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38"/>
  </p:notesMasterIdLst>
  <p:sldIdLst>
    <p:sldId id="256" r:id="rId2"/>
    <p:sldId id="301" r:id="rId3"/>
    <p:sldId id="302" r:id="rId4"/>
    <p:sldId id="303" r:id="rId5"/>
    <p:sldId id="259" r:id="rId6"/>
    <p:sldId id="30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315" r:id="rId18"/>
    <p:sldId id="271" r:id="rId19"/>
    <p:sldId id="304" r:id="rId20"/>
    <p:sldId id="272" r:id="rId21"/>
    <p:sldId id="274" r:id="rId22"/>
    <p:sldId id="305" r:id="rId23"/>
    <p:sldId id="306" r:id="rId24"/>
    <p:sldId id="307" r:id="rId25"/>
    <p:sldId id="275" r:id="rId26"/>
    <p:sldId id="277" r:id="rId27"/>
    <p:sldId id="279" r:id="rId28"/>
    <p:sldId id="280" r:id="rId29"/>
    <p:sldId id="282" r:id="rId30"/>
    <p:sldId id="317" r:id="rId31"/>
    <p:sldId id="318" r:id="rId32"/>
    <p:sldId id="324" r:id="rId33"/>
    <p:sldId id="325" r:id="rId34"/>
    <p:sldId id="323" r:id="rId35"/>
    <p:sldId id="320" r:id="rId36"/>
    <p:sldId id="321" r:id="rId37"/>
  </p:sldIdLst>
  <p:sldSz cx="9144000" cy="5143500" type="screen16x9"/>
  <p:notesSz cx="6858000" cy="9144000"/>
  <p:embeddedFontLst>
    <p:embeddedFont>
      <p:font typeface="Poppins" panose="00000500000000000000" pitchFamily="2" charset="0"/>
      <p:regular r:id="rId39"/>
      <p:bold r:id="rId40"/>
      <p:italic r:id="rId41"/>
      <p:boldItalic r:id="rId42"/>
    </p:embeddedFont>
    <p:embeddedFont>
      <p:font typeface="Gochi Hand" panose="020B0604020202020204" charset="0"/>
      <p:regular r:id="rId43"/>
    </p:embeddedFont>
    <p:embeddedFont>
      <p:font typeface="DM Sans" panose="020B0604020202020204" charset="0"/>
      <p:regular r:id="rId44"/>
      <p:bold r:id="rId45"/>
      <p:italic r:id="rId46"/>
      <p:boldItalic r:id="rId47"/>
    </p:embeddedFont>
    <p:embeddedFont>
      <p:font typeface="Changa One" panose="020B0604020202020204" charset="0"/>
      <p:regular r:id="rId48"/>
      <p:italic r:id="rId49"/>
    </p:embeddedFont>
    <p:embeddedFont>
      <p:font typeface="Montserrat" pitchFamily="2" charset="0"/>
      <p:regular r:id="rId50"/>
      <p:bold r:id="rId51"/>
      <p:italic r:id="rId52"/>
      <p:boldItalic r:id="rId53"/>
    </p:embeddedFont>
    <p:embeddedFont>
      <p:font typeface="Poppins Black" panose="00000A00000000000000" pitchFamily="2" charset="0"/>
      <p:bold r:id="rId54"/>
      <p:boldItalic r:id="rId55"/>
    </p:embeddedFont>
    <p:embeddedFont>
      <p:font typeface="Archivo Black" panose="020B0604020202020204" charset="0"/>
      <p:regular r:id="rId56"/>
    </p:embeddedFont>
    <p:embeddedFont>
      <p:font typeface="맑은 고딕" panose="020B0503020000020004" pitchFamily="34" charset="-127"/>
      <p:regular r:id="rId57"/>
      <p:bold r:id="rId58"/>
    </p:embeddedFont>
    <p:embeddedFont>
      <p:font typeface="Roboto" pitchFamily="2" charset="0"/>
      <p:regular r:id="rId59"/>
      <p:bold r:id="rId60"/>
      <p:italic r:id="rId61"/>
      <p:boldItalic r:id="rId62"/>
    </p:embeddedFont>
    <p:embeddedFont>
      <p:font typeface="Cairo" panose="020B0604020202020204" charset="0"/>
      <p:regular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59C"/>
    <a:srgbClr val="FF0000"/>
    <a:srgbClr val="9A0000"/>
    <a:srgbClr val="000000"/>
    <a:srgbClr val="C00000"/>
    <a:srgbClr val="FFD5D5"/>
    <a:srgbClr val="FF5B5B"/>
    <a:srgbClr val="FFDDDD"/>
    <a:srgbClr val="FF4B6D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68BE0E2-4F16-4785-844F-7BAAD46E3183}">
  <a:tblStyle styleId="{168BE0E2-4F16-4785-844F-7BAAD46E31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17" autoAdjust="0"/>
    <p:restoredTop sz="94630" autoAdjust="0"/>
  </p:normalViewPr>
  <p:slideViewPr>
    <p:cSldViewPr snapToGrid="0">
      <p:cViewPr varScale="1">
        <p:scale>
          <a:sx n="143" d="100"/>
          <a:sy n="143" d="100"/>
        </p:scale>
        <p:origin x="74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font" Target="fonts/font2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38330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9" name="Google Shape;96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36891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g73c582b175_0_17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g73c582b175_0_17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8810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73c582b175_0_17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8" name="Google Shape;1218;g73c582b175_0_17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99010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73c582b175_0_17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73c582b175_0_17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1503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73c582b175_0_17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73c582b175_0_17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73049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73c582b175_0_17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9" name="Google Shape;1289;g73c582b175_0_17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2111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101618d414f_2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2" name="Google Shape;1962;g101618d414f_2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54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g73c582b175_0_17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5" name="Google Shape;1345;g73c582b175_0_17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0603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73c582b175_0_17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73c582b175_0_17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29871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g73c582b175_0_17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8" name="Google Shape;1408;g73c582b175_0_176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3457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73c582b175_0_17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5" name="Google Shape;1415;g73c582b175_0_17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6136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g73c582b175_0_17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8" name="Google Shape;1468;g73c582b175_0_17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56544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7fdd168bf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7fdd168bf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9055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g73c582b175_0_17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3" name="Google Shape;1503;g73c582b175_0_17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46578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73c582b175_0_177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73c582b175_0_177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0105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b22687d087_2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b22687d087_2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2544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b22687d087_2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b22687d087_2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59157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b22687d087_2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3" name="Google Shape;1493;gb22687d087_2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1282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73593d5f1e_0_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73593d5f1e_0_6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9924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g8d44b1506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0" name="Google Shape;2220;g8d44b15066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2902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73c582b1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4" name="Google Shape;1014;g73c582b1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4605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73c582b17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1" name="Google Shape;1021;g73c582b17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5630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73593d5f1e_0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4" name="Google Shape;1054;g73593d5f1e_0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2602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73c582b175_0_17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73c582b175_0_17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5204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73c582b175_0_17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73c582b175_0_17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5847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"/>
          <p:cNvSpPr txBox="1">
            <a:spLocks noGrp="1"/>
          </p:cNvSpPr>
          <p:nvPr>
            <p:ph type="ctrTitle"/>
          </p:nvPr>
        </p:nvSpPr>
        <p:spPr>
          <a:xfrm>
            <a:off x="1697700" y="1782250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subTitle" idx="1"/>
          </p:nvPr>
        </p:nvSpPr>
        <p:spPr>
          <a:xfrm>
            <a:off x="311700" y="336752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1"/>
          <p:cNvSpPr txBox="1">
            <a:spLocks noGrp="1"/>
          </p:cNvSpPr>
          <p:nvPr>
            <p:ph type="title" hasCustomPrompt="1"/>
          </p:nvPr>
        </p:nvSpPr>
        <p:spPr>
          <a:xfrm>
            <a:off x="1715700" y="1618325"/>
            <a:ext cx="5712600" cy="15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>
            <a:r>
              <a:t>xx%</a:t>
            </a:r>
          </a:p>
        </p:txBody>
      </p:sp>
      <p:sp>
        <p:nvSpPr>
          <p:cNvPr id="387" name="Google Shape;387;p11"/>
          <p:cNvSpPr txBox="1">
            <a:spLocks noGrp="1"/>
          </p:cNvSpPr>
          <p:nvPr>
            <p:ph type="body" idx="1"/>
          </p:nvPr>
        </p:nvSpPr>
        <p:spPr>
          <a:xfrm>
            <a:off x="2539650" y="3481425"/>
            <a:ext cx="4064700" cy="8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5" name="Grupo 4"/>
          <p:cNvGrpSpPr/>
          <p:nvPr userDrawn="1"/>
        </p:nvGrpSpPr>
        <p:grpSpPr>
          <a:xfrm>
            <a:off x="0" y="-10438"/>
            <a:ext cx="9144000" cy="765625"/>
            <a:chOff x="0" y="4377875"/>
            <a:chExt cx="9085263" cy="76562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8" name="Imagen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ONLY_1_1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5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5"/>
          <p:cNvSpPr txBox="1">
            <a:spLocks noGrp="1"/>
          </p:cNvSpPr>
          <p:nvPr>
            <p:ph type="title" idx="2"/>
          </p:nvPr>
        </p:nvSpPr>
        <p:spPr>
          <a:xfrm>
            <a:off x="89345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2" name="Google Shape;472;p15"/>
          <p:cNvSpPr txBox="1">
            <a:spLocks noGrp="1"/>
          </p:cNvSpPr>
          <p:nvPr>
            <p:ph type="subTitle" idx="1"/>
          </p:nvPr>
        </p:nvSpPr>
        <p:spPr>
          <a:xfrm>
            <a:off x="89345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3" name="Google Shape;473;p15"/>
          <p:cNvSpPr txBox="1">
            <a:spLocks noGrp="1"/>
          </p:cNvSpPr>
          <p:nvPr>
            <p:ph type="title" idx="3"/>
          </p:nvPr>
        </p:nvSpPr>
        <p:spPr>
          <a:xfrm>
            <a:off x="346694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4" name="Google Shape;474;p15"/>
          <p:cNvSpPr txBox="1">
            <a:spLocks noGrp="1"/>
          </p:cNvSpPr>
          <p:nvPr>
            <p:ph type="subTitle" idx="4"/>
          </p:nvPr>
        </p:nvSpPr>
        <p:spPr>
          <a:xfrm>
            <a:off x="346694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75" name="Google Shape;475;p15"/>
          <p:cNvSpPr txBox="1">
            <a:spLocks noGrp="1"/>
          </p:cNvSpPr>
          <p:nvPr>
            <p:ph type="title" idx="5"/>
          </p:nvPr>
        </p:nvSpPr>
        <p:spPr>
          <a:xfrm>
            <a:off x="604043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6" name="Google Shape;476;p15"/>
          <p:cNvSpPr txBox="1">
            <a:spLocks noGrp="1"/>
          </p:cNvSpPr>
          <p:nvPr>
            <p:ph type="subTitle" idx="6"/>
          </p:nvPr>
        </p:nvSpPr>
        <p:spPr>
          <a:xfrm>
            <a:off x="604043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TITLE_ONLY_1_1_1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6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519" name="Google Shape;519;p16"/>
          <p:cNvSpPr txBox="1">
            <a:spLocks noGrp="1"/>
          </p:cNvSpPr>
          <p:nvPr>
            <p:ph type="subTitle" idx="1"/>
          </p:nvPr>
        </p:nvSpPr>
        <p:spPr>
          <a:xfrm>
            <a:off x="834425" y="2849610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0" name="Google Shape;520;p16"/>
          <p:cNvSpPr txBox="1">
            <a:spLocks noGrp="1"/>
          </p:cNvSpPr>
          <p:nvPr>
            <p:ph type="subTitle" idx="2"/>
          </p:nvPr>
        </p:nvSpPr>
        <p:spPr>
          <a:xfrm>
            <a:off x="2744843" y="2849610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1" name="Google Shape;521;p16"/>
          <p:cNvSpPr txBox="1">
            <a:spLocks noGrp="1"/>
          </p:cNvSpPr>
          <p:nvPr>
            <p:ph type="subTitle" idx="3"/>
          </p:nvPr>
        </p:nvSpPr>
        <p:spPr>
          <a:xfrm>
            <a:off x="4655262" y="2844428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2" name="Google Shape;522;p16"/>
          <p:cNvSpPr txBox="1">
            <a:spLocks noGrp="1"/>
          </p:cNvSpPr>
          <p:nvPr>
            <p:ph type="subTitle" idx="4"/>
          </p:nvPr>
        </p:nvSpPr>
        <p:spPr>
          <a:xfrm>
            <a:off x="6565678" y="2844428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3" name="Google Shape;523;p16"/>
          <p:cNvSpPr txBox="1">
            <a:spLocks noGrp="1"/>
          </p:cNvSpPr>
          <p:nvPr>
            <p:ph type="title" idx="5" hasCustomPrompt="1"/>
          </p:nvPr>
        </p:nvSpPr>
        <p:spPr>
          <a:xfrm>
            <a:off x="1136225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4" name="Google Shape;524;p16"/>
          <p:cNvSpPr txBox="1">
            <a:spLocks noGrp="1"/>
          </p:cNvSpPr>
          <p:nvPr>
            <p:ph type="title" idx="6" hasCustomPrompt="1"/>
          </p:nvPr>
        </p:nvSpPr>
        <p:spPr>
          <a:xfrm>
            <a:off x="3046650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5" name="Google Shape;525;p16"/>
          <p:cNvSpPr txBox="1">
            <a:spLocks noGrp="1"/>
          </p:cNvSpPr>
          <p:nvPr>
            <p:ph type="title" idx="7" hasCustomPrompt="1"/>
          </p:nvPr>
        </p:nvSpPr>
        <p:spPr>
          <a:xfrm>
            <a:off x="4957075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6" name="Google Shape;526;p16"/>
          <p:cNvSpPr txBox="1">
            <a:spLocks noGrp="1"/>
          </p:cNvSpPr>
          <p:nvPr>
            <p:ph type="title" idx="8" hasCustomPrompt="1"/>
          </p:nvPr>
        </p:nvSpPr>
        <p:spPr>
          <a:xfrm>
            <a:off x="6867500" y="1787500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APTION_ONLY_1"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7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CE95D11E-88CF-4EE0-9E8C-2D8F4FAD0D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5B719F80-592C-4112-A2A1-CBF681F83BF6}"/>
              </a:ext>
            </a:extLst>
          </p:cNvPr>
          <p:cNvSpPr>
            <a:spLocks/>
          </p:cNvSpPr>
          <p:nvPr userDrawn="1"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ONLY_1_1_2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18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18"/>
          <p:cNvSpPr txBox="1">
            <a:spLocks noGrp="1"/>
          </p:cNvSpPr>
          <p:nvPr>
            <p:ph type="title" idx="2"/>
          </p:nvPr>
        </p:nvSpPr>
        <p:spPr>
          <a:xfrm>
            <a:off x="1187038" y="3685278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2" name="Google Shape;612;p18"/>
          <p:cNvSpPr txBox="1">
            <a:spLocks noGrp="1"/>
          </p:cNvSpPr>
          <p:nvPr>
            <p:ph type="subTitle" idx="1"/>
          </p:nvPr>
        </p:nvSpPr>
        <p:spPr>
          <a:xfrm>
            <a:off x="1187050" y="2397400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13" name="Google Shape;613;p18"/>
          <p:cNvSpPr txBox="1">
            <a:spLocks noGrp="1"/>
          </p:cNvSpPr>
          <p:nvPr>
            <p:ph type="title" idx="3"/>
          </p:nvPr>
        </p:nvSpPr>
        <p:spPr>
          <a:xfrm>
            <a:off x="5221261" y="3685278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14" name="Google Shape;614;p18"/>
          <p:cNvSpPr txBox="1">
            <a:spLocks noGrp="1"/>
          </p:cNvSpPr>
          <p:nvPr>
            <p:ph type="subTitle" idx="4"/>
          </p:nvPr>
        </p:nvSpPr>
        <p:spPr>
          <a:xfrm>
            <a:off x="5221259" y="2397400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_ONLY_1_1_3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1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19"/>
          <p:cNvSpPr txBox="1">
            <a:spLocks noGrp="1"/>
          </p:cNvSpPr>
          <p:nvPr>
            <p:ph type="title" idx="2"/>
          </p:nvPr>
        </p:nvSpPr>
        <p:spPr>
          <a:xfrm>
            <a:off x="893450" y="34148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6" name="Google Shape;626;p19"/>
          <p:cNvSpPr txBox="1">
            <a:spLocks noGrp="1"/>
          </p:cNvSpPr>
          <p:nvPr>
            <p:ph type="subTitle" idx="1"/>
          </p:nvPr>
        </p:nvSpPr>
        <p:spPr>
          <a:xfrm>
            <a:off x="893450" y="37978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7" name="Google Shape;627;p19"/>
          <p:cNvSpPr txBox="1">
            <a:spLocks noGrp="1"/>
          </p:cNvSpPr>
          <p:nvPr>
            <p:ph type="title" idx="3"/>
          </p:nvPr>
        </p:nvSpPr>
        <p:spPr>
          <a:xfrm>
            <a:off x="3466940" y="34148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8" name="Google Shape;628;p19"/>
          <p:cNvSpPr txBox="1">
            <a:spLocks noGrp="1"/>
          </p:cNvSpPr>
          <p:nvPr>
            <p:ph type="subTitle" idx="4"/>
          </p:nvPr>
        </p:nvSpPr>
        <p:spPr>
          <a:xfrm>
            <a:off x="3466940" y="37978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9" name="Google Shape;629;p19"/>
          <p:cNvSpPr txBox="1">
            <a:spLocks noGrp="1"/>
          </p:cNvSpPr>
          <p:nvPr>
            <p:ph type="title" idx="5"/>
          </p:nvPr>
        </p:nvSpPr>
        <p:spPr>
          <a:xfrm>
            <a:off x="6040430" y="341486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0" name="Google Shape;630;p19"/>
          <p:cNvSpPr txBox="1">
            <a:spLocks noGrp="1"/>
          </p:cNvSpPr>
          <p:nvPr>
            <p:ph type="subTitle" idx="6"/>
          </p:nvPr>
        </p:nvSpPr>
        <p:spPr>
          <a:xfrm>
            <a:off x="6040430" y="379786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1" name="Google Shape;631;p19"/>
          <p:cNvSpPr txBox="1">
            <a:spLocks noGrp="1"/>
          </p:cNvSpPr>
          <p:nvPr>
            <p:ph type="title" idx="7"/>
          </p:nvPr>
        </p:nvSpPr>
        <p:spPr>
          <a:xfrm>
            <a:off x="89345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2" name="Google Shape;632;p19"/>
          <p:cNvSpPr txBox="1">
            <a:spLocks noGrp="1"/>
          </p:cNvSpPr>
          <p:nvPr>
            <p:ph type="subTitle" idx="8"/>
          </p:nvPr>
        </p:nvSpPr>
        <p:spPr>
          <a:xfrm>
            <a:off x="89345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3" name="Google Shape;633;p19"/>
          <p:cNvSpPr txBox="1">
            <a:spLocks noGrp="1"/>
          </p:cNvSpPr>
          <p:nvPr>
            <p:ph type="title" idx="9"/>
          </p:nvPr>
        </p:nvSpPr>
        <p:spPr>
          <a:xfrm>
            <a:off x="346694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4" name="Google Shape;634;p19"/>
          <p:cNvSpPr txBox="1">
            <a:spLocks noGrp="1"/>
          </p:cNvSpPr>
          <p:nvPr>
            <p:ph type="subTitle" idx="13"/>
          </p:nvPr>
        </p:nvSpPr>
        <p:spPr>
          <a:xfrm>
            <a:off x="346694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5" name="Google Shape;635;p19"/>
          <p:cNvSpPr txBox="1">
            <a:spLocks noGrp="1"/>
          </p:cNvSpPr>
          <p:nvPr>
            <p:ph type="title" idx="14"/>
          </p:nvPr>
        </p:nvSpPr>
        <p:spPr>
          <a:xfrm>
            <a:off x="604043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6" name="Google Shape;636;p19"/>
          <p:cNvSpPr txBox="1">
            <a:spLocks noGrp="1"/>
          </p:cNvSpPr>
          <p:nvPr>
            <p:ph type="subTitle" idx="15"/>
          </p:nvPr>
        </p:nvSpPr>
        <p:spPr>
          <a:xfrm>
            <a:off x="604043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6" name="Grupo 15"/>
          <p:cNvGrpSpPr/>
          <p:nvPr userDrawn="1"/>
        </p:nvGrpSpPr>
        <p:grpSpPr>
          <a:xfrm>
            <a:off x="0" y="-10438"/>
            <a:ext cx="9144000" cy="765625"/>
            <a:chOff x="0" y="4377875"/>
            <a:chExt cx="9085263" cy="765625"/>
          </a:xfrm>
        </p:grpSpPr>
        <p:sp>
          <p:nvSpPr>
            <p:cNvPr id="17" name="Rectangle 5"/>
            <p:cNvSpPr>
              <a:spLocks noChangeArrowheads="1"/>
            </p:cNvSpPr>
            <p:nvPr userDrawn="1"/>
          </p:nvSpPr>
          <p:spPr bwMode="auto">
            <a:xfrm>
              <a:off x="0" y="5056188"/>
              <a:ext cx="9085263" cy="8731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19" name="Imagen 18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592272" y="4377875"/>
              <a:ext cx="429256" cy="60528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2_1"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0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ONLY_1_1_2_2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1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21"/>
          <p:cNvSpPr txBox="1">
            <a:spLocks noGrp="1"/>
          </p:cNvSpPr>
          <p:nvPr>
            <p:ph type="title" idx="2"/>
          </p:nvPr>
        </p:nvSpPr>
        <p:spPr>
          <a:xfrm>
            <a:off x="1951605" y="322750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7" name="Google Shape;697;p21"/>
          <p:cNvSpPr txBox="1">
            <a:spLocks noGrp="1"/>
          </p:cNvSpPr>
          <p:nvPr>
            <p:ph type="subTitle" idx="1"/>
          </p:nvPr>
        </p:nvSpPr>
        <p:spPr>
          <a:xfrm>
            <a:off x="1951605" y="3611146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98" name="Google Shape;698;p21"/>
          <p:cNvSpPr txBox="1">
            <a:spLocks noGrp="1"/>
          </p:cNvSpPr>
          <p:nvPr>
            <p:ph type="title" idx="3"/>
          </p:nvPr>
        </p:nvSpPr>
        <p:spPr>
          <a:xfrm>
            <a:off x="4982295" y="322750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9" name="Google Shape;699;p21"/>
          <p:cNvSpPr txBox="1">
            <a:spLocks noGrp="1"/>
          </p:cNvSpPr>
          <p:nvPr>
            <p:ph type="subTitle" idx="4"/>
          </p:nvPr>
        </p:nvSpPr>
        <p:spPr>
          <a:xfrm>
            <a:off x="4982295" y="3611146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0" name="Google Shape;700;p21"/>
          <p:cNvSpPr txBox="1">
            <a:spLocks noGrp="1"/>
          </p:cNvSpPr>
          <p:nvPr>
            <p:ph type="title" idx="5"/>
          </p:nvPr>
        </p:nvSpPr>
        <p:spPr>
          <a:xfrm>
            <a:off x="1951605" y="159565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01" name="Google Shape;701;p21"/>
          <p:cNvSpPr txBox="1">
            <a:spLocks noGrp="1"/>
          </p:cNvSpPr>
          <p:nvPr>
            <p:ph type="subTitle" idx="6"/>
          </p:nvPr>
        </p:nvSpPr>
        <p:spPr>
          <a:xfrm>
            <a:off x="1951605" y="1978654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2" name="Google Shape;702;p21"/>
          <p:cNvSpPr txBox="1">
            <a:spLocks noGrp="1"/>
          </p:cNvSpPr>
          <p:nvPr>
            <p:ph type="title" idx="7"/>
          </p:nvPr>
        </p:nvSpPr>
        <p:spPr>
          <a:xfrm>
            <a:off x="4982295" y="159565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03" name="Google Shape;703;p21"/>
          <p:cNvSpPr txBox="1">
            <a:spLocks noGrp="1"/>
          </p:cNvSpPr>
          <p:nvPr>
            <p:ph type="subTitle" idx="8"/>
          </p:nvPr>
        </p:nvSpPr>
        <p:spPr>
          <a:xfrm>
            <a:off x="4982295" y="1978654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_ONLY_1_1_3_1"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2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22"/>
          <p:cNvSpPr txBox="1">
            <a:spLocks noGrp="1"/>
          </p:cNvSpPr>
          <p:nvPr>
            <p:ph type="subTitle" idx="1"/>
          </p:nvPr>
        </p:nvSpPr>
        <p:spPr>
          <a:xfrm>
            <a:off x="2698946" y="2263462"/>
            <a:ext cx="3746100" cy="16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"/>
          <p:cNvSpPr txBox="1">
            <a:spLocks noGrp="1"/>
          </p:cNvSpPr>
          <p:nvPr>
            <p:ph type="ctrTitle"/>
          </p:nvPr>
        </p:nvSpPr>
        <p:spPr>
          <a:xfrm>
            <a:off x="1697700" y="1782250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subTitle" idx="1"/>
          </p:nvPr>
        </p:nvSpPr>
        <p:spPr>
          <a:xfrm>
            <a:off x="311700" y="336752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3549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ONLY_1_1_2_3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3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753" name="Google Shape;753;p23"/>
          <p:cNvSpPr txBox="1">
            <a:spLocks noGrp="1"/>
          </p:cNvSpPr>
          <p:nvPr>
            <p:ph type="title" idx="2"/>
          </p:nvPr>
        </p:nvSpPr>
        <p:spPr>
          <a:xfrm>
            <a:off x="1481422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1"/>
          </p:nvPr>
        </p:nvSpPr>
        <p:spPr>
          <a:xfrm>
            <a:off x="1481433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23"/>
          <p:cNvSpPr txBox="1">
            <a:spLocks noGrp="1"/>
          </p:cNvSpPr>
          <p:nvPr>
            <p:ph type="title" idx="3"/>
          </p:nvPr>
        </p:nvSpPr>
        <p:spPr>
          <a:xfrm>
            <a:off x="5164778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6" name="Google Shape;756;p23"/>
          <p:cNvSpPr txBox="1">
            <a:spLocks noGrp="1"/>
          </p:cNvSpPr>
          <p:nvPr>
            <p:ph type="subTitle" idx="4"/>
          </p:nvPr>
        </p:nvSpPr>
        <p:spPr>
          <a:xfrm>
            <a:off x="5164769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" name="Rectangle 5"/>
          <p:cNvSpPr>
            <a:spLocks noChangeArrowheads="1"/>
          </p:cNvSpPr>
          <p:nvPr userDrawn="1"/>
        </p:nvSpPr>
        <p:spPr bwMode="auto">
          <a:xfrm>
            <a:off x="0" y="667875"/>
            <a:ext cx="9144000" cy="873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25"/>
          <p:cNvSpPr txBox="1">
            <a:spLocks noGrp="1"/>
          </p:cNvSpPr>
          <p:nvPr>
            <p:ph type="ctrTitle"/>
          </p:nvPr>
        </p:nvSpPr>
        <p:spPr>
          <a:xfrm>
            <a:off x="1007900" y="731125"/>
            <a:ext cx="5009100" cy="8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30" name="Google Shape;930;p25"/>
          <p:cNvSpPr txBox="1">
            <a:spLocks noGrp="1"/>
          </p:cNvSpPr>
          <p:nvPr>
            <p:ph type="subTitle" idx="1"/>
          </p:nvPr>
        </p:nvSpPr>
        <p:spPr>
          <a:xfrm>
            <a:off x="1007900" y="1657875"/>
            <a:ext cx="3583800" cy="10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5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8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CUSTOM_9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29"/>
          <p:cNvSpPr txBox="1">
            <a:spLocks noGrp="1"/>
          </p:cNvSpPr>
          <p:nvPr>
            <p:ph type="subTitle" idx="1"/>
          </p:nvPr>
        </p:nvSpPr>
        <p:spPr>
          <a:xfrm>
            <a:off x="784325" y="717525"/>
            <a:ext cx="2726100" cy="123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Poppins Black"/>
              <a:buNone/>
              <a:defRPr sz="1600"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1" name="Google Shape;961;p29"/>
          <p:cNvSpPr txBox="1">
            <a:spLocks noGrp="1"/>
          </p:cNvSpPr>
          <p:nvPr>
            <p:ph type="body" idx="2"/>
          </p:nvPr>
        </p:nvSpPr>
        <p:spPr>
          <a:xfrm>
            <a:off x="784325" y="2105025"/>
            <a:ext cx="3167400" cy="23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2" name="Google Shape;962;p29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-11575"/>
            <a:ext cx="447374" cy="6064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87570144-13AC-4DF4-9985-FB3F003D540E}"/>
              </a:ext>
            </a:extLst>
          </p:cNvPr>
          <p:cNvSpPr>
            <a:spLocks/>
          </p:cNvSpPr>
          <p:nvPr userDrawn="1"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392570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53129" y="919032"/>
            <a:ext cx="661561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86264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bg>
      <p:bgPr>
        <a:solidFill>
          <a:schemeClr val="accent6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7" y="98855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68570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Only Title 3">
    <p:bg>
      <p:bgPr>
        <a:solidFill>
          <a:schemeClr val="accent6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3"/>
          <p:cNvSpPr txBox="1">
            <a:spLocks noGrp="1"/>
          </p:cNvSpPr>
          <p:nvPr>
            <p:ph type="title"/>
          </p:nvPr>
        </p:nvSpPr>
        <p:spPr>
          <a:xfrm>
            <a:off x="709500" y="709975"/>
            <a:ext cx="4377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86095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4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2053" y="963448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28"/>
            <a:ext cx="1674186" cy="1419104"/>
            <a:chOff x="1476865" y="1865995"/>
            <a:chExt cx="2232248" cy="133787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29" y="3912557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354EABBE-01BA-4861-8DC2-F639F9DA7D98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6754813" y="3228975"/>
            <a:ext cx="812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AE3F1D48-34A3-48FC-B4BE-75AEF8A88B9E}"/>
              </a:ext>
            </a:extLst>
          </p:cNvPr>
          <p:cNvSpPr>
            <a:spLocks/>
          </p:cNvSpPr>
          <p:nvPr userDrawn="1"/>
        </p:nvSpPr>
        <p:spPr bwMode="auto">
          <a:xfrm>
            <a:off x="2076441" y="1003212"/>
            <a:ext cx="689067" cy="693089"/>
          </a:xfrm>
          <a:custGeom>
            <a:avLst/>
            <a:gdLst>
              <a:gd name="T0" fmla="*/ 199 w 214"/>
              <a:gd name="T1" fmla="*/ 0 h 215"/>
              <a:gd name="T2" fmla="*/ 16 w 214"/>
              <a:gd name="T3" fmla="*/ 0 h 215"/>
              <a:gd name="T4" fmla="*/ 0 w 214"/>
              <a:gd name="T5" fmla="*/ 15 h 215"/>
              <a:gd name="T6" fmla="*/ 16 w 214"/>
              <a:gd name="T7" fmla="*/ 31 h 215"/>
              <a:gd name="T8" fmla="*/ 184 w 214"/>
              <a:gd name="T9" fmla="*/ 31 h 215"/>
              <a:gd name="T10" fmla="*/ 184 w 214"/>
              <a:gd name="T11" fmla="*/ 200 h 215"/>
              <a:gd name="T12" fmla="*/ 199 w 214"/>
              <a:gd name="T13" fmla="*/ 215 h 215"/>
              <a:gd name="T14" fmla="*/ 214 w 214"/>
              <a:gd name="T15" fmla="*/ 200 h 215"/>
              <a:gd name="T16" fmla="*/ 214 w 214"/>
              <a:gd name="T17" fmla="*/ 16 h 215"/>
              <a:gd name="T18" fmla="*/ 214 w 214"/>
              <a:gd name="T19" fmla="*/ 16 h 215"/>
              <a:gd name="T20" fmla="*/ 214 w 214"/>
              <a:gd name="T21" fmla="*/ 15 h 215"/>
              <a:gd name="T22" fmla="*/ 199 w 214"/>
              <a:gd name="T23" fmla="*/ 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4" h="215">
                <a:moveTo>
                  <a:pt x="199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5"/>
                </a:cubicBezTo>
                <a:cubicBezTo>
                  <a:pt x="0" y="24"/>
                  <a:pt x="7" y="31"/>
                  <a:pt x="16" y="31"/>
                </a:cubicBezTo>
                <a:cubicBezTo>
                  <a:pt x="184" y="31"/>
                  <a:pt x="184" y="31"/>
                  <a:pt x="184" y="31"/>
                </a:cubicBezTo>
                <a:cubicBezTo>
                  <a:pt x="184" y="200"/>
                  <a:pt x="184" y="200"/>
                  <a:pt x="184" y="200"/>
                </a:cubicBezTo>
                <a:cubicBezTo>
                  <a:pt x="184" y="208"/>
                  <a:pt x="191" y="215"/>
                  <a:pt x="199" y="215"/>
                </a:cubicBezTo>
                <a:cubicBezTo>
                  <a:pt x="208" y="215"/>
                  <a:pt x="214" y="208"/>
                  <a:pt x="214" y="200"/>
                </a:cubicBezTo>
                <a:cubicBezTo>
                  <a:pt x="214" y="16"/>
                  <a:pt x="214" y="16"/>
                  <a:pt x="214" y="16"/>
                </a:cubicBezTo>
                <a:cubicBezTo>
                  <a:pt x="214" y="16"/>
                  <a:pt x="214" y="16"/>
                  <a:pt x="214" y="16"/>
                </a:cubicBezTo>
                <a:cubicBezTo>
                  <a:pt x="214" y="15"/>
                  <a:pt x="214" y="15"/>
                  <a:pt x="214" y="15"/>
                </a:cubicBezTo>
                <a:cubicBezTo>
                  <a:pt x="214" y="7"/>
                  <a:pt x="208" y="0"/>
                  <a:pt x="199" y="0"/>
                </a:cubicBezTo>
              </a:path>
            </a:pathLst>
          </a:custGeom>
          <a:solidFill>
            <a:srgbClr val="FFFFFF">
              <a:alpha val="41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8891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"/>
          <p:cNvSpPr txBox="1">
            <a:spLocks noGrp="1"/>
          </p:cNvSpPr>
          <p:nvPr>
            <p:ph type="ctrTitle"/>
          </p:nvPr>
        </p:nvSpPr>
        <p:spPr>
          <a:xfrm>
            <a:off x="1697700" y="1782250"/>
            <a:ext cx="5748600" cy="15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subTitle" idx="1"/>
          </p:nvPr>
        </p:nvSpPr>
        <p:spPr>
          <a:xfrm>
            <a:off x="311700" y="336752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25400" y="5043488"/>
            <a:ext cx="9085263" cy="873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17672" y="4365175"/>
            <a:ext cx="429256" cy="60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90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"/>
          <p:cNvSpPr txBox="1">
            <a:spLocks noGrp="1"/>
          </p:cNvSpPr>
          <p:nvPr>
            <p:ph type="title"/>
          </p:nvPr>
        </p:nvSpPr>
        <p:spPr>
          <a:xfrm>
            <a:off x="5480450" y="1575750"/>
            <a:ext cx="3351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9" name="Google Shape;229;p3"/>
          <p:cNvSpPr txBox="1">
            <a:spLocks noGrp="1"/>
          </p:cNvSpPr>
          <p:nvPr>
            <p:ph type="subTitle" idx="1"/>
          </p:nvPr>
        </p:nvSpPr>
        <p:spPr>
          <a:xfrm>
            <a:off x="5480450" y="2331525"/>
            <a:ext cx="22560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0" name="Google Shape;230;p3"/>
          <p:cNvSpPr txBox="1">
            <a:spLocks noGrp="1"/>
          </p:cNvSpPr>
          <p:nvPr>
            <p:ph type="title" idx="2" hasCustomPrompt="1"/>
          </p:nvPr>
        </p:nvSpPr>
        <p:spPr>
          <a:xfrm>
            <a:off x="5480450" y="617500"/>
            <a:ext cx="3351600" cy="11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172F2808-805D-418D-8902-257657936E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E3236F7-2F96-418F-B9CE-03DC8125ECBA}"/>
              </a:ext>
            </a:extLst>
          </p:cNvPr>
          <p:cNvGrpSpPr/>
          <p:nvPr userDrawn="1"/>
        </p:nvGrpSpPr>
        <p:grpSpPr>
          <a:xfrm>
            <a:off x="0" y="4488468"/>
            <a:ext cx="1843640" cy="635100"/>
            <a:chOff x="3622675" y="450850"/>
            <a:chExt cx="1898650" cy="65405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A88C54D-3194-4F60-BAC1-029C7077E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CC3F202-2C3F-4529-A4AD-D29F519BC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4DF25479-5CEA-4B72-9F50-7C1FC57C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1B3CC4F-3200-41DE-BF6E-ADEE62C33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0B383A98-4B5B-475C-A335-6AAD36680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A8E25824-5CE6-4489-A0FA-63682A8CA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CCC4CEF1-2E0A-4C7C-9D6A-DEEBB2C33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F7AD5EC9-08B0-4466-8C0B-C8475D665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DAE7574E-BB54-4CDE-9216-FC512D59F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795C171B-D487-47C6-A482-8A21C105A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916608E5-C434-4A8F-AF28-28D6E861B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51DFAFF8-6310-4F65-A012-7D581709B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E19F910F-C84D-4367-A85E-2934AAF5B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EF6DFC8B-9B57-4FFF-AB0A-D1800FDC2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C0B52F32-F5EE-474B-AF64-359C4D974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A08980A6-0D3C-4DD6-A6D9-98E4D93DB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E5475CE1-7509-44C8-BB0A-74B6CE572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3A1FBC0F-7930-4F8D-A3E3-5996A84F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27C4ED3D-02E8-493A-884E-B2B2AFE50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91088E9B-97AF-4B93-88DB-52D34A001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0838B383-63DA-4B0C-91E7-6FB133E2F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"/>
          <p:cNvSpPr txBox="1">
            <a:spLocks noGrp="1"/>
          </p:cNvSpPr>
          <p:nvPr>
            <p:ph type="title"/>
          </p:nvPr>
        </p:nvSpPr>
        <p:spPr>
          <a:xfrm>
            <a:off x="52966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72" name="Google Shape;272;p7"/>
          <p:cNvSpPr txBox="1">
            <a:spLocks noGrp="1"/>
          </p:cNvSpPr>
          <p:nvPr>
            <p:ph type="body" idx="1"/>
          </p:nvPr>
        </p:nvSpPr>
        <p:spPr>
          <a:xfrm>
            <a:off x="52966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8"/>
          <p:cNvSpPr txBox="1">
            <a:spLocks noGrp="1"/>
          </p:cNvSpPr>
          <p:nvPr>
            <p:ph type="title"/>
          </p:nvPr>
        </p:nvSpPr>
        <p:spPr>
          <a:xfrm>
            <a:off x="1143925" y="908225"/>
            <a:ext cx="5852400" cy="26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82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9"/>
          <p:cNvSpPr txBox="1">
            <a:spLocks noGrp="1"/>
          </p:cNvSpPr>
          <p:nvPr>
            <p:ph type="title"/>
          </p:nvPr>
        </p:nvSpPr>
        <p:spPr>
          <a:xfrm>
            <a:off x="4179775" y="1762375"/>
            <a:ext cx="4161900" cy="64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5" name="Google Shape;365;p9"/>
          <p:cNvSpPr txBox="1">
            <a:spLocks noGrp="1"/>
          </p:cNvSpPr>
          <p:nvPr>
            <p:ph type="subTitle" idx="1"/>
          </p:nvPr>
        </p:nvSpPr>
        <p:spPr>
          <a:xfrm>
            <a:off x="4206550" y="2463300"/>
            <a:ext cx="30780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6" name="Google Shape;366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216426" y="1625950"/>
            <a:ext cx="2225100" cy="16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120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0"/>
          <p:cNvSpPr txBox="1">
            <a:spLocks noGrp="1"/>
          </p:cNvSpPr>
          <p:nvPr>
            <p:ph type="title"/>
          </p:nvPr>
        </p:nvSpPr>
        <p:spPr>
          <a:xfrm>
            <a:off x="735925" y="734325"/>
            <a:ext cx="3047700" cy="19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Black"/>
              <a:buNone/>
              <a:defRPr sz="2800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1" r:id="rId2"/>
    <p:sldLayoutId id="2147483680" r:id="rId3"/>
    <p:sldLayoutId id="2147483649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1" r:id="rId21"/>
    <p:sldLayoutId id="2147483674" r:id="rId22"/>
    <p:sldLayoutId id="2147483675" r:id="rId23"/>
    <p:sldLayoutId id="2147483679" r:id="rId24"/>
    <p:sldLayoutId id="2147483682" r:id="rId25"/>
    <p:sldLayoutId id="2147483683" r:id="rId26"/>
    <p:sldLayoutId id="2147483684" r:id="rId27"/>
    <p:sldLayoutId id="2147483685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igRAWbnAL2f28LaxSlmNHm09F3LEQ_JK6_RtmKIhnXw/cop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E610FA-8625-4AA6-ACCC-67DFB7687C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9" r="30274"/>
          <a:stretch/>
        </p:blipFill>
        <p:spPr bwMode="auto">
          <a:xfrm>
            <a:off x="0" y="0"/>
            <a:ext cx="364606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" name="Google Shape;972;p32"/>
          <p:cNvSpPr txBox="1">
            <a:spLocks noGrp="1"/>
          </p:cNvSpPr>
          <p:nvPr>
            <p:ph type="subTitle" idx="1"/>
          </p:nvPr>
        </p:nvSpPr>
        <p:spPr>
          <a:xfrm>
            <a:off x="3140336" y="3558695"/>
            <a:ext cx="8520600" cy="48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>
                    <a:lumMod val="85000"/>
                  </a:schemeClr>
                </a:solidFill>
              </a:rPr>
              <a:t>Free Template</a:t>
            </a:r>
            <a:endParaRPr sz="32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Google Shape;1006;p35"/>
          <p:cNvSpPr txBox="1">
            <a:spLocks/>
          </p:cNvSpPr>
          <p:nvPr/>
        </p:nvSpPr>
        <p:spPr>
          <a:xfrm>
            <a:off x="6317290" y="4127690"/>
            <a:ext cx="2698105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 algn="r">
              <a:spcAft>
                <a:spcPts val="1600"/>
              </a:spcAft>
            </a:pPr>
            <a:r>
              <a:rPr lang="en-US" sz="1000" dirty="0">
                <a:solidFill>
                  <a:srgbClr val="C00000"/>
                </a:solidFill>
              </a:rPr>
              <a:t>Mercury’s name has nothing to do with the liquid metal, since it was named after the Roman messenger god</a:t>
            </a:r>
          </a:p>
        </p:txBody>
      </p:sp>
      <p:sp>
        <p:nvSpPr>
          <p:cNvPr id="12" name="Google Shape;971;p32"/>
          <p:cNvSpPr txBox="1">
            <a:spLocks/>
          </p:cNvSpPr>
          <p:nvPr/>
        </p:nvSpPr>
        <p:spPr>
          <a:xfrm>
            <a:off x="131932" y="2180990"/>
            <a:ext cx="8880135" cy="15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oppins Black"/>
              <a:buNone/>
              <a:defRPr sz="4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chivo Black"/>
              <a:buNone/>
              <a:defRPr sz="4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pPr algn="r"/>
            <a:r>
              <a:rPr lang="es-PE" sz="6600" dirty="0">
                <a:solidFill>
                  <a:srgbClr val="C00000"/>
                </a:solidFill>
              </a:rPr>
              <a:t>CARDIOLOGY</a:t>
            </a:r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C6D7E028-01D6-4FD2-B31F-8546F8B24452}"/>
              </a:ext>
            </a:extLst>
          </p:cNvPr>
          <p:cNvSpPr>
            <a:spLocks/>
          </p:cNvSpPr>
          <p:nvPr/>
        </p:nvSpPr>
        <p:spPr bwMode="auto">
          <a:xfrm>
            <a:off x="5314398" y="506873"/>
            <a:ext cx="2005783" cy="2005783"/>
          </a:xfrm>
          <a:custGeom>
            <a:avLst/>
            <a:gdLst>
              <a:gd name="T0" fmla="*/ 1115 w 1340"/>
              <a:gd name="T1" fmla="*/ 875 h 1339"/>
              <a:gd name="T2" fmla="*/ 971 w 1340"/>
              <a:gd name="T3" fmla="*/ 875 h 1339"/>
              <a:gd name="T4" fmla="*/ 875 w 1340"/>
              <a:gd name="T5" fmla="*/ 971 h 1339"/>
              <a:gd name="T6" fmla="*/ 875 w 1340"/>
              <a:gd name="T7" fmla="*/ 1261 h 1339"/>
              <a:gd name="T8" fmla="*/ 823 w 1340"/>
              <a:gd name="T9" fmla="*/ 1336 h 1339"/>
              <a:gd name="T10" fmla="*/ 801 w 1340"/>
              <a:gd name="T11" fmla="*/ 1339 h 1339"/>
              <a:gd name="T12" fmla="*/ 541 w 1340"/>
              <a:gd name="T13" fmla="*/ 1339 h 1339"/>
              <a:gd name="T14" fmla="*/ 465 w 1340"/>
              <a:gd name="T15" fmla="*/ 1263 h 1339"/>
              <a:gd name="T16" fmla="*/ 465 w 1340"/>
              <a:gd name="T17" fmla="*/ 983 h 1339"/>
              <a:gd name="T18" fmla="*/ 358 w 1340"/>
              <a:gd name="T19" fmla="*/ 875 h 1339"/>
              <a:gd name="T20" fmla="*/ 82 w 1340"/>
              <a:gd name="T21" fmla="*/ 875 h 1339"/>
              <a:gd name="T22" fmla="*/ 1 w 1340"/>
              <a:gd name="T23" fmla="*/ 794 h 1339"/>
              <a:gd name="T24" fmla="*/ 0 w 1340"/>
              <a:gd name="T25" fmla="*/ 546 h 1339"/>
              <a:gd name="T26" fmla="*/ 81 w 1340"/>
              <a:gd name="T27" fmla="*/ 464 h 1339"/>
              <a:gd name="T28" fmla="*/ 367 w 1340"/>
              <a:gd name="T29" fmla="*/ 464 h 1339"/>
              <a:gd name="T30" fmla="*/ 465 w 1340"/>
              <a:gd name="T31" fmla="*/ 367 h 1339"/>
              <a:gd name="T32" fmla="*/ 465 w 1340"/>
              <a:gd name="T33" fmla="*/ 77 h 1339"/>
              <a:gd name="T34" fmla="*/ 543 w 1340"/>
              <a:gd name="T35" fmla="*/ 0 h 1339"/>
              <a:gd name="T36" fmla="*/ 797 w 1340"/>
              <a:gd name="T37" fmla="*/ 0 h 1339"/>
              <a:gd name="T38" fmla="*/ 875 w 1340"/>
              <a:gd name="T39" fmla="*/ 78 h 1339"/>
              <a:gd name="T40" fmla="*/ 874 w 1340"/>
              <a:gd name="T41" fmla="*/ 360 h 1339"/>
              <a:gd name="T42" fmla="*/ 930 w 1340"/>
              <a:gd name="T43" fmla="*/ 457 h 1339"/>
              <a:gd name="T44" fmla="*/ 969 w 1340"/>
              <a:gd name="T45" fmla="*/ 464 h 1339"/>
              <a:gd name="T46" fmla="*/ 1256 w 1340"/>
              <a:gd name="T47" fmla="*/ 464 h 1339"/>
              <a:gd name="T48" fmla="*/ 1340 w 1340"/>
              <a:gd name="T49" fmla="*/ 546 h 1339"/>
              <a:gd name="T50" fmla="*/ 1340 w 1340"/>
              <a:gd name="T51" fmla="*/ 802 h 1339"/>
              <a:gd name="T52" fmla="*/ 1267 w 1340"/>
              <a:gd name="T53" fmla="*/ 875 h 1339"/>
              <a:gd name="T54" fmla="*/ 1115 w 1340"/>
              <a:gd name="T55" fmla="*/ 875 h 1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40" h="1339">
                <a:moveTo>
                  <a:pt x="1115" y="875"/>
                </a:moveTo>
                <a:cubicBezTo>
                  <a:pt x="1067" y="875"/>
                  <a:pt x="1019" y="875"/>
                  <a:pt x="971" y="875"/>
                </a:cubicBezTo>
                <a:cubicBezTo>
                  <a:pt x="912" y="875"/>
                  <a:pt x="875" y="912"/>
                  <a:pt x="875" y="971"/>
                </a:cubicBezTo>
                <a:cubicBezTo>
                  <a:pt x="875" y="1068"/>
                  <a:pt x="875" y="1165"/>
                  <a:pt x="875" y="1261"/>
                </a:cubicBezTo>
                <a:cubicBezTo>
                  <a:pt x="875" y="1301"/>
                  <a:pt x="857" y="1328"/>
                  <a:pt x="823" y="1336"/>
                </a:cubicBezTo>
                <a:cubicBezTo>
                  <a:pt x="816" y="1338"/>
                  <a:pt x="808" y="1339"/>
                  <a:pt x="801" y="1339"/>
                </a:cubicBezTo>
                <a:cubicBezTo>
                  <a:pt x="714" y="1339"/>
                  <a:pt x="628" y="1339"/>
                  <a:pt x="541" y="1339"/>
                </a:cubicBezTo>
                <a:cubicBezTo>
                  <a:pt x="493" y="1339"/>
                  <a:pt x="465" y="1310"/>
                  <a:pt x="465" y="1263"/>
                </a:cubicBezTo>
                <a:cubicBezTo>
                  <a:pt x="465" y="1170"/>
                  <a:pt x="465" y="1077"/>
                  <a:pt x="465" y="983"/>
                </a:cubicBezTo>
                <a:cubicBezTo>
                  <a:pt x="465" y="923"/>
                  <a:pt x="418" y="875"/>
                  <a:pt x="358" y="875"/>
                </a:cubicBezTo>
                <a:cubicBezTo>
                  <a:pt x="266" y="875"/>
                  <a:pt x="174" y="875"/>
                  <a:pt x="82" y="875"/>
                </a:cubicBezTo>
                <a:cubicBezTo>
                  <a:pt x="28" y="875"/>
                  <a:pt x="1" y="848"/>
                  <a:pt x="1" y="794"/>
                </a:cubicBezTo>
                <a:cubicBezTo>
                  <a:pt x="0" y="712"/>
                  <a:pt x="0" y="629"/>
                  <a:pt x="0" y="546"/>
                </a:cubicBezTo>
                <a:cubicBezTo>
                  <a:pt x="0" y="492"/>
                  <a:pt x="27" y="465"/>
                  <a:pt x="81" y="464"/>
                </a:cubicBezTo>
                <a:cubicBezTo>
                  <a:pt x="176" y="464"/>
                  <a:pt x="272" y="464"/>
                  <a:pt x="367" y="464"/>
                </a:cubicBezTo>
                <a:cubicBezTo>
                  <a:pt x="429" y="464"/>
                  <a:pt x="465" y="428"/>
                  <a:pt x="465" y="367"/>
                </a:cubicBezTo>
                <a:cubicBezTo>
                  <a:pt x="465" y="270"/>
                  <a:pt x="465" y="173"/>
                  <a:pt x="465" y="77"/>
                </a:cubicBezTo>
                <a:cubicBezTo>
                  <a:pt x="465" y="28"/>
                  <a:pt x="494" y="0"/>
                  <a:pt x="543" y="0"/>
                </a:cubicBezTo>
                <a:cubicBezTo>
                  <a:pt x="627" y="0"/>
                  <a:pt x="712" y="0"/>
                  <a:pt x="797" y="0"/>
                </a:cubicBezTo>
                <a:cubicBezTo>
                  <a:pt x="846" y="0"/>
                  <a:pt x="875" y="28"/>
                  <a:pt x="875" y="78"/>
                </a:cubicBezTo>
                <a:cubicBezTo>
                  <a:pt x="875" y="172"/>
                  <a:pt x="875" y="266"/>
                  <a:pt x="874" y="360"/>
                </a:cubicBezTo>
                <a:cubicBezTo>
                  <a:pt x="874" y="403"/>
                  <a:pt x="888" y="439"/>
                  <a:pt x="930" y="457"/>
                </a:cubicBezTo>
                <a:cubicBezTo>
                  <a:pt x="941" y="462"/>
                  <a:pt x="955" y="464"/>
                  <a:pt x="969" y="464"/>
                </a:cubicBezTo>
                <a:cubicBezTo>
                  <a:pt x="1064" y="465"/>
                  <a:pt x="1160" y="464"/>
                  <a:pt x="1256" y="464"/>
                </a:cubicBezTo>
                <a:cubicBezTo>
                  <a:pt x="1312" y="464"/>
                  <a:pt x="1339" y="490"/>
                  <a:pt x="1340" y="546"/>
                </a:cubicBezTo>
                <a:cubicBezTo>
                  <a:pt x="1340" y="631"/>
                  <a:pt x="1340" y="716"/>
                  <a:pt x="1340" y="802"/>
                </a:cubicBezTo>
                <a:cubicBezTo>
                  <a:pt x="1339" y="845"/>
                  <a:pt x="1310" y="874"/>
                  <a:pt x="1267" y="875"/>
                </a:cubicBezTo>
                <a:cubicBezTo>
                  <a:pt x="1216" y="875"/>
                  <a:pt x="1165" y="875"/>
                  <a:pt x="1115" y="875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13">
            <a:extLst>
              <a:ext uri="{FF2B5EF4-FFF2-40B4-BE49-F238E27FC236}">
                <a16:creationId xmlns:a16="http://schemas.microsoft.com/office/drawing/2014/main" id="{34D1A6F6-325F-48B9-842A-262C39FB9CC6}"/>
              </a:ext>
            </a:extLst>
          </p:cNvPr>
          <p:cNvSpPr>
            <a:spLocks/>
          </p:cNvSpPr>
          <p:nvPr/>
        </p:nvSpPr>
        <p:spPr bwMode="auto">
          <a:xfrm>
            <a:off x="5729329" y="1236793"/>
            <a:ext cx="1199469" cy="545942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Rectangle 5">
            <a:extLst>
              <a:ext uri="{FF2B5EF4-FFF2-40B4-BE49-F238E27FC236}">
                <a16:creationId xmlns:a16="http://schemas.microsoft.com/office/drawing/2014/main" id="{DF9EF61C-C2BB-4193-A0E1-A43D0375C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78BB1D99-D48D-4E18-987D-A38E5F26A7D1}"/>
              </a:ext>
            </a:extLst>
          </p:cNvPr>
          <p:cNvGrpSpPr/>
          <p:nvPr/>
        </p:nvGrpSpPr>
        <p:grpSpPr>
          <a:xfrm>
            <a:off x="0" y="4488468"/>
            <a:ext cx="1843640" cy="635100"/>
            <a:chOff x="3622675" y="450850"/>
            <a:chExt cx="1898650" cy="654050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19685F11-604F-4398-AF72-41653021C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2207833A-A71B-4435-B943-F08B03E73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4D603856-6013-45E1-9622-857027E36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2AAD61E-7B3D-433F-ADD3-7EBD807E3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0A74374C-BA94-470E-86D8-A8A435D76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1A6D7998-42EC-422A-A900-5B45741A7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BE875CC2-3F2B-43CC-9A50-5774EC0EE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80170025-261E-47E2-9C5F-1C1061FA5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E6151E53-B363-4940-85BC-1EDB9970B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6157CC0F-6557-4D36-BDED-C9CE2A7DD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5">
              <a:extLst>
                <a:ext uri="{FF2B5EF4-FFF2-40B4-BE49-F238E27FC236}">
                  <a16:creationId xmlns:a16="http://schemas.microsoft.com/office/drawing/2014/main" id="{1EF8E573-5319-417D-BC52-910B93F35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6">
              <a:extLst>
                <a:ext uri="{FF2B5EF4-FFF2-40B4-BE49-F238E27FC236}">
                  <a16:creationId xmlns:a16="http://schemas.microsoft.com/office/drawing/2014/main" id="{EC350E13-27BB-491A-AF71-111C44360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7">
              <a:extLst>
                <a:ext uri="{FF2B5EF4-FFF2-40B4-BE49-F238E27FC236}">
                  <a16:creationId xmlns:a16="http://schemas.microsoft.com/office/drawing/2014/main" id="{A35A4355-FB05-467E-ADC8-EF41711F2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E1C9A25F-F54E-4218-B0C8-573F0F2EF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9">
              <a:extLst>
                <a:ext uri="{FF2B5EF4-FFF2-40B4-BE49-F238E27FC236}">
                  <a16:creationId xmlns:a16="http://schemas.microsoft.com/office/drawing/2014/main" id="{666814BC-908B-4B50-947E-31B85698F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0">
              <a:extLst>
                <a:ext uri="{FF2B5EF4-FFF2-40B4-BE49-F238E27FC236}">
                  <a16:creationId xmlns:a16="http://schemas.microsoft.com/office/drawing/2014/main" id="{56020C01-4E94-4EE1-BC9E-3D1508A30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1">
              <a:extLst>
                <a:ext uri="{FF2B5EF4-FFF2-40B4-BE49-F238E27FC236}">
                  <a16:creationId xmlns:a16="http://schemas.microsoft.com/office/drawing/2014/main" id="{4948C5F2-99AC-453C-97D3-843A2A91A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2">
              <a:extLst>
                <a:ext uri="{FF2B5EF4-FFF2-40B4-BE49-F238E27FC236}">
                  <a16:creationId xmlns:a16="http://schemas.microsoft.com/office/drawing/2014/main" id="{67F6573F-17E9-4AB9-9BA4-3A75932A2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3">
              <a:extLst>
                <a:ext uri="{FF2B5EF4-FFF2-40B4-BE49-F238E27FC236}">
                  <a16:creationId xmlns:a16="http://schemas.microsoft.com/office/drawing/2014/main" id="{5DA2180D-CC9C-4FC0-B4EB-006E85146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4">
              <a:extLst>
                <a:ext uri="{FF2B5EF4-FFF2-40B4-BE49-F238E27FC236}">
                  <a16:creationId xmlns:a16="http://schemas.microsoft.com/office/drawing/2014/main" id="{25CEDE44-2206-4FB0-9D1F-094279668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5">
              <a:extLst>
                <a:ext uri="{FF2B5EF4-FFF2-40B4-BE49-F238E27FC236}">
                  <a16:creationId xmlns:a16="http://schemas.microsoft.com/office/drawing/2014/main" id="{089D6F5D-92D2-40AD-8B4C-54C044A04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39"/>
          <p:cNvSpPr txBox="1">
            <a:spLocks noGrp="1"/>
          </p:cNvSpPr>
          <p:nvPr>
            <p:ph type="title"/>
          </p:nvPr>
        </p:nvSpPr>
        <p:spPr>
          <a:xfrm>
            <a:off x="684712" y="102179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REVIEW OF SYSTEMS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076" name="Google Shape;1076;p39"/>
          <p:cNvSpPr txBox="1">
            <a:spLocks noGrp="1"/>
          </p:cNvSpPr>
          <p:nvPr>
            <p:ph type="subTitle" idx="1"/>
          </p:nvPr>
        </p:nvSpPr>
        <p:spPr>
          <a:xfrm>
            <a:off x="884120" y="383358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Mercury is the smallest planet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077" name="Google Shape;1077;p39"/>
          <p:cNvSpPr txBox="1">
            <a:spLocks noGrp="1"/>
          </p:cNvSpPr>
          <p:nvPr>
            <p:ph type="subTitle" idx="2"/>
          </p:nvPr>
        </p:nvSpPr>
        <p:spPr>
          <a:xfrm>
            <a:off x="2794538" y="3833584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Venus has a beautiful name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078" name="Google Shape;1078;p39"/>
          <p:cNvSpPr txBox="1">
            <a:spLocks noGrp="1"/>
          </p:cNvSpPr>
          <p:nvPr>
            <p:ph type="subTitle" idx="3"/>
          </p:nvPr>
        </p:nvSpPr>
        <p:spPr>
          <a:xfrm>
            <a:off x="4704957" y="3828402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Jupiter is the biggest planet 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079" name="Google Shape;1079;p39"/>
          <p:cNvSpPr txBox="1">
            <a:spLocks noGrp="1"/>
          </p:cNvSpPr>
          <p:nvPr>
            <p:ph type="subTitle" idx="4"/>
          </p:nvPr>
        </p:nvSpPr>
        <p:spPr>
          <a:xfrm>
            <a:off x="6615373" y="3828402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Mars is actually a cold place</a:t>
            </a:r>
            <a:endParaRPr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080" name="Google Shape;1080;p39"/>
          <p:cNvSpPr txBox="1">
            <a:spLocks noGrp="1"/>
          </p:cNvSpPr>
          <p:nvPr>
            <p:ph type="title" idx="5"/>
          </p:nvPr>
        </p:nvSpPr>
        <p:spPr>
          <a:xfrm>
            <a:off x="1185920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50021"/>
                </a:solidFill>
              </a:rPr>
              <a:t>22%</a:t>
            </a:r>
            <a:endParaRPr>
              <a:solidFill>
                <a:srgbClr val="A50021"/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 idx="6"/>
          </p:nvPr>
        </p:nvSpPr>
        <p:spPr>
          <a:xfrm>
            <a:off x="3096338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50021"/>
                </a:solidFill>
              </a:rPr>
              <a:t>31%</a:t>
            </a:r>
            <a:endParaRPr>
              <a:solidFill>
                <a:srgbClr val="A50021"/>
              </a:solidFill>
            </a:endParaRPr>
          </a:p>
        </p:txBody>
      </p:sp>
      <p:sp>
        <p:nvSpPr>
          <p:cNvPr id="1082" name="Google Shape;1082;p39"/>
          <p:cNvSpPr txBox="1">
            <a:spLocks noGrp="1"/>
          </p:cNvSpPr>
          <p:nvPr>
            <p:ph type="title" idx="7"/>
          </p:nvPr>
        </p:nvSpPr>
        <p:spPr>
          <a:xfrm>
            <a:off x="5006757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50021"/>
                </a:solidFill>
              </a:rPr>
              <a:t>12%</a:t>
            </a:r>
            <a:endParaRPr>
              <a:solidFill>
                <a:srgbClr val="A50021"/>
              </a:solidFill>
            </a:endParaRPr>
          </a:p>
        </p:txBody>
      </p:sp>
      <p:sp>
        <p:nvSpPr>
          <p:cNvPr id="1083" name="Google Shape;1083;p39"/>
          <p:cNvSpPr txBox="1">
            <a:spLocks noGrp="1"/>
          </p:cNvSpPr>
          <p:nvPr>
            <p:ph type="title" idx="8"/>
          </p:nvPr>
        </p:nvSpPr>
        <p:spPr>
          <a:xfrm>
            <a:off x="6917173" y="2771474"/>
            <a:ext cx="11403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50021"/>
                </a:solidFill>
              </a:rPr>
              <a:t>35%</a:t>
            </a:r>
            <a:endParaRPr>
              <a:solidFill>
                <a:srgbClr val="A50021"/>
              </a:solidFill>
            </a:endParaRPr>
          </a:p>
        </p:txBody>
      </p:sp>
      <p:cxnSp>
        <p:nvCxnSpPr>
          <p:cNvPr id="1084" name="Google Shape;1084;p39"/>
          <p:cNvCxnSpPr/>
          <p:nvPr/>
        </p:nvCxnSpPr>
        <p:spPr>
          <a:xfrm>
            <a:off x="1756070" y="3299474"/>
            <a:ext cx="0" cy="534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5" name="Google Shape;1085;p39"/>
          <p:cNvCxnSpPr/>
          <p:nvPr/>
        </p:nvCxnSpPr>
        <p:spPr>
          <a:xfrm>
            <a:off x="3666488" y="3299474"/>
            <a:ext cx="0" cy="534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6" name="Google Shape;1086;p39"/>
          <p:cNvCxnSpPr/>
          <p:nvPr/>
        </p:nvCxnSpPr>
        <p:spPr>
          <a:xfrm>
            <a:off x="5576907" y="3302024"/>
            <a:ext cx="0" cy="528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087" name="Google Shape;1087;p39"/>
          <p:cNvCxnSpPr/>
          <p:nvPr/>
        </p:nvCxnSpPr>
        <p:spPr>
          <a:xfrm>
            <a:off x="7487323" y="3302024"/>
            <a:ext cx="0" cy="5289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7" name="Freeform 5"/>
          <p:cNvSpPr>
            <a:spLocks/>
          </p:cNvSpPr>
          <p:nvPr/>
        </p:nvSpPr>
        <p:spPr bwMode="auto">
          <a:xfrm>
            <a:off x="1304926" y="1293813"/>
            <a:ext cx="749300" cy="300037"/>
          </a:xfrm>
          <a:custGeom>
            <a:avLst/>
            <a:gdLst>
              <a:gd name="T0" fmla="*/ 271 w 302"/>
              <a:gd name="T1" fmla="*/ 109 h 121"/>
              <a:gd name="T2" fmla="*/ 249 w 302"/>
              <a:gd name="T3" fmla="*/ 39 h 121"/>
              <a:gd name="T4" fmla="*/ 214 w 302"/>
              <a:gd name="T5" fmla="*/ 47 h 121"/>
              <a:gd name="T6" fmla="*/ 190 w 302"/>
              <a:gd name="T7" fmla="*/ 42 h 121"/>
              <a:gd name="T8" fmla="*/ 188 w 302"/>
              <a:gd name="T9" fmla="*/ 31 h 121"/>
              <a:gd name="T10" fmla="*/ 169 w 302"/>
              <a:gd name="T11" fmla="*/ 2 h 121"/>
              <a:gd name="T12" fmla="*/ 156 w 302"/>
              <a:gd name="T13" fmla="*/ 10 h 121"/>
              <a:gd name="T14" fmla="*/ 151 w 302"/>
              <a:gd name="T15" fmla="*/ 33 h 121"/>
              <a:gd name="T16" fmla="*/ 144 w 302"/>
              <a:gd name="T17" fmla="*/ 9 h 121"/>
              <a:gd name="T18" fmla="*/ 136 w 302"/>
              <a:gd name="T19" fmla="*/ 3 h 121"/>
              <a:gd name="T20" fmla="*/ 125 w 302"/>
              <a:gd name="T21" fmla="*/ 4 h 121"/>
              <a:gd name="T22" fmla="*/ 111 w 302"/>
              <a:gd name="T23" fmla="*/ 26 h 121"/>
              <a:gd name="T24" fmla="*/ 116 w 302"/>
              <a:gd name="T25" fmla="*/ 51 h 121"/>
              <a:gd name="T26" fmla="*/ 113 w 302"/>
              <a:gd name="T27" fmla="*/ 51 h 121"/>
              <a:gd name="T28" fmla="*/ 108 w 302"/>
              <a:gd name="T29" fmla="*/ 44 h 121"/>
              <a:gd name="T30" fmla="*/ 75 w 302"/>
              <a:gd name="T31" fmla="*/ 32 h 121"/>
              <a:gd name="T32" fmla="*/ 69 w 302"/>
              <a:gd name="T33" fmla="*/ 45 h 121"/>
              <a:gd name="T34" fmla="*/ 88 w 302"/>
              <a:gd name="T35" fmla="*/ 80 h 121"/>
              <a:gd name="T36" fmla="*/ 91 w 302"/>
              <a:gd name="T37" fmla="*/ 93 h 121"/>
              <a:gd name="T38" fmla="*/ 86 w 302"/>
              <a:gd name="T39" fmla="*/ 95 h 121"/>
              <a:gd name="T40" fmla="*/ 61 w 302"/>
              <a:gd name="T41" fmla="*/ 63 h 121"/>
              <a:gd name="T42" fmla="*/ 47 w 302"/>
              <a:gd name="T43" fmla="*/ 59 h 121"/>
              <a:gd name="T44" fmla="*/ 6 w 302"/>
              <a:gd name="T45" fmla="*/ 85 h 121"/>
              <a:gd name="T46" fmla="*/ 3 w 302"/>
              <a:gd name="T47" fmla="*/ 97 h 121"/>
              <a:gd name="T48" fmla="*/ 16 w 302"/>
              <a:gd name="T49" fmla="*/ 121 h 121"/>
              <a:gd name="T50" fmla="*/ 286 w 302"/>
              <a:gd name="T51" fmla="*/ 121 h 121"/>
              <a:gd name="T52" fmla="*/ 271 w 302"/>
              <a:gd name="T53" fmla="*/ 109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2" h="121">
                <a:moveTo>
                  <a:pt x="271" y="109"/>
                </a:moveTo>
                <a:cubicBezTo>
                  <a:pt x="302" y="81"/>
                  <a:pt x="280" y="46"/>
                  <a:pt x="249" y="39"/>
                </a:cubicBezTo>
                <a:cubicBezTo>
                  <a:pt x="236" y="36"/>
                  <a:pt x="225" y="41"/>
                  <a:pt x="214" y="47"/>
                </a:cubicBezTo>
                <a:cubicBezTo>
                  <a:pt x="204" y="54"/>
                  <a:pt x="198" y="44"/>
                  <a:pt x="190" y="42"/>
                </a:cubicBezTo>
                <a:cubicBezTo>
                  <a:pt x="189" y="42"/>
                  <a:pt x="188" y="35"/>
                  <a:pt x="188" y="31"/>
                </a:cubicBezTo>
                <a:cubicBezTo>
                  <a:pt x="192" y="8"/>
                  <a:pt x="192" y="9"/>
                  <a:pt x="169" y="2"/>
                </a:cubicBezTo>
                <a:cubicBezTo>
                  <a:pt x="160" y="0"/>
                  <a:pt x="157" y="2"/>
                  <a:pt x="156" y="10"/>
                </a:cubicBezTo>
                <a:cubicBezTo>
                  <a:pt x="155" y="18"/>
                  <a:pt x="153" y="25"/>
                  <a:pt x="151" y="33"/>
                </a:cubicBezTo>
                <a:cubicBezTo>
                  <a:pt x="147" y="25"/>
                  <a:pt x="147" y="17"/>
                  <a:pt x="144" y="9"/>
                </a:cubicBezTo>
                <a:cubicBezTo>
                  <a:pt x="143" y="6"/>
                  <a:pt x="139" y="4"/>
                  <a:pt x="136" y="3"/>
                </a:cubicBezTo>
                <a:cubicBezTo>
                  <a:pt x="133" y="2"/>
                  <a:pt x="129" y="4"/>
                  <a:pt x="125" y="4"/>
                </a:cubicBezTo>
                <a:cubicBezTo>
                  <a:pt x="108" y="7"/>
                  <a:pt x="108" y="7"/>
                  <a:pt x="111" y="26"/>
                </a:cubicBezTo>
                <a:cubicBezTo>
                  <a:pt x="113" y="34"/>
                  <a:pt x="114" y="42"/>
                  <a:pt x="116" y="51"/>
                </a:cubicBezTo>
                <a:cubicBezTo>
                  <a:pt x="115" y="51"/>
                  <a:pt x="114" y="51"/>
                  <a:pt x="113" y="51"/>
                </a:cubicBezTo>
                <a:cubicBezTo>
                  <a:pt x="111" y="49"/>
                  <a:pt x="110" y="46"/>
                  <a:pt x="108" y="44"/>
                </a:cubicBezTo>
                <a:cubicBezTo>
                  <a:pt x="97" y="22"/>
                  <a:pt x="97" y="23"/>
                  <a:pt x="75" y="32"/>
                </a:cubicBezTo>
                <a:cubicBezTo>
                  <a:pt x="67" y="35"/>
                  <a:pt x="66" y="38"/>
                  <a:pt x="69" y="45"/>
                </a:cubicBezTo>
                <a:cubicBezTo>
                  <a:pt x="75" y="57"/>
                  <a:pt x="82" y="69"/>
                  <a:pt x="88" y="80"/>
                </a:cubicBezTo>
                <a:cubicBezTo>
                  <a:pt x="90" y="84"/>
                  <a:pt x="90" y="89"/>
                  <a:pt x="91" y="93"/>
                </a:cubicBezTo>
                <a:cubicBezTo>
                  <a:pt x="89" y="94"/>
                  <a:pt x="88" y="94"/>
                  <a:pt x="86" y="95"/>
                </a:cubicBezTo>
                <a:cubicBezTo>
                  <a:pt x="78" y="84"/>
                  <a:pt x="69" y="74"/>
                  <a:pt x="61" y="63"/>
                </a:cubicBezTo>
                <a:cubicBezTo>
                  <a:pt x="57" y="57"/>
                  <a:pt x="53" y="56"/>
                  <a:pt x="47" y="59"/>
                </a:cubicBezTo>
                <a:cubicBezTo>
                  <a:pt x="33" y="68"/>
                  <a:pt x="20" y="76"/>
                  <a:pt x="6" y="85"/>
                </a:cubicBezTo>
                <a:cubicBezTo>
                  <a:pt x="1" y="88"/>
                  <a:pt x="0" y="92"/>
                  <a:pt x="3" y="97"/>
                </a:cubicBezTo>
                <a:cubicBezTo>
                  <a:pt x="7" y="105"/>
                  <a:pt x="11" y="113"/>
                  <a:pt x="16" y="121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1" y="117"/>
                  <a:pt x="276" y="113"/>
                  <a:pt x="271" y="10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1344613" y="1624013"/>
            <a:ext cx="831850" cy="296862"/>
          </a:xfrm>
          <a:custGeom>
            <a:avLst/>
            <a:gdLst>
              <a:gd name="T0" fmla="*/ 29 w 335"/>
              <a:gd name="T1" fmla="*/ 67 h 120"/>
              <a:gd name="T2" fmla="*/ 14 w 335"/>
              <a:gd name="T3" fmla="*/ 120 h 120"/>
              <a:gd name="T4" fmla="*/ 335 w 335"/>
              <a:gd name="T5" fmla="*/ 120 h 120"/>
              <a:gd name="T6" fmla="*/ 270 w 335"/>
              <a:gd name="T7" fmla="*/ 0 h 120"/>
              <a:gd name="T8" fmla="*/ 0 w 335"/>
              <a:gd name="T9" fmla="*/ 0 h 120"/>
              <a:gd name="T10" fmla="*/ 28 w 335"/>
              <a:gd name="T11" fmla="*/ 50 h 120"/>
              <a:gd name="T12" fmla="*/ 29 w 335"/>
              <a:gd name="T13" fmla="*/ 67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5" h="120">
                <a:moveTo>
                  <a:pt x="29" y="67"/>
                </a:moveTo>
                <a:cubicBezTo>
                  <a:pt x="22" y="85"/>
                  <a:pt x="16" y="102"/>
                  <a:pt x="14" y="120"/>
                </a:cubicBezTo>
                <a:cubicBezTo>
                  <a:pt x="335" y="120"/>
                  <a:pt x="335" y="120"/>
                  <a:pt x="335" y="120"/>
                </a:cubicBezTo>
                <a:cubicBezTo>
                  <a:pt x="324" y="74"/>
                  <a:pt x="306" y="33"/>
                  <a:pt x="270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7"/>
                  <a:pt x="18" y="34"/>
                  <a:pt x="28" y="50"/>
                </a:cubicBezTo>
                <a:cubicBezTo>
                  <a:pt x="32" y="56"/>
                  <a:pt x="32" y="60"/>
                  <a:pt x="29" y="67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1362075" y="1951038"/>
            <a:ext cx="844550" cy="293687"/>
          </a:xfrm>
          <a:custGeom>
            <a:avLst/>
            <a:gdLst>
              <a:gd name="T0" fmla="*/ 39 w 340"/>
              <a:gd name="T1" fmla="*/ 119 h 119"/>
              <a:gd name="T2" fmla="*/ 338 w 340"/>
              <a:gd name="T3" fmla="*/ 119 h 119"/>
              <a:gd name="T4" fmla="*/ 335 w 340"/>
              <a:gd name="T5" fmla="*/ 40 h 119"/>
              <a:gd name="T6" fmla="*/ 328 w 340"/>
              <a:gd name="T7" fmla="*/ 0 h 119"/>
              <a:gd name="T8" fmla="*/ 7 w 340"/>
              <a:gd name="T9" fmla="*/ 0 h 119"/>
              <a:gd name="T10" fmla="*/ 39 w 340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0" h="119">
                <a:moveTo>
                  <a:pt x="39" y="119"/>
                </a:moveTo>
                <a:cubicBezTo>
                  <a:pt x="338" y="119"/>
                  <a:pt x="338" y="119"/>
                  <a:pt x="338" y="119"/>
                </a:cubicBezTo>
                <a:cubicBezTo>
                  <a:pt x="340" y="93"/>
                  <a:pt x="339" y="67"/>
                  <a:pt x="335" y="40"/>
                </a:cubicBezTo>
                <a:cubicBezTo>
                  <a:pt x="333" y="27"/>
                  <a:pt x="331" y="13"/>
                  <a:pt x="328" y="0"/>
                </a:cubicBezTo>
                <a:cubicBezTo>
                  <a:pt x="7" y="0"/>
                  <a:pt x="7" y="0"/>
                  <a:pt x="7" y="0"/>
                </a:cubicBezTo>
                <a:cubicBezTo>
                  <a:pt x="0" y="42"/>
                  <a:pt x="10" y="82"/>
                  <a:pt x="39" y="11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1458913" y="2274888"/>
            <a:ext cx="742950" cy="296862"/>
          </a:xfrm>
          <a:custGeom>
            <a:avLst/>
            <a:gdLst>
              <a:gd name="T0" fmla="*/ 287 w 299"/>
              <a:gd name="T1" fmla="*/ 72 h 120"/>
              <a:gd name="T2" fmla="*/ 290 w 299"/>
              <a:gd name="T3" fmla="*/ 61 h 120"/>
              <a:gd name="T4" fmla="*/ 299 w 299"/>
              <a:gd name="T5" fmla="*/ 0 h 120"/>
              <a:gd name="T6" fmla="*/ 0 w 299"/>
              <a:gd name="T7" fmla="*/ 0 h 120"/>
              <a:gd name="T8" fmla="*/ 10 w 299"/>
              <a:gd name="T9" fmla="*/ 12 h 120"/>
              <a:gd name="T10" fmla="*/ 114 w 299"/>
              <a:gd name="T11" fmla="*/ 92 h 120"/>
              <a:gd name="T12" fmla="*/ 216 w 299"/>
              <a:gd name="T13" fmla="*/ 120 h 120"/>
              <a:gd name="T14" fmla="*/ 223 w 299"/>
              <a:gd name="T15" fmla="*/ 120 h 120"/>
              <a:gd name="T16" fmla="*/ 287 w 299"/>
              <a:gd name="T17" fmla="*/ 7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9" h="120">
                <a:moveTo>
                  <a:pt x="287" y="72"/>
                </a:moveTo>
                <a:cubicBezTo>
                  <a:pt x="289" y="68"/>
                  <a:pt x="290" y="64"/>
                  <a:pt x="290" y="61"/>
                </a:cubicBezTo>
                <a:cubicBezTo>
                  <a:pt x="295" y="41"/>
                  <a:pt x="298" y="20"/>
                  <a:pt x="299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4"/>
                  <a:pt x="6" y="8"/>
                  <a:pt x="10" y="12"/>
                </a:cubicBezTo>
                <a:cubicBezTo>
                  <a:pt x="40" y="45"/>
                  <a:pt x="74" y="72"/>
                  <a:pt x="114" y="92"/>
                </a:cubicBezTo>
                <a:cubicBezTo>
                  <a:pt x="146" y="109"/>
                  <a:pt x="180" y="118"/>
                  <a:pt x="216" y="120"/>
                </a:cubicBezTo>
                <a:cubicBezTo>
                  <a:pt x="219" y="120"/>
                  <a:pt x="221" y="120"/>
                  <a:pt x="223" y="120"/>
                </a:cubicBezTo>
                <a:cubicBezTo>
                  <a:pt x="256" y="120"/>
                  <a:pt x="276" y="105"/>
                  <a:pt x="287" y="7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>
            <a:off x="3039189" y="1296148"/>
            <a:ext cx="749300" cy="300037"/>
          </a:xfrm>
          <a:custGeom>
            <a:avLst/>
            <a:gdLst>
              <a:gd name="T0" fmla="*/ 271 w 302"/>
              <a:gd name="T1" fmla="*/ 109 h 121"/>
              <a:gd name="T2" fmla="*/ 249 w 302"/>
              <a:gd name="T3" fmla="*/ 39 h 121"/>
              <a:gd name="T4" fmla="*/ 214 w 302"/>
              <a:gd name="T5" fmla="*/ 47 h 121"/>
              <a:gd name="T6" fmla="*/ 190 w 302"/>
              <a:gd name="T7" fmla="*/ 42 h 121"/>
              <a:gd name="T8" fmla="*/ 188 w 302"/>
              <a:gd name="T9" fmla="*/ 31 h 121"/>
              <a:gd name="T10" fmla="*/ 169 w 302"/>
              <a:gd name="T11" fmla="*/ 2 h 121"/>
              <a:gd name="T12" fmla="*/ 156 w 302"/>
              <a:gd name="T13" fmla="*/ 10 h 121"/>
              <a:gd name="T14" fmla="*/ 151 w 302"/>
              <a:gd name="T15" fmla="*/ 33 h 121"/>
              <a:gd name="T16" fmla="*/ 144 w 302"/>
              <a:gd name="T17" fmla="*/ 9 h 121"/>
              <a:gd name="T18" fmla="*/ 136 w 302"/>
              <a:gd name="T19" fmla="*/ 3 h 121"/>
              <a:gd name="T20" fmla="*/ 125 w 302"/>
              <a:gd name="T21" fmla="*/ 4 h 121"/>
              <a:gd name="T22" fmla="*/ 111 w 302"/>
              <a:gd name="T23" fmla="*/ 26 h 121"/>
              <a:gd name="T24" fmla="*/ 116 w 302"/>
              <a:gd name="T25" fmla="*/ 51 h 121"/>
              <a:gd name="T26" fmla="*/ 113 w 302"/>
              <a:gd name="T27" fmla="*/ 51 h 121"/>
              <a:gd name="T28" fmla="*/ 108 w 302"/>
              <a:gd name="T29" fmla="*/ 44 h 121"/>
              <a:gd name="T30" fmla="*/ 75 w 302"/>
              <a:gd name="T31" fmla="*/ 32 h 121"/>
              <a:gd name="T32" fmla="*/ 69 w 302"/>
              <a:gd name="T33" fmla="*/ 45 h 121"/>
              <a:gd name="T34" fmla="*/ 88 w 302"/>
              <a:gd name="T35" fmla="*/ 80 h 121"/>
              <a:gd name="T36" fmla="*/ 91 w 302"/>
              <a:gd name="T37" fmla="*/ 93 h 121"/>
              <a:gd name="T38" fmla="*/ 86 w 302"/>
              <a:gd name="T39" fmla="*/ 95 h 121"/>
              <a:gd name="T40" fmla="*/ 61 w 302"/>
              <a:gd name="T41" fmla="*/ 63 h 121"/>
              <a:gd name="T42" fmla="*/ 47 w 302"/>
              <a:gd name="T43" fmla="*/ 59 h 121"/>
              <a:gd name="T44" fmla="*/ 6 w 302"/>
              <a:gd name="T45" fmla="*/ 85 h 121"/>
              <a:gd name="T46" fmla="*/ 3 w 302"/>
              <a:gd name="T47" fmla="*/ 97 h 121"/>
              <a:gd name="T48" fmla="*/ 16 w 302"/>
              <a:gd name="T49" fmla="*/ 121 h 121"/>
              <a:gd name="T50" fmla="*/ 286 w 302"/>
              <a:gd name="T51" fmla="*/ 121 h 121"/>
              <a:gd name="T52" fmla="*/ 271 w 302"/>
              <a:gd name="T53" fmla="*/ 109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2" h="121">
                <a:moveTo>
                  <a:pt x="271" y="109"/>
                </a:moveTo>
                <a:cubicBezTo>
                  <a:pt x="302" y="81"/>
                  <a:pt x="280" y="46"/>
                  <a:pt x="249" y="39"/>
                </a:cubicBezTo>
                <a:cubicBezTo>
                  <a:pt x="236" y="36"/>
                  <a:pt x="225" y="41"/>
                  <a:pt x="214" y="47"/>
                </a:cubicBezTo>
                <a:cubicBezTo>
                  <a:pt x="204" y="54"/>
                  <a:pt x="198" y="44"/>
                  <a:pt x="190" y="42"/>
                </a:cubicBezTo>
                <a:cubicBezTo>
                  <a:pt x="189" y="42"/>
                  <a:pt x="188" y="35"/>
                  <a:pt x="188" y="31"/>
                </a:cubicBezTo>
                <a:cubicBezTo>
                  <a:pt x="192" y="8"/>
                  <a:pt x="192" y="9"/>
                  <a:pt x="169" y="2"/>
                </a:cubicBezTo>
                <a:cubicBezTo>
                  <a:pt x="160" y="0"/>
                  <a:pt x="157" y="2"/>
                  <a:pt x="156" y="10"/>
                </a:cubicBezTo>
                <a:cubicBezTo>
                  <a:pt x="155" y="18"/>
                  <a:pt x="153" y="25"/>
                  <a:pt x="151" y="33"/>
                </a:cubicBezTo>
                <a:cubicBezTo>
                  <a:pt x="147" y="25"/>
                  <a:pt x="147" y="17"/>
                  <a:pt x="144" y="9"/>
                </a:cubicBezTo>
                <a:cubicBezTo>
                  <a:pt x="143" y="6"/>
                  <a:pt x="139" y="4"/>
                  <a:pt x="136" y="3"/>
                </a:cubicBezTo>
                <a:cubicBezTo>
                  <a:pt x="133" y="2"/>
                  <a:pt x="129" y="4"/>
                  <a:pt x="125" y="4"/>
                </a:cubicBezTo>
                <a:cubicBezTo>
                  <a:pt x="108" y="7"/>
                  <a:pt x="108" y="7"/>
                  <a:pt x="111" y="26"/>
                </a:cubicBezTo>
                <a:cubicBezTo>
                  <a:pt x="113" y="34"/>
                  <a:pt x="114" y="42"/>
                  <a:pt x="116" y="51"/>
                </a:cubicBezTo>
                <a:cubicBezTo>
                  <a:pt x="115" y="51"/>
                  <a:pt x="114" y="51"/>
                  <a:pt x="113" y="51"/>
                </a:cubicBezTo>
                <a:cubicBezTo>
                  <a:pt x="111" y="49"/>
                  <a:pt x="110" y="46"/>
                  <a:pt x="108" y="44"/>
                </a:cubicBezTo>
                <a:cubicBezTo>
                  <a:pt x="97" y="22"/>
                  <a:pt x="97" y="23"/>
                  <a:pt x="75" y="32"/>
                </a:cubicBezTo>
                <a:cubicBezTo>
                  <a:pt x="67" y="35"/>
                  <a:pt x="66" y="38"/>
                  <a:pt x="69" y="45"/>
                </a:cubicBezTo>
                <a:cubicBezTo>
                  <a:pt x="75" y="57"/>
                  <a:pt x="82" y="69"/>
                  <a:pt x="88" y="80"/>
                </a:cubicBezTo>
                <a:cubicBezTo>
                  <a:pt x="90" y="84"/>
                  <a:pt x="90" y="89"/>
                  <a:pt x="91" y="93"/>
                </a:cubicBezTo>
                <a:cubicBezTo>
                  <a:pt x="89" y="94"/>
                  <a:pt x="88" y="94"/>
                  <a:pt x="86" y="95"/>
                </a:cubicBezTo>
                <a:cubicBezTo>
                  <a:pt x="78" y="84"/>
                  <a:pt x="69" y="74"/>
                  <a:pt x="61" y="63"/>
                </a:cubicBezTo>
                <a:cubicBezTo>
                  <a:pt x="57" y="57"/>
                  <a:pt x="53" y="56"/>
                  <a:pt x="47" y="59"/>
                </a:cubicBezTo>
                <a:cubicBezTo>
                  <a:pt x="33" y="68"/>
                  <a:pt x="20" y="76"/>
                  <a:pt x="6" y="85"/>
                </a:cubicBezTo>
                <a:cubicBezTo>
                  <a:pt x="1" y="88"/>
                  <a:pt x="0" y="92"/>
                  <a:pt x="3" y="97"/>
                </a:cubicBezTo>
                <a:cubicBezTo>
                  <a:pt x="7" y="105"/>
                  <a:pt x="11" y="113"/>
                  <a:pt x="16" y="121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1" y="117"/>
                  <a:pt x="276" y="113"/>
                  <a:pt x="271" y="10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2" name="Freeform 6"/>
          <p:cNvSpPr>
            <a:spLocks/>
          </p:cNvSpPr>
          <p:nvPr/>
        </p:nvSpPr>
        <p:spPr bwMode="auto">
          <a:xfrm>
            <a:off x="3078876" y="1626348"/>
            <a:ext cx="831850" cy="296862"/>
          </a:xfrm>
          <a:custGeom>
            <a:avLst/>
            <a:gdLst>
              <a:gd name="T0" fmla="*/ 29 w 335"/>
              <a:gd name="T1" fmla="*/ 67 h 120"/>
              <a:gd name="T2" fmla="*/ 14 w 335"/>
              <a:gd name="T3" fmla="*/ 120 h 120"/>
              <a:gd name="T4" fmla="*/ 335 w 335"/>
              <a:gd name="T5" fmla="*/ 120 h 120"/>
              <a:gd name="T6" fmla="*/ 270 w 335"/>
              <a:gd name="T7" fmla="*/ 0 h 120"/>
              <a:gd name="T8" fmla="*/ 0 w 335"/>
              <a:gd name="T9" fmla="*/ 0 h 120"/>
              <a:gd name="T10" fmla="*/ 28 w 335"/>
              <a:gd name="T11" fmla="*/ 50 h 120"/>
              <a:gd name="T12" fmla="*/ 29 w 335"/>
              <a:gd name="T13" fmla="*/ 67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5" h="120">
                <a:moveTo>
                  <a:pt x="29" y="67"/>
                </a:moveTo>
                <a:cubicBezTo>
                  <a:pt x="22" y="85"/>
                  <a:pt x="16" y="102"/>
                  <a:pt x="14" y="120"/>
                </a:cubicBezTo>
                <a:cubicBezTo>
                  <a:pt x="335" y="120"/>
                  <a:pt x="335" y="120"/>
                  <a:pt x="335" y="120"/>
                </a:cubicBezTo>
                <a:cubicBezTo>
                  <a:pt x="324" y="74"/>
                  <a:pt x="306" y="33"/>
                  <a:pt x="270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7"/>
                  <a:pt x="18" y="34"/>
                  <a:pt x="28" y="50"/>
                </a:cubicBezTo>
                <a:cubicBezTo>
                  <a:pt x="32" y="56"/>
                  <a:pt x="32" y="60"/>
                  <a:pt x="29" y="67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3" name="Freeform 7"/>
          <p:cNvSpPr>
            <a:spLocks/>
          </p:cNvSpPr>
          <p:nvPr/>
        </p:nvSpPr>
        <p:spPr bwMode="auto">
          <a:xfrm>
            <a:off x="3096338" y="1953373"/>
            <a:ext cx="844550" cy="293687"/>
          </a:xfrm>
          <a:custGeom>
            <a:avLst/>
            <a:gdLst>
              <a:gd name="T0" fmla="*/ 39 w 340"/>
              <a:gd name="T1" fmla="*/ 119 h 119"/>
              <a:gd name="T2" fmla="*/ 338 w 340"/>
              <a:gd name="T3" fmla="*/ 119 h 119"/>
              <a:gd name="T4" fmla="*/ 335 w 340"/>
              <a:gd name="T5" fmla="*/ 40 h 119"/>
              <a:gd name="T6" fmla="*/ 328 w 340"/>
              <a:gd name="T7" fmla="*/ 0 h 119"/>
              <a:gd name="T8" fmla="*/ 7 w 340"/>
              <a:gd name="T9" fmla="*/ 0 h 119"/>
              <a:gd name="T10" fmla="*/ 39 w 340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0" h="119">
                <a:moveTo>
                  <a:pt x="39" y="119"/>
                </a:moveTo>
                <a:cubicBezTo>
                  <a:pt x="338" y="119"/>
                  <a:pt x="338" y="119"/>
                  <a:pt x="338" y="119"/>
                </a:cubicBezTo>
                <a:cubicBezTo>
                  <a:pt x="340" y="93"/>
                  <a:pt x="339" y="67"/>
                  <a:pt x="335" y="40"/>
                </a:cubicBezTo>
                <a:cubicBezTo>
                  <a:pt x="333" y="27"/>
                  <a:pt x="331" y="13"/>
                  <a:pt x="328" y="0"/>
                </a:cubicBezTo>
                <a:cubicBezTo>
                  <a:pt x="7" y="0"/>
                  <a:pt x="7" y="0"/>
                  <a:pt x="7" y="0"/>
                </a:cubicBezTo>
                <a:cubicBezTo>
                  <a:pt x="0" y="42"/>
                  <a:pt x="10" y="82"/>
                  <a:pt x="39" y="119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4" name="Freeform 8"/>
          <p:cNvSpPr>
            <a:spLocks/>
          </p:cNvSpPr>
          <p:nvPr/>
        </p:nvSpPr>
        <p:spPr bwMode="auto">
          <a:xfrm>
            <a:off x="3193176" y="2277223"/>
            <a:ext cx="742950" cy="296862"/>
          </a:xfrm>
          <a:custGeom>
            <a:avLst/>
            <a:gdLst>
              <a:gd name="T0" fmla="*/ 287 w 299"/>
              <a:gd name="T1" fmla="*/ 72 h 120"/>
              <a:gd name="T2" fmla="*/ 290 w 299"/>
              <a:gd name="T3" fmla="*/ 61 h 120"/>
              <a:gd name="T4" fmla="*/ 299 w 299"/>
              <a:gd name="T5" fmla="*/ 0 h 120"/>
              <a:gd name="T6" fmla="*/ 0 w 299"/>
              <a:gd name="T7" fmla="*/ 0 h 120"/>
              <a:gd name="T8" fmla="*/ 10 w 299"/>
              <a:gd name="T9" fmla="*/ 12 h 120"/>
              <a:gd name="T10" fmla="*/ 114 w 299"/>
              <a:gd name="T11" fmla="*/ 92 h 120"/>
              <a:gd name="T12" fmla="*/ 216 w 299"/>
              <a:gd name="T13" fmla="*/ 120 h 120"/>
              <a:gd name="T14" fmla="*/ 223 w 299"/>
              <a:gd name="T15" fmla="*/ 120 h 120"/>
              <a:gd name="T16" fmla="*/ 287 w 299"/>
              <a:gd name="T17" fmla="*/ 7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9" h="120">
                <a:moveTo>
                  <a:pt x="287" y="72"/>
                </a:moveTo>
                <a:cubicBezTo>
                  <a:pt x="289" y="68"/>
                  <a:pt x="290" y="64"/>
                  <a:pt x="290" y="61"/>
                </a:cubicBezTo>
                <a:cubicBezTo>
                  <a:pt x="295" y="41"/>
                  <a:pt x="298" y="20"/>
                  <a:pt x="299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4"/>
                  <a:pt x="6" y="8"/>
                  <a:pt x="10" y="12"/>
                </a:cubicBezTo>
                <a:cubicBezTo>
                  <a:pt x="40" y="45"/>
                  <a:pt x="74" y="72"/>
                  <a:pt x="114" y="92"/>
                </a:cubicBezTo>
                <a:cubicBezTo>
                  <a:pt x="146" y="109"/>
                  <a:pt x="180" y="118"/>
                  <a:pt x="216" y="120"/>
                </a:cubicBezTo>
                <a:cubicBezTo>
                  <a:pt x="219" y="120"/>
                  <a:pt x="221" y="120"/>
                  <a:pt x="223" y="120"/>
                </a:cubicBezTo>
                <a:cubicBezTo>
                  <a:pt x="256" y="120"/>
                  <a:pt x="276" y="105"/>
                  <a:pt x="287" y="7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5" name="Freeform 5"/>
          <p:cNvSpPr>
            <a:spLocks/>
          </p:cNvSpPr>
          <p:nvPr/>
        </p:nvSpPr>
        <p:spPr bwMode="auto">
          <a:xfrm>
            <a:off x="4949608" y="1293813"/>
            <a:ext cx="749300" cy="300037"/>
          </a:xfrm>
          <a:custGeom>
            <a:avLst/>
            <a:gdLst>
              <a:gd name="T0" fmla="*/ 271 w 302"/>
              <a:gd name="T1" fmla="*/ 109 h 121"/>
              <a:gd name="T2" fmla="*/ 249 w 302"/>
              <a:gd name="T3" fmla="*/ 39 h 121"/>
              <a:gd name="T4" fmla="*/ 214 w 302"/>
              <a:gd name="T5" fmla="*/ 47 h 121"/>
              <a:gd name="T6" fmla="*/ 190 w 302"/>
              <a:gd name="T7" fmla="*/ 42 h 121"/>
              <a:gd name="T8" fmla="*/ 188 w 302"/>
              <a:gd name="T9" fmla="*/ 31 h 121"/>
              <a:gd name="T10" fmla="*/ 169 w 302"/>
              <a:gd name="T11" fmla="*/ 2 h 121"/>
              <a:gd name="T12" fmla="*/ 156 w 302"/>
              <a:gd name="T13" fmla="*/ 10 h 121"/>
              <a:gd name="T14" fmla="*/ 151 w 302"/>
              <a:gd name="T15" fmla="*/ 33 h 121"/>
              <a:gd name="T16" fmla="*/ 144 w 302"/>
              <a:gd name="T17" fmla="*/ 9 h 121"/>
              <a:gd name="T18" fmla="*/ 136 w 302"/>
              <a:gd name="T19" fmla="*/ 3 h 121"/>
              <a:gd name="T20" fmla="*/ 125 w 302"/>
              <a:gd name="T21" fmla="*/ 4 h 121"/>
              <a:gd name="T22" fmla="*/ 111 w 302"/>
              <a:gd name="T23" fmla="*/ 26 h 121"/>
              <a:gd name="T24" fmla="*/ 116 w 302"/>
              <a:gd name="T25" fmla="*/ 51 h 121"/>
              <a:gd name="T26" fmla="*/ 113 w 302"/>
              <a:gd name="T27" fmla="*/ 51 h 121"/>
              <a:gd name="T28" fmla="*/ 108 w 302"/>
              <a:gd name="T29" fmla="*/ 44 h 121"/>
              <a:gd name="T30" fmla="*/ 75 w 302"/>
              <a:gd name="T31" fmla="*/ 32 h 121"/>
              <a:gd name="T32" fmla="*/ 69 w 302"/>
              <a:gd name="T33" fmla="*/ 45 h 121"/>
              <a:gd name="T34" fmla="*/ 88 w 302"/>
              <a:gd name="T35" fmla="*/ 80 h 121"/>
              <a:gd name="T36" fmla="*/ 91 w 302"/>
              <a:gd name="T37" fmla="*/ 93 h 121"/>
              <a:gd name="T38" fmla="*/ 86 w 302"/>
              <a:gd name="T39" fmla="*/ 95 h 121"/>
              <a:gd name="T40" fmla="*/ 61 w 302"/>
              <a:gd name="T41" fmla="*/ 63 h 121"/>
              <a:gd name="T42" fmla="*/ 47 w 302"/>
              <a:gd name="T43" fmla="*/ 59 h 121"/>
              <a:gd name="T44" fmla="*/ 6 w 302"/>
              <a:gd name="T45" fmla="*/ 85 h 121"/>
              <a:gd name="T46" fmla="*/ 3 w 302"/>
              <a:gd name="T47" fmla="*/ 97 h 121"/>
              <a:gd name="T48" fmla="*/ 16 w 302"/>
              <a:gd name="T49" fmla="*/ 121 h 121"/>
              <a:gd name="T50" fmla="*/ 286 w 302"/>
              <a:gd name="T51" fmla="*/ 121 h 121"/>
              <a:gd name="T52" fmla="*/ 271 w 302"/>
              <a:gd name="T53" fmla="*/ 109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2" h="121">
                <a:moveTo>
                  <a:pt x="271" y="109"/>
                </a:moveTo>
                <a:cubicBezTo>
                  <a:pt x="302" y="81"/>
                  <a:pt x="280" y="46"/>
                  <a:pt x="249" y="39"/>
                </a:cubicBezTo>
                <a:cubicBezTo>
                  <a:pt x="236" y="36"/>
                  <a:pt x="225" y="41"/>
                  <a:pt x="214" y="47"/>
                </a:cubicBezTo>
                <a:cubicBezTo>
                  <a:pt x="204" y="54"/>
                  <a:pt x="198" y="44"/>
                  <a:pt x="190" y="42"/>
                </a:cubicBezTo>
                <a:cubicBezTo>
                  <a:pt x="189" y="42"/>
                  <a:pt x="188" y="35"/>
                  <a:pt x="188" y="31"/>
                </a:cubicBezTo>
                <a:cubicBezTo>
                  <a:pt x="192" y="8"/>
                  <a:pt x="192" y="9"/>
                  <a:pt x="169" y="2"/>
                </a:cubicBezTo>
                <a:cubicBezTo>
                  <a:pt x="160" y="0"/>
                  <a:pt x="157" y="2"/>
                  <a:pt x="156" y="10"/>
                </a:cubicBezTo>
                <a:cubicBezTo>
                  <a:pt x="155" y="18"/>
                  <a:pt x="153" y="25"/>
                  <a:pt x="151" y="33"/>
                </a:cubicBezTo>
                <a:cubicBezTo>
                  <a:pt x="147" y="25"/>
                  <a:pt x="147" y="17"/>
                  <a:pt x="144" y="9"/>
                </a:cubicBezTo>
                <a:cubicBezTo>
                  <a:pt x="143" y="6"/>
                  <a:pt x="139" y="4"/>
                  <a:pt x="136" y="3"/>
                </a:cubicBezTo>
                <a:cubicBezTo>
                  <a:pt x="133" y="2"/>
                  <a:pt x="129" y="4"/>
                  <a:pt x="125" y="4"/>
                </a:cubicBezTo>
                <a:cubicBezTo>
                  <a:pt x="108" y="7"/>
                  <a:pt x="108" y="7"/>
                  <a:pt x="111" y="26"/>
                </a:cubicBezTo>
                <a:cubicBezTo>
                  <a:pt x="113" y="34"/>
                  <a:pt x="114" y="42"/>
                  <a:pt x="116" y="51"/>
                </a:cubicBezTo>
                <a:cubicBezTo>
                  <a:pt x="115" y="51"/>
                  <a:pt x="114" y="51"/>
                  <a:pt x="113" y="51"/>
                </a:cubicBezTo>
                <a:cubicBezTo>
                  <a:pt x="111" y="49"/>
                  <a:pt x="110" y="46"/>
                  <a:pt x="108" y="44"/>
                </a:cubicBezTo>
                <a:cubicBezTo>
                  <a:pt x="97" y="22"/>
                  <a:pt x="97" y="23"/>
                  <a:pt x="75" y="32"/>
                </a:cubicBezTo>
                <a:cubicBezTo>
                  <a:pt x="67" y="35"/>
                  <a:pt x="66" y="38"/>
                  <a:pt x="69" y="45"/>
                </a:cubicBezTo>
                <a:cubicBezTo>
                  <a:pt x="75" y="57"/>
                  <a:pt x="82" y="69"/>
                  <a:pt x="88" y="80"/>
                </a:cubicBezTo>
                <a:cubicBezTo>
                  <a:pt x="90" y="84"/>
                  <a:pt x="90" y="89"/>
                  <a:pt x="91" y="93"/>
                </a:cubicBezTo>
                <a:cubicBezTo>
                  <a:pt x="89" y="94"/>
                  <a:pt x="88" y="94"/>
                  <a:pt x="86" y="95"/>
                </a:cubicBezTo>
                <a:cubicBezTo>
                  <a:pt x="78" y="84"/>
                  <a:pt x="69" y="74"/>
                  <a:pt x="61" y="63"/>
                </a:cubicBezTo>
                <a:cubicBezTo>
                  <a:pt x="57" y="57"/>
                  <a:pt x="53" y="56"/>
                  <a:pt x="47" y="59"/>
                </a:cubicBezTo>
                <a:cubicBezTo>
                  <a:pt x="33" y="68"/>
                  <a:pt x="20" y="76"/>
                  <a:pt x="6" y="85"/>
                </a:cubicBezTo>
                <a:cubicBezTo>
                  <a:pt x="1" y="88"/>
                  <a:pt x="0" y="92"/>
                  <a:pt x="3" y="97"/>
                </a:cubicBezTo>
                <a:cubicBezTo>
                  <a:pt x="7" y="105"/>
                  <a:pt x="11" y="113"/>
                  <a:pt x="16" y="121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1" y="117"/>
                  <a:pt x="276" y="113"/>
                  <a:pt x="271" y="10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6" name="Freeform 6"/>
          <p:cNvSpPr>
            <a:spLocks/>
          </p:cNvSpPr>
          <p:nvPr/>
        </p:nvSpPr>
        <p:spPr bwMode="auto">
          <a:xfrm>
            <a:off x="4989295" y="1624013"/>
            <a:ext cx="831850" cy="296862"/>
          </a:xfrm>
          <a:custGeom>
            <a:avLst/>
            <a:gdLst>
              <a:gd name="T0" fmla="*/ 29 w 335"/>
              <a:gd name="T1" fmla="*/ 67 h 120"/>
              <a:gd name="T2" fmla="*/ 14 w 335"/>
              <a:gd name="T3" fmla="*/ 120 h 120"/>
              <a:gd name="T4" fmla="*/ 335 w 335"/>
              <a:gd name="T5" fmla="*/ 120 h 120"/>
              <a:gd name="T6" fmla="*/ 270 w 335"/>
              <a:gd name="T7" fmla="*/ 0 h 120"/>
              <a:gd name="T8" fmla="*/ 0 w 335"/>
              <a:gd name="T9" fmla="*/ 0 h 120"/>
              <a:gd name="T10" fmla="*/ 28 w 335"/>
              <a:gd name="T11" fmla="*/ 50 h 120"/>
              <a:gd name="T12" fmla="*/ 29 w 335"/>
              <a:gd name="T13" fmla="*/ 67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5" h="120">
                <a:moveTo>
                  <a:pt x="29" y="67"/>
                </a:moveTo>
                <a:cubicBezTo>
                  <a:pt x="22" y="85"/>
                  <a:pt x="16" y="102"/>
                  <a:pt x="14" y="120"/>
                </a:cubicBezTo>
                <a:cubicBezTo>
                  <a:pt x="335" y="120"/>
                  <a:pt x="335" y="120"/>
                  <a:pt x="335" y="120"/>
                </a:cubicBezTo>
                <a:cubicBezTo>
                  <a:pt x="324" y="74"/>
                  <a:pt x="306" y="33"/>
                  <a:pt x="270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7"/>
                  <a:pt x="18" y="34"/>
                  <a:pt x="28" y="50"/>
                </a:cubicBezTo>
                <a:cubicBezTo>
                  <a:pt x="32" y="56"/>
                  <a:pt x="32" y="60"/>
                  <a:pt x="29" y="67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7" name="Freeform 7"/>
          <p:cNvSpPr>
            <a:spLocks/>
          </p:cNvSpPr>
          <p:nvPr/>
        </p:nvSpPr>
        <p:spPr bwMode="auto">
          <a:xfrm>
            <a:off x="5006757" y="1951038"/>
            <a:ext cx="844550" cy="293687"/>
          </a:xfrm>
          <a:custGeom>
            <a:avLst/>
            <a:gdLst>
              <a:gd name="T0" fmla="*/ 39 w 340"/>
              <a:gd name="T1" fmla="*/ 119 h 119"/>
              <a:gd name="T2" fmla="*/ 338 w 340"/>
              <a:gd name="T3" fmla="*/ 119 h 119"/>
              <a:gd name="T4" fmla="*/ 335 w 340"/>
              <a:gd name="T5" fmla="*/ 40 h 119"/>
              <a:gd name="T6" fmla="*/ 328 w 340"/>
              <a:gd name="T7" fmla="*/ 0 h 119"/>
              <a:gd name="T8" fmla="*/ 7 w 340"/>
              <a:gd name="T9" fmla="*/ 0 h 119"/>
              <a:gd name="T10" fmla="*/ 39 w 340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0" h="119">
                <a:moveTo>
                  <a:pt x="39" y="119"/>
                </a:moveTo>
                <a:cubicBezTo>
                  <a:pt x="338" y="119"/>
                  <a:pt x="338" y="119"/>
                  <a:pt x="338" y="119"/>
                </a:cubicBezTo>
                <a:cubicBezTo>
                  <a:pt x="340" y="93"/>
                  <a:pt x="339" y="67"/>
                  <a:pt x="335" y="40"/>
                </a:cubicBezTo>
                <a:cubicBezTo>
                  <a:pt x="333" y="27"/>
                  <a:pt x="331" y="13"/>
                  <a:pt x="328" y="0"/>
                </a:cubicBezTo>
                <a:cubicBezTo>
                  <a:pt x="7" y="0"/>
                  <a:pt x="7" y="0"/>
                  <a:pt x="7" y="0"/>
                </a:cubicBezTo>
                <a:cubicBezTo>
                  <a:pt x="0" y="42"/>
                  <a:pt x="10" y="82"/>
                  <a:pt x="39" y="11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8" name="Freeform 8"/>
          <p:cNvSpPr>
            <a:spLocks/>
          </p:cNvSpPr>
          <p:nvPr/>
        </p:nvSpPr>
        <p:spPr bwMode="auto">
          <a:xfrm>
            <a:off x="5103595" y="2274888"/>
            <a:ext cx="742950" cy="296862"/>
          </a:xfrm>
          <a:custGeom>
            <a:avLst/>
            <a:gdLst>
              <a:gd name="T0" fmla="*/ 287 w 299"/>
              <a:gd name="T1" fmla="*/ 72 h 120"/>
              <a:gd name="T2" fmla="*/ 290 w 299"/>
              <a:gd name="T3" fmla="*/ 61 h 120"/>
              <a:gd name="T4" fmla="*/ 299 w 299"/>
              <a:gd name="T5" fmla="*/ 0 h 120"/>
              <a:gd name="T6" fmla="*/ 0 w 299"/>
              <a:gd name="T7" fmla="*/ 0 h 120"/>
              <a:gd name="T8" fmla="*/ 10 w 299"/>
              <a:gd name="T9" fmla="*/ 12 h 120"/>
              <a:gd name="T10" fmla="*/ 114 w 299"/>
              <a:gd name="T11" fmla="*/ 92 h 120"/>
              <a:gd name="T12" fmla="*/ 216 w 299"/>
              <a:gd name="T13" fmla="*/ 120 h 120"/>
              <a:gd name="T14" fmla="*/ 223 w 299"/>
              <a:gd name="T15" fmla="*/ 120 h 120"/>
              <a:gd name="T16" fmla="*/ 287 w 299"/>
              <a:gd name="T17" fmla="*/ 7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9" h="120">
                <a:moveTo>
                  <a:pt x="287" y="72"/>
                </a:moveTo>
                <a:cubicBezTo>
                  <a:pt x="289" y="68"/>
                  <a:pt x="290" y="64"/>
                  <a:pt x="290" y="61"/>
                </a:cubicBezTo>
                <a:cubicBezTo>
                  <a:pt x="295" y="41"/>
                  <a:pt x="298" y="20"/>
                  <a:pt x="299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4"/>
                  <a:pt x="6" y="8"/>
                  <a:pt x="10" y="12"/>
                </a:cubicBezTo>
                <a:cubicBezTo>
                  <a:pt x="40" y="45"/>
                  <a:pt x="74" y="72"/>
                  <a:pt x="114" y="92"/>
                </a:cubicBezTo>
                <a:cubicBezTo>
                  <a:pt x="146" y="109"/>
                  <a:pt x="180" y="118"/>
                  <a:pt x="216" y="120"/>
                </a:cubicBezTo>
                <a:cubicBezTo>
                  <a:pt x="219" y="120"/>
                  <a:pt x="221" y="120"/>
                  <a:pt x="223" y="120"/>
                </a:cubicBezTo>
                <a:cubicBezTo>
                  <a:pt x="256" y="120"/>
                  <a:pt x="276" y="105"/>
                  <a:pt x="287" y="7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9" name="Freeform 5"/>
          <p:cNvSpPr>
            <a:spLocks/>
          </p:cNvSpPr>
          <p:nvPr/>
        </p:nvSpPr>
        <p:spPr bwMode="auto">
          <a:xfrm>
            <a:off x="6883341" y="1291634"/>
            <a:ext cx="749300" cy="300037"/>
          </a:xfrm>
          <a:custGeom>
            <a:avLst/>
            <a:gdLst>
              <a:gd name="T0" fmla="*/ 271 w 302"/>
              <a:gd name="T1" fmla="*/ 109 h 121"/>
              <a:gd name="T2" fmla="*/ 249 w 302"/>
              <a:gd name="T3" fmla="*/ 39 h 121"/>
              <a:gd name="T4" fmla="*/ 214 w 302"/>
              <a:gd name="T5" fmla="*/ 47 h 121"/>
              <a:gd name="T6" fmla="*/ 190 w 302"/>
              <a:gd name="T7" fmla="*/ 42 h 121"/>
              <a:gd name="T8" fmla="*/ 188 w 302"/>
              <a:gd name="T9" fmla="*/ 31 h 121"/>
              <a:gd name="T10" fmla="*/ 169 w 302"/>
              <a:gd name="T11" fmla="*/ 2 h 121"/>
              <a:gd name="T12" fmla="*/ 156 w 302"/>
              <a:gd name="T13" fmla="*/ 10 h 121"/>
              <a:gd name="T14" fmla="*/ 151 w 302"/>
              <a:gd name="T15" fmla="*/ 33 h 121"/>
              <a:gd name="T16" fmla="*/ 144 w 302"/>
              <a:gd name="T17" fmla="*/ 9 h 121"/>
              <a:gd name="T18" fmla="*/ 136 w 302"/>
              <a:gd name="T19" fmla="*/ 3 h 121"/>
              <a:gd name="T20" fmla="*/ 125 w 302"/>
              <a:gd name="T21" fmla="*/ 4 h 121"/>
              <a:gd name="T22" fmla="*/ 111 w 302"/>
              <a:gd name="T23" fmla="*/ 26 h 121"/>
              <a:gd name="T24" fmla="*/ 116 w 302"/>
              <a:gd name="T25" fmla="*/ 51 h 121"/>
              <a:gd name="T26" fmla="*/ 113 w 302"/>
              <a:gd name="T27" fmla="*/ 51 h 121"/>
              <a:gd name="T28" fmla="*/ 108 w 302"/>
              <a:gd name="T29" fmla="*/ 44 h 121"/>
              <a:gd name="T30" fmla="*/ 75 w 302"/>
              <a:gd name="T31" fmla="*/ 32 h 121"/>
              <a:gd name="T32" fmla="*/ 69 w 302"/>
              <a:gd name="T33" fmla="*/ 45 h 121"/>
              <a:gd name="T34" fmla="*/ 88 w 302"/>
              <a:gd name="T35" fmla="*/ 80 h 121"/>
              <a:gd name="T36" fmla="*/ 91 w 302"/>
              <a:gd name="T37" fmla="*/ 93 h 121"/>
              <a:gd name="T38" fmla="*/ 86 w 302"/>
              <a:gd name="T39" fmla="*/ 95 h 121"/>
              <a:gd name="T40" fmla="*/ 61 w 302"/>
              <a:gd name="T41" fmla="*/ 63 h 121"/>
              <a:gd name="T42" fmla="*/ 47 w 302"/>
              <a:gd name="T43" fmla="*/ 59 h 121"/>
              <a:gd name="T44" fmla="*/ 6 w 302"/>
              <a:gd name="T45" fmla="*/ 85 h 121"/>
              <a:gd name="T46" fmla="*/ 3 w 302"/>
              <a:gd name="T47" fmla="*/ 97 h 121"/>
              <a:gd name="T48" fmla="*/ 16 w 302"/>
              <a:gd name="T49" fmla="*/ 121 h 121"/>
              <a:gd name="T50" fmla="*/ 286 w 302"/>
              <a:gd name="T51" fmla="*/ 121 h 121"/>
              <a:gd name="T52" fmla="*/ 271 w 302"/>
              <a:gd name="T53" fmla="*/ 109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2" h="121">
                <a:moveTo>
                  <a:pt x="271" y="109"/>
                </a:moveTo>
                <a:cubicBezTo>
                  <a:pt x="302" y="81"/>
                  <a:pt x="280" y="46"/>
                  <a:pt x="249" y="39"/>
                </a:cubicBezTo>
                <a:cubicBezTo>
                  <a:pt x="236" y="36"/>
                  <a:pt x="225" y="41"/>
                  <a:pt x="214" y="47"/>
                </a:cubicBezTo>
                <a:cubicBezTo>
                  <a:pt x="204" y="54"/>
                  <a:pt x="198" y="44"/>
                  <a:pt x="190" y="42"/>
                </a:cubicBezTo>
                <a:cubicBezTo>
                  <a:pt x="189" y="42"/>
                  <a:pt x="188" y="35"/>
                  <a:pt x="188" y="31"/>
                </a:cubicBezTo>
                <a:cubicBezTo>
                  <a:pt x="192" y="8"/>
                  <a:pt x="192" y="9"/>
                  <a:pt x="169" y="2"/>
                </a:cubicBezTo>
                <a:cubicBezTo>
                  <a:pt x="160" y="0"/>
                  <a:pt x="157" y="2"/>
                  <a:pt x="156" y="10"/>
                </a:cubicBezTo>
                <a:cubicBezTo>
                  <a:pt x="155" y="18"/>
                  <a:pt x="153" y="25"/>
                  <a:pt x="151" y="33"/>
                </a:cubicBezTo>
                <a:cubicBezTo>
                  <a:pt x="147" y="25"/>
                  <a:pt x="147" y="17"/>
                  <a:pt x="144" y="9"/>
                </a:cubicBezTo>
                <a:cubicBezTo>
                  <a:pt x="143" y="6"/>
                  <a:pt x="139" y="4"/>
                  <a:pt x="136" y="3"/>
                </a:cubicBezTo>
                <a:cubicBezTo>
                  <a:pt x="133" y="2"/>
                  <a:pt x="129" y="4"/>
                  <a:pt x="125" y="4"/>
                </a:cubicBezTo>
                <a:cubicBezTo>
                  <a:pt x="108" y="7"/>
                  <a:pt x="108" y="7"/>
                  <a:pt x="111" y="26"/>
                </a:cubicBezTo>
                <a:cubicBezTo>
                  <a:pt x="113" y="34"/>
                  <a:pt x="114" y="42"/>
                  <a:pt x="116" y="51"/>
                </a:cubicBezTo>
                <a:cubicBezTo>
                  <a:pt x="115" y="51"/>
                  <a:pt x="114" y="51"/>
                  <a:pt x="113" y="51"/>
                </a:cubicBezTo>
                <a:cubicBezTo>
                  <a:pt x="111" y="49"/>
                  <a:pt x="110" y="46"/>
                  <a:pt x="108" y="44"/>
                </a:cubicBezTo>
                <a:cubicBezTo>
                  <a:pt x="97" y="22"/>
                  <a:pt x="97" y="23"/>
                  <a:pt x="75" y="32"/>
                </a:cubicBezTo>
                <a:cubicBezTo>
                  <a:pt x="67" y="35"/>
                  <a:pt x="66" y="38"/>
                  <a:pt x="69" y="45"/>
                </a:cubicBezTo>
                <a:cubicBezTo>
                  <a:pt x="75" y="57"/>
                  <a:pt x="82" y="69"/>
                  <a:pt x="88" y="80"/>
                </a:cubicBezTo>
                <a:cubicBezTo>
                  <a:pt x="90" y="84"/>
                  <a:pt x="90" y="89"/>
                  <a:pt x="91" y="93"/>
                </a:cubicBezTo>
                <a:cubicBezTo>
                  <a:pt x="89" y="94"/>
                  <a:pt x="88" y="94"/>
                  <a:pt x="86" y="95"/>
                </a:cubicBezTo>
                <a:cubicBezTo>
                  <a:pt x="78" y="84"/>
                  <a:pt x="69" y="74"/>
                  <a:pt x="61" y="63"/>
                </a:cubicBezTo>
                <a:cubicBezTo>
                  <a:pt x="57" y="57"/>
                  <a:pt x="53" y="56"/>
                  <a:pt x="47" y="59"/>
                </a:cubicBezTo>
                <a:cubicBezTo>
                  <a:pt x="33" y="68"/>
                  <a:pt x="20" y="76"/>
                  <a:pt x="6" y="85"/>
                </a:cubicBezTo>
                <a:cubicBezTo>
                  <a:pt x="1" y="88"/>
                  <a:pt x="0" y="92"/>
                  <a:pt x="3" y="97"/>
                </a:cubicBezTo>
                <a:cubicBezTo>
                  <a:pt x="7" y="105"/>
                  <a:pt x="11" y="113"/>
                  <a:pt x="16" y="121"/>
                </a:cubicBezTo>
                <a:cubicBezTo>
                  <a:pt x="286" y="121"/>
                  <a:pt x="286" y="121"/>
                  <a:pt x="286" y="121"/>
                </a:cubicBezTo>
                <a:cubicBezTo>
                  <a:pt x="281" y="117"/>
                  <a:pt x="276" y="113"/>
                  <a:pt x="271" y="109"/>
                </a:cubicBezTo>
                <a:close/>
              </a:path>
            </a:pathLst>
          </a:custGeom>
          <a:solidFill>
            <a:srgbClr val="6B6B6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0" name="Freeform 6"/>
          <p:cNvSpPr>
            <a:spLocks/>
          </p:cNvSpPr>
          <p:nvPr/>
        </p:nvSpPr>
        <p:spPr bwMode="auto">
          <a:xfrm>
            <a:off x="6923028" y="1621834"/>
            <a:ext cx="831850" cy="296862"/>
          </a:xfrm>
          <a:custGeom>
            <a:avLst/>
            <a:gdLst>
              <a:gd name="T0" fmla="*/ 29 w 335"/>
              <a:gd name="T1" fmla="*/ 67 h 120"/>
              <a:gd name="T2" fmla="*/ 14 w 335"/>
              <a:gd name="T3" fmla="*/ 120 h 120"/>
              <a:gd name="T4" fmla="*/ 335 w 335"/>
              <a:gd name="T5" fmla="*/ 120 h 120"/>
              <a:gd name="T6" fmla="*/ 270 w 335"/>
              <a:gd name="T7" fmla="*/ 0 h 120"/>
              <a:gd name="T8" fmla="*/ 0 w 335"/>
              <a:gd name="T9" fmla="*/ 0 h 120"/>
              <a:gd name="T10" fmla="*/ 28 w 335"/>
              <a:gd name="T11" fmla="*/ 50 h 120"/>
              <a:gd name="T12" fmla="*/ 29 w 335"/>
              <a:gd name="T13" fmla="*/ 67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5" h="120">
                <a:moveTo>
                  <a:pt x="29" y="67"/>
                </a:moveTo>
                <a:cubicBezTo>
                  <a:pt x="22" y="85"/>
                  <a:pt x="16" y="102"/>
                  <a:pt x="14" y="120"/>
                </a:cubicBezTo>
                <a:cubicBezTo>
                  <a:pt x="335" y="120"/>
                  <a:pt x="335" y="120"/>
                  <a:pt x="335" y="120"/>
                </a:cubicBezTo>
                <a:cubicBezTo>
                  <a:pt x="324" y="74"/>
                  <a:pt x="306" y="33"/>
                  <a:pt x="270" y="0"/>
                </a:cubicBezTo>
                <a:cubicBezTo>
                  <a:pt x="0" y="0"/>
                  <a:pt x="0" y="0"/>
                  <a:pt x="0" y="0"/>
                </a:cubicBezTo>
                <a:cubicBezTo>
                  <a:pt x="9" y="17"/>
                  <a:pt x="18" y="34"/>
                  <a:pt x="28" y="50"/>
                </a:cubicBezTo>
                <a:cubicBezTo>
                  <a:pt x="32" y="56"/>
                  <a:pt x="32" y="60"/>
                  <a:pt x="29" y="67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1" name="Freeform 7"/>
          <p:cNvSpPr>
            <a:spLocks/>
          </p:cNvSpPr>
          <p:nvPr/>
        </p:nvSpPr>
        <p:spPr bwMode="auto">
          <a:xfrm>
            <a:off x="6940490" y="1948859"/>
            <a:ext cx="844550" cy="293687"/>
          </a:xfrm>
          <a:custGeom>
            <a:avLst/>
            <a:gdLst>
              <a:gd name="T0" fmla="*/ 39 w 340"/>
              <a:gd name="T1" fmla="*/ 119 h 119"/>
              <a:gd name="T2" fmla="*/ 338 w 340"/>
              <a:gd name="T3" fmla="*/ 119 h 119"/>
              <a:gd name="T4" fmla="*/ 335 w 340"/>
              <a:gd name="T5" fmla="*/ 40 h 119"/>
              <a:gd name="T6" fmla="*/ 328 w 340"/>
              <a:gd name="T7" fmla="*/ 0 h 119"/>
              <a:gd name="T8" fmla="*/ 7 w 340"/>
              <a:gd name="T9" fmla="*/ 0 h 119"/>
              <a:gd name="T10" fmla="*/ 39 w 340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0" h="119">
                <a:moveTo>
                  <a:pt x="39" y="119"/>
                </a:moveTo>
                <a:cubicBezTo>
                  <a:pt x="338" y="119"/>
                  <a:pt x="338" y="119"/>
                  <a:pt x="338" y="119"/>
                </a:cubicBezTo>
                <a:cubicBezTo>
                  <a:pt x="340" y="93"/>
                  <a:pt x="339" y="67"/>
                  <a:pt x="335" y="40"/>
                </a:cubicBezTo>
                <a:cubicBezTo>
                  <a:pt x="333" y="27"/>
                  <a:pt x="331" y="13"/>
                  <a:pt x="328" y="0"/>
                </a:cubicBezTo>
                <a:cubicBezTo>
                  <a:pt x="7" y="0"/>
                  <a:pt x="7" y="0"/>
                  <a:pt x="7" y="0"/>
                </a:cubicBezTo>
                <a:cubicBezTo>
                  <a:pt x="0" y="42"/>
                  <a:pt x="10" y="82"/>
                  <a:pt x="39" y="119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2" name="Freeform 8"/>
          <p:cNvSpPr>
            <a:spLocks/>
          </p:cNvSpPr>
          <p:nvPr/>
        </p:nvSpPr>
        <p:spPr bwMode="auto">
          <a:xfrm>
            <a:off x="7037328" y="2272709"/>
            <a:ext cx="742950" cy="296862"/>
          </a:xfrm>
          <a:custGeom>
            <a:avLst/>
            <a:gdLst>
              <a:gd name="T0" fmla="*/ 287 w 299"/>
              <a:gd name="T1" fmla="*/ 72 h 120"/>
              <a:gd name="T2" fmla="*/ 290 w 299"/>
              <a:gd name="T3" fmla="*/ 61 h 120"/>
              <a:gd name="T4" fmla="*/ 299 w 299"/>
              <a:gd name="T5" fmla="*/ 0 h 120"/>
              <a:gd name="T6" fmla="*/ 0 w 299"/>
              <a:gd name="T7" fmla="*/ 0 h 120"/>
              <a:gd name="T8" fmla="*/ 10 w 299"/>
              <a:gd name="T9" fmla="*/ 12 h 120"/>
              <a:gd name="T10" fmla="*/ 114 w 299"/>
              <a:gd name="T11" fmla="*/ 92 h 120"/>
              <a:gd name="T12" fmla="*/ 216 w 299"/>
              <a:gd name="T13" fmla="*/ 120 h 120"/>
              <a:gd name="T14" fmla="*/ 223 w 299"/>
              <a:gd name="T15" fmla="*/ 120 h 120"/>
              <a:gd name="T16" fmla="*/ 287 w 299"/>
              <a:gd name="T17" fmla="*/ 72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9" h="120">
                <a:moveTo>
                  <a:pt x="287" y="72"/>
                </a:moveTo>
                <a:cubicBezTo>
                  <a:pt x="289" y="68"/>
                  <a:pt x="290" y="64"/>
                  <a:pt x="290" y="61"/>
                </a:cubicBezTo>
                <a:cubicBezTo>
                  <a:pt x="295" y="41"/>
                  <a:pt x="298" y="20"/>
                  <a:pt x="299" y="0"/>
                </a:cubicBezTo>
                <a:cubicBezTo>
                  <a:pt x="0" y="0"/>
                  <a:pt x="0" y="0"/>
                  <a:pt x="0" y="0"/>
                </a:cubicBezTo>
                <a:cubicBezTo>
                  <a:pt x="3" y="4"/>
                  <a:pt x="6" y="8"/>
                  <a:pt x="10" y="12"/>
                </a:cubicBezTo>
                <a:cubicBezTo>
                  <a:pt x="40" y="45"/>
                  <a:pt x="74" y="72"/>
                  <a:pt x="114" y="92"/>
                </a:cubicBezTo>
                <a:cubicBezTo>
                  <a:pt x="146" y="109"/>
                  <a:pt x="180" y="118"/>
                  <a:pt x="216" y="120"/>
                </a:cubicBezTo>
                <a:cubicBezTo>
                  <a:pt x="219" y="120"/>
                  <a:pt x="221" y="120"/>
                  <a:pt x="223" y="120"/>
                </a:cubicBezTo>
                <a:cubicBezTo>
                  <a:pt x="256" y="120"/>
                  <a:pt x="276" y="105"/>
                  <a:pt x="287" y="7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3" name="Rectangle 5">
            <a:extLst>
              <a:ext uri="{FF2B5EF4-FFF2-40B4-BE49-F238E27FC236}">
                <a16:creationId xmlns:a16="http://schemas.microsoft.com/office/drawing/2014/main" id="{BD8879DA-2AE0-4C25-BF05-03439B31F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4" name="Freeform 13">
            <a:extLst>
              <a:ext uri="{FF2B5EF4-FFF2-40B4-BE49-F238E27FC236}">
                <a16:creationId xmlns:a16="http://schemas.microsoft.com/office/drawing/2014/main" id="{68A632BE-39F4-4908-B006-6A4249024521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CBFBB3BA-2924-4990-8007-D6CB3E5F2353}"/>
              </a:ext>
            </a:extLst>
          </p:cNvPr>
          <p:cNvGrpSpPr/>
          <p:nvPr/>
        </p:nvGrpSpPr>
        <p:grpSpPr>
          <a:xfrm>
            <a:off x="3772471" y="1047105"/>
            <a:ext cx="1671600" cy="4038467"/>
            <a:chOff x="4986338" y="3140076"/>
            <a:chExt cx="717550" cy="1733550"/>
          </a:xfrm>
          <a:solidFill>
            <a:srgbClr val="FF0000"/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B6C69AF6-5384-47D3-B010-B7BCD4821F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6338" y="3540126"/>
              <a:ext cx="717550" cy="1333500"/>
            </a:xfrm>
            <a:custGeom>
              <a:avLst/>
              <a:gdLst>
                <a:gd name="T0" fmla="*/ 45 w 188"/>
                <a:gd name="T1" fmla="*/ 56 h 352"/>
                <a:gd name="T2" fmla="*/ 33 w 188"/>
                <a:gd name="T3" fmla="*/ 56 h 352"/>
                <a:gd name="T4" fmla="*/ 33 w 188"/>
                <a:gd name="T5" fmla="*/ 70 h 352"/>
                <a:gd name="T6" fmla="*/ 33 w 188"/>
                <a:gd name="T7" fmla="*/ 156 h 352"/>
                <a:gd name="T8" fmla="*/ 17 w 188"/>
                <a:gd name="T9" fmla="*/ 175 h 352"/>
                <a:gd name="T10" fmla="*/ 1 w 188"/>
                <a:gd name="T11" fmla="*/ 156 h 352"/>
                <a:gd name="T12" fmla="*/ 1 w 188"/>
                <a:gd name="T13" fmla="*/ 58 h 352"/>
                <a:gd name="T14" fmla="*/ 4 w 188"/>
                <a:gd name="T15" fmla="*/ 31 h 352"/>
                <a:gd name="T16" fmla="*/ 38 w 188"/>
                <a:gd name="T17" fmla="*/ 1 h 352"/>
                <a:gd name="T18" fmla="*/ 154 w 188"/>
                <a:gd name="T19" fmla="*/ 1 h 352"/>
                <a:gd name="T20" fmla="*/ 182 w 188"/>
                <a:gd name="T21" fmla="*/ 22 h 352"/>
                <a:gd name="T22" fmla="*/ 187 w 188"/>
                <a:gd name="T23" fmla="*/ 47 h 352"/>
                <a:gd name="T24" fmla="*/ 187 w 188"/>
                <a:gd name="T25" fmla="*/ 156 h 352"/>
                <a:gd name="T26" fmla="*/ 172 w 188"/>
                <a:gd name="T27" fmla="*/ 175 h 352"/>
                <a:gd name="T28" fmla="*/ 155 w 188"/>
                <a:gd name="T29" fmla="*/ 156 h 352"/>
                <a:gd name="T30" fmla="*/ 155 w 188"/>
                <a:gd name="T31" fmla="*/ 66 h 352"/>
                <a:gd name="T32" fmla="*/ 155 w 188"/>
                <a:gd name="T33" fmla="*/ 57 h 352"/>
                <a:gd name="T34" fmla="*/ 143 w 188"/>
                <a:gd name="T35" fmla="*/ 57 h 352"/>
                <a:gd name="T36" fmla="*/ 143 w 188"/>
                <a:gd name="T37" fmla="*/ 66 h 352"/>
                <a:gd name="T38" fmla="*/ 143 w 188"/>
                <a:gd name="T39" fmla="*/ 328 h 352"/>
                <a:gd name="T40" fmla="*/ 131 w 188"/>
                <a:gd name="T41" fmla="*/ 348 h 352"/>
                <a:gd name="T42" fmla="*/ 110 w 188"/>
                <a:gd name="T43" fmla="*/ 346 h 352"/>
                <a:gd name="T44" fmla="*/ 103 w 188"/>
                <a:gd name="T45" fmla="*/ 331 h 352"/>
                <a:gd name="T46" fmla="*/ 103 w 188"/>
                <a:gd name="T47" fmla="*/ 221 h 352"/>
                <a:gd name="T48" fmla="*/ 103 w 188"/>
                <a:gd name="T49" fmla="*/ 168 h 352"/>
                <a:gd name="T50" fmla="*/ 86 w 188"/>
                <a:gd name="T51" fmla="*/ 168 h 352"/>
                <a:gd name="T52" fmla="*/ 86 w 188"/>
                <a:gd name="T53" fmla="*/ 178 h 352"/>
                <a:gd name="T54" fmla="*/ 85 w 188"/>
                <a:gd name="T55" fmla="*/ 283 h 352"/>
                <a:gd name="T56" fmla="*/ 86 w 188"/>
                <a:gd name="T57" fmla="*/ 331 h 352"/>
                <a:gd name="T58" fmla="*/ 74 w 188"/>
                <a:gd name="T59" fmla="*/ 348 h 352"/>
                <a:gd name="T60" fmla="*/ 53 w 188"/>
                <a:gd name="T61" fmla="*/ 346 h 352"/>
                <a:gd name="T62" fmla="*/ 46 w 188"/>
                <a:gd name="T63" fmla="*/ 328 h 352"/>
                <a:gd name="T64" fmla="*/ 46 w 188"/>
                <a:gd name="T65" fmla="*/ 239 h 352"/>
                <a:gd name="T66" fmla="*/ 45 w 188"/>
                <a:gd name="T67" fmla="*/ 65 h 352"/>
                <a:gd name="T68" fmla="*/ 45 w 188"/>
                <a:gd name="T69" fmla="*/ 56 h 352"/>
                <a:gd name="T70" fmla="*/ 132 w 188"/>
                <a:gd name="T71" fmla="*/ 37 h 352"/>
                <a:gd name="T72" fmla="*/ 131 w 188"/>
                <a:gd name="T73" fmla="*/ 35 h 352"/>
                <a:gd name="T74" fmla="*/ 116 w 188"/>
                <a:gd name="T75" fmla="*/ 34 h 352"/>
                <a:gd name="T76" fmla="*/ 118 w 188"/>
                <a:gd name="T77" fmla="*/ 25 h 352"/>
                <a:gd name="T78" fmla="*/ 116 w 188"/>
                <a:gd name="T79" fmla="*/ 24 h 352"/>
                <a:gd name="T80" fmla="*/ 111 w 188"/>
                <a:gd name="T81" fmla="*/ 32 h 352"/>
                <a:gd name="T82" fmla="*/ 107 w 188"/>
                <a:gd name="T83" fmla="*/ 24 h 352"/>
                <a:gd name="T84" fmla="*/ 106 w 188"/>
                <a:gd name="T85" fmla="*/ 25 h 352"/>
                <a:gd name="T86" fmla="*/ 106 w 188"/>
                <a:gd name="T87" fmla="*/ 35 h 352"/>
                <a:gd name="T88" fmla="*/ 97 w 188"/>
                <a:gd name="T89" fmla="*/ 27 h 352"/>
                <a:gd name="T90" fmla="*/ 98 w 188"/>
                <a:gd name="T91" fmla="*/ 41 h 352"/>
                <a:gd name="T92" fmla="*/ 92 w 188"/>
                <a:gd name="T93" fmla="*/ 34 h 352"/>
                <a:gd name="T94" fmla="*/ 89 w 188"/>
                <a:gd name="T95" fmla="*/ 35 h 352"/>
                <a:gd name="T96" fmla="*/ 93 w 188"/>
                <a:gd name="T97" fmla="*/ 47 h 352"/>
                <a:gd name="T98" fmla="*/ 101 w 188"/>
                <a:gd name="T99" fmla="*/ 86 h 352"/>
                <a:gd name="T100" fmla="*/ 117 w 188"/>
                <a:gd name="T101" fmla="*/ 85 h 352"/>
                <a:gd name="T102" fmla="*/ 118 w 188"/>
                <a:gd name="T103" fmla="*/ 44 h 352"/>
                <a:gd name="T104" fmla="*/ 132 w 188"/>
                <a:gd name="T105" fmla="*/ 3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8" h="352">
                  <a:moveTo>
                    <a:pt x="45" y="56"/>
                  </a:moveTo>
                  <a:cubicBezTo>
                    <a:pt x="41" y="56"/>
                    <a:pt x="37" y="56"/>
                    <a:pt x="33" y="56"/>
                  </a:cubicBezTo>
                  <a:cubicBezTo>
                    <a:pt x="33" y="61"/>
                    <a:pt x="33" y="66"/>
                    <a:pt x="33" y="70"/>
                  </a:cubicBezTo>
                  <a:cubicBezTo>
                    <a:pt x="33" y="99"/>
                    <a:pt x="33" y="128"/>
                    <a:pt x="33" y="156"/>
                  </a:cubicBezTo>
                  <a:cubicBezTo>
                    <a:pt x="33" y="168"/>
                    <a:pt x="27" y="175"/>
                    <a:pt x="17" y="175"/>
                  </a:cubicBezTo>
                  <a:cubicBezTo>
                    <a:pt x="7" y="175"/>
                    <a:pt x="1" y="168"/>
                    <a:pt x="1" y="156"/>
                  </a:cubicBezTo>
                  <a:cubicBezTo>
                    <a:pt x="1" y="123"/>
                    <a:pt x="0" y="91"/>
                    <a:pt x="1" y="58"/>
                  </a:cubicBezTo>
                  <a:cubicBezTo>
                    <a:pt x="1" y="49"/>
                    <a:pt x="2" y="40"/>
                    <a:pt x="4" y="31"/>
                  </a:cubicBezTo>
                  <a:cubicBezTo>
                    <a:pt x="8" y="11"/>
                    <a:pt x="18" y="1"/>
                    <a:pt x="38" y="1"/>
                  </a:cubicBezTo>
                  <a:cubicBezTo>
                    <a:pt x="76" y="0"/>
                    <a:pt x="115" y="1"/>
                    <a:pt x="154" y="1"/>
                  </a:cubicBezTo>
                  <a:cubicBezTo>
                    <a:pt x="167" y="1"/>
                    <a:pt x="177" y="9"/>
                    <a:pt x="182" y="22"/>
                  </a:cubicBezTo>
                  <a:cubicBezTo>
                    <a:pt x="185" y="30"/>
                    <a:pt x="187" y="39"/>
                    <a:pt x="187" y="47"/>
                  </a:cubicBezTo>
                  <a:cubicBezTo>
                    <a:pt x="188" y="84"/>
                    <a:pt x="188" y="120"/>
                    <a:pt x="187" y="156"/>
                  </a:cubicBezTo>
                  <a:cubicBezTo>
                    <a:pt x="187" y="168"/>
                    <a:pt x="182" y="175"/>
                    <a:pt x="172" y="175"/>
                  </a:cubicBezTo>
                  <a:cubicBezTo>
                    <a:pt x="161" y="175"/>
                    <a:pt x="155" y="168"/>
                    <a:pt x="155" y="156"/>
                  </a:cubicBezTo>
                  <a:cubicBezTo>
                    <a:pt x="155" y="126"/>
                    <a:pt x="155" y="96"/>
                    <a:pt x="155" y="66"/>
                  </a:cubicBezTo>
                  <a:cubicBezTo>
                    <a:pt x="155" y="63"/>
                    <a:pt x="155" y="60"/>
                    <a:pt x="155" y="57"/>
                  </a:cubicBezTo>
                  <a:cubicBezTo>
                    <a:pt x="151" y="57"/>
                    <a:pt x="148" y="57"/>
                    <a:pt x="143" y="57"/>
                  </a:cubicBezTo>
                  <a:cubicBezTo>
                    <a:pt x="143" y="60"/>
                    <a:pt x="143" y="63"/>
                    <a:pt x="143" y="66"/>
                  </a:cubicBezTo>
                  <a:cubicBezTo>
                    <a:pt x="143" y="154"/>
                    <a:pt x="143" y="241"/>
                    <a:pt x="143" y="328"/>
                  </a:cubicBezTo>
                  <a:cubicBezTo>
                    <a:pt x="143" y="337"/>
                    <a:pt x="140" y="344"/>
                    <a:pt x="131" y="348"/>
                  </a:cubicBezTo>
                  <a:cubicBezTo>
                    <a:pt x="124" y="352"/>
                    <a:pt x="116" y="352"/>
                    <a:pt x="110" y="346"/>
                  </a:cubicBezTo>
                  <a:cubicBezTo>
                    <a:pt x="107" y="342"/>
                    <a:pt x="103" y="336"/>
                    <a:pt x="103" y="331"/>
                  </a:cubicBezTo>
                  <a:cubicBezTo>
                    <a:pt x="103" y="294"/>
                    <a:pt x="103" y="258"/>
                    <a:pt x="103" y="221"/>
                  </a:cubicBezTo>
                  <a:cubicBezTo>
                    <a:pt x="103" y="203"/>
                    <a:pt x="103" y="186"/>
                    <a:pt x="103" y="168"/>
                  </a:cubicBezTo>
                  <a:cubicBezTo>
                    <a:pt x="97" y="168"/>
                    <a:pt x="92" y="168"/>
                    <a:pt x="86" y="168"/>
                  </a:cubicBezTo>
                  <a:cubicBezTo>
                    <a:pt x="86" y="171"/>
                    <a:pt x="86" y="175"/>
                    <a:pt x="86" y="178"/>
                  </a:cubicBezTo>
                  <a:cubicBezTo>
                    <a:pt x="85" y="213"/>
                    <a:pt x="85" y="248"/>
                    <a:pt x="85" y="283"/>
                  </a:cubicBezTo>
                  <a:cubicBezTo>
                    <a:pt x="85" y="299"/>
                    <a:pt x="85" y="315"/>
                    <a:pt x="86" y="331"/>
                  </a:cubicBezTo>
                  <a:cubicBezTo>
                    <a:pt x="86" y="339"/>
                    <a:pt x="82" y="345"/>
                    <a:pt x="74" y="348"/>
                  </a:cubicBezTo>
                  <a:cubicBezTo>
                    <a:pt x="67" y="351"/>
                    <a:pt x="60" y="351"/>
                    <a:pt x="53" y="346"/>
                  </a:cubicBezTo>
                  <a:cubicBezTo>
                    <a:pt x="47" y="342"/>
                    <a:pt x="46" y="336"/>
                    <a:pt x="46" y="328"/>
                  </a:cubicBezTo>
                  <a:cubicBezTo>
                    <a:pt x="46" y="299"/>
                    <a:pt x="46" y="269"/>
                    <a:pt x="46" y="239"/>
                  </a:cubicBezTo>
                  <a:cubicBezTo>
                    <a:pt x="46" y="181"/>
                    <a:pt x="45" y="123"/>
                    <a:pt x="45" y="65"/>
                  </a:cubicBezTo>
                  <a:cubicBezTo>
                    <a:pt x="45" y="63"/>
                    <a:pt x="45" y="60"/>
                    <a:pt x="45" y="56"/>
                  </a:cubicBezTo>
                  <a:close/>
                  <a:moveTo>
                    <a:pt x="132" y="37"/>
                  </a:moveTo>
                  <a:cubicBezTo>
                    <a:pt x="131" y="36"/>
                    <a:pt x="131" y="36"/>
                    <a:pt x="131" y="35"/>
                  </a:cubicBezTo>
                  <a:cubicBezTo>
                    <a:pt x="126" y="35"/>
                    <a:pt x="121" y="34"/>
                    <a:pt x="116" y="34"/>
                  </a:cubicBezTo>
                  <a:cubicBezTo>
                    <a:pt x="116" y="30"/>
                    <a:pt x="117" y="27"/>
                    <a:pt x="118" y="25"/>
                  </a:cubicBezTo>
                  <a:cubicBezTo>
                    <a:pt x="117" y="24"/>
                    <a:pt x="117" y="24"/>
                    <a:pt x="116" y="24"/>
                  </a:cubicBezTo>
                  <a:cubicBezTo>
                    <a:pt x="114" y="27"/>
                    <a:pt x="113" y="29"/>
                    <a:pt x="111" y="32"/>
                  </a:cubicBezTo>
                  <a:cubicBezTo>
                    <a:pt x="110" y="29"/>
                    <a:pt x="108" y="27"/>
                    <a:pt x="107" y="24"/>
                  </a:cubicBezTo>
                  <a:cubicBezTo>
                    <a:pt x="107" y="24"/>
                    <a:pt x="106" y="25"/>
                    <a:pt x="106" y="25"/>
                  </a:cubicBezTo>
                  <a:cubicBezTo>
                    <a:pt x="106" y="28"/>
                    <a:pt x="106" y="31"/>
                    <a:pt x="106" y="35"/>
                  </a:cubicBezTo>
                  <a:cubicBezTo>
                    <a:pt x="103" y="32"/>
                    <a:pt x="100" y="30"/>
                    <a:pt x="97" y="27"/>
                  </a:cubicBezTo>
                  <a:cubicBezTo>
                    <a:pt x="96" y="33"/>
                    <a:pt x="106" y="37"/>
                    <a:pt x="98" y="41"/>
                  </a:cubicBezTo>
                  <a:cubicBezTo>
                    <a:pt x="96" y="39"/>
                    <a:pt x="94" y="36"/>
                    <a:pt x="92" y="34"/>
                  </a:cubicBezTo>
                  <a:cubicBezTo>
                    <a:pt x="91" y="34"/>
                    <a:pt x="90" y="35"/>
                    <a:pt x="89" y="35"/>
                  </a:cubicBezTo>
                  <a:cubicBezTo>
                    <a:pt x="91" y="39"/>
                    <a:pt x="92" y="43"/>
                    <a:pt x="93" y="47"/>
                  </a:cubicBezTo>
                  <a:cubicBezTo>
                    <a:pt x="85" y="59"/>
                    <a:pt x="88" y="78"/>
                    <a:pt x="101" y="86"/>
                  </a:cubicBezTo>
                  <a:cubicBezTo>
                    <a:pt x="107" y="90"/>
                    <a:pt x="112" y="89"/>
                    <a:pt x="117" y="85"/>
                  </a:cubicBezTo>
                  <a:cubicBezTo>
                    <a:pt x="131" y="74"/>
                    <a:pt x="132" y="56"/>
                    <a:pt x="118" y="44"/>
                  </a:cubicBezTo>
                  <a:cubicBezTo>
                    <a:pt x="123" y="41"/>
                    <a:pt x="127" y="39"/>
                    <a:pt x="132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DE8480E-2572-4AEB-BE02-705AF399F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7788" y="3140076"/>
              <a:ext cx="374650" cy="369888"/>
            </a:xfrm>
            <a:custGeom>
              <a:avLst/>
              <a:gdLst>
                <a:gd name="T0" fmla="*/ 50 w 98"/>
                <a:gd name="T1" fmla="*/ 0 h 98"/>
                <a:gd name="T2" fmla="*/ 98 w 98"/>
                <a:gd name="T3" fmla="*/ 49 h 98"/>
                <a:gd name="T4" fmla="*/ 49 w 98"/>
                <a:gd name="T5" fmla="*/ 98 h 98"/>
                <a:gd name="T6" fmla="*/ 0 w 98"/>
                <a:gd name="T7" fmla="*/ 49 h 98"/>
                <a:gd name="T8" fmla="*/ 50 w 98"/>
                <a:gd name="T9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98">
                  <a:moveTo>
                    <a:pt x="50" y="0"/>
                  </a:moveTo>
                  <a:cubicBezTo>
                    <a:pt x="76" y="1"/>
                    <a:pt x="98" y="22"/>
                    <a:pt x="98" y="49"/>
                  </a:cubicBezTo>
                  <a:cubicBezTo>
                    <a:pt x="98" y="76"/>
                    <a:pt x="75" y="98"/>
                    <a:pt x="49" y="98"/>
                  </a:cubicBezTo>
                  <a:cubicBezTo>
                    <a:pt x="22" y="98"/>
                    <a:pt x="1" y="76"/>
                    <a:pt x="0" y="49"/>
                  </a:cubicBezTo>
                  <a:cubicBezTo>
                    <a:pt x="0" y="22"/>
                    <a:pt x="22" y="0"/>
                    <a:pt x="5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327ABED1-57B6-4C39-9316-CCE86CB30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3" y="3684588"/>
              <a:ext cx="103188" cy="169863"/>
            </a:xfrm>
            <a:custGeom>
              <a:avLst/>
              <a:gdLst>
                <a:gd name="T0" fmla="*/ 0 w 27"/>
                <a:gd name="T1" fmla="*/ 24 h 45"/>
                <a:gd name="T2" fmla="*/ 5 w 27"/>
                <a:gd name="T3" fmla="*/ 21 h 45"/>
                <a:gd name="T4" fmla="*/ 2 w 27"/>
                <a:gd name="T5" fmla="*/ 16 h 45"/>
                <a:gd name="T6" fmla="*/ 11 w 27"/>
                <a:gd name="T7" fmla="*/ 19 h 45"/>
                <a:gd name="T8" fmla="*/ 8 w 27"/>
                <a:gd name="T9" fmla="*/ 5 h 45"/>
                <a:gd name="T10" fmla="*/ 19 w 27"/>
                <a:gd name="T11" fmla="*/ 0 h 45"/>
                <a:gd name="T12" fmla="*/ 20 w 27"/>
                <a:gd name="T13" fmla="*/ 19 h 45"/>
                <a:gd name="T14" fmla="*/ 15 w 27"/>
                <a:gd name="T15" fmla="*/ 20 h 45"/>
                <a:gd name="T16" fmla="*/ 27 w 27"/>
                <a:gd name="T17" fmla="*/ 30 h 45"/>
                <a:gd name="T18" fmla="*/ 18 w 27"/>
                <a:gd name="T19" fmla="*/ 35 h 45"/>
                <a:gd name="T20" fmla="*/ 16 w 27"/>
                <a:gd name="T21" fmla="*/ 27 h 45"/>
                <a:gd name="T22" fmla="*/ 14 w 27"/>
                <a:gd name="T23" fmla="*/ 27 h 45"/>
                <a:gd name="T24" fmla="*/ 16 w 27"/>
                <a:gd name="T25" fmla="*/ 42 h 45"/>
                <a:gd name="T26" fmla="*/ 7 w 27"/>
                <a:gd name="T27" fmla="*/ 45 h 45"/>
                <a:gd name="T28" fmla="*/ 9 w 27"/>
                <a:gd name="T29" fmla="*/ 34 h 45"/>
                <a:gd name="T30" fmla="*/ 2 w 27"/>
                <a:gd name="T31" fmla="*/ 34 h 45"/>
                <a:gd name="T32" fmla="*/ 12 w 27"/>
                <a:gd name="T33" fmla="*/ 25 h 45"/>
                <a:gd name="T34" fmla="*/ 11 w 27"/>
                <a:gd name="T35" fmla="*/ 24 h 45"/>
                <a:gd name="T36" fmla="*/ 0 w 27"/>
                <a:gd name="T37" fmla="*/ 25 h 45"/>
                <a:gd name="T38" fmla="*/ 0 w 27"/>
                <a:gd name="T39" fmla="*/ 2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" h="45">
                  <a:moveTo>
                    <a:pt x="0" y="24"/>
                  </a:moveTo>
                  <a:cubicBezTo>
                    <a:pt x="2" y="23"/>
                    <a:pt x="4" y="22"/>
                    <a:pt x="5" y="21"/>
                  </a:cubicBezTo>
                  <a:cubicBezTo>
                    <a:pt x="4" y="20"/>
                    <a:pt x="3" y="18"/>
                    <a:pt x="2" y="16"/>
                  </a:cubicBezTo>
                  <a:cubicBezTo>
                    <a:pt x="6" y="17"/>
                    <a:pt x="8" y="18"/>
                    <a:pt x="11" y="19"/>
                  </a:cubicBezTo>
                  <a:cubicBezTo>
                    <a:pt x="16" y="11"/>
                    <a:pt x="15" y="8"/>
                    <a:pt x="8" y="5"/>
                  </a:cubicBezTo>
                  <a:cubicBezTo>
                    <a:pt x="13" y="3"/>
                    <a:pt x="16" y="1"/>
                    <a:pt x="19" y="0"/>
                  </a:cubicBezTo>
                  <a:cubicBezTo>
                    <a:pt x="19" y="7"/>
                    <a:pt x="20" y="12"/>
                    <a:pt x="20" y="19"/>
                  </a:cubicBezTo>
                  <a:cubicBezTo>
                    <a:pt x="20" y="19"/>
                    <a:pt x="19" y="19"/>
                    <a:pt x="15" y="20"/>
                  </a:cubicBezTo>
                  <a:cubicBezTo>
                    <a:pt x="20" y="24"/>
                    <a:pt x="23" y="27"/>
                    <a:pt x="27" y="30"/>
                  </a:cubicBezTo>
                  <a:cubicBezTo>
                    <a:pt x="24" y="32"/>
                    <a:pt x="22" y="33"/>
                    <a:pt x="18" y="35"/>
                  </a:cubicBezTo>
                  <a:cubicBezTo>
                    <a:pt x="18" y="32"/>
                    <a:pt x="17" y="30"/>
                    <a:pt x="16" y="27"/>
                  </a:cubicBezTo>
                  <a:cubicBezTo>
                    <a:pt x="15" y="27"/>
                    <a:pt x="14" y="27"/>
                    <a:pt x="14" y="27"/>
                  </a:cubicBezTo>
                  <a:cubicBezTo>
                    <a:pt x="14" y="32"/>
                    <a:pt x="15" y="37"/>
                    <a:pt x="16" y="42"/>
                  </a:cubicBezTo>
                  <a:cubicBezTo>
                    <a:pt x="14" y="42"/>
                    <a:pt x="11" y="43"/>
                    <a:pt x="7" y="45"/>
                  </a:cubicBezTo>
                  <a:cubicBezTo>
                    <a:pt x="7" y="41"/>
                    <a:pt x="8" y="37"/>
                    <a:pt x="9" y="34"/>
                  </a:cubicBezTo>
                  <a:cubicBezTo>
                    <a:pt x="7" y="34"/>
                    <a:pt x="5" y="34"/>
                    <a:pt x="2" y="34"/>
                  </a:cubicBezTo>
                  <a:cubicBezTo>
                    <a:pt x="6" y="31"/>
                    <a:pt x="9" y="28"/>
                    <a:pt x="12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7" y="24"/>
                    <a:pt x="4" y="25"/>
                    <a:pt x="0" y="25"/>
                  </a:cubicBezTo>
                  <a:cubicBezTo>
                    <a:pt x="0" y="25"/>
                    <a:pt x="0" y="24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092" name="Google Shape;1092;p40"/>
          <p:cNvSpPr txBox="1">
            <a:spLocks noGrp="1"/>
          </p:cNvSpPr>
          <p:nvPr>
            <p:ph type="title"/>
          </p:nvPr>
        </p:nvSpPr>
        <p:spPr>
          <a:xfrm>
            <a:off x="295073" y="131879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PHYSICAL EXAMINATION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199" name="Google Shape;1199;p40"/>
          <p:cNvSpPr txBox="1">
            <a:spLocks noGrp="1"/>
          </p:cNvSpPr>
          <p:nvPr>
            <p:ph type="title" idx="4294967295"/>
          </p:nvPr>
        </p:nvSpPr>
        <p:spPr>
          <a:xfrm>
            <a:off x="5801775" y="1170125"/>
            <a:ext cx="16716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LOW FEVER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200" name="Google Shape;1200;p40"/>
          <p:cNvSpPr txBox="1">
            <a:spLocks noGrp="1"/>
          </p:cNvSpPr>
          <p:nvPr>
            <p:ph type="subTitle" idx="4294967295"/>
          </p:nvPr>
        </p:nvSpPr>
        <p:spPr>
          <a:xfrm>
            <a:off x="5798203" y="14769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Mercury is the closest planet to the Sun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201" name="Google Shape;1201;p40"/>
          <p:cNvSpPr txBox="1">
            <a:spLocks noGrp="1"/>
          </p:cNvSpPr>
          <p:nvPr>
            <p:ph type="title" idx="4294967295"/>
          </p:nvPr>
        </p:nvSpPr>
        <p:spPr>
          <a:xfrm>
            <a:off x="5811895" y="2358925"/>
            <a:ext cx="23220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ABDOMINAL PAIN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202" name="Google Shape;1202;p40"/>
          <p:cNvSpPr txBox="1">
            <a:spLocks noGrp="1"/>
          </p:cNvSpPr>
          <p:nvPr>
            <p:ph type="subTitle" idx="4294967295"/>
          </p:nvPr>
        </p:nvSpPr>
        <p:spPr>
          <a:xfrm>
            <a:off x="5807728" y="26657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Venus is the second planet from the Sun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203" name="Google Shape;1203;p40"/>
          <p:cNvSpPr txBox="1">
            <a:spLocks noGrp="1"/>
          </p:cNvSpPr>
          <p:nvPr>
            <p:ph type="title" idx="4294967295"/>
          </p:nvPr>
        </p:nvSpPr>
        <p:spPr>
          <a:xfrm>
            <a:off x="1278420" y="3547725"/>
            <a:ext cx="16716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JAUNDICE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204" name="Google Shape;1204;p40"/>
          <p:cNvSpPr txBox="1">
            <a:spLocks noGrp="1"/>
          </p:cNvSpPr>
          <p:nvPr>
            <p:ph type="subTitle" idx="4294967295"/>
          </p:nvPr>
        </p:nvSpPr>
        <p:spPr>
          <a:xfrm>
            <a:off x="828050" y="38545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Saturn is a gas giant and has several rings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205" name="Google Shape;1205;p40"/>
          <p:cNvSpPr txBox="1">
            <a:spLocks noGrp="1"/>
          </p:cNvSpPr>
          <p:nvPr>
            <p:ph type="title" idx="4294967295"/>
          </p:nvPr>
        </p:nvSpPr>
        <p:spPr>
          <a:xfrm>
            <a:off x="1277825" y="2358925"/>
            <a:ext cx="1671600" cy="3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00000"/>
                </a:solidFill>
              </a:rPr>
              <a:t>SICKNESS</a:t>
            </a:r>
            <a:endParaRPr sz="1600" dirty="0">
              <a:solidFill>
                <a:srgbClr val="000000"/>
              </a:solidFill>
            </a:endParaRPr>
          </a:p>
        </p:txBody>
      </p:sp>
      <p:sp>
        <p:nvSpPr>
          <p:cNvPr id="1206" name="Google Shape;1206;p40"/>
          <p:cNvSpPr txBox="1">
            <a:spLocks noGrp="1"/>
          </p:cNvSpPr>
          <p:nvPr>
            <p:ph type="subTitle" idx="4294967295"/>
          </p:nvPr>
        </p:nvSpPr>
        <p:spPr>
          <a:xfrm>
            <a:off x="828050" y="2665725"/>
            <a:ext cx="2121300" cy="5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6B6B6B"/>
                </a:solidFill>
              </a:rPr>
              <a:t>Jupiter is a gas giant and the biggest one </a:t>
            </a:r>
            <a:endParaRPr sz="1400" dirty="0">
              <a:solidFill>
                <a:srgbClr val="6B6B6B"/>
              </a:solidFill>
            </a:endParaRPr>
          </a:p>
        </p:txBody>
      </p:sp>
      <p:cxnSp>
        <p:nvCxnSpPr>
          <p:cNvPr id="1207" name="Google Shape;1207;p40"/>
          <p:cNvCxnSpPr>
            <a:stCxn id="1199" idx="1"/>
          </p:cNvCxnSpPr>
          <p:nvPr/>
        </p:nvCxnSpPr>
        <p:spPr>
          <a:xfrm rot="10800000">
            <a:off x="4581675" y="1361675"/>
            <a:ext cx="1220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08" name="Google Shape;1208;p40"/>
          <p:cNvCxnSpPr>
            <a:stCxn id="1201" idx="1"/>
          </p:cNvCxnSpPr>
          <p:nvPr/>
        </p:nvCxnSpPr>
        <p:spPr>
          <a:xfrm rot="10800000">
            <a:off x="4726795" y="2550475"/>
            <a:ext cx="1085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09" name="Google Shape;1209;p40"/>
          <p:cNvCxnSpPr>
            <a:stCxn id="1205" idx="3"/>
          </p:cNvCxnSpPr>
          <p:nvPr/>
        </p:nvCxnSpPr>
        <p:spPr>
          <a:xfrm>
            <a:off x="2949425" y="2550475"/>
            <a:ext cx="15006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10" name="Google Shape;1210;p40"/>
          <p:cNvCxnSpPr>
            <a:stCxn id="1203" idx="3"/>
          </p:cNvCxnSpPr>
          <p:nvPr/>
        </p:nvCxnSpPr>
        <p:spPr>
          <a:xfrm>
            <a:off x="2950020" y="3739275"/>
            <a:ext cx="13977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22" name="Rectangle 5">
            <a:extLst>
              <a:ext uri="{FF2B5EF4-FFF2-40B4-BE49-F238E27FC236}">
                <a16:creationId xmlns:a16="http://schemas.microsoft.com/office/drawing/2014/main" id="{E63E573B-2B1E-4275-9DBF-8C7CA2F15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3" name="Freeform 13">
            <a:extLst>
              <a:ext uri="{FF2B5EF4-FFF2-40B4-BE49-F238E27FC236}">
                <a16:creationId xmlns:a16="http://schemas.microsoft.com/office/drawing/2014/main" id="{ECD5988C-0627-4EF8-9890-AA1C87813B71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24" name="Imagen 123">
            <a:extLst>
              <a:ext uri="{FF2B5EF4-FFF2-40B4-BE49-F238E27FC236}">
                <a16:creationId xmlns:a16="http://schemas.microsoft.com/office/drawing/2014/main" id="{BB10ABE1-F07F-446F-BEA8-2F8CBA5E7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745" y="3322217"/>
            <a:ext cx="251212" cy="271309"/>
          </a:xfrm>
          <a:prstGeom prst="rect">
            <a:avLst/>
          </a:prstGeom>
        </p:spPr>
      </p:pic>
      <p:pic>
        <p:nvPicPr>
          <p:cNvPr id="125" name="Imagen 124">
            <a:extLst>
              <a:ext uri="{FF2B5EF4-FFF2-40B4-BE49-F238E27FC236}">
                <a16:creationId xmlns:a16="http://schemas.microsoft.com/office/drawing/2014/main" id="{56CB2ADA-27AB-4590-98B0-80D1DB836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745" y="2096674"/>
            <a:ext cx="251212" cy="271309"/>
          </a:xfrm>
          <a:prstGeom prst="rect">
            <a:avLst/>
          </a:prstGeom>
        </p:spPr>
      </p:pic>
      <p:pic>
        <p:nvPicPr>
          <p:cNvPr id="126" name="Imagen 125">
            <a:extLst>
              <a:ext uri="{FF2B5EF4-FFF2-40B4-BE49-F238E27FC236}">
                <a16:creationId xmlns:a16="http://schemas.microsoft.com/office/drawing/2014/main" id="{3DDC1200-0044-4C32-A511-9DF11A169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578" y="2139309"/>
            <a:ext cx="251212" cy="271309"/>
          </a:xfrm>
          <a:prstGeom prst="rect">
            <a:avLst/>
          </a:prstGeom>
        </p:spPr>
      </p:pic>
      <p:pic>
        <p:nvPicPr>
          <p:cNvPr id="127" name="Imagen 126">
            <a:extLst>
              <a:ext uri="{FF2B5EF4-FFF2-40B4-BE49-F238E27FC236}">
                <a16:creationId xmlns:a16="http://schemas.microsoft.com/office/drawing/2014/main" id="{488CA12A-0736-4EE0-B094-E2D4E9566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63" y="950509"/>
            <a:ext cx="251212" cy="27130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41"/>
          <p:cNvSpPr txBox="1">
            <a:spLocks noGrp="1"/>
          </p:cNvSpPr>
          <p:nvPr>
            <p:ph type="title"/>
          </p:nvPr>
        </p:nvSpPr>
        <p:spPr>
          <a:xfrm>
            <a:off x="492860" y="735290"/>
            <a:ext cx="3047700" cy="19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A PICTURE IS WORTH A THOUSAND WORDS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4" name="Google Shape;1273;p44"/>
          <p:cNvSpPr txBox="1">
            <a:spLocks/>
          </p:cNvSpPr>
          <p:nvPr/>
        </p:nvSpPr>
        <p:spPr>
          <a:xfrm>
            <a:off x="492860" y="3164909"/>
            <a:ext cx="2034169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“Despite being red, Mars is actually a cold place full of iron oxide dust”</a:t>
            </a:r>
          </a:p>
        </p:txBody>
      </p:sp>
      <p:sp>
        <p:nvSpPr>
          <p:cNvPr id="5" name="Google Shape;1223;p42"/>
          <p:cNvSpPr txBox="1"/>
          <p:nvPr/>
        </p:nvSpPr>
        <p:spPr>
          <a:xfrm>
            <a:off x="-423235" y="2718236"/>
            <a:ext cx="3236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A50021"/>
                </a:solidFill>
                <a:latin typeface="Poppins Black"/>
                <a:ea typeface="Poppins Black"/>
                <a:cs typeface="Poppins Black"/>
                <a:sym typeface="Poppins Black"/>
              </a:rPr>
              <a:t>EVOLUTION</a:t>
            </a:r>
            <a:endParaRPr sz="1600" dirty="0">
              <a:solidFill>
                <a:srgbClr val="A50021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7340984" y="590699"/>
            <a:ext cx="1431463" cy="1578273"/>
            <a:chOff x="3217594" y="1497825"/>
            <a:chExt cx="1431463" cy="1578273"/>
          </a:xfrm>
        </p:grpSpPr>
        <p:sp>
          <p:nvSpPr>
            <p:cNvPr id="9" name="Google Shape;2235;p41"/>
            <p:cNvSpPr txBox="1"/>
            <p:nvPr/>
          </p:nvSpPr>
          <p:spPr>
            <a:xfrm>
              <a:off x="3217594" y="1497825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Jupiter is actually the biggest planet in the Solar System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" name="Google Shape;2236;p41"/>
            <p:cNvSpPr txBox="1"/>
            <p:nvPr/>
          </p:nvSpPr>
          <p:spPr>
            <a:xfrm>
              <a:off x="3227416" y="2489298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Actually, Saturn is composed mostly of hydrogen and helium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3171599" y="2718236"/>
            <a:ext cx="1431463" cy="1578273"/>
            <a:chOff x="3217594" y="1497825"/>
            <a:chExt cx="1431463" cy="1578273"/>
          </a:xfrm>
        </p:grpSpPr>
        <p:sp>
          <p:nvSpPr>
            <p:cNvPr id="17" name="Google Shape;2235;p41"/>
            <p:cNvSpPr txBox="1"/>
            <p:nvPr/>
          </p:nvSpPr>
          <p:spPr>
            <a:xfrm>
              <a:off x="3217594" y="1497825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Jupiter is actually the biggest planet in the Solar System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" name="Google Shape;2236;p41"/>
            <p:cNvSpPr txBox="1"/>
            <p:nvPr/>
          </p:nvSpPr>
          <p:spPr>
            <a:xfrm>
              <a:off x="3227416" y="2489298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Actually, Saturn is composed mostly of hydrogen and helium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3171599" y="735290"/>
            <a:ext cx="1431463" cy="1578273"/>
            <a:chOff x="3217594" y="1497825"/>
            <a:chExt cx="1431463" cy="1578273"/>
          </a:xfrm>
        </p:grpSpPr>
        <p:sp>
          <p:nvSpPr>
            <p:cNvPr id="20" name="Google Shape;2235;p41"/>
            <p:cNvSpPr txBox="1"/>
            <p:nvPr/>
          </p:nvSpPr>
          <p:spPr>
            <a:xfrm>
              <a:off x="3217594" y="1497825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Jupiter is actually the biggest planet in the Solar System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" name="Google Shape;2236;p41"/>
            <p:cNvSpPr txBox="1"/>
            <p:nvPr/>
          </p:nvSpPr>
          <p:spPr>
            <a:xfrm>
              <a:off x="3227416" y="2489298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Actually, Saturn is composed mostly of hydrogen and helium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7350806" y="2632049"/>
            <a:ext cx="1431463" cy="1578273"/>
            <a:chOff x="3217594" y="1497825"/>
            <a:chExt cx="1431463" cy="1578273"/>
          </a:xfrm>
        </p:grpSpPr>
        <p:sp>
          <p:nvSpPr>
            <p:cNvPr id="23" name="Google Shape;2235;p41"/>
            <p:cNvSpPr txBox="1"/>
            <p:nvPr/>
          </p:nvSpPr>
          <p:spPr>
            <a:xfrm>
              <a:off x="3217594" y="1497825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Jupiter is actually the biggest planet in the Solar System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" name="Google Shape;2236;p41"/>
            <p:cNvSpPr txBox="1"/>
            <p:nvPr/>
          </p:nvSpPr>
          <p:spPr>
            <a:xfrm>
              <a:off x="3227416" y="2489298"/>
              <a:ext cx="1421641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6B6B6B"/>
                  </a:solidFill>
                  <a:latin typeface="Roboto"/>
                  <a:ea typeface="Roboto"/>
                  <a:cs typeface="Roboto"/>
                  <a:sym typeface="Roboto"/>
                </a:rPr>
                <a:t>Actually, Saturn is composed mostly of hydrogen and helium</a:t>
              </a: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None/>
              </a:pPr>
              <a:endParaRPr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25" name="Conector recto 24"/>
          <p:cNvCxnSpPr/>
          <p:nvPr/>
        </p:nvCxnSpPr>
        <p:spPr>
          <a:xfrm>
            <a:off x="2986206" y="590699"/>
            <a:ext cx="0" cy="4209901"/>
          </a:xfrm>
          <a:prstGeom prst="line">
            <a:avLst/>
          </a:prstGeom>
          <a:ln w="3810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5">
            <a:extLst>
              <a:ext uri="{FF2B5EF4-FFF2-40B4-BE49-F238E27FC236}">
                <a16:creationId xmlns:a16="http://schemas.microsoft.com/office/drawing/2014/main" id="{3A24C7C6-5EDF-45D1-8237-6EC9EB0A2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5307AAC7-EA1E-4244-93A0-865C26A76771}"/>
              </a:ext>
            </a:extLst>
          </p:cNvPr>
          <p:cNvGrpSpPr/>
          <p:nvPr/>
        </p:nvGrpSpPr>
        <p:grpSpPr>
          <a:xfrm>
            <a:off x="0" y="4488468"/>
            <a:ext cx="1843640" cy="635100"/>
            <a:chOff x="3622675" y="450850"/>
            <a:chExt cx="1898650" cy="654050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0BD50E4A-D61A-418F-A844-1DC1057B8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C629A510-B80D-4396-9F43-CD17F6B0D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75CABCC5-DC69-4B42-8E1E-2858D32BE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0DB6A631-796A-49A3-A1D3-FDCC61AE9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BE50360D-9286-454A-B036-4A762F2F4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2E1FA5F8-7CF3-4B59-8CC8-353E80B4C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1">
              <a:extLst>
                <a:ext uri="{FF2B5EF4-FFF2-40B4-BE49-F238E27FC236}">
                  <a16:creationId xmlns:a16="http://schemas.microsoft.com/office/drawing/2014/main" id="{619826F6-DFA1-4634-BF91-2DBAC209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2">
              <a:extLst>
                <a:ext uri="{FF2B5EF4-FFF2-40B4-BE49-F238E27FC236}">
                  <a16:creationId xmlns:a16="http://schemas.microsoft.com/office/drawing/2014/main" id="{48EC6B56-98F2-422F-B727-62635F7A0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906DFF00-525B-43BB-B128-4328171E7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id="{531D868D-1BEC-4164-B326-A339CB13D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BE1440F8-FDB9-4F70-B433-44BB51900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37A04FA8-1BED-4844-8DD8-EB2C7676A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7">
              <a:extLst>
                <a:ext uri="{FF2B5EF4-FFF2-40B4-BE49-F238E27FC236}">
                  <a16:creationId xmlns:a16="http://schemas.microsoft.com/office/drawing/2014/main" id="{E4EEB7A5-7AF9-48B2-8B44-0E1EC6BD8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8">
              <a:extLst>
                <a:ext uri="{FF2B5EF4-FFF2-40B4-BE49-F238E27FC236}">
                  <a16:creationId xmlns:a16="http://schemas.microsoft.com/office/drawing/2014/main" id="{2BF83935-337F-478A-94CE-20F5DD7AA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9">
              <a:extLst>
                <a:ext uri="{FF2B5EF4-FFF2-40B4-BE49-F238E27FC236}">
                  <a16:creationId xmlns:a16="http://schemas.microsoft.com/office/drawing/2014/main" id="{DAA8CFB2-D702-4600-8022-FD9A8D9D8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id="{3DA0F585-5D80-4CEA-A6A2-69480DAEB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id="{78F25737-1795-40FF-A871-F7356F239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2">
              <a:extLst>
                <a:ext uri="{FF2B5EF4-FFF2-40B4-BE49-F238E27FC236}">
                  <a16:creationId xmlns:a16="http://schemas.microsoft.com/office/drawing/2014/main" id="{2B43CBB8-37C4-434C-8B96-C48D65B36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3">
              <a:extLst>
                <a:ext uri="{FF2B5EF4-FFF2-40B4-BE49-F238E27FC236}">
                  <a16:creationId xmlns:a16="http://schemas.microsoft.com/office/drawing/2014/main" id="{0295EE7B-975C-493A-A46A-4539AC6DE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4">
              <a:extLst>
                <a:ext uri="{FF2B5EF4-FFF2-40B4-BE49-F238E27FC236}">
                  <a16:creationId xmlns:a16="http://schemas.microsoft.com/office/drawing/2014/main" id="{797763E4-611A-43F0-968A-8B2B2CFE5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5">
              <a:extLst>
                <a:ext uri="{FF2B5EF4-FFF2-40B4-BE49-F238E27FC236}">
                  <a16:creationId xmlns:a16="http://schemas.microsoft.com/office/drawing/2014/main" id="{DE0677E7-EE14-4ABE-8532-15ED11078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9B7D8652-904C-4FC0-A0FF-F4D8131220A1}"/>
              </a:ext>
            </a:extLst>
          </p:cNvPr>
          <p:cNvGrpSpPr/>
          <p:nvPr/>
        </p:nvGrpSpPr>
        <p:grpSpPr>
          <a:xfrm>
            <a:off x="4818063" y="1749425"/>
            <a:ext cx="2532062" cy="3048000"/>
            <a:chOff x="4818063" y="1749425"/>
            <a:chExt cx="2532062" cy="3048000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01632F8-69B4-42A0-91AB-53B147012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8063" y="2336800"/>
              <a:ext cx="1336675" cy="2460625"/>
            </a:xfrm>
            <a:custGeom>
              <a:avLst/>
              <a:gdLst>
                <a:gd name="T0" fmla="*/ 35 w 84"/>
                <a:gd name="T1" fmla="*/ 78 h 155"/>
                <a:gd name="T2" fmla="*/ 35 w 84"/>
                <a:gd name="T3" fmla="*/ 84 h 155"/>
                <a:gd name="T4" fmla="*/ 35 w 84"/>
                <a:gd name="T5" fmla="*/ 145 h 155"/>
                <a:gd name="T6" fmla="*/ 24 w 84"/>
                <a:gd name="T7" fmla="*/ 154 h 155"/>
                <a:gd name="T8" fmla="*/ 18 w 84"/>
                <a:gd name="T9" fmla="*/ 145 h 155"/>
                <a:gd name="T10" fmla="*/ 18 w 84"/>
                <a:gd name="T11" fmla="*/ 89 h 155"/>
                <a:gd name="T12" fmla="*/ 17 w 84"/>
                <a:gd name="T13" fmla="*/ 51 h 155"/>
                <a:gd name="T14" fmla="*/ 17 w 84"/>
                <a:gd name="T15" fmla="*/ 46 h 155"/>
                <a:gd name="T16" fmla="*/ 38 w 84"/>
                <a:gd name="T17" fmla="*/ 45 h 155"/>
                <a:gd name="T18" fmla="*/ 46 w 84"/>
                <a:gd name="T19" fmla="*/ 45 h 155"/>
                <a:gd name="T20" fmla="*/ 55 w 84"/>
                <a:gd name="T21" fmla="*/ 38 h 155"/>
                <a:gd name="T22" fmla="*/ 49 w 84"/>
                <a:gd name="T23" fmla="*/ 28 h 155"/>
                <a:gd name="T24" fmla="*/ 42 w 84"/>
                <a:gd name="T25" fmla="*/ 26 h 155"/>
                <a:gd name="T26" fmla="*/ 19 w 84"/>
                <a:gd name="T27" fmla="*/ 27 h 155"/>
                <a:gd name="T28" fmla="*/ 17 w 84"/>
                <a:gd name="T29" fmla="*/ 19 h 155"/>
                <a:gd name="T30" fmla="*/ 14 w 84"/>
                <a:gd name="T31" fmla="*/ 29 h 155"/>
                <a:gd name="T32" fmla="*/ 26 w 84"/>
                <a:gd name="T33" fmla="*/ 30 h 155"/>
                <a:gd name="T34" fmla="*/ 42 w 84"/>
                <a:gd name="T35" fmla="*/ 29 h 155"/>
                <a:gd name="T36" fmla="*/ 51 w 84"/>
                <a:gd name="T37" fmla="*/ 35 h 155"/>
                <a:gd name="T38" fmla="*/ 47 w 84"/>
                <a:gd name="T39" fmla="*/ 41 h 155"/>
                <a:gd name="T40" fmla="*/ 29 w 84"/>
                <a:gd name="T41" fmla="*/ 42 h 155"/>
                <a:gd name="T42" fmla="*/ 14 w 84"/>
                <a:gd name="T43" fmla="*/ 43 h 155"/>
                <a:gd name="T44" fmla="*/ 2 w 84"/>
                <a:gd name="T45" fmla="*/ 29 h 155"/>
                <a:gd name="T46" fmla="*/ 7 w 84"/>
                <a:gd name="T47" fmla="*/ 11 h 155"/>
                <a:gd name="T48" fmla="*/ 22 w 84"/>
                <a:gd name="T49" fmla="*/ 0 h 155"/>
                <a:gd name="T50" fmla="*/ 55 w 84"/>
                <a:gd name="T51" fmla="*/ 0 h 155"/>
                <a:gd name="T52" fmla="*/ 72 w 84"/>
                <a:gd name="T53" fmla="*/ 14 h 155"/>
                <a:gd name="T54" fmla="*/ 82 w 84"/>
                <a:gd name="T55" fmla="*/ 50 h 155"/>
                <a:gd name="T56" fmla="*/ 78 w 84"/>
                <a:gd name="T57" fmla="*/ 61 h 155"/>
                <a:gd name="T58" fmla="*/ 69 w 84"/>
                <a:gd name="T59" fmla="*/ 57 h 155"/>
                <a:gd name="T60" fmla="*/ 61 w 84"/>
                <a:gd name="T61" fmla="*/ 32 h 155"/>
                <a:gd name="T62" fmla="*/ 59 w 84"/>
                <a:gd name="T63" fmla="*/ 30 h 155"/>
                <a:gd name="T64" fmla="*/ 59 w 84"/>
                <a:gd name="T65" fmla="*/ 58 h 155"/>
                <a:gd name="T66" fmla="*/ 58 w 84"/>
                <a:gd name="T67" fmla="*/ 144 h 155"/>
                <a:gd name="T68" fmla="*/ 46 w 84"/>
                <a:gd name="T69" fmla="*/ 154 h 155"/>
                <a:gd name="T70" fmla="*/ 40 w 84"/>
                <a:gd name="T71" fmla="*/ 145 h 155"/>
                <a:gd name="T72" fmla="*/ 40 w 84"/>
                <a:gd name="T73" fmla="*/ 82 h 155"/>
                <a:gd name="T74" fmla="*/ 35 w 84"/>
                <a:gd name="T75" fmla="*/ 78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4" h="155">
                  <a:moveTo>
                    <a:pt x="35" y="78"/>
                  </a:moveTo>
                  <a:cubicBezTo>
                    <a:pt x="35" y="80"/>
                    <a:pt x="35" y="82"/>
                    <a:pt x="35" y="84"/>
                  </a:cubicBezTo>
                  <a:cubicBezTo>
                    <a:pt x="35" y="104"/>
                    <a:pt x="35" y="125"/>
                    <a:pt x="35" y="145"/>
                  </a:cubicBezTo>
                  <a:cubicBezTo>
                    <a:pt x="35" y="154"/>
                    <a:pt x="31" y="155"/>
                    <a:pt x="24" y="154"/>
                  </a:cubicBezTo>
                  <a:cubicBezTo>
                    <a:pt x="19" y="153"/>
                    <a:pt x="18" y="149"/>
                    <a:pt x="18" y="145"/>
                  </a:cubicBezTo>
                  <a:cubicBezTo>
                    <a:pt x="18" y="126"/>
                    <a:pt x="18" y="108"/>
                    <a:pt x="18" y="89"/>
                  </a:cubicBezTo>
                  <a:cubicBezTo>
                    <a:pt x="18" y="76"/>
                    <a:pt x="17" y="63"/>
                    <a:pt x="17" y="51"/>
                  </a:cubicBezTo>
                  <a:cubicBezTo>
                    <a:pt x="17" y="49"/>
                    <a:pt x="17" y="48"/>
                    <a:pt x="17" y="46"/>
                  </a:cubicBezTo>
                  <a:cubicBezTo>
                    <a:pt x="24" y="46"/>
                    <a:pt x="31" y="46"/>
                    <a:pt x="38" y="45"/>
                  </a:cubicBezTo>
                  <a:cubicBezTo>
                    <a:pt x="41" y="45"/>
                    <a:pt x="44" y="45"/>
                    <a:pt x="46" y="45"/>
                  </a:cubicBezTo>
                  <a:cubicBezTo>
                    <a:pt x="51" y="45"/>
                    <a:pt x="54" y="43"/>
                    <a:pt x="55" y="38"/>
                  </a:cubicBezTo>
                  <a:cubicBezTo>
                    <a:pt x="56" y="35"/>
                    <a:pt x="53" y="29"/>
                    <a:pt x="49" y="28"/>
                  </a:cubicBezTo>
                  <a:cubicBezTo>
                    <a:pt x="47" y="27"/>
                    <a:pt x="45" y="26"/>
                    <a:pt x="42" y="26"/>
                  </a:cubicBezTo>
                  <a:cubicBezTo>
                    <a:pt x="35" y="26"/>
                    <a:pt x="27" y="27"/>
                    <a:pt x="19" y="27"/>
                  </a:cubicBezTo>
                  <a:cubicBezTo>
                    <a:pt x="17" y="24"/>
                    <a:pt x="23" y="21"/>
                    <a:pt x="17" y="19"/>
                  </a:cubicBezTo>
                  <a:cubicBezTo>
                    <a:pt x="16" y="22"/>
                    <a:pt x="15" y="25"/>
                    <a:pt x="14" y="29"/>
                  </a:cubicBezTo>
                  <a:cubicBezTo>
                    <a:pt x="18" y="30"/>
                    <a:pt x="22" y="30"/>
                    <a:pt x="26" y="30"/>
                  </a:cubicBezTo>
                  <a:cubicBezTo>
                    <a:pt x="31" y="30"/>
                    <a:pt x="37" y="29"/>
                    <a:pt x="42" y="29"/>
                  </a:cubicBezTo>
                  <a:cubicBezTo>
                    <a:pt x="47" y="29"/>
                    <a:pt x="50" y="31"/>
                    <a:pt x="51" y="35"/>
                  </a:cubicBezTo>
                  <a:cubicBezTo>
                    <a:pt x="53" y="38"/>
                    <a:pt x="51" y="41"/>
                    <a:pt x="47" y="41"/>
                  </a:cubicBezTo>
                  <a:cubicBezTo>
                    <a:pt x="41" y="42"/>
                    <a:pt x="35" y="42"/>
                    <a:pt x="29" y="42"/>
                  </a:cubicBezTo>
                  <a:cubicBezTo>
                    <a:pt x="24" y="43"/>
                    <a:pt x="19" y="43"/>
                    <a:pt x="14" y="43"/>
                  </a:cubicBezTo>
                  <a:cubicBezTo>
                    <a:pt x="4" y="43"/>
                    <a:pt x="0" y="38"/>
                    <a:pt x="2" y="29"/>
                  </a:cubicBezTo>
                  <a:cubicBezTo>
                    <a:pt x="4" y="23"/>
                    <a:pt x="5" y="17"/>
                    <a:pt x="7" y="11"/>
                  </a:cubicBezTo>
                  <a:cubicBezTo>
                    <a:pt x="9" y="4"/>
                    <a:pt x="14" y="1"/>
                    <a:pt x="22" y="0"/>
                  </a:cubicBezTo>
                  <a:cubicBezTo>
                    <a:pt x="33" y="0"/>
                    <a:pt x="44" y="0"/>
                    <a:pt x="55" y="0"/>
                  </a:cubicBezTo>
                  <a:cubicBezTo>
                    <a:pt x="63" y="0"/>
                    <a:pt x="69" y="6"/>
                    <a:pt x="72" y="14"/>
                  </a:cubicBezTo>
                  <a:cubicBezTo>
                    <a:pt x="75" y="26"/>
                    <a:pt x="78" y="38"/>
                    <a:pt x="82" y="50"/>
                  </a:cubicBezTo>
                  <a:cubicBezTo>
                    <a:pt x="84" y="56"/>
                    <a:pt x="83" y="59"/>
                    <a:pt x="78" y="61"/>
                  </a:cubicBezTo>
                  <a:cubicBezTo>
                    <a:pt x="74" y="63"/>
                    <a:pt x="71" y="61"/>
                    <a:pt x="69" y="57"/>
                  </a:cubicBezTo>
                  <a:cubicBezTo>
                    <a:pt x="66" y="49"/>
                    <a:pt x="64" y="40"/>
                    <a:pt x="61" y="32"/>
                  </a:cubicBezTo>
                  <a:cubicBezTo>
                    <a:pt x="61" y="31"/>
                    <a:pt x="60" y="31"/>
                    <a:pt x="59" y="30"/>
                  </a:cubicBezTo>
                  <a:cubicBezTo>
                    <a:pt x="59" y="39"/>
                    <a:pt x="59" y="49"/>
                    <a:pt x="59" y="58"/>
                  </a:cubicBezTo>
                  <a:cubicBezTo>
                    <a:pt x="59" y="87"/>
                    <a:pt x="59" y="115"/>
                    <a:pt x="58" y="144"/>
                  </a:cubicBezTo>
                  <a:cubicBezTo>
                    <a:pt x="58" y="152"/>
                    <a:pt x="54" y="155"/>
                    <a:pt x="46" y="154"/>
                  </a:cubicBezTo>
                  <a:cubicBezTo>
                    <a:pt x="42" y="153"/>
                    <a:pt x="40" y="150"/>
                    <a:pt x="40" y="145"/>
                  </a:cubicBezTo>
                  <a:cubicBezTo>
                    <a:pt x="40" y="124"/>
                    <a:pt x="40" y="103"/>
                    <a:pt x="40" y="82"/>
                  </a:cubicBezTo>
                  <a:cubicBezTo>
                    <a:pt x="40" y="79"/>
                    <a:pt x="39" y="77"/>
                    <a:pt x="35" y="78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2506C05-E453-4709-B512-7DD8B797A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1575" y="2479675"/>
              <a:ext cx="700087" cy="603250"/>
            </a:xfrm>
            <a:custGeom>
              <a:avLst/>
              <a:gdLst>
                <a:gd name="T0" fmla="*/ 22 w 44"/>
                <a:gd name="T1" fmla="*/ 6 h 38"/>
                <a:gd name="T2" fmla="*/ 38 w 44"/>
                <a:gd name="T3" fmla="*/ 3 h 38"/>
                <a:gd name="T4" fmla="*/ 42 w 44"/>
                <a:gd name="T5" fmla="*/ 17 h 38"/>
                <a:gd name="T6" fmla="*/ 24 w 44"/>
                <a:gd name="T7" fmla="*/ 37 h 38"/>
                <a:gd name="T8" fmla="*/ 21 w 44"/>
                <a:gd name="T9" fmla="*/ 38 h 38"/>
                <a:gd name="T10" fmla="*/ 2 w 44"/>
                <a:gd name="T11" fmla="*/ 18 h 38"/>
                <a:gd name="T12" fmla="*/ 6 w 44"/>
                <a:gd name="T13" fmla="*/ 3 h 38"/>
                <a:gd name="T14" fmla="*/ 22 w 44"/>
                <a:gd name="T15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38">
                  <a:moveTo>
                    <a:pt x="22" y="6"/>
                  </a:moveTo>
                  <a:cubicBezTo>
                    <a:pt x="27" y="1"/>
                    <a:pt x="33" y="0"/>
                    <a:pt x="38" y="3"/>
                  </a:cubicBezTo>
                  <a:cubicBezTo>
                    <a:pt x="42" y="5"/>
                    <a:pt x="44" y="11"/>
                    <a:pt x="42" y="17"/>
                  </a:cubicBezTo>
                  <a:cubicBezTo>
                    <a:pt x="39" y="26"/>
                    <a:pt x="31" y="32"/>
                    <a:pt x="24" y="37"/>
                  </a:cubicBezTo>
                  <a:cubicBezTo>
                    <a:pt x="23" y="38"/>
                    <a:pt x="22" y="38"/>
                    <a:pt x="21" y="38"/>
                  </a:cubicBezTo>
                  <a:cubicBezTo>
                    <a:pt x="13" y="33"/>
                    <a:pt x="5" y="28"/>
                    <a:pt x="2" y="18"/>
                  </a:cubicBezTo>
                  <a:cubicBezTo>
                    <a:pt x="0" y="11"/>
                    <a:pt x="1" y="6"/>
                    <a:pt x="6" y="3"/>
                  </a:cubicBezTo>
                  <a:cubicBezTo>
                    <a:pt x="10" y="0"/>
                    <a:pt x="17" y="1"/>
                    <a:pt x="22" y="6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80763AD4-B8DB-458F-8026-6925401AD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438" y="1749425"/>
              <a:ext cx="541337" cy="539750"/>
            </a:xfrm>
            <a:custGeom>
              <a:avLst/>
              <a:gdLst>
                <a:gd name="T0" fmla="*/ 34 w 34"/>
                <a:gd name="T1" fmla="*/ 16 h 34"/>
                <a:gd name="T2" fmla="*/ 17 w 34"/>
                <a:gd name="T3" fmla="*/ 33 h 34"/>
                <a:gd name="T4" fmla="*/ 0 w 34"/>
                <a:gd name="T5" fmla="*/ 17 h 34"/>
                <a:gd name="T6" fmla="*/ 17 w 34"/>
                <a:gd name="T7" fmla="*/ 0 h 34"/>
                <a:gd name="T8" fmla="*/ 34 w 34"/>
                <a:gd name="T9" fmla="*/ 1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34" y="16"/>
                  </a:moveTo>
                  <a:cubicBezTo>
                    <a:pt x="34" y="26"/>
                    <a:pt x="26" y="33"/>
                    <a:pt x="17" y="33"/>
                  </a:cubicBezTo>
                  <a:cubicBezTo>
                    <a:pt x="8" y="34"/>
                    <a:pt x="1" y="26"/>
                    <a:pt x="0" y="17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B30FE6A-221E-4908-A3BE-294D08BFC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4663" y="2003425"/>
              <a:ext cx="365125" cy="396875"/>
            </a:xfrm>
            <a:custGeom>
              <a:avLst/>
              <a:gdLst>
                <a:gd name="T0" fmla="*/ 23 w 23"/>
                <a:gd name="T1" fmla="*/ 3 h 25"/>
                <a:gd name="T2" fmla="*/ 10 w 23"/>
                <a:gd name="T3" fmla="*/ 11 h 25"/>
                <a:gd name="T4" fmla="*/ 19 w 23"/>
                <a:gd name="T5" fmla="*/ 13 h 25"/>
                <a:gd name="T6" fmla="*/ 1 w 23"/>
                <a:gd name="T7" fmla="*/ 25 h 25"/>
                <a:gd name="T8" fmla="*/ 0 w 23"/>
                <a:gd name="T9" fmla="*/ 24 h 25"/>
                <a:gd name="T10" fmla="*/ 10 w 23"/>
                <a:gd name="T11" fmla="*/ 16 h 25"/>
                <a:gd name="T12" fmla="*/ 9 w 23"/>
                <a:gd name="T13" fmla="*/ 15 h 25"/>
                <a:gd name="T14" fmla="*/ 0 w 23"/>
                <a:gd name="T15" fmla="*/ 13 h 25"/>
                <a:gd name="T16" fmla="*/ 17 w 23"/>
                <a:gd name="T17" fmla="*/ 1 h 25"/>
                <a:gd name="T18" fmla="*/ 23 w 23"/>
                <a:gd name="T19" fmla="*/ 2 h 25"/>
                <a:gd name="T20" fmla="*/ 23 w 23"/>
                <a:gd name="T21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25">
                  <a:moveTo>
                    <a:pt x="23" y="3"/>
                  </a:moveTo>
                  <a:cubicBezTo>
                    <a:pt x="19" y="6"/>
                    <a:pt x="15" y="8"/>
                    <a:pt x="10" y="11"/>
                  </a:cubicBezTo>
                  <a:cubicBezTo>
                    <a:pt x="13" y="11"/>
                    <a:pt x="15" y="12"/>
                    <a:pt x="19" y="13"/>
                  </a:cubicBezTo>
                  <a:cubicBezTo>
                    <a:pt x="12" y="17"/>
                    <a:pt x="7" y="21"/>
                    <a:pt x="1" y="25"/>
                  </a:cubicBezTo>
                  <a:cubicBezTo>
                    <a:pt x="1" y="25"/>
                    <a:pt x="1" y="24"/>
                    <a:pt x="0" y="24"/>
                  </a:cubicBezTo>
                  <a:cubicBezTo>
                    <a:pt x="4" y="22"/>
                    <a:pt x="7" y="19"/>
                    <a:pt x="10" y="16"/>
                  </a:cubicBezTo>
                  <a:cubicBezTo>
                    <a:pt x="10" y="16"/>
                    <a:pt x="9" y="15"/>
                    <a:pt x="9" y="15"/>
                  </a:cubicBezTo>
                  <a:cubicBezTo>
                    <a:pt x="6" y="14"/>
                    <a:pt x="3" y="14"/>
                    <a:pt x="0" y="13"/>
                  </a:cubicBezTo>
                  <a:cubicBezTo>
                    <a:pt x="6" y="8"/>
                    <a:pt x="12" y="4"/>
                    <a:pt x="17" y="1"/>
                  </a:cubicBezTo>
                  <a:cubicBezTo>
                    <a:pt x="19" y="0"/>
                    <a:pt x="21" y="2"/>
                    <a:pt x="23" y="2"/>
                  </a:cubicBezTo>
                  <a:cubicBezTo>
                    <a:pt x="23" y="2"/>
                    <a:pt x="23" y="3"/>
                    <a:pt x="23" y="3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A87A5D80-F275-4E57-ABDE-BF4E99C3B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575" y="1955800"/>
              <a:ext cx="287337" cy="285750"/>
            </a:xfrm>
            <a:custGeom>
              <a:avLst/>
              <a:gdLst>
                <a:gd name="T0" fmla="*/ 18 w 18"/>
                <a:gd name="T1" fmla="*/ 2 h 18"/>
                <a:gd name="T2" fmla="*/ 7 w 18"/>
                <a:gd name="T3" fmla="*/ 8 h 18"/>
                <a:gd name="T4" fmla="*/ 14 w 18"/>
                <a:gd name="T5" fmla="*/ 10 h 18"/>
                <a:gd name="T6" fmla="*/ 2 w 18"/>
                <a:gd name="T7" fmla="*/ 18 h 18"/>
                <a:gd name="T8" fmla="*/ 1 w 18"/>
                <a:gd name="T9" fmla="*/ 17 h 18"/>
                <a:gd name="T10" fmla="*/ 7 w 18"/>
                <a:gd name="T11" fmla="*/ 11 h 18"/>
                <a:gd name="T12" fmla="*/ 0 w 18"/>
                <a:gd name="T13" fmla="*/ 10 h 18"/>
                <a:gd name="T14" fmla="*/ 14 w 18"/>
                <a:gd name="T15" fmla="*/ 1 h 18"/>
                <a:gd name="T16" fmla="*/ 18 w 18"/>
                <a:gd name="T1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18" y="2"/>
                  </a:moveTo>
                  <a:cubicBezTo>
                    <a:pt x="14" y="4"/>
                    <a:pt x="11" y="6"/>
                    <a:pt x="7" y="8"/>
                  </a:cubicBezTo>
                  <a:cubicBezTo>
                    <a:pt x="10" y="9"/>
                    <a:pt x="12" y="9"/>
                    <a:pt x="14" y="10"/>
                  </a:cubicBezTo>
                  <a:cubicBezTo>
                    <a:pt x="10" y="13"/>
                    <a:pt x="6" y="15"/>
                    <a:pt x="2" y="18"/>
                  </a:cubicBezTo>
                  <a:cubicBezTo>
                    <a:pt x="2" y="17"/>
                    <a:pt x="2" y="17"/>
                    <a:pt x="1" y="17"/>
                  </a:cubicBezTo>
                  <a:cubicBezTo>
                    <a:pt x="3" y="15"/>
                    <a:pt x="5" y="14"/>
                    <a:pt x="7" y="11"/>
                  </a:cubicBezTo>
                  <a:cubicBezTo>
                    <a:pt x="4" y="11"/>
                    <a:pt x="3" y="10"/>
                    <a:pt x="0" y="10"/>
                  </a:cubicBezTo>
                  <a:cubicBezTo>
                    <a:pt x="5" y="6"/>
                    <a:pt x="9" y="3"/>
                    <a:pt x="14" y="1"/>
                  </a:cubicBezTo>
                  <a:cubicBezTo>
                    <a:pt x="14" y="0"/>
                    <a:pt x="16" y="1"/>
                    <a:pt x="18" y="2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38D6220F-B223-43D2-88D2-DCCD104E8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8663" y="2162175"/>
              <a:ext cx="271462" cy="285750"/>
            </a:xfrm>
            <a:custGeom>
              <a:avLst/>
              <a:gdLst>
                <a:gd name="T0" fmla="*/ 1 w 17"/>
                <a:gd name="T1" fmla="*/ 17 h 18"/>
                <a:gd name="T2" fmla="*/ 7 w 17"/>
                <a:gd name="T3" fmla="*/ 12 h 18"/>
                <a:gd name="T4" fmla="*/ 0 w 17"/>
                <a:gd name="T5" fmla="*/ 10 h 18"/>
                <a:gd name="T6" fmla="*/ 17 w 17"/>
                <a:gd name="T7" fmla="*/ 2 h 18"/>
                <a:gd name="T8" fmla="*/ 8 w 17"/>
                <a:gd name="T9" fmla="*/ 8 h 18"/>
                <a:gd name="T10" fmla="*/ 13 w 17"/>
                <a:gd name="T11" fmla="*/ 10 h 18"/>
                <a:gd name="T12" fmla="*/ 1 w 17"/>
                <a:gd name="T13" fmla="*/ 18 h 18"/>
                <a:gd name="T14" fmla="*/ 1 w 17"/>
                <a:gd name="T1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8">
                  <a:moveTo>
                    <a:pt x="1" y="17"/>
                  </a:moveTo>
                  <a:cubicBezTo>
                    <a:pt x="3" y="16"/>
                    <a:pt x="5" y="14"/>
                    <a:pt x="7" y="12"/>
                  </a:cubicBezTo>
                  <a:cubicBezTo>
                    <a:pt x="4" y="11"/>
                    <a:pt x="2" y="10"/>
                    <a:pt x="0" y="10"/>
                  </a:cubicBezTo>
                  <a:cubicBezTo>
                    <a:pt x="5" y="4"/>
                    <a:pt x="14" y="0"/>
                    <a:pt x="17" y="2"/>
                  </a:cubicBezTo>
                  <a:cubicBezTo>
                    <a:pt x="14" y="4"/>
                    <a:pt x="11" y="6"/>
                    <a:pt x="8" y="8"/>
                  </a:cubicBezTo>
                  <a:cubicBezTo>
                    <a:pt x="10" y="9"/>
                    <a:pt x="11" y="9"/>
                    <a:pt x="13" y="10"/>
                  </a:cubicBezTo>
                  <a:cubicBezTo>
                    <a:pt x="9" y="13"/>
                    <a:pt x="5" y="16"/>
                    <a:pt x="1" y="18"/>
                  </a:cubicBezTo>
                  <a:cubicBezTo>
                    <a:pt x="1" y="18"/>
                    <a:pt x="1" y="18"/>
                    <a:pt x="1" y="17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42"/>
          <p:cNvSpPr txBox="1">
            <a:spLocks noGrp="1"/>
          </p:cNvSpPr>
          <p:nvPr>
            <p:ph type="title"/>
          </p:nvPr>
        </p:nvSpPr>
        <p:spPr>
          <a:xfrm>
            <a:off x="210941" y="170779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FINDINGS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1221" name="Google Shape;1221;p42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113" y="1901425"/>
            <a:ext cx="3236299" cy="2218374"/>
          </a:xfrm>
          <a:prstGeom prst="rect">
            <a:avLst/>
          </a:prstGeom>
          <a:noFill/>
          <a:ln>
            <a:noFill/>
          </a:ln>
        </p:spPr>
      </p:pic>
      <p:sp>
        <p:nvSpPr>
          <p:cNvPr id="1222" name="Google Shape;1222;p42"/>
          <p:cNvSpPr txBox="1"/>
          <p:nvPr/>
        </p:nvSpPr>
        <p:spPr>
          <a:xfrm>
            <a:off x="771063" y="4272200"/>
            <a:ext cx="32364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To modify any of these graphs, you must first click on them and follow the corresponding link</a:t>
            </a:r>
            <a:endParaRPr sz="9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3" name="Google Shape;1223;p42"/>
          <p:cNvSpPr txBox="1"/>
          <p:nvPr/>
        </p:nvSpPr>
        <p:spPr>
          <a:xfrm>
            <a:off x="771063" y="1184125"/>
            <a:ext cx="3236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Poppins Black"/>
                <a:ea typeface="Poppins Black"/>
                <a:cs typeface="Poppins Black"/>
                <a:sym typeface="Poppins Black"/>
              </a:rPr>
              <a:t>EVOLUTION</a:t>
            </a:r>
            <a:endParaRPr sz="1600" dirty="0"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1224" name="Google Shape;1224;p42"/>
          <p:cNvSpPr txBox="1"/>
          <p:nvPr/>
        </p:nvSpPr>
        <p:spPr>
          <a:xfrm>
            <a:off x="1377070" y="1576175"/>
            <a:ext cx="66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Factor 1</a:t>
            </a:r>
            <a:endParaRPr sz="9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5" name="Google Shape;1225;p42"/>
          <p:cNvSpPr/>
          <p:nvPr/>
        </p:nvSpPr>
        <p:spPr>
          <a:xfrm>
            <a:off x="1304299" y="1666000"/>
            <a:ext cx="122100" cy="122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226" name="Google Shape;1226;p42"/>
          <p:cNvSpPr txBox="1"/>
          <p:nvPr/>
        </p:nvSpPr>
        <p:spPr>
          <a:xfrm>
            <a:off x="2159770" y="1576175"/>
            <a:ext cx="66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Factor 2</a:t>
            </a:r>
            <a:endParaRPr sz="9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7" name="Google Shape;1227;p42"/>
          <p:cNvSpPr/>
          <p:nvPr/>
        </p:nvSpPr>
        <p:spPr>
          <a:xfrm>
            <a:off x="2073737" y="1677875"/>
            <a:ext cx="122100" cy="12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228" name="Google Shape;1228;p42"/>
          <p:cNvSpPr txBox="1"/>
          <p:nvPr/>
        </p:nvSpPr>
        <p:spPr>
          <a:xfrm>
            <a:off x="2942470" y="1576175"/>
            <a:ext cx="66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Factor 3</a:t>
            </a:r>
            <a:endParaRPr sz="9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9" name="Google Shape;1229;p42"/>
          <p:cNvSpPr/>
          <p:nvPr/>
        </p:nvSpPr>
        <p:spPr>
          <a:xfrm>
            <a:off x="2856437" y="1677875"/>
            <a:ext cx="122100" cy="122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230" name="Google Shape;1230;p42"/>
          <p:cNvSpPr txBox="1"/>
          <p:nvPr/>
        </p:nvSpPr>
        <p:spPr>
          <a:xfrm>
            <a:off x="4713026" y="1130454"/>
            <a:ext cx="38142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Poppins Black"/>
                <a:ea typeface="Poppins Black"/>
                <a:cs typeface="Poppins Black"/>
                <a:sym typeface="Poppins Black"/>
              </a:rPr>
              <a:t>GROWTH</a:t>
            </a:r>
            <a:endParaRPr sz="1600"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1236" name="Google Shape;1236;p42"/>
          <p:cNvSpPr txBox="1"/>
          <p:nvPr/>
        </p:nvSpPr>
        <p:spPr>
          <a:xfrm>
            <a:off x="4847638" y="4272200"/>
            <a:ext cx="32364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Then change the data on the spreadsheet and paste the resulting graphs here, replacing these ones</a:t>
            </a:r>
            <a:endParaRPr sz="900" dirty="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0DEDA17-F476-41B4-B91E-95D1E2EF0557}"/>
              </a:ext>
            </a:extLst>
          </p:cNvPr>
          <p:cNvSpPr>
            <a:spLocks noEditPoints="1"/>
          </p:cNvSpPr>
          <p:nvPr/>
        </p:nvSpPr>
        <p:spPr bwMode="auto">
          <a:xfrm>
            <a:off x="4887912" y="2209800"/>
            <a:ext cx="2209800" cy="1985963"/>
          </a:xfrm>
          <a:custGeom>
            <a:avLst/>
            <a:gdLst>
              <a:gd name="T0" fmla="*/ 69 w 137"/>
              <a:gd name="T1" fmla="*/ 22 h 123"/>
              <a:gd name="T2" fmla="*/ 71 w 137"/>
              <a:gd name="T3" fmla="*/ 19 h 123"/>
              <a:gd name="T4" fmla="*/ 113 w 137"/>
              <a:gd name="T5" fmla="*/ 6 h 123"/>
              <a:gd name="T6" fmla="*/ 135 w 137"/>
              <a:gd name="T7" fmla="*/ 43 h 123"/>
              <a:gd name="T8" fmla="*/ 118 w 137"/>
              <a:gd name="T9" fmla="*/ 81 h 123"/>
              <a:gd name="T10" fmla="*/ 73 w 137"/>
              <a:gd name="T11" fmla="*/ 121 h 123"/>
              <a:gd name="T12" fmla="*/ 65 w 137"/>
              <a:gd name="T13" fmla="*/ 121 h 123"/>
              <a:gd name="T14" fmla="*/ 10 w 137"/>
              <a:gd name="T15" fmla="*/ 68 h 123"/>
              <a:gd name="T16" fmla="*/ 3 w 137"/>
              <a:gd name="T17" fmla="*/ 29 h 123"/>
              <a:gd name="T18" fmla="*/ 42 w 137"/>
              <a:gd name="T19" fmla="*/ 4 h 123"/>
              <a:gd name="T20" fmla="*/ 67 w 137"/>
              <a:gd name="T21" fmla="*/ 19 h 123"/>
              <a:gd name="T22" fmla="*/ 69 w 137"/>
              <a:gd name="T23" fmla="*/ 22 h 123"/>
              <a:gd name="T24" fmla="*/ 101 w 137"/>
              <a:gd name="T25" fmla="*/ 52 h 123"/>
              <a:gd name="T26" fmla="*/ 97 w 137"/>
              <a:gd name="T27" fmla="*/ 21 h 123"/>
              <a:gd name="T28" fmla="*/ 93 w 137"/>
              <a:gd name="T29" fmla="*/ 45 h 123"/>
              <a:gd name="T30" fmla="*/ 89 w 137"/>
              <a:gd name="T31" fmla="*/ 42 h 123"/>
              <a:gd name="T32" fmla="*/ 77 w 137"/>
              <a:gd name="T33" fmla="*/ 49 h 123"/>
              <a:gd name="T34" fmla="*/ 90 w 137"/>
              <a:gd name="T35" fmla="*/ 48 h 123"/>
              <a:gd name="T36" fmla="*/ 93 w 137"/>
              <a:gd name="T37" fmla="*/ 52 h 123"/>
              <a:gd name="T38" fmla="*/ 95 w 137"/>
              <a:gd name="T39" fmla="*/ 52 h 123"/>
              <a:gd name="T40" fmla="*/ 97 w 137"/>
              <a:gd name="T41" fmla="*/ 38 h 123"/>
              <a:gd name="T42" fmla="*/ 98 w 137"/>
              <a:gd name="T43" fmla="*/ 59 h 123"/>
              <a:gd name="T44" fmla="*/ 100 w 137"/>
              <a:gd name="T45" fmla="*/ 63 h 123"/>
              <a:gd name="T46" fmla="*/ 102 w 137"/>
              <a:gd name="T47" fmla="*/ 63 h 123"/>
              <a:gd name="T48" fmla="*/ 103 w 137"/>
              <a:gd name="T49" fmla="*/ 51 h 123"/>
              <a:gd name="T50" fmla="*/ 104 w 137"/>
              <a:gd name="T51" fmla="*/ 51 h 123"/>
              <a:gd name="T52" fmla="*/ 108 w 137"/>
              <a:gd name="T53" fmla="*/ 45 h 123"/>
              <a:gd name="T54" fmla="*/ 110 w 137"/>
              <a:gd name="T55" fmla="*/ 51 h 123"/>
              <a:gd name="T56" fmla="*/ 116 w 137"/>
              <a:gd name="T57" fmla="*/ 51 h 123"/>
              <a:gd name="T58" fmla="*/ 122 w 137"/>
              <a:gd name="T59" fmla="*/ 51 h 123"/>
              <a:gd name="T60" fmla="*/ 125 w 137"/>
              <a:gd name="T61" fmla="*/ 50 h 123"/>
              <a:gd name="T62" fmla="*/ 125 w 137"/>
              <a:gd name="T63" fmla="*/ 49 h 123"/>
              <a:gd name="T64" fmla="*/ 111 w 137"/>
              <a:gd name="T65" fmla="*/ 47 h 123"/>
              <a:gd name="T66" fmla="*/ 107 w 137"/>
              <a:gd name="T67" fmla="*/ 34 h 123"/>
              <a:gd name="T68" fmla="*/ 106 w 137"/>
              <a:gd name="T69" fmla="*/ 39 h 123"/>
              <a:gd name="T70" fmla="*/ 104 w 137"/>
              <a:gd name="T71" fmla="*/ 44 h 123"/>
              <a:gd name="T72" fmla="*/ 101 w 137"/>
              <a:gd name="T73" fmla="*/ 52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37" h="123">
                <a:moveTo>
                  <a:pt x="69" y="22"/>
                </a:moveTo>
                <a:cubicBezTo>
                  <a:pt x="69" y="20"/>
                  <a:pt x="70" y="20"/>
                  <a:pt x="71" y="19"/>
                </a:cubicBezTo>
                <a:cubicBezTo>
                  <a:pt x="82" y="3"/>
                  <a:pt x="96" y="0"/>
                  <a:pt x="113" y="6"/>
                </a:cubicBezTo>
                <a:cubicBezTo>
                  <a:pt x="129" y="12"/>
                  <a:pt x="137" y="25"/>
                  <a:pt x="135" y="43"/>
                </a:cubicBezTo>
                <a:cubicBezTo>
                  <a:pt x="134" y="58"/>
                  <a:pt x="127" y="70"/>
                  <a:pt x="118" y="81"/>
                </a:cubicBezTo>
                <a:cubicBezTo>
                  <a:pt x="105" y="97"/>
                  <a:pt x="89" y="109"/>
                  <a:pt x="73" y="121"/>
                </a:cubicBezTo>
                <a:cubicBezTo>
                  <a:pt x="70" y="123"/>
                  <a:pt x="68" y="123"/>
                  <a:pt x="65" y="121"/>
                </a:cubicBezTo>
                <a:cubicBezTo>
                  <a:pt x="44" y="106"/>
                  <a:pt x="24" y="90"/>
                  <a:pt x="10" y="68"/>
                </a:cubicBezTo>
                <a:cubicBezTo>
                  <a:pt x="3" y="56"/>
                  <a:pt x="0" y="43"/>
                  <a:pt x="3" y="29"/>
                </a:cubicBezTo>
                <a:cubicBezTo>
                  <a:pt x="8" y="11"/>
                  <a:pt x="24" y="3"/>
                  <a:pt x="42" y="4"/>
                </a:cubicBezTo>
                <a:cubicBezTo>
                  <a:pt x="53" y="4"/>
                  <a:pt x="61" y="10"/>
                  <a:pt x="67" y="19"/>
                </a:cubicBezTo>
                <a:cubicBezTo>
                  <a:pt x="67" y="20"/>
                  <a:pt x="68" y="21"/>
                  <a:pt x="69" y="22"/>
                </a:cubicBezTo>
                <a:close/>
                <a:moveTo>
                  <a:pt x="101" y="52"/>
                </a:moveTo>
                <a:cubicBezTo>
                  <a:pt x="99" y="42"/>
                  <a:pt x="100" y="31"/>
                  <a:pt x="97" y="21"/>
                </a:cubicBezTo>
                <a:cubicBezTo>
                  <a:pt x="93" y="29"/>
                  <a:pt x="94" y="37"/>
                  <a:pt x="93" y="45"/>
                </a:cubicBezTo>
                <a:cubicBezTo>
                  <a:pt x="92" y="44"/>
                  <a:pt x="91" y="43"/>
                  <a:pt x="89" y="42"/>
                </a:cubicBezTo>
                <a:cubicBezTo>
                  <a:pt x="89" y="50"/>
                  <a:pt x="82" y="48"/>
                  <a:pt x="77" y="49"/>
                </a:cubicBezTo>
                <a:cubicBezTo>
                  <a:pt x="83" y="52"/>
                  <a:pt x="88" y="51"/>
                  <a:pt x="90" y="48"/>
                </a:cubicBezTo>
                <a:cubicBezTo>
                  <a:pt x="91" y="50"/>
                  <a:pt x="92" y="51"/>
                  <a:pt x="93" y="52"/>
                </a:cubicBezTo>
                <a:cubicBezTo>
                  <a:pt x="94" y="52"/>
                  <a:pt x="94" y="52"/>
                  <a:pt x="95" y="52"/>
                </a:cubicBezTo>
                <a:cubicBezTo>
                  <a:pt x="96" y="47"/>
                  <a:pt x="96" y="42"/>
                  <a:pt x="97" y="38"/>
                </a:cubicBezTo>
                <a:cubicBezTo>
                  <a:pt x="97" y="44"/>
                  <a:pt x="98" y="52"/>
                  <a:pt x="98" y="59"/>
                </a:cubicBezTo>
                <a:cubicBezTo>
                  <a:pt x="99" y="61"/>
                  <a:pt x="99" y="62"/>
                  <a:pt x="100" y="63"/>
                </a:cubicBezTo>
                <a:cubicBezTo>
                  <a:pt x="101" y="63"/>
                  <a:pt x="101" y="63"/>
                  <a:pt x="102" y="63"/>
                </a:cubicBezTo>
                <a:cubicBezTo>
                  <a:pt x="102" y="59"/>
                  <a:pt x="103" y="55"/>
                  <a:pt x="103" y="51"/>
                </a:cubicBezTo>
                <a:cubicBezTo>
                  <a:pt x="104" y="51"/>
                  <a:pt x="104" y="51"/>
                  <a:pt x="104" y="51"/>
                </a:cubicBezTo>
                <a:cubicBezTo>
                  <a:pt x="106" y="49"/>
                  <a:pt x="107" y="47"/>
                  <a:pt x="108" y="45"/>
                </a:cubicBezTo>
                <a:cubicBezTo>
                  <a:pt x="109" y="46"/>
                  <a:pt x="108" y="49"/>
                  <a:pt x="110" y="51"/>
                </a:cubicBezTo>
                <a:cubicBezTo>
                  <a:pt x="111" y="52"/>
                  <a:pt x="114" y="51"/>
                  <a:pt x="116" y="51"/>
                </a:cubicBezTo>
                <a:cubicBezTo>
                  <a:pt x="118" y="51"/>
                  <a:pt x="120" y="51"/>
                  <a:pt x="122" y="51"/>
                </a:cubicBezTo>
                <a:cubicBezTo>
                  <a:pt x="123" y="51"/>
                  <a:pt x="124" y="51"/>
                  <a:pt x="125" y="50"/>
                </a:cubicBezTo>
                <a:cubicBezTo>
                  <a:pt x="125" y="50"/>
                  <a:pt x="125" y="49"/>
                  <a:pt x="125" y="49"/>
                </a:cubicBezTo>
                <a:cubicBezTo>
                  <a:pt x="121" y="48"/>
                  <a:pt x="116" y="48"/>
                  <a:pt x="111" y="47"/>
                </a:cubicBezTo>
                <a:cubicBezTo>
                  <a:pt x="110" y="43"/>
                  <a:pt x="112" y="38"/>
                  <a:pt x="107" y="34"/>
                </a:cubicBezTo>
                <a:cubicBezTo>
                  <a:pt x="107" y="36"/>
                  <a:pt x="106" y="37"/>
                  <a:pt x="106" y="39"/>
                </a:cubicBezTo>
                <a:cubicBezTo>
                  <a:pt x="105" y="41"/>
                  <a:pt x="105" y="44"/>
                  <a:pt x="104" y="44"/>
                </a:cubicBezTo>
                <a:cubicBezTo>
                  <a:pt x="100" y="46"/>
                  <a:pt x="101" y="49"/>
                  <a:pt x="101" y="5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EE09D0A-25E6-4798-B23C-CC42880723DC}"/>
              </a:ext>
            </a:extLst>
          </p:cNvPr>
          <p:cNvSpPr>
            <a:spLocks/>
          </p:cNvSpPr>
          <p:nvPr/>
        </p:nvSpPr>
        <p:spPr bwMode="auto">
          <a:xfrm>
            <a:off x="5937250" y="1516063"/>
            <a:ext cx="1966913" cy="2211388"/>
          </a:xfrm>
          <a:custGeom>
            <a:avLst/>
            <a:gdLst>
              <a:gd name="T0" fmla="*/ 66 w 122"/>
              <a:gd name="T1" fmla="*/ 117 h 137"/>
              <a:gd name="T2" fmla="*/ 79 w 122"/>
              <a:gd name="T3" fmla="*/ 129 h 137"/>
              <a:gd name="T4" fmla="*/ 79 w 122"/>
              <a:gd name="T5" fmla="*/ 104 h 137"/>
              <a:gd name="T6" fmla="*/ 85 w 122"/>
              <a:gd name="T7" fmla="*/ 98 h 137"/>
              <a:gd name="T8" fmla="*/ 110 w 122"/>
              <a:gd name="T9" fmla="*/ 98 h 137"/>
              <a:gd name="T10" fmla="*/ 101 w 122"/>
              <a:gd name="T11" fmla="*/ 88 h 137"/>
              <a:gd name="T12" fmla="*/ 93 w 122"/>
              <a:gd name="T13" fmla="*/ 79 h 137"/>
              <a:gd name="T14" fmla="*/ 94 w 122"/>
              <a:gd name="T15" fmla="*/ 71 h 137"/>
              <a:gd name="T16" fmla="*/ 115 w 122"/>
              <a:gd name="T17" fmla="*/ 55 h 137"/>
              <a:gd name="T18" fmla="*/ 92 w 122"/>
              <a:gd name="T19" fmla="*/ 52 h 137"/>
              <a:gd name="T20" fmla="*/ 85 w 122"/>
              <a:gd name="T21" fmla="*/ 42 h 137"/>
              <a:gd name="T22" fmla="*/ 89 w 122"/>
              <a:gd name="T23" fmla="*/ 19 h 137"/>
              <a:gd name="T24" fmla="*/ 67 w 122"/>
              <a:gd name="T25" fmla="*/ 33 h 137"/>
              <a:gd name="T26" fmla="*/ 60 w 122"/>
              <a:gd name="T27" fmla="*/ 31 h 137"/>
              <a:gd name="T28" fmla="*/ 47 w 122"/>
              <a:gd name="T29" fmla="*/ 8 h 137"/>
              <a:gd name="T30" fmla="*/ 39 w 122"/>
              <a:gd name="T31" fmla="*/ 31 h 137"/>
              <a:gd name="T32" fmla="*/ 31 w 122"/>
              <a:gd name="T33" fmla="*/ 35 h 137"/>
              <a:gd name="T34" fmla="*/ 7 w 122"/>
              <a:gd name="T35" fmla="*/ 26 h 137"/>
              <a:gd name="T36" fmla="*/ 14 w 122"/>
              <a:gd name="T37" fmla="*/ 42 h 137"/>
              <a:gd name="T38" fmla="*/ 11 w 122"/>
              <a:gd name="T39" fmla="*/ 47 h 137"/>
              <a:gd name="T40" fmla="*/ 1 w 122"/>
              <a:gd name="T41" fmla="*/ 23 h 137"/>
              <a:gd name="T42" fmla="*/ 6 w 122"/>
              <a:gd name="T43" fmla="*/ 21 h 137"/>
              <a:gd name="T44" fmla="*/ 30 w 122"/>
              <a:gd name="T45" fmla="*/ 31 h 137"/>
              <a:gd name="T46" fmla="*/ 34 w 122"/>
              <a:gd name="T47" fmla="*/ 32 h 137"/>
              <a:gd name="T48" fmla="*/ 43 w 122"/>
              <a:gd name="T49" fmla="*/ 7 h 137"/>
              <a:gd name="T50" fmla="*/ 44 w 122"/>
              <a:gd name="T51" fmla="*/ 3 h 137"/>
              <a:gd name="T52" fmla="*/ 46 w 122"/>
              <a:gd name="T53" fmla="*/ 0 h 137"/>
              <a:gd name="T54" fmla="*/ 49 w 122"/>
              <a:gd name="T55" fmla="*/ 2 h 137"/>
              <a:gd name="T56" fmla="*/ 62 w 122"/>
              <a:gd name="T57" fmla="*/ 26 h 137"/>
              <a:gd name="T58" fmla="*/ 64 w 122"/>
              <a:gd name="T59" fmla="*/ 30 h 137"/>
              <a:gd name="T60" fmla="*/ 90 w 122"/>
              <a:gd name="T61" fmla="*/ 13 h 137"/>
              <a:gd name="T62" fmla="*/ 94 w 122"/>
              <a:gd name="T63" fmla="*/ 12 h 137"/>
              <a:gd name="T64" fmla="*/ 94 w 122"/>
              <a:gd name="T65" fmla="*/ 17 h 137"/>
              <a:gd name="T66" fmla="*/ 88 w 122"/>
              <a:gd name="T67" fmla="*/ 47 h 137"/>
              <a:gd name="T68" fmla="*/ 116 w 122"/>
              <a:gd name="T69" fmla="*/ 51 h 137"/>
              <a:gd name="T70" fmla="*/ 118 w 122"/>
              <a:gd name="T71" fmla="*/ 51 h 137"/>
              <a:gd name="T72" fmla="*/ 122 w 122"/>
              <a:gd name="T73" fmla="*/ 53 h 137"/>
              <a:gd name="T74" fmla="*/ 120 w 122"/>
              <a:gd name="T75" fmla="*/ 57 h 137"/>
              <a:gd name="T76" fmla="*/ 97 w 122"/>
              <a:gd name="T77" fmla="*/ 74 h 137"/>
              <a:gd name="T78" fmla="*/ 96 w 122"/>
              <a:gd name="T79" fmla="*/ 75 h 137"/>
              <a:gd name="T80" fmla="*/ 116 w 122"/>
              <a:gd name="T81" fmla="*/ 98 h 137"/>
              <a:gd name="T82" fmla="*/ 118 w 122"/>
              <a:gd name="T83" fmla="*/ 102 h 137"/>
              <a:gd name="T84" fmla="*/ 113 w 122"/>
              <a:gd name="T85" fmla="*/ 103 h 137"/>
              <a:gd name="T86" fmla="*/ 84 w 122"/>
              <a:gd name="T87" fmla="*/ 103 h 137"/>
              <a:gd name="T88" fmla="*/ 84 w 122"/>
              <a:gd name="T89" fmla="*/ 129 h 137"/>
              <a:gd name="T90" fmla="*/ 83 w 122"/>
              <a:gd name="T91" fmla="*/ 137 h 137"/>
              <a:gd name="T92" fmla="*/ 76 w 122"/>
              <a:gd name="T93" fmla="*/ 133 h 137"/>
              <a:gd name="T94" fmla="*/ 65 w 122"/>
              <a:gd name="T95" fmla="*/ 123 h 137"/>
              <a:gd name="T96" fmla="*/ 66 w 122"/>
              <a:gd name="T97" fmla="*/ 11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2" h="137">
                <a:moveTo>
                  <a:pt x="66" y="117"/>
                </a:moveTo>
                <a:cubicBezTo>
                  <a:pt x="70" y="121"/>
                  <a:pt x="74" y="125"/>
                  <a:pt x="79" y="129"/>
                </a:cubicBezTo>
                <a:cubicBezTo>
                  <a:pt x="79" y="120"/>
                  <a:pt x="79" y="112"/>
                  <a:pt x="79" y="104"/>
                </a:cubicBezTo>
                <a:cubicBezTo>
                  <a:pt x="79" y="98"/>
                  <a:pt x="79" y="98"/>
                  <a:pt x="85" y="98"/>
                </a:cubicBezTo>
                <a:cubicBezTo>
                  <a:pt x="93" y="98"/>
                  <a:pt x="101" y="98"/>
                  <a:pt x="110" y="98"/>
                </a:cubicBezTo>
                <a:cubicBezTo>
                  <a:pt x="107" y="94"/>
                  <a:pt x="104" y="91"/>
                  <a:pt x="101" y="88"/>
                </a:cubicBezTo>
                <a:cubicBezTo>
                  <a:pt x="98" y="85"/>
                  <a:pt x="96" y="82"/>
                  <a:pt x="93" y="79"/>
                </a:cubicBezTo>
                <a:cubicBezTo>
                  <a:pt x="89" y="75"/>
                  <a:pt x="89" y="74"/>
                  <a:pt x="94" y="71"/>
                </a:cubicBezTo>
                <a:cubicBezTo>
                  <a:pt x="101" y="66"/>
                  <a:pt x="107" y="61"/>
                  <a:pt x="115" y="55"/>
                </a:cubicBezTo>
                <a:cubicBezTo>
                  <a:pt x="106" y="54"/>
                  <a:pt x="99" y="53"/>
                  <a:pt x="92" y="52"/>
                </a:cubicBezTo>
                <a:cubicBezTo>
                  <a:pt x="83" y="51"/>
                  <a:pt x="83" y="51"/>
                  <a:pt x="85" y="42"/>
                </a:cubicBezTo>
                <a:cubicBezTo>
                  <a:pt x="86" y="34"/>
                  <a:pt x="88" y="27"/>
                  <a:pt x="89" y="19"/>
                </a:cubicBezTo>
                <a:cubicBezTo>
                  <a:pt x="82" y="24"/>
                  <a:pt x="74" y="28"/>
                  <a:pt x="67" y="33"/>
                </a:cubicBezTo>
                <a:cubicBezTo>
                  <a:pt x="62" y="36"/>
                  <a:pt x="62" y="36"/>
                  <a:pt x="60" y="31"/>
                </a:cubicBezTo>
                <a:cubicBezTo>
                  <a:pt x="56" y="23"/>
                  <a:pt x="51" y="16"/>
                  <a:pt x="47" y="8"/>
                </a:cubicBezTo>
                <a:cubicBezTo>
                  <a:pt x="44" y="16"/>
                  <a:pt x="42" y="24"/>
                  <a:pt x="39" y="31"/>
                </a:cubicBezTo>
                <a:cubicBezTo>
                  <a:pt x="37" y="38"/>
                  <a:pt x="37" y="39"/>
                  <a:pt x="31" y="35"/>
                </a:cubicBezTo>
                <a:cubicBezTo>
                  <a:pt x="23" y="32"/>
                  <a:pt x="16" y="30"/>
                  <a:pt x="7" y="26"/>
                </a:cubicBezTo>
                <a:cubicBezTo>
                  <a:pt x="10" y="32"/>
                  <a:pt x="12" y="37"/>
                  <a:pt x="14" y="42"/>
                </a:cubicBezTo>
                <a:cubicBezTo>
                  <a:pt x="15" y="45"/>
                  <a:pt x="14" y="46"/>
                  <a:pt x="11" y="47"/>
                </a:cubicBezTo>
                <a:cubicBezTo>
                  <a:pt x="8" y="39"/>
                  <a:pt x="4" y="31"/>
                  <a:pt x="1" y="23"/>
                </a:cubicBezTo>
                <a:cubicBezTo>
                  <a:pt x="0" y="19"/>
                  <a:pt x="3" y="20"/>
                  <a:pt x="6" y="21"/>
                </a:cubicBezTo>
                <a:cubicBezTo>
                  <a:pt x="14" y="24"/>
                  <a:pt x="22" y="27"/>
                  <a:pt x="30" y="31"/>
                </a:cubicBezTo>
                <a:cubicBezTo>
                  <a:pt x="31" y="31"/>
                  <a:pt x="33" y="32"/>
                  <a:pt x="34" y="32"/>
                </a:cubicBezTo>
                <a:cubicBezTo>
                  <a:pt x="37" y="24"/>
                  <a:pt x="40" y="15"/>
                  <a:pt x="43" y="7"/>
                </a:cubicBezTo>
                <a:cubicBezTo>
                  <a:pt x="43" y="6"/>
                  <a:pt x="43" y="4"/>
                  <a:pt x="44" y="3"/>
                </a:cubicBezTo>
                <a:cubicBezTo>
                  <a:pt x="45" y="2"/>
                  <a:pt x="46" y="1"/>
                  <a:pt x="46" y="0"/>
                </a:cubicBezTo>
                <a:cubicBezTo>
                  <a:pt x="47" y="0"/>
                  <a:pt x="49" y="1"/>
                  <a:pt x="49" y="2"/>
                </a:cubicBezTo>
                <a:cubicBezTo>
                  <a:pt x="53" y="10"/>
                  <a:pt x="57" y="18"/>
                  <a:pt x="62" y="26"/>
                </a:cubicBezTo>
                <a:cubicBezTo>
                  <a:pt x="62" y="27"/>
                  <a:pt x="63" y="28"/>
                  <a:pt x="64" y="30"/>
                </a:cubicBezTo>
                <a:cubicBezTo>
                  <a:pt x="73" y="24"/>
                  <a:pt x="82" y="19"/>
                  <a:pt x="90" y="13"/>
                </a:cubicBezTo>
                <a:cubicBezTo>
                  <a:pt x="91" y="13"/>
                  <a:pt x="93" y="13"/>
                  <a:pt x="94" y="12"/>
                </a:cubicBezTo>
                <a:cubicBezTo>
                  <a:pt x="94" y="14"/>
                  <a:pt x="95" y="15"/>
                  <a:pt x="94" y="17"/>
                </a:cubicBezTo>
                <a:cubicBezTo>
                  <a:pt x="92" y="26"/>
                  <a:pt x="90" y="36"/>
                  <a:pt x="88" y="47"/>
                </a:cubicBezTo>
                <a:cubicBezTo>
                  <a:pt x="98" y="48"/>
                  <a:pt x="107" y="49"/>
                  <a:pt x="116" y="51"/>
                </a:cubicBezTo>
                <a:cubicBezTo>
                  <a:pt x="117" y="51"/>
                  <a:pt x="117" y="51"/>
                  <a:pt x="118" y="51"/>
                </a:cubicBezTo>
                <a:cubicBezTo>
                  <a:pt x="119" y="51"/>
                  <a:pt x="121" y="52"/>
                  <a:pt x="122" y="53"/>
                </a:cubicBezTo>
                <a:cubicBezTo>
                  <a:pt x="121" y="54"/>
                  <a:pt x="121" y="56"/>
                  <a:pt x="120" y="57"/>
                </a:cubicBezTo>
                <a:cubicBezTo>
                  <a:pt x="112" y="63"/>
                  <a:pt x="105" y="68"/>
                  <a:pt x="97" y="74"/>
                </a:cubicBezTo>
                <a:cubicBezTo>
                  <a:pt x="97" y="74"/>
                  <a:pt x="96" y="75"/>
                  <a:pt x="96" y="75"/>
                </a:cubicBezTo>
                <a:cubicBezTo>
                  <a:pt x="102" y="83"/>
                  <a:pt x="109" y="90"/>
                  <a:pt x="116" y="98"/>
                </a:cubicBezTo>
                <a:cubicBezTo>
                  <a:pt x="117" y="99"/>
                  <a:pt x="117" y="101"/>
                  <a:pt x="118" y="102"/>
                </a:cubicBezTo>
                <a:cubicBezTo>
                  <a:pt x="116" y="102"/>
                  <a:pt x="115" y="103"/>
                  <a:pt x="113" y="103"/>
                </a:cubicBezTo>
                <a:cubicBezTo>
                  <a:pt x="103" y="103"/>
                  <a:pt x="94" y="103"/>
                  <a:pt x="84" y="103"/>
                </a:cubicBezTo>
                <a:cubicBezTo>
                  <a:pt x="84" y="111"/>
                  <a:pt x="84" y="120"/>
                  <a:pt x="84" y="129"/>
                </a:cubicBezTo>
                <a:cubicBezTo>
                  <a:pt x="84" y="132"/>
                  <a:pt x="83" y="134"/>
                  <a:pt x="83" y="137"/>
                </a:cubicBezTo>
                <a:cubicBezTo>
                  <a:pt x="81" y="135"/>
                  <a:pt x="78" y="134"/>
                  <a:pt x="76" y="133"/>
                </a:cubicBezTo>
                <a:cubicBezTo>
                  <a:pt x="73" y="130"/>
                  <a:pt x="69" y="126"/>
                  <a:pt x="65" y="123"/>
                </a:cubicBezTo>
                <a:cubicBezTo>
                  <a:pt x="63" y="121"/>
                  <a:pt x="64" y="119"/>
                  <a:pt x="66" y="117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43"/>
          <p:cNvSpPr txBox="1">
            <a:spLocks noGrp="1"/>
          </p:cNvSpPr>
          <p:nvPr>
            <p:ph type="title"/>
          </p:nvPr>
        </p:nvSpPr>
        <p:spPr>
          <a:xfrm>
            <a:off x="347448" y="135199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PREVALENCE</a:t>
            </a:r>
            <a:endParaRPr dirty="0">
              <a:solidFill>
                <a:srgbClr val="FF4B6D"/>
              </a:solidFill>
            </a:endParaRPr>
          </a:p>
        </p:txBody>
      </p:sp>
      <p:grpSp>
        <p:nvGrpSpPr>
          <p:cNvPr id="1242" name="Google Shape;1242;p43"/>
          <p:cNvGrpSpPr/>
          <p:nvPr/>
        </p:nvGrpSpPr>
        <p:grpSpPr>
          <a:xfrm>
            <a:off x="2757022" y="1151804"/>
            <a:ext cx="5249888" cy="3452187"/>
            <a:chOff x="235800" y="830650"/>
            <a:chExt cx="6978450" cy="4588844"/>
          </a:xfrm>
          <a:solidFill>
            <a:srgbClr val="FF0000"/>
          </a:solidFill>
        </p:grpSpPr>
        <p:sp>
          <p:nvSpPr>
            <p:cNvPr id="1243" name="Google Shape;1243;p43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3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9" name="Google Shape;1249;p43"/>
          <p:cNvSpPr/>
          <p:nvPr/>
        </p:nvSpPr>
        <p:spPr>
          <a:xfrm flipH="1">
            <a:off x="6144798" y="1583398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43"/>
          <p:cNvSpPr/>
          <p:nvPr/>
        </p:nvSpPr>
        <p:spPr>
          <a:xfrm flipH="1">
            <a:off x="5740248" y="2186998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43"/>
          <p:cNvSpPr/>
          <p:nvPr/>
        </p:nvSpPr>
        <p:spPr>
          <a:xfrm flipH="1">
            <a:off x="6819023" y="24585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43"/>
          <p:cNvSpPr/>
          <p:nvPr/>
        </p:nvSpPr>
        <p:spPr>
          <a:xfrm flipH="1">
            <a:off x="6939132" y="120641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43"/>
          <p:cNvSpPr/>
          <p:nvPr/>
        </p:nvSpPr>
        <p:spPr>
          <a:xfrm flipH="1">
            <a:off x="5022148" y="224303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43"/>
          <p:cNvSpPr/>
          <p:nvPr/>
        </p:nvSpPr>
        <p:spPr>
          <a:xfrm flipH="1">
            <a:off x="5311098" y="174216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43"/>
          <p:cNvSpPr/>
          <p:nvPr/>
        </p:nvSpPr>
        <p:spPr>
          <a:xfrm flipH="1">
            <a:off x="3750698" y="242283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43"/>
          <p:cNvSpPr/>
          <p:nvPr/>
        </p:nvSpPr>
        <p:spPr>
          <a:xfrm flipH="1">
            <a:off x="3121423" y="227513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43"/>
          <p:cNvSpPr/>
          <p:nvPr/>
        </p:nvSpPr>
        <p:spPr>
          <a:xfrm flipH="1">
            <a:off x="3564498" y="28006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43"/>
          <p:cNvSpPr/>
          <p:nvPr/>
        </p:nvSpPr>
        <p:spPr>
          <a:xfrm flipH="1">
            <a:off x="4399273" y="318596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43"/>
          <p:cNvSpPr/>
          <p:nvPr/>
        </p:nvSpPr>
        <p:spPr>
          <a:xfrm flipH="1">
            <a:off x="3796973" y="32244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43"/>
          <p:cNvSpPr/>
          <p:nvPr/>
        </p:nvSpPr>
        <p:spPr>
          <a:xfrm flipH="1">
            <a:off x="7251648" y="352806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43"/>
          <p:cNvSpPr/>
          <p:nvPr/>
        </p:nvSpPr>
        <p:spPr>
          <a:xfrm flipH="1">
            <a:off x="7514923" y="3630810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43"/>
          <p:cNvSpPr/>
          <p:nvPr/>
        </p:nvSpPr>
        <p:spPr>
          <a:xfrm flipH="1">
            <a:off x="5022148" y="2800685"/>
            <a:ext cx="232465" cy="342087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43"/>
          <p:cNvSpPr txBox="1">
            <a:spLocks noGrp="1"/>
          </p:cNvSpPr>
          <p:nvPr>
            <p:ph type="subTitle" idx="4294967295"/>
          </p:nvPr>
        </p:nvSpPr>
        <p:spPr>
          <a:xfrm>
            <a:off x="832291" y="3701453"/>
            <a:ext cx="1743900" cy="6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Mars is actually a cold place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264" name="Google Shape;1264;p43"/>
          <p:cNvSpPr txBox="1">
            <a:spLocks noGrp="1"/>
          </p:cNvSpPr>
          <p:nvPr>
            <p:ph type="subTitle" idx="4294967295"/>
          </p:nvPr>
        </p:nvSpPr>
        <p:spPr>
          <a:xfrm>
            <a:off x="832291" y="2885750"/>
            <a:ext cx="1743900" cy="6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6B6B6B"/>
                </a:solidFill>
              </a:rPr>
              <a:t>Venus has a beautiful name</a:t>
            </a:r>
            <a:endParaRPr sz="1400" dirty="0">
              <a:solidFill>
                <a:srgbClr val="6B6B6B"/>
              </a:solidFill>
            </a:endParaRPr>
          </a:p>
        </p:txBody>
      </p:sp>
      <p:cxnSp>
        <p:nvCxnSpPr>
          <p:cNvPr id="1265" name="Google Shape;1265;p43"/>
          <p:cNvCxnSpPr>
            <a:stCxn id="1264" idx="3"/>
          </p:cNvCxnSpPr>
          <p:nvPr/>
        </p:nvCxnSpPr>
        <p:spPr>
          <a:xfrm rot="10800000" flipH="1">
            <a:off x="2576191" y="2522600"/>
            <a:ext cx="663300" cy="684300"/>
          </a:xfrm>
          <a:prstGeom prst="bentConnector2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66" name="Google Shape;1266;p43"/>
          <p:cNvCxnSpPr>
            <a:stCxn id="1263" idx="3"/>
          </p:cNvCxnSpPr>
          <p:nvPr/>
        </p:nvCxnSpPr>
        <p:spPr>
          <a:xfrm rot="10800000" flipH="1">
            <a:off x="2576191" y="3501803"/>
            <a:ext cx="1348800" cy="520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Rectangle 5">
            <a:extLst>
              <a:ext uri="{FF2B5EF4-FFF2-40B4-BE49-F238E27FC236}">
                <a16:creationId xmlns:a16="http://schemas.microsoft.com/office/drawing/2014/main" id="{E4D63B61-900D-40A8-899F-7924BF4FC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40F4158D-1CC0-469D-8625-C85CAD935221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44"/>
          <p:cNvSpPr txBox="1">
            <a:spLocks noGrp="1"/>
          </p:cNvSpPr>
          <p:nvPr>
            <p:ph type="title"/>
          </p:nvPr>
        </p:nvSpPr>
        <p:spPr>
          <a:xfrm>
            <a:off x="342204" y="102450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DISCUSSION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272" name="Google Shape;1272;p44"/>
          <p:cNvSpPr txBox="1">
            <a:spLocks noGrp="1"/>
          </p:cNvSpPr>
          <p:nvPr>
            <p:ph type="title" idx="2"/>
          </p:nvPr>
        </p:nvSpPr>
        <p:spPr>
          <a:xfrm>
            <a:off x="1236734" y="3993391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DR. JENNA DOE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273" name="Google Shape;1273;p44"/>
          <p:cNvSpPr txBox="1">
            <a:spLocks noGrp="1"/>
          </p:cNvSpPr>
          <p:nvPr>
            <p:ph type="subTitle" idx="1"/>
          </p:nvPr>
        </p:nvSpPr>
        <p:spPr>
          <a:xfrm>
            <a:off x="1236746" y="2705513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“Despite being red, Mars is actually a cold place full of iron oxide dust”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274" name="Google Shape;1274;p44"/>
          <p:cNvSpPr txBox="1">
            <a:spLocks noGrp="1"/>
          </p:cNvSpPr>
          <p:nvPr>
            <p:ph type="title" idx="3"/>
          </p:nvPr>
        </p:nvSpPr>
        <p:spPr>
          <a:xfrm>
            <a:off x="5270957" y="3993391"/>
            <a:ext cx="27357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DR. JOHN JAMES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275" name="Google Shape;1275;p44"/>
          <p:cNvSpPr txBox="1">
            <a:spLocks noGrp="1"/>
          </p:cNvSpPr>
          <p:nvPr>
            <p:ph type="subTitle" idx="4"/>
          </p:nvPr>
        </p:nvSpPr>
        <p:spPr>
          <a:xfrm>
            <a:off x="5270955" y="2705513"/>
            <a:ext cx="2735700" cy="11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“Saturn is composed</a:t>
            </a:r>
            <a:endParaRPr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mostly of hydrogen and also helium”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276" name="Google Shape;1276;p44"/>
          <p:cNvSpPr/>
          <p:nvPr/>
        </p:nvSpPr>
        <p:spPr>
          <a:xfrm>
            <a:off x="1989692" y="1641240"/>
            <a:ext cx="1229783" cy="122978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276;p44"/>
          <p:cNvSpPr/>
          <p:nvPr/>
        </p:nvSpPr>
        <p:spPr>
          <a:xfrm>
            <a:off x="6023913" y="1641239"/>
            <a:ext cx="1229783" cy="122978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2270126" y="1719263"/>
            <a:ext cx="692150" cy="1079500"/>
          </a:xfrm>
          <a:custGeom>
            <a:avLst/>
            <a:gdLst>
              <a:gd name="T0" fmla="*/ 183 w 572"/>
              <a:gd name="T1" fmla="*/ 132 h 894"/>
              <a:gd name="T2" fmla="*/ 223 w 572"/>
              <a:gd name="T3" fmla="*/ 127 h 894"/>
              <a:gd name="T4" fmla="*/ 234 w 572"/>
              <a:gd name="T5" fmla="*/ 197 h 894"/>
              <a:gd name="T6" fmla="*/ 201 w 572"/>
              <a:gd name="T7" fmla="*/ 245 h 894"/>
              <a:gd name="T8" fmla="*/ 197 w 572"/>
              <a:gd name="T9" fmla="*/ 265 h 894"/>
              <a:gd name="T10" fmla="*/ 255 w 572"/>
              <a:gd name="T11" fmla="*/ 183 h 894"/>
              <a:gd name="T12" fmla="*/ 255 w 572"/>
              <a:gd name="T13" fmla="*/ 119 h 894"/>
              <a:gd name="T14" fmla="*/ 258 w 572"/>
              <a:gd name="T15" fmla="*/ 84 h 894"/>
              <a:gd name="T16" fmla="*/ 313 w 572"/>
              <a:gd name="T17" fmla="*/ 83 h 894"/>
              <a:gd name="T18" fmla="*/ 347 w 572"/>
              <a:gd name="T19" fmla="*/ 79 h 894"/>
              <a:gd name="T20" fmla="*/ 377 w 572"/>
              <a:gd name="T21" fmla="*/ 17 h 894"/>
              <a:gd name="T22" fmla="*/ 407 w 572"/>
              <a:gd name="T23" fmla="*/ 8 h 894"/>
              <a:gd name="T24" fmla="*/ 446 w 572"/>
              <a:gd name="T25" fmla="*/ 30 h 894"/>
              <a:gd name="T26" fmla="*/ 455 w 572"/>
              <a:gd name="T27" fmla="*/ 61 h 894"/>
              <a:gd name="T28" fmla="*/ 442 w 572"/>
              <a:gd name="T29" fmla="*/ 88 h 894"/>
              <a:gd name="T30" fmla="*/ 455 w 572"/>
              <a:gd name="T31" fmla="*/ 88 h 894"/>
              <a:gd name="T32" fmla="*/ 525 w 572"/>
              <a:gd name="T33" fmla="*/ 126 h 894"/>
              <a:gd name="T34" fmla="*/ 514 w 572"/>
              <a:gd name="T35" fmla="*/ 141 h 894"/>
              <a:gd name="T36" fmla="*/ 436 w 572"/>
              <a:gd name="T37" fmla="*/ 175 h 894"/>
              <a:gd name="T38" fmla="*/ 426 w 572"/>
              <a:gd name="T39" fmla="*/ 183 h 894"/>
              <a:gd name="T40" fmla="*/ 499 w 572"/>
              <a:gd name="T41" fmla="*/ 178 h 894"/>
              <a:gd name="T42" fmla="*/ 526 w 572"/>
              <a:gd name="T43" fmla="*/ 197 h 894"/>
              <a:gd name="T44" fmla="*/ 538 w 572"/>
              <a:gd name="T45" fmla="*/ 227 h 894"/>
              <a:gd name="T46" fmla="*/ 524 w 572"/>
              <a:gd name="T47" fmla="*/ 247 h 894"/>
              <a:gd name="T48" fmla="*/ 414 w 572"/>
              <a:gd name="T49" fmla="*/ 264 h 894"/>
              <a:gd name="T50" fmla="*/ 396 w 572"/>
              <a:gd name="T51" fmla="*/ 288 h 894"/>
              <a:gd name="T52" fmla="*/ 417 w 572"/>
              <a:gd name="T53" fmla="*/ 313 h 894"/>
              <a:gd name="T54" fmla="*/ 423 w 572"/>
              <a:gd name="T55" fmla="*/ 314 h 894"/>
              <a:gd name="T56" fmla="*/ 535 w 572"/>
              <a:gd name="T57" fmla="*/ 426 h 894"/>
              <a:gd name="T58" fmla="*/ 400 w 572"/>
              <a:gd name="T59" fmla="*/ 865 h 894"/>
              <a:gd name="T60" fmla="*/ 296 w 572"/>
              <a:gd name="T61" fmla="*/ 880 h 894"/>
              <a:gd name="T62" fmla="*/ 14 w 572"/>
              <a:gd name="T63" fmla="*/ 576 h 894"/>
              <a:gd name="T64" fmla="*/ 43 w 572"/>
              <a:gd name="T65" fmla="*/ 387 h 894"/>
              <a:gd name="T66" fmla="*/ 87 w 572"/>
              <a:gd name="T67" fmla="*/ 340 h 894"/>
              <a:gd name="T68" fmla="*/ 103 w 572"/>
              <a:gd name="T69" fmla="*/ 301 h 894"/>
              <a:gd name="T70" fmla="*/ 80 w 572"/>
              <a:gd name="T71" fmla="*/ 130 h 894"/>
              <a:gd name="T72" fmla="*/ 97 w 572"/>
              <a:gd name="T73" fmla="*/ 105 h 894"/>
              <a:gd name="T74" fmla="*/ 149 w 572"/>
              <a:gd name="T75" fmla="*/ 97 h 894"/>
              <a:gd name="T76" fmla="*/ 177 w 572"/>
              <a:gd name="T77" fmla="*/ 116 h 894"/>
              <a:gd name="T78" fmla="*/ 183 w 572"/>
              <a:gd name="T79" fmla="*/ 132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72" h="894">
                <a:moveTo>
                  <a:pt x="183" y="132"/>
                </a:moveTo>
                <a:cubicBezTo>
                  <a:pt x="196" y="110"/>
                  <a:pt x="209" y="115"/>
                  <a:pt x="223" y="127"/>
                </a:cubicBezTo>
                <a:cubicBezTo>
                  <a:pt x="271" y="164"/>
                  <a:pt x="264" y="153"/>
                  <a:pt x="234" y="197"/>
                </a:cubicBezTo>
                <a:cubicBezTo>
                  <a:pt x="222" y="213"/>
                  <a:pt x="211" y="228"/>
                  <a:pt x="201" y="245"/>
                </a:cubicBezTo>
                <a:cubicBezTo>
                  <a:pt x="197" y="252"/>
                  <a:pt x="198" y="261"/>
                  <a:pt x="197" y="265"/>
                </a:cubicBezTo>
                <a:cubicBezTo>
                  <a:pt x="215" y="239"/>
                  <a:pt x="236" y="211"/>
                  <a:pt x="255" y="183"/>
                </a:cubicBezTo>
                <a:cubicBezTo>
                  <a:pt x="269" y="162"/>
                  <a:pt x="259" y="141"/>
                  <a:pt x="255" y="119"/>
                </a:cubicBezTo>
                <a:cubicBezTo>
                  <a:pt x="253" y="107"/>
                  <a:pt x="252" y="92"/>
                  <a:pt x="258" y="84"/>
                </a:cubicBezTo>
                <a:cubicBezTo>
                  <a:pt x="280" y="53"/>
                  <a:pt x="289" y="54"/>
                  <a:pt x="313" y="83"/>
                </a:cubicBezTo>
                <a:cubicBezTo>
                  <a:pt x="331" y="105"/>
                  <a:pt x="334" y="105"/>
                  <a:pt x="347" y="79"/>
                </a:cubicBezTo>
                <a:cubicBezTo>
                  <a:pt x="357" y="58"/>
                  <a:pt x="368" y="38"/>
                  <a:pt x="377" y="17"/>
                </a:cubicBezTo>
                <a:cubicBezTo>
                  <a:pt x="384" y="1"/>
                  <a:pt x="394" y="0"/>
                  <a:pt x="407" y="8"/>
                </a:cubicBezTo>
                <a:cubicBezTo>
                  <a:pt x="420" y="16"/>
                  <a:pt x="433" y="23"/>
                  <a:pt x="446" y="30"/>
                </a:cubicBezTo>
                <a:cubicBezTo>
                  <a:pt x="461" y="37"/>
                  <a:pt x="464" y="47"/>
                  <a:pt x="455" y="61"/>
                </a:cubicBezTo>
                <a:cubicBezTo>
                  <a:pt x="450" y="69"/>
                  <a:pt x="447" y="78"/>
                  <a:pt x="442" y="88"/>
                </a:cubicBezTo>
                <a:cubicBezTo>
                  <a:pt x="448" y="88"/>
                  <a:pt x="452" y="89"/>
                  <a:pt x="455" y="88"/>
                </a:cubicBezTo>
                <a:cubicBezTo>
                  <a:pt x="488" y="79"/>
                  <a:pt x="514" y="92"/>
                  <a:pt x="525" y="126"/>
                </a:cubicBezTo>
                <a:cubicBezTo>
                  <a:pt x="526" y="129"/>
                  <a:pt x="519" y="139"/>
                  <a:pt x="514" y="141"/>
                </a:cubicBezTo>
                <a:cubicBezTo>
                  <a:pt x="488" y="153"/>
                  <a:pt x="462" y="164"/>
                  <a:pt x="436" y="175"/>
                </a:cubicBezTo>
                <a:cubicBezTo>
                  <a:pt x="432" y="177"/>
                  <a:pt x="429" y="181"/>
                  <a:pt x="426" y="183"/>
                </a:cubicBezTo>
                <a:cubicBezTo>
                  <a:pt x="450" y="182"/>
                  <a:pt x="475" y="180"/>
                  <a:pt x="499" y="178"/>
                </a:cubicBezTo>
                <a:cubicBezTo>
                  <a:pt x="513" y="177"/>
                  <a:pt x="522" y="184"/>
                  <a:pt x="526" y="197"/>
                </a:cubicBezTo>
                <a:cubicBezTo>
                  <a:pt x="530" y="207"/>
                  <a:pt x="534" y="217"/>
                  <a:pt x="538" y="227"/>
                </a:cubicBezTo>
                <a:cubicBezTo>
                  <a:pt x="543" y="241"/>
                  <a:pt x="539" y="246"/>
                  <a:pt x="524" y="247"/>
                </a:cubicBezTo>
                <a:cubicBezTo>
                  <a:pt x="487" y="252"/>
                  <a:pt x="450" y="258"/>
                  <a:pt x="414" y="264"/>
                </a:cubicBezTo>
                <a:cubicBezTo>
                  <a:pt x="400" y="266"/>
                  <a:pt x="395" y="273"/>
                  <a:pt x="396" y="288"/>
                </a:cubicBezTo>
                <a:cubicBezTo>
                  <a:pt x="397" y="302"/>
                  <a:pt x="403" y="310"/>
                  <a:pt x="417" y="313"/>
                </a:cubicBezTo>
                <a:cubicBezTo>
                  <a:pt x="419" y="313"/>
                  <a:pt x="421" y="314"/>
                  <a:pt x="423" y="314"/>
                </a:cubicBezTo>
                <a:cubicBezTo>
                  <a:pt x="494" y="318"/>
                  <a:pt x="522" y="364"/>
                  <a:pt x="535" y="426"/>
                </a:cubicBezTo>
                <a:cubicBezTo>
                  <a:pt x="572" y="598"/>
                  <a:pt x="531" y="746"/>
                  <a:pt x="400" y="865"/>
                </a:cubicBezTo>
                <a:cubicBezTo>
                  <a:pt x="368" y="894"/>
                  <a:pt x="332" y="891"/>
                  <a:pt x="296" y="880"/>
                </a:cubicBezTo>
                <a:cubicBezTo>
                  <a:pt x="145" y="832"/>
                  <a:pt x="48" y="733"/>
                  <a:pt x="14" y="576"/>
                </a:cubicBezTo>
                <a:cubicBezTo>
                  <a:pt x="0" y="509"/>
                  <a:pt x="4" y="445"/>
                  <a:pt x="43" y="387"/>
                </a:cubicBezTo>
                <a:cubicBezTo>
                  <a:pt x="55" y="369"/>
                  <a:pt x="71" y="354"/>
                  <a:pt x="87" y="340"/>
                </a:cubicBezTo>
                <a:cubicBezTo>
                  <a:pt x="100" y="329"/>
                  <a:pt x="106" y="317"/>
                  <a:pt x="103" y="301"/>
                </a:cubicBezTo>
                <a:cubicBezTo>
                  <a:pt x="95" y="244"/>
                  <a:pt x="88" y="187"/>
                  <a:pt x="80" y="130"/>
                </a:cubicBezTo>
                <a:cubicBezTo>
                  <a:pt x="78" y="116"/>
                  <a:pt x="81" y="107"/>
                  <a:pt x="97" y="105"/>
                </a:cubicBezTo>
                <a:cubicBezTo>
                  <a:pt x="115" y="103"/>
                  <a:pt x="132" y="101"/>
                  <a:pt x="149" y="97"/>
                </a:cubicBezTo>
                <a:cubicBezTo>
                  <a:pt x="167" y="93"/>
                  <a:pt x="177" y="96"/>
                  <a:pt x="177" y="116"/>
                </a:cubicBezTo>
                <a:cubicBezTo>
                  <a:pt x="177" y="120"/>
                  <a:pt x="180" y="124"/>
                  <a:pt x="183" y="1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5"/>
          <p:cNvSpPr>
            <a:spLocks/>
          </p:cNvSpPr>
          <p:nvPr/>
        </p:nvSpPr>
        <p:spPr bwMode="auto">
          <a:xfrm>
            <a:off x="6292729" y="1719263"/>
            <a:ext cx="692150" cy="1079500"/>
          </a:xfrm>
          <a:custGeom>
            <a:avLst/>
            <a:gdLst>
              <a:gd name="T0" fmla="*/ 183 w 572"/>
              <a:gd name="T1" fmla="*/ 132 h 894"/>
              <a:gd name="T2" fmla="*/ 223 w 572"/>
              <a:gd name="T3" fmla="*/ 127 h 894"/>
              <a:gd name="T4" fmla="*/ 234 w 572"/>
              <a:gd name="T5" fmla="*/ 197 h 894"/>
              <a:gd name="T6" fmla="*/ 201 w 572"/>
              <a:gd name="T7" fmla="*/ 245 h 894"/>
              <a:gd name="T8" fmla="*/ 197 w 572"/>
              <a:gd name="T9" fmla="*/ 265 h 894"/>
              <a:gd name="T10" fmla="*/ 255 w 572"/>
              <a:gd name="T11" fmla="*/ 183 h 894"/>
              <a:gd name="T12" fmla="*/ 255 w 572"/>
              <a:gd name="T13" fmla="*/ 119 h 894"/>
              <a:gd name="T14" fmla="*/ 258 w 572"/>
              <a:gd name="T15" fmla="*/ 84 h 894"/>
              <a:gd name="T16" fmla="*/ 313 w 572"/>
              <a:gd name="T17" fmla="*/ 83 h 894"/>
              <a:gd name="T18" fmla="*/ 347 w 572"/>
              <a:gd name="T19" fmla="*/ 79 h 894"/>
              <a:gd name="T20" fmla="*/ 377 w 572"/>
              <a:gd name="T21" fmla="*/ 17 h 894"/>
              <a:gd name="T22" fmla="*/ 407 w 572"/>
              <a:gd name="T23" fmla="*/ 8 h 894"/>
              <a:gd name="T24" fmla="*/ 446 w 572"/>
              <a:gd name="T25" fmla="*/ 30 h 894"/>
              <a:gd name="T26" fmla="*/ 455 w 572"/>
              <a:gd name="T27" fmla="*/ 61 h 894"/>
              <a:gd name="T28" fmla="*/ 442 w 572"/>
              <a:gd name="T29" fmla="*/ 88 h 894"/>
              <a:gd name="T30" fmla="*/ 455 w 572"/>
              <a:gd name="T31" fmla="*/ 88 h 894"/>
              <a:gd name="T32" fmla="*/ 525 w 572"/>
              <a:gd name="T33" fmla="*/ 126 h 894"/>
              <a:gd name="T34" fmla="*/ 514 w 572"/>
              <a:gd name="T35" fmla="*/ 141 h 894"/>
              <a:gd name="T36" fmla="*/ 436 w 572"/>
              <a:gd name="T37" fmla="*/ 175 h 894"/>
              <a:gd name="T38" fmla="*/ 426 w 572"/>
              <a:gd name="T39" fmla="*/ 183 h 894"/>
              <a:gd name="T40" fmla="*/ 499 w 572"/>
              <a:gd name="T41" fmla="*/ 178 h 894"/>
              <a:gd name="T42" fmla="*/ 526 w 572"/>
              <a:gd name="T43" fmla="*/ 197 h 894"/>
              <a:gd name="T44" fmla="*/ 538 w 572"/>
              <a:gd name="T45" fmla="*/ 227 h 894"/>
              <a:gd name="T46" fmla="*/ 524 w 572"/>
              <a:gd name="T47" fmla="*/ 247 h 894"/>
              <a:gd name="T48" fmla="*/ 414 w 572"/>
              <a:gd name="T49" fmla="*/ 264 h 894"/>
              <a:gd name="T50" fmla="*/ 396 w 572"/>
              <a:gd name="T51" fmla="*/ 288 h 894"/>
              <a:gd name="T52" fmla="*/ 417 w 572"/>
              <a:gd name="T53" fmla="*/ 313 h 894"/>
              <a:gd name="T54" fmla="*/ 423 w 572"/>
              <a:gd name="T55" fmla="*/ 314 h 894"/>
              <a:gd name="T56" fmla="*/ 535 w 572"/>
              <a:gd name="T57" fmla="*/ 426 h 894"/>
              <a:gd name="T58" fmla="*/ 400 w 572"/>
              <a:gd name="T59" fmla="*/ 865 h 894"/>
              <a:gd name="T60" fmla="*/ 296 w 572"/>
              <a:gd name="T61" fmla="*/ 880 h 894"/>
              <a:gd name="T62" fmla="*/ 14 w 572"/>
              <a:gd name="T63" fmla="*/ 576 h 894"/>
              <a:gd name="T64" fmla="*/ 43 w 572"/>
              <a:gd name="T65" fmla="*/ 387 h 894"/>
              <a:gd name="T66" fmla="*/ 87 w 572"/>
              <a:gd name="T67" fmla="*/ 340 h 894"/>
              <a:gd name="T68" fmla="*/ 103 w 572"/>
              <a:gd name="T69" fmla="*/ 301 h 894"/>
              <a:gd name="T70" fmla="*/ 80 w 572"/>
              <a:gd name="T71" fmla="*/ 130 h 894"/>
              <a:gd name="T72" fmla="*/ 97 w 572"/>
              <a:gd name="T73" fmla="*/ 105 h 894"/>
              <a:gd name="T74" fmla="*/ 149 w 572"/>
              <a:gd name="T75" fmla="*/ 97 h 894"/>
              <a:gd name="T76" fmla="*/ 177 w 572"/>
              <a:gd name="T77" fmla="*/ 116 h 894"/>
              <a:gd name="T78" fmla="*/ 183 w 572"/>
              <a:gd name="T79" fmla="*/ 132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72" h="894">
                <a:moveTo>
                  <a:pt x="183" y="132"/>
                </a:moveTo>
                <a:cubicBezTo>
                  <a:pt x="196" y="110"/>
                  <a:pt x="209" y="115"/>
                  <a:pt x="223" y="127"/>
                </a:cubicBezTo>
                <a:cubicBezTo>
                  <a:pt x="271" y="164"/>
                  <a:pt x="264" y="153"/>
                  <a:pt x="234" y="197"/>
                </a:cubicBezTo>
                <a:cubicBezTo>
                  <a:pt x="222" y="213"/>
                  <a:pt x="211" y="228"/>
                  <a:pt x="201" y="245"/>
                </a:cubicBezTo>
                <a:cubicBezTo>
                  <a:pt x="197" y="252"/>
                  <a:pt x="198" y="261"/>
                  <a:pt x="197" y="265"/>
                </a:cubicBezTo>
                <a:cubicBezTo>
                  <a:pt x="215" y="239"/>
                  <a:pt x="236" y="211"/>
                  <a:pt x="255" y="183"/>
                </a:cubicBezTo>
                <a:cubicBezTo>
                  <a:pt x="269" y="162"/>
                  <a:pt x="259" y="141"/>
                  <a:pt x="255" y="119"/>
                </a:cubicBezTo>
                <a:cubicBezTo>
                  <a:pt x="253" y="107"/>
                  <a:pt x="252" y="92"/>
                  <a:pt x="258" y="84"/>
                </a:cubicBezTo>
                <a:cubicBezTo>
                  <a:pt x="280" y="53"/>
                  <a:pt x="289" y="54"/>
                  <a:pt x="313" y="83"/>
                </a:cubicBezTo>
                <a:cubicBezTo>
                  <a:pt x="331" y="105"/>
                  <a:pt x="334" y="105"/>
                  <a:pt x="347" y="79"/>
                </a:cubicBezTo>
                <a:cubicBezTo>
                  <a:pt x="357" y="58"/>
                  <a:pt x="368" y="38"/>
                  <a:pt x="377" y="17"/>
                </a:cubicBezTo>
                <a:cubicBezTo>
                  <a:pt x="384" y="1"/>
                  <a:pt x="394" y="0"/>
                  <a:pt x="407" y="8"/>
                </a:cubicBezTo>
                <a:cubicBezTo>
                  <a:pt x="420" y="16"/>
                  <a:pt x="433" y="23"/>
                  <a:pt x="446" y="30"/>
                </a:cubicBezTo>
                <a:cubicBezTo>
                  <a:pt x="461" y="37"/>
                  <a:pt x="464" y="47"/>
                  <a:pt x="455" y="61"/>
                </a:cubicBezTo>
                <a:cubicBezTo>
                  <a:pt x="450" y="69"/>
                  <a:pt x="447" y="78"/>
                  <a:pt x="442" y="88"/>
                </a:cubicBezTo>
                <a:cubicBezTo>
                  <a:pt x="448" y="88"/>
                  <a:pt x="452" y="89"/>
                  <a:pt x="455" y="88"/>
                </a:cubicBezTo>
                <a:cubicBezTo>
                  <a:pt x="488" y="79"/>
                  <a:pt x="514" y="92"/>
                  <a:pt x="525" y="126"/>
                </a:cubicBezTo>
                <a:cubicBezTo>
                  <a:pt x="526" y="129"/>
                  <a:pt x="519" y="139"/>
                  <a:pt x="514" y="141"/>
                </a:cubicBezTo>
                <a:cubicBezTo>
                  <a:pt x="488" y="153"/>
                  <a:pt x="462" y="164"/>
                  <a:pt x="436" y="175"/>
                </a:cubicBezTo>
                <a:cubicBezTo>
                  <a:pt x="432" y="177"/>
                  <a:pt x="429" y="181"/>
                  <a:pt x="426" y="183"/>
                </a:cubicBezTo>
                <a:cubicBezTo>
                  <a:pt x="450" y="182"/>
                  <a:pt x="475" y="180"/>
                  <a:pt x="499" y="178"/>
                </a:cubicBezTo>
                <a:cubicBezTo>
                  <a:pt x="513" y="177"/>
                  <a:pt x="522" y="184"/>
                  <a:pt x="526" y="197"/>
                </a:cubicBezTo>
                <a:cubicBezTo>
                  <a:pt x="530" y="207"/>
                  <a:pt x="534" y="217"/>
                  <a:pt x="538" y="227"/>
                </a:cubicBezTo>
                <a:cubicBezTo>
                  <a:pt x="543" y="241"/>
                  <a:pt x="539" y="246"/>
                  <a:pt x="524" y="247"/>
                </a:cubicBezTo>
                <a:cubicBezTo>
                  <a:pt x="487" y="252"/>
                  <a:pt x="450" y="258"/>
                  <a:pt x="414" y="264"/>
                </a:cubicBezTo>
                <a:cubicBezTo>
                  <a:pt x="400" y="266"/>
                  <a:pt x="395" y="273"/>
                  <a:pt x="396" y="288"/>
                </a:cubicBezTo>
                <a:cubicBezTo>
                  <a:pt x="397" y="302"/>
                  <a:pt x="403" y="310"/>
                  <a:pt x="417" y="313"/>
                </a:cubicBezTo>
                <a:cubicBezTo>
                  <a:pt x="419" y="313"/>
                  <a:pt x="421" y="314"/>
                  <a:pt x="423" y="314"/>
                </a:cubicBezTo>
                <a:cubicBezTo>
                  <a:pt x="494" y="318"/>
                  <a:pt x="522" y="364"/>
                  <a:pt x="535" y="426"/>
                </a:cubicBezTo>
                <a:cubicBezTo>
                  <a:pt x="572" y="598"/>
                  <a:pt x="531" y="746"/>
                  <a:pt x="400" y="865"/>
                </a:cubicBezTo>
                <a:cubicBezTo>
                  <a:pt x="368" y="894"/>
                  <a:pt x="332" y="891"/>
                  <a:pt x="296" y="880"/>
                </a:cubicBezTo>
                <a:cubicBezTo>
                  <a:pt x="145" y="832"/>
                  <a:pt x="48" y="733"/>
                  <a:pt x="14" y="576"/>
                </a:cubicBezTo>
                <a:cubicBezTo>
                  <a:pt x="0" y="509"/>
                  <a:pt x="4" y="445"/>
                  <a:pt x="43" y="387"/>
                </a:cubicBezTo>
                <a:cubicBezTo>
                  <a:pt x="55" y="369"/>
                  <a:pt x="71" y="354"/>
                  <a:pt x="87" y="340"/>
                </a:cubicBezTo>
                <a:cubicBezTo>
                  <a:pt x="100" y="329"/>
                  <a:pt x="106" y="317"/>
                  <a:pt x="103" y="301"/>
                </a:cubicBezTo>
                <a:cubicBezTo>
                  <a:pt x="95" y="244"/>
                  <a:pt x="88" y="187"/>
                  <a:pt x="80" y="130"/>
                </a:cubicBezTo>
                <a:cubicBezTo>
                  <a:pt x="78" y="116"/>
                  <a:pt x="81" y="107"/>
                  <a:pt x="97" y="105"/>
                </a:cubicBezTo>
                <a:cubicBezTo>
                  <a:pt x="115" y="103"/>
                  <a:pt x="132" y="101"/>
                  <a:pt x="149" y="97"/>
                </a:cubicBezTo>
                <a:cubicBezTo>
                  <a:pt x="167" y="93"/>
                  <a:pt x="177" y="96"/>
                  <a:pt x="177" y="116"/>
                </a:cubicBezTo>
                <a:cubicBezTo>
                  <a:pt x="177" y="120"/>
                  <a:pt x="180" y="124"/>
                  <a:pt x="183" y="1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0486CD36-85D0-4375-B77B-7578AAD96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B21001BD-A7F5-4D83-99B2-B8B3A1F9B0AE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 rot="10800000">
            <a:off x="3095637" y="1378843"/>
            <a:ext cx="3111242" cy="3109480"/>
          </a:xfrm>
          <a:prstGeom prst="ellipse">
            <a:avLst/>
          </a:prstGeom>
          <a:gradFill>
            <a:gsLst>
              <a:gs pos="35000">
                <a:schemeClr val="bg1"/>
              </a:gs>
              <a:gs pos="77000">
                <a:srgbClr val="FCFBF9"/>
              </a:gs>
              <a:gs pos="0">
                <a:srgbClr val="FFD5D5"/>
              </a:gs>
              <a:gs pos="94000">
                <a:srgbClr val="A5002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91" name="Google Shape;1291;p45"/>
          <p:cNvSpPr txBox="1">
            <a:spLocks noGrp="1"/>
          </p:cNvSpPr>
          <p:nvPr>
            <p:ph type="subTitle" idx="1"/>
          </p:nvPr>
        </p:nvSpPr>
        <p:spPr>
          <a:xfrm>
            <a:off x="584820" y="851606"/>
            <a:ext cx="2726100" cy="52723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MARS IS A COLD PLACE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294" name="Google Shape;1294;p45"/>
          <p:cNvSpPr txBox="1">
            <a:spLocks noGrp="1"/>
          </p:cNvSpPr>
          <p:nvPr>
            <p:ph type="title"/>
          </p:nvPr>
        </p:nvSpPr>
        <p:spPr>
          <a:xfrm>
            <a:off x="584820" y="79962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DISCUSSION SUMMARY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0" name="Google Shape;1293;p45"/>
          <p:cNvSpPr txBox="1">
            <a:spLocks/>
          </p:cNvSpPr>
          <p:nvPr/>
        </p:nvSpPr>
        <p:spPr>
          <a:xfrm>
            <a:off x="685188" y="1629930"/>
            <a:ext cx="2091635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1200" dirty="0">
                <a:solidFill>
                  <a:srgbClr val="6B6B6B"/>
                </a:solidFill>
              </a:rPr>
              <a:t>It’s full of iron oxide dust, which gives its reddish cast</a:t>
            </a:r>
          </a:p>
          <a:p>
            <a:pPr>
              <a:spcBef>
                <a:spcPts val="1000"/>
              </a:spcBef>
            </a:pPr>
            <a:r>
              <a:rPr lang="en-US" sz="1200" dirty="0">
                <a:solidFill>
                  <a:srgbClr val="6B6B6B"/>
                </a:solidFill>
              </a:rPr>
              <a:t>Venus has a beautiful name, but it’s terribly hot</a:t>
            </a:r>
          </a:p>
          <a:p>
            <a:pPr>
              <a:spcBef>
                <a:spcPts val="1000"/>
              </a:spcBef>
            </a:pPr>
            <a:r>
              <a:rPr lang="en-US" sz="1200" dirty="0">
                <a:solidFill>
                  <a:srgbClr val="6B6B6B"/>
                </a:solidFill>
              </a:rPr>
              <a:t>Saturn is composed of hydrogen and helium</a:t>
            </a:r>
          </a:p>
          <a:p>
            <a:pPr>
              <a:spcBef>
                <a:spcPts val="1000"/>
              </a:spcBef>
            </a:pPr>
            <a:r>
              <a:rPr lang="en-US" sz="1200" dirty="0">
                <a:solidFill>
                  <a:srgbClr val="6B6B6B"/>
                </a:solidFill>
              </a:rPr>
              <a:t>It’s name has nothing to do with the liquid metal</a:t>
            </a:r>
          </a:p>
          <a:p>
            <a:pPr marL="0" indent="0">
              <a:spcBef>
                <a:spcPts val="1000"/>
              </a:spcBef>
              <a:spcAft>
                <a:spcPts val="1600"/>
              </a:spcAft>
              <a:buFont typeface="Poppins"/>
              <a:buNone/>
            </a:pPr>
            <a:endParaRPr lang="en-US" sz="1200" dirty="0">
              <a:solidFill>
                <a:srgbClr val="6B6B6B"/>
              </a:solidFill>
            </a:endParaRPr>
          </a:p>
        </p:txBody>
      </p:sp>
      <p:sp>
        <p:nvSpPr>
          <p:cNvPr id="12" name="Google Shape;1293;p45"/>
          <p:cNvSpPr txBox="1">
            <a:spLocks/>
          </p:cNvSpPr>
          <p:nvPr/>
        </p:nvSpPr>
        <p:spPr>
          <a:xfrm>
            <a:off x="6525694" y="1523647"/>
            <a:ext cx="2091635" cy="1452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en-US" sz="1200" dirty="0">
                <a:solidFill>
                  <a:srgbClr val="6B6B6B"/>
                </a:solidFill>
              </a:rPr>
              <a:t>It’s full of iron oxide dust, which gives its reddish cast</a:t>
            </a:r>
          </a:p>
          <a:p>
            <a:pPr>
              <a:spcBef>
                <a:spcPts val="1000"/>
              </a:spcBef>
            </a:pPr>
            <a:r>
              <a:rPr lang="en-US" sz="1200" dirty="0">
                <a:solidFill>
                  <a:srgbClr val="6B6B6B"/>
                </a:solidFill>
              </a:rPr>
              <a:t>Venus has a beautiful name, but it’s terribly hot</a:t>
            </a:r>
          </a:p>
          <a:p>
            <a:pPr>
              <a:spcBef>
                <a:spcPts val="1000"/>
              </a:spcBef>
            </a:pPr>
            <a:r>
              <a:rPr lang="en-US" sz="1200" dirty="0">
                <a:solidFill>
                  <a:srgbClr val="6B6B6B"/>
                </a:solidFill>
              </a:rPr>
              <a:t>Saturn is composed of hydrogen and helium</a:t>
            </a:r>
          </a:p>
          <a:p>
            <a:pPr>
              <a:spcBef>
                <a:spcPts val="1000"/>
              </a:spcBef>
            </a:pPr>
            <a:r>
              <a:rPr lang="en-US" sz="1200" dirty="0">
                <a:solidFill>
                  <a:srgbClr val="6B6B6B"/>
                </a:solidFill>
              </a:rPr>
              <a:t>It’s name has nothing to do with the liquid metal</a:t>
            </a:r>
          </a:p>
          <a:p>
            <a:pPr marL="0" indent="0">
              <a:spcBef>
                <a:spcPts val="1000"/>
              </a:spcBef>
              <a:spcAft>
                <a:spcPts val="1600"/>
              </a:spcAft>
              <a:buFont typeface="Poppins"/>
              <a:buNone/>
            </a:pPr>
            <a:endParaRPr lang="en-US" sz="1200" dirty="0">
              <a:solidFill>
                <a:srgbClr val="6B6B6B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8AED6C9-340B-449C-BABE-6A2E7704C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F557FB62-8925-45DB-8D07-6B75E9556350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2B155053-EFF5-455C-A485-4DFC2802CC25}"/>
              </a:ext>
            </a:extLst>
          </p:cNvPr>
          <p:cNvGrpSpPr/>
          <p:nvPr/>
        </p:nvGrpSpPr>
        <p:grpSpPr>
          <a:xfrm>
            <a:off x="3457275" y="2108883"/>
            <a:ext cx="2387963" cy="2102389"/>
            <a:chOff x="5826125" y="4333876"/>
            <a:chExt cx="769938" cy="677862"/>
          </a:xfrm>
          <a:solidFill>
            <a:srgbClr val="A50021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322AC649-0181-4292-A796-C8597CA141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8363" y="4333876"/>
              <a:ext cx="520700" cy="482600"/>
            </a:xfrm>
            <a:custGeom>
              <a:avLst/>
              <a:gdLst>
                <a:gd name="T0" fmla="*/ 68 w 136"/>
                <a:gd name="T1" fmla="*/ 23 h 126"/>
                <a:gd name="T2" fmla="*/ 84 w 136"/>
                <a:gd name="T3" fmla="*/ 10 h 126"/>
                <a:gd name="T4" fmla="*/ 135 w 136"/>
                <a:gd name="T5" fmla="*/ 39 h 126"/>
                <a:gd name="T6" fmla="*/ 120 w 136"/>
                <a:gd name="T7" fmla="*/ 82 h 126"/>
                <a:gd name="T8" fmla="*/ 72 w 136"/>
                <a:gd name="T9" fmla="*/ 124 h 126"/>
                <a:gd name="T10" fmla="*/ 65 w 136"/>
                <a:gd name="T11" fmla="*/ 124 h 126"/>
                <a:gd name="T12" fmla="*/ 11 w 136"/>
                <a:gd name="T13" fmla="*/ 72 h 126"/>
                <a:gd name="T14" fmla="*/ 3 w 136"/>
                <a:gd name="T15" fmla="*/ 33 h 126"/>
                <a:gd name="T16" fmla="*/ 32 w 136"/>
                <a:gd name="T17" fmla="*/ 7 h 126"/>
                <a:gd name="T18" fmla="*/ 68 w 136"/>
                <a:gd name="T19" fmla="*/ 23 h 126"/>
                <a:gd name="T20" fmla="*/ 105 w 136"/>
                <a:gd name="T21" fmla="*/ 47 h 126"/>
                <a:gd name="T22" fmla="*/ 100 w 136"/>
                <a:gd name="T23" fmla="*/ 52 h 126"/>
                <a:gd name="T24" fmla="*/ 97 w 136"/>
                <a:gd name="T25" fmla="*/ 24 h 126"/>
                <a:gd name="T26" fmla="*/ 93 w 136"/>
                <a:gd name="T27" fmla="*/ 48 h 126"/>
                <a:gd name="T28" fmla="*/ 90 w 136"/>
                <a:gd name="T29" fmla="*/ 46 h 126"/>
                <a:gd name="T30" fmla="*/ 88 w 136"/>
                <a:gd name="T31" fmla="*/ 44 h 126"/>
                <a:gd name="T32" fmla="*/ 78 w 136"/>
                <a:gd name="T33" fmla="*/ 52 h 126"/>
                <a:gd name="T34" fmla="*/ 90 w 136"/>
                <a:gd name="T35" fmla="*/ 51 h 126"/>
                <a:gd name="T36" fmla="*/ 93 w 136"/>
                <a:gd name="T37" fmla="*/ 55 h 126"/>
                <a:gd name="T38" fmla="*/ 96 w 136"/>
                <a:gd name="T39" fmla="*/ 49 h 126"/>
                <a:gd name="T40" fmla="*/ 96 w 136"/>
                <a:gd name="T41" fmla="*/ 45 h 126"/>
                <a:gd name="T42" fmla="*/ 97 w 136"/>
                <a:gd name="T43" fmla="*/ 40 h 126"/>
                <a:gd name="T44" fmla="*/ 99 w 136"/>
                <a:gd name="T45" fmla="*/ 62 h 126"/>
                <a:gd name="T46" fmla="*/ 101 w 136"/>
                <a:gd name="T47" fmla="*/ 66 h 126"/>
                <a:gd name="T48" fmla="*/ 103 w 136"/>
                <a:gd name="T49" fmla="*/ 62 h 126"/>
                <a:gd name="T50" fmla="*/ 103 w 136"/>
                <a:gd name="T51" fmla="*/ 53 h 126"/>
                <a:gd name="T52" fmla="*/ 108 w 136"/>
                <a:gd name="T53" fmla="*/ 47 h 126"/>
                <a:gd name="T54" fmla="*/ 110 w 136"/>
                <a:gd name="T55" fmla="*/ 54 h 126"/>
                <a:gd name="T56" fmla="*/ 125 w 136"/>
                <a:gd name="T57" fmla="*/ 53 h 126"/>
                <a:gd name="T58" fmla="*/ 125 w 136"/>
                <a:gd name="T59" fmla="*/ 52 h 126"/>
                <a:gd name="T60" fmla="*/ 111 w 136"/>
                <a:gd name="T61" fmla="*/ 49 h 126"/>
                <a:gd name="T62" fmla="*/ 106 w 136"/>
                <a:gd name="T63" fmla="*/ 36 h 126"/>
                <a:gd name="T64" fmla="*/ 105 w 136"/>
                <a:gd name="T65" fmla="*/ 4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6" h="126">
                  <a:moveTo>
                    <a:pt x="68" y="23"/>
                  </a:moveTo>
                  <a:cubicBezTo>
                    <a:pt x="73" y="19"/>
                    <a:pt x="78" y="13"/>
                    <a:pt x="84" y="10"/>
                  </a:cubicBezTo>
                  <a:cubicBezTo>
                    <a:pt x="101" y="0"/>
                    <a:pt x="134" y="10"/>
                    <a:pt x="135" y="39"/>
                  </a:cubicBezTo>
                  <a:cubicBezTo>
                    <a:pt x="136" y="56"/>
                    <a:pt x="130" y="69"/>
                    <a:pt x="120" y="82"/>
                  </a:cubicBezTo>
                  <a:cubicBezTo>
                    <a:pt x="106" y="99"/>
                    <a:pt x="90" y="112"/>
                    <a:pt x="72" y="124"/>
                  </a:cubicBezTo>
                  <a:cubicBezTo>
                    <a:pt x="70" y="125"/>
                    <a:pt x="68" y="126"/>
                    <a:pt x="65" y="124"/>
                  </a:cubicBezTo>
                  <a:cubicBezTo>
                    <a:pt x="44" y="110"/>
                    <a:pt x="25" y="94"/>
                    <a:pt x="11" y="72"/>
                  </a:cubicBezTo>
                  <a:cubicBezTo>
                    <a:pt x="3" y="60"/>
                    <a:pt x="0" y="47"/>
                    <a:pt x="3" y="33"/>
                  </a:cubicBezTo>
                  <a:cubicBezTo>
                    <a:pt x="6" y="19"/>
                    <a:pt x="18" y="8"/>
                    <a:pt x="32" y="7"/>
                  </a:cubicBezTo>
                  <a:cubicBezTo>
                    <a:pt x="49" y="5"/>
                    <a:pt x="55" y="8"/>
                    <a:pt x="68" y="23"/>
                  </a:cubicBezTo>
                  <a:close/>
                  <a:moveTo>
                    <a:pt x="105" y="47"/>
                  </a:moveTo>
                  <a:cubicBezTo>
                    <a:pt x="103" y="49"/>
                    <a:pt x="101" y="50"/>
                    <a:pt x="100" y="52"/>
                  </a:cubicBezTo>
                  <a:cubicBezTo>
                    <a:pt x="99" y="43"/>
                    <a:pt x="100" y="33"/>
                    <a:pt x="97" y="24"/>
                  </a:cubicBezTo>
                  <a:cubicBezTo>
                    <a:pt x="92" y="31"/>
                    <a:pt x="96" y="40"/>
                    <a:pt x="93" y="48"/>
                  </a:cubicBezTo>
                  <a:cubicBezTo>
                    <a:pt x="92" y="47"/>
                    <a:pt x="91" y="46"/>
                    <a:pt x="90" y="46"/>
                  </a:cubicBezTo>
                  <a:cubicBezTo>
                    <a:pt x="89" y="45"/>
                    <a:pt x="89" y="44"/>
                    <a:pt x="88" y="44"/>
                  </a:cubicBezTo>
                  <a:cubicBezTo>
                    <a:pt x="89" y="55"/>
                    <a:pt x="81" y="49"/>
                    <a:pt x="78" y="52"/>
                  </a:cubicBezTo>
                  <a:cubicBezTo>
                    <a:pt x="82" y="55"/>
                    <a:pt x="88" y="54"/>
                    <a:pt x="90" y="51"/>
                  </a:cubicBezTo>
                  <a:cubicBezTo>
                    <a:pt x="91" y="52"/>
                    <a:pt x="92" y="53"/>
                    <a:pt x="93" y="55"/>
                  </a:cubicBezTo>
                  <a:cubicBezTo>
                    <a:pt x="94" y="53"/>
                    <a:pt x="95" y="51"/>
                    <a:pt x="96" y="49"/>
                  </a:cubicBezTo>
                  <a:cubicBezTo>
                    <a:pt x="96" y="48"/>
                    <a:pt x="96" y="47"/>
                    <a:pt x="96" y="45"/>
                  </a:cubicBezTo>
                  <a:cubicBezTo>
                    <a:pt x="96" y="44"/>
                    <a:pt x="96" y="42"/>
                    <a:pt x="97" y="40"/>
                  </a:cubicBezTo>
                  <a:cubicBezTo>
                    <a:pt x="98" y="48"/>
                    <a:pt x="98" y="55"/>
                    <a:pt x="99" y="62"/>
                  </a:cubicBezTo>
                  <a:cubicBezTo>
                    <a:pt x="99" y="63"/>
                    <a:pt x="100" y="65"/>
                    <a:pt x="101" y="66"/>
                  </a:cubicBezTo>
                  <a:cubicBezTo>
                    <a:pt x="101" y="65"/>
                    <a:pt x="102" y="63"/>
                    <a:pt x="103" y="62"/>
                  </a:cubicBezTo>
                  <a:cubicBezTo>
                    <a:pt x="103" y="59"/>
                    <a:pt x="103" y="56"/>
                    <a:pt x="103" y="53"/>
                  </a:cubicBezTo>
                  <a:cubicBezTo>
                    <a:pt x="109" y="54"/>
                    <a:pt x="105" y="48"/>
                    <a:pt x="108" y="47"/>
                  </a:cubicBezTo>
                  <a:cubicBezTo>
                    <a:pt x="109" y="49"/>
                    <a:pt x="109" y="52"/>
                    <a:pt x="110" y="54"/>
                  </a:cubicBezTo>
                  <a:cubicBezTo>
                    <a:pt x="116" y="54"/>
                    <a:pt x="120" y="53"/>
                    <a:pt x="125" y="53"/>
                  </a:cubicBezTo>
                  <a:cubicBezTo>
                    <a:pt x="125" y="53"/>
                    <a:pt x="125" y="52"/>
                    <a:pt x="125" y="52"/>
                  </a:cubicBezTo>
                  <a:cubicBezTo>
                    <a:pt x="120" y="51"/>
                    <a:pt x="116" y="50"/>
                    <a:pt x="111" y="49"/>
                  </a:cubicBezTo>
                  <a:cubicBezTo>
                    <a:pt x="110" y="45"/>
                    <a:pt x="111" y="40"/>
                    <a:pt x="106" y="36"/>
                  </a:cubicBezTo>
                  <a:cubicBezTo>
                    <a:pt x="106" y="41"/>
                    <a:pt x="105" y="44"/>
                    <a:pt x="105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335D803D-8867-4D2D-BF6F-FF8BE76CD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3013" y="4662488"/>
              <a:ext cx="273050" cy="344488"/>
            </a:xfrm>
            <a:custGeom>
              <a:avLst/>
              <a:gdLst>
                <a:gd name="T0" fmla="*/ 35 w 71"/>
                <a:gd name="T1" fmla="*/ 44 h 90"/>
                <a:gd name="T2" fmla="*/ 39 w 71"/>
                <a:gd name="T3" fmla="*/ 41 h 90"/>
                <a:gd name="T4" fmla="*/ 54 w 71"/>
                <a:gd name="T5" fmla="*/ 25 h 90"/>
                <a:gd name="T6" fmla="*/ 62 w 71"/>
                <a:gd name="T7" fmla="*/ 6 h 90"/>
                <a:gd name="T8" fmla="*/ 71 w 71"/>
                <a:gd name="T9" fmla="*/ 1 h 90"/>
                <a:gd name="T10" fmla="*/ 65 w 71"/>
                <a:gd name="T11" fmla="*/ 40 h 90"/>
                <a:gd name="T12" fmla="*/ 53 w 71"/>
                <a:gd name="T13" fmla="*/ 58 h 90"/>
                <a:gd name="T14" fmla="*/ 31 w 71"/>
                <a:gd name="T15" fmla="*/ 77 h 90"/>
                <a:gd name="T16" fmla="*/ 27 w 71"/>
                <a:gd name="T17" fmla="*/ 86 h 90"/>
                <a:gd name="T18" fmla="*/ 28 w 71"/>
                <a:gd name="T19" fmla="*/ 90 h 90"/>
                <a:gd name="T20" fmla="*/ 2 w 71"/>
                <a:gd name="T21" fmla="*/ 90 h 90"/>
                <a:gd name="T22" fmla="*/ 3 w 71"/>
                <a:gd name="T23" fmla="*/ 63 h 90"/>
                <a:gd name="T24" fmla="*/ 6 w 71"/>
                <a:gd name="T25" fmla="*/ 59 h 90"/>
                <a:gd name="T26" fmla="*/ 29 w 71"/>
                <a:gd name="T27" fmla="*/ 30 h 90"/>
                <a:gd name="T28" fmla="*/ 32 w 71"/>
                <a:gd name="T29" fmla="*/ 27 h 90"/>
                <a:gd name="T30" fmla="*/ 36 w 71"/>
                <a:gd name="T31" fmla="*/ 24 h 90"/>
                <a:gd name="T32" fmla="*/ 39 w 71"/>
                <a:gd name="T33" fmla="*/ 30 h 90"/>
                <a:gd name="T34" fmla="*/ 37 w 71"/>
                <a:gd name="T35" fmla="*/ 38 h 90"/>
                <a:gd name="T36" fmla="*/ 34 w 71"/>
                <a:gd name="T37" fmla="*/ 43 h 90"/>
                <a:gd name="T38" fmla="*/ 35 w 71"/>
                <a:gd name="T39" fmla="*/ 4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1" h="90">
                  <a:moveTo>
                    <a:pt x="35" y="44"/>
                  </a:moveTo>
                  <a:cubicBezTo>
                    <a:pt x="36" y="43"/>
                    <a:pt x="37" y="42"/>
                    <a:pt x="39" y="41"/>
                  </a:cubicBezTo>
                  <a:cubicBezTo>
                    <a:pt x="48" y="39"/>
                    <a:pt x="51" y="32"/>
                    <a:pt x="54" y="25"/>
                  </a:cubicBezTo>
                  <a:cubicBezTo>
                    <a:pt x="56" y="19"/>
                    <a:pt x="59" y="12"/>
                    <a:pt x="62" y="6"/>
                  </a:cubicBezTo>
                  <a:cubicBezTo>
                    <a:pt x="64" y="1"/>
                    <a:pt x="67" y="0"/>
                    <a:pt x="71" y="1"/>
                  </a:cubicBezTo>
                  <a:cubicBezTo>
                    <a:pt x="69" y="14"/>
                    <a:pt x="66" y="27"/>
                    <a:pt x="65" y="40"/>
                  </a:cubicBezTo>
                  <a:cubicBezTo>
                    <a:pt x="64" y="48"/>
                    <a:pt x="59" y="53"/>
                    <a:pt x="53" y="58"/>
                  </a:cubicBezTo>
                  <a:cubicBezTo>
                    <a:pt x="46" y="64"/>
                    <a:pt x="38" y="70"/>
                    <a:pt x="31" y="77"/>
                  </a:cubicBezTo>
                  <a:cubicBezTo>
                    <a:pt x="28" y="79"/>
                    <a:pt x="28" y="83"/>
                    <a:pt x="27" y="86"/>
                  </a:cubicBezTo>
                  <a:cubicBezTo>
                    <a:pt x="27" y="87"/>
                    <a:pt x="28" y="89"/>
                    <a:pt x="28" y="90"/>
                  </a:cubicBezTo>
                  <a:cubicBezTo>
                    <a:pt x="19" y="90"/>
                    <a:pt x="11" y="90"/>
                    <a:pt x="2" y="90"/>
                  </a:cubicBezTo>
                  <a:cubicBezTo>
                    <a:pt x="1" y="81"/>
                    <a:pt x="0" y="72"/>
                    <a:pt x="3" y="63"/>
                  </a:cubicBezTo>
                  <a:cubicBezTo>
                    <a:pt x="4" y="61"/>
                    <a:pt x="5" y="60"/>
                    <a:pt x="6" y="59"/>
                  </a:cubicBezTo>
                  <a:cubicBezTo>
                    <a:pt x="14" y="49"/>
                    <a:pt x="21" y="40"/>
                    <a:pt x="29" y="30"/>
                  </a:cubicBezTo>
                  <a:cubicBezTo>
                    <a:pt x="30" y="29"/>
                    <a:pt x="31" y="28"/>
                    <a:pt x="32" y="27"/>
                  </a:cubicBezTo>
                  <a:cubicBezTo>
                    <a:pt x="33" y="26"/>
                    <a:pt x="35" y="25"/>
                    <a:pt x="36" y="24"/>
                  </a:cubicBezTo>
                  <a:cubicBezTo>
                    <a:pt x="37" y="26"/>
                    <a:pt x="39" y="28"/>
                    <a:pt x="39" y="30"/>
                  </a:cubicBezTo>
                  <a:cubicBezTo>
                    <a:pt x="39" y="33"/>
                    <a:pt x="38" y="36"/>
                    <a:pt x="37" y="38"/>
                  </a:cubicBezTo>
                  <a:cubicBezTo>
                    <a:pt x="36" y="40"/>
                    <a:pt x="35" y="41"/>
                    <a:pt x="34" y="43"/>
                  </a:cubicBezTo>
                  <a:cubicBezTo>
                    <a:pt x="34" y="43"/>
                    <a:pt x="35" y="43"/>
                    <a:pt x="35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FDE582CC-52C6-4092-854C-889E638A2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25" y="4662488"/>
              <a:ext cx="268288" cy="349250"/>
            </a:xfrm>
            <a:custGeom>
              <a:avLst/>
              <a:gdLst>
                <a:gd name="T0" fmla="*/ 38 w 70"/>
                <a:gd name="T1" fmla="*/ 44 h 91"/>
                <a:gd name="T2" fmla="*/ 34 w 70"/>
                <a:gd name="T3" fmla="*/ 37 h 91"/>
                <a:gd name="T4" fmla="*/ 33 w 70"/>
                <a:gd name="T5" fmla="*/ 27 h 91"/>
                <a:gd name="T6" fmla="*/ 38 w 70"/>
                <a:gd name="T7" fmla="*/ 26 h 91"/>
                <a:gd name="T8" fmla="*/ 46 w 70"/>
                <a:gd name="T9" fmla="*/ 36 h 91"/>
                <a:gd name="T10" fmla="*/ 66 w 70"/>
                <a:gd name="T11" fmla="*/ 59 h 91"/>
                <a:gd name="T12" fmla="*/ 70 w 70"/>
                <a:gd name="T13" fmla="*/ 69 h 91"/>
                <a:gd name="T14" fmla="*/ 70 w 70"/>
                <a:gd name="T15" fmla="*/ 87 h 91"/>
                <a:gd name="T16" fmla="*/ 68 w 70"/>
                <a:gd name="T17" fmla="*/ 91 h 91"/>
                <a:gd name="T18" fmla="*/ 43 w 70"/>
                <a:gd name="T19" fmla="*/ 91 h 91"/>
                <a:gd name="T20" fmla="*/ 44 w 70"/>
                <a:gd name="T21" fmla="*/ 86 h 91"/>
                <a:gd name="T22" fmla="*/ 40 w 70"/>
                <a:gd name="T23" fmla="*/ 75 h 91"/>
                <a:gd name="T24" fmla="*/ 11 w 70"/>
                <a:gd name="T25" fmla="*/ 50 h 91"/>
                <a:gd name="T26" fmla="*/ 6 w 70"/>
                <a:gd name="T27" fmla="*/ 37 h 91"/>
                <a:gd name="T28" fmla="*/ 0 w 70"/>
                <a:gd name="T29" fmla="*/ 1 h 91"/>
                <a:gd name="T30" fmla="*/ 10 w 70"/>
                <a:gd name="T31" fmla="*/ 6 h 91"/>
                <a:gd name="T32" fmla="*/ 20 w 70"/>
                <a:gd name="T33" fmla="*/ 30 h 91"/>
                <a:gd name="T34" fmla="*/ 30 w 70"/>
                <a:gd name="T35" fmla="*/ 41 h 91"/>
                <a:gd name="T36" fmla="*/ 38 w 70"/>
                <a:gd name="T37" fmla="*/ 4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" h="91">
                  <a:moveTo>
                    <a:pt x="38" y="44"/>
                  </a:moveTo>
                  <a:cubicBezTo>
                    <a:pt x="36" y="41"/>
                    <a:pt x="34" y="39"/>
                    <a:pt x="34" y="37"/>
                  </a:cubicBezTo>
                  <a:cubicBezTo>
                    <a:pt x="33" y="34"/>
                    <a:pt x="33" y="30"/>
                    <a:pt x="33" y="27"/>
                  </a:cubicBezTo>
                  <a:cubicBezTo>
                    <a:pt x="34" y="24"/>
                    <a:pt x="36" y="23"/>
                    <a:pt x="38" y="26"/>
                  </a:cubicBezTo>
                  <a:cubicBezTo>
                    <a:pt x="41" y="29"/>
                    <a:pt x="44" y="33"/>
                    <a:pt x="46" y="36"/>
                  </a:cubicBezTo>
                  <a:cubicBezTo>
                    <a:pt x="53" y="44"/>
                    <a:pt x="60" y="51"/>
                    <a:pt x="66" y="59"/>
                  </a:cubicBezTo>
                  <a:cubicBezTo>
                    <a:pt x="68" y="62"/>
                    <a:pt x="69" y="66"/>
                    <a:pt x="70" y="69"/>
                  </a:cubicBezTo>
                  <a:cubicBezTo>
                    <a:pt x="70" y="75"/>
                    <a:pt x="70" y="81"/>
                    <a:pt x="70" y="87"/>
                  </a:cubicBezTo>
                  <a:cubicBezTo>
                    <a:pt x="70" y="89"/>
                    <a:pt x="68" y="90"/>
                    <a:pt x="68" y="91"/>
                  </a:cubicBezTo>
                  <a:cubicBezTo>
                    <a:pt x="59" y="91"/>
                    <a:pt x="51" y="91"/>
                    <a:pt x="43" y="91"/>
                  </a:cubicBezTo>
                  <a:cubicBezTo>
                    <a:pt x="43" y="89"/>
                    <a:pt x="44" y="87"/>
                    <a:pt x="44" y="86"/>
                  </a:cubicBezTo>
                  <a:cubicBezTo>
                    <a:pt x="44" y="82"/>
                    <a:pt x="43" y="78"/>
                    <a:pt x="40" y="75"/>
                  </a:cubicBezTo>
                  <a:cubicBezTo>
                    <a:pt x="30" y="67"/>
                    <a:pt x="20" y="59"/>
                    <a:pt x="11" y="50"/>
                  </a:cubicBezTo>
                  <a:cubicBezTo>
                    <a:pt x="8" y="47"/>
                    <a:pt x="7" y="41"/>
                    <a:pt x="6" y="37"/>
                  </a:cubicBezTo>
                  <a:cubicBezTo>
                    <a:pt x="4" y="25"/>
                    <a:pt x="2" y="13"/>
                    <a:pt x="0" y="1"/>
                  </a:cubicBezTo>
                  <a:cubicBezTo>
                    <a:pt x="5" y="0"/>
                    <a:pt x="8" y="1"/>
                    <a:pt x="10" y="6"/>
                  </a:cubicBezTo>
                  <a:cubicBezTo>
                    <a:pt x="13" y="14"/>
                    <a:pt x="16" y="22"/>
                    <a:pt x="20" y="30"/>
                  </a:cubicBezTo>
                  <a:cubicBezTo>
                    <a:pt x="22" y="35"/>
                    <a:pt x="25" y="39"/>
                    <a:pt x="30" y="41"/>
                  </a:cubicBezTo>
                  <a:cubicBezTo>
                    <a:pt x="33" y="41"/>
                    <a:pt x="34" y="43"/>
                    <a:pt x="38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41"/>
          <p:cNvSpPr txBox="1">
            <a:spLocks noGrp="1"/>
          </p:cNvSpPr>
          <p:nvPr>
            <p:ph type="title" idx="4294967295"/>
          </p:nvPr>
        </p:nvSpPr>
        <p:spPr>
          <a:xfrm>
            <a:off x="-992715" y="382095"/>
            <a:ext cx="7708106" cy="47148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/>
            <a:r>
              <a:rPr lang="en" dirty="0">
                <a:solidFill>
                  <a:srgbClr val="FF4B6D"/>
                </a:solidFill>
              </a:rPr>
              <a:t>PATIENT MEDICAL HISTORY</a:t>
            </a:r>
            <a:endParaRPr dirty="0">
              <a:solidFill>
                <a:srgbClr val="FF4B6D"/>
              </a:solidFill>
            </a:endParaRPr>
          </a:p>
        </p:txBody>
      </p:sp>
      <p:graphicFrame>
        <p:nvGraphicFramePr>
          <p:cNvPr id="1982" name="Google Shape;1982;p41"/>
          <p:cNvGraphicFramePr/>
          <p:nvPr>
            <p:extLst>
              <p:ext uri="{D42A27DB-BD31-4B8C-83A1-F6EECF244321}">
                <p14:modId xmlns:p14="http://schemas.microsoft.com/office/powerpoint/2010/main" val="2645998065"/>
              </p:ext>
            </p:extLst>
          </p:nvPr>
        </p:nvGraphicFramePr>
        <p:xfrm>
          <a:off x="2814116" y="1271303"/>
          <a:ext cx="5714475" cy="13715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9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1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9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AGE: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30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GENDER: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Female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41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ALLERGIES: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None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LOCATION: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Madrid, Spain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83" name="Google Shape;1983;p41"/>
          <p:cNvSpPr txBox="1"/>
          <p:nvPr/>
        </p:nvSpPr>
        <p:spPr>
          <a:xfrm>
            <a:off x="7366216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>
                <a:solidFill>
                  <a:srgbClr val="FF0000"/>
                </a:solidFill>
                <a:latin typeface="Changa One"/>
                <a:ea typeface="Changa One"/>
                <a:cs typeface="Changa One"/>
                <a:sym typeface="Changa One"/>
              </a:rPr>
              <a:t>2020</a:t>
            </a:r>
            <a:endParaRPr sz="2200">
              <a:solidFill>
                <a:srgbClr val="FF0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4" name="Google Shape;1984;p41"/>
          <p:cNvSpPr txBox="1"/>
          <p:nvPr/>
        </p:nvSpPr>
        <p:spPr>
          <a:xfrm>
            <a:off x="7189066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>
                <a:latin typeface="Cairo"/>
                <a:ea typeface="Cairo"/>
                <a:cs typeface="Cairo"/>
                <a:sym typeface="Cairo"/>
              </a:rPr>
              <a:t>Mercury is the smallest planet</a:t>
            </a:r>
            <a:endParaRPr sz="1050"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5" name="Google Shape;1985;p41"/>
          <p:cNvSpPr txBox="1"/>
          <p:nvPr/>
        </p:nvSpPr>
        <p:spPr>
          <a:xfrm>
            <a:off x="5730491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dirty="0">
                <a:solidFill>
                  <a:srgbClr val="FF0000"/>
                </a:solidFill>
                <a:latin typeface="Changa One"/>
                <a:ea typeface="Changa One"/>
                <a:cs typeface="Changa One"/>
                <a:sym typeface="Changa One"/>
              </a:rPr>
              <a:t>2015</a:t>
            </a:r>
            <a:endParaRPr sz="2200" dirty="0">
              <a:solidFill>
                <a:srgbClr val="FF0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6" name="Google Shape;1986;p41"/>
          <p:cNvSpPr txBox="1"/>
          <p:nvPr/>
        </p:nvSpPr>
        <p:spPr>
          <a:xfrm>
            <a:off x="5553341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 dirty="0">
                <a:latin typeface="Cairo"/>
                <a:ea typeface="Cairo"/>
                <a:cs typeface="Cairo"/>
                <a:sym typeface="Cairo"/>
              </a:rPr>
              <a:t>Venus has high temperatures</a:t>
            </a:r>
            <a:endParaRPr sz="1050" dirty="0"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7" name="Google Shape;1987;p41"/>
          <p:cNvSpPr txBox="1"/>
          <p:nvPr/>
        </p:nvSpPr>
        <p:spPr>
          <a:xfrm>
            <a:off x="4094766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dirty="0">
                <a:solidFill>
                  <a:srgbClr val="FF0000"/>
                </a:solidFill>
                <a:latin typeface="Changa One"/>
                <a:ea typeface="Changa One"/>
                <a:cs typeface="Changa One"/>
                <a:sym typeface="Changa One"/>
              </a:rPr>
              <a:t>2010</a:t>
            </a:r>
            <a:endParaRPr sz="2200" dirty="0">
              <a:solidFill>
                <a:srgbClr val="FF0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8" name="Google Shape;1988;p41"/>
          <p:cNvSpPr txBox="1"/>
          <p:nvPr/>
        </p:nvSpPr>
        <p:spPr>
          <a:xfrm>
            <a:off x="3917616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 dirty="0">
                <a:latin typeface="Cairo"/>
                <a:ea typeface="Cairo"/>
                <a:cs typeface="Cairo"/>
                <a:sym typeface="Cairo"/>
              </a:rPr>
              <a:t>Mars is a very cold place</a:t>
            </a:r>
            <a:endParaRPr sz="1050" dirty="0"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9" name="Google Shape;1989;p41"/>
          <p:cNvSpPr/>
          <p:nvPr/>
        </p:nvSpPr>
        <p:spPr>
          <a:xfrm>
            <a:off x="4516566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1990" name="Google Shape;1990;p41"/>
          <p:cNvSpPr/>
          <p:nvPr/>
        </p:nvSpPr>
        <p:spPr>
          <a:xfrm>
            <a:off x="7788016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1991" name="Google Shape;1991;p41"/>
          <p:cNvSpPr/>
          <p:nvPr/>
        </p:nvSpPr>
        <p:spPr>
          <a:xfrm>
            <a:off x="6152291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cxnSp>
        <p:nvCxnSpPr>
          <p:cNvPr id="1992" name="Google Shape;1992;p41"/>
          <p:cNvCxnSpPr>
            <a:stCxn id="1989" idx="6"/>
            <a:endCxn id="1991" idx="2"/>
          </p:cNvCxnSpPr>
          <p:nvPr/>
        </p:nvCxnSpPr>
        <p:spPr>
          <a:xfrm>
            <a:off x="4657866" y="3483378"/>
            <a:ext cx="1494300" cy="0"/>
          </a:xfrm>
          <a:prstGeom prst="straightConnector1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3" name="Google Shape;1993;p41"/>
          <p:cNvCxnSpPr>
            <a:stCxn id="1991" idx="6"/>
            <a:endCxn id="1990" idx="2"/>
          </p:cNvCxnSpPr>
          <p:nvPr/>
        </p:nvCxnSpPr>
        <p:spPr>
          <a:xfrm>
            <a:off x="6293591" y="3483378"/>
            <a:ext cx="1494300" cy="0"/>
          </a:xfrm>
          <a:prstGeom prst="straightConnector1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Rectangle 5">
            <a:extLst>
              <a:ext uri="{FF2B5EF4-FFF2-40B4-BE49-F238E27FC236}">
                <a16:creationId xmlns:a16="http://schemas.microsoft.com/office/drawing/2014/main" id="{EADD958F-977E-4092-989B-D1024383F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181CA0B2-6904-4B0C-A55F-F8D0CF3E7EFE}"/>
              </a:ext>
            </a:extLst>
          </p:cNvPr>
          <p:cNvGrpSpPr/>
          <p:nvPr/>
        </p:nvGrpSpPr>
        <p:grpSpPr>
          <a:xfrm>
            <a:off x="0" y="4488468"/>
            <a:ext cx="1843640" cy="635100"/>
            <a:chOff x="3622675" y="450850"/>
            <a:chExt cx="1898650" cy="654050"/>
          </a:xfrm>
          <a:solidFill>
            <a:srgbClr val="A50021"/>
          </a:solidFill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ACDBA9F-F347-46B3-BC3C-2A1545A02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49333A75-1E46-44DC-BEC6-02F7F9E4A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C69D0C90-DB96-4F11-8AFF-1100027CA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57494788-1F04-498E-9278-92136F06C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BBE4A3DB-F0CF-4B6C-BBAE-E2A247C90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3491144E-4FEB-4115-9E18-927BD8DAD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0034F61C-76FD-4478-848E-D8426CE20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80FD9442-89E2-4719-B07C-6A8F99920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8C3AEA02-D636-4F2B-B105-EC1649755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862305FA-A90D-45CE-A1C4-38958B533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BEF0D468-2198-4A6C-9011-9348BA115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107F86DE-9A42-4532-B726-33D3F12D0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74F0640D-CE78-4D12-AFC6-47E2656F1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EA932CAE-A4B3-4828-82D5-29C0C7990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6AF712C2-9255-46F6-BFB3-4E964B267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CBD13360-29C9-46C3-A6B7-85BE1BE71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E70AC4F0-F1F3-4BD5-82BF-52E92CB8A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36AAC7C4-C35C-4970-8664-ACC69359F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9791546E-CFFE-4BBD-9B35-5A5F19A92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E42D0614-1809-41FD-89F2-B11F13E44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5D0E8D09-EB43-4EB2-8FF4-D8D8BF9A0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B420FAF7-EFA5-4D28-9FF3-272A48B41AC4}"/>
              </a:ext>
            </a:extLst>
          </p:cNvPr>
          <p:cNvSpPr>
            <a:spLocks noEditPoints="1"/>
          </p:cNvSpPr>
          <p:nvPr/>
        </p:nvSpPr>
        <p:spPr bwMode="auto">
          <a:xfrm>
            <a:off x="577850" y="2344738"/>
            <a:ext cx="2311400" cy="2111375"/>
          </a:xfrm>
          <a:custGeom>
            <a:avLst/>
            <a:gdLst>
              <a:gd name="T0" fmla="*/ 63 w 181"/>
              <a:gd name="T1" fmla="*/ 147 h 165"/>
              <a:gd name="T2" fmla="*/ 61 w 181"/>
              <a:gd name="T3" fmla="*/ 110 h 165"/>
              <a:gd name="T4" fmla="*/ 24 w 181"/>
              <a:gd name="T5" fmla="*/ 110 h 165"/>
              <a:gd name="T6" fmla="*/ 15 w 181"/>
              <a:gd name="T7" fmla="*/ 98 h 165"/>
              <a:gd name="T8" fmla="*/ 32 w 181"/>
              <a:gd name="T9" fmla="*/ 80 h 165"/>
              <a:gd name="T10" fmla="*/ 32 w 181"/>
              <a:gd name="T11" fmla="*/ 65 h 165"/>
              <a:gd name="T12" fmla="*/ 0 w 181"/>
              <a:gd name="T13" fmla="*/ 46 h 165"/>
              <a:gd name="T14" fmla="*/ 33 w 181"/>
              <a:gd name="T15" fmla="*/ 7 h 165"/>
              <a:gd name="T16" fmla="*/ 90 w 181"/>
              <a:gd name="T17" fmla="*/ 29 h 165"/>
              <a:gd name="T18" fmla="*/ 92 w 181"/>
              <a:gd name="T19" fmla="*/ 26 h 165"/>
              <a:gd name="T20" fmla="*/ 147 w 181"/>
              <a:gd name="T21" fmla="*/ 7 h 165"/>
              <a:gd name="T22" fmla="*/ 180 w 181"/>
              <a:gd name="T23" fmla="*/ 57 h 165"/>
              <a:gd name="T24" fmla="*/ 160 w 181"/>
              <a:gd name="T25" fmla="*/ 105 h 165"/>
              <a:gd name="T26" fmla="*/ 110 w 181"/>
              <a:gd name="T27" fmla="*/ 152 h 165"/>
              <a:gd name="T28" fmla="*/ 93 w 181"/>
              <a:gd name="T29" fmla="*/ 164 h 165"/>
              <a:gd name="T30" fmla="*/ 87 w 181"/>
              <a:gd name="T31" fmla="*/ 164 h 165"/>
              <a:gd name="T32" fmla="*/ 63 w 181"/>
              <a:gd name="T33" fmla="*/ 147 h 165"/>
              <a:gd name="T34" fmla="*/ 147 w 181"/>
              <a:gd name="T35" fmla="*/ 49 h 165"/>
              <a:gd name="T36" fmla="*/ 147 w 181"/>
              <a:gd name="T37" fmla="*/ 49 h 165"/>
              <a:gd name="T38" fmla="*/ 144 w 181"/>
              <a:gd name="T39" fmla="*/ 49 h 165"/>
              <a:gd name="T40" fmla="*/ 138 w 181"/>
              <a:gd name="T41" fmla="*/ 43 h 165"/>
              <a:gd name="T42" fmla="*/ 138 w 181"/>
              <a:gd name="T43" fmla="*/ 35 h 165"/>
              <a:gd name="T44" fmla="*/ 134 w 181"/>
              <a:gd name="T45" fmla="*/ 31 h 165"/>
              <a:gd name="T46" fmla="*/ 129 w 181"/>
              <a:gd name="T47" fmla="*/ 31 h 165"/>
              <a:gd name="T48" fmla="*/ 126 w 181"/>
              <a:gd name="T49" fmla="*/ 35 h 165"/>
              <a:gd name="T50" fmla="*/ 126 w 181"/>
              <a:gd name="T51" fmla="*/ 45 h 165"/>
              <a:gd name="T52" fmla="*/ 121 w 181"/>
              <a:gd name="T53" fmla="*/ 49 h 165"/>
              <a:gd name="T54" fmla="*/ 112 w 181"/>
              <a:gd name="T55" fmla="*/ 49 h 165"/>
              <a:gd name="T56" fmla="*/ 108 w 181"/>
              <a:gd name="T57" fmla="*/ 54 h 165"/>
              <a:gd name="T58" fmla="*/ 112 w 181"/>
              <a:gd name="T59" fmla="*/ 61 h 165"/>
              <a:gd name="T60" fmla="*/ 122 w 181"/>
              <a:gd name="T61" fmla="*/ 61 h 165"/>
              <a:gd name="T62" fmla="*/ 126 w 181"/>
              <a:gd name="T63" fmla="*/ 65 h 165"/>
              <a:gd name="T64" fmla="*/ 126 w 181"/>
              <a:gd name="T65" fmla="*/ 75 h 165"/>
              <a:gd name="T66" fmla="*/ 130 w 181"/>
              <a:gd name="T67" fmla="*/ 79 h 165"/>
              <a:gd name="T68" fmla="*/ 138 w 181"/>
              <a:gd name="T69" fmla="*/ 72 h 165"/>
              <a:gd name="T70" fmla="*/ 149 w 181"/>
              <a:gd name="T71" fmla="*/ 61 h 165"/>
              <a:gd name="T72" fmla="*/ 156 w 181"/>
              <a:gd name="T73" fmla="*/ 54 h 165"/>
              <a:gd name="T74" fmla="*/ 151 w 181"/>
              <a:gd name="T75" fmla="*/ 49 h 165"/>
              <a:gd name="T76" fmla="*/ 147 w 181"/>
              <a:gd name="T77" fmla="*/ 49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1" h="165">
                <a:moveTo>
                  <a:pt x="63" y="147"/>
                </a:moveTo>
                <a:cubicBezTo>
                  <a:pt x="74" y="130"/>
                  <a:pt x="68" y="118"/>
                  <a:pt x="61" y="110"/>
                </a:cubicBezTo>
                <a:cubicBezTo>
                  <a:pt x="51" y="101"/>
                  <a:pt x="39" y="101"/>
                  <a:pt x="24" y="110"/>
                </a:cubicBezTo>
                <a:cubicBezTo>
                  <a:pt x="21" y="106"/>
                  <a:pt x="18" y="102"/>
                  <a:pt x="15" y="98"/>
                </a:cubicBezTo>
                <a:cubicBezTo>
                  <a:pt x="24" y="95"/>
                  <a:pt x="30" y="89"/>
                  <a:pt x="32" y="80"/>
                </a:cubicBezTo>
                <a:cubicBezTo>
                  <a:pt x="33" y="75"/>
                  <a:pt x="33" y="70"/>
                  <a:pt x="32" y="65"/>
                </a:cubicBezTo>
                <a:cubicBezTo>
                  <a:pt x="28" y="52"/>
                  <a:pt x="19" y="47"/>
                  <a:pt x="0" y="46"/>
                </a:cubicBezTo>
                <a:cubicBezTo>
                  <a:pt x="2" y="27"/>
                  <a:pt x="14" y="12"/>
                  <a:pt x="33" y="7"/>
                </a:cubicBezTo>
                <a:cubicBezTo>
                  <a:pt x="58" y="0"/>
                  <a:pt x="75" y="5"/>
                  <a:pt x="90" y="29"/>
                </a:cubicBezTo>
                <a:cubicBezTo>
                  <a:pt x="90" y="28"/>
                  <a:pt x="91" y="27"/>
                  <a:pt x="92" y="26"/>
                </a:cubicBezTo>
                <a:cubicBezTo>
                  <a:pt x="105" y="5"/>
                  <a:pt x="124" y="1"/>
                  <a:pt x="147" y="7"/>
                </a:cubicBezTo>
                <a:cubicBezTo>
                  <a:pt x="169" y="12"/>
                  <a:pt x="181" y="32"/>
                  <a:pt x="180" y="57"/>
                </a:cubicBezTo>
                <a:cubicBezTo>
                  <a:pt x="179" y="75"/>
                  <a:pt x="171" y="91"/>
                  <a:pt x="160" y="105"/>
                </a:cubicBezTo>
                <a:cubicBezTo>
                  <a:pt x="146" y="123"/>
                  <a:pt x="128" y="138"/>
                  <a:pt x="110" y="152"/>
                </a:cubicBezTo>
                <a:cubicBezTo>
                  <a:pt x="104" y="156"/>
                  <a:pt x="99" y="160"/>
                  <a:pt x="93" y="164"/>
                </a:cubicBezTo>
                <a:cubicBezTo>
                  <a:pt x="91" y="165"/>
                  <a:pt x="89" y="165"/>
                  <a:pt x="87" y="164"/>
                </a:cubicBezTo>
                <a:cubicBezTo>
                  <a:pt x="79" y="158"/>
                  <a:pt x="71" y="153"/>
                  <a:pt x="63" y="147"/>
                </a:cubicBezTo>
                <a:close/>
                <a:moveTo>
                  <a:pt x="147" y="49"/>
                </a:moveTo>
                <a:cubicBezTo>
                  <a:pt x="147" y="49"/>
                  <a:pt x="147" y="49"/>
                  <a:pt x="147" y="49"/>
                </a:cubicBezTo>
                <a:cubicBezTo>
                  <a:pt x="146" y="49"/>
                  <a:pt x="145" y="49"/>
                  <a:pt x="144" y="49"/>
                </a:cubicBezTo>
                <a:cubicBezTo>
                  <a:pt x="138" y="49"/>
                  <a:pt x="138" y="49"/>
                  <a:pt x="138" y="43"/>
                </a:cubicBezTo>
                <a:cubicBezTo>
                  <a:pt x="138" y="41"/>
                  <a:pt x="138" y="38"/>
                  <a:pt x="138" y="35"/>
                </a:cubicBezTo>
                <a:cubicBezTo>
                  <a:pt x="138" y="32"/>
                  <a:pt x="137" y="31"/>
                  <a:pt x="134" y="31"/>
                </a:cubicBezTo>
                <a:cubicBezTo>
                  <a:pt x="133" y="31"/>
                  <a:pt x="131" y="31"/>
                  <a:pt x="129" y="31"/>
                </a:cubicBezTo>
                <a:cubicBezTo>
                  <a:pt x="127" y="31"/>
                  <a:pt x="126" y="32"/>
                  <a:pt x="126" y="35"/>
                </a:cubicBezTo>
                <a:cubicBezTo>
                  <a:pt x="126" y="38"/>
                  <a:pt x="126" y="41"/>
                  <a:pt x="126" y="45"/>
                </a:cubicBezTo>
                <a:cubicBezTo>
                  <a:pt x="126" y="48"/>
                  <a:pt x="124" y="49"/>
                  <a:pt x="121" y="49"/>
                </a:cubicBezTo>
                <a:cubicBezTo>
                  <a:pt x="118" y="49"/>
                  <a:pt x="115" y="49"/>
                  <a:pt x="112" y="49"/>
                </a:cubicBezTo>
                <a:cubicBezTo>
                  <a:pt x="109" y="49"/>
                  <a:pt x="107" y="51"/>
                  <a:pt x="108" y="54"/>
                </a:cubicBezTo>
                <a:cubicBezTo>
                  <a:pt x="108" y="57"/>
                  <a:pt x="107" y="61"/>
                  <a:pt x="112" y="61"/>
                </a:cubicBezTo>
                <a:cubicBezTo>
                  <a:pt x="115" y="61"/>
                  <a:pt x="118" y="61"/>
                  <a:pt x="122" y="61"/>
                </a:cubicBezTo>
                <a:cubicBezTo>
                  <a:pt x="125" y="61"/>
                  <a:pt x="126" y="62"/>
                  <a:pt x="126" y="65"/>
                </a:cubicBezTo>
                <a:cubicBezTo>
                  <a:pt x="126" y="68"/>
                  <a:pt x="126" y="71"/>
                  <a:pt x="126" y="75"/>
                </a:cubicBezTo>
                <a:cubicBezTo>
                  <a:pt x="126" y="78"/>
                  <a:pt x="127" y="79"/>
                  <a:pt x="130" y="79"/>
                </a:cubicBezTo>
                <a:cubicBezTo>
                  <a:pt x="137" y="79"/>
                  <a:pt x="138" y="79"/>
                  <a:pt x="138" y="72"/>
                </a:cubicBezTo>
                <a:cubicBezTo>
                  <a:pt x="138" y="61"/>
                  <a:pt x="138" y="61"/>
                  <a:pt x="149" y="61"/>
                </a:cubicBezTo>
                <a:cubicBezTo>
                  <a:pt x="156" y="61"/>
                  <a:pt x="156" y="61"/>
                  <a:pt x="156" y="54"/>
                </a:cubicBezTo>
                <a:cubicBezTo>
                  <a:pt x="156" y="50"/>
                  <a:pt x="155" y="49"/>
                  <a:pt x="151" y="49"/>
                </a:cubicBezTo>
                <a:cubicBezTo>
                  <a:pt x="150" y="50"/>
                  <a:pt x="148" y="49"/>
                  <a:pt x="147" y="49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32B4A836-3C72-4F28-9CAD-A05B596BFD91}"/>
              </a:ext>
            </a:extLst>
          </p:cNvPr>
          <p:cNvSpPr>
            <a:spLocks noEditPoints="1"/>
          </p:cNvSpPr>
          <p:nvPr/>
        </p:nvSpPr>
        <p:spPr bwMode="auto">
          <a:xfrm>
            <a:off x="833438" y="3713163"/>
            <a:ext cx="574675" cy="576263"/>
          </a:xfrm>
          <a:custGeom>
            <a:avLst/>
            <a:gdLst>
              <a:gd name="T0" fmla="*/ 23 w 45"/>
              <a:gd name="T1" fmla="*/ 0 h 45"/>
              <a:gd name="T2" fmla="*/ 45 w 45"/>
              <a:gd name="T3" fmla="*/ 23 h 45"/>
              <a:gd name="T4" fmla="*/ 22 w 45"/>
              <a:gd name="T5" fmla="*/ 45 h 45"/>
              <a:gd name="T6" fmla="*/ 0 w 45"/>
              <a:gd name="T7" fmla="*/ 23 h 45"/>
              <a:gd name="T8" fmla="*/ 23 w 45"/>
              <a:gd name="T9" fmla="*/ 0 h 45"/>
              <a:gd name="T10" fmla="*/ 31 w 45"/>
              <a:gd name="T11" fmla="*/ 26 h 45"/>
              <a:gd name="T12" fmla="*/ 29 w 45"/>
              <a:gd name="T13" fmla="*/ 33 h 45"/>
              <a:gd name="T14" fmla="*/ 34 w 45"/>
              <a:gd name="T15" fmla="*/ 34 h 45"/>
              <a:gd name="T16" fmla="*/ 38 w 45"/>
              <a:gd name="T17" fmla="*/ 31 h 45"/>
              <a:gd name="T18" fmla="*/ 34 w 45"/>
              <a:gd name="T19" fmla="*/ 28 h 45"/>
              <a:gd name="T20" fmla="*/ 30 w 45"/>
              <a:gd name="T21" fmla="*/ 26 h 45"/>
              <a:gd name="T22" fmla="*/ 32 w 45"/>
              <a:gd name="T23" fmla="*/ 26 h 45"/>
              <a:gd name="T24" fmla="*/ 31 w 45"/>
              <a:gd name="T25" fmla="*/ 19 h 45"/>
              <a:gd name="T26" fmla="*/ 31 w 45"/>
              <a:gd name="T27" fmla="*/ 26 h 45"/>
              <a:gd name="T28" fmla="*/ 15 w 45"/>
              <a:gd name="T29" fmla="*/ 29 h 45"/>
              <a:gd name="T30" fmla="*/ 13 w 45"/>
              <a:gd name="T31" fmla="*/ 15 h 45"/>
              <a:gd name="T32" fmla="*/ 9 w 45"/>
              <a:gd name="T33" fmla="*/ 14 h 45"/>
              <a:gd name="T34" fmla="*/ 9 w 45"/>
              <a:gd name="T35" fmla="*/ 29 h 45"/>
              <a:gd name="T36" fmla="*/ 10 w 45"/>
              <a:gd name="T37" fmla="*/ 29 h 45"/>
              <a:gd name="T38" fmla="*/ 10 w 45"/>
              <a:gd name="T39" fmla="*/ 18 h 45"/>
              <a:gd name="T40" fmla="*/ 10 w 45"/>
              <a:gd name="T41" fmla="*/ 18 h 45"/>
              <a:gd name="T42" fmla="*/ 15 w 45"/>
              <a:gd name="T43" fmla="*/ 29 h 45"/>
              <a:gd name="T44" fmla="*/ 21 w 45"/>
              <a:gd name="T45" fmla="*/ 14 h 45"/>
              <a:gd name="T46" fmla="*/ 21 w 45"/>
              <a:gd name="T47" fmla="*/ 30 h 45"/>
              <a:gd name="T48" fmla="*/ 25 w 45"/>
              <a:gd name="T49" fmla="*/ 29 h 45"/>
              <a:gd name="T50" fmla="*/ 25 w 45"/>
              <a:gd name="T51" fmla="*/ 14 h 45"/>
              <a:gd name="T52" fmla="*/ 21 w 45"/>
              <a:gd name="T53" fmla="*/ 1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5" h="45">
                <a:moveTo>
                  <a:pt x="23" y="0"/>
                </a:moveTo>
                <a:cubicBezTo>
                  <a:pt x="35" y="0"/>
                  <a:pt x="45" y="10"/>
                  <a:pt x="45" y="23"/>
                </a:cubicBezTo>
                <a:cubicBezTo>
                  <a:pt x="45" y="35"/>
                  <a:pt x="35" y="45"/>
                  <a:pt x="22" y="45"/>
                </a:cubicBezTo>
                <a:cubicBezTo>
                  <a:pt x="10" y="45"/>
                  <a:pt x="0" y="35"/>
                  <a:pt x="0" y="23"/>
                </a:cubicBezTo>
                <a:cubicBezTo>
                  <a:pt x="0" y="10"/>
                  <a:pt x="10" y="0"/>
                  <a:pt x="23" y="0"/>
                </a:cubicBezTo>
                <a:close/>
                <a:moveTo>
                  <a:pt x="31" y="26"/>
                </a:moveTo>
                <a:cubicBezTo>
                  <a:pt x="30" y="28"/>
                  <a:pt x="29" y="31"/>
                  <a:pt x="29" y="33"/>
                </a:cubicBezTo>
                <a:cubicBezTo>
                  <a:pt x="31" y="33"/>
                  <a:pt x="32" y="34"/>
                  <a:pt x="34" y="34"/>
                </a:cubicBezTo>
                <a:cubicBezTo>
                  <a:pt x="36" y="34"/>
                  <a:pt x="37" y="32"/>
                  <a:pt x="38" y="31"/>
                </a:cubicBezTo>
                <a:cubicBezTo>
                  <a:pt x="37" y="30"/>
                  <a:pt x="36" y="29"/>
                  <a:pt x="34" y="28"/>
                </a:cubicBezTo>
                <a:cubicBezTo>
                  <a:pt x="33" y="27"/>
                  <a:pt x="32" y="27"/>
                  <a:pt x="30" y="26"/>
                </a:cubicBezTo>
                <a:cubicBezTo>
                  <a:pt x="31" y="26"/>
                  <a:pt x="32" y="26"/>
                  <a:pt x="32" y="26"/>
                </a:cubicBezTo>
                <a:cubicBezTo>
                  <a:pt x="32" y="23"/>
                  <a:pt x="31" y="21"/>
                  <a:pt x="31" y="19"/>
                </a:cubicBezTo>
                <a:cubicBezTo>
                  <a:pt x="27" y="21"/>
                  <a:pt x="27" y="22"/>
                  <a:pt x="31" y="26"/>
                </a:cubicBezTo>
                <a:close/>
                <a:moveTo>
                  <a:pt x="15" y="29"/>
                </a:moveTo>
                <a:cubicBezTo>
                  <a:pt x="20" y="23"/>
                  <a:pt x="14" y="20"/>
                  <a:pt x="13" y="15"/>
                </a:cubicBezTo>
                <a:cubicBezTo>
                  <a:pt x="13" y="15"/>
                  <a:pt x="10" y="14"/>
                  <a:pt x="9" y="14"/>
                </a:cubicBezTo>
                <a:cubicBezTo>
                  <a:pt x="9" y="19"/>
                  <a:pt x="9" y="24"/>
                  <a:pt x="9" y="29"/>
                </a:cubicBezTo>
                <a:cubicBezTo>
                  <a:pt x="9" y="29"/>
                  <a:pt x="9" y="29"/>
                  <a:pt x="10" y="29"/>
                </a:cubicBezTo>
                <a:cubicBezTo>
                  <a:pt x="10" y="25"/>
                  <a:pt x="10" y="22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2" y="21"/>
                  <a:pt x="13" y="25"/>
                  <a:pt x="15" y="29"/>
                </a:cubicBezTo>
                <a:close/>
                <a:moveTo>
                  <a:pt x="21" y="14"/>
                </a:moveTo>
                <a:cubicBezTo>
                  <a:pt x="21" y="20"/>
                  <a:pt x="21" y="24"/>
                  <a:pt x="21" y="30"/>
                </a:cubicBezTo>
                <a:cubicBezTo>
                  <a:pt x="23" y="29"/>
                  <a:pt x="24" y="29"/>
                  <a:pt x="25" y="29"/>
                </a:cubicBezTo>
                <a:cubicBezTo>
                  <a:pt x="25" y="24"/>
                  <a:pt x="25" y="19"/>
                  <a:pt x="25" y="14"/>
                </a:cubicBezTo>
                <a:cubicBezTo>
                  <a:pt x="23" y="14"/>
                  <a:pt x="22" y="14"/>
                  <a:pt x="21" y="14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28DFD45-5932-4D58-B83E-E69BB2285C42}"/>
              </a:ext>
            </a:extLst>
          </p:cNvPr>
          <p:cNvSpPr>
            <a:spLocks noEditPoints="1"/>
          </p:cNvSpPr>
          <p:nvPr/>
        </p:nvSpPr>
        <p:spPr bwMode="auto">
          <a:xfrm>
            <a:off x="374650" y="2984501"/>
            <a:ext cx="574675" cy="588963"/>
          </a:xfrm>
          <a:custGeom>
            <a:avLst/>
            <a:gdLst>
              <a:gd name="T0" fmla="*/ 0 w 45"/>
              <a:gd name="T1" fmla="*/ 23 h 46"/>
              <a:gd name="T2" fmla="*/ 23 w 45"/>
              <a:gd name="T3" fmla="*/ 0 h 46"/>
              <a:gd name="T4" fmla="*/ 45 w 45"/>
              <a:gd name="T5" fmla="*/ 23 h 46"/>
              <a:gd name="T6" fmla="*/ 22 w 45"/>
              <a:gd name="T7" fmla="*/ 45 h 46"/>
              <a:gd name="T8" fmla="*/ 0 w 45"/>
              <a:gd name="T9" fmla="*/ 23 h 46"/>
              <a:gd name="T10" fmla="*/ 19 w 45"/>
              <a:gd name="T11" fmla="*/ 33 h 46"/>
              <a:gd name="T12" fmla="*/ 19 w 45"/>
              <a:gd name="T13" fmla="*/ 23 h 46"/>
              <a:gd name="T14" fmla="*/ 26 w 45"/>
              <a:gd name="T15" fmla="*/ 33 h 46"/>
              <a:gd name="T16" fmla="*/ 33 w 45"/>
              <a:gd name="T17" fmla="*/ 33 h 46"/>
              <a:gd name="T18" fmla="*/ 23 w 45"/>
              <a:gd name="T19" fmla="*/ 21 h 46"/>
              <a:gd name="T20" fmla="*/ 26 w 45"/>
              <a:gd name="T21" fmla="*/ 17 h 46"/>
              <a:gd name="T22" fmla="*/ 25 w 45"/>
              <a:gd name="T23" fmla="*/ 17 h 46"/>
              <a:gd name="T24" fmla="*/ 19 w 45"/>
              <a:gd name="T25" fmla="*/ 22 h 46"/>
              <a:gd name="T26" fmla="*/ 19 w 45"/>
              <a:gd name="T27" fmla="*/ 13 h 46"/>
              <a:gd name="T28" fmla="*/ 13 w 45"/>
              <a:gd name="T29" fmla="*/ 13 h 46"/>
              <a:gd name="T30" fmla="*/ 13 w 45"/>
              <a:gd name="T31" fmla="*/ 33 h 46"/>
              <a:gd name="T32" fmla="*/ 19 w 45"/>
              <a:gd name="T33" fmla="*/ 33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5" h="46">
                <a:moveTo>
                  <a:pt x="0" y="23"/>
                </a:moveTo>
                <a:cubicBezTo>
                  <a:pt x="0" y="10"/>
                  <a:pt x="10" y="0"/>
                  <a:pt x="23" y="0"/>
                </a:cubicBezTo>
                <a:cubicBezTo>
                  <a:pt x="35" y="1"/>
                  <a:pt x="45" y="11"/>
                  <a:pt x="45" y="23"/>
                </a:cubicBezTo>
                <a:cubicBezTo>
                  <a:pt x="45" y="36"/>
                  <a:pt x="34" y="46"/>
                  <a:pt x="22" y="45"/>
                </a:cubicBezTo>
                <a:cubicBezTo>
                  <a:pt x="10" y="45"/>
                  <a:pt x="0" y="35"/>
                  <a:pt x="0" y="23"/>
                </a:cubicBezTo>
                <a:close/>
                <a:moveTo>
                  <a:pt x="19" y="33"/>
                </a:moveTo>
                <a:cubicBezTo>
                  <a:pt x="19" y="30"/>
                  <a:pt x="19" y="27"/>
                  <a:pt x="19" y="23"/>
                </a:cubicBezTo>
                <a:cubicBezTo>
                  <a:pt x="22" y="27"/>
                  <a:pt x="24" y="30"/>
                  <a:pt x="26" y="33"/>
                </a:cubicBezTo>
                <a:cubicBezTo>
                  <a:pt x="28" y="33"/>
                  <a:pt x="30" y="33"/>
                  <a:pt x="33" y="33"/>
                </a:cubicBezTo>
                <a:cubicBezTo>
                  <a:pt x="29" y="29"/>
                  <a:pt x="26" y="25"/>
                  <a:pt x="23" y="21"/>
                </a:cubicBezTo>
                <a:cubicBezTo>
                  <a:pt x="24" y="19"/>
                  <a:pt x="25" y="18"/>
                  <a:pt x="26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3" y="19"/>
                  <a:pt x="21" y="20"/>
                  <a:pt x="19" y="22"/>
                </a:cubicBezTo>
                <a:cubicBezTo>
                  <a:pt x="19" y="19"/>
                  <a:pt x="19" y="16"/>
                  <a:pt x="19" y="13"/>
                </a:cubicBezTo>
                <a:cubicBezTo>
                  <a:pt x="17" y="13"/>
                  <a:pt x="15" y="13"/>
                  <a:pt x="13" y="13"/>
                </a:cubicBezTo>
                <a:cubicBezTo>
                  <a:pt x="13" y="20"/>
                  <a:pt x="13" y="27"/>
                  <a:pt x="13" y="33"/>
                </a:cubicBezTo>
                <a:cubicBezTo>
                  <a:pt x="15" y="33"/>
                  <a:pt x="17" y="33"/>
                  <a:pt x="19" y="33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47"/>
          <p:cNvSpPr txBox="1">
            <a:spLocks noGrp="1"/>
          </p:cNvSpPr>
          <p:nvPr>
            <p:ph type="title"/>
          </p:nvPr>
        </p:nvSpPr>
        <p:spPr>
          <a:xfrm>
            <a:off x="647630" y="81024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DIAGNOSIS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348" name="Google Shape;1348;p47"/>
          <p:cNvSpPr txBox="1">
            <a:spLocks noGrp="1"/>
          </p:cNvSpPr>
          <p:nvPr>
            <p:ph type="title" idx="2"/>
          </p:nvPr>
        </p:nvSpPr>
        <p:spPr>
          <a:xfrm>
            <a:off x="893450" y="377462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JUPITER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49" name="Google Shape;1349;p47"/>
          <p:cNvSpPr txBox="1">
            <a:spLocks noGrp="1"/>
          </p:cNvSpPr>
          <p:nvPr>
            <p:ph type="subTitle" idx="1"/>
          </p:nvPr>
        </p:nvSpPr>
        <p:spPr>
          <a:xfrm>
            <a:off x="893450" y="4157625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It’s the biggest planet in the Solar System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350" name="Google Shape;1350;p47"/>
          <p:cNvSpPr txBox="1">
            <a:spLocks noGrp="1"/>
          </p:cNvSpPr>
          <p:nvPr>
            <p:ph type="title" idx="3"/>
          </p:nvPr>
        </p:nvSpPr>
        <p:spPr>
          <a:xfrm>
            <a:off x="3466940" y="377462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SATURN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51" name="Google Shape;1351;p47"/>
          <p:cNvSpPr txBox="1">
            <a:spLocks noGrp="1"/>
          </p:cNvSpPr>
          <p:nvPr>
            <p:ph type="subTitle" idx="4"/>
          </p:nvPr>
        </p:nvSpPr>
        <p:spPr>
          <a:xfrm>
            <a:off x="3466940" y="4157625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It’s composed of hydrogen and helium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352" name="Google Shape;1352;p47"/>
          <p:cNvSpPr txBox="1">
            <a:spLocks noGrp="1"/>
          </p:cNvSpPr>
          <p:nvPr>
            <p:ph type="title" idx="5"/>
          </p:nvPr>
        </p:nvSpPr>
        <p:spPr>
          <a:xfrm>
            <a:off x="6040430" y="377462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NEPTUNE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53" name="Google Shape;1353;p47"/>
          <p:cNvSpPr txBox="1">
            <a:spLocks noGrp="1"/>
          </p:cNvSpPr>
          <p:nvPr>
            <p:ph type="subTitle" idx="6"/>
          </p:nvPr>
        </p:nvSpPr>
        <p:spPr>
          <a:xfrm>
            <a:off x="6040430" y="4157625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Neptune is the farthest</a:t>
            </a:r>
            <a:endParaRPr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planet from the Sun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354" name="Google Shape;1354;p47"/>
          <p:cNvSpPr txBox="1">
            <a:spLocks noGrp="1"/>
          </p:cNvSpPr>
          <p:nvPr>
            <p:ph type="title" idx="7"/>
          </p:nvPr>
        </p:nvSpPr>
        <p:spPr>
          <a:xfrm>
            <a:off x="89345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MERCURY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355" name="Google Shape;1355;p47"/>
          <p:cNvSpPr txBox="1">
            <a:spLocks noGrp="1"/>
          </p:cNvSpPr>
          <p:nvPr>
            <p:ph type="subTitle" idx="8"/>
          </p:nvPr>
        </p:nvSpPr>
        <p:spPr>
          <a:xfrm>
            <a:off x="89345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Mercury is the closest planet to the Sun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356" name="Google Shape;1356;p47"/>
          <p:cNvSpPr txBox="1">
            <a:spLocks noGrp="1"/>
          </p:cNvSpPr>
          <p:nvPr>
            <p:ph type="title" idx="9"/>
          </p:nvPr>
        </p:nvSpPr>
        <p:spPr>
          <a:xfrm>
            <a:off x="346694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VENUS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57" name="Google Shape;1357;p47"/>
          <p:cNvSpPr txBox="1">
            <a:spLocks noGrp="1"/>
          </p:cNvSpPr>
          <p:nvPr>
            <p:ph type="subTitle" idx="13"/>
          </p:nvPr>
        </p:nvSpPr>
        <p:spPr>
          <a:xfrm>
            <a:off x="346694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Venus is the second planet from the Sun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358" name="Google Shape;1358;p47"/>
          <p:cNvSpPr txBox="1">
            <a:spLocks noGrp="1"/>
          </p:cNvSpPr>
          <p:nvPr>
            <p:ph type="title" idx="14"/>
          </p:nvPr>
        </p:nvSpPr>
        <p:spPr>
          <a:xfrm>
            <a:off x="6040430" y="1706815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MARS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59" name="Google Shape;1359;p47"/>
          <p:cNvSpPr txBox="1">
            <a:spLocks noGrp="1"/>
          </p:cNvSpPr>
          <p:nvPr>
            <p:ph type="subTitle" idx="15"/>
          </p:nvPr>
        </p:nvSpPr>
        <p:spPr>
          <a:xfrm>
            <a:off x="6040430" y="208981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Despite being red, Mars is a cold place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AECD1E0-F0EA-4741-AC51-D530EEF198CA}"/>
              </a:ext>
            </a:extLst>
          </p:cNvPr>
          <p:cNvSpPr>
            <a:spLocks/>
          </p:cNvSpPr>
          <p:nvPr/>
        </p:nvSpPr>
        <p:spPr bwMode="auto">
          <a:xfrm>
            <a:off x="1697668" y="1141166"/>
            <a:ext cx="601663" cy="523876"/>
          </a:xfrm>
          <a:custGeom>
            <a:avLst/>
            <a:gdLst>
              <a:gd name="T0" fmla="*/ 22 w 44"/>
              <a:gd name="T1" fmla="*/ 6 h 38"/>
              <a:gd name="T2" fmla="*/ 38 w 44"/>
              <a:gd name="T3" fmla="*/ 3 h 38"/>
              <a:gd name="T4" fmla="*/ 42 w 44"/>
              <a:gd name="T5" fmla="*/ 17 h 38"/>
              <a:gd name="T6" fmla="*/ 24 w 44"/>
              <a:gd name="T7" fmla="*/ 37 h 38"/>
              <a:gd name="T8" fmla="*/ 21 w 44"/>
              <a:gd name="T9" fmla="*/ 38 h 38"/>
              <a:gd name="T10" fmla="*/ 2 w 44"/>
              <a:gd name="T11" fmla="*/ 18 h 38"/>
              <a:gd name="T12" fmla="*/ 6 w 44"/>
              <a:gd name="T13" fmla="*/ 3 h 38"/>
              <a:gd name="T14" fmla="*/ 22 w 44"/>
              <a:gd name="T15" fmla="*/ 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38">
                <a:moveTo>
                  <a:pt x="22" y="6"/>
                </a:moveTo>
                <a:cubicBezTo>
                  <a:pt x="27" y="1"/>
                  <a:pt x="33" y="0"/>
                  <a:pt x="38" y="3"/>
                </a:cubicBezTo>
                <a:cubicBezTo>
                  <a:pt x="42" y="5"/>
                  <a:pt x="44" y="11"/>
                  <a:pt x="42" y="17"/>
                </a:cubicBezTo>
                <a:cubicBezTo>
                  <a:pt x="39" y="26"/>
                  <a:pt x="31" y="32"/>
                  <a:pt x="24" y="37"/>
                </a:cubicBezTo>
                <a:cubicBezTo>
                  <a:pt x="23" y="38"/>
                  <a:pt x="22" y="38"/>
                  <a:pt x="21" y="38"/>
                </a:cubicBezTo>
                <a:cubicBezTo>
                  <a:pt x="13" y="33"/>
                  <a:pt x="5" y="28"/>
                  <a:pt x="2" y="18"/>
                </a:cubicBezTo>
                <a:cubicBezTo>
                  <a:pt x="0" y="11"/>
                  <a:pt x="1" y="6"/>
                  <a:pt x="6" y="3"/>
                </a:cubicBezTo>
                <a:cubicBezTo>
                  <a:pt x="10" y="0"/>
                  <a:pt x="17" y="1"/>
                  <a:pt x="22" y="6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EE2C1BA0-A595-43BC-B5BE-D12C99AF7C6C}"/>
              </a:ext>
            </a:extLst>
          </p:cNvPr>
          <p:cNvSpPr>
            <a:spLocks/>
          </p:cNvSpPr>
          <p:nvPr/>
        </p:nvSpPr>
        <p:spPr bwMode="auto">
          <a:xfrm>
            <a:off x="4271158" y="1108196"/>
            <a:ext cx="601663" cy="523876"/>
          </a:xfrm>
          <a:custGeom>
            <a:avLst/>
            <a:gdLst>
              <a:gd name="T0" fmla="*/ 22 w 44"/>
              <a:gd name="T1" fmla="*/ 6 h 38"/>
              <a:gd name="T2" fmla="*/ 38 w 44"/>
              <a:gd name="T3" fmla="*/ 3 h 38"/>
              <a:gd name="T4" fmla="*/ 42 w 44"/>
              <a:gd name="T5" fmla="*/ 17 h 38"/>
              <a:gd name="T6" fmla="*/ 24 w 44"/>
              <a:gd name="T7" fmla="*/ 37 h 38"/>
              <a:gd name="T8" fmla="*/ 21 w 44"/>
              <a:gd name="T9" fmla="*/ 38 h 38"/>
              <a:gd name="T10" fmla="*/ 2 w 44"/>
              <a:gd name="T11" fmla="*/ 18 h 38"/>
              <a:gd name="T12" fmla="*/ 6 w 44"/>
              <a:gd name="T13" fmla="*/ 3 h 38"/>
              <a:gd name="T14" fmla="*/ 22 w 44"/>
              <a:gd name="T15" fmla="*/ 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38">
                <a:moveTo>
                  <a:pt x="22" y="6"/>
                </a:moveTo>
                <a:cubicBezTo>
                  <a:pt x="27" y="1"/>
                  <a:pt x="33" y="0"/>
                  <a:pt x="38" y="3"/>
                </a:cubicBezTo>
                <a:cubicBezTo>
                  <a:pt x="42" y="5"/>
                  <a:pt x="44" y="11"/>
                  <a:pt x="42" y="17"/>
                </a:cubicBezTo>
                <a:cubicBezTo>
                  <a:pt x="39" y="26"/>
                  <a:pt x="31" y="32"/>
                  <a:pt x="24" y="37"/>
                </a:cubicBezTo>
                <a:cubicBezTo>
                  <a:pt x="23" y="38"/>
                  <a:pt x="22" y="38"/>
                  <a:pt x="21" y="38"/>
                </a:cubicBezTo>
                <a:cubicBezTo>
                  <a:pt x="13" y="33"/>
                  <a:pt x="5" y="28"/>
                  <a:pt x="2" y="18"/>
                </a:cubicBezTo>
                <a:cubicBezTo>
                  <a:pt x="0" y="11"/>
                  <a:pt x="1" y="6"/>
                  <a:pt x="6" y="3"/>
                </a:cubicBezTo>
                <a:cubicBezTo>
                  <a:pt x="10" y="0"/>
                  <a:pt x="17" y="1"/>
                  <a:pt x="22" y="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2CB3F32A-6A2B-4AC9-80DD-1B1060A76CD9}"/>
              </a:ext>
            </a:extLst>
          </p:cNvPr>
          <p:cNvSpPr>
            <a:spLocks/>
          </p:cNvSpPr>
          <p:nvPr/>
        </p:nvSpPr>
        <p:spPr bwMode="auto">
          <a:xfrm>
            <a:off x="6844669" y="1094638"/>
            <a:ext cx="601663" cy="523876"/>
          </a:xfrm>
          <a:custGeom>
            <a:avLst/>
            <a:gdLst>
              <a:gd name="T0" fmla="*/ 22 w 44"/>
              <a:gd name="T1" fmla="*/ 6 h 38"/>
              <a:gd name="T2" fmla="*/ 38 w 44"/>
              <a:gd name="T3" fmla="*/ 3 h 38"/>
              <a:gd name="T4" fmla="*/ 42 w 44"/>
              <a:gd name="T5" fmla="*/ 17 h 38"/>
              <a:gd name="T6" fmla="*/ 24 w 44"/>
              <a:gd name="T7" fmla="*/ 37 h 38"/>
              <a:gd name="T8" fmla="*/ 21 w 44"/>
              <a:gd name="T9" fmla="*/ 38 h 38"/>
              <a:gd name="T10" fmla="*/ 2 w 44"/>
              <a:gd name="T11" fmla="*/ 18 h 38"/>
              <a:gd name="T12" fmla="*/ 6 w 44"/>
              <a:gd name="T13" fmla="*/ 3 h 38"/>
              <a:gd name="T14" fmla="*/ 22 w 44"/>
              <a:gd name="T15" fmla="*/ 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38">
                <a:moveTo>
                  <a:pt x="22" y="6"/>
                </a:moveTo>
                <a:cubicBezTo>
                  <a:pt x="27" y="1"/>
                  <a:pt x="33" y="0"/>
                  <a:pt x="38" y="3"/>
                </a:cubicBezTo>
                <a:cubicBezTo>
                  <a:pt x="42" y="5"/>
                  <a:pt x="44" y="11"/>
                  <a:pt x="42" y="17"/>
                </a:cubicBezTo>
                <a:cubicBezTo>
                  <a:pt x="39" y="26"/>
                  <a:pt x="31" y="32"/>
                  <a:pt x="24" y="37"/>
                </a:cubicBezTo>
                <a:cubicBezTo>
                  <a:pt x="23" y="38"/>
                  <a:pt x="22" y="38"/>
                  <a:pt x="21" y="38"/>
                </a:cubicBezTo>
                <a:cubicBezTo>
                  <a:pt x="13" y="33"/>
                  <a:pt x="5" y="28"/>
                  <a:pt x="2" y="18"/>
                </a:cubicBezTo>
                <a:cubicBezTo>
                  <a:pt x="0" y="11"/>
                  <a:pt x="1" y="6"/>
                  <a:pt x="6" y="3"/>
                </a:cubicBezTo>
                <a:cubicBezTo>
                  <a:pt x="10" y="0"/>
                  <a:pt x="17" y="1"/>
                  <a:pt x="22" y="6"/>
                </a:cubicBezTo>
                <a:close/>
              </a:path>
            </a:pathLst>
          </a:custGeom>
          <a:solidFill>
            <a:srgbClr val="FFDDD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C160FC28-CD54-4622-9EA9-DC6579407917}"/>
              </a:ext>
            </a:extLst>
          </p:cNvPr>
          <p:cNvSpPr>
            <a:spLocks/>
          </p:cNvSpPr>
          <p:nvPr/>
        </p:nvSpPr>
        <p:spPr bwMode="auto">
          <a:xfrm>
            <a:off x="6844648" y="3253412"/>
            <a:ext cx="601663" cy="523876"/>
          </a:xfrm>
          <a:custGeom>
            <a:avLst/>
            <a:gdLst>
              <a:gd name="T0" fmla="*/ 22 w 44"/>
              <a:gd name="T1" fmla="*/ 6 h 38"/>
              <a:gd name="T2" fmla="*/ 38 w 44"/>
              <a:gd name="T3" fmla="*/ 3 h 38"/>
              <a:gd name="T4" fmla="*/ 42 w 44"/>
              <a:gd name="T5" fmla="*/ 17 h 38"/>
              <a:gd name="T6" fmla="*/ 24 w 44"/>
              <a:gd name="T7" fmla="*/ 37 h 38"/>
              <a:gd name="T8" fmla="*/ 21 w 44"/>
              <a:gd name="T9" fmla="*/ 38 h 38"/>
              <a:gd name="T10" fmla="*/ 2 w 44"/>
              <a:gd name="T11" fmla="*/ 18 h 38"/>
              <a:gd name="T12" fmla="*/ 6 w 44"/>
              <a:gd name="T13" fmla="*/ 3 h 38"/>
              <a:gd name="T14" fmla="*/ 22 w 44"/>
              <a:gd name="T15" fmla="*/ 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38">
                <a:moveTo>
                  <a:pt x="22" y="6"/>
                </a:moveTo>
                <a:cubicBezTo>
                  <a:pt x="27" y="1"/>
                  <a:pt x="33" y="0"/>
                  <a:pt x="38" y="3"/>
                </a:cubicBezTo>
                <a:cubicBezTo>
                  <a:pt x="42" y="5"/>
                  <a:pt x="44" y="11"/>
                  <a:pt x="42" y="17"/>
                </a:cubicBezTo>
                <a:cubicBezTo>
                  <a:pt x="39" y="26"/>
                  <a:pt x="31" y="32"/>
                  <a:pt x="24" y="37"/>
                </a:cubicBezTo>
                <a:cubicBezTo>
                  <a:pt x="23" y="38"/>
                  <a:pt x="22" y="38"/>
                  <a:pt x="21" y="38"/>
                </a:cubicBezTo>
                <a:cubicBezTo>
                  <a:pt x="13" y="33"/>
                  <a:pt x="5" y="28"/>
                  <a:pt x="2" y="18"/>
                </a:cubicBezTo>
                <a:cubicBezTo>
                  <a:pt x="0" y="11"/>
                  <a:pt x="1" y="6"/>
                  <a:pt x="6" y="3"/>
                </a:cubicBezTo>
                <a:cubicBezTo>
                  <a:pt x="10" y="0"/>
                  <a:pt x="17" y="1"/>
                  <a:pt x="22" y="6"/>
                </a:cubicBezTo>
                <a:close/>
              </a:path>
            </a:pathLst>
          </a:custGeom>
          <a:solidFill>
            <a:srgbClr val="FF5B5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7E1D6117-686A-4C5A-94A6-B77F4873BC3A}"/>
              </a:ext>
            </a:extLst>
          </p:cNvPr>
          <p:cNvSpPr>
            <a:spLocks/>
          </p:cNvSpPr>
          <p:nvPr/>
        </p:nvSpPr>
        <p:spPr bwMode="auto">
          <a:xfrm>
            <a:off x="4271157" y="3253412"/>
            <a:ext cx="601663" cy="523876"/>
          </a:xfrm>
          <a:custGeom>
            <a:avLst/>
            <a:gdLst>
              <a:gd name="T0" fmla="*/ 22 w 44"/>
              <a:gd name="T1" fmla="*/ 6 h 38"/>
              <a:gd name="T2" fmla="*/ 38 w 44"/>
              <a:gd name="T3" fmla="*/ 3 h 38"/>
              <a:gd name="T4" fmla="*/ 42 w 44"/>
              <a:gd name="T5" fmla="*/ 17 h 38"/>
              <a:gd name="T6" fmla="*/ 24 w 44"/>
              <a:gd name="T7" fmla="*/ 37 h 38"/>
              <a:gd name="T8" fmla="*/ 21 w 44"/>
              <a:gd name="T9" fmla="*/ 38 h 38"/>
              <a:gd name="T10" fmla="*/ 2 w 44"/>
              <a:gd name="T11" fmla="*/ 18 h 38"/>
              <a:gd name="T12" fmla="*/ 6 w 44"/>
              <a:gd name="T13" fmla="*/ 3 h 38"/>
              <a:gd name="T14" fmla="*/ 22 w 44"/>
              <a:gd name="T15" fmla="*/ 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38">
                <a:moveTo>
                  <a:pt x="22" y="6"/>
                </a:moveTo>
                <a:cubicBezTo>
                  <a:pt x="27" y="1"/>
                  <a:pt x="33" y="0"/>
                  <a:pt x="38" y="3"/>
                </a:cubicBezTo>
                <a:cubicBezTo>
                  <a:pt x="42" y="5"/>
                  <a:pt x="44" y="11"/>
                  <a:pt x="42" y="17"/>
                </a:cubicBezTo>
                <a:cubicBezTo>
                  <a:pt x="39" y="26"/>
                  <a:pt x="31" y="32"/>
                  <a:pt x="24" y="37"/>
                </a:cubicBezTo>
                <a:cubicBezTo>
                  <a:pt x="23" y="38"/>
                  <a:pt x="22" y="38"/>
                  <a:pt x="21" y="38"/>
                </a:cubicBezTo>
                <a:cubicBezTo>
                  <a:pt x="13" y="33"/>
                  <a:pt x="5" y="28"/>
                  <a:pt x="2" y="18"/>
                </a:cubicBezTo>
                <a:cubicBezTo>
                  <a:pt x="0" y="11"/>
                  <a:pt x="1" y="6"/>
                  <a:pt x="6" y="3"/>
                </a:cubicBezTo>
                <a:cubicBezTo>
                  <a:pt x="10" y="0"/>
                  <a:pt x="17" y="1"/>
                  <a:pt x="22" y="6"/>
                </a:cubicBezTo>
                <a:close/>
              </a:path>
            </a:pathLst>
          </a:custGeom>
          <a:solidFill>
            <a:srgbClr val="FFD5D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7D0B4D02-5325-40CA-9687-4737F023542D}"/>
              </a:ext>
            </a:extLst>
          </p:cNvPr>
          <p:cNvSpPr>
            <a:spLocks/>
          </p:cNvSpPr>
          <p:nvPr/>
        </p:nvSpPr>
        <p:spPr bwMode="auto">
          <a:xfrm>
            <a:off x="1719961" y="3250753"/>
            <a:ext cx="601663" cy="523876"/>
          </a:xfrm>
          <a:custGeom>
            <a:avLst/>
            <a:gdLst>
              <a:gd name="T0" fmla="*/ 22 w 44"/>
              <a:gd name="T1" fmla="*/ 6 h 38"/>
              <a:gd name="T2" fmla="*/ 38 w 44"/>
              <a:gd name="T3" fmla="*/ 3 h 38"/>
              <a:gd name="T4" fmla="*/ 42 w 44"/>
              <a:gd name="T5" fmla="*/ 17 h 38"/>
              <a:gd name="T6" fmla="*/ 24 w 44"/>
              <a:gd name="T7" fmla="*/ 37 h 38"/>
              <a:gd name="T8" fmla="*/ 21 w 44"/>
              <a:gd name="T9" fmla="*/ 38 h 38"/>
              <a:gd name="T10" fmla="*/ 2 w 44"/>
              <a:gd name="T11" fmla="*/ 18 h 38"/>
              <a:gd name="T12" fmla="*/ 6 w 44"/>
              <a:gd name="T13" fmla="*/ 3 h 38"/>
              <a:gd name="T14" fmla="*/ 22 w 44"/>
              <a:gd name="T15" fmla="*/ 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38">
                <a:moveTo>
                  <a:pt x="22" y="6"/>
                </a:moveTo>
                <a:cubicBezTo>
                  <a:pt x="27" y="1"/>
                  <a:pt x="33" y="0"/>
                  <a:pt x="38" y="3"/>
                </a:cubicBezTo>
                <a:cubicBezTo>
                  <a:pt x="42" y="5"/>
                  <a:pt x="44" y="11"/>
                  <a:pt x="42" y="17"/>
                </a:cubicBezTo>
                <a:cubicBezTo>
                  <a:pt x="39" y="26"/>
                  <a:pt x="31" y="32"/>
                  <a:pt x="24" y="37"/>
                </a:cubicBezTo>
                <a:cubicBezTo>
                  <a:pt x="23" y="38"/>
                  <a:pt x="22" y="38"/>
                  <a:pt x="21" y="38"/>
                </a:cubicBezTo>
                <a:cubicBezTo>
                  <a:pt x="13" y="33"/>
                  <a:pt x="5" y="28"/>
                  <a:pt x="2" y="18"/>
                </a:cubicBezTo>
                <a:cubicBezTo>
                  <a:pt x="0" y="11"/>
                  <a:pt x="1" y="6"/>
                  <a:pt x="6" y="3"/>
                </a:cubicBezTo>
                <a:cubicBezTo>
                  <a:pt x="10" y="0"/>
                  <a:pt x="17" y="1"/>
                  <a:pt x="22" y="6"/>
                </a:cubicBezTo>
                <a:close/>
              </a:path>
            </a:pathLst>
          </a:custGeom>
          <a:solidFill>
            <a:srgbClr val="9A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1640033" y="118302"/>
            <a:ext cx="5842754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Real Estate Infographics</a:t>
            </a:r>
            <a:endParaRPr dirty="0">
              <a:solidFill>
                <a:srgbClr val="000000"/>
              </a:solidFill>
            </a:endParaRPr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2184799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649985"/>
              <a:ext cx="1314932" cy="191016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38100" cap="rnd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45406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821983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75765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390514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2203275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 dirty="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841006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it’s the second planet from the Sun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2266792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90454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the Solar System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A0AA9600-8FBB-4D82-9306-1BACE9EFC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B0E03250-B2F0-4229-AF58-907B659933D6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5" name="Group 205">
            <a:extLst>
              <a:ext uri="{FF2B5EF4-FFF2-40B4-BE49-F238E27FC236}">
                <a16:creationId xmlns:a16="http://schemas.microsoft.com/office/drawing/2014/main" id="{1035FBFF-7860-E648-7438-89D94D917EF2}"/>
              </a:ext>
            </a:extLst>
          </p:cNvPr>
          <p:cNvGrpSpPr>
            <a:grpSpLocks/>
          </p:cNvGrpSpPr>
          <p:nvPr/>
        </p:nvGrpSpPr>
        <p:grpSpPr bwMode="auto">
          <a:xfrm>
            <a:off x="3240087" y="946151"/>
            <a:ext cx="2636838" cy="3963988"/>
            <a:chOff x="2041" y="596"/>
            <a:chExt cx="1661" cy="2497"/>
          </a:xfrm>
        </p:grpSpPr>
        <p:sp>
          <p:nvSpPr>
            <p:cNvPr id="1875" name="Freeform 5">
              <a:extLst>
                <a:ext uri="{FF2B5EF4-FFF2-40B4-BE49-F238E27FC236}">
                  <a16:creationId xmlns:a16="http://schemas.microsoft.com/office/drawing/2014/main" id="{C75F58A7-BA50-0A4E-FE95-07DF64030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" y="596"/>
              <a:ext cx="1148" cy="1412"/>
            </a:xfrm>
            <a:custGeom>
              <a:avLst/>
              <a:gdLst>
                <a:gd name="T0" fmla="*/ 480 w 484"/>
                <a:gd name="T1" fmla="*/ 71 h 596"/>
                <a:gd name="T2" fmla="*/ 456 w 484"/>
                <a:gd name="T3" fmla="*/ 71 h 596"/>
                <a:gd name="T4" fmla="*/ 457 w 484"/>
                <a:gd name="T5" fmla="*/ 52 h 596"/>
                <a:gd name="T6" fmla="*/ 455 w 484"/>
                <a:gd name="T7" fmla="*/ 21 h 596"/>
                <a:gd name="T8" fmla="*/ 414 w 484"/>
                <a:gd name="T9" fmla="*/ 13 h 596"/>
                <a:gd name="T10" fmla="*/ 416 w 484"/>
                <a:gd name="T11" fmla="*/ 54 h 596"/>
                <a:gd name="T12" fmla="*/ 413 w 484"/>
                <a:gd name="T13" fmla="*/ 74 h 596"/>
                <a:gd name="T14" fmla="*/ 382 w 484"/>
                <a:gd name="T15" fmla="*/ 99 h 596"/>
                <a:gd name="T16" fmla="*/ 345 w 484"/>
                <a:gd name="T17" fmla="*/ 123 h 596"/>
                <a:gd name="T18" fmla="*/ 336 w 484"/>
                <a:gd name="T19" fmla="*/ 140 h 596"/>
                <a:gd name="T20" fmla="*/ 320 w 484"/>
                <a:gd name="T21" fmla="*/ 154 h 596"/>
                <a:gd name="T22" fmla="*/ 321 w 484"/>
                <a:gd name="T23" fmla="*/ 174 h 596"/>
                <a:gd name="T24" fmla="*/ 298 w 484"/>
                <a:gd name="T25" fmla="*/ 188 h 596"/>
                <a:gd name="T26" fmla="*/ 299 w 484"/>
                <a:gd name="T27" fmla="*/ 204 h 596"/>
                <a:gd name="T28" fmla="*/ 287 w 484"/>
                <a:gd name="T29" fmla="*/ 224 h 596"/>
                <a:gd name="T30" fmla="*/ 287 w 484"/>
                <a:gd name="T31" fmla="*/ 245 h 596"/>
                <a:gd name="T32" fmla="*/ 282 w 484"/>
                <a:gd name="T33" fmla="*/ 274 h 596"/>
                <a:gd name="T34" fmla="*/ 290 w 484"/>
                <a:gd name="T35" fmla="*/ 310 h 596"/>
                <a:gd name="T36" fmla="*/ 306 w 484"/>
                <a:gd name="T37" fmla="*/ 327 h 596"/>
                <a:gd name="T38" fmla="*/ 328 w 484"/>
                <a:gd name="T39" fmla="*/ 326 h 596"/>
                <a:gd name="T40" fmla="*/ 385 w 484"/>
                <a:gd name="T41" fmla="*/ 279 h 596"/>
                <a:gd name="T42" fmla="*/ 402 w 484"/>
                <a:gd name="T43" fmla="*/ 248 h 596"/>
                <a:gd name="T44" fmla="*/ 426 w 484"/>
                <a:gd name="T45" fmla="*/ 230 h 596"/>
                <a:gd name="T46" fmla="*/ 437 w 484"/>
                <a:gd name="T47" fmla="*/ 207 h 596"/>
                <a:gd name="T48" fmla="*/ 447 w 484"/>
                <a:gd name="T49" fmla="*/ 211 h 596"/>
                <a:gd name="T50" fmla="*/ 469 w 484"/>
                <a:gd name="T51" fmla="*/ 211 h 596"/>
                <a:gd name="T52" fmla="*/ 477 w 484"/>
                <a:gd name="T53" fmla="*/ 201 h 596"/>
                <a:gd name="T54" fmla="*/ 465 w 484"/>
                <a:gd name="T55" fmla="*/ 236 h 596"/>
                <a:gd name="T56" fmla="*/ 420 w 484"/>
                <a:gd name="T57" fmla="*/ 248 h 596"/>
                <a:gd name="T58" fmla="*/ 412 w 484"/>
                <a:gd name="T59" fmla="*/ 277 h 596"/>
                <a:gd name="T60" fmla="*/ 399 w 484"/>
                <a:gd name="T61" fmla="*/ 290 h 596"/>
                <a:gd name="T62" fmla="*/ 391 w 484"/>
                <a:gd name="T63" fmla="*/ 313 h 596"/>
                <a:gd name="T64" fmla="*/ 372 w 484"/>
                <a:gd name="T65" fmla="*/ 331 h 596"/>
                <a:gd name="T66" fmla="*/ 355 w 484"/>
                <a:gd name="T67" fmla="*/ 352 h 596"/>
                <a:gd name="T68" fmla="*/ 359 w 484"/>
                <a:gd name="T69" fmla="*/ 364 h 596"/>
                <a:gd name="T70" fmla="*/ 354 w 484"/>
                <a:gd name="T71" fmla="*/ 376 h 596"/>
                <a:gd name="T72" fmla="*/ 312 w 484"/>
                <a:gd name="T73" fmla="*/ 433 h 596"/>
                <a:gd name="T74" fmla="*/ 194 w 484"/>
                <a:gd name="T75" fmla="*/ 497 h 596"/>
                <a:gd name="T76" fmla="*/ 116 w 484"/>
                <a:gd name="T77" fmla="*/ 527 h 596"/>
                <a:gd name="T78" fmla="*/ 55 w 484"/>
                <a:gd name="T79" fmla="*/ 578 h 596"/>
                <a:gd name="T80" fmla="*/ 50 w 484"/>
                <a:gd name="T81" fmla="*/ 399 h 596"/>
                <a:gd name="T82" fmla="*/ 116 w 484"/>
                <a:gd name="T83" fmla="*/ 300 h 596"/>
                <a:gd name="T84" fmla="*/ 152 w 484"/>
                <a:gd name="T85" fmla="*/ 324 h 596"/>
                <a:gd name="T86" fmla="*/ 65 w 484"/>
                <a:gd name="T87" fmla="*/ 388 h 596"/>
                <a:gd name="T88" fmla="*/ 47 w 484"/>
                <a:gd name="T89" fmla="*/ 431 h 596"/>
                <a:gd name="T90" fmla="*/ 34 w 484"/>
                <a:gd name="T91" fmla="*/ 500 h 596"/>
                <a:gd name="T92" fmla="*/ 47 w 484"/>
                <a:gd name="T93" fmla="*/ 545 h 596"/>
                <a:gd name="T94" fmla="*/ 78 w 484"/>
                <a:gd name="T95" fmla="*/ 529 h 596"/>
                <a:gd name="T96" fmla="*/ 70 w 484"/>
                <a:gd name="T97" fmla="*/ 544 h 596"/>
                <a:gd name="T98" fmla="*/ 115 w 484"/>
                <a:gd name="T99" fmla="*/ 468 h 596"/>
                <a:gd name="T100" fmla="*/ 135 w 484"/>
                <a:gd name="T101" fmla="*/ 398 h 596"/>
                <a:gd name="T102" fmla="*/ 122 w 484"/>
                <a:gd name="T103" fmla="*/ 467 h 596"/>
                <a:gd name="T104" fmla="*/ 179 w 484"/>
                <a:gd name="T105" fmla="*/ 488 h 596"/>
                <a:gd name="T106" fmla="*/ 266 w 484"/>
                <a:gd name="T107" fmla="*/ 451 h 596"/>
                <a:gd name="T108" fmla="*/ 281 w 484"/>
                <a:gd name="T109" fmla="*/ 419 h 596"/>
                <a:gd name="T110" fmla="*/ 313 w 484"/>
                <a:gd name="T111" fmla="*/ 407 h 596"/>
                <a:gd name="T112" fmla="*/ 325 w 484"/>
                <a:gd name="T113" fmla="*/ 404 h 596"/>
                <a:gd name="T114" fmla="*/ 309 w 484"/>
                <a:gd name="T115" fmla="*/ 371 h 596"/>
                <a:gd name="T116" fmla="*/ 236 w 484"/>
                <a:gd name="T117" fmla="*/ 308 h 596"/>
                <a:gd name="T118" fmla="*/ 270 w 484"/>
                <a:gd name="T119" fmla="*/ 278 h 596"/>
                <a:gd name="T120" fmla="*/ 274 w 484"/>
                <a:gd name="T121" fmla="*/ 229 h 596"/>
                <a:gd name="T122" fmla="*/ 276 w 484"/>
                <a:gd name="T123" fmla="*/ 211 h 596"/>
                <a:gd name="T124" fmla="*/ 285 w 484"/>
                <a:gd name="T125" fmla="*/ 173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84" h="596">
                  <a:moveTo>
                    <a:pt x="313" y="153"/>
                  </a:moveTo>
                  <a:cubicBezTo>
                    <a:pt x="319" y="141"/>
                    <a:pt x="328" y="131"/>
                    <a:pt x="339" y="123"/>
                  </a:cubicBezTo>
                  <a:cubicBezTo>
                    <a:pt x="357" y="107"/>
                    <a:pt x="378" y="95"/>
                    <a:pt x="399" y="85"/>
                  </a:cubicBezTo>
                  <a:cubicBezTo>
                    <a:pt x="402" y="84"/>
                    <a:pt x="403" y="82"/>
                    <a:pt x="404" y="79"/>
                  </a:cubicBezTo>
                  <a:cubicBezTo>
                    <a:pt x="410" y="59"/>
                    <a:pt x="412" y="39"/>
                    <a:pt x="408" y="18"/>
                  </a:cubicBezTo>
                  <a:cubicBezTo>
                    <a:pt x="406" y="12"/>
                    <a:pt x="408" y="9"/>
                    <a:pt x="414" y="6"/>
                  </a:cubicBezTo>
                  <a:cubicBezTo>
                    <a:pt x="430" y="0"/>
                    <a:pt x="446" y="1"/>
                    <a:pt x="462" y="4"/>
                  </a:cubicBezTo>
                  <a:cubicBezTo>
                    <a:pt x="464" y="5"/>
                    <a:pt x="464" y="5"/>
                    <a:pt x="465" y="7"/>
                  </a:cubicBezTo>
                  <a:cubicBezTo>
                    <a:pt x="467" y="23"/>
                    <a:pt x="468" y="40"/>
                    <a:pt x="468" y="57"/>
                  </a:cubicBezTo>
                  <a:cubicBezTo>
                    <a:pt x="467" y="63"/>
                    <a:pt x="466" y="69"/>
                    <a:pt x="465" y="75"/>
                  </a:cubicBezTo>
                  <a:cubicBezTo>
                    <a:pt x="471" y="71"/>
                    <a:pt x="475" y="66"/>
                    <a:pt x="479" y="62"/>
                  </a:cubicBezTo>
                  <a:cubicBezTo>
                    <a:pt x="482" y="63"/>
                    <a:pt x="481" y="65"/>
                    <a:pt x="481" y="67"/>
                  </a:cubicBezTo>
                  <a:cubicBezTo>
                    <a:pt x="480" y="68"/>
                    <a:pt x="480" y="69"/>
                    <a:pt x="480" y="71"/>
                  </a:cubicBezTo>
                  <a:cubicBezTo>
                    <a:pt x="480" y="73"/>
                    <a:pt x="477" y="71"/>
                    <a:pt x="476" y="73"/>
                  </a:cubicBezTo>
                  <a:cubicBezTo>
                    <a:pt x="474" y="74"/>
                    <a:pt x="473" y="75"/>
                    <a:pt x="475" y="77"/>
                  </a:cubicBezTo>
                  <a:cubicBezTo>
                    <a:pt x="476" y="78"/>
                    <a:pt x="476" y="79"/>
                    <a:pt x="475" y="79"/>
                  </a:cubicBezTo>
                  <a:cubicBezTo>
                    <a:pt x="471" y="79"/>
                    <a:pt x="470" y="84"/>
                    <a:pt x="466" y="85"/>
                  </a:cubicBezTo>
                  <a:cubicBezTo>
                    <a:pt x="466" y="85"/>
                    <a:pt x="466" y="85"/>
                    <a:pt x="466" y="85"/>
                  </a:cubicBezTo>
                  <a:cubicBezTo>
                    <a:pt x="464" y="87"/>
                    <a:pt x="463" y="88"/>
                    <a:pt x="463" y="89"/>
                  </a:cubicBezTo>
                  <a:cubicBezTo>
                    <a:pt x="463" y="90"/>
                    <a:pt x="463" y="90"/>
                    <a:pt x="462" y="90"/>
                  </a:cubicBezTo>
                  <a:cubicBezTo>
                    <a:pt x="461" y="88"/>
                    <a:pt x="459" y="86"/>
                    <a:pt x="457" y="85"/>
                  </a:cubicBezTo>
                  <a:cubicBezTo>
                    <a:pt x="456" y="83"/>
                    <a:pt x="458" y="80"/>
                    <a:pt x="454" y="80"/>
                  </a:cubicBezTo>
                  <a:cubicBezTo>
                    <a:pt x="453" y="80"/>
                    <a:pt x="454" y="78"/>
                    <a:pt x="455" y="78"/>
                  </a:cubicBezTo>
                  <a:cubicBezTo>
                    <a:pt x="457" y="76"/>
                    <a:pt x="459" y="75"/>
                    <a:pt x="461" y="74"/>
                  </a:cubicBezTo>
                  <a:cubicBezTo>
                    <a:pt x="461" y="73"/>
                    <a:pt x="460" y="72"/>
                    <a:pt x="458" y="72"/>
                  </a:cubicBezTo>
                  <a:cubicBezTo>
                    <a:pt x="457" y="72"/>
                    <a:pt x="456" y="72"/>
                    <a:pt x="456" y="71"/>
                  </a:cubicBezTo>
                  <a:cubicBezTo>
                    <a:pt x="456" y="69"/>
                    <a:pt x="457" y="69"/>
                    <a:pt x="458" y="68"/>
                  </a:cubicBezTo>
                  <a:cubicBezTo>
                    <a:pt x="459" y="68"/>
                    <a:pt x="461" y="69"/>
                    <a:pt x="460" y="67"/>
                  </a:cubicBezTo>
                  <a:cubicBezTo>
                    <a:pt x="460" y="65"/>
                    <a:pt x="459" y="65"/>
                    <a:pt x="458" y="65"/>
                  </a:cubicBezTo>
                  <a:cubicBezTo>
                    <a:pt x="455" y="65"/>
                    <a:pt x="455" y="62"/>
                    <a:pt x="454" y="62"/>
                  </a:cubicBezTo>
                  <a:cubicBezTo>
                    <a:pt x="453" y="62"/>
                    <a:pt x="454" y="61"/>
                    <a:pt x="454" y="60"/>
                  </a:cubicBezTo>
                  <a:cubicBezTo>
                    <a:pt x="455" y="60"/>
                    <a:pt x="457" y="60"/>
                    <a:pt x="458" y="59"/>
                  </a:cubicBezTo>
                  <a:cubicBezTo>
                    <a:pt x="459" y="59"/>
                    <a:pt x="459" y="59"/>
                    <a:pt x="460" y="59"/>
                  </a:cubicBezTo>
                  <a:cubicBezTo>
                    <a:pt x="459" y="58"/>
                    <a:pt x="459" y="57"/>
                    <a:pt x="460" y="56"/>
                  </a:cubicBezTo>
                  <a:cubicBezTo>
                    <a:pt x="460" y="56"/>
                    <a:pt x="459" y="55"/>
                    <a:pt x="459" y="55"/>
                  </a:cubicBezTo>
                  <a:cubicBezTo>
                    <a:pt x="457" y="55"/>
                    <a:pt x="455" y="55"/>
                    <a:pt x="454" y="55"/>
                  </a:cubicBezTo>
                  <a:cubicBezTo>
                    <a:pt x="451" y="56"/>
                    <a:pt x="448" y="57"/>
                    <a:pt x="445" y="55"/>
                  </a:cubicBezTo>
                  <a:cubicBezTo>
                    <a:pt x="444" y="53"/>
                    <a:pt x="446" y="53"/>
                    <a:pt x="448" y="52"/>
                  </a:cubicBezTo>
                  <a:cubicBezTo>
                    <a:pt x="451" y="51"/>
                    <a:pt x="454" y="51"/>
                    <a:pt x="457" y="52"/>
                  </a:cubicBezTo>
                  <a:cubicBezTo>
                    <a:pt x="460" y="52"/>
                    <a:pt x="460" y="49"/>
                    <a:pt x="462" y="49"/>
                  </a:cubicBezTo>
                  <a:cubicBezTo>
                    <a:pt x="461" y="46"/>
                    <a:pt x="465" y="44"/>
                    <a:pt x="464" y="41"/>
                  </a:cubicBezTo>
                  <a:cubicBezTo>
                    <a:pt x="463" y="40"/>
                    <a:pt x="463" y="39"/>
                    <a:pt x="461" y="38"/>
                  </a:cubicBezTo>
                  <a:cubicBezTo>
                    <a:pt x="460" y="38"/>
                    <a:pt x="458" y="38"/>
                    <a:pt x="458" y="36"/>
                  </a:cubicBezTo>
                  <a:cubicBezTo>
                    <a:pt x="459" y="34"/>
                    <a:pt x="461" y="35"/>
                    <a:pt x="463" y="36"/>
                  </a:cubicBezTo>
                  <a:cubicBezTo>
                    <a:pt x="463" y="36"/>
                    <a:pt x="462" y="35"/>
                    <a:pt x="462" y="35"/>
                  </a:cubicBezTo>
                  <a:cubicBezTo>
                    <a:pt x="462" y="35"/>
                    <a:pt x="462" y="35"/>
                    <a:pt x="462" y="35"/>
                  </a:cubicBezTo>
                  <a:cubicBezTo>
                    <a:pt x="457" y="35"/>
                    <a:pt x="453" y="34"/>
                    <a:pt x="449" y="32"/>
                  </a:cubicBezTo>
                  <a:cubicBezTo>
                    <a:pt x="448" y="30"/>
                    <a:pt x="450" y="30"/>
                    <a:pt x="451" y="30"/>
                  </a:cubicBezTo>
                  <a:cubicBezTo>
                    <a:pt x="453" y="30"/>
                    <a:pt x="455" y="30"/>
                    <a:pt x="457" y="30"/>
                  </a:cubicBezTo>
                  <a:cubicBezTo>
                    <a:pt x="459" y="30"/>
                    <a:pt x="462" y="32"/>
                    <a:pt x="462" y="28"/>
                  </a:cubicBezTo>
                  <a:cubicBezTo>
                    <a:pt x="462" y="25"/>
                    <a:pt x="461" y="22"/>
                    <a:pt x="458" y="22"/>
                  </a:cubicBezTo>
                  <a:cubicBezTo>
                    <a:pt x="457" y="21"/>
                    <a:pt x="456" y="21"/>
                    <a:pt x="455" y="21"/>
                  </a:cubicBezTo>
                  <a:cubicBezTo>
                    <a:pt x="453" y="21"/>
                    <a:pt x="452" y="21"/>
                    <a:pt x="452" y="19"/>
                  </a:cubicBezTo>
                  <a:cubicBezTo>
                    <a:pt x="454" y="18"/>
                    <a:pt x="456" y="18"/>
                    <a:pt x="458" y="19"/>
                  </a:cubicBezTo>
                  <a:cubicBezTo>
                    <a:pt x="455" y="17"/>
                    <a:pt x="451" y="19"/>
                    <a:pt x="449" y="16"/>
                  </a:cubicBezTo>
                  <a:cubicBezTo>
                    <a:pt x="449" y="13"/>
                    <a:pt x="450" y="12"/>
                    <a:pt x="454" y="12"/>
                  </a:cubicBezTo>
                  <a:cubicBezTo>
                    <a:pt x="456" y="12"/>
                    <a:pt x="458" y="12"/>
                    <a:pt x="460" y="13"/>
                  </a:cubicBezTo>
                  <a:cubicBezTo>
                    <a:pt x="457" y="12"/>
                    <a:pt x="453" y="12"/>
                    <a:pt x="450" y="11"/>
                  </a:cubicBezTo>
                  <a:cubicBezTo>
                    <a:pt x="449" y="11"/>
                    <a:pt x="447" y="11"/>
                    <a:pt x="446" y="11"/>
                  </a:cubicBezTo>
                  <a:cubicBezTo>
                    <a:pt x="445" y="11"/>
                    <a:pt x="444" y="10"/>
                    <a:pt x="444" y="9"/>
                  </a:cubicBezTo>
                  <a:cubicBezTo>
                    <a:pt x="444" y="8"/>
                    <a:pt x="446" y="9"/>
                    <a:pt x="446" y="8"/>
                  </a:cubicBezTo>
                  <a:cubicBezTo>
                    <a:pt x="444" y="8"/>
                    <a:pt x="440" y="11"/>
                    <a:pt x="438" y="7"/>
                  </a:cubicBezTo>
                  <a:cubicBezTo>
                    <a:pt x="439" y="6"/>
                    <a:pt x="441" y="6"/>
                    <a:pt x="442" y="6"/>
                  </a:cubicBezTo>
                  <a:cubicBezTo>
                    <a:pt x="433" y="6"/>
                    <a:pt x="425" y="7"/>
                    <a:pt x="416" y="11"/>
                  </a:cubicBezTo>
                  <a:cubicBezTo>
                    <a:pt x="416" y="11"/>
                    <a:pt x="415" y="12"/>
                    <a:pt x="414" y="13"/>
                  </a:cubicBezTo>
                  <a:cubicBezTo>
                    <a:pt x="414" y="13"/>
                    <a:pt x="414" y="14"/>
                    <a:pt x="414" y="15"/>
                  </a:cubicBezTo>
                  <a:cubicBezTo>
                    <a:pt x="415" y="16"/>
                    <a:pt x="414" y="17"/>
                    <a:pt x="413" y="18"/>
                  </a:cubicBezTo>
                  <a:cubicBezTo>
                    <a:pt x="412" y="22"/>
                    <a:pt x="412" y="24"/>
                    <a:pt x="415" y="26"/>
                  </a:cubicBezTo>
                  <a:cubicBezTo>
                    <a:pt x="416" y="30"/>
                    <a:pt x="415" y="33"/>
                    <a:pt x="416" y="37"/>
                  </a:cubicBezTo>
                  <a:cubicBezTo>
                    <a:pt x="416" y="38"/>
                    <a:pt x="415" y="39"/>
                    <a:pt x="416" y="39"/>
                  </a:cubicBezTo>
                  <a:cubicBezTo>
                    <a:pt x="417" y="39"/>
                    <a:pt x="417" y="40"/>
                    <a:pt x="417" y="40"/>
                  </a:cubicBezTo>
                  <a:cubicBezTo>
                    <a:pt x="416" y="42"/>
                    <a:pt x="415" y="43"/>
                    <a:pt x="417" y="45"/>
                  </a:cubicBezTo>
                  <a:cubicBezTo>
                    <a:pt x="415" y="47"/>
                    <a:pt x="417" y="46"/>
                    <a:pt x="417" y="46"/>
                  </a:cubicBezTo>
                  <a:cubicBezTo>
                    <a:pt x="419" y="46"/>
                    <a:pt x="421" y="45"/>
                    <a:pt x="422" y="48"/>
                  </a:cubicBezTo>
                  <a:cubicBezTo>
                    <a:pt x="421" y="49"/>
                    <a:pt x="420" y="49"/>
                    <a:pt x="419" y="49"/>
                  </a:cubicBezTo>
                  <a:cubicBezTo>
                    <a:pt x="420" y="49"/>
                    <a:pt x="422" y="48"/>
                    <a:pt x="423" y="49"/>
                  </a:cubicBezTo>
                  <a:cubicBezTo>
                    <a:pt x="422" y="52"/>
                    <a:pt x="420" y="53"/>
                    <a:pt x="415" y="54"/>
                  </a:cubicBezTo>
                  <a:cubicBezTo>
                    <a:pt x="415" y="54"/>
                    <a:pt x="416" y="54"/>
                    <a:pt x="416" y="54"/>
                  </a:cubicBezTo>
                  <a:cubicBezTo>
                    <a:pt x="417" y="54"/>
                    <a:pt x="419" y="54"/>
                    <a:pt x="419" y="55"/>
                  </a:cubicBezTo>
                  <a:cubicBezTo>
                    <a:pt x="419" y="57"/>
                    <a:pt x="417" y="56"/>
                    <a:pt x="416" y="56"/>
                  </a:cubicBezTo>
                  <a:cubicBezTo>
                    <a:pt x="415" y="56"/>
                    <a:pt x="415" y="56"/>
                    <a:pt x="415" y="56"/>
                  </a:cubicBezTo>
                  <a:cubicBezTo>
                    <a:pt x="414" y="56"/>
                    <a:pt x="414" y="57"/>
                    <a:pt x="414" y="56"/>
                  </a:cubicBezTo>
                  <a:cubicBezTo>
                    <a:pt x="414" y="56"/>
                    <a:pt x="415" y="56"/>
                    <a:pt x="415" y="56"/>
                  </a:cubicBezTo>
                  <a:cubicBezTo>
                    <a:pt x="416" y="57"/>
                    <a:pt x="417" y="57"/>
                    <a:pt x="417" y="58"/>
                  </a:cubicBezTo>
                  <a:cubicBezTo>
                    <a:pt x="416" y="60"/>
                    <a:pt x="416" y="60"/>
                    <a:pt x="418" y="61"/>
                  </a:cubicBezTo>
                  <a:cubicBezTo>
                    <a:pt x="417" y="63"/>
                    <a:pt x="417" y="63"/>
                    <a:pt x="414" y="62"/>
                  </a:cubicBezTo>
                  <a:cubicBezTo>
                    <a:pt x="414" y="62"/>
                    <a:pt x="414" y="63"/>
                    <a:pt x="414" y="63"/>
                  </a:cubicBezTo>
                  <a:cubicBezTo>
                    <a:pt x="414" y="62"/>
                    <a:pt x="414" y="62"/>
                    <a:pt x="415" y="63"/>
                  </a:cubicBezTo>
                  <a:cubicBezTo>
                    <a:pt x="417" y="64"/>
                    <a:pt x="416" y="66"/>
                    <a:pt x="416" y="68"/>
                  </a:cubicBezTo>
                  <a:cubicBezTo>
                    <a:pt x="416" y="69"/>
                    <a:pt x="414" y="70"/>
                    <a:pt x="416" y="72"/>
                  </a:cubicBezTo>
                  <a:cubicBezTo>
                    <a:pt x="417" y="74"/>
                    <a:pt x="414" y="74"/>
                    <a:pt x="413" y="74"/>
                  </a:cubicBezTo>
                  <a:cubicBezTo>
                    <a:pt x="414" y="75"/>
                    <a:pt x="417" y="74"/>
                    <a:pt x="418" y="77"/>
                  </a:cubicBezTo>
                  <a:cubicBezTo>
                    <a:pt x="418" y="77"/>
                    <a:pt x="417" y="78"/>
                    <a:pt x="416" y="78"/>
                  </a:cubicBezTo>
                  <a:cubicBezTo>
                    <a:pt x="414" y="78"/>
                    <a:pt x="412" y="77"/>
                    <a:pt x="410" y="77"/>
                  </a:cubicBezTo>
                  <a:cubicBezTo>
                    <a:pt x="409" y="79"/>
                    <a:pt x="413" y="81"/>
                    <a:pt x="410" y="83"/>
                  </a:cubicBezTo>
                  <a:cubicBezTo>
                    <a:pt x="409" y="84"/>
                    <a:pt x="410" y="84"/>
                    <a:pt x="411" y="84"/>
                  </a:cubicBezTo>
                  <a:cubicBezTo>
                    <a:pt x="412" y="85"/>
                    <a:pt x="413" y="85"/>
                    <a:pt x="412" y="87"/>
                  </a:cubicBezTo>
                  <a:cubicBezTo>
                    <a:pt x="412" y="88"/>
                    <a:pt x="410" y="88"/>
                    <a:pt x="409" y="87"/>
                  </a:cubicBezTo>
                  <a:cubicBezTo>
                    <a:pt x="406" y="86"/>
                    <a:pt x="404" y="88"/>
                    <a:pt x="403" y="90"/>
                  </a:cubicBezTo>
                  <a:cubicBezTo>
                    <a:pt x="402" y="91"/>
                    <a:pt x="401" y="91"/>
                    <a:pt x="399" y="91"/>
                  </a:cubicBezTo>
                  <a:cubicBezTo>
                    <a:pt x="399" y="91"/>
                    <a:pt x="397" y="91"/>
                    <a:pt x="397" y="92"/>
                  </a:cubicBezTo>
                  <a:cubicBezTo>
                    <a:pt x="397" y="97"/>
                    <a:pt x="393" y="95"/>
                    <a:pt x="390" y="95"/>
                  </a:cubicBezTo>
                  <a:cubicBezTo>
                    <a:pt x="390" y="96"/>
                    <a:pt x="392" y="98"/>
                    <a:pt x="390" y="99"/>
                  </a:cubicBezTo>
                  <a:cubicBezTo>
                    <a:pt x="388" y="99"/>
                    <a:pt x="385" y="95"/>
                    <a:pt x="382" y="99"/>
                  </a:cubicBezTo>
                  <a:cubicBezTo>
                    <a:pt x="382" y="99"/>
                    <a:pt x="382" y="99"/>
                    <a:pt x="381" y="99"/>
                  </a:cubicBezTo>
                  <a:cubicBezTo>
                    <a:pt x="380" y="101"/>
                    <a:pt x="382" y="102"/>
                    <a:pt x="383" y="103"/>
                  </a:cubicBezTo>
                  <a:cubicBezTo>
                    <a:pt x="384" y="104"/>
                    <a:pt x="385" y="104"/>
                    <a:pt x="384" y="106"/>
                  </a:cubicBezTo>
                  <a:cubicBezTo>
                    <a:pt x="383" y="107"/>
                    <a:pt x="382" y="106"/>
                    <a:pt x="381" y="106"/>
                  </a:cubicBezTo>
                  <a:cubicBezTo>
                    <a:pt x="378" y="102"/>
                    <a:pt x="375" y="107"/>
                    <a:pt x="371" y="104"/>
                  </a:cubicBezTo>
                  <a:cubicBezTo>
                    <a:pt x="373" y="107"/>
                    <a:pt x="375" y="108"/>
                    <a:pt x="375" y="110"/>
                  </a:cubicBezTo>
                  <a:cubicBezTo>
                    <a:pt x="374" y="112"/>
                    <a:pt x="372" y="111"/>
                    <a:pt x="371" y="111"/>
                  </a:cubicBezTo>
                  <a:cubicBezTo>
                    <a:pt x="368" y="111"/>
                    <a:pt x="366" y="112"/>
                    <a:pt x="363" y="111"/>
                  </a:cubicBezTo>
                  <a:cubicBezTo>
                    <a:pt x="362" y="110"/>
                    <a:pt x="362" y="111"/>
                    <a:pt x="362" y="112"/>
                  </a:cubicBezTo>
                  <a:cubicBezTo>
                    <a:pt x="362" y="114"/>
                    <a:pt x="361" y="114"/>
                    <a:pt x="359" y="114"/>
                  </a:cubicBezTo>
                  <a:cubicBezTo>
                    <a:pt x="357" y="114"/>
                    <a:pt x="355" y="115"/>
                    <a:pt x="354" y="118"/>
                  </a:cubicBezTo>
                  <a:cubicBezTo>
                    <a:pt x="355" y="118"/>
                    <a:pt x="355" y="119"/>
                    <a:pt x="355" y="119"/>
                  </a:cubicBezTo>
                  <a:cubicBezTo>
                    <a:pt x="354" y="125"/>
                    <a:pt x="348" y="122"/>
                    <a:pt x="345" y="123"/>
                  </a:cubicBezTo>
                  <a:cubicBezTo>
                    <a:pt x="346" y="125"/>
                    <a:pt x="350" y="125"/>
                    <a:pt x="349" y="127"/>
                  </a:cubicBezTo>
                  <a:cubicBezTo>
                    <a:pt x="348" y="129"/>
                    <a:pt x="345" y="128"/>
                    <a:pt x="344" y="127"/>
                  </a:cubicBezTo>
                  <a:cubicBezTo>
                    <a:pt x="342" y="126"/>
                    <a:pt x="341" y="127"/>
                    <a:pt x="339" y="128"/>
                  </a:cubicBezTo>
                  <a:cubicBezTo>
                    <a:pt x="337" y="130"/>
                    <a:pt x="340" y="130"/>
                    <a:pt x="340" y="131"/>
                  </a:cubicBezTo>
                  <a:cubicBezTo>
                    <a:pt x="340" y="132"/>
                    <a:pt x="340" y="132"/>
                    <a:pt x="340" y="133"/>
                  </a:cubicBezTo>
                  <a:cubicBezTo>
                    <a:pt x="339" y="134"/>
                    <a:pt x="338" y="134"/>
                    <a:pt x="337" y="133"/>
                  </a:cubicBezTo>
                  <a:cubicBezTo>
                    <a:pt x="337" y="133"/>
                    <a:pt x="337" y="133"/>
                    <a:pt x="336" y="133"/>
                  </a:cubicBezTo>
                  <a:cubicBezTo>
                    <a:pt x="336" y="133"/>
                    <a:pt x="337" y="133"/>
                    <a:pt x="337" y="133"/>
                  </a:cubicBezTo>
                  <a:cubicBezTo>
                    <a:pt x="338" y="134"/>
                    <a:pt x="337" y="133"/>
                    <a:pt x="338" y="134"/>
                  </a:cubicBezTo>
                  <a:cubicBezTo>
                    <a:pt x="339" y="134"/>
                    <a:pt x="342" y="134"/>
                    <a:pt x="342" y="137"/>
                  </a:cubicBezTo>
                  <a:cubicBezTo>
                    <a:pt x="341" y="139"/>
                    <a:pt x="339" y="137"/>
                    <a:pt x="337" y="137"/>
                  </a:cubicBezTo>
                  <a:cubicBezTo>
                    <a:pt x="336" y="137"/>
                    <a:pt x="334" y="137"/>
                    <a:pt x="332" y="136"/>
                  </a:cubicBezTo>
                  <a:cubicBezTo>
                    <a:pt x="334" y="138"/>
                    <a:pt x="337" y="138"/>
                    <a:pt x="336" y="140"/>
                  </a:cubicBezTo>
                  <a:cubicBezTo>
                    <a:pt x="335" y="142"/>
                    <a:pt x="333" y="140"/>
                    <a:pt x="331" y="140"/>
                  </a:cubicBezTo>
                  <a:cubicBezTo>
                    <a:pt x="330" y="140"/>
                    <a:pt x="329" y="139"/>
                    <a:pt x="328" y="140"/>
                  </a:cubicBezTo>
                  <a:cubicBezTo>
                    <a:pt x="330" y="142"/>
                    <a:pt x="332" y="142"/>
                    <a:pt x="334" y="144"/>
                  </a:cubicBezTo>
                  <a:cubicBezTo>
                    <a:pt x="335" y="144"/>
                    <a:pt x="337" y="145"/>
                    <a:pt x="336" y="147"/>
                  </a:cubicBezTo>
                  <a:cubicBezTo>
                    <a:pt x="335" y="148"/>
                    <a:pt x="334" y="147"/>
                    <a:pt x="332" y="147"/>
                  </a:cubicBezTo>
                  <a:cubicBezTo>
                    <a:pt x="331" y="147"/>
                    <a:pt x="330" y="146"/>
                    <a:pt x="329" y="145"/>
                  </a:cubicBezTo>
                  <a:cubicBezTo>
                    <a:pt x="330" y="147"/>
                    <a:pt x="332" y="147"/>
                    <a:pt x="333" y="148"/>
                  </a:cubicBezTo>
                  <a:cubicBezTo>
                    <a:pt x="334" y="149"/>
                    <a:pt x="334" y="149"/>
                    <a:pt x="334" y="150"/>
                  </a:cubicBezTo>
                  <a:cubicBezTo>
                    <a:pt x="334" y="151"/>
                    <a:pt x="333" y="151"/>
                    <a:pt x="332" y="151"/>
                  </a:cubicBezTo>
                  <a:cubicBezTo>
                    <a:pt x="330" y="151"/>
                    <a:pt x="328" y="150"/>
                    <a:pt x="326" y="149"/>
                  </a:cubicBezTo>
                  <a:cubicBezTo>
                    <a:pt x="324" y="148"/>
                    <a:pt x="321" y="147"/>
                    <a:pt x="321" y="151"/>
                  </a:cubicBezTo>
                  <a:cubicBezTo>
                    <a:pt x="320" y="152"/>
                    <a:pt x="319" y="152"/>
                    <a:pt x="319" y="153"/>
                  </a:cubicBezTo>
                  <a:cubicBezTo>
                    <a:pt x="319" y="153"/>
                    <a:pt x="320" y="154"/>
                    <a:pt x="320" y="154"/>
                  </a:cubicBezTo>
                  <a:cubicBezTo>
                    <a:pt x="322" y="155"/>
                    <a:pt x="325" y="155"/>
                    <a:pt x="324" y="157"/>
                  </a:cubicBezTo>
                  <a:cubicBezTo>
                    <a:pt x="323" y="159"/>
                    <a:pt x="320" y="158"/>
                    <a:pt x="319" y="157"/>
                  </a:cubicBezTo>
                  <a:cubicBezTo>
                    <a:pt x="320" y="158"/>
                    <a:pt x="322" y="159"/>
                    <a:pt x="321" y="160"/>
                  </a:cubicBezTo>
                  <a:cubicBezTo>
                    <a:pt x="320" y="162"/>
                    <a:pt x="318" y="161"/>
                    <a:pt x="317" y="161"/>
                  </a:cubicBezTo>
                  <a:cubicBezTo>
                    <a:pt x="316" y="160"/>
                    <a:pt x="315" y="160"/>
                    <a:pt x="315" y="160"/>
                  </a:cubicBezTo>
                  <a:cubicBezTo>
                    <a:pt x="314" y="160"/>
                    <a:pt x="313" y="160"/>
                    <a:pt x="312" y="161"/>
                  </a:cubicBezTo>
                  <a:cubicBezTo>
                    <a:pt x="312" y="162"/>
                    <a:pt x="313" y="163"/>
                    <a:pt x="314" y="163"/>
                  </a:cubicBezTo>
                  <a:cubicBezTo>
                    <a:pt x="314" y="163"/>
                    <a:pt x="315" y="163"/>
                    <a:pt x="315" y="163"/>
                  </a:cubicBezTo>
                  <a:cubicBezTo>
                    <a:pt x="317" y="164"/>
                    <a:pt x="320" y="164"/>
                    <a:pt x="319" y="166"/>
                  </a:cubicBezTo>
                  <a:cubicBezTo>
                    <a:pt x="318" y="168"/>
                    <a:pt x="315" y="167"/>
                    <a:pt x="314" y="166"/>
                  </a:cubicBezTo>
                  <a:cubicBezTo>
                    <a:pt x="317" y="168"/>
                    <a:pt x="320" y="169"/>
                    <a:pt x="323" y="171"/>
                  </a:cubicBezTo>
                  <a:cubicBezTo>
                    <a:pt x="324" y="171"/>
                    <a:pt x="325" y="172"/>
                    <a:pt x="325" y="174"/>
                  </a:cubicBezTo>
                  <a:cubicBezTo>
                    <a:pt x="324" y="175"/>
                    <a:pt x="322" y="174"/>
                    <a:pt x="321" y="174"/>
                  </a:cubicBezTo>
                  <a:cubicBezTo>
                    <a:pt x="318" y="172"/>
                    <a:pt x="314" y="170"/>
                    <a:pt x="310" y="169"/>
                  </a:cubicBezTo>
                  <a:cubicBezTo>
                    <a:pt x="312" y="171"/>
                    <a:pt x="314" y="171"/>
                    <a:pt x="316" y="172"/>
                  </a:cubicBezTo>
                  <a:cubicBezTo>
                    <a:pt x="317" y="173"/>
                    <a:pt x="319" y="173"/>
                    <a:pt x="318" y="175"/>
                  </a:cubicBezTo>
                  <a:cubicBezTo>
                    <a:pt x="318" y="177"/>
                    <a:pt x="316" y="176"/>
                    <a:pt x="315" y="175"/>
                  </a:cubicBezTo>
                  <a:cubicBezTo>
                    <a:pt x="312" y="175"/>
                    <a:pt x="310" y="173"/>
                    <a:pt x="307" y="172"/>
                  </a:cubicBezTo>
                  <a:cubicBezTo>
                    <a:pt x="308" y="173"/>
                    <a:pt x="309" y="173"/>
                    <a:pt x="309" y="175"/>
                  </a:cubicBezTo>
                  <a:cubicBezTo>
                    <a:pt x="309" y="177"/>
                    <a:pt x="307" y="176"/>
                    <a:pt x="306" y="177"/>
                  </a:cubicBezTo>
                  <a:cubicBezTo>
                    <a:pt x="308" y="180"/>
                    <a:pt x="308" y="180"/>
                    <a:pt x="302" y="181"/>
                  </a:cubicBezTo>
                  <a:cubicBezTo>
                    <a:pt x="303" y="181"/>
                    <a:pt x="303" y="181"/>
                    <a:pt x="304" y="181"/>
                  </a:cubicBezTo>
                  <a:cubicBezTo>
                    <a:pt x="305" y="182"/>
                    <a:pt x="308" y="182"/>
                    <a:pt x="308" y="184"/>
                  </a:cubicBezTo>
                  <a:cubicBezTo>
                    <a:pt x="308" y="186"/>
                    <a:pt x="305" y="185"/>
                    <a:pt x="303" y="185"/>
                  </a:cubicBezTo>
                  <a:cubicBezTo>
                    <a:pt x="302" y="185"/>
                    <a:pt x="301" y="185"/>
                    <a:pt x="300" y="186"/>
                  </a:cubicBezTo>
                  <a:cubicBezTo>
                    <a:pt x="299" y="186"/>
                    <a:pt x="298" y="187"/>
                    <a:pt x="298" y="188"/>
                  </a:cubicBezTo>
                  <a:cubicBezTo>
                    <a:pt x="299" y="189"/>
                    <a:pt x="300" y="189"/>
                    <a:pt x="300" y="189"/>
                  </a:cubicBezTo>
                  <a:cubicBezTo>
                    <a:pt x="302" y="190"/>
                    <a:pt x="306" y="189"/>
                    <a:pt x="305" y="192"/>
                  </a:cubicBezTo>
                  <a:cubicBezTo>
                    <a:pt x="305" y="195"/>
                    <a:pt x="301" y="192"/>
                    <a:pt x="299" y="192"/>
                  </a:cubicBezTo>
                  <a:cubicBezTo>
                    <a:pt x="299" y="193"/>
                    <a:pt x="298" y="192"/>
                    <a:pt x="297" y="193"/>
                  </a:cubicBezTo>
                  <a:cubicBezTo>
                    <a:pt x="302" y="195"/>
                    <a:pt x="307" y="194"/>
                    <a:pt x="311" y="197"/>
                  </a:cubicBezTo>
                  <a:cubicBezTo>
                    <a:pt x="311" y="198"/>
                    <a:pt x="310" y="199"/>
                    <a:pt x="309" y="199"/>
                  </a:cubicBezTo>
                  <a:cubicBezTo>
                    <a:pt x="305" y="199"/>
                    <a:pt x="301" y="196"/>
                    <a:pt x="298" y="197"/>
                  </a:cubicBezTo>
                  <a:cubicBezTo>
                    <a:pt x="300" y="197"/>
                    <a:pt x="302" y="198"/>
                    <a:pt x="305" y="199"/>
                  </a:cubicBezTo>
                  <a:cubicBezTo>
                    <a:pt x="306" y="199"/>
                    <a:pt x="307" y="199"/>
                    <a:pt x="307" y="200"/>
                  </a:cubicBezTo>
                  <a:cubicBezTo>
                    <a:pt x="307" y="202"/>
                    <a:pt x="306" y="202"/>
                    <a:pt x="304" y="202"/>
                  </a:cubicBezTo>
                  <a:cubicBezTo>
                    <a:pt x="302" y="202"/>
                    <a:pt x="301" y="201"/>
                    <a:pt x="299" y="201"/>
                  </a:cubicBezTo>
                  <a:cubicBezTo>
                    <a:pt x="297" y="201"/>
                    <a:pt x="295" y="201"/>
                    <a:pt x="293" y="202"/>
                  </a:cubicBezTo>
                  <a:cubicBezTo>
                    <a:pt x="295" y="203"/>
                    <a:pt x="298" y="202"/>
                    <a:pt x="299" y="204"/>
                  </a:cubicBezTo>
                  <a:cubicBezTo>
                    <a:pt x="300" y="205"/>
                    <a:pt x="302" y="206"/>
                    <a:pt x="301" y="207"/>
                  </a:cubicBezTo>
                  <a:cubicBezTo>
                    <a:pt x="301" y="208"/>
                    <a:pt x="299" y="208"/>
                    <a:pt x="298" y="208"/>
                  </a:cubicBezTo>
                  <a:cubicBezTo>
                    <a:pt x="297" y="208"/>
                    <a:pt x="296" y="208"/>
                    <a:pt x="295" y="208"/>
                  </a:cubicBezTo>
                  <a:cubicBezTo>
                    <a:pt x="293" y="208"/>
                    <a:pt x="292" y="206"/>
                    <a:pt x="291" y="208"/>
                  </a:cubicBezTo>
                  <a:cubicBezTo>
                    <a:pt x="290" y="210"/>
                    <a:pt x="290" y="212"/>
                    <a:pt x="292" y="213"/>
                  </a:cubicBezTo>
                  <a:cubicBezTo>
                    <a:pt x="292" y="213"/>
                    <a:pt x="292" y="214"/>
                    <a:pt x="292" y="214"/>
                  </a:cubicBezTo>
                  <a:cubicBezTo>
                    <a:pt x="291" y="216"/>
                    <a:pt x="289" y="214"/>
                    <a:pt x="287" y="216"/>
                  </a:cubicBezTo>
                  <a:cubicBezTo>
                    <a:pt x="291" y="218"/>
                    <a:pt x="295" y="219"/>
                    <a:pt x="299" y="220"/>
                  </a:cubicBezTo>
                  <a:cubicBezTo>
                    <a:pt x="301" y="221"/>
                    <a:pt x="303" y="222"/>
                    <a:pt x="304" y="224"/>
                  </a:cubicBezTo>
                  <a:cubicBezTo>
                    <a:pt x="303" y="227"/>
                    <a:pt x="301" y="225"/>
                    <a:pt x="300" y="225"/>
                  </a:cubicBezTo>
                  <a:cubicBezTo>
                    <a:pt x="296" y="223"/>
                    <a:pt x="292" y="222"/>
                    <a:pt x="288" y="221"/>
                  </a:cubicBezTo>
                  <a:cubicBezTo>
                    <a:pt x="290" y="222"/>
                    <a:pt x="294" y="223"/>
                    <a:pt x="293" y="225"/>
                  </a:cubicBezTo>
                  <a:cubicBezTo>
                    <a:pt x="292" y="228"/>
                    <a:pt x="289" y="225"/>
                    <a:pt x="287" y="224"/>
                  </a:cubicBezTo>
                  <a:cubicBezTo>
                    <a:pt x="286" y="224"/>
                    <a:pt x="286" y="224"/>
                    <a:pt x="285" y="225"/>
                  </a:cubicBezTo>
                  <a:cubicBezTo>
                    <a:pt x="288" y="229"/>
                    <a:pt x="293" y="230"/>
                    <a:pt x="297" y="233"/>
                  </a:cubicBezTo>
                  <a:cubicBezTo>
                    <a:pt x="298" y="234"/>
                    <a:pt x="300" y="235"/>
                    <a:pt x="299" y="237"/>
                  </a:cubicBezTo>
                  <a:cubicBezTo>
                    <a:pt x="299" y="238"/>
                    <a:pt x="297" y="238"/>
                    <a:pt x="297" y="237"/>
                  </a:cubicBezTo>
                  <a:cubicBezTo>
                    <a:pt x="293" y="235"/>
                    <a:pt x="289" y="233"/>
                    <a:pt x="284" y="230"/>
                  </a:cubicBezTo>
                  <a:cubicBezTo>
                    <a:pt x="285" y="232"/>
                    <a:pt x="289" y="233"/>
                    <a:pt x="285" y="235"/>
                  </a:cubicBezTo>
                  <a:cubicBezTo>
                    <a:pt x="286" y="236"/>
                    <a:pt x="289" y="236"/>
                    <a:pt x="288" y="239"/>
                  </a:cubicBezTo>
                  <a:cubicBezTo>
                    <a:pt x="287" y="241"/>
                    <a:pt x="285" y="239"/>
                    <a:pt x="282" y="238"/>
                  </a:cubicBezTo>
                  <a:cubicBezTo>
                    <a:pt x="285" y="240"/>
                    <a:pt x="287" y="240"/>
                    <a:pt x="288" y="241"/>
                  </a:cubicBezTo>
                  <a:cubicBezTo>
                    <a:pt x="289" y="242"/>
                    <a:pt x="291" y="242"/>
                    <a:pt x="290" y="243"/>
                  </a:cubicBezTo>
                  <a:cubicBezTo>
                    <a:pt x="290" y="245"/>
                    <a:pt x="288" y="245"/>
                    <a:pt x="287" y="244"/>
                  </a:cubicBezTo>
                  <a:cubicBezTo>
                    <a:pt x="286" y="244"/>
                    <a:pt x="284" y="244"/>
                    <a:pt x="282" y="243"/>
                  </a:cubicBezTo>
                  <a:cubicBezTo>
                    <a:pt x="284" y="244"/>
                    <a:pt x="286" y="244"/>
                    <a:pt x="287" y="245"/>
                  </a:cubicBezTo>
                  <a:cubicBezTo>
                    <a:pt x="289" y="246"/>
                    <a:pt x="290" y="246"/>
                    <a:pt x="290" y="248"/>
                  </a:cubicBezTo>
                  <a:cubicBezTo>
                    <a:pt x="289" y="249"/>
                    <a:pt x="288" y="249"/>
                    <a:pt x="287" y="249"/>
                  </a:cubicBezTo>
                  <a:cubicBezTo>
                    <a:pt x="286" y="249"/>
                    <a:pt x="285" y="248"/>
                    <a:pt x="284" y="248"/>
                  </a:cubicBezTo>
                  <a:cubicBezTo>
                    <a:pt x="283" y="250"/>
                    <a:pt x="285" y="251"/>
                    <a:pt x="286" y="252"/>
                  </a:cubicBezTo>
                  <a:cubicBezTo>
                    <a:pt x="286" y="253"/>
                    <a:pt x="287" y="254"/>
                    <a:pt x="286" y="255"/>
                  </a:cubicBezTo>
                  <a:cubicBezTo>
                    <a:pt x="286" y="256"/>
                    <a:pt x="285" y="255"/>
                    <a:pt x="284" y="255"/>
                  </a:cubicBezTo>
                  <a:cubicBezTo>
                    <a:pt x="283" y="255"/>
                    <a:pt x="282" y="253"/>
                    <a:pt x="280" y="253"/>
                  </a:cubicBezTo>
                  <a:cubicBezTo>
                    <a:pt x="283" y="258"/>
                    <a:pt x="288" y="258"/>
                    <a:pt x="292" y="260"/>
                  </a:cubicBezTo>
                  <a:cubicBezTo>
                    <a:pt x="292" y="261"/>
                    <a:pt x="292" y="261"/>
                    <a:pt x="292" y="261"/>
                  </a:cubicBezTo>
                  <a:cubicBezTo>
                    <a:pt x="291" y="264"/>
                    <a:pt x="289" y="263"/>
                    <a:pt x="288" y="263"/>
                  </a:cubicBezTo>
                  <a:cubicBezTo>
                    <a:pt x="286" y="262"/>
                    <a:pt x="283" y="261"/>
                    <a:pt x="282" y="259"/>
                  </a:cubicBezTo>
                  <a:cubicBezTo>
                    <a:pt x="281" y="260"/>
                    <a:pt x="282" y="261"/>
                    <a:pt x="282" y="262"/>
                  </a:cubicBezTo>
                  <a:cubicBezTo>
                    <a:pt x="277" y="266"/>
                    <a:pt x="282" y="270"/>
                    <a:pt x="282" y="274"/>
                  </a:cubicBezTo>
                  <a:cubicBezTo>
                    <a:pt x="282" y="275"/>
                    <a:pt x="283" y="275"/>
                    <a:pt x="283" y="276"/>
                  </a:cubicBezTo>
                  <a:cubicBezTo>
                    <a:pt x="280" y="280"/>
                    <a:pt x="284" y="282"/>
                    <a:pt x="286" y="284"/>
                  </a:cubicBezTo>
                  <a:cubicBezTo>
                    <a:pt x="287" y="284"/>
                    <a:pt x="288" y="285"/>
                    <a:pt x="289" y="286"/>
                  </a:cubicBezTo>
                  <a:cubicBezTo>
                    <a:pt x="290" y="289"/>
                    <a:pt x="290" y="289"/>
                    <a:pt x="286" y="290"/>
                  </a:cubicBezTo>
                  <a:cubicBezTo>
                    <a:pt x="287" y="290"/>
                    <a:pt x="287" y="290"/>
                    <a:pt x="288" y="290"/>
                  </a:cubicBezTo>
                  <a:cubicBezTo>
                    <a:pt x="289" y="291"/>
                    <a:pt x="291" y="291"/>
                    <a:pt x="290" y="293"/>
                  </a:cubicBezTo>
                  <a:cubicBezTo>
                    <a:pt x="290" y="294"/>
                    <a:pt x="288" y="294"/>
                    <a:pt x="287" y="294"/>
                  </a:cubicBezTo>
                  <a:cubicBezTo>
                    <a:pt x="286" y="293"/>
                    <a:pt x="284" y="293"/>
                    <a:pt x="283" y="292"/>
                  </a:cubicBezTo>
                  <a:cubicBezTo>
                    <a:pt x="284" y="293"/>
                    <a:pt x="286" y="293"/>
                    <a:pt x="286" y="294"/>
                  </a:cubicBezTo>
                  <a:cubicBezTo>
                    <a:pt x="283" y="298"/>
                    <a:pt x="287" y="301"/>
                    <a:pt x="288" y="305"/>
                  </a:cubicBezTo>
                  <a:cubicBezTo>
                    <a:pt x="288" y="305"/>
                    <a:pt x="288" y="306"/>
                    <a:pt x="288" y="306"/>
                  </a:cubicBezTo>
                  <a:cubicBezTo>
                    <a:pt x="287" y="308"/>
                    <a:pt x="288" y="309"/>
                    <a:pt x="289" y="310"/>
                  </a:cubicBezTo>
                  <a:cubicBezTo>
                    <a:pt x="290" y="310"/>
                    <a:pt x="290" y="310"/>
                    <a:pt x="290" y="310"/>
                  </a:cubicBezTo>
                  <a:cubicBezTo>
                    <a:pt x="292" y="313"/>
                    <a:pt x="293" y="314"/>
                    <a:pt x="296" y="314"/>
                  </a:cubicBezTo>
                  <a:cubicBezTo>
                    <a:pt x="299" y="315"/>
                    <a:pt x="300" y="317"/>
                    <a:pt x="303" y="318"/>
                  </a:cubicBezTo>
                  <a:cubicBezTo>
                    <a:pt x="307" y="319"/>
                    <a:pt x="310" y="318"/>
                    <a:pt x="314" y="319"/>
                  </a:cubicBezTo>
                  <a:cubicBezTo>
                    <a:pt x="314" y="319"/>
                    <a:pt x="315" y="320"/>
                    <a:pt x="315" y="321"/>
                  </a:cubicBezTo>
                  <a:cubicBezTo>
                    <a:pt x="314" y="322"/>
                    <a:pt x="313" y="322"/>
                    <a:pt x="312" y="322"/>
                  </a:cubicBezTo>
                  <a:cubicBezTo>
                    <a:pt x="305" y="322"/>
                    <a:pt x="298" y="322"/>
                    <a:pt x="292" y="319"/>
                  </a:cubicBezTo>
                  <a:cubicBezTo>
                    <a:pt x="295" y="320"/>
                    <a:pt x="299" y="321"/>
                    <a:pt x="303" y="323"/>
                  </a:cubicBezTo>
                  <a:cubicBezTo>
                    <a:pt x="308" y="324"/>
                    <a:pt x="314" y="324"/>
                    <a:pt x="319" y="324"/>
                  </a:cubicBezTo>
                  <a:cubicBezTo>
                    <a:pt x="320" y="325"/>
                    <a:pt x="322" y="324"/>
                    <a:pt x="323" y="325"/>
                  </a:cubicBezTo>
                  <a:cubicBezTo>
                    <a:pt x="324" y="325"/>
                    <a:pt x="325" y="325"/>
                    <a:pt x="325" y="327"/>
                  </a:cubicBezTo>
                  <a:cubicBezTo>
                    <a:pt x="325" y="328"/>
                    <a:pt x="324" y="328"/>
                    <a:pt x="323" y="328"/>
                  </a:cubicBezTo>
                  <a:cubicBezTo>
                    <a:pt x="322" y="329"/>
                    <a:pt x="321" y="329"/>
                    <a:pt x="319" y="329"/>
                  </a:cubicBezTo>
                  <a:cubicBezTo>
                    <a:pt x="315" y="328"/>
                    <a:pt x="310" y="328"/>
                    <a:pt x="306" y="327"/>
                  </a:cubicBezTo>
                  <a:cubicBezTo>
                    <a:pt x="309" y="328"/>
                    <a:pt x="313" y="328"/>
                    <a:pt x="317" y="328"/>
                  </a:cubicBezTo>
                  <a:cubicBezTo>
                    <a:pt x="318" y="329"/>
                    <a:pt x="320" y="329"/>
                    <a:pt x="320" y="331"/>
                  </a:cubicBezTo>
                  <a:cubicBezTo>
                    <a:pt x="320" y="332"/>
                    <a:pt x="318" y="332"/>
                    <a:pt x="317" y="332"/>
                  </a:cubicBezTo>
                  <a:cubicBezTo>
                    <a:pt x="315" y="332"/>
                    <a:pt x="312" y="331"/>
                    <a:pt x="310" y="331"/>
                  </a:cubicBezTo>
                  <a:cubicBezTo>
                    <a:pt x="324" y="332"/>
                    <a:pt x="338" y="333"/>
                    <a:pt x="351" y="329"/>
                  </a:cubicBezTo>
                  <a:cubicBezTo>
                    <a:pt x="349" y="330"/>
                    <a:pt x="346" y="331"/>
                    <a:pt x="344" y="331"/>
                  </a:cubicBezTo>
                  <a:cubicBezTo>
                    <a:pt x="343" y="331"/>
                    <a:pt x="341" y="332"/>
                    <a:pt x="341" y="331"/>
                  </a:cubicBezTo>
                  <a:cubicBezTo>
                    <a:pt x="340" y="329"/>
                    <a:pt x="342" y="329"/>
                    <a:pt x="343" y="329"/>
                  </a:cubicBezTo>
                  <a:cubicBezTo>
                    <a:pt x="344" y="329"/>
                    <a:pt x="344" y="328"/>
                    <a:pt x="343" y="329"/>
                  </a:cubicBezTo>
                  <a:cubicBezTo>
                    <a:pt x="343" y="329"/>
                    <a:pt x="343" y="329"/>
                    <a:pt x="343" y="329"/>
                  </a:cubicBezTo>
                  <a:cubicBezTo>
                    <a:pt x="338" y="330"/>
                    <a:pt x="333" y="331"/>
                    <a:pt x="328" y="332"/>
                  </a:cubicBezTo>
                  <a:cubicBezTo>
                    <a:pt x="327" y="332"/>
                    <a:pt x="324" y="333"/>
                    <a:pt x="324" y="330"/>
                  </a:cubicBezTo>
                  <a:cubicBezTo>
                    <a:pt x="323" y="328"/>
                    <a:pt x="326" y="327"/>
                    <a:pt x="328" y="326"/>
                  </a:cubicBezTo>
                  <a:cubicBezTo>
                    <a:pt x="332" y="326"/>
                    <a:pt x="337" y="326"/>
                    <a:pt x="341" y="325"/>
                  </a:cubicBezTo>
                  <a:cubicBezTo>
                    <a:pt x="347" y="324"/>
                    <a:pt x="353" y="325"/>
                    <a:pt x="359" y="322"/>
                  </a:cubicBezTo>
                  <a:cubicBezTo>
                    <a:pt x="359" y="322"/>
                    <a:pt x="360" y="322"/>
                    <a:pt x="361" y="321"/>
                  </a:cubicBezTo>
                  <a:cubicBezTo>
                    <a:pt x="359" y="318"/>
                    <a:pt x="359" y="318"/>
                    <a:pt x="363" y="316"/>
                  </a:cubicBezTo>
                  <a:cubicBezTo>
                    <a:pt x="368" y="314"/>
                    <a:pt x="373" y="312"/>
                    <a:pt x="379" y="310"/>
                  </a:cubicBezTo>
                  <a:cubicBezTo>
                    <a:pt x="377" y="308"/>
                    <a:pt x="377" y="306"/>
                    <a:pt x="377" y="304"/>
                  </a:cubicBezTo>
                  <a:cubicBezTo>
                    <a:pt x="377" y="302"/>
                    <a:pt x="380" y="301"/>
                    <a:pt x="381" y="300"/>
                  </a:cubicBezTo>
                  <a:cubicBezTo>
                    <a:pt x="381" y="300"/>
                    <a:pt x="380" y="301"/>
                    <a:pt x="380" y="301"/>
                  </a:cubicBezTo>
                  <a:cubicBezTo>
                    <a:pt x="379" y="302"/>
                    <a:pt x="378" y="302"/>
                    <a:pt x="377" y="301"/>
                  </a:cubicBezTo>
                  <a:cubicBezTo>
                    <a:pt x="376" y="300"/>
                    <a:pt x="377" y="299"/>
                    <a:pt x="378" y="299"/>
                  </a:cubicBezTo>
                  <a:cubicBezTo>
                    <a:pt x="379" y="298"/>
                    <a:pt x="380" y="297"/>
                    <a:pt x="381" y="296"/>
                  </a:cubicBezTo>
                  <a:cubicBezTo>
                    <a:pt x="385" y="293"/>
                    <a:pt x="386" y="288"/>
                    <a:pt x="388" y="284"/>
                  </a:cubicBezTo>
                  <a:cubicBezTo>
                    <a:pt x="389" y="282"/>
                    <a:pt x="387" y="280"/>
                    <a:pt x="385" y="279"/>
                  </a:cubicBezTo>
                  <a:cubicBezTo>
                    <a:pt x="384" y="279"/>
                    <a:pt x="382" y="279"/>
                    <a:pt x="383" y="277"/>
                  </a:cubicBezTo>
                  <a:cubicBezTo>
                    <a:pt x="383" y="276"/>
                    <a:pt x="384" y="276"/>
                    <a:pt x="385" y="276"/>
                  </a:cubicBezTo>
                  <a:cubicBezTo>
                    <a:pt x="388" y="275"/>
                    <a:pt x="390" y="274"/>
                    <a:pt x="394" y="275"/>
                  </a:cubicBezTo>
                  <a:cubicBezTo>
                    <a:pt x="389" y="274"/>
                    <a:pt x="385" y="277"/>
                    <a:pt x="381" y="275"/>
                  </a:cubicBezTo>
                  <a:cubicBezTo>
                    <a:pt x="383" y="271"/>
                    <a:pt x="383" y="271"/>
                    <a:pt x="387" y="271"/>
                  </a:cubicBezTo>
                  <a:cubicBezTo>
                    <a:pt x="385" y="271"/>
                    <a:pt x="383" y="272"/>
                    <a:pt x="381" y="270"/>
                  </a:cubicBezTo>
                  <a:cubicBezTo>
                    <a:pt x="382" y="270"/>
                    <a:pt x="382" y="269"/>
                    <a:pt x="382" y="269"/>
                  </a:cubicBezTo>
                  <a:cubicBezTo>
                    <a:pt x="386" y="265"/>
                    <a:pt x="386" y="265"/>
                    <a:pt x="392" y="268"/>
                  </a:cubicBezTo>
                  <a:cubicBezTo>
                    <a:pt x="392" y="268"/>
                    <a:pt x="393" y="269"/>
                    <a:pt x="394" y="268"/>
                  </a:cubicBezTo>
                  <a:cubicBezTo>
                    <a:pt x="393" y="266"/>
                    <a:pt x="393" y="264"/>
                    <a:pt x="394" y="262"/>
                  </a:cubicBezTo>
                  <a:cubicBezTo>
                    <a:pt x="394" y="260"/>
                    <a:pt x="395" y="259"/>
                    <a:pt x="397" y="260"/>
                  </a:cubicBezTo>
                  <a:cubicBezTo>
                    <a:pt x="400" y="261"/>
                    <a:pt x="400" y="258"/>
                    <a:pt x="400" y="257"/>
                  </a:cubicBezTo>
                  <a:cubicBezTo>
                    <a:pt x="400" y="254"/>
                    <a:pt x="403" y="252"/>
                    <a:pt x="402" y="248"/>
                  </a:cubicBezTo>
                  <a:cubicBezTo>
                    <a:pt x="405" y="243"/>
                    <a:pt x="406" y="243"/>
                    <a:pt x="410" y="247"/>
                  </a:cubicBezTo>
                  <a:cubicBezTo>
                    <a:pt x="413" y="244"/>
                    <a:pt x="417" y="241"/>
                    <a:pt x="415" y="235"/>
                  </a:cubicBezTo>
                  <a:cubicBezTo>
                    <a:pt x="415" y="234"/>
                    <a:pt x="415" y="233"/>
                    <a:pt x="416" y="232"/>
                  </a:cubicBezTo>
                  <a:cubicBezTo>
                    <a:pt x="416" y="231"/>
                    <a:pt x="416" y="231"/>
                    <a:pt x="417" y="232"/>
                  </a:cubicBezTo>
                  <a:cubicBezTo>
                    <a:pt x="418" y="232"/>
                    <a:pt x="417" y="231"/>
                    <a:pt x="417" y="231"/>
                  </a:cubicBezTo>
                  <a:cubicBezTo>
                    <a:pt x="417" y="230"/>
                    <a:pt x="417" y="228"/>
                    <a:pt x="418" y="227"/>
                  </a:cubicBezTo>
                  <a:cubicBezTo>
                    <a:pt x="420" y="226"/>
                    <a:pt x="420" y="224"/>
                    <a:pt x="422" y="224"/>
                  </a:cubicBezTo>
                  <a:cubicBezTo>
                    <a:pt x="424" y="227"/>
                    <a:pt x="422" y="230"/>
                    <a:pt x="423" y="233"/>
                  </a:cubicBezTo>
                  <a:cubicBezTo>
                    <a:pt x="423" y="230"/>
                    <a:pt x="423" y="226"/>
                    <a:pt x="422" y="223"/>
                  </a:cubicBezTo>
                  <a:cubicBezTo>
                    <a:pt x="422" y="222"/>
                    <a:pt x="423" y="220"/>
                    <a:pt x="425" y="220"/>
                  </a:cubicBezTo>
                  <a:cubicBezTo>
                    <a:pt x="426" y="221"/>
                    <a:pt x="426" y="223"/>
                    <a:pt x="426" y="224"/>
                  </a:cubicBezTo>
                  <a:cubicBezTo>
                    <a:pt x="426" y="226"/>
                    <a:pt x="425" y="228"/>
                    <a:pt x="426" y="230"/>
                  </a:cubicBezTo>
                  <a:cubicBezTo>
                    <a:pt x="426" y="231"/>
                    <a:pt x="426" y="230"/>
                    <a:pt x="426" y="230"/>
                  </a:cubicBezTo>
                  <a:cubicBezTo>
                    <a:pt x="425" y="229"/>
                    <a:pt x="425" y="228"/>
                    <a:pt x="426" y="227"/>
                  </a:cubicBezTo>
                  <a:cubicBezTo>
                    <a:pt x="426" y="226"/>
                    <a:pt x="426" y="225"/>
                    <a:pt x="426" y="224"/>
                  </a:cubicBezTo>
                  <a:cubicBezTo>
                    <a:pt x="426" y="214"/>
                    <a:pt x="426" y="205"/>
                    <a:pt x="424" y="196"/>
                  </a:cubicBezTo>
                  <a:cubicBezTo>
                    <a:pt x="422" y="191"/>
                    <a:pt x="422" y="186"/>
                    <a:pt x="420" y="182"/>
                  </a:cubicBezTo>
                  <a:cubicBezTo>
                    <a:pt x="420" y="180"/>
                    <a:pt x="419" y="177"/>
                    <a:pt x="421" y="177"/>
                  </a:cubicBezTo>
                  <a:cubicBezTo>
                    <a:pt x="423" y="176"/>
                    <a:pt x="424" y="179"/>
                    <a:pt x="424" y="181"/>
                  </a:cubicBezTo>
                  <a:cubicBezTo>
                    <a:pt x="426" y="187"/>
                    <a:pt x="427" y="192"/>
                    <a:pt x="428" y="198"/>
                  </a:cubicBezTo>
                  <a:cubicBezTo>
                    <a:pt x="429" y="206"/>
                    <a:pt x="431" y="214"/>
                    <a:pt x="431" y="222"/>
                  </a:cubicBezTo>
                  <a:cubicBezTo>
                    <a:pt x="432" y="220"/>
                    <a:pt x="432" y="217"/>
                    <a:pt x="431" y="214"/>
                  </a:cubicBezTo>
                  <a:cubicBezTo>
                    <a:pt x="430" y="209"/>
                    <a:pt x="432" y="205"/>
                    <a:pt x="433" y="201"/>
                  </a:cubicBezTo>
                  <a:cubicBezTo>
                    <a:pt x="433" y="200"/>
                    <a:pt x="433" y="199"/>
                    <a:pt x="434" y="199"/>
                  </a:cubicBezTo>
                  <a:cubicBezTo>
                    <a:pt x="435" y="199"/>
                    <a:pt x="435" y="200"/>
                    <a:pt x="436" y="200"/>
                  </a:cubicBezTo>
                  <a:cubicBezTo>
                    <a:pt x="437" y="202"/>
                    <a:pt x="437" y="205"/>
                    <a:pt x="437" y="207"/>
                  </a:cubicBezTo>
                  <a:cubicBezTo>
                    <a:pt x="436" y="213"/>
                    <a:pt x="436" y="218"/>
                    <a:pt x="437" y="223"/>
                  </a:cubicBezTo>
                  <a:cubicBezTo>
                    <a:pt x="437" y="224"/>
                    <a:pt x="438" y="224"/>
                    <a:pt x="437" y="224"/>
                  </a:cubicBezTo>
                  <a:cubicBezTo>
                    <a:pt x="437" y="224"/>
                    <a:pt x="437" y="224"/>
                    <a:pt x="437" y="223"/>
                  </a:cubicBezTo>
                  <a:cubicBezTo>
                    <a:pt x="436" y="219"/>
                    <a:pt x="436" y="215"/>
                    <a:pt x="437" y="211"/>
                  </a:cubicBezTo>
                  <a:cubicBezTo>
                    <a:pt x="437" y="206"/>
                    <a:pt x="436" y="200"/>
                    <a:pt x="436" y="195"/>
                  </a:cubicBezTo>
                  <a:cubicBezTo>
                    <a:pt x="436" y="194"/>
                    <a:pt x="436" y="192"/>
                    <a:pt x="438" y="192"/>
                  </a:cubicBezTo>
                  <a:cubicBezTo>
                    <a:pt x="439" y="191"/>
                    <a:pt x="440" y="193"/>
                    <a:pt x="440" y="194"/>
                  </a:cubicBezTo>
                  <a:cubicBezTo>
                    <a:pt x="440" y="195"/>
                    <a:pt x="441" y="196"/>
                    <a:pt x="441" y="196"/>
                  </a:cubicBezTo>
                  <a:cubicBezTo>
                    <a:pt x="440" y="205"/>
                    <a:pt x="443" y="214"/>
                    <a:pt x="442" y="222"/>
                  </a:cubicBezTo>
                  <a:cubicBezTo>
                    <a:pt x="442" y="220"/>
                    <a:pt x="442" y="218"/>
                    <a:pt x="442" y="215"/>
                  </a:cubicBezTo>
                  <a:cubicBezTo>
                    <a:pt x="442" y="212"/>
                    <a:pt x="441" y="208"/>
                    <a:pt x="443" y="206"/>
                  </a:cubicBezTo>
                  <a:cubicBezTo>
                    <a:pt x="445" y="204"/>
                    <a:pt x="446" y="205"/>
                    <a:pt x="447" y="207"/>
                  </a:cubicBezTo>
                  <a:cubicBezTo>
                    <a:pt x="447" y="209"/>
                    <a:pt x="447" y="210"/>
                    <a:pt x="447" y="211"/>
                  </a:cubicBezTo>
                  <a:cubicBezTo>
                    <a:pt x="446" y="216"/>
                    <a:pt x="449" y="220"/>
                    <a:pt x="451" y="223"/>
                  </a:cubicBezTo>
                  <a:cubicBezTo>
                    <a:pt x="453" y="221"/>
                    <a:pt x="453" y="218"/>
                    <a:pt x="452" y="215"/>
                  </a:cubicBezTo>
                  <a:cubicBezTo>
                    <a:pt x="452" y="212"/>
                    <a:pt x="452" y="208"/>
                    <a:pt x="453" y="205"/>
                  </a:cubicBezTo>
                  <a:cubicBezTo>
                    <a:pt x="454" y="204"/>
                    <a:pt x="454" y="201"/>
                    <a:pt x="456" y="202"/>
                  </a:cubicBezTo>
                  <a:cubicBezTo>
                    <a:pt x="457" y="202"/>
                    <a:pt x="457" y="204"/>
                    <a:pt x="457" y="206"/>
                  </a:cubicBezTo>
                  <a:cubicBezTo>
                    <a:pt x="461" y="212"/>
                    <a:pt x="457" y="218"/>
                    <a:pt x="457" y="225"/>
                  </a:cubicBezTo>
                  <a:cubicBezTo>
                    <a:pt x="458" y="220"/>
                    <a:pt x="458" y="216"/>
                    <a:pt x="461" y="213"/>
                  </a:cubicBezTo>
                  <a:cubicBezTo>
                    <a:pt x="463" y="215"/>
                    <a:pt x="463" y="218"/>
                    <a:pt x="464" y="220"/>
                  </a:cubicBezTo>
                  <a:cubicBezTo>
                    <a:pt x="465" y="219"/>
                    <a:pt x="466" y="218"/>
                    <a:pt x="467" y="218"/>
                  </a:cubicBezTo>
                  <a:cubicBezTo>
                    <a:pt x="469" y="219"/>
                    <a:pt x="467" y="221"/>
                    <a:pt x="468" y="222"/>
                  </a:cubicBezTo>
                  <a:cubicBezTo>
                    <a:pt x="468" y="220"/>
                    <a:pt x="469" y="218"/>
                    <a:pt x="467" y="215"/>
                  </a:cubicBezTo>
                  <a:cubicBezTo>
                    <a:pt x="466" y="215"/>
                    <a:pt x="466" y="213"/>
                    <a:pt x="467" y="211"/>
                  </a:cubicBezTo>
                  <a:cubicBezTo>
                    <a:pt x="467" y="211"/>
                    <a:pt x="468" y="210"/>
                    <a:pt x="469" y="211"/>
                  </a:cubicBezTo>
                  <a:cubicBezTo>
                    <a:pt x="470" y="211"/>
                    <a:pt x="471" y="213"/>
                    <a:pt x="471" y="214"/>
                  </a:cubicBezTo>
                  <a:cubicBezTo>
                    <a:pt x="472" y="217"/>
                    <a:pt x="471" y="219"/>
                    <a:pt x="470" y="222"/>
                  </a:cubicBezTo>
                  <a:cubicBezTo>
                    <a:pt x="471" y="221"/>
                    <a:pt x="471" y="221"/>
                    <a:pt x="471" y="220"/>
                  </a:cubicBezTo>
                  <a:cubicBezTo>
                    <a:pt x="471" y="219"/>
                    <a:pt x="472" y="217"/>
                    <a:pt x="473" y="218"/>
                  </a:cubicBezTo>
                  <a:cubicBezTo>
                    <a:pt x="475" y="218"/>
                    <a:pt x="475" y="219"/>
                    <a:pt x="475" y="220"/>
                  </a:cubicBezTo>
                  <a:cubicBezTo>
                    <a:pt x="475" y="221"/>
                    <a:pt x="475" y="222"/>
                    <a:pt x="475" y="223"/>
                  </a:cubicBezTo>
                  <a:cubicBezTo>
                    <a:pt x="475" y="223"/>
                    <a:pt x="476" y="222"/>
                    <a:pt x="475" y="223"/>
                  </a:cubicBezTo>
                  <a:cubicBezTo>
                    <a:pt x="475" y="223"/>
                    <a:pt x="475" y="223"/>
                    <a:pt x="475" y="222"/>
                  </a:cubicBezTo>
                  <a:cubicBezTo>
                    <a:pt x="475" y="216"/>
                    <a:pt x="471" y="211"/>
                    <a:pt x="470" y="205"/>
                  </a:cubicBezTo>
                  <a:cubicBezTo>
                    <a:pt x="470" y="203"/>
                    <a:pt x="468" y="201"/>
                    <a:pt x="472" y="200"/>
                  </a:cubicBezTo>
                  <a:cubicBezTo>
                    <a:pt x="474" y="201"/>
                    <a:pt x="474" y="203"/>
                    <a:pt x="476" y="204"/>
                  </a:cubicBezTo>
                  <a:cubicBezTo>
                    <a:pt x="479" y="209"/>
                    <a:pt x="479" y="214"/>
                    <a:pt x="480" y="219"/>
                  </a:cubicBezTo>
                  <a:cubicBezTo>
                    <a:pt x="480" y="213"/>
                    <a:pt x="477" y="207"/>
                    <a:pt x="477" y="201"/>
                  </a:cubicBezTo>
                  <a:cubicBezTo>
                    <a:pt x="479" y="199"/>
                    <a:pt x="479" y="201"/>
                    <a:pt x="480" y="202"/>
                  </a:cubicBezTo>
                  <a:cubicBezTo>
                    <a:pt x="482" y="206"/>
                    <a:pt x="482" y="210"/>
                    <a:pt x="483" y="214"/>
                  </a:cubicBezTo>
                  <a:cubicBezTo>
                    <a:pt x="484" y="223"/>
                    <a:pt x="482" y="231"/>
                    <a:pt x="480" y="239"/>
                  </a:cubicBezTo>
                  <a:cubicBezTo>
                    <a:pt x="479" y="240"/>
                    <a:pt x="479" y="241"/>
                    <a:pt x="478" y="242"/>
                  </a:cubicBezTo>
                  <a:cubicBezTo>
                    <a:pt x="477" y="242"/>
                    <a:pt x="476" y="242"/>
                    <a:pt x="476" y="242"/>
                  </a:cubicBezTo>
                  <a:cubicBezTo>
                    <a:pt x="474" y="244"/>
                    <a:pt x="473" y="245"/>
                    <a:pt x="470" y="242"/>
                  </a:cubicBezTo>
                  <a:cubicBezTo>
                    <a:pt x="470" y="242"/>
                    <a:pt x="470" y="243"/>
                    <a:pt x="469" y="243"/>
                  </a:cubicBezTo>
                  <a:cubicBezTo>
                    <a:pt x="468" y="245"/>
                    <a:pt x="467" y="246"/>
                    <a:pt x="465" y="245"/>
                  </a:cubicBezTo>
                  <a:cubicBezTo>
                    <a:pt x="463" y="245"/>
                    <a:pt x="465" y="243"/>
                    <a:pt x="465" y="242"/>
                  </a:cubicBezTo>
                  <a:cubicBezTo>
                    <a:pt x="464" y="242"/>
                    <a:pt x="464" y="243"/>
                    <a:pt x="463" y="244"/>
                  </a:cubicBezTo>
                  <a:cubicBezTo>
                    <a:pt x="462" y="244"/>
                    <a:pt x="462" y="244"/>
                    <a:pt x="461" y="244"/>
                  </a:cubicBezTo>
                  <a:cubicBezTo>
                    <a:pt x="460" y="243"/>
                    <a:pt x="461" y="242"/>
                    <a:pt x="461" y="242"/>
                  </a:cubicBezTo>
                  <a:cubicBezTo>
                    <a:pt x="462" y="239"/>
                    <a:pt x="464" y="238"/>
                    <a:pt x="465" y="236"/>
                  </a:cubicBezTo>
                  <a:cubicBezTo>
                    <a:pt x="464" y="236"/>
                    <a:pt x="462" y="237"/>
                    <a:pt x="461" y="238"/>
                  </a:cubicBezTo>
                  <a:cubicBezTo>
                    <a:pt x="460" y="239"/>
                    <a:pt x="458" y="240"/>
                    <a:pt x="459" y="237"/>
                  </a:cubicBezTo>
                  <a:cubicBezTo>
                    <a:pt x="459" y="237"/>
                    <a:pt x="459" y="237"/>
                    <a:pt x="459" y="236"/>
                  </a:cubicBezTo>
                  <a:cubicBezTo>
                    <a:pt x="456" y="241"/>
                    <a:pt x="457" y="234"/>
                    <a:pt x="455" y="235"/>
                  </a:cubicBezTo>
                  <a:cubicBezTo>
                    <a:pt x="453" y="231"/>
                    <a:pt x="449" y="232"/>
                    <a:pt x="447" y="232"/>
                  </a:cubicBezTo>
                  <a:cubicBezTo>
                    <a:pt x="445" y="233"/>
                    <a:pt x="443" y="233"/>
                    <a:pt x="440" y="233"/>
                  </a:cubicBezTo>
                  <a:cubicBezTo>
                    <a:pt x="434" y="234"/>
                    <a:pt x="433" y="238"/>
                    <a:pt x="431" y="243"/>
                  </a:cubicBezTo>
                  <a:cubicBezTo>
                    <a:pt x="431" y="243"/>
                    <a:pt x="431" y="244"/>
                    <a:pt x="431" y="244"/>
                  </a:cubicBezTo>
                  <a:cubicBezTo>
                    <a:pt x="430" y="245"/>
                    <a:pt x="430" y="246"/>
                    <a:pt x="430" y="247"/>
                  </a:cubicBezTo>
                  <a:cubicBezTo>
                    <a:pt x="430" y="248"/>
                    <a:pt x="429" y="249"/>
                    <a:pt x="428" y="249"/>
                  </a:cubicBezTo>
                  <a:cubicBezTo>
                    <a:pt x="427" y="249"/>
                    <a:pt x="427" y="248"/>
                    <a:pt x="426" y="247"/>
                  </a:cubicBezTo>
                  <a:cubicBezTo>
                    <a:pt x="426" y="245"/>
                    <a:pt x="425" y="244"/>
                    <a:pt x="423" y="245"/>
                  </a:cubicBezTo>
                  <a:cubicBezTo>
                    <a:pt x="421" y="245"/>
                    <a:pt x="420" y="247"/>
                    <a:pt x="420" y="248"/>
                  </a:cubicBezTo>
                  <a:cubicBezTo>
                    <a:pt x="420" y="250"/>
                    <a:pt x="420" y="251"/>
                    <a:pt x="420" y="253"/>
                  </a:cubicBezTo>
                  <a:cubicBezTo>
                    <a:pt x="422" y="257"/>
                    <a:pt x="421" y="258"/>
                    <a:pt x="417" y="259"/>
                  </a:cubicBezTo>
                  <a:cubicBezTo>
                    <a:pt x="415" y="259"/>
                    <a:pt x="413" y="259"/>
                    <a:pt x="413" y="261"/>
                  </a:cubicBezTo>
                  <a:cubicBezTo>
                    <a:pt x="412" y="264"/>
                    <a:pt x="414" y="264"/>
                    <a:pt x="416" y="265"/>
                  </a:cubicBezTo>
                  <a:cubicBezTo>
                    <a:pt x="417" y="266"/>
                    <a:pt x="418" y="267"/>
                    <a:pt x="416" y="268"/>
                  </a:cubicBezTo>
                  <a:cubicBezTo>
                    <a:pt x="414" y="268"/>
                    <a:pt x="413" y="268"/>
                    <a:pt x="411" y="268"/>
                  </a:cubicBezTo>
                  <a:cubicBezTo>
                    <a:pt x="414" y="269"/>
                    <a:pt x="416" y="269"/>
                    <a:pt x="418" y="270"/>
                  </a:cubicBezTo>
                  <a:cubicBezTo>
                    <a:pt x="419" y="270"/>
                    <a:pt x="420" y="270"/>
                    <a:pt x="420" y="272"/>
                  </a:cubicBezTo>
                  <a:cubicBezTo>
                    <a:pt x="420" y="273"/>
                    <a:pt x="419" y="273"/>
                    <a:pt x="418" y="273"/>
                  </a:cubicBezTo>
                  <a:cubicBezTo>
                    <a:pt x="416" y="273"/>
                    <a:pt x="414" y="272"/>
                    <a:pt x="411" y="272"/>
                  </a:cubicBezTo>
                  <a:cubicBezTo>
                    <a:pt x="413" y="274"/>
                    <a:pt x="415" y="273"/>
                    <a:pt x="416" y="275"/>
                  </a:cubicBezTo>
                  <a:cubicBezTo>
                    <a:pt x="415" y="277"/>
                    <a:pt x="413" y="276"/>
                    <a:pt x="411" y="276"/>
                  </a:cubicBezTo>
                  <a:cubicBezTo>
                    <a:pt x="411" y="277"/>
                    <a:pt x="412" y="277"/>
                    <a:pt x="412" y="277"/>
                  </a:cubicBezTo>
                  <a:cubicBezTo>
                    <a:pt x="413" y="277"/>
                    <a:pt x="414" y="277"/>
                    <a:pt x="415" y="278"/>
                  </a:cubicBezTo>
                  <a:cubicBezTo>
                    <a:pt x="416" y="278"/>
                    <a:pt x="416" y="279"/>
                    <a:pt x="415" y="280"/>
                  </a:cubicBezTo>
                  <a:cubicBezTo>
                    <a:pt x="415" y="280"/>
                    <a:pt x="415" y="281"/>
                    <a:pt x="414" y="281"/>
                  </a:cubicBezTo>
                  <a:cubicBezTo>
                    <a:pt x="411" y="282"/>
                    <a:pt x="408" y="282"/>
                    <a:pt x="405" y="282"/>
                  </a:cubicBezTo>
                  <a:cubicBezTo>
                    <a:pt x="404" y="282"/>
                    <a:pt x="405" y="283"/>
                    <a:pt x="404" y="282"/>
                  </a:cubicBezTo>
                  <a:cubicBezTo>
                    <a:pt x="404" y="282"/>
                    <a:pt x="404" y="282"/>
                    <a:pt x="405" y="282"/>
                  </a:cubicBezTo>
                  <a:cubicBezTo>
                    <a:pt x="407" y="282"/>
                    <a:pt x="409" y="282"/>
                    <a:pt x="411" y="283"/>
                  </a:cubicBezTo>
                  <a:cubicBezTo>
                    <a:pt x="411" y="284"/>
                    <a:pt x="412" y="284"/>
                    <a:pt x="411" y="285"/>
                  </a:cubicBezTo>
                  <a:cubicBezTo>
                    <a:pt x="409" y="286"/>
                    <a:pt x="407" y="286"/>
                    <a:pt x="404" y="285"/>
                  </a:cubicBezTo>
                  <a:cubicBezTo>
                    <a:pt x="404" y="285"/>
                    <a:pt x="403" y="284"/>
                    <a:pt x="402" y="284"/>
                  </a:cubicBezTo>
                  <a:cubicBezTo>
                    <a:pt x="404" y="285"/>
                    <a:pt x="407" y="286"/>
                    <a:pt x="407" y="288"/>
                  </a:cubicBezTo>
                  <a:cubicBezTo>
                    <a:pt x="407" y="290"/>
                    <a:pt x="404" y="290"/>
                    <a:pt x="402" y="291"/>
                  </a:cubicBezTo>
                  <a:cubicBezTo>
                    <a:pt x="401" y="291"/>
                    <a:pt x="400" y="291"/>
                    <a:pt x="399" y="290"/>
                  </a:cubicBezTo>
                  <a:cubicBezTo>
                    <a:pt x="399" y="290"/>
                    <a:pt x="399" y="291"/>
                    <a:pt x="399" y="291"/>
                  </a:cubicBezTo>
                  <a:cubicBezTo>
                    <a:pt x="399" y="291"/>
                    <a:pt x="399" y="291"/>
                    <a:pt x="400" y="291"/>
                  </a:cubicBezTo>
                  <a:cubicBezTo>
                    <a:pt x="401" y="291"/>
                    <a:pt x="401" y="291"/>
                    <a:pt x="402" y="291"/>
                  </a:cubicBezTo>
                  <a:cubicBezTo>
                    <a:pt x="404" y="292"/>
                    <a:pt x="407" y="292"/>
                    <a:pt x="407" y="294"/>
                  </a:cubicBezTo>
                  <a:cubicBezTo>
                    <a:pt x="406" y="297"/>
                    <a:pt x="403" y="295"/>
                    <a:pt x="402" y="295"/>
                  </a:cubicBezTo>
                  <a:cubicBezTo>
                    <a:pt x="404" y="296"/>
                    <a:pt x="406" y="296"/>
                    <a:pt x="407" y="298"/>
                  </a:cubicBezTo>
                  <a:cubicBezTo>
                    <a:pt x="404" y="300"/>
                    <a:pt x="408" y="301"/>
                    <a:pt x="408" y="302"/>
                  </a:cubicBezTo>
                  <a:cubicBezTo>
                    <a:pt x="407" y="305"/>
                    <a:pt x="405" y="304"/>
                    <a:pt x="404" y="304"/>
                  </a:cubicBezTo>
                  <a:cubicBezTo>
                    <a:pt x="401" y="302"/>
                    <a:pt x="397" y="302"/>
                    <a:pt x="393" y="302"/>
                  </a:cubicBezTo>
                  <a:cubicBezTo>
                    <a:pt x="394" y="303"/>
                    <a:pt x="395" y="305"/>
                    <a:pt x="393" y="306"/>
                  </a:cubicBezTo>
                  <a:cubicBezTo>
                    <a:pt x="393" y="306"/>
                    <a:pt x="392" y="306"/>
                    <a:pt x="392" y="307"/>
                  </a:cubicBezTo>
                  <a:cubicBezTo>
                    <a:pt x="392" y="310"/>
                    <a:pt x="392" y="310"/>
                    <a:pt x="389" y="310"/>
                  </a:cubicBezTo>
                  <a:cubicBezTo>
                    <a:pt x="390" y="311"/>
                    <a:pt x="393" y="311"/>
                    <a:pt x="391" y="313"/>
                  </a:cubicBezTo>
                  <a:cubicBezTo>
                    <a:pt x="390" y="315"/>
                    <a:pt x="388" y="314"/>
                    <a:pt x="386" y="314"/>
                  </a:cubicBezTo>
                  <a:cubicBezTo>
                    <a:pt x="387" y="315"/>
                    <a:pt x="390" y="315"/>
                    <a:pt x="390" y="317"/>
                  </a:cubicBezTo>
                  <a:cubicBezTo>
                    <a:pt x="389" y="319"/>
                    <a:pt x="386" y="319"/>
                    <a:pt x="384" y="319"/>
                  </a:cubicBezTo>
                  <a:cubicBezTo>
                    <a:pt x="384" y="319"/>
                    <a:pt x="383" y="319"/>
                    <a:pt x="383" y="319"/>
                  </a:cubicBezTo>
                  <a:cubicBezTo>
                    <a:pt x="382" y="319"/>
                    <a:pt x="383" y="320"/>
                    <a:pt x="383" y="319"/>
                  </a:cubicBezTo>
                  <a:cubicBezTo>
                    <a:pt x="383" y="319"/>
                    <a:pt x="383" y="319"/>
                    <a:pt x="383" y="319"/>
                  </a:cubicBezTo>
                  <a:cubicBezTo>
                    <a:pt x="384" y="319"/>
                    <a:pt x="385" y="319"/>
                    <a:pt x="386" y="320"/>
                  </a:cubicBezTo>
                  <a:cubicBezTo>
                    <a:pt x="386" y="320"/>
                    <a:pt x="387" y="320"/>
                    <a:pt x="387" y="321"/>
                  </a:cubicBezTo>
                  <a:cubicBezTo>
                    <a:pt x="387" y="323"/>
                    <a:pt x="386" y="323"/>
                    <a:pt x="385" y="323"/>
                  </a:cubicBezTo>
                  <a:cubicBezTo>
                    <a:pt x="383" y="323"/>
                    <a:pt x="381" y="322"/>
                    <a:pt x="379" y="322"/>
                  </a:cubicBezTo>
                  <a:cubicBezTo>
                    <a:pt x="379" y="327"/>
                    <a:pt x="379" y="327"/>
                    <a:pt x="373" y="327"/>
                  </a:cubicBezTo>
                  <a:cubicBezTo>
                    <a:pt x="372" y="326"/>
                    <a:pt x="372" y="326"/>
                    <a:pt x="371" y="327"/>
                  </a:cubicBezTo>
                  <a:cubicBezTo>
                    <a:pt x="367" y="329"/>
                    <a:pt x="373" y="329"/>
                    <a:pt x="372" y="331"/>
                  </a:cubicBezTo>
                  <a:cubicBezTo>
                    <a:pt x="369" y="333"/>
                    <a:pt x="365" y="333"/>
                    <a:pt x="364" y="337"/>
                  </a:cubicBezTo>
                  <a:cubicBezTo>
                    <a:pt x="364" y="338"/>
                    <a:pt x="365" y="337"/>
                    <a:pt x="366" y="338"/>
                  </a:cubicBezTo>
                  <a:cubicBezTo>
                    <a:pt x="366" y="339"/>
                    <a:pt x="367" y="340"/>
                    <a:pt x="367" y="341"/>
                  </a:cubicBezTo>
                  <a:cubicBezTo>
                    <a:pt x="366" y="342"/>
                    <a:pt x="365" y="342"/>
                    <a:pt x="364" y="342"/>
                  </a:cubicBezTo>
                  <a:cubicBezTo>
                    <a:pt x="363" y="342"/>
                    <a:pt x="362" y="342"/>
                    <a:pt x="360" y="342"/>
                  </a:cubicBezTo>
                  <a:cubicBezTo>
                    <a:pt x="359" y="342"/>
                    <a:pt x="358" y="342"/>
                    <a:pt x="358" y="343"/>
                  </a:cubicBezTo>
                  <a:cubicBezTo>
                    <a:pt x="358" y="345"/>
                    <a:pt x="359" y="344"/>
                    <a:pt x="360" y="344"/>
                  </a:cubicBezTo>
                  <a:cubicBezTo>
                    <a:pt x="360" y="345"/>
                    <a:pt x="361" y="345"/>
                    <a:pt x="361" y="346"/>
                  </a:cubicBezTo>
                  <a:cubicBezTo>
                    <a:pt x="360" y="347"/>
                    <a:pt x="359" y="348"/>
                    <a:pt x="358" y="348"/>
                  </a:cubicBezTo>
                  <a:cubicBezTo>
                    <a:pt x="359" y="349"/>
                    <a:pt x="360" y="349"/>
                    <a:pt x="361" y="350"/>
                  </a:cubicBezTo>
                  <a:cubicBezTo>
                    <a:pt x="362" y="351"/>
                    <a:pt x="362" y="351"/>
                    <a:pt x="362" y="352"/>
                  </a:cubicBezTo>
                  <a:cubicBezTo>
                    <a:pt x="362" y="353"/>
                    <a:pt x="361" y="353"/>
                    <a:pt x="360" y="353"/>
                  </a:cubicBezTo>
                  <a:cubicBezTo>
                    <a:pt x="358" y="353"/>
                    <a:pt x="357" y="352"/>
                    <a:pt x="355" y="352"/>
                  </a:cubicBezTo>
                  <a:cubicBezTo>
                    <a:pt x="355" y="352"/>
                    <a:pt x="355" y="352"/>
                    <a:pt x="355" y="352"/>
                  </a:cubicBezTo>
                  <a:cubicBezTo>
                    <a:pt x="357" y="353"/>
                    <a:pt x="361" y="353"/>
                    <a:pt x="361" y="355"/>
                  </a:cubicBezTo>
                  <a:cubicBezTo>
                    <a:pt x="360" y="358"/>
                    <a:pt x="357" y="355"/>
                    <a:pt x="354" y="355"/>
                  </a:cubicBezTo>
                  <a:cubicBezTo>
                    <a:pt x="354" y="355"/>
                    <a:pt x="354" y="356"/>
                    <a:pt x="354" y="355"/>
                  </a:cubicBezTo>
                  <a:cubicBezTo>
                    <a:pt x="354" y="355"/>
                    <a:pt x="354" y="355"/>
                    <a:pt x="355" y="355"/>
                  </a:cubicBezTo>
                  <a:cubicBezTo>
                    <a:pt x="356" y="356"/>
                    <a:pt x="357" y="356"/>
                    <a:pt x="359" y="357"/>
                  </a:cubicBezTo>
                  <a:cubicBezTo>
                    <a:pt x="360" y="357"/>
                    <a:pt x="361" y="357"/>
                    <a:pt x="361" y="359"/>
                  </a:cubicBezTo>
                  <a:cubicBezTo>
                    <a:pt x="360" y="360"/>
                    <a:pt x="359" y="360"/>
                    <a:pt x="358" y="360"/>
                  </a:cubicBezTo>
                  <a:cubicBezTo>
                    <a:pt x="356" y="359"/>
                    <a:pt x="354" y="359"/>
                    <a:pt x="351" y="359"/>
                  </a:cubicBezTo>
                  <a:cubicBezTo>
                    <a:pt x="355" y="360"/>
                    <a:pt x="360" y="359"/>
                    <a:pt x="362" y="363"/>
                  </a:cubicBezTo>
                  <a:cubicBezTo>
                    <a:pt x="360" y="365"/>
                    <a:pt x="358" y="363"/>
                    <a:pt x="356" y="363"/>
                  </a:cubicBezTo>
                  <a:cubicBezTo>
                    <a:pt x="355" y="362"/>
                    <a:pt x="353" y="362"/>
                    <a:pt x="352" y="361"/>
                  </a:cubicBezTo>
                  <a:cubicBezTo>
                    <a:pt x="354" y="362"/>
                    <a:pt x="356" y="363"/>
                    <a:pt x="359" y="364"/>
                  </a:cubicBezTo>
                  <a:cubicBezTo>
                    <a:pt x="359" y="364"/>
                    <a:pt x="361" y="365"/>
                    <a:pt x="360" y="366"/>
                  </a:cubicBezTo>
                  <a:cubicBezTo>
                    <a:pt x="359" y="368"/>
                    <a:pt x="358" y="367"/>
                    <a:pt x="357" y="367"/>
                  </a:cubicBezTo>
                  <a:cubicBezTo>
                    <a:pt x="355" y="366"/>
                    <a:pt x="352" y="365"/>
                    <a:pt x="350" y="364"/>
                  </a:cubicBezTo>
                  <a:cubicBezTo>
                    <a:pt x="350" y="364"/>
                    <a:pt x="350" y="364"/>
                    <a:pt x="350" y="365"/>
                  </a:cubicBezTo>
                  <a:cubicBezTo>
                    <a:pt x="352" y="365"/>
                    <a:pt x="355" y="365"/>
                    <a:pt x="354" y="367"/>
                  </a:cubicBezTo>
                  <a:cubicBezTo>
                    <a:pt x="354" y="369"/>
                    <a:pt x="351" y="368"/>
                    <a:pt x="350" y="367"/>
                  </a:cubicBezTo>
                  <a:cubicBezTo>
                    <a:pt x="349" y="367"/>
                    <a:pt x="348" y="367"/>
                    <a:pt x="348" y="367"/>
                  </a:cubicBezTo>
                  <a:cubicBezTo>
                    <a:pt x="351" y="368"/>
                    <a:pt x="354" y="368"/>
                    <a:pt x="357" y="370"/>
                  </a:cubicBezTo>
                  <a:cubicBezTo>
                    <a:pt x="359" y="370"/>
                    <a:pt x="362" y="371"/>
                    <a:pt x="361" y="373"/>
                  </a:cubicBezTo>
                  <a:cubicBezTo>
                    <a:pt x="360" y="375"/>
                    <a:pt x="358" y="373"/>
                    <a:pt x="356" y="373"/>
                  </a:cubicBezTo>
                  <a:cubicBezTo>
                    <a:pt x="354" y="372"/>
                    <a:pt x="352" y="371"/>
                    <a:pt x="349" y="370"/>
                  </a:cubicBezTo>
                  <a:cubicBezTo>
                    <a:pt x="351" y="371"/>
                    <a:pt x="353" y="371"/>
                    <a:pt x="355" y="372"/>
                  </a:cubicBezTo>
                  <a:cubicBezTo>
                    <a:pt x="357" y="374"/>
                    <a:pt x="357" y="375"/>
                    <a:pt x="354" y="376"/>
                  </a:cubicBezTo>
                  <a:cubicBezTo>
                    <a:pt x="354" y="376"/>
                    <a:pt x="353" y="377"/>
                    <a:pt x="353" y="377"/>
                  </a:cubicBezTo>
                  <a:cubicBezTo>
                    <a:pt x="350" y="377"/>
                    <a:pt x="348" y="374"/>
                    <a:pt x="345" y="376"/>
                  </a:cubicBezTo>
                  <a:cubicBezTo>
                    <a:pt x="344" y="375"/>
                    <a:pt x="344" y="375"/>
                    <a:pt x="343" y="375"/>
                  </a:cubicBezTo>
                  <a:cubicBezTo>
                    <a:pt x="342" y="374"/>
                    <a:pt x="341" y="374"/>
                    <a:pt x="340" y="374"/>
                  </a:cubicBezTo>
                  <a:cubicBezTo>
                    <a:pt x="340" y="377"/>
                    <a:pt x="341" y="379"/>
                    <a:pt x="342" y="382"/>
                  </a:cubicBezTo>
                  <a:cubicBezTo>
                    <a:pt x="344" y="385"/>
                    <a:pt x="344" y="388"/>
                    <a:pt x="342" y="391"/>
                  </a:cubicBezTo>
                  <a:cubicBezTo>
                    <a:pt x="342" y="391"/>
                    <a:pt x="342" y="391"/>
                    <a:pt x="342" y="392"/>
                  </a:cubicBezTo>
                  <a:cubicBezTo>
                    <a:pt x="340" y="394"/>
                    <a:pt x="342" y="396"/>
                    <a:pt x="342" y="397"/>
                  </a:cubicBezTo>
                  <a:cubicBezTo>
                    <a:pt x="343" y="400"/>
                    <a:pt x="343" y="401"/>
                    <a:pt x="341" y="403"/>
                  </a:cubicBezTo>
                  <a:cubicBezTo>
                    <a:pt x="339" y="405"/>
                    <a:pt x="336" y="406"/>
                    <a:pt x="337" y="409"/>
                  </a:cubicBezTo>
                  <a:cubicBezTo>
                    <a:pt x="337" y="410"/>
                    <a:pt x="337" y="411"/>
                    <a:pt x="336" y="411"/>
                  </a:cubicBezTo>
                  <a:cubicBezTo>
                    <a:pt x="333" y="411"/>
                    <a:pt x="332" y="414"/>
                    <a:pt x="330" y="415"/>
                  </a:cubicBezTo>
                  <a:cubicBezTo>
                    <a:pt x="323" y="421"/>
                    <a:pt x="317" y="426"/>
                    <a:pt x="312" y="433"/>
                  </a:cubicBezTo>
                  <a:cubicBezTo>
                    <a:pt x="309" y="437"/>
                    <a:pt x="304" y="441"/>
                    <a:pt x="298" y="443"/>
                  </a:cubicBezTo>
                  <a:cubicBezTo>
                    <a:pt x="294" y="444"/>
                    <a:pt x="292" y="447"/>
                    <a:pt x="287" y="447"/>
                  </a:cubicBezTo>
                  <a:cubicBezTo>
                    <a:pt x="286" y="448"/>
                    <a:pt x="284" y="448"/>
                    <a:pt x="282" y="448"/>
                  </a:cubicBezTo>
                  <a:cubicBezTo>
                    <a:pt x="276" y="448"/>
                    <a:pt x="273" y="453"/>
                    <a:pt x="269" y="457"/>
                  </a:cubicBezTo>
                  <a:cubicBezTo>
                    <a:pt x="266" y="460"/>
                    <a:pt x="263" y="463"/>
                    <a:pt x="260" y="466"/>
                  </a:cubicBezTo>
                  <a:cubicBezTo>
                    <a:pt x="259" y="466"/>
                    <a:pt x="259" y="466"/>
                    <a:pt x="259" y="467"/>
                  </a:cubicBezTo>
                  <a:cubicBezTo>
                    <a:pt x="251" y="467"/>
                    <a:pt x="245" y="472"/>
                    <a:pt x="239" y="475"/>
                  </a:cubicBezTo>
                  <a:cubicBezTo>
                    <a:pt x="236" y="476"/>
                    <a:pt x="233" y="475"/>
                    <a:pt x="231" y="478"/>
                  </a:cubicBezTo>
                  <a:cubicBezTo>
                    <a:pt x="230" y="478"/>
                    <a:pt x="230" y="478"/>
                    <a:pt x="229" y="478"/>
                  </a:cubicBezTo>
                  <a:cubicBezTo>
                    <a:pt x="225" y="478"/>
                    <a:pt x="221" y="480"/>
                    <a:pt x="217" y="481"/>
                  </a:cubicBezTo>
                  <a:cubicBezTo>
                    <a:pt x="211" y="482"/>
                    <a:pt x="204" y="484"/>
                    <a:pt x="200" y="489"/>
                  </a:cubicBezTo>
                  <a:cubicBezTo>
                    <a:pt x="198" y="491"/>
                    <a:pt x="196" y="492"/>
                    <a:pt x="196" y="495"/>
                  </a:cubicBezTo>
                  <a:cubicBezTo>
                    <a:pt x="196" y="496"/>
                    <a:pt x="195" y="498"/>
                    <a:pt x="194" y="497"/>
                  </a:cubicBezTo>
                  <a:cubicBezTo>
                    <a:pt x="191" y="494"/>
                    <a:pt x="187" y="497"/>
                    <a:pt x="184" y="497"/>
                  </a:cubicBezTo>
                  <a:cubicBezTo>
                    <a:pt x="180" y="499"/>
                    <a:pt x="177" y="500"/>
                    <a:pt x="174" y="502"/>
                  </a:cubicBezTo>
                  <a:cubicBezTo>
                    <a:pt x="173" y="504"/>
                    <a:pt x="171" y="504"/>
                    <a:pt x="170" y="504"/>
                  </a:cubicBezTo>
                  <a:cubicBezTo>
                    <a:pt x="168" y="506"/>
                    <a:pt x="167" y="502"/>
                    <a:pt x="165" y="504"/>
                  </a:cubicBezTo>
                  <a:cubicBezTo>
                    <a:pt x="163" y="507"/>
                    <a:pt x="160" y="509"/>
                    <a:pt x="156" y="508"/>
                  </a:cubicBezTo>
                  <a:cubicBezTo>
                    <a:pt x="155" y="508"/>
                    <a:pt x="153" y="508"/>
                    <a:pt x="152" y="509"/>
                  </a:cubicBezTo>
                  <a:cubicBezTo>
                    <a:pt x="150" y="510"/>
                    <a:pt x="148" y="511"/>
                    <a:pt x="145" y="511"/>
                  </a:cubicBezTo>
                  <a:cubicBezTo>
                    <a:pt x="141" y="511"/>
                    <a:pt x="138" y="514"/>
                    <a:pt x="134" y="514"/>
                  </a:cubicBezTo>
                  <a:cubicBezTo>
                    <a:pt x="133" y="514"/>
                    <a:pt x="133" y="515"/>
                    <a:pt x="133" y="517"/>
                  </a:cubicBezTo>
                  <a:cubicBezTo>
                    <a:pt x="134" y="518"/>
                    <a:pt x="135" y="519"/>
                    <a:pt x="135" y="520"/>
                  </a:cubicBezTo>
                  <a:cubicBezTo>
                    <a:pt x="135" y="522"/>
                    <a:pt x="134" y="523"/>
                    <a:pt x="133" y="522"/>
                  </a:cubicBezTo>
                  <a:cubicBezTo>
                    <a:pt x="129" y="518"/>
                    <a:pt x="129" y="518"/>
                    <a:pt x="124" y="521"/>
                  </a:cubicBezTo>
                  <a:cubicBezTo>
                    <a:pt x="122" y="523"/>
                    <a:pt x="119" y="526"/>
                    <a:pt x="116" y="527"/>
                  </a:cubicBezTo>
                  <a:cubicBezTo>
                    <a:pt x="113" y="528"/>
                    <a:pt x="116" y="532"/>
                    <a:pt x="114" y="533"/>
                  </a:cubicBezTo>
                  <a:cubicBezTo>
                    <a:pt x="113" y="533"/>
                    <a:pt x="112" y="533"/>
                    <a:pt x="112" y="532"/>
                  </a:cubicBezTo>
                  <a:cubicBezTo>
                    <a:pt x="108" y="531"/>
                    <a:pt x="105" y="534"/>
                    <a:pt x="102" y="535"/>
                  </a:cubicBezTo>
                  <a:cubicBezTo>
                    <a:pt x="101" y="536"/>
                    <a:pt x="102" y="537"/>
                    <a:pt x="102" y="538"/>
                  </a:cubicBezTo>
                  <a:cubicBezTo>
                    <a:pt x="103" y="539"/>
                    <a:pt x="104" y="540"/>
                    <a:pt x="103" y="541"/>
                  </a:cubicBezTo>
                  <a:cubicBezTo>
                    <a:pt x="101" y="542"/>
                    <a:pt x="100" y="541"/>
                    <a:pt x="99" y="540"/>
                  </a:cubicBezTo>
                  <a:cubicBezTo>
                    <a:pt x="98" y="539"/>
                    <a:pt x="98" y="537"/>
                    <a:pt x="95" y="538"/>
                  </a:cubicBezTo>
                  <a:cubicBezTo>
                    <a:pt x="94" y="539"/>
                    <a:pt x="92" y="540"/>
                    <a:pt x="92" y="543"/>
                  </a:cubicBezTo>
                  <a:cubicBezTo>
                    <a:pt x="92" y="545"/>
                    <a:pt x="93" y="546"/>
                    <a:pt x="89" y="546"/>
                  </a:cubicBezTo>
                  <a:cubicBezTo>
                    <a:pt x="87" y="546"/>
                    <a:pt x="84" y="549"/>
                    <a:pt x="82" y="551"/>
                  </a:cubicBezTo>
                  <a:cubicBezTo>
                    <a:pt x="81" y="552"/>
                    <a:pt x="80" y="553"/>
                    <a:pt x="79" y="554"/>
                  </a:cubicBezTo>
                  <a:cubicBezTo>
                    <a:pt x="77" y="557"/>
                    <a:pt x="74" y="558"/>
                    <a:pt x="71" y="559"/>
                  </a:cubicBezTo>
                  <a:cubicBezTo>
                    <a:pt x="63" y="563"/>
                    <a:pt x="56" y="568"/>
                    <a:pt x="55" y="578"/>
                  </a:cubicBezTo>
                  <a:cubicBezTo>
                    <a:pt x="55" y="579"/>
                    <a:pt x="54" y="580"/>
                    <a:pt x="53" y="580"/>
                  </a:cubicBezTo>
                  <a:cubicBezTo>
                    <a:pt x="53" y="580"/>
                    <a:pt x="52" y="579"/>
                    <a:pt x="52" y="580"/>
                  </a:cubicBezTo>
                  <a:cubicBezTo>
                    <a:pt x="53" y="583"/>
                    <a:pt x="52" y="584"/>
                    <a:pt x="49" y="583"/>
                  </a:cubicBezTo>
                  <a:cubicBezTo>
                    <a:pt x="49" y="583"/>
                    <a:pt x="48" y="584"/>
                    <a:pt x="48" y="584"/>
                  </a:cubicBezTo>
                  <a:cubicBezTo>
                    <a:pt x="49" y="587"/>
                    <a:pt x="44" y="588"/>
                    <a:pt x="44" y="591"/>
                  </a:cubicBezTo>
                  <a:cubicBezTo>
                    <a:pt x="44" y="596"/>
                    <a:pt x="43" y="596"/>
                    <a:pt x="39" y="594"/>
                  </a:cubicBezTo>
                  <a:cubicBezTo>
                    <a:pt x="38" y="593"/>
                    <a:pt x="35" y="594"/>
                    <a:pt x="34" y="593"/>
                  </a:cubicBezTo>
                  <a:cubicBezTo>
                    <a:pt x="33" y="593"/>
                    <a:pt x="33" y="592"/>
                    <a:pt x="32" y="592"/>
                  </a:cubicBezTo>
                  <a:cubicBezTo>
                    <a:pt x="29" y="590"/>
                    <a:pt x="28" y="587"/>
                    <a:pt x="27" y="584"/>
                  </a:cubicBezTo>
                  <a:cubicBezTo>
                    <a:pt x="18" y="561"/>
                    <a:pt x="19" y="537"/>
                    <a:pt x="25" y="513"/>
                  </a:cubicBezTo>
                  <a:cubicBezTo>
                    <a:pt x="27" y="502"/>
                    <a:pt x="29" y="490"/>
                    <a:pt x="34" y="480"/>
                  </a:cubicBezTo>
                  <a:cubicBezTo>
                    <a:pt x="34" y="479"/>
                    <a:pt x="35" y="478"/>
                    <a:pt x="34" y="477"/>
                  </a:cubicBezTo>
                  <a:cubicBezTo>
                    <a:pt x="31" y="449"/>
                    <a:pt x="39" y="424"/>
                    <a:pt x="50" y="399"/>
                  </a:cubicBezTo>
                  <a:cubicBezTo>
                    <a:pt x="50" y="399"/>
                    <a:pt x="50" y="398"/>
                    <a:pt x="51" y="397"/>
                  </a:cubicBezTo>
                  <a:cubicBezTo>
                    <a:pt x="39" y="400"/>
                    <a:pt x="28" y="402"/>
                    <a:pt x="17" y="406"/>
                  </a:cubicBezTo>
                  <a:cubicBezTo>
                    <a:pt x="15" y="407"/>
                    <a:pt x="13" y="406"/>
                    <a:pt x="11" y="405"/>
                  </a:cubicBezTo>
                  <a:cubicBezTo>
                    <a:pt x="4" y="394"/>
                    <a:pt x="0" y="383"/>
                    <a:pt x="3" y="370"/>
                  </a:cubicBezTo>
                  <a:cubicBezTo>
                    <a:pt x="4" y="363"/>
                    <a:pt x="10" y="362"/>
                    <a:pt x="16" y="359"/>
                  </a:cubicBezTo>
                  <a:cubicBezTo>
                    <a:pt x="30" y="353"/>
                    <a:pt x="44" y="348"/>
                    <a:pt x="59" y="345"/>
                  </a:cubicBezTo>
                  <a:cubicBezTo>
                    <a:pt x="63" y="344"/>
                    <a:pt x="67" y="344"/>
                    <a:pt x="71" y="343"/>
                  </a:cubicBezTo>
                  <a:cubicBezTo>
                    <a:pt x="56" y="338"/>
                    <a:pt x="49" y="325"/>
                    <a:pt x="40" y="314"/>
                  </a:cubicBezTo>
                  <a:cubicBezTo>
                    <a:pt x="38" y="313"/>
                    <a:pt x="37" y="311"/>
                    <a:pt x="36" y="309"/>
                  </a:cubicBezTo>
                  <a:cubicBezTo>
                    <a:pt x="32" y="305"/>
                    <a:pt x="31" y="300"/>
                    <a:pt x="34" y="295"/>
                  </a:cubicBezTo>
                  <a:cubicBezTo>
                    <a:pt x="38" y="284"/>
                    <a:pt x="46" y="278"/>
                    <a:pt x="56" y="274"/>
                  </a:cubicBezTo>
                  <a:cubicBezTo>
                    <a:pt x="61" y="273"/>
                    <a:pt x="65" y="274"/>
                    <a:pt x="70" y="277"/>
                  </a:cubicBezTo>
                  <a:cubicBezTo>
                    <a:pt x="84" y="286"/>
                    <a:pt x="100" y="294"/>
                    <a:pt x="116" y="300"/>
                  </a:cubicBezTo>
                  <a:cubicBezTo>
                    <a:pt x="121" y="301"/>
                    <a:pt x="126" y="303"/>
                    <a:pt x="131" y="305"/>
                  </a:cubicBezTo>
                  <a:cubicBezTo>
                    <a:pt x="133" y="306"/>
                    <a:pt x="135" y="305"/>
                    <a:pt x="136" y="303"/>
                  </a:cubicBezTo>
                  <a:cubicBezTo>
                    <a:pt x="138" y="303"/>
                    <a:pt x="139" y="303"/>
                    <a:pt x="140" y="305"/>
                  </a:cubicBezTo>
                  <a:cubicBezTo>
                    <a:pt x="140" y="308"/>
                    <a:pt x="142" y="307"/>
                    <a:pt x="144" y="306"/>
                  </a:cubicBezTo>
                  <a:cubicBezTo>
                    <a:pt x="145" y="306"/>
                    <a:pt x="147" y="306"/>
                    <a:pt x="148" y="307"/>
                  </a:cubicBezTo>
                  <a:cubicBezTo>
                    <a:pt x="148" y="309"/>
                    <a:pt x="146" y="309"/>
                    <a:pt x="145" y="310"/>
                  </a:cubicBezTo>
                  <a:cubicBezTo>
                    <a:pt x="143" y="310"/>
                    <a:pt x="141" y="311"/>
                    <a:pt x="141" y="313"/>
                  </a:cubicBezTo>
                  <a:cubicBezTo>
                    <a:pt x="141" y="315"/>
                    <a:pt x="139" y="315"/>
                    <a:pt x="138" y="316"/>
                  </a:cubicBezTo>
                  <a:cubicBezTo>
                    <a:pt x="141" y="316"/>
                    <a:pt x="143" y="317"/>
                    <a:pt x="142" y="320"/>
                  </a:cubicBezTo>
                  <a:cubicBezTo>
                    <a:pt x="149" y="320"/>
                    <a:pt x="154" y="314"/>
                    <a:pt x="162" y="318"/>
                  </a:cubicBezTo>
                  <a:cubicBezTo>
                    <a:pt x="162" y="319"/>
                    <a:pt x="164" y="319"/>
                    <a:pt x="166" y="321"/>
                  </a:cubicBezTo>
                  <a:cubicBezTo>
                    <a:pt x="162" y="323"/>
                    <a:pt x="158" y="325"/>
                    <a:pt x="154" y="324"/>
                  </a:cubicBezTo>
                  <a:cubicBezTo>
                    <a:pt x="153" y="323"/>
                    <a:pt x="152" y="324"/>
                    <a:pt x="152" y="324"/>
                  </a:cubicBezTo>
                  <a:cubicBezTo>
                    <a:pt x="141" y="327"/>
                    <a:pt x="130" y="330"/>
                    <a:pt x="120" y="336"/>
                  </a:cubicBezTo>
                  <a:cubicBezTo>
                    <a:pt x="117" y="338"/>
                    <a:pt x="113" y="339"/>
                    <a:pt x="111" y="343"/>
                  </a:cubicBezTo>
                  <a:cubicBezTo>
                    <a:pt x="113" y="342"/>
                    <a:pt x="114" y="339"/>
                    <a:pt x="117" y="341"/>
                  </a:cubicBezTo>
                  <a:cubicBezTo>
                    <a:pt x="118" y="341"/>
                    <a:pt x="117" y="343"/>
                    <a:pt x="117" y="344"/>
                  </a:cubicBezTo>
                  <a:cubicBezTo>
                    <a:pt x="115" y="348"/>
                    <a:pt x="110" y="349"/>
                    <a:pt x="108" y="353"/>
                  </a:cubicBezTo>
                  <a:cubicBezTo>
                    <a:pt x="105" y="356"/>
                    <a:pt x="102" y="357"/>
                    <a:pt x="100" y="359"/>
                  </a:cubicBezTo>
                  <a:cubicBezTo>
                    <a:pt x="94" y="362"/>
                    <a:pt x="91" y="367"/>
                    <a:pt x="87" y="372"/>
                  </a:cubicBezTo>
                  <a:cubicBezTo>
                    <a:pt x="86" y="374"/>
                    <a:pt x="84" y="376"/>
                    <a:pt x="81" y="375"/>
                  </a:cubicBezTo>
                  <a:cubicBezTo>
                    <a:pt x="79" y="375"/>
                    <a:pt x="78" y="375"/>
                    <a:pt x="78" y="373"/>
                  </a:cubicBezTo>
                  <a:cubicBezTo>
                    <a:pt x="77" y="372"/>
                    <a:pt x="79" y="372"/>
                    <a:pt x="80" y="371"/>
                  </a:cubicBezTo>
                  <a:cubicBezTo>
                    <a:pt x="83" y="367"/>
                    <a:pt x="87" y="363"/>
                    <a:pt x="90" y="360"/>
                  </a:cubicBezTo>
                  <a:cubicBezTo>
                    <a:pt x="81" y="367"/>
                    <a:pt x="73" y="378"/>
                    <a:pt x="65" y="388"/>
                  </a:cubicBezTo>
                  <a:cubicBezTo>
                    <a:pt x="65" y="389"/>
                    <a:pt x="66" y="388"/>
                    <a:pt x="65" y="388"/>
                  </a:cubicBezTo>
                  <a:cubicBezTo>
                    <a:pt x="65" y="388"/>
                    <a:pt x="65" y="388"/>
                    <a:pt x="65" y="388"/>
                  </a:cubicBezTo>
                  <a:cubicBezTo>
                    <a:pt x="68" y="387"/>
                    <a:pt x="69" y="387"/>
                    <a:pt x="68" y="390"/>
                  </a:cubicBezTo>
                  <a:cubicBezTo>
                    <a:pt x="68" y="393"/>
                    <a:pt x="66" y="396"/>
                    <a:pt x="63" y="399"/>
                  </a:cubicBezTo>
                  <a:cubicBezTo>
                    <a:pt x="57" y="406"/>
                    <a:pt x="53" y="414"/>
                    <a:pt x="54" y="424"/>
                  </a:cubicBezTo>
                  <a:cubicBezTo>
                    <a:pt x="54" y="425"/>
                    <a:pt x="53" y="426"/>
                    <a:pt x="53" y="427"/>
                  </a:cubicBezTo>
                  <a:cubicBezTo>
                    <a:pt x="52" y="428"/>
                    <a:pt x="52" y="430"/>
                    <a:pt x="50" y="430"/>
                  </a:cubicBezTo>
                  <a:cubicBezTo>
                    <a:pt x="48" y="429"/>
                    <a:pt x="48" y="428"/>
                    <a:pt x="49" y="426"/>
                  </a:cubicBezTo>
                  <a:cubicBezTo>
                    <a:pt x="49" y="426"/>
                    <a:pt x="50" y="424"/>
                    <a:pt x="48" y="425"/>
                  </a:cubicBezTo>
                  <a:cubicBezTo>
                    <a:pt x="47" y="426"/>
                    <a:pt x="46" y="423"/>
                    <a:pt x="45" y="425"/>
                  </a:cubicBezTo>
                  <a:cubicBezTo>
                    <a:pt x="44" y="426"/>
                    <a:pt x="44" y="427"/>
                    <a:pt x="44" y="428"/>
                  </a:cubicBezTo>
                  <a:cubicBezTo>
                    <a:pt x="44" y="431"/>
                    <a:pt x="44" y="434"/>
                    <a:pt x="43" y="436"/>
                  </a:cubicBezTo>
                  <a:cubicBezTo>
                    <a:pt x="45" y="433"/>
                    <a:pt x="44" y="430"/>
                    <a:pt x="44" y="427"/>
                  </a:cubicBezTo>
                  <a:cubicBezTo>
                    <a:pt x="47" y="428"/>
                    <a:pt x="47" y="430"/>
                    <a:pt x="47" y="431"/>
                  </a:cubicBezTo>
                  <a:cubicBezTo>
                    <a:pt x="48" y="436"/>
                    <a:pt x="48" y="441"/>
                    <a:pt x="46" y="446"/>
                  </a:cubicBezTo>
                  <a:cubicBezTo>
                    <a:pt x="45" y="450"/>
                    <a:pt x="45" y="454"/>
                    <a:pt x="47" y="458"/>
                  </a:cubicBezTo>
                  <a:cubicBezTo>
                    <a:pt x="47" y="459"/>
                    <a:pt x="48" y="459"/>
                    <a:pt x="49" y="460"/>
                  </a:cubicBezTo>
                  <a:cubicBezTo>
                    <a:pt x="49" y="462"/>
                    <a:pt x="48" y="464"/>
                    <a:pt x="46" y="464"/>
                  </a:cubicBezTo>
                  <a:cubicBezTo>
                    <a:pt x="44" y="464"/>
                    <a:pt x="43" y="462"/>
                    <a:pt x="43" y="460"/>
                  </a:cubicBezTo>
                  <a:cubicBezTo>
                    <a:pt x="43" y="459"/>
                    <a:pt x="43" y="458"/>
                    <a:pt x="43" y="456"/>
                  </a:cubicBezTo>
                  <a:cubicBezTo>
                    <a:pt x="43" y="458"/>
                    <a:pt x="43" y="460"/>
                    <a:pt x="43" y="461"/>
                  </a:cubicBezTo>
                  <a:cubicBezTo>
                    <a:pt x="46" y="469"/>
                    <a:pt x="43" y="475"/>
                    <a:pt x="40" y="482"/>
                  </a:cubicBezTo>
                  <a:cubicBezTo>
                    <a:pt x="39" y="484"/>
                    <a:pt x="41" y="485"/>
                    <a:pt x="40" y="486"/>
                  </a:cubicBezTo>
                  <a:cubicBezTo>
                    <a:pt x="39" y="491"/>
                    <a:pt x="39" y="496"/>
                    <a:pt x="36" y="500"/>
                  </a:cubicBezTo>
                  <a:cubicBezTo>
                    <a:pt x="36" y="500"/>
                    <a:pt x="35" y="500"/>
                    <a:pt x="35" y="500"/>
                  </a:cubicBezTo>
                  <a:cubicBezTo>
                    <a:pt x="34" y="500"/>
                    <a:pt x="34" y="499"/>
                    <a:pt x="34" y="499"/>
                  </a:cubicBezTo>
                  <a:cubicBezTo>
                    <a:pt x="34" y="499"/>
                    <a:pt x="34" y="499"/>
                    <a:pt x="34" y="500"/>
                  </a:cubicBezTo>
                  <a:cubicBezTo>
                    <a:pt x="35" y="506"/>
                    <a:pt x="32" y="511"/>
                    <a:pt x="29" y="517"/>
                  </a:cubicBezTo>
                  <a:cubicBezTo>
                    <a:pt x="27" y="514"/>
                    <a:pt x="28" y="512"/>
                    <a:pt x="28" y="511"/>
                  </a:cubicBezTo>
                  <a:cubicBezTo>
                    <a:pt x="28" y="515"/>
                    <a:pt x="26" y="520"/>
                    <a:pt x="28" y="526"/>
                  </a:cubicBezTo>
                  <a:cubicBezTo>
                    <a:pt x="29" y="527"/>
                    <a:pt x="29" y="527"/>
                    <a:pt x="28" y="528"/>
                  </a:cubicBezTo>
                  <a:cubicBezTo>
                    <a:pt x="27" y="531"/>
                    <a:pt x="29" y="533"/>
                    <a:pt x="31" y="535"/>
                  </a:cubicBezTo>
                  <a:cubicBezTo>
                    <a:pt x="31" y="542"/>
                    <a:pt x="30" y="549"/>
                    <a:pt x="30" y="555"/>
                  </a:cubicBezTo>
                  <a:cubicBezTo>
                    <a:pt x="30" y="561"/>
                    <a:pt x="30" y="566"/>
                    <a:pt x="32" y="571"/>
                  </a:cubicBezTo>
                  <a:cubicBezTo>
                    <a:pt x="30" y="568"/>
                    <a:pt x="31" y="564"/>
                    <a:pt x="31" y="561"/>
                  </a:cubicBezTo>
                  <a:cubicBezTo>
                    <a:pt x="30" y="554"/>
                    <a:pt x="29" y="548"/>
                    <a:pt x="31" y="542"/>
                  </a:cubicBezTo>
                  <a:cubicBezTo>
                    <a:pt x="33" y="541"/>
                    <a:pt x="34" y="542"/>
                    <a:pt x="35" y="543"/>
                  </a:cubicBezTo>
                  <a:cubicBezTo>
                    <a:pt x="36" y="544"/>
                    <a:pt x="37" y="548"/>
                    <a:pt x="38" y="548"/>
                  </a:cubicBezTo>
                  <a:cubicBezTo>
                    <a:pt x="42" y="549"/>
                    <a:pt x="39" y="552"/>
                    <a:pt x="40" y="554"/>
                  </a:cubicBezTo>
                  <a:cubicBezTo>
                    <a:pt x="43" y="551"/>
                    <a:pt x="43" y="546"/>
                    <a:pt x="47" y="545"/>
                  </a:cubicBezTo>
                  <a:cubicBezTo>
                    <a:pt x="44" y="546"/>
                    <a:pt x="42" y="545"/>
                    <a:pt x="41" y="542"/>
                  </a:cubicBezTo>
                  <a:cubicBezTo>
                    <a:pt x="38" y="535"/>
                    <a:pt x="37" y="528"/>
                    <a:pt x="40" y="520"/>
                  </a:cubicBezTo>
                  <a:cubicBezTo>
                    <a:pt x="40" y="520"/>
                    <a:pt x="41" y="520"/>
                    <a:pt x="41" y="520"/>
                  </a:cubicBezTo>
                  <a:cubicBezTo>
                    <a:pt x="42" y="523"/>
                    <a:pt x="41" y="527"/>
                    <a:pt x="42" y="530"/>
                  </a:cubicBezTo>
                  <a:cubicBezTo>
                    <a:pt x="42" y="532"/>
                    <a:pt x="42" y="533"/>
                    <a:pt x="42" y="535"/>
                  </a:cubicBezTo>
                  <a:cubicBezTo>
                    <a:pt x="41" y="530"/>
                    <a:pt x="42" y="524"/>
                    <a:pt x="42" y="519"/>
                  </a:cubicBezTo>
                  <a:cubicBezTo>
                    <a:pt x="44" y="516"/>
                    <a:pt x="45" y="517"/>
                    <a:pt x="45" y="520"/>
                  </a:cubicBezTo>
                  <a:cubicBezTo>
                    <a:pt x="45" y="524"/>
                    <a:pt x="46" y="528"/>
                    <a:pt x="46" y="532"/>
                  </a:cubicBezTo>
                  <a:cubicBezTo>
                    <a:pt x="46" y="536"/>
                    <a:pt x="46" y="536"/>
                    <a:pt x="50" y="535"/>
                  </a:cubicBezTo>
                  <a:cubicBezTo>
                    <a:pt x="55" y="532"/>
                    <a:pt x="60" y="530"/>
                    <a:pt x="66" y="532"/>
                  </a:cubicBezTo>
                  <a:cubicBezTo>
                    <a:pt x="68" y="532"/>
                    <a:pt x="70" y="531"/>
                    <a:pt x="72" y="530"/>
                  </a:cubicBezTo>
                  <a:cubicBezTo>
                    <a:pt x="73" y="529"/>
                    <a:pt x="74" y="528"/>
                    <a:pt x="76" y="528"/>
                  </a:cubicBezTo>
                  <a:cubicBezTo>
                    <a:pt x="77" y="528"/>
                    <a:pt x="78" y="528"/>
                    <a:pt x="78" y="529"/>
                  </a:cubicBezTo>
                  <a:cubicBezTo>
                    <a:pt x="78" y="530"/>
                    <a:pt x="77" y="530"/>
                    <a:pt x="76" y="531"/>
                  </a:cubicBezTo>
                  <a:cubicBezTo>
                    <a:pt x="73" y="535"/>
                    <a:pt x="69" y="537"/>
                    <a:pt x="63" y="536"/>
                  </a:cubicBezTo>
                  <a:cubicBezTo>
                    <a:pt x="59" y="535"/>
                    <a:pt x="55" y="536"/>
                    <a:pt x="52" y="538"/>
                  </a:cubicBezTo>
                  <a:cubicBezTo>
                    <a:pt x="50" y="539"/>
                    <a:pt x="48" y="540"/>
                    <a:pt x="44" y="540"/>
                  </a:cubicBezTo>
                  <a:cubicBezTo>
                    <a:pt x="47" y="541"/>
                    <a:pt x="49" y="540"/>
                    <a:pt x="50" y="540"/>
                  </a:cubicBezTo>
                  <a:cubicBezTo>
                    <a:pt x="54" y="538"/>
                    <a:pt x="59" y="536"/>
                    <a:pt x="63" y="537"/>
                  </a:cubicBezTo>
                  <a:cubicBezTo>
                    <a:pt x="69" y="537"/>
                    <a:pt x="73" y="535"/>
                    <a:pt x="77" y="531"/>
                  </a:cubicBezTo>
                  <a:cubicBezTo>
                    <a:pt x="78" y="530"/>
                    <a:pt x="79" y="528"/>
                    <a:pt x="81" y="527"/>
                  </a:cubicBezTo>
                  <a:cubicBezTo>
                    <a:pt x="82" y="527"/>
                    <a:pt x="83" y="526"/>
                    <a:pt x="84" y="527"/>
                  </a:cubicBezTo>
                  <a:cubicBezTo>
                    <a:pt x="84" y="528"/>
                    <a:pt x="84" y="528"/>
                    <a:pt x="83" y="529"/>
                  </a:cubicBezTo>
                  <a:cubicBezTo>
                    <a:pt x="79" y="532"/>
                    <a:pt x="76" y="537"/>
                    <a:pt x="71" y="539"/>
                  </a:cubicBezTo>
                  <a:cubicBezTo>
                    <a:pt x="71" y="539"/>
                    <a:pt x="70" y="539"/>
                    <a:pt x="71" y="540"/>
                  </a:cubicBezTo>
                  <a:cubicBezTo>
                    <a:pt x="73" y="541"/>
                    <a:pt x="71" y="543"/>
                    <a:pt x="70" y="544"/>
                  </a:cubicBezTo>
                  <a:cubicBezTo>
                    <a:pt x="65" y="547"/>
                    <a:pt x="62" y="551"/>
                    <a:pt x="55" y="550"/>
                  </a:cubicBezTo>
                  <a:cubicBezTo>
                    <a:pt x="52" y="550"/>
                    <a:pt x="50" y="553"/>
                    <a:pt x="47" y="557"/>
                  </a:cubicBezTo>
                  <a:cubicBezTo>
                    <a:pt x="55" y="551"/>
                    <a:pt x="64" y="550"/>
                    <a:pt x="70" y="544"/>
                  </a:cubicBezTo>
                  <a:cubicBezTo>
                    <a:pt x="75" y="540"/>
                    <a:pt x="79" y="534"/>
                    <a:pt x="83" y="529"/>
                  </a:cubicBezTo>
                  <a:cubicBezTo>
                    <a:pt x="86" y="527"/>
                    <a:pt x="89" y="525"/>
                    <a:pt x="92" y="524"/>
                  </a:cubicBezTo>
                  <a:cubicBezTo>
                    <a:pt x="97" y="522"/>
                    <a:pt x="102" y="520"/>
                    <a:pt x="107" y="517"/>
                  </a:cubicBezTo>
                  <a:cubicBezTo>
                    <a:pt x="114" y="513"/>
                    <a:pt x="117" y="505"/>
                    <a:pt x="120" y="500"/>
                  </a:cubicBezTo>
                  <a:cubicBezTo>
                    <a:pt x="119" y="503"/>
                    <a:pt x="116" y="507"/>
                    <a:pt x="112" y="511"/>
                  </a:cubicBezTo>
                  <a:cubicBezTo>
                    <a:pt x="110" y="512"/>
                    <a:pt x="109" y="514"/>
                    <a:pt x="107" y="512"/>
                  </a:cubicBezTo>
                  <a:cubicBezTo>
                    <a:pt x="107" y="509"/>
                    <a:pt x="109" y="509"/>
                    <a:pt x="110" y="507"/>
                  </a:cubicBezTo>
                  <a:cubicBezTo>
                    <a:pt x="118" y="500"/>
                    <a:pt x="119" y="495"/>
                    <a:pt x="115" y="484"/>
                  </a:cubicBezTo>
                  <a:cubicBezTo>
                    <a:pt x="113" y="480"/>
                    <a:pt x="111" y="476"/>
                    <a:pt x="111" y="472"/>
                  </a:cubicBezTo>
                  <a:cubicBezTo>
                    <a:pt x="112" y="470"/>
                    <a:pt x="113" y="468"/>
                    <a:pt x="115" y="468"/>
                  </a:cubicBezTo>
                  <a:cubicBezTo>
                    <a:pt x="117" y="468"/>
                    <a:pt x="117" y="470"/>
                    <a:pt x="118" y="472"/>
                  </a:cubicBezTo>
                  <a:cubicBezTo>
                    <a:pt x="119" y="476"/>
                    <a:pt x="122" y="479"/>
                    <a:pt x="124" y="483"/>
                  </a:cubicBezTo>
                  <a:cubicBezTo>
                    <a:pt x="118" y="475"/>
                    <a:pt x="116" y="466"/>
                    <a:pt x="118" y="456"/>
                  </a:cubicBezTo>
                  <a:cubicBezTo>
                    <a:pt x="120" y="449"/>
                    <a:pt x="122" y="441"/>
                    <a:pt x="124" y="434"/>
                  </a:cubicBezTo>
                  <a:cubicBezTo>
                    <a:pt x="124" y="436"/>
                    <a:pt x="123" y="439"/>
                    <a:pt x="121" y="440"/>
                  </a:cubicBezTo>
                  <a:cubicBezTo>
                    <a:pt x="120" y="441"/>
                    <a:pt x="119" y="441"/>
                    <a:pt x="118" y="440"/>
                  </a:cubicBezTo>
                  <a:cubicBezTo>
                    <a:pt x="117" y="439"/>
                    <a:pt x="118" y="438"/>
                    <a:pt x="119" y="437"/>
                  </a:cubicBezTo>
                  <a:cubicBezTo>
                    <a:pt x="123" y="432"/>
                    <a:pt x="124" y="425"/>
                    <a:pt x="123" y="419"/>
                  </a:cubicBezTo>
                  <a:cubicBezTo>
                    <a:pt x="122" y="415"/>
                    <a:pt x="124" y="412"/>
                    <a:pt x="125" y="408"/>
                  </a:cubicBezTo>
                  <a:cubicBezTo>
                    <a:pt x="127" y="405"/>
                    <a:pt x="128" y="403"/>
                    <a:pt x="130" y="400"/>
                  </a:cubicBezTo>
                  <a:cubicBezTo>
                    <a:pt x="130" y="399"/>
                    <a:pt x="131" y="398"/>
                    <a:pt x="131" y="397"/>
                  </a:cubicBezTo>
                  <a:cubicBezTo>
                    <a:pt x="132" y="395"/>
                    <a:pt x="133" y="394"/>
                    <a:pt x="134" y="394"/>
                  </a:cubicBezTo>
                  <a:cubicBezTo>
                    <a:pt x="136" y="395"/>
                    <a:pt x="135" y="397"/>
                    <a:pt x="135" y="398"/>
                  </a:cubicBezTo>
                  <a:cubicBezTo>
                    <a:pt x="133" y="402"/>
                    <a:pt x="131" y="406"/>
                    <a:pt x="129" y="409"/>
                  </a:cubicBezTo>
                  <a:cubicBezTo>
                    <a:pt x="127" y="412"/>
                    <a:pt x="126" y="415"/>
                    <a:pt x="127" y="419"/>
                  </a:cubicBezTo>
                  <a:cubicBezTo>
                    <a:pt x="132" y="399"/>
                    <a:pt x="142" y="383"/>
                    <a:pt x="164" y="379"/>
                  </a:cubicBezTo>
                  <a:cubicBezTo>
                    <a:pt x="165" y="379"/>
                    <a:pt x="167" y="378"/>
                    <a:pt x="168" y="377"/>
                  </a:cubicBezTo>
                  <a:cubicBezTo>
                    <a:pt x="168" y="378"/>
                    <a:pt x="169" y="378"/>
                    <a:pt x="169" y="378"/>
                  </a:cubicBezTo>
                  <a:cubicBezTo>
                    <a:pt x="170" y="379"/>
                    <a:pt x="171" y="380"/>
                    <a:pt x="170" y="381"/>
                  </a:cubicBezTo>
                  <a:cubicBezTo>
                    <a:pt x="167" y="383"/>
                    <a:pt x="163" y="383"/>
                    <a:pt x="159" y="384"/>
                  </a:cubicBezTo>
                  <a:cubicBezTo>
                    <a:pt x="156" y="385"/>
                    <a:pt x="152" y="386"/>
                    <a:pt x="149" y="389"/>
                  </a:cubicBezTo>
                  <a:cubicBezTo>
                    <a:pt x="148" y="390"/>
                    <a:pt x="148" y="390"/>
                    <a:pt x="148" y="390"/>
                  </a:cubicBezTo>
                  <a:cubicBezTo>
                    <a:pt x="142" y="394"/>
                    <a:pt x="138" y="399"/>
                    <a:pt x="135" y="406"/>
                  </a:cubicBezTo>
                  <a:cubicBezTo>
                    <a:pt x="132" y="414"/>
                    <a:pt x="130" y="422"/>
                    <a:pt x="129" y="430"/>
                  </a:cubicBezTo>
                  <a:cubicBezTo>
                    <a:pt x="128" y="438"/>
                    <a:pt x="125" y="445"/>
                    <a:pt x="123" y="453"/>
                  </a:cubicBezTo>
                  <a:cubicBezTo>
                    <a:pt x="122" y="457"/>
                    <a:pt x="122" y="462"/>
                    <a:pt x="122" y="467"/>
                  </a:cubicBezTo>
                  <a:cubicBezTo>
                    <a:pt x="122" y="471"/>
                    <a:pt x="124" y="474"/>
                    <a:pt x="125" y="477"/>
                  </a:cubicBezTo>
                  <a:cubicBezTo>
                    <a:pt x="128" y="483"/>
                    <a:pt x="131" y="489"/>
                    <a:pt x="129" y="496"/>
                  </a:cubicBezTo>
                  <a:cubicBezTo>
                    <a:pt x="128" y="497"/>
                    <a:pt x="129" y="498"/>
                    <a:pt x="129" y="500"/>
                  </a:cubicBezTo>
                  <a:cubicBezTo>
                    <a:pt x="129" y="502"/>
                    <a:pt x="130" y="503"/>
                    <a:pt x="133" y="502"/>
                  </a:cubicBezTo>
                  <a:cubicBezTo>
                    <a:pt x="144" y="499"/>
                    <a:pt x="155" y="497"/>
                    <a:pt x="166" y="493"/>
                  </a:cubicBezTo>
                  <a:cubicBezTo>
                    <a:pt x="168" y="492"/>
                    <a:pt x="170" y="491"/>
                    <a:pt x="170" y="493"/>
                  </a:cubicBezTo>
                  <a:cubicBezTo>
                    <a:pt x="171" y="495"/>
                    <a:pt x="169" y="495"/>
                    <a:pt x="168" y="496"/>
                  </a:cubicBezTo>
                  <a:cubicBezTo>
                    <a:pt x="165" y="497"/>
                    <a:pt x="162" y="498"/>
                    <a:pt x="159" y="499"/>
                  </a:cubicBezTo>
                  <a:cubicBezTo>
                    <a:pt x="173" y="493"/>
                    <a:pt x="188" y="490"/>
                    <a:pt x="200" y="480"/>
                  </a:cubicBezTo>
                  <a:cubicBezTo>
                    <a:pt x="197" y="483"/>
                    <a:pt x="192" y="486"/>
                    <a:pt x="187" y="488"/>
                  </a:cubicBezTo>
                  <a:cubicBezTo>
                    <a:pt x="185" y="489"/>
                    <a:pt x="183" y="490"/>
                    <a:pt x="181" y="491"/>
                  </a:cubicBezTo>
                  <a:cubicBezTo>
                    <a:pt x="180" y="491"/>
                    <a:pt x="178" y="493"/>
                    <a:pt x="177" y="491"/>
                  </a:cubicBezTo>
                  <a:cubicBezTo>
                    <a:pt x="177" y="490"/>
                    <a:pt x="178" y="489"/>
                    <a:pt x="179" y="488"/>
                  </a:cubicBezTo>
                  <a:cubicBezTo>
                    <a:pt x="181" y="487"/>
                    <a:pt x="182" y="486"/>
                    <a:pt x="184" y="485"/>
                  </a:cubicBezTo>
                  <a:cubicBezTo>
                    <a:pt x="192" y="483"/>
                    <a:pt x="196" y="476"/>
                    <a:pt x="201" y="471"/>
                  </a:cubicBezTo>
                  <a:cubicBezTo>
                    <a:pt x="202" y="471"/>
                    <a:pt x="204" y="470"/>
                    <a:pt x="204" y="471"/>
                  </a:cubicBezTo>
                  <a:cubicBezTo>
                    <a:pt x="207" y="475"/>
                    <a:pt x="211" y="474"/>
                    <a:pt x="214" y="473"/>
                  </a:cubicBezTo>
                  <a:cubicBezTo>
                    <a:pt x="212" y="473"/>
                    <a:pt x="209" y="475"/>
                    <a:pt x="207" y="472"/>
                  </a:cubicBezTo>
                  <a:cubicBezTo>
                    <a:pt x="208" y="471"/>
                    <a:pt x="209" y="471"/>
                    <a:pt x="210" y="471"/>
                  </a:cubicBezTo>
                  <a:cubicBezTo>
                    <a:pt x="215" y="471"/>
                    <a:pt x="221" y="470"/>
                    <a:pt x="226" y="469"/>
                  </a:cubicBezTo>
                  <a:cubicBezTo>
                    <a:pt x="228" y="469"/>
                    <a:pt x="230" y="468"/>
                    <a:pt x="229" y="471"/>
                  </a:cubicBezTo>
                  <a:cubicBezTo>
                    <a:pt x="229" y="471"/>
                    <a:pt x="229" y="471"/>
                    <a:pt x="229" y="471"/>
                  </a:cubicBezTo>
                  <a:cubicBezTo>
                    <a:pt x="234" y="469"/>
                    <a:pt x="239" y="468"/>
                    <a:pt x="243" y="464"/>
                  </a:cubicBezTo>
                  <a:cubicBezTo>
                    <a:pt x="245" y="463"/>
                    <a:pt x="247" y="462"/>
                    <a:pt x="250" y="462"/>
                  </a:cubicBezTo>
                  <a:cubicBezTo>
                    <a:pt x="250" y="462"/>
                    <a:pt x="251" y="463"/>
                    <a:pt x="251" y="462"/>
                  </a:cubicBezTo>
                  <a:cubicBezTo>
                    <a:pt x="254" y="457"/>
                    <a:pt x="262" y="456"/>
                    <a:pt x="266" y="451"/>
                  </a:cubicBezTo>
                  <a:cubicBezTo>
                    <a:pt x="269" y="447"/>
                    <a:pt x="272" y="443"/>
                    <a:pt x="272" y="437"/>
                  </a:cubicBezTo>
                  <a:cubicBezTo>
                    <a:pt x="276" y="433"/>
                    <a:pt x="274" y="428"/>
                    <a:pt x="273" y="423"/>
                  </a:cubicBezTo>
                  <a:cubicBezTo>
                    <a:pt x="272" y="419"/>
                    <a:pt x="272" y="414"/>
                    <a:pt x="273" y="410"/>
                  </a:cubicBezTo>
                  <a:cubicBezTo>
                    <a:pt x="273" y="412"/>
                    <a:pt x="272" y="413"/>
                    <a:pt x="271" y="414"/>
                  </a:cubicBezTo>
                  <a:cubicBezTo>
                    <a:pt x="270" y="414"/>
                    <a:pt x="270" y="414"/>
                    <a:pt x="270" y="414"/>
                  </a:cubicBezTo>
                  <a:cubicBezTo>
                    <a:pt x="269" y="410"/>
                    <a:pt x="271" y="403"/>
                    <a:pt x="274" y="401"/>
                  </a:cubicBezTo>
                  <a:cubicBezTo>
                    <a:pt x="276" y="400"/>
                    <a:pt x="277" y="400"/>
                    <a:pt x="277" y="402"/>
                  </a:cubicBezTo>
                  <a:cubicBezTo>
                    <a:pt x="277" y="404"/>
                    <a:pt x="276" y="411"/>
                    <a:pt x="275" y="413"/>
                  </a:cubicBezTo>
                  <a:cubicBezTo>
                    <a:pt x="274" y="413"/>
                    <a:pt x="276" y="413"/>
                    <a:pt x="275" y="413"/>
                  </a:cubicBezTo>
                  <a:cubicBezTo>
                    <a:pt x="275" y="412"/>
                    <a:pt x="276" y="412"/>
                    <a:pt x="276" y="412"/>
                  </a:cubicBezTo>
                  <a:cubicBezTo>
                    <a:pt x="279" y="412"/>
                    <a:pt x="278" y="415"/>
                    <a:pt x="278" y="416"/>
                  </a:cubicBezTo>
                  <a:cubicBezTo>
                    <a:pt x="280" y="415"/>
                    <a:pt x="280" y="412"/>
                    <a:pt x="283" y="415"/>
                  </a:cubicBezTo>
                  <a:cubicBezTo>
                    <a:pt x="283" y="416"/>
                    <a:pt x="282" y="418"/>
                    <a:pt x="281" y="419"/>
                  </a:cubicBezTo>
                  <a:cubicBezTo>
                    <a:pt x="278" y="424"/>
                    <a:pt x="281" y="429"/>
                    <a:pt x="282" y="434"/>
                  </a:cubicBezTo>
                  <a:cubicBezTo>
                    <a:pt x="282" y="434"/>
                    <a:pt x="283" y="434"/>
                    <a:pt x="284" y="434"/>
                  </a:cubicBezTo>
                  <a:cubicBezTo>
                    <a:pt x="288" y="431"/>
                    <a:pt x="293" y="431"/>
                    <a:pt x="298" y="428"/>
                  </a:cubicBezTo>
                  <a:cubicBezTo>
                    <a:pt x="298" y="432"/>
                    <a:pt x="296" y="434"/>
                    <a:pt x="292" y="435"/>
                  </a:cubicBezTo>
                  <a:cubicBezTo>
                    <a:pt x="291" y="435"/>
                    <a:pt x="289" y="435"/>
                    <a:pt x="287" y="436"/>
                  </a:cubicBezTo>
                  <a:cubicBezTo>
                    <a:pt x="294" y="435"/>
                    <a:pt x="296" y="434"/>
                    <a:pt x="299" y="428"/>
                  </a:cubicBezTo>
                  <a:cubicBezTo>
                    <a:pt x="300" y="427"/>
                    <a:pt x="300" y="425"/>
                    <a:pt x="302" y="427"/>
                  </a:cubicBezTo>
                  <a:cubicBezTo>
                    <a:pt x="303" y="429"/>
                    <a:pt x="304" y="427"/>
                    <a:pt x="305" y="427"/>
                  </a:cubicBezTo>
                  <a:cubicBezTo>
                    <a:pt x="308" y="424"/>
                    <a:pt x="310" y="419"/>
                    <a:pt x="312" y="415"/>
                  </a:cubicBezTo>
                  <a:cubicBezTo>
                    <a:pt x="313" y="411"/>
                    <a:pt x="309" y="413"/>
                    <a:pt x="308" y="412"/>
                  </a:cubicBezTo>
                  <a:cubicBezTo>
                    <a:pt x="306" y="412"/>
                    <a:pt x="304" y="412"/>
                    <a:pt x="302" y="411"/>
                  </a:cubicBezTo>
                  <a:cubicBezTo>
                    <a:pt x="301" y="408"/>
                    <a:pt x="303" y="409"/>
                    <a:pt x="304" y="408"/>
                  </a:cubicBezTo>
                  <a:cubicBezTo>
                    <a:pt x="307" y="408"/>
                    <a:pt x="310" y="407"/>
                    <a:pt x="313" y="407"/>
                  </a:cubicBezTo>
                  <a:cubicBezTo>
                    <a:pt x="313" y="406"/>
                    <a:pt x="313" y="405"/>
                    <a:pt x="314" y="404"/>
                  </a:cubicBezTo>
                  <a:cubicBezTo>
                    <a:pt x="316" y="404"/>
                    <a:pt x="316" y="405"/>
                    <a:pt x="317" y="406"/>
                  </a:cubicBezTo>
                  <a:cubicBezTo>
                    <a:pt x="317" y="405"/>
                    <a:pt x="316" y="405"/>
                    <a:pt x="316" y="404"/>
                  </a:cubicBezTo>
                  <a:cubicBezTo>
                    <a:pt x="315" y="403"/>
                    <a:pt x="314" y="402"/>
                    <a:pt x="315" y="401"/>
                  </a:cubicBezTo>
                  <a:cubicBezTo>
                    <a:pt x="315" y="400"/>
                    <a:pt x="316" y="401"/>
                    <a:pt x="317" y="401"/>
                  </a:cubicBezTo>
                  <a:cubicBezTo>
                    <a:pt x="320" y="402"/>
                    <a:pt x="320" y="401"/>
                    <a:pt x="321" y="399"/>
                  </a:cubicBezTo>
                  <a:cubicBezTo>
                    <a:pt x="323" y="392"/>
                    <a:pt x="322" y="385"/>
                    <a:pt x="319" y="379"/>
                  </a:cubicBezTo>
                  <a:cubicBezTo>
                    <a:pt x="318" y="377"/>
                    <a:pt x="318" y="375"/>
                    <a:pt x="317" y="374"/>
                  </a:cubicBezTo>
                  <a:cubicBezTo>
                    <a:pt x="316" y="371"/>
                    <a:pt x="316" y="369"/>
                    <a:pt x="318" y="367"/>
                  </a:cubicBezTo>
                  <a:cubicBezTo>
                    <a:pt x="323" y="368"/>
                    <a:pt x="324" y="371"/>
                    <a:pt x="326" y="374"/>
                  </a:cubicBezTo>
                  <a:cubicBezTo>
                    <a:pt x="330" y="384"/>
                    <a:pt x="329" y="395"/>
                    <a:pt x="325" y="405"/>
                  </a:cubicBezTo>
                  <a:cubicBezTo>
                    <a:pt x="324" y="405"/>
                    <a:pt x="325" y="405"/>
                    <a:pt x="325" y="405"/>
                  </a:cubicBezTo>
                  <a:cubicBezTo>
                    <a:pt x="325" y="405"/>
                    <a:pt x="325" y="405"/>
                    <a:pt x="325" y="404"/>
                  </a:cubicBezTo>
                  <a:cubicBezTo>
                    <a:pt x="325" y="403"/>
                    <a:pt x="325" y="402"/>
                    <a:pt x="328" y="402"/>
                  </a:cubicBezTo>
                  <a:cubicBezTo>
                    <a:pt x="328" y="402"/>
                    <a:pt x="328" y="404"/>
                    <a:pt x="329" y="402"/>
                  </a:cubicBezTo>
                  <a:cubicBezTo>
                    <a:pt x="332" y="398"/>
                    <a:pt x="332" y="394"/>
                    <a:pt x="333" y="389"/>
                  </a:cubicBezTo>
                  <a:cubicBezTo>
                    <a:pt x="332" y="393"/>
                    <a:pt x="332" y="396"/>
                    <a:pt x="331" y="399"/>
                  </a:cubicBezTo>
                  <a:cubicBezTo>
                    <a:pt x="330" y="400"/>
                    <a:pt x="330" y="402"/>
                    <a:pt x="328" y="402"/>
                  </a:cubicBezTo>
                  <a:cubicBezTo>
                    <a:pt x="326" y="400"/>
                    <a:pt x="327" y="399"/>
                    <a:pt x="328" y="397"/>
                  </a:cubicBezTo>
                  <a:cubicBezTo>
                    <a:pt x="329" y="389"/>
                    <a:pt x="329" y="382"/>
                    <a:pt x="326" y="374"/>
                  </a:cubicBezTo>
                  <a:cubicBezTo>
                    <a:pt x="325" y="371"/>
                    <a:pt x="322" y="369"/>
                    <a:pt x="320" y="367"/>
                  </a:cubicBezTo>
                  <a:cubicBezTo>
                    <a:pt x="319" y="366"/>
                    <a:pt x="319" y="367"/>
                    <a:pt x="318" y="367"/>
                  </a:cubicBezTo>
                  <a:cubicBezTo>
                    <a:pt x="318" y="368"/>
                    <a:pt x="318" y="368"/>
                    <a:pt x="317" y="368"/>
                  </a:cubicBezTo>
                  <a:cubicBezTo>
                    <a:pt x="313" y="366"/>
                    <a:pt x="313" y="366"/>
                    <a:pt x="313" y="371"/>
                  </a:cubicBezTo>
                  <a:cubicBezTo>
                    <a:pt x="313" y="372"/>
                    <a:pt x="314" y="373"/>
                    <a:pt x="312" y="374"/>
                  </a:cubicBezTo>
                  <a:cubicBezTo>
                    <a:pt x="311" y="374"/>
                    <a:pt x="310" y="372"/>
                    <a:pt x="309" y="371"/>
                  </a:cubicBezTo>
                  <a:cubicBezTo>
                    <a:pt x="306" y="361"/>
                    <a:pt x="300" y="352"/>
                    <a:pt x="295" y="343"/>
                  </a:cubicBezTo>
                  <a:cubicBezTo>
                    <a:pt x="292" y="337"/>
                    <a:pt x="287" y="333"/>
                    <a:pt x="281" y="328"/>
                  </a:cubicBezTo>
                  <a:cubicBezTo>
                    <a:pt x="280" y="327"/>
                    <a:pt x="278" y="327"/>
                    <a:pt x="278" y="324"/>
                  </a:cubicBezTo>
                  <a:cubicBezTo>
                    <a:pt x="280" y="321"/>
                    <a:pt x="277" y="321"/>
                    <a:pt x="275" y="320"/>
                  </a:cubicBezTo>
                  <a:cubicBezTo>
                    <a:pt x="269" y="318"/>
                    <a:pt x="264" y="318"/>
                    <a:pt x="258" y="318"/>
                  </a:cubicBezTo>
                  <a:cubicBezTo>
                    <a:pt x="255" y="317"/>
                    <a:pt x="252" y="317"/>
                    <a:pt x="249" y="317"/>
                  </a:cubicBezTo>
                  <a:cubicBezTo>
                    <a:pt x="249" y="317"/>
                    <a:pt x="249" y="317"/>
                    <a:pt x="248" y="317"/>
                  </a:cubicBezTo>
                  <a:cubicBezTo>
                    <a:pt x="244" y="314"/>
                    <a:pt x="239" y="313"/>
                    <a:pt x="234" y="313"/>
                  </a:cubicBezTo>
                  <a:cubicBezTo>
                    <a:pt x="233" y="313"/>
                    <a:pt x="232" y="313"/>
                    <a:pt x="231" y="312"/>
                  </a:cubicBezTo>
                  <a:cubicBezTo>
                    <a:pt x="231" y="311"/>
                    <a:pt x="232" y="310"/>
                    <a:pt x="233" y="309"/>
                  </a:cubicBezTo>
                  <a:cubicBezTo>
                    <a:pt x="234" y="308"/>
                    <a:pt x="235" y="308"/>
                    <a:pt x="236" y="308"/>
                  </a:cubicBezTo>
                  <a:cubicBezTo>
                    <a:pt x="237" y="309"/>
                    <a:pt x="237" y="307"/>
                    <a:pt x="236" y="308"/>
                  </a:cubicBezTo>
                  <a:cubicBezTo>
                    <a:pt x="236" y="308"/>
                    <a:pt x="236" y="308"/>
                    <a:pt x="236" y="308"/>
                  </a:cubicBezTo>
                  <a:cubicBezTo>
                    <a:pt x="235" y="308"/>
                    <a:pt x="234" y="308"/>
                    <a:pt x="235" y="306"/>
                  </a:cubicBezTo>
                  <a:cubicBezTo>
                    <a:pt x="239" y="305"/>
                    <a:pt x="242" y="305"/>
                    <a:pt x="246" y="307"/>
                  </a:cubicBezTo>
                  <a:cubicBezTo>
                    <a:pt x="245" y="310"/>
                    <a:pt x="248" y="309"/>
                    <a:pt x="249" y="309"/>
                  </a:cubicBezTo>
                  <a:cubicBezTo>
                    <a:pt x="252" y="311"/>
                    <a:pt x="256" y="310"/>
                    <a:pt x="259" y="313"/>
                  </a:cubicBezTo>
                  <a:cubicBezTo>
                    <a:pt x="257" y="314"/>
                    <a:pt x="256" y="314"/>
                    <a:pt x="254" y="314"/>
                  </a:cubicBezTo>
                  <a:cubicBezTo>
                    <a:pt x="261" y="314"/>
                    <a:pt x="267" y="311"/>
                    <a:pt x="273" y="315"/>
                  </a:cubicBezTo>
                  <a:cubicBezTo>
                    <a:pt x="271" y="313"/>
                    <a:pt x="267" y="313"/>
                    <a:pt x="267" y="310"/>
                  </a:cubicBezTo>
                  <a:cubicBezTo>
                    <a:pt x="267" y="309"/>
                    <a:pt x="270" y="307"/>
                    <a:pt x="272" y="306"/>
                  </a:cubicBezTo>
                  <a:cubicBezTo>
                    <a:pt x="274" y="305"/>
                    <a:pt x="274" y="304"/>
                    <a:pt x="273" y="302"/>
                  </a:cubicBezTo>
                  <a:cubicBezTo>
                    <a:pt x="272" y="298"/>
                    <a:pt x="269" y="296"/>
                    <a:pt x="269" y="292"/>
                  </a:cubicBezTo>
                  <a:cubicBezTo>
                    <a:pt x="269" y="290"/>
                    <a:pt x="269" y="288"/>
                    <a:pt x="272" y="289"/>
                  </a:cubicBezTo>
                  <a:cubicBezTo>
                    <a:pt x="275" y="291"/>
                    <a:pt x="274" y="288"/>
                    <a:pt x="274" y="287"/>
                  </a:cubicBezTo>
                  <a:cubicBezTo>
                    <a:pt x="275" y="283"/>
                    <a:pt x="273" y="280"/>
                    <a:pt x="270" y="278"/>
                  </a:cubicBezTo>
                  <a:cubicBezTo>
                    <a:pt x="269" y="278"/>
                    <a:pt x="267" y="277"/>
                    <a:pt x="267" y="276"/>
                  </a:cubicBezTo>
                  <a:cubicBezTo>
                    <a:pt x="267" y="274"/>
                    <a:pt x="269" y="275"/>
                    <a:pt x="270" y="274"/>
                  </a:cubicBezTo>
                  <a:cubicBezTo>
                    <a:pt x="271" y="273"/>
                    <a:pt x="272" y="273"/>
                    <a:pt x="273" y="272"/>
                  </a:cubicBezTo>
                  <a:cubicBezTo>
                    <a:pt x="272" y="271"/>
                    <a:pt x="269" y="271"/>
                    <a:pt x="270" y="269"/>
                  </a:cubicBezTo>
                  <a:cubicBezTo>
                    <a:pt x="270" y="268"/>
                    <a:pt x="270" y="268"/>
                    <a:pt x="269" y="268"/>
                  </a:cubicBezTo>
                  <a:cubicBezTo>
                    <a:pt x="268" y="267"/>
                    <a:pt x="267" y="266"/>
                    <a:pt x="267" y="264"/>
                  </a:cubicBezTo>
                  <a:cubicBezTo>
                    <a:pt x="267" y="263"/>
                    <a:pt x="267" y="261"/>
                    <a:pt x="269" y="260"/>
                  </a:cubicBezTo>
                  <a:cubicBezTo>
                    <a:pt x="270" y="260"/>
                    <a:pt x="272" y="260"/>
                    <a:pt x="272" y="258"/>
                  </a:cubicBezTo>
                  <a:cubicBezTo>
                    <a:pt x="271" y="255"/>
                    <a:pt x="275" y="252"/>
                    <a:pt x="273" y="249"/>
                  </a:cubicBezTo>
                  <a:cubicBezTo>
                    <a:pt x="273" y="247"/>
                    <a:pt x="270" y="245"/>
                    <a:pt x="274" y="244"/>
                  </a:cubicBezTo>
                  <a:cubicBezTo>
                    <a:pt x="276" y="243"/>
                    <a:pt x="275" y="235"/>
                    <a:pt x="273" y="233"/>
                  </a:cubicBezTo>
                  <a:cubicBezTo>
                    <a:pt x="273" y="232"/>
                    <a:pt x="272" y="232"/>
                    <a:pt x="272" y="231"/>
                  </a:cubicBezTo>
                  <a:cubicBezTo>
                    <a:pt x="272" y="230"/>
                    <a:pt x="273" y="230"/>
                    <a:pt x="274" y="229"/>
                  </a:cubicBezTo>
                  <a:cubicBezTo>
                    <a:pt x="275" y="229"/>
                    <a:pt x="275" y="228"/>
                    <a:pt x="274" y="227"/>
                  </a:cubicBezTo>
                  <a:cubicBezTo>
                    <a:pt x="274" y="226"/>
                    <a:pt x="272" y="226"/>
                    <a:pt x="272" y="225"/>
                  </a:cubicBezTo>
                  <a:cubicBezTo>
                    <a:pt x="271" y="223"/>
                    <a:pt x="274" y="224"/>
                    <a:pt x="274" y="223"/>
                  </a:cubicBezTo>
                  <a:cubicBezTo>
                    <a:pt x="274" y="222"/>
                    <a:pt x="272" y="222"/>
                    <a:pt x="272" y="220"/>
                  </a:cubicBezTo>
                  <a:cubicBezTo>
                    <a:pt x="274" y="219"/>
                    <a:pt x="276" y="219"/>
                    <a:pt x="278" y="219"/>
                  </a:cubicBezTo>
                  <a:cubicBezTo>
                    <a:pt x="278" y="219"/>
                    <a:pt x="279" y="220"/>
                    <a:pt x="279" y="219"/>
                  </a:cubicBezTo>
                  <a:cubicBezTo>
                    <a:pt x="279" y="219"/>
                    <a:pt x="279" y="218"/>
                    <a:pt x="278" y="218"/>
                  </a:cubicBezTo>
                  <a:cubicBezTo>
                    <a:pt x="276" y="218"/>
                    <a:pt x="274" y="219"/>
                    <a:pt x="273" y="218"/>
                  </a:cubicBezTo>
                  <a:cubicBezTo>
                    <a:pt x="272" y="218"/>
                    <a:pt x="271" y="218"/>
                    <a:pt x="271" y="217"/>
                  </a:cubicBezTo>
                  <a:cubicBezTo>
                    <a:pt x="271" y="214"/>
                    <a:pt x="273" y="214"/>
                    <a:pt x="275" y="214"/>
                  </a:cubicBezTo>
                  <a:cubicBezTo>
                    <a:pt x="276" y="214"/>
                    <a:pt x="278" y="214"/>
                    <a:pt x="279" y="214"/>
                  </a:cubicBezTo>
                  <a:cubicBezTo>
                    <a:pt x="278" y="214"/>
                    <a:pt x="277" y="214"/>
                    <a:pt x="275" y="214"/>
                  </a:cubicBezTo>
                  <a:cubicBezTo>
                    <a:pt x="274" y="213"/>
                    <a:pt x="274" y="212"/>
                    <a:pt x="276" y="211"/>
                  </a:cubicBezTo>
                  <a:cubicBezTo>
                    <a:pt x="278" y="211"/>
                    <a:pt x="280" y="211"/>
                    <a:pt x="282" y="210"/>
                  </a:cubicBezTo>
                  <a:cubicBezTo>
                    <a:pt x="281" y="210"/>
                    <a:pt x="280" y="209"/>
                    <a:pt x="280" y="207"/>
                  </a:cubicBezTo>
                  <a:cubicBezTo>
                    <a:pt x="281" y="206"/>
                    <a:pt x="282" y="206"/>
                    <a:pt x="283" y="206"/>
                  </a:cubicBezTo>
                  <a:cubicBezTo>
                    <a:pt x="283" y="206"/>
                    <a:pt x="286" y="208"/>
                    <a:pt x="284" y="206"/>
                  </a:cubicBezTo>
                  <a:cubicBezTo>
                    <a:pt x="286" y="202"/>
                    <a:pt x="283" y="198"/>
                    <a:pt x="285" y="194"/>
                  </a:cubicBezTo>
                  <a:cubicBezTo>
                    <a:pt x="286" y="193"/>
                    <a:pt x="286" y="191"/>
                    <a:pt x="288" y="190"/>
                  </a:cubicBezTo>
                  <a:cubicBezTo>
                    <a:pt x="288" y="189"/>
                    <a:pt x="287" y="187"/>
                    <a:pt x="289" y="186"/>
                  </a:cubicBezTo>
                  <a:cubicBezTo>
                    <a:pt x="290" y="185"/>
                    <a:pt x="292" y="184"/>
                    <a:pt x="292" y="183"/>
                  </a:cubicBezTo>
                  <a:cubicBezTo>
                    <a:pt x="290" y="183"/>
                    <a:pt x="287" y="183"/>
                    <a:pt x="283" y="181"/>
                  </a:cubicBezTo>
                  <a:cubicBezTo>
                    <a:pt x="287" y="177"/>
                    <a:pt x="291" y="181"/>
                    <a:pt x="295" y="179"/>
                  </a:cubicBezTo>
                  <a:cubicBezTo>
                    <a:pt x="296" y="179"/>
                    <a:pt x="295" y="178"/>
                    <a:pt x="295" y="179"/>
                  </a:cubicBezTo>
                  <a:cubicBezTo>
                    <a:pt x="293" y="179"/>
                    <a:pt x="292" y="177"/>
                    <a:pt x="292" y="175"/>
                  </a:cubicBezTo>
                  <a:cubicBezTo>
                    <a:pt x="290" y="173"/>
                    <a:pt x="287" y="175"/>
                    <a:pt x="285" y="173"/>
                  </a:cubicBezTo>
                  <a:cubicBezTo>
                    <a:pt x="283" y="173"/>
                    <a:pt x="282" y="173"/>
                    <a:pt x="282" y="171"/>
                  </a:cubicBezTo>
                  <a:cubicBezTo>
                    <a:pt x="282" y="170"/>
                    <a:pt x="284" y="170"/>
                    <a:pt x="285" y="170"/>
                  </a:cubicBezTo>
                  <a:cubicBezTo>
                    <a:pt x="287" y="170"/>
                    <a:pt x="288" y="171"/>
                    <a:pt x="290" y="171"/>
                  </a:cubicBezTo>
                  <a:cubicBezTo>
                    <a:pt x="291" y="171"/>
                    <a:pt x="290" y="171"/>
                    <a:pt x="291" y="171"/>
                  </a:cubicBezTo>
                  <a:cubicBezTo>
                    <a:pt x="291" y="170"/>
                    <a:pt x="290" y="170"/>
                    <a:pt x="290" y="170"/>
                  </a:cubicBezTo>
                  <a:cubicBezTo>
                    <a:pt x="292" y="167"/>
                    <a:pt x="294" y="169"/>
                    <a:pt x="297" y="169"/>
                  </a:cubicBezTo>
                  <a:cubicBezTo>
                    <a:pt x="297" y="169"/>
                    <a:pt x="297" y="169"/>
                    <a:pt x="296" y="169"/>
                  </a:cubicBezTo>
                  <a:cubicBezTo>
                    <a:pt x="294" y="168"/>
                    <a:pt x="291" y="167"/>
                    <a:pt x="292" y="165"/>
                  </a:cubicBezTo>
                  <a:cubicBezTo>
                    <a:pt x="293" y="162"/>
                    <a:pt x="297" y="163"/>
                    <a:pt x="299" y="165"/>
                  </a:cubicBezTo>
                  <a:cubicBezTo>
                    <a:pt x="301" y="167"/>
                    <a:pt x="302" y="165"/>
                    <a:pt x="304" y="164"/>
                  </a:cubicBezTo>
                  <a:cubicBezTo>
                    <a:pt x="305" y="162"/>
                    <a:pt x="307" y="161"/>
                    <a:pt x="307" y="159"/>
                  </a:cubicBezTo>
                  <a:cubicBezTo>
                    <a:pt x="307" y="155"/>
                    <a:pt x="309" y="154"/>
                    <a:pt x="313" y="153"/>
                  </a:cubicBezTo>
                  <a:close/>
                </a:path>
              </a:pathLst>
            </a:custGeom>
            <a:solidFill>
              <a:srgbClr val="1E0E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6" name="Freeform 6">
              <a:extLst>
                <a:ext uri="{FF2B5EF4-FFF2-40B4-BE49-F238E27FC236}">
                  <a16:creationId xmlns:a16="http://schemas.microsoft.com/office/drawing/2014/main" id="{62B58C42-A308-EA5A-DCCF-2BE0691F3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" y="1437"/>
              <a:ext cx="501" cy="398"/>
            </a:xfrm>
            <a:custGeom>
              <a:avLst/>
              <a:gdLst>
                <a:gd name="T0" fmla="*/ 180 w 211"/>
                <a:gd name="T1" fmla="*/ 8 h 168"/>
                <a:gd name="T2" fmla="*/ 145 w 211"/>
                <a:gd name="T3" fmla="*/ 59 h 168"/>
                <a:gd name="T4" fmla="*/ 198 w 211"/>
                <a:gd name="T5" fmla="*/ 80 h 168"/>
                <a:gd name="T6" fmla="*/ 190 w 211"/>
                <a:gd name="T7" fmla="*/ 130 h 168"/>
                <a:gd name="T8" fmla="*/ 164 w 211"/>
                <a:gd name="T9" fmla="*/ 147 h 168"/>
                <a:gd name="T10" fmla="*/ 140 w 211"/>
                <a:gd name="T11" fmla="*/ 164 h 168"/>
                <a:gd name="T12" fmla="*/ 111 w 211"/>
                <a:gd name="T13" fmla="*/ 156 h 168"/>
                <a:gd name="T14" fmla="*/ 102 w 211"/>
                <a:gd name="T15" fmla="*/ 150 h 168"/>
                <a:gd name="T16" fmla="*/ 95 w 211"/>
                <a:gd name="T17" fmla="*/ 151 h 168"/>
                <a:gd name="T18" fmla="*/ 61 w 211"/>
                <a:gd name="T19" fmla="*/ 144 h 168"/>
                <a:gd name="T20" fmla="*/ 55 w 211"/>
                <a:gd name="T21" fmla="*/ 144 h 168"/>
                <a:gd name="T22" fmla="*/ 53 w 211"/>
                <a:gd name="T23" fmla="*/ 146 h 168"/>
                <a:gd name="T24" fmla="*/ 38 w 211"/>
                <a:gd name="T25" fmla="*/ 136 h 168"/>
                <a:gd name="T26" fmla="*/ 25 w 211"/>
                <a:gd name="T27" fmla="*/ 137 h 168"/>
                <a:gd name="T28" fmla="*/ 12 w 211"/>
                <a:gd name="T29" fmla="*/ 108 h 168"/>
                <a:gd name="T30" fmla="*/ 8 w 211"/>
                <a:gd name="T31" fmla="*/ 100 h 168"/>
                <a:gd name="T32" fmla="*/ 1 w 211"/>
                <a:gd name="T33" fmla="*/ 82 h 168"/>
                <a:gd name="T34" fmla="*/ 5 w 211"/>
                <a:gd name="T35" fmla="*/ 61 h 168"/>
                <a:gd name="T36" fmla="*/ 8 w 211"/>
                <a:gd name="T37" fmla="*/ 39 h 168"/>
                <a:gd name="T38" fmla="*/ 7 w 211"/>
                <a:gd name="T39" fmla="*/ 32 h 168"/>
                <a:gd name="T40" fmla="*/ 15 w 211"/>
                <a:gd name="T41" fmla="*/ 36 h 168"/>
                <a:gd name="T42" fmla="*/ 12 w 211"/>
                <a:gd name="T43" fmla="*/ 37 h 168"/>
                <a:gd name="T44" fmla="*/ 10 w 211"/>
                <a:gd name="T45" fmla="*/ 24 h 168"/>
                <a:gd name="T46" fmla="*/ 15 w 211"/>
                <a:gd name="T47" fmla="*/ 26 h 168"/>
                <a:gd name="T48" fmla="*/ 13 w 211"/>
                <a:gd name="T49" fmla="*/ 18 h 168"/>
                <a:gd name="T50" fmla="*/ 25 w 211"/>
                <a:gd name="T51" fmla="*/ 12 h 168"/>
                <a:gd name="T52" fmla="*/ 38 w 211"/>
                <a:gd name="T53" fmla="*/ 3 h 168"/>
                <a:gd name="T54" fmla="*/ 36 w 211"/>
                <a:gd name="T55" fmla="*/ 28 h 168"/>
                <a:gd name="T56" fmla="*/ 31 w 211"/>
                <a:gd name="T57" fmla="*/ 32 h 168"/>
                <a:gd name="T58" fmla="*/ 27 w 211"/>
                <a:gd name="T59" fmla="*/ 39 h 168"/>
                <a:gd name="T60" fmla="*/ 25 w 211"/>
                <a:gd name="T61" fmla="*/ 49 h 168"/>
                <a:gd name="T62" fmla="*/ 20 w 211"/>
                <a:gd name="T63" fmla="*/ 59 h 168"/>
                <a:gd name="T64" fmla="*/ 15 w 211"/>
                <a:gd name="T65" fmla="*/ 61 h 168"/>
                <a:gd name="T66" fmla="*/ 14 w 211"/>
                <a:gd name="T67" fmla="*/ 77 h 168"/>
                <a:gd name="T68" fmla="*/ 13 w 211"/>
                <a:gd name="T69" fmla="*/ 88 h 168"/>
                <a:gd name="T70" fmla="*/ 10 w 211"/>
                <a:gd name="T71" fmla="*/ 90 h 168"/>
                <a:gd name="T72" fmla="*/ 17 w 211"/>
                <a:gd name="T73" fmla="*/ 102 h 168"/>
                <a:gd name="T74" fmla="*/ 38 w 211"/>
                <a:gd name="T75" fmla="*/ 126 h 168"/>
                <a:gd name="T76" fmla="*/ 46 w 211"/>
                <a:gd name="T77" fmla="*/ 128 h 168"/>
                <a:gd name="T78" fmla="*/ 101 w 211"/>
                <a:gd name="T79" fmla="*/ 133 h 168"/>
                <a:gd name="T80" fmla="*/ 99 w 211"/>
                <a:gd name="T81" fmla="*/ 92 h 168"/>
                <a:gd name="T82" fmla="*/ 92 w 211"/>
                <a:gd name="T83" fmla="*/ 59 h 168"/>
                <a:gd name="T84" fmla="*/ 106 w 211"/>
                <a:gd name="T85" fmla="*/ 96 h 168"/>
                <a:gd name="T86" fmla="*/ 106 w 211"/>
                <a:gd name="T87" fmla="*/ 116 h 168"/>
                <a:gd name="T88" fmla="*/ 110 w 211"/>
                <a:gd name="T89" fmla="*/ 97 h 168"/>
                <a:gd name="T90" fmla="*/ 115 w 211"/>
                <a:gd name="T91" fmla="*/ 127 h 168"/>
                <a:gd name="T92" fmla="*/ 117 w 211"/>
                <a:gd name="T93" fmla="*/ 132 h 168"/>
                <a:gd name="T94" fmla="*/ 118 w 211"/>
                <a:gd name="T95" fmla="*/ 142 h 168"/>
                <a:gd name="T96" fmla="*/ 125 w 211"/>
                <a:gd name="T97" fmla="*/ 143 h 168"/>
                <a:gd name="T98" fmla="*/ 138 w 211"/>
                <a:gd name="T99" fmla="*/ 145 h 168"/>
                <a:gd name="T100" fmla="*/ 143 w 211"/>
                <a:gd name="T101" fmla="*/ 119 h 168"/>
                <a:gd name="T102" fmla="*/ 130 w 211"/>
                <a:gd name="T103" fmla="*/ 86 h 168"/>
                <a:gd name="T104" fmla="*/ 145 w 211"/>
                <a:gd name="T105" fmla="*/ 121 h 168"/>
                <a:gd name="T106" fmla="*/ 143 w 211"/>
                <a:gd name="T107" fmla="*/ 151 h 168"/>
                <a:gd name="T108" fmla="*/ 151 w 211"/>
                <a:gd name="T109" fmla="*/ 117 h 168"/>
                <a:gd name="T110" fmla="*/ 128 w 211"/>
                <a:gd name="T111" fmla="*/ 71 h 168"/>
                <a:gd name="T112" fmla="*/ 126 w 211"/>
                <a:gd name="T113" fmla="*/ 81 h 168"/>
                <a:gd name="T114" fmla="*/ 115 w 211"/>
                <a:gd name="T115" fmla="*/ 38 h 168"/>
                <a:gd name="T116" fmla="*/ 112 w 211"/>
                <a:gd name="T117" fmla="*/ 31 h 168"/>
                <a:gd name="T118" fmla="*/ 122 w 211"/>
                <a:gd name="T119" fmla="*/ 36 h 168"/>
                <a:gd name="T120" fmla="*/ 115 w 211"/>
                <a:gd name="T121" fmla="*/ 2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1" h="168">
                  <a:moveTo>
                    <a:pt x="122" y="11"/>
                  </a:moveTo>
                  <a:cubicBezTo>
                    <a:pt x="138" y="9"/>
                    <a:pt x="154" y="7"/>
                    <a:pt x="170" y="4"/>
                  </a:cubicBezTo>
                  <a:cubicBezTo>
                    <a:pt x="174" y="3"/>
                    <a:pt x="178" y="4"/>
                    <a:pt x="180" y="8"/>
                  </a:cubicBezTo>
                  <a:cubicBezTo>
                    <a:pt x="187" y="20"/>
                    <a:pt x="189" y="32"/>
                    <a:pt x="182" y="45"/>
                  </a:cubicBezTo>
                  <a:cubicBezTo>
                    <a:pt x="179" y="51"/>
                    <a:pt x="174" y="54"/>
                    <a:pt x="167" y="55"/>
                  </a:cubicBezTo>
                  <a:cubicBezTo>
                    <a:pt x="160" y="57"/>
                    <a:pt x="153" y="59"/>
                    <a:pt x="145" y="59"/>
                  </a:cubicBezTo>
                  <a:cubicBezTo>
                    <a:pt x="143" y="59"/>
                    <a:pt x="143" y="60"/>
                    <a:pt x="143" y="62"/>
                  </a:cubicBezTo>
                  <a:cubicBezTo>
                    <a:pt x="142" y="69"/>
                    <a:pt x="142" y="70"/>
                    <a:pt x="150" y="71"/>
                  </a:cubicBezTo>
                  <a:cubicBezTo>
                    <a:pt x="166" y="72"/>
                    <a:pt x="182" y="75"/>
                    <a:pt x="198" y="80"/>
                  </a:cubicBezTo>
                  <a:cubicBezTo>
                    <a:pt x="209" y="84"/>
                    <a:pt x="211" y="89"/>
                    <a:pt x="209" y="101"/>
                  </a:cubicBezTo>
                  <a:cubicBezTo>
                    <a:pt x="208" y="108"/>
                    <a:pt x="205" y="115"/>
                    <a:pt x="202" y="122"/>
                  </a:cubicBezTo>
                  <a:cubicBezTo>
                    <a:pt x="199" y="129"/>
                    <a:pt x="197" y="130"/>
                    <a:pt x="190" y="130"/>
                  </a:cubicBezTo>
                  <a:cubicBezTo>
                    <a:pt x="183" y="129"/>
                    <a:pt x="177" y="127"/>
                    <a:pt x="171" y="127"/>
                  </a:cubicBezTo>
                  <a:cubicBezTo>
                    <a:pt x="169" y="127"/>
                    <a:pt x="168" y="128"/>
                    <a:pt x="168" y="129"/>
                  </a:cubicBezTo>
                  <a:cubicBezTo>
                    <a:pt x="167" y="135"/>
                    <a:pt x="165" y="141"/>
                    <a:pt x="164" y="147"/>
                  </a:cubicBezTo>
                  <a:cubicBezTo>
                    <a:pt x="162" y="153"/>
                    <a:pt x="161" y="159"/>
                    <a:pt x="156" y="162"/>
                  </a:cubicBezTo>
                  <a:cubicBezTo>
                    <a:pt x="152" y="165"/>
                    <a:pt x="148" y="168"/>
                    <a:pt x="142" y="165"/>
                  </a:cubicBezTo>
                  <a:cubicBezTo>
                    <a:pt x="142" y="164"/>
                    <a:pt x="140" y="165"/>
                    <a:pt x="140" y="164"/>
                  </a:cubicBezTo>
                  <a:cubicBezTo>
                    <a:pt x="136" y="165"/>
                    <a:pt x="132" y="165"/>
                    <a:pt x="128" y="162"/>
                  </a:cubicBezTo>
                  <a:cubicBezTo>
                    <a:pt x="125" y="160"/>
                    <a:pt x="121" y="160"/>
                    <a:pt x="117" y="159"/>
                  </a:cubicBezTo>
                  <a:cubicBezTo>
                    <a:pt x="115" y="159"/>
                    <a:pt x="113" y="157"/>
                    <a:pt x="111" y="156"/>
                  </a:cubicBezTo>
                  <a:cubicBezTo>
                    <a:pt x="109" y="155"/>
                    <a:pt x="108" y="155"/>
                    <a:pt x="106" y="156"/>
                  </a:cubicBezTo>
                  <a:cubicBezTo>
                    <a:pt x="105" y="157"/>
                    <a:pt x="104" y="155"/>
                    <a:pt x="104" y="153"/>
                  </a:cubicBezTo>
                  <a:cubicBezTo>
                    <a:pt x="104" y="152"/>
                    <a:pt x="104" y="150"/>
                    <a:pt x="102" y="150"/>
                  </a:cubicBezTo>
                  <a:cubicBezTo>
                    <a:pt x="100" y="150"/>
                    <a:pt x="99" y="151"/>
                    <a:pt x="98" y="152"/>
                  </a:cubicBezTo>
                  <a:cubicBezTo>
                    <a:pt x="98" y="153"/>
                    <a:pt x="97" y="154"/>
                    <a:pt x="97" y="154"/>
                  </a:cubicBezTo>
                  <a:cubicBezTo>
                    <a:pt x="95" y="154"/>
                    <a:pt x="95" y="152"/>
                    <a:pt x="95" y="151"/>
                  </a:cubicBezTo>
                  <a:cubicBezTo>
                    <a:pt x="94" y="151"/>
                    <a:pt x="94" y="155"/>
                    <a:pt x="93" y="152"/>
                  </a:cubicBezTo>
                  <a:cubicBezTo>
                    <a:pt x="92" y="149"/>
                    <a:pt x="89" y="149"/>
                    <a:pt x="87" y="148"/>
                  </a:cubicBezTo>
                  <a:cubicBezTo>
                    <a:pt x="78" y="148"/>
                    <a:pt x="70" y="146"/>
                    <a:pt x="61" y="144"/>
                  </a:cubicBezTo>
                  <a:cubicBezTo>
                    <a:pt x="60" y="144"/>
                    <a:pt x="60" y="145"/>
                    <a:pt x="59" y="145"/>
                  </a:cubicBezTo>
                  <a:cubicBezTo>
                    <a:pt x="59" y="146"/>
                    <a:pt x="59" y="148"/>
                    <a:pt x="58" y="148"/>
                  </a:cubicBezTo>
                  <a:cubicBezTo>
                    <a:pt x="55" y="148"/>
                    <a:pt x="56" y="146"/>
                    <a:pt x="55" y="144"/>
                  </a:cubicBezTo>
                  <a:cubicBezTo>
                    <a:pt x="55" y="143"/>
                    <a:pt x="55" y="142"/>
                    <a:pt x="54" y="143"/>
                  </a:cubicBezTo>
                  <a:cubicBezTo>
                    <a:pt x="53" y="143"/>
                    <a:pt x="53" y="144"/>
                    <a:pt x="53" y="145"/>
                  </a:cubicBezTo>
                  <a:cubicBezTo>
                    <a:pt x="53" y="145"/>
                    <a:pt x="53" y="145"/>
                    <a:pt x="53" y="146"/>
                  </a:cubicBezTo>
                  <a:cubicBezTo>
                    <a:pt x="49" y="148"/>
                    <a:pt x="49" y="145"/>
                    <a:pt x="49" y="144"/>
                  </a:cubicBezTo>
                  <a:cubicBezTo>
                    <a:pt x="49" y="140"/>
                    <a:pt x="47" y="140"/>
                    <a:pt x="45" y="139"/>
                  </a:cubicBezTo>
                  <a:cubicBezTo>
                    <a:pt x="43" y="138"/>
                    <a:pt x="41" y="137"/>
                    <a:pt x="38" y="136"/>
                  </a:cubicBezTo>
                  <a:cubicBezTo>
                    <a:pt x="34" y="134"/>
                    <a:pt x="33" y="135"/>
                    <a:pt x="30" y="139"/>
                  </a:cubicBezTo>
                  <a:cubicBezTo>
                    <a:pt x="30" y="140"/>
                    <a:pt x="30" y="142"/>
                    <a:pt x="28" y="142"/>
                  </a:cubicBezTo>
                  <a:cubicBezTo>
                    <a:pt x="26" y="141"/>
                    <a:pt x="26" y="139"/>
                    <a:pt x="25" y="137"/>
                  </a:cubicBezTo>
                  <a:cubicBezTo>
                    <a:pt x="25" y="135"/>
                    <a:pt x="23" y="132"/>
                    <a:pt x="23" y="129"/>
                  </a:cubicBezTo>
                  <a:cubicBezTo>
                    <a:pt x="24" y="125"/>
                    <a:pt x="22" y="121"/>
                    <a:pt x="18" y="121"/>
                  </a:cubicBezTo>
                  <a:cubicBezTo>
                    <a:pt x="16" y="117"/>
                    <a:pt x="13" y="113"/>
                    <a:pt x="12" y="108"/>
                  </a:cubicBezTo>
                  <a:cubicBezTo>
                    <a:pt x="11" y="108"/>
                    <a:pt x="11" y="106"/>
                    <a:pt x="10" y="108"/>
                  </a:cubicBezTo>
                  <a:cubicBezTo>
                    <a:pt x="10" y="108"/>
                    <a:pt x="9" y="108"/>
                    <a:pt x="9" y="107"/>
                  </a:cubicBezTo>
                  <a:cubicBezTo>
                    <a:pt x="8" y="105"/>
                    <a:pt x="8" y="103"/>
                    <a:pt x="8" y="100"/>
                  </a:cubicBezTo>
                  <a:cubicBezTo>
                    <a:pt x="8" y="99"/>
                    <a:pt x="7" y="100"/>
                    <a:pt x="7" y="100"/>
                  </a:cubicBezTo>
                  <a:cubicBezTo>
                    <a:pt x="4" y="99"/>
                    <a:pt x="7" y="96"/>
                    <a:pt x="6" y="95"/>
                  </a:cubicBezTo>
                  <a:cubicBezTo>
                    <a:pt x="4" y="90"/>
                    <a:pt x="4" y="86"/>
                    <a:pt x="1" y="82"/>
                  </a:cubicBezTo>
                  <a:cubicBezTo>
                    <a:pt x="1" y="82"/>
                    <a:pt x="0" y="80"/>
                    <a:pt x="1" y="80"/>
                  </a:cubicBezTo>
                  <a:cubicBezTo>
                    <a:pt x="5" y="75"/>
                    <a:pt x="3" y="70"/>
                    <a:pt x="5" y="65"/>
                  </a:cubicBezTo>
                  <a:cubicBezTo>
                    <a:pt x="5" y="63"/>
                    <a:pt x="5" y="62"/>
                    <a:pt x="5" y="61"/>
                  </a:cubicBezTo>
                  <a:cubicBezTo>
                    <a:pt x="6" y="58"/>
                    <a:pt x="6" y="56"/>
                    <a:pt x="8" y="54"/>
                  </a:cubicBezTo>
                  <a:cubicBezTo>
                    <a:pt x="10" y="51"/>
                    <a:pt x="10" y="47"/>
                    <a:pt x="10" y="43"/>
                  </a:cubicBezTo>
                  <a:cubicBezTo>
                    <a:pt x="11" y="41"/>
                    <a:pt x="9" y="40"/>
                    <a:pt x="8" y="39"/>
                  </a:cubicBezTo>
                  <a:cubicBezTo>
                    <a:pt x="7" y="37"/>
                    <a:pt x="6" y="36"/>
                    <a:pt x="5" y="34"/>
                  </a:cubicBezTo>
                  <a:cubicBezTo>
                    <a:pt x="4" y="33"/>
                    <a:pt x="4" y="32"/>
                    <a:pt x="5" y="31"/>
                  </a:cubicBezTo>
                  <a:cubicBezTo>
                    <a:pt x="6" y="31"/>
                    <a:pt x="6" y="31"/>
                    <a:pt x="7" y="32"/>
                  </a:cubicBezTo>
                  <a:cubicBezTo>
                    <a:pt x="8" y="33"/>
                    <a:pt x="9" y="35"/>
                    <a:pt x="10" y="36"/>
                  </a:cubicBezTo>
                  <a:cubicBezTo>
                    <a:pt x="12" y="37"/>
                    <a:pt x="12" y="40"/>
                    <a:pt x="15" y="39"/>
                  </a:cubicBezTo>
                  <a:cubicBezTo>
                    <a:pt x="16" y="38"/>
                    <a:pt x="16" y="37"/>
                    <a:pt x="15" y="36"/>
                  </a:cubicBezTo>
                  <a:cubicBezTo>
                    <a:pt x="15" y="36"/>
                    <a:pt x="15" y="36"/>
                    <a:pt x="15" y="37"/>
                  </a:cubicBezTo>
                  <a:cubicBezTo>
                    <a:pt x="16" y="37"/>
                    <a:pt x="15" y="38"/>
                    <a:pt x="15" y="39"/>
                  </a:cubicBezTo>
                  <a:cubicBezTo>
                    <a:pt x="13" y="39"/>
                    <a:pt x="13" y="38"/>
                    <a:pt x="12" y="37"/>
                  </a:cubicBezTo>
                  <a:cubicBezTo>
                    <a:pt x="10" y="35"/>
                    <a:pt x="8" y="32"/>
                    <a:pt x="5" y="30"/>
                  </a:cubicBezTo>
                  <a:cubicBezTo>
                    <a:pt x="4" y="29"/>
                    <a:pt x="4" y="27"/>
                    <a:pt x="5" y="25"/>
                  </a:cubicBezTo>
                  <a:cubicBezTo>
                    <a:pt x="6" y="23"/>
                    <a:pt x="7" y="22"/>
                    <a:pt x="10" y="24"/>
                  </a:cubicBezTo>
                  <a:cubicBezTo>
                    <a:pt x="11" y="25"/>
                    <a:pt x="13" y="25"/>
                    <a:pt x="14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4"/>
                    <a:pt x="13" y="23"/>
                    <a:pt x="12" y="22"/>
                  </a:cubicBezTo>
                  <a:cubicBezTo>
                    <a:pt x="12" y="22"/>
                    <a:pt x="11" y="21"/>
                    <a:pt x="11" y="21"/>
                  </a:cubicBezTo>
                  <a:cubicBezTo>
                    <a:pt x="12" y="20"/>
                    <a:pt x="12" y="18"/>
                    <a:pt x="13" y="18"/>
                  </a:cubicBezTo>
                  <a:cubicBezTo>
                    <a:pt x="15" y="18"/>
                    <a:pt x="14" y="17"/>
                    <a:pt x="15" y="16"/>
                  </a:cubicBezTo>
                  <a:cubicBezTo>
                    <a:pt x="17" y="13"/>
                    <a:pt x="17" y="13"/>
                    <a:pt x="22" y="19"/>
                  </a:cubicBezTo>
                  <a:cubicBezTo>
                    <a:pt x="22" y="16"/>
                    <a:pt x="22" y="13"/>
                    <a:pt x="25" y="12"/>
                  </a:cubicBezTo>
                  <a:cubicBezTo>
                    <a:pt x="27" y="12"/>
                    <a:pt x="27" y="10"/>
                    <a:pt x="26" y="8"/>
                  </a:cubicBezTo>
                  <a:cubicBezTo>
                    <a:pt x="25" y="6"/>
                    <a:pt x="26" y="4"/>
                    <a:pt x="28" y="4"/>
                  </a:cubicBezTo>
                  <a:cubicBezTo>
                    <a:pt x="31" y="4"/>
                    <a:pt x="34" y="0"/>
                    <a:pt x="38" y="3"/>
                  </a:cubicBezTo>
                  <a:cubicBezTo>
                    <a:pt x="39" y="6"/>
                    <a:pt x="40" y="8"/>
                    <a:pt x="41" y="11"/>
                  </a:cubicBezTo>
                  <a:cubicBezTo>
                    <a:pt x="41" y="13"/>
                    <a:pt x="40" y="14"/>
                    <a:pt x="39" y="16"/>
                  </a:cubicBezTo>
                  <a:cubicBezTo>
                    <a:pt x="37" y="20"/>
                    <a:pt x="35" y="24"/>
                    <a:pt x="36" y="28"/>
                  </a:cubicBezTo>
                  <a:cubicBezTo>
                    <a:pt x="36" y="29"/>
                    <a:pt x="35" y="31"/>
                    <a:pt x="35" y="32"/>
                  </a:cubicBezTo>
                  <a:cubicBezTo>
                    <a:pt x="34" y="33"/>
                    <a:pt x="34" y="34"/>
                    <a:pt x="33" y="34"/>
                  </a:cubicBezTo>
                  <a:cubicBezTo>
                    <a:pt x="31" y="34"/>
                    <a:pt x="31" y="33"/>
                    <a:pt x="31" y="32"/>
                  </a:cubicBezTo>
                  <a:cubicBezTo>
                    <a:pt x="32" y="30"/>
                    <a:pt x="31" y="28"/>
                    <a:pt x="31" y="27"/>
                  </a:cubicBezTo>
                  <a:cubicBezTo>
                    <a:pt x="32" y="31"/>
                    <a:pt x="31" y="34"/>
                    <a:pt x="30" y="38"/>
                  </a:cubicBezTo>
                  <a:cubicBezTo>
                    <a:pt x="29" y="39"/>
                    <a:pt x="29" y="39"/>
                    <a:pt x="27" y="39"/>
                  </a:cubicBezTo>
                  <a:cubicBezTo>
                    <a:pt x="27" y="40"/>
                    <a:pt x="26" y="39"/>
                    <a:pt x="26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3"/>
                    <a:pt x="25" y="46"/>
                    <a:pt x="25" y="49"/>
                  </a:cubicBezTo>
                  <a:cubicBezTo>
                    <a:pt x="25" y="50"/>
                    <a:pt x="25" y="52"/>
                    <a:pt x="24" y="53"/>
                  </a:cubicBezTo>
                  <a:cubicBezTo>
                    <a:pt x="24" y="55"/>
                    <a:pt x="23" y="56"/>
                    <a:pt x="23" y="58"/>
                  </a:cubicBezTo>
                  <a:cubicBezTo>
                    <a:pt x="22" y="59"/>
                    <a:pt x="21" y="60"/>
                    <a:pt x="20" y="59"/>
                  </a:cubicBezTo>
                  <a:cubicBezTo>
                    <a:pt x="19" y="57"/>
                    <a:pt x="20" y="59"/>
                    <a:pt x="19" y="59"/>
                  </a:cubicBezTo>
                  <a:cubicBezTo>
                    <a:pt x="18" y="61"/>
                    <a:pt x="18" y="63"/>
                    <a:pt x="16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5" y="67"/>
                    <a:pt x="13" y="72"/>
                    <a:pt x="11" y="77"/>
                  </a:cubicBezTo>
                  <a:cubicBezTo>
                    <a:pt x="11" y="77"/>
                    <a:pt x="11" y="75"/>
                    <a:pt x="12" y="75"/>
                  </a:cubicBezTo>
                  <a:cubicBezTo>
                    <a:pt x="14" y="75"/>
                    <a:pt x="14" y="76"/>
                    <a:pt x="14" y="77"/>
                  </a:cubicBezTo>
                  <a:cubicBezTo>
                    <a:pt x="15" y="80"/>
                    <a:pt x="15" y="84"/>
                    <a:pt x="16" y="87"/>
                  </a:cubicBezTo>
                  <a:cubicBezTo>
                    <a:pt x="17" y="88"/>
                    <a:pt x="17" y="90"/>
                    <a:pt x="16" y="91"/>
                  </a:cubicBezTo>
                  <a:cubicBezTo>
                    <a:pt x="14" y="91"/>
                    <a:pt x="13" y="89"/>
                    <a:pt x="13" y="88"/>
                  </a:cubicBezTo>
                  <a:cubicBezTo>
                    <a:pt x="13" y="87"/>
                    <a:pt x="12" y="86"/>
                    <a:pt x="12" y="85"/>
                  </a:cubicBezTo>
                  <a:cubicBezTo>
                    <a:pt x="11" y="84"/>
                    <a:pt x="11" y="86"/>
                    <a:pt x="11" y="86"/>
                  </a:cubicBezTo>
                  <a:cubicBezTo>
                    <a:pt x="9" y="87"/>
                    <a:pt x="9" y="88"/>
                    <a:pt x="10" y="90"/>
                  </a:cubicBezTo>
                  <a:cubicBezTo>
                    <a:pt x="10" y="88"/>
                    <a:pt x="9" y="87"/>
                    <a:pt x="11" y="86"/>
                  </a:cubicBezTo>
                  <a:cubicBezTo>
                    <a:pt x="14" y="88"/>
                    <a:pt x="14" y="91"/>
                    <a:pt x="15" y="94"/>
                  </a:cubicBezTo>
                  <a:cubicBezTo>
                    <a:pt x="16" y="97"/>
                    <a:pt x="16" y="99"/>
                    <a:pt x="17" y="102"/>
                  </a:cubicBezTo>
                  <a:cubicBezTo>
                    <a:pt x="19" y="110"/>
                    <a:pt x="26" y="115"/>
                    <a:pt x="32" y="120"/>
                  </a:cubicBezTo>
                  <a:cubicBezTo>
                    <a:pt x="34" y="122"/>
                    <a:pt x="35" y="123"/>
                    <a:pt x="37" y="125"/>
                  </a:cubicBezTo>
                  <a:cubicBezTo>
                    <a:pt x="37" y="125"/>
                    <a:pt x="38" y="126"/>
                    <a:pt x="38" y="126"/>
                  </a:cubicBezTo>
                  <a:cubicBezTo>
                    <a:pt x="38" y="126"/>
                    <a:pt x="37" y="125"/>
                    <a:pt x="37" y="124"/>
                  </a:cubicBezTo>
                  <a:cubicBezTo>
                    <a:pt x="38" y="122"/>
                    <a:pt x="40" y="123"/>
                    <a:pt x="41" y="124"/>
                  </a:cubicBezTo>
                  <a:cubicBezTo>
                    <a:pt x="43" y="125"/>
                    <a:pt x="44" y="127"/>
                    <a:pt x="46" y="128"/>
                  </a:cubicBezTo>
                  <a:cubicBezTo>
                    <a:pt x="52" y="134"/>
                    <a:pt x="61" y="135"/>
                    <a:pt x="70" y="136"/>
                  </a:cubicBezTo>
                  <a:cubicBezTo>
                    <a:pt x="76" y="136"/>
                    <a:pt x="82" y="136"/>
                    <a:pt x="88" y="137"/>
                  </a:cubicBezTo>
                  <a:cubicBezTo>
                    <a:pt x="93" y="138"/>
                    <a:pt x="97" y="137"/>
                    <a:pt x="101" y="133"/>
                  </a:cubicBezTo>
                  <a:cubicBezTo>
                    <a:pt x="102" y="131"/>
                    <a:pt x="102" y="128"/>
                    <a:pt x="102" y="126"/>
                  </a:cubicBezTo>
                  <a:cubicBezTo>
                    <a:pt x="101" y="121"/>
                    <a:pt x="102" y="116"/>
                    <a:pt x="103" y="111"/>
                  </a:cubicBezTo>
                  <a:cubicBezTo>
                    <a:pt x="105" y="104"/>
                    <a:pt x="102" y="98"/>
                    <a:pt x="99" y="92"/>
                  </a:cubicBezTo>
                  <a:cubicBezTo>
                    <a:pt x="98" y="91"/>
                    <a:pt x="98" y="90"/>
                    <a:pt x="98" y="89"/>
                  </a:cubicBezTo>
                  <a:cubicBezTo>
                    <a:pt x="96" y="80"/>
                    <a:pt x="96" y="71"/>
                    <a:pt x="91" y="62"/>
                  </a:cubicBezTo>
                  <a:cubicBezTo>
                    <a:pt x="91" y="61"/>
                    <a:pt x="90" y="60"/>
                    <a:pt x="92" y="59"/>
                  </a:cubicBezTo>
                  <a:cubicBezTo>
                    <a:pt x="93" y="59"/>
                    <a:pt x="94" y="60"/>
                    <a:pt x="95" y="61"/>
                  </a:cubicBezTo>
                  <a:cubicBezTo>
                    <a:pt x="98" y="65"/>
                    <a:pt x="99" y="70"/>
                    <a:pt x="100" y="76"/>
                  </a:cubicBezTo>
                  <a:cubicBezTo>
                    <a:pt x="101" y="83"/>
                    <a:pt x="102" y="90"/>
                    <a:pt x="106" y="96"/>
                  </a:cubicBezTo>
                  <a:cubicBezTo>
                    <a:pt x="109" y="103"/>
                    <a:pt x="108" y="110"/>
                    <a:pt x="106" y="117"/>
                  </a:cubicBezTo>
                  <a:cubicBezTo>
                    <a:pt x="105" y="119"/>
                    <a:pt x="105" y="121"/>
                    <a:pt x="106" y="123"/>
                  </a:cubicBezTo>
                  <a:cubicBezTo>
                    <a:pt x="105" y="121"/>
                    <a:pt x="105" y="119"/>
                    <a:pt x="106" y="116"/>
                  </a:cubicBezTo>
                  <a:cubicBezTo>
                    <a:pt x="108" y="110"/>
                    <a:pt x="108" y="104"/>
                    <a:pt x="106" y="98"/>
                  </a:cubicBezTo>
                  <a:cubicBezTo>
                    <a:pt x="106" y="96"/>
                    <a:pt x="104" y="93"/>
                    <a:pt x="107" y="92"/>
                  </a:cubicBezTo>
                  <a:cubicBezTo>
                    <a:pt x="109" y="91"/>
                    <a:pt x="110" y="95"/>
                    <a:pt x="110" y="97"/>
                  </a:cubicBezTo>
                  <a:cubicBezTo>
                    <a:pt x="112" y="103"/>
                    <a:pt x="111" y="109"/>
                    <a:pt x="111" y="115"/>
                  </a:cubicBezTo>
                  <a:cubicBezTo>
                    <a:pt x="110" y="117"/>
                    <a:pt x="109" y="120"/>
                    <a:pt x="110" y="122"/>
                  </a:cubicBezTo>
                  <a:cubicBezTo>
                    <a:pt x="110" y="125"/>
                    <a:pt x="111" y="129"/>
                    <a:pt x="115" y="127"/>
                  </a:cubicBezTo>
                  <a:cubicBezTo>
                    <a:pt x="117" y="127"/>
                    <a:pt x="118" y="128"/>
                    <a:pt x="119" y="129"/>
                  </a:cubicBezTo>
                  <a:cubicBezTo>
                    <a:pt x="120" y="129"/>
                    <a:pt x="121" y="130"/>
                    <a:pt x="120" y="131"/>
                  </a:cubicBezTo>
                  <a:cubicBezTo>
                    <a:pt x="119" y="132"/>
                    <a:pt x="118" y="132"/>
                    <a:pt x="117" y="132"/>
                  </a:cubicBezTo>
                  <a:cubicBezTo>
                    <a:pt x="115" y="131"/>
                    <a:pt x="113" y="130"/>
                    <a:pt x="112" y="133"/>
                  </a:cubicBezTo>
                  <a:cubicBezTo>
                    <a:pt x="111" y="136"/>
                    <a:pt x="111" y="139"/>
                    <a:pt x="115" y="140"/>
                  </a:cubicBezTo>
                  <a:cubicBezTo>
                    <a:pt x="116" y="141"/>
                    <a:pt x="118" y="141"/>
                    <a:pt x="118" y="142"/>
                  </a:cubicBezTo>
                  <a:cubicBezTo>
                    <a:pt x="118" y="141"/>
                    <a:pt x="117" y="139"/>
                    <a:pt x="118" y="138"/>
                  </a:cubicBezTo>
                  <a:cubicBezTo>
                    <a:pt x="120" y="138"/>
                    <a:pt x="121" y="139"/>
                    <a:pt x="121" y="140"/>
                  </a:cubicBezTo>
                  <a:cubicBezTo>
                    <a:pt x="123" y="141"/>
                    <a:pt x="124" y="142"/>
                    <a:pt x="125" y="143"/>
                  </a:cubicBezTo>
                  <a:cubicBezTo>
                    <a:pt x="128" y="146"/>
                    <a:pt x="125" y="142"/>
                    <a:pt x="126" y="143"/>
                  </a:cubicBezTo>
                  <a:cubicBezTo>
                    <a:pt x="127" y="141"/>
                    <a:pt x="128" y="142"/>
                    <a:pt x="129" y="142"/>
                  </a:cubicBezTo>
                  <a:cubicBezTo>
                    <a:pt x="132" y="143"/>
                    <a:pt x="135" y="144"/>
                    <a:pt x="138" y="145"/>
                  </a:cubicBezTo>
                  <a:cubicBezTo>
                    <a:pt x="141" y="147"/>
                    <a:pt x="142" y="146"/>
                    <a:pt x="142" y="143"/>
                  </a:cubicBezTo>
                  <a:cubicBezTo>
                    <a:pt x="142" y="140"/>
                    <a:pt x="141" y="137"/>
                    <a:pt x="141" y="134"/>
                  </a:cubicBezTo>
                  <a:cubicBezTo>
                    <a:pt x="139" y="129"/>
                    <a:pt x="140" y="124"/>
                    <a:pt x="143" y="119"/>
                  </a:cubicBezTo>
                  <a:cubicBezTo>
                    <a:pt x="146" y="114"/>
                    <a:pt x="145" y="109"/>
                    <a:pt x="141" y="105"/>
                  </a:cubicBezTo>
                  <a:cubicBezTo>
                    <a:pt x="138" y="101"/>
                    <a:pt x="134" y="97"/>
                    <a:pt x="131" y="92"/>
                  </a:cubicBezTo>
                  <a:cubicBezTo>
                    <a:pt x="130" y="90"/>
                    <a:pt x="129" y="88"/>
                    <a:pt x="130" y="86"/>
                  </a:cubicBezTo>
                  <a:cubicBezTo>
                    <a:pt x="132" y="86"/>
                    <a:pt x="133" y="88"/>
                    <a:pt x="134" y="89"/>
                  </a:cubicBezTo>
                  <a:cubicBezTo>
                    <a:pt x="137" y="94"/>
                    <a:pt x="141" y="98"/>
                    <a:pt x="144" y="103"/>
                  </a:cubicBezTo>
                  <a:cubicBezTo>
                    <a:pt x="149" y="109"/>
                    <a:pt x="150" y="114"/>
                    <a:pt x="145" y="121"/>
                  </a:cubicBezTo>
                  <a:cubicBezTo>
                    <a:pt x="142" y="126"/>
                    <a:pt x="143" y="130"/>
                    <a:pt x="144" y="135"/>
                  </a:cubicBezTo>
                  <a:cubicBezTo>
                    <a:pt x="145" y="138"/>
                    <a:pt x="146" y="140"/>
                    <a:pt x="146" y="143"/>
                  </a:cubicBezTo>
                  <a:cubicBezTo>
                    <a:pt x="146" y="146"/>
                    <a:pt x="146" y="149"/>
                    <a:pt x="143" y="151"/>
                  </a:cubicBezTo>
                  <a:cubicBezTo>
                    <a:pt x="146" y="150"/>
                    <a:pt x="147" y="148"/>
                    <a:pt x="147" y="145"/>
                  </a:cubicBezTo>
                  <a:cubicBezTo>
                    <a:pt x="147" y="142"/>
                    <a:pt x="145" y="139"/>
                    <a:pt x="144" y="135"/>
                  </a:cubicBezTo>
                  <a:cubicBezTo>
                    <a:pt x="142" y="128"/>
                    <a:pt x="143" y="120"/>
                    <a:pt x="151" y="117"/>
                  </a:cubicBezTo>
                  <a:cubicBezTo>
                    <a:pt x="150" y="116"/>
                    <a:pt x="148" y="115"/>
                    <a:pt x="148" y="114"/>
                  </a:cubicBezTo>
                  <a:cubicBezTo>
                    <a:pt x="148" y="105"/>
                    <a:pt x="144" y="98"/>
                    <a:pt x="138" y="92"/>
                  </a:cubicBezTo>
                  <a:cubicBezTo>
                    <a:pt x="133" y="86"/>
                    <a:pt x="129" y="79"/>
                    <a:pt x="128" y="71"/>
                  </a:cubicBezTo>
                  <a:cubicBezTo>
                    <a:pt x="128" y="75"/>
                    <a:pt x="129" y="79"/>
                    <a:pt x="131" y="82"/>
                  </a:cubicBezTo>
                  <a:cubicBezTo>
                    <a:pt x="131" y="84"/>
                    <a:pt x="132" y="85"/>
                    <a:pt x="130" y="86"/>
                  </a:cubicBezTo>
                  <a:cubicBezTo>
                    <a:pt x="127" y="86"/>
                    <a:pt x="127" y="83"/>
                    <a:pt x="126" y="81"/>
                  </a:cubicBezTo>
                  <a:cubicBezTo>
                    <a:pt x="125" y="77"/>
                    <a:pt x="124" y="71"/>
                    <a:pt x="123" y="66"/>
                  </a:cubicBezTo>
                  <a:cubicBezTo>
                    <a:pt x="122" y="57"/>
                    <a:pt x="119" y="48"/>
                    <a:pt x="115" y="39"/>
                  </a:cubicBezTo>
                  <a:cubicBezTo>
                    <a:pt x="115" y="39"/>
                    <a:pt x="115" y="38"/>
                    <a:pt x="115" y="38"/>
                  </a:cubicBezTo>
                  <a:cubicBezTo>
                    <a:pt x="117" y="35"/>
                    <a:pt x="119" y="37"/>
                    <a:pt x="120" y="39"/>
                  </a:cubicBezTo>
                  <a:cubicBezTo>
                    <a:pt x="123" y="42"/>
                    <a:pt x="124" y="46"/>
                    <a:pt x="125" y="48"/>
                  </a:cubicBezTo>
                  <a:cubicBezTo>
                    <a:pt x="124" y="40"/>
                    <a:pt x="117" y="36"/>
                    <a:pt x="112" y="31"/>
                  </a:cubicBezTo>
                  <a:cubicBezTo>
                    <a:pt x="111" y="29"/>
                    <a:pt x="108" y="28"/>
                    <a:pt x="109" y="26"/>
                  </a:cubicBezTo>
                  <a:cubicBezTo>
                    <a:pt x="111" y="25"/>
                    <a:pt x="113" y="27"/>
                    <a:pt x="114" y="28"/>
                  </a:cubicBezTo>
                  <a:cubicBezTo>
                    <a:pt x="117" y="31"/>
                    <a:pt x="120" y="34"/>
                    <a:pt x="122" y="36"/>
                  </a:cubicBezTo>
                  <a:cubicBezTo>
                    <a:pt x="120" y="34"/>
                    <a:pt x="118" y="32"/>
                    <a:pt x="115" y="29"/>
                  </a:cubicBezTo>
                  <a:cubicBezTo>
                    <a:pt x="114" y="28"/>
                    <a:pt x="110" y="26"/>
                    <a:pt x="112" y="24"/>
                  </a:cubicBezTo>
                  <a:cubicBezTo>
                    <a:pt x="114" y="23"/>
                    <a:pt x="113" y="21"/>
                    <a:pt x="115" y="20"/>
                  </a:cubicBezTo>
                  <a:cubicBezTo>
                    <a:pt x="118" y="18"/>
                    <a:pt x="120" y="14"/>
                    <a:pt x="122" y="11"/>
                  </a:cubicBezTo>
                  <a:close/>
                </a:path>
              </a:pathLst>
            </a:custGeom>
            <a:solidFill>
              <a:srgbClr val="1F0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7" name="Freeform 7">
              <a:extLst>
                <a:ext uri="{FF2B5EF4-FFF2-40B4-BE49-F238E27FC236}">
                  <a16:creationId xmlns:a16="http://schemas.microsoft.com/office/drawing/2014/main" id="{5139FDFE-7CCD-A8CE-D2AB-3CA61A697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9" y="648"/>
              <a:ext cx="503" cy="690"/>
            </a:xfrm>
            <a:custGeom>
              <a:avLst/>
              <a:gdLst>
                <a:gd name="T0" fmla="*/ 87 w 212"/>
                <a:gd name="T1" fmla="*/ 40 h 291"/>
                <a:gd name="T2" fmla="*/ 95 w 212"/>
                <a:gd name="T3" fmla="*/ 198 h 291"/>
                <a:gd name="T4" fmla="*/ 197 w 212"/>
                <a:gd name="T5" fmla="*/ 285 h 291"/>
                <a:gd name="T6" fmla="*/ 174 w 212"/>
                <a:gd name="T7" fmla="*/ 273 h 291"/>
                <a:gd name="T8" fmla="*/ 183 w 212"/>
                <a:gd name="T9" fmla="*/ 246 h 291"/>
                <a:gd name="T10" fmla="*/ 190 w 212"/>
                <a:gd name="T11" fmla="*/ 224 h 291"/>
                <a:gd name="T12" fmla="*/ 165 w 212"/>
                <a:gd name="T13" fmla="*/ 221 h 291"/>
                <a:gd name="T14" fmla="*/ 156 w 212"/>
                <a:gd name="T15" fmla="*/ 225 h 291"/>
                <a:gd name="T16" fmla="*/ 153 w 212"/>
                <a:gd name="T17" fmla="*/ 216 h 291"/>
                <a:gd name="T18" fmla="*/ 143 w 212"/>
                <a:gd name="T19" fmla="*/ 217 h 291"/>
                <a:gd name="T20" fmla="*/ 134 w 212"/>
                <a:gd name="T21" fmla="*/ 215 h 291"/>
                <a:gd name="T22" fmla="*/ 122 w 212"/>
                <a:gd name="T23" fmla="*/ 214 h 291"/>
                <a:gd name="T24" fmla="*/ 111 w 212"/>
                <a:gd name="T25" fmla="*/ 215 h 291"/>
                <a:gd name="T26" fmla="*/ 103 w 212"/>
                <a:gd name="T27" fmla="*/ 207 h 291"/>
                <a:gd name="T28" fmla="*/ 92 w 212"/>
                <a:gd name="T29" fmla="*/ 207 h 291"/>
                <a:gd name="T30" fmla="*/ 73 w 212"/>
                <a:gd name="T31" fmla="*/ 207 h 291"/>
                <a:gd name="T32" fmla="*/ 68 w 212"/>
                <a:gd name="T33" fmla="*/ 207 h 291"/>
                <a:gd name="T34" fmla="*/ 62 w 212"/>
                <a:gd name="T35" fmla="*/ 209 h 291"/>
                <a:gd name="T36" fmla="*/ 51 w 212"/>
                <a:gd name="T37" fmla="*/ 215 h 291"/>
                <a:gd name="T38" fmla="*/ 46 w 212"/>
                <a:gd name="T39" fmla="*/ 213 h 291"/>
                <a:gd name="T40" fmla="*/ 28 w 212"/>
                <a:gd name="T41" fmla="*/ 219 h 291"/>
                <a:gd name="T42" fmla="*/ 10 w 212"/>
                <a:gd name="T43" fmla="*/ 232 h 291"/>
                <a:gd name="T44" fmla="*/ 1 w 212"/>
                <a:gd name="T45" fmla="*/ 225 h 291"/>
                <a:gd name="T46" fmla="*/ 15 w 212"/>
                <a:gd name="T47" fmla="*/ 198 h 291"/>
                <a:gd name="T48" fmla="*/ 24 w 212"/>
                <a:gd name="T49" fmla="*/ 189 h 291"/>
                <a:gd name="T50" fmla="*/ 26 w 212"/>
                <a:gd name="T51" fmla="*/ 201 h 291"/>
                <a:gd name="T52" fmla="*/ 48 w 212"/>
                <a:gd name="T53" fmla="*/ 193 h 291"/>
                <a:gd name="T54" fmla="*/ 51 w 212"/>
                <a:gd name="T55" fmla="*/ 199 h 291"/>
                <a:gd name="T56" fmla="*/ 74 w 212"/>
                <a:gd name="T57" fmla="*/ 184 h 291"/>
                <a:gd name="T58" fmla="*/ 81 w 212"/>
                <a:gd name="T59" fmla="*/ 175 h 291"/>
                <a:gd name="T60" fmla="*/ 86 w 212"/>
                <a:gd name="T61" fmla="*/ 153 h 291"/>
                <a:gd name="T62" fmla="*/ 82 w 212"/>
                <a:gd name="T63" fmla="*/ 146 h 291"/>
                <a:gd name="T64" fmla="*/ 82 w 212"/>
                <a:gd name="T65" fmla="*/ 123 h 291"/>
                <a:gd name="T66" fmla="*/ 72 w 212"/>
                <a:gd name="T67" fmla="*/ 130 h 291"/>
                <a:gd name="T68" fmla="*/ 58 w 212"/>
                <a:gd name="T69" fmla="*/ 91 h 291"/>
                <a:gd name="T70" fmla="*/ 61 w 212"/>
                <a:gd name="T71" fmla="*/ 76 h 291"/>
                <a:gd name="T72" fmla="*/ 63 w 212"/>
                <a:gd name="T73" fmla="*/ 67 h 291"/>
                <a:gd name="T74" fmla="*/ 73 w 212"/>
                <a:gd name="T75" fmla="*/ 58 h 291"/>
                <a:gd name="T76" fmla="*/ 71 w 212"/>
                <a:gd name="T77" fmla="*/ 47 h 291"/>
                <a:gd name="T78" fmla="*/ 73 w 212"/>
                <a:gd name="T79" fmla="*/ 38 h 291"/>
                <a:gd name="T80" fmla="*/ 60 w 212"/>
                <a:gd name="T81" fmla="*/ 30 h 291"/>
                <a:gd name="T82" fmla="*/ 57 w 212"/>
                <a:gd name="T83" fmla="*/ 53 h 291"/>
                <a:gd name="T84" fmla="*/ 51 w 212"/>
                <a:gd name="T85" fmla="*/ 81 h 291"/>
                <a:gd name="T86" fmla="*/ 43 w 212"/>
                <a:gd name="T87" fmla="*/ 94 h 291"/>
                <a:gd name="T88" fmla="*/ 35 w 212"/>
                <a:gd name="T89" fmla="*/ 75 h 291"/>
                <a:gd name="T90" fmla="*/ 27 w 212"/>
                <a:gd name="T91" fmla="*/ 65 h 291"/>
                <a:gd name="T92" fmla="*/ 32 w 212"/>
                <a:gd name="T93" fmla="*/ 61 h 291"/>
                <a:gd name="T94" fmla="*/ 37 w 212"/>
                <a:gd name="T95" fmla="*/ 54 h 291"/>
                <a:gd name="T96" fmla="*/ 35 w 212"/>
                <a:gd name="T97" fmla="*/ 49 h 291"/>
                <a:gd name="T98" fmla="*/ 36 w 212"/>
                <a:gd name="T99" fmla="*/ 44 h 291"/>
                <a:gd name="T100" fmla="*/ 40 w 212"/>
                <a:gd name="T101" fmla="*/ 39 h 291"/>
                <a:gd name="T102" fmla="*/ 49 w 212"/>
                <a:gd name="T103" fmla="*/ 33 h 291"/>
                <a:gd name="T104" fmla="*/ 48 w 212"/>
                <a:gd name="T105" fmla="*/ 23 h 291"/>
                <a:gd name="T106" fmla="*/ 46 w 212"/>
                <a:gd name="T107" fmla="*/ 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2" h="291">
                  <a:moveTo>
                    <a:pt x="47" y="0"/>
                  </a:moveTo>
                  <a:cubicBezTo>
                    <a:pt x="48" y="0"/>
                    <a:pt x="48" y="0"/>
                    <a:pt x="49" y="0"/>
                  </a:cubicBezTo>
                  <a:cubicBezTo>
                    <a:pt x="62" y="6"/>
                    <a:pt x="62" y="6"/>
                    <a:pt x="58" y="19"/>
                  </a:cubicBezTo>
                  <a:cubicBezTo>
                    <a:pt x="57" y="23"/>
                    <a:pt x="58" y="24"/>
                    <a:pt x="62" y="23"/>
                  </a:cubicBezTo>
                  <a:cubicBezTo>
                    <a:pt x="72" y="22"/>
                    <a:pt x="84" y="32"/>
                    <a:pt x="87" y="40"/>
                  </a:cubicBezTo>
                  <a:cubicBezTo>
                    <a:pt x="88" y="43"/>
                    <a:pt x="88" y="45"/>
                    <a:pt x="86" y="47"/>
                  </a:cubicBezTo>
                  <a:cubicBezTo>
                    <a:pt x="80" y="60"/>
                    <a:pt x="74" y="73"/>
                    <a:pt x="68" y="86"/>
                  </a:cubicBezTo>
                  <a:cubicBezTo>
                    <a:pt x="66" y="92"/>
                    <a:pt x="68" y="96"/>
                    <a:pt x="71" y="100"/>
                  </a:cubicBezTo>
                  <a:cubicBezTo>
                    <a:pt x="82" y="113"/>
                    <a:pt x="91" y="127"/>
                    <a:pt x="94" y="144"/>
                  </a:cubicBezTo>
                  <a:cubicBezTo>
                    <a:pt x="98" y="162"/>
                    <a:pt x="99" y="180"/>
                    <a:pt x="95" y="198"/>
                  </a:cubicBezTo>
                  <a:cubicBezTo>
                    <a:pt x="95" y="201"/>
                    <a:pt x="95" y="202"/>
                    <a:pt x="98" y="202"/>
                  </a:cubicBezTo>
                  <a:cubicBezTo>
                    <a:pt x="130" y="203"/>
                    <a:pt x="161" y="212"/>
                    <a:pt x="193" y="220"/>
                  </a:cubicBezTo>
                  <a:cubicBezTo>
                    <a:pt x="198" y="221"/>
                    <a:pt x="204" y="222"/>
                    <a:pt x="208" y="227"/>
                  </a:cubicBezTo>
                  <a:cubicBezTo>
                    <a:pt x="210" y="230"/>
                    <a:pt x="212" y="232"/>
                    <a:pt x="212" y="235"/>
                  </a:cubicBezTo>
                  <a:cubicBezTo>
                    <a:pt x="212" y="253"/>
                    <a:pt x="209" y="270"/>
                    <a:pt x="197" y="285"/>
                  </a:cubicBezTo>
                  <a:cubicBezTo>
                    <a:pt x="192" y="290"/>
                    <a:pt x="187" y="291"/>
                    <a:pt x="181" y="289"/>
                  </a:cubicBezTo>
                  <a:cubicBezTo>
                    <a:pt x="178" y="289"/>
                    <a:pt x="175" y="288"/>
                    <a:pt x="172" y="287"/>
                  </a:cubicBezTo>
                  <a:cubicBezTo>
                    <a:pt x="171" y="286"/>
                    <a:pt x="171" y="285"/>
                    <a:pt x="171" y="285"/>
                  </a:cubicBezTo>
                  <a:cubicBezTo>
                    <a:pt x="173" y="284"/>
                    <a:pt x="175" y="283"/>
                    <a:pt x="177" y="283"/>
                  </a:cubicBezTo>
                  <a:cubicBezTo>
                    <a:pt x="178" y="280"/>
                    <a:pt x="174" y="277"/>
                    <a:pt x="174" y="273"/>
                  </a:cubicBezTo>
                  <a:cubicBezTo>
                    <a:pt x="174" y="267"/>
                    <a:pt x="173" y="261"/>
                    <a:pt x="176" y="256"/>
                  </a:cubicBezTo>
                  <a:cubicBezTo>
                    <a:pt x="178" y="257"/>
                    <a:pt x="177" y="259"/>
                    <a:pt x="177" y="259"/>
                  </a:cubicBezTo>
                  <a:cubicBezTo>
                    <a:pt x="177" y="258"/>
                    <a:pt x="178" y="257"/>
                    <a:pt x="177" y="255"/>
                  </a:cubicBezTo>
                  <a:cubicBezTo>
                    <a:pt x="177" y="254"/>
                    <a:pt x="178" y="252"/>
                    <a:pt x="179" y="251"/>
                  </a:cubicBezTo>
                  <a:cubicBezTo>
                    <a:pt x="181" y="250"/>
                    <a:pt x="182" y="248"/>
                    <a:pt x="183" y="246"/>
                  </a:cubicBezTo>
                  <a:cubicBezTo>
                    <a:pt x="185" y="244"/>
                    <a:pt x="180" y="244"/>
                    <a:pt x="181" y="243"/>
                  </a:cubicBezTo>
                  <a:cubicBezTo>
                    <a:pt x="182" y="241"/>
                    <a:pt x="182" y="240"/>
                    <a:pt x="184" y="239"/>
                  </a:cubicBezTo>
                  <a:cubicBezTo>
                    <a:pt x="184" y="238"/>
                    <a:pt x="185" y="241"/>
                    <a:pt x="186" y="239"/>
                  </a:cubicBezTo>
                  <a:cubicBezTo>
                    <a:pt x="187" y="237"/>
                    <a:pt x="188" y="235"/>
                    <a:pt x="189" y="233"/>
                  </a:cubicBezTo>
                  <a:cubicBezTo>
                    <a:pt x="192" y="231"/>
                    <a:pt x="190" y="227"/>
                    <a:pt x="190" y="224"/>
                  </a:cubicBezTo>
                  <a:cubicBezTo>
                    <a:pt x="190" y="224"/>
                    <a:pt x="190" y="224"/>
                    <a:pt x="190" y="223"/>
                  </a:cubicBezTo>
                  <a:cubicBezTo>
                    <a:pt x="187" y="221"/>
                    <a:pt x="180" y="221"/>
                    <a:pt x="177" y="223"/>
                  </a:cubicBezTo>
                  <a:cubicBezTo>
                    <a:pt x="176" y="223"/>
                    <a:pt x="175" y="222"/>
                    <a:pt x="175" y="221"/>
                  </a:cubicBezTo>
                  <a:cubicBezTo>
                    <a:pt x="174" y="220"/>
                    <a:pt x="173" y="221"/>
                    <a:pt x="173" y="221"/>
                  </a:cubicBezTo>
                  <a:cubicBezTo>
                    <a:pt x="170" y="219"/>
                    <a:pt x="167" y="219"/>
                    <a:pt x="165" y="221"/>
                  </a:cubicBezTo>
                  <a:cubicBezTo>
                    <a:pt x="164" y="222"/>
                    <a:pt x="162" y="223"/>
                    <a:pt x="161" y="223"/>
                  </a:cubicBezTo>
                  <a:cubicBezTo>
                    <a:pt x="160" y="223"/>
                    <a:pt x="160" y="223"/>
                    <a:pt x="160" y="222"/>
                  </a:cubicBezTo>
                  <a:cubicBezTo>
                    <a:pt x="159" y="220"/>
                    <a:pt x="160" y="219"/>
                    <a:pt x="161" y="217"/>
                  </a:cubicBezTo>
                  <a:cubicBezTo>
                    <a:pt x="159" y="219"/>
                    <a:pt x="159" y="222"/>
                    <a:pt x="157" y="225"/>
                  </a:cubicBezTo>
                  <a:cubicBezTo>
                    <a:pt x="157" y="225"/>
                    <a:pt x="156" y="225"/>
                    <a:pt x="156" y="225"/>
                  </a:cubicBezTo>
                  <a:cubicBezTo>
                    <a:pt x="154" y="222"/>
                    <a:pt x="156" y="219"/>
                    <a:pt x="157" y="216"/>
                  </a:cubicBezTo>
                  <a:cubicBezTo>
                    <a:pt x="156" y="216"/>
                    <a:pt x="155" y="217"/>
                    <a:pt x="154" y="216"/>
                  </a:cubicBezTo>
                  <a:cubicBezTo>
                    <a:pt x="154" y="216"/>
                    <a:pt x="154" y="216"/>
                    <a:pt x="154" y="216"/>
                  </a:cubicBezTo>
                  <a:cubicBezTo>
                    <a:pt x="154" y="216"/>
                    <a:pt x="154" y="215"/>
                    <a:pt x="154" y="215"/>
                  </a:cubicBezTo>
                  <a:cubicBezTo>
                    <a:pt x="153" y="215"/>
                    <a:pt x="153" y="216"/>
                    <a:pt x="153" y="216"/>
                  </a:cubicBezTo>
                  <a:cubicBezTo>
                    <a:pt x="152" y="217"/>
                    <a:pt x="152" y="220"/>
                    <a:pt x="150" y="219"/>
                  </a:cubicBezTo>
                  <a:cubicBezTo>
                    <a:pt x="148" y="218"/>
                    <a:pt x="150" y="216"/>
                    <a:pt x="150" y="214"/>
                  </a:cubicBezTo>
                  <a:cubicBezTo>
                    <a:pt x="149" y="215"/>
                    <a:pt x="149" y="217"/>
                    <a:pt x="147" y="217"/>
                  </a:cubicBezTo>
                  <a:cubicBezTo>
                    <a:pt x="146" y="216"/>
                    <a:pt x="146" y="215"/>
                    <a:pt x="146" y="214"/>
                  </a:cubicBezTo>
                  <a:cubicBezTo>
                    <a:pt x="145" y="215"/>
                    <a:pt x="146" y="219"/>
                    <a:pt x="143" y="217"/>
                  </a:cubicBezTo>
                  <a:cubicBezTo>
                    <a:pt x="142" y="217"/>
                    <a:pt x="142" y="216"/>
                    <a:pt x="143" y="215"/>
                  </a:cubicBezTo>
                  <a:cubicBezTo>
                    <a:pt x="143" y="214"/>
                    <a:pt x="144" y="212"/>
                    <a:pt x="142" y="212"/>
                  </a:cubicBezTo>
                  <a:cubicBezTo>
                    <a:pt x="141" y="211"/>
                    <a:pt x="139" y="211"/>
                    <a:pt x="138" y="213"/>
                  </a:cubicBezTo>
                  <a:cubicBezTo>
                    <a:pt x="137" y="213"/>
                    <a:pt x="137" y="215"/>
                    <a:pt x="136" y="215"/>
                  </a:cubicBezTo>
                  <a:cubicBezTo>
                    <a:pt x="135" y="215"/>
                    <a:pt x="135" y="215"/>
                    <a:pt x="134" y="215"/>
                  </a:cubicBezTo>
                  <a:cubicBezTo>
                    <a:pt x="134" y="214"/>
                    <a:pt x="134" y="213"/>
                    <a:pt x="135" y="211"/>
                  </a:cubicBezTo>
                  <a:cubicBezTo>
                    <a:pt x="135" y="210"/>
                    <a:pt x="134" y="211"/>
                    <a:pt x="134" y="211"/>
                  </a:cubicBezTo>
                  <a:cubicBezTo>
                    <a:pt x="132" y="211"/>
                    <a:pt x="130" y="211"/>
                    <a:pt x="129" y="211"/>
                  </a:cubicBezTo>
                  <a:cubicBezTo>
                    <a:pt x="127" y="210"/>
                    <a:pt x="126" y="210"/>
                    <a:pt x="126" y="212"/>
                  </a:cubicBezTo>
                  <a:cubicBezTo>
                    <a:pt x="125" y="214"/>
                    <a:pt x="124" y="215"/>
                    <a:pt x="122" y="214"/>
                  </a:cubicBezTo>
                  <a:cubicBezTo>
                    <a:pt x="119" y="214"/>
                    <a:pt x="120" y="212"/>
                    <a:pt x="121" y="211"/>
                  </a:cubicBezTo>
                  <a:cubicBezTo>
                    <a:pt x="120" y="213"/>
                    <a:pt x="117" y="212"/>
                    <a:pt x="116" y="212"/>
                  </a:cubicBezTo>
                  <a:cubicBezTo>
                    <a:pt x="114" y="212"/>
                    <a:pt x="115" y="210"/>
                    <a:pt x="115" y="208"/>
                  </a:cubicBezTo>
                  <a:cubicBezTo>
                    <a:pt x="114" y="210"/>
                    <a:pt x="113" y="212"/>
                    <a:pt x="112" y="214"/>
                  </a:cubicBezTo>
                  <a:cubicBezTo>
                    <a:pt x="112" y="214"/>
                    <a:pt x="112" y="215"/>
                    <a:pt x="111" y="215"/>
                  </a:cubicBezTo>
                  <a:cubicBezTo>
                    <a:pt x="111" y="216"/>
                    <a:pt x="110" y="217"/>
                    <a:pt x="109" y="217"/>
                  </a:cubicBezTo>
                  <a:cubicBezTo>
                    <a:pt x="108" y="216"/>
                    <a:pt x="108" y="215"/>
                    <a:pt x="108" y="214"/>
                  </a:cubicBezTo>
                  <a:cubicBezTo>
                    <a:pt x="108" y="213"/>
                    <a:pt x="108" y="211"/>
                    <a:pt x="109" y="210"/>
                  </a:cubicBezTo>
                  <a:cubicBezTo>
                    <a:pt x="108" y="211"/>
                    <a:pt x="107" y="212"/>
                    <a:pt x="105" y="213"/>
                  </a:cubicBezTo>
                  <a:cubicBezTo>
                    <a:pt x="101" y="212"/>
                    <a:pt x="104" y="209"/>
                    <a:pt x="103" y="207"/>
                  </a:cubicBezTo>
                  <a:cubicBezTo>
                    <a:pt x="102" y="207"/>
                    <a:pt x="102" y="209"/>
                    <a:pt x="100" y="210"/>
                  </a:cubicBezTo>
                  <a:cubicBezTo>
                    <a:pt x="100" y="210"/>
                    <a:pt x="99" y="210"/>
                    <a:pt x="99" y="209"/>
                  </a:cubicBezTo>
                  <a:cubicBezTo>
                    <a:pt x="98" y="207"/>
                    <a:pt x="96" y="207"/>
                    <a:pt x="94" y="209"/>
                  </a:cubicBezTo>
                  <a:cubicBezTo>
                    <a:pt x="93" y="210"/>
                    <a:pt x="93" y="210"/>
                    <a:pt x="92" y="209"/>
                  </a:cubicBezTo>
                  <a:cubicBezTo>
                    <a:pt x="91" y="209"/>
                    <a:pt x="92" y="208"/>
                    <a:pt x="92" y="207"/>
                  </a:cubicBezTo>
                  <a:cubicBezTo>
                    <a:pt x="90" y="209"/>
                    <a:pt x="88" y="205"/>
                    <a:pt x="86" y="207"/>
                  </a:cubicBezTo>
                  <a:cubicBezTo>
                    <a:pt x="85" y="209"/>
                    <a:pt x="83" y="212"/>
                    <a:pt x="81" y="207"/>
                  </a:cubicBezTo>
                  <a:cubicBezTo>
                    <a:pt x="81" y="204"/>
                    <a:pt x="78" y="206"/>
                    <a:pt x="77" y="208"/>
                  </a:cubicBezTo>
                  <a:cubicBezTo>
                    <a:pt x="77" y="209"/>
                    <a:pt x="76" y="209"/>
                    <a:pt x="76" y="209"/>
                  </a:cubicBezTo>
                  <a:cubicBezTo>
                    <a:pt x="74" y="209"/>
                    <a:pt x="74" y="208"/>
                    <a:pt x="73" y="207"/>
                  </a:cubicBezTo>
                  <a:cubicBezTo>
                    <a:pt x="73" y="209"/>
                    <a:pt x="73" y="211"/>
                    <a:pt x="72" y="212"/>
                  </a:cubicBezTo>
                  <a:cubicBezTo>
                    <a:pt x="72" y="213"/>
                    <a:pt x="72" y="213"/>
                    <a:pt x="72" y="213"/>
                  </a:cubicBezTo>
                  <a:cubicBezTo>
                    <a:pt x="71" y="214"/>
                    <a:pt x="71" y="214"/>
                    <a:pt x="70" y="213"/>
                  </a:cubicBezTo>
                  <a:cubicBezTo>
                    <a:pt x="70" y="213"/>
                    <a:pt x="70" y="212"/>
                    <a:pt x="70" y="211"/>
                  </a:cubicBezTo>
                  <a:cubicBezTo>
                    <a:pt x="69" y="210"/>
                    <a:pt x="70" y="208"/>
                    <a:pt x="68" y="207"/>
                  </a:cubicBezTo>
                  <a:cubicBezTo>
                    <a:pt x="68" y="208"/>
                    <a:pt x="68" y="210"/>
                    <a:pt x="68" y="211"/>
                  </a:cubicBezTo>
                  <a:cubicBezTo>
                    <a:pt x="67" y="211"/>
                    <a:pt x="67" y="212"/>
                    <a:pt x="67" y="212"/>
                  </a:cubicBezTo>
                  <a:cubicBezTo>
                    <a:pt x="64" y="213"/>
                    <a:pt x="64" y="211"/>
                    <a:pt x="64" y="209"/>
                  </a:cubicBezTo>
                  <a:cubicBezTo>
                    <a:pt x="64" y="209"/>
                    <a:pt x="64" y="207"/>
                    <a:pt x="63" y="207"/>
                  </a:cubicBezTo>
                  <a:cubicBezTo>
                    <a:pt x="61" y="207"/>
                    <a:pt x="62" y="209"/>
                    <a:pt x="62" y="209"/>
                  </a:cubicBezTo>
                  <a:cubicBezTo>
                    <a:pt x="61" y="211"/>
                    <a:pt x="61" y="212"/>
                    <a:pt x="60" y="213"/>
                  </a:cubicBezTo>
                  <a:cubicBezTo>
                    <a:pt x="58" y="212"/>
                    <a:pt x="59" y="210"/>
                    <a:pt x="58" y="209"/>
                  </a:cubicBezTo>
                  <a:cubicBezTo>
                    <a:pt x="56" y="212"/>
                    <a:pt x="56" y="212"/>
                    <a:pt x="53" y="209"/>
                  </a:cubicBezTo>
                  <a:cubicBezTo>
                    <a:pt x="52" y="209"/>
                    <a:pt x="53" y="210"/>
                    <a:pt x="53" y="210"/>
                  </a:cubicBezTo>
                  <a:cubicBezTo>
                    <a:pt x="53" y="212"/>
                    <a:pt x="54" y="214"/>
                    <a:pt x="51" y="215"/>
                  </a:cubicBezTo>
                  <a:cubicBezTo>
                    <a:pt x="50" y="215"/>
                    <a:pt x="49" y="213"/>
                    <a:pt x="49" y="211"/>
                  </a:cubicBezTo>
                  <a:cubicBezTo>
                    <a:pt x="49" y="211"/>
                    <a:pt x="49" y="211"/>
                    <a:pt x="49" y="211"/>
                  </a:cubicBezTo>
                  <a:cubicBezTo>
                    <a:pt x="48" y="211"/>
                    <a:pt x="48" y="211"/>
                    <a:pt x="48" y="212"/>
                  </a:cubicBezTo>
                  <a:cubicBezTo>
                    <a:pt x="48" y="212"/>
                    <a:pt x="48" y="212"/>
                    <a:pt x="47" y="213"/>
                  </a:cubicBezTo>
                  <a:cubicBezTo>
                    <a:pt x="47" y="213"/>
                    <a:pt x="46" y="213"/>
                    <a:pt x="46" y="213"/>
                  </a:cubicBezTo>
                  <a:cubicBezTo>
                    <a:pt x="45" y="213"/>
                    <a:pt x="45" y="213"/>
                    <a:pt x="44" y="213"/>
                  </a:cubicBezTo>
                  <a:cubicBezTo>
                    <a:pt x="43" y="214"/>
                    <a:pt x="42" y="215"/>
                    <a:pt x="41" y="213"/>
                  </a:cubicBezTo>
                  <a:cubicBezTo>
                    <a:pt x="40" y="210"/>
                    <a:pt x="39" y="210"/>
                    <a:pt x="38" y="212"/>
                  </a:cubicBezTo>
                  <a:cubicBezTo>
                    <a:pt x="35" y="215"/>
                    <a:pt x="34" y="212"/>
                    <a:pt x="34" y="210"/>
                  </a:cubicBezTo>
                  <a:cubicBezTo>
                    <a:pt x="33" y="214"/>
                    <a:pt x="33" y="218"/>
                    <a:pt x="28" y="219"/>
                  </a:cubicBezTo>
                  <a:cubicBezTo>
                    <a:pt x="26" y="220"/>
                    <a:pt x="26" y="219"/>
                    <a:pt x="26" y="218"/>
                  </a:cubicBezTo>
                  <a:cubicBezTo>
                    <a:pt x="26" y="217"/>
                    <a:pt x="25" y="216"/>
                    <a:pt x="25" y="217"/>
                  </a:cubicBezTo>
                  <a:cubicBezTo>
                    <a:pt x="24" y="221"/>
                    <a:pt x="20" y="222"/>
                    <a:pt x="16" y="222"/>
                  </a:cubicBezTo>
                  <a:cubicBezTo>
                    <a:pt x="13" y="222"/>
                    <a:pt x="14" y="224"/>
                    <a:pt x="13" y="226"/>
                  </a:cubicBezTo>
                  <a:cubicBezTo>
                    <a:pt x="13" y="228"/>
                    <a:pt x="14" y="231"/>
                    <a:pt x="10" y="232"/>
                  </a:cubicBezTo>
                  <a:cubicBezTo>
                    <a:pt x="9" y="232"/>
                    <a:pt x="8" y="231"/>
                    <a:pt x="8" y="230"/>
                  </a:cubicBezTo>
                  <a:cubicBezTo>
                    <a:pt x="7" y="229"/>
                    <a:pt x="6" y="228"/>
                    <a:pt x="5" y="228"/>
                  </a:cubicBezTo>
                  <a:cubicBezTo>
                    <a:pt x="5" y="228"/>
                    <a:pt x="5" y="228"/>
                    <a:pt x="4" y="227"/>
                  </a:cubicBezTo>
                  <a:cubicBezTo>
                    <a:pt x="4" y="226"/>
                    <a:pt x="3" y="224"/>
                    <a:pt x="4" y="223"/>
                  </a:cubicBezTo>
                  <a:cubicBezTo>
                    <a:pt x="3" y="224"/>
                    <a:pt x="4" y="226"/>
                    <a:pt x="1" y="225"/>
                  </a:cubicBezTo>
                  <a:cubicBezTo>
                    <a:pt x="0" y="224"/>
                    <a:pt x="0" y="222"/>
                    <a:pt x="0" y="221"/>
                  </a:cubicBezTo>
                  <a:cubicBezTo>
                    <a:pt x="1" y="208"/>
                    <a:pt x="3" y="195"/>
                    <a:pt x="10" y="184"/>
                  </a:cubicBezTo>
                  <a:cubicBezTo>
                    <a:pt x="12" y="183"/>
                    <a:pt x="15" y="180"/>
                    <a:pt x="19" y="182"/>
                  </a:cubicBezTo>
                  <a:cubicBezTo>
                    <a:pt x="21" y="184"/>
                    <a:pt x="22" y="185"/>
                    <a:pt x="20" y="187"/>
                  </a:cubicBezTo>
                  <a:cubicBezTo>
                    <a:pt x="18" y="191"/>
                    <a:pt x="17" y="195"/>
                    <a:pt x="15" y="198"/>
                  </a:cubicBezTo>
                  <a:cubicBezTo>
                    <a:pt x="17" y="194"/>
                    <a:pt x="19" y="189"/>
                    <a:pt x="21" y="184"/>
                  </a:cubicBezTo>
                  <a:cubicBezTo>
                    <a:pt x="22" y="183"/>
                    <a:pt x="23" y="181"/>
                    <a:pt x="25" y="182"/>
                  </a:cubicBezTo>
                  <a:cubicBezTo>
                    <a:pt x="26" y="183"/>
                    <a:pt x="26" y="185"/>
                    <a:pt x="25" y="186"/>
                  </a:cubicBezTo>
                  <a:cubicBezTo>
                    <a:pt x="21" y="191"/>
                    <a:pt x="21" y="197"/>
                    <a:pt x="18" y="201"/>
                  </a:cubicBezTo>
                  <a:cubicBezTo>
                    <a:pt x="20" y="198"/>
                    <a:pt x="22" y="194"/>
                    <a:pt x="24" y="189"/>
                  </a:cubicBezTo>
                  <a:cubicBezTo>
                    <a:pt x="24" y="187"/>
                    <a:pt x="25" y="186"/>
                    <a:pt x="26" y="185"/>
                  </a:cubicBezTo>
                  <a:cubicBezTo>
                    <a:pt x="27" y="185"/>
                    <a:pt x="28" y="185"/>
                    <a:pt x="28" y="186"/>
                  </a:cubicBezTo>
                  <a:cubicBezTo>
                    <a:pt x="28" y="186"/>
                    <a:pt x="28" y="187"/>
                    <a:pt x="28" y="187"/>
                  </a:cubicBezTo>
                  <a:cubicBezTo>
                    <a:pt x="28" y="189"/>
                    <a:pt x="31" y="190"/>
                    <a:pt x="31" y="193"/>
                  </a:cubicBezTo>
                  <a:cubicBezTo>
                    <a:pt x="31" y="197"/>
                    <a:pt x="29" y="200"/>
                    <a:pt x="26" y="201"/>
                  </a:cubicBezTo>
                  <a:cubicBezTo>
                    <a:pt x="27" y="198"/>
                    <a:pt x="30" y="201"/>
                    <a:pt x="33" y="201"/>
                  </a:cubicBezTo>
                  <a:cubicBezTo>
                    <a:pt x="34" y="201"/>
                    <a:pt x="35" y="201"/>
                    <a:pt x="36" y="200"/>
                  </a:cubicBezTo>
                  <a:cubicBezTo>
                    <a:pt x="39" y="197"/>
                    <a:pt x="41" y="194"/>
                    <a:pt x="44" y="191"/>
                  </a:cubicBezTo>
                  <a:cubicBezTo>
                    <a:pt x="45" y="190"/>
                    <a:pt x="45" y="188"/>
                    <a:pt x="47" y="189"/>
                  </a:cubicBezTo>
                  <a:cubicBezTo>
                    <a:pt x="49" y="190"/>
                    <a:pt x="48" y="192"/>
                    <a:pt x="48" y="193"/>
                  </a:cubicBezTo>
                  <a:cubicBezTo>
                    <a:pt x="46" y="196"/>
                    <a:pt x="44" y="198"/>
                    <a:pt x="42" y="200"/>
                  </a:cubicBezTo>
                  <a:cubicBezTo>
                    <a:pt x="44" y="198"/>
                    <a:pt x="46" y="197"/>
                    <a:pt x="47" y="194"/>
                  </a:cubicBezTo>
                  <a:cubicBezTo>
                    <a:pt x="48" y="192"/>
                    <a:pt x="49" y="191"/>
                    <a:pt x="51" y="192"/>
                  </a:cubicBezTo>
                  <a:cubicBezTo>
                    <a:pt x="53" y="193"/>
                    <a:pt x="54" y="195"/>
                    <a:pt x="52" y="197"/>
                  </a:cubicBezTo>
                  <a:cubicBezTo>
                    <a:pt x="52" y="198"/>
                    <a:pt x="51" y="198"/>
                    <a:pt x="51" y="199"/>
                  </a:cubicBezTo>
                  <a:cubicBezTo>
                    <a:pt x="53" y="199"/>
                    <a:pt x="53" y="198"/>
                    <a:pt x="55" y="197"/>
                  </a:cubicBezTo>
                  <a:cubicBezTo>
                    <a:pt x="56" y="197"/>
                    <a:pt x="57" y="198"/>
                    <a:pt x="57" y="199"/>
                  </a:cubicBezTo>
                  <a:cubicBezTo>
                    <a:pt x="57" y="199"/>
                    <a:pt x="58" y="198"/>
                    <a:pt x="58" y="198"/>
                  </a:cubicBezTo>
                  <a:cubicBezTo>
                    <a:pt x="63" y="195"/>
                    <a:pt x="67" y="190"/>
                    <a:pt x="70" y="186"/>
                  </a:cubicBezTo>
                  <a:cubicBezTo>
                    <a:pt x="71" y="185"/>
                    <a:pt x="73" y="182"/>
                    <a:pt x="74" y="184"/>
                  </a:cubicBezTo>
                  <a:cubicBezTo>
                    <a:pt x="76" y="186"/>
                    <a:pt x="77" y="188"/>
                    <a:pt x="76" y="191"/>
                  </a:cubicBezTo>
                  <a:cubicBezTo>
                    <a:pt x="75" y="193"/>
                    <a:pt x="73" y="194"/>
                    <a:pt x="73" y="195"/>
                  </a:cubicBezTo>
                  <a:cubicBezTo>
                    <a:pt x="79" y="191"/>
                    <a:pt x="80" y="182"/>
                    <a:pt x="84" y="176"/>
                  </a:cubicBezTo>
                  <a:cubicBezTo>
                    <a:pt x="83" y="176"/>
                    <a:pt x="83" y="176"/>
                    <a:pt x="82" y="176"/>
                  </a:cubicBezTo>
                  <a:cubicBezTo>
                    <a:pt x="81" y="176"/>
                    <a:pt x="81" y="176"/>
                    <a:pt x="81" y="175"/>
                  </a:cubicBezTo>
                  <a:cubicBezTo>
                    <a:pt x="83" y="170"/>
                    <a:pt x="83" y="165"/>
                    <a:pt x="88" y="162"/>
                  </a:cubicBezTo>
                  <a:cubicBezTo>
                    <a:pt x="89" y="160"/>
                    <a:pt x="90" y="156"/>
                    <a:pt x="89" y="154"/>
                  </a:cubicBezTo>
                  <a:cubicBezTo>
                    <a:pt x="88" y="149"/>
                    <a:pt x="90" y="145"/>
                    <a:pt x="89" y="142"/>
                  </a:cubicBezTo>
                  <a:cubicBezTo>
                    <a:pt x="89" y="144"/>
                    <a:pt x="89" y="148"/>
                    <a:pt x="88" y="151"/>
                  </a:cubicBezTo>
                  <a:cubicBezTo>
                    <a:pt x="88" y="152"/>
                    <a:pt x="87" y="153"/>
                    <a:pt x="86" y="153"/>
                  </a:cubicBezTo>
                  <a:cubicBezTo>
                    <a:pt x="84" y="152"/>
                    <a:pt x="85" y="151"/>
                    <a:pt x="85" y="150"/>
                  </a:cubicBezTo>
                  <a:cubicBezTo>
                    <a:pt x="86" y="145"/>
                    <a:pt x="87" y="139"/>
                    <a:pt x="88" y="134"/>
                  </a:cubicBezTo>
                  <a:cubicBezTo>
                    <a:pt x="87" y="138"/>
                    <a:pt x="87" y="143"/>
                    <a:pt x="86" y="147"/>
                  </a:cubicBezTo>
                  <a:cubicBezTo>
                    <a:pt x="85" y="148"/>
                    <a:pt x="86" y="150"/>
                    <a:pt x="84" y="150"/>
                  </a:cubicBezTo>
                  <a:cubicBezTo>
                    <a:pt x="82" y="150"/>
                    <a:pt x="82" y="148"/>
                    <a:pt x="82" y="146"/>
                  </a:cubicBezTo>
                  <a:cubicBezTo>
                    <a:pt x="83" y="141"/>
                    <a:pt x="84" y="136"/>
                    <a:pt x="85" y="131"/>
                  </a:cubicBezTo>
                  <a:cubicBezTo>
                    <a:pt x="85" y="130"/>
                    <a:pt x="85" y="131"/>
                    <a:pt x="85" y="131"/>
                  </a:cubicBezTo>
                  <a:cubicBezTo>
                    <a:pt x="85" y="130"/>
                    <a:pt x="84" y="130"/>
                    <a:pt x="84" y="131"/>
                  </a:cubicBezTo>
                  <a:cubicBezTo>
                    <a:pt x="82" y="130"/>
                    <a:pt x="83" y="128"/>
                    <a:pt x="82" y="127"/>
                  </a:cubicBezTo>
                  <a:cubicBezTo>
                    <a:pt x="82" y="125"/>
                    <a:pt x="83" y="124"/>
                    <a:pt x="82" y="123"/>
                  </a:cubicBezTo>
                  <a:cubicBezTo>
                    <a:pt x="81" y="123"/>
                    <a:pt x="80" y="123"/>
                    <a:pt x="79" y="122"/>
                  </a:cubicBezTo>
                  <a:cubicBezTo>
                    <a:pt x="78" y="120"/>
                    <a:pt x="79" y="117"/>
                    <a:pt x="77" y="114"/>
                  </a:cubicBezTo>
                  <a:cubicBezTo>
                    <a:pt x="76" y="114"/>
                    <a:pt x="76" y="114"/>
                    <a:pt x="75" y="114"/>
                  </a:cubicBezTo>
                  <a:cubicBezTo>
                    <a:pt x="75" y="119"/>
                    <a:pt x="76" y="125"/>
                    <a:pt x="74" y="129"/>
                  </a:cubicBezTo>
                  <a:cubicBezTo>
                    <a:pt x="73" y="130"/>
                    <a:pt x="73" y="130"/>
                    <a:pt x="72" y="130"/>
                  </a:cubicBezTo>
                  <a:cubicBezTo>
                    <a:pt x="70" y="127"/>
                    <a:pt x="71" y="124"/>
                    <a:pt x="71" y="121"/>
                  </a:cubicBezTo>
                  <a:cubicBezTo>
                    <a:pt x="72" y="116"/>
                    <a:pt x="72" y="111"/>
                    <a:pt x="70" y="107"/>
                  </a:cubicBezTo>
                  <a:cubicBezTo>
                    <a:pt x="70" y="104"/>
                    <a:pt x="67" y="102"/>
                    <a:pt x="65" y="101"/>
                  </a:cubicBezTo>
                  <a:cubicBezTo>
                    <a:pt x="63" y="99"/>
                    <a:pt x="63" y="96"/>
                    <a:pt x="60" y="97"/>
                  </a:cubicBezTo>
                  <a:cubicBezTo>
                    <a:pt x="59" y="95"/>
                    <a:pt x="58" y="93"/>
                    <a:pt x="58" y="91"/>
                  </a:cubicBezTo>
                  <a:cubicBezTo>
                    <a:pt x="61" y="91"/>
                    <a:pt x="59" y="86"/>
                    <a:pt x="63" y="85"/>
                  </a:cubicBezTo>
                  <a:cubicBezTo>
                    <a:pt x="63" y="85"/>
                    <a:pt x="62" y="85"/>
                    <a:pt x="62" y="84"/>
                  </a:cubicBezTo>
                  <a:cubicBezTo>
                    <a:pt x="61" y="83"/>
                    <a:pt x="61" y="83"/>
                    <a:pt x="63" y="81"/>
                  </a:cubicBezTo>
                  <a:cubicBezTo>
                    <a:pt x="63" y="81"/>
                    <a:pt x="62" y="81"/>
                    <a:pt x="62" y="80"/>
                  </a:cubicBezTo>
                  <a:cubicBezTo>
                    <a:pt x="62" y="79"/>
                    <a:pt x="62" y="77"/>
                    <a:pt x="61" y="76"/>
                  </a:cubicBezTo>
                  <a:cubicBezTo>
                    <a:pt x="61" y="75"/>
                    <a:pt x="61" y="74"/>
                    <a:pt x="61" y="74"/>
                  </a:cubicBezTo>
                  <a:cubicBezTo>
                    <a:pt x="62" y="73"/>
                    <a:pt x="63" y="74"/>
                    <a:pt x="63" y="74"/>
                  </a:cubicBezTo>
                  <a:cubicBezTo>
                    <a:pt x="64" y="74"/>
                    <a:pt x="65" y="76"/>
                    <a:pt x="67" y="74"/>
                  </a:cubicBezTo>
                  <a:cubicBezTo>
                    <a:pt x="68" y="72"/>
                    <a:pt x="66" y="72"/>
                    <a:pt x="65" y="71"/>
                  </a:cubicBezTo>
                  <a:cubicBezTo>
                    <a:pt x="64" y="70"/>
                    <a:pt x="63" y="69"/>
                    <a:pt x="63" y="67"/>
                  </a:cubicBezTo>
                  <a:cubicBezTo>
                    <a:pt x="65" y="68"/>
                    <a:pt x="65" y="64"/>
                    <a:pt x="67" y="65"/>
                  </a:cubicBezTo>
                  <a:cubicBezTo>
                    <a:pt x="67" y="65"/>
                    <a:pt x="68" y="65"/>
                    <a:pt x="68" y="65"/>
                  </a:cubicBezTo>
                  <a:cubicBezTo>
                    <a:pt x="66" y="62"/>
                    <a:pt x="66" y="61"/>
                    <a:pt x="70" y="63"/>
                  </a:cubicBezTo>
                  <a:cubicBezTo>
                    <a:pt x="70" y="63"/>
                    <a:pt x="70" y="63"/>
                    <a:pt x="69" y="62"/>
                  </a:cubicBezTo>
                  <a:cubicBezTo>
                    <a:pt x="69" y="59"/>
                    <a:pt x="71" y="59"/>
                    <a:pt x="73" y="58"/>
                  </a:cubicBezTo>
                  <a:cubicBezTo>
                    <a:pt x="72" y="56"/>
                    <a:pt x="72" y="56"/>
                    <a:pt x="72" y="53"/>
                  </a:cubicBezTo>
                  <a:cubicBezTo>
                    <a:pt x="73" y="52"/>
                    <a:pt x="72" y="52"/>
                    <a:pt x="71" y="52"/>
                  </a:cubicBezTo>
                  <a:cubicBezTo>
                    <a:pt x="70" y="51"/>
                    <a:pt x="69" y="50"/>
                    <a:pt x="68" y="49"/>
                  </a:cubicBezTo>
                  <a:cubicBezTo>
                    <a:pt x="68" y="48"/>
                    <a:pt x="68" y="48"/>
                    <a:pt x="68" y="47"/>
                  </a:cubicBezTo>
                  <a:cubicBezTo>
                    <a:pt x="69" y="46"/>
                    <a:pt x="70" y="46"/>
                    <a:pt x="71" y="47"/>
                  </a:cubicBezTo>
                  <a:cubicBezTo>
                    <a:pt x="73" y="49"/>
                    <a:pt x="75" y="51"/>
                    <a:pt x="77" y="54"/>
                  </a:cubicBezTo>
                  <a:cubicBezTo>
                    <a:pt x="75" y="52"/>
                    <a:pt x="73" y="50"/>
                    <a:pt x="72" y="48"/>
                  </a:cubicBezTo>
                  <a:cubicBezTo>
                    <a:pt x="71" y="47"/>
                    <a:pt x="70" y="47"/>
                    <a:pt x="71" y="45"/>
                  </a:cubicBezTo>
                  <a:cubicBezTo>
                    <a:pt x="72" y="44"/>
                    <a:pt x="70" y="42"/>
                    <a:pt x="70" y="41"/>
                  </a:cubicBezTo>
                  <a:cubicBezTo>
                    <a:pt x="71" y="39"/>
                    <a:pt x="70" y="38"/>
                    <a:pt x="73" y="38"/>
                  </a:cubicBezTo>
                  <a:cubicBezTo>
                    <a:pt x="75" y="38"/>
                    <a:pt x="73" y="36"/>
                    <a:pt x="74" y="35"/>
                  </a:cubicBezTo>
                  <a:cubicBezTo>
                    <a:pt x="76" y="32"/>
                    <a:pt x="77" y="36"/>
                    <a:pt x="79" y="36"/>
                  </a:cubicBezTo>
                  <a:cubicBezTo>
                    <a:pt x="76" y="32"/>
                    <a:pt x="71" y="29"/>
                    <a:pt x="66" y="26"/>
                  </a:cubicBezTo>
                  <a:cubicBezTo>
                    <a:pt x="64" y="25"/>
                    <a:pt x="65" y="26"/>
                    <a:pt x="65" y="27"/>
                  </a:cubicBezTo>
                  <a:cubicBezTo>
                    <a:pt x="65" y="29"/>
                    <a:pt x="62" y="29"/>
                    <a:pt x="60" y="30"/>
                  </a:cubicBezTo>
                  <a:cubicBezTo>
                    <a:pt x="61" y="30"/>
                    <a:pt x="64" y="29"/>
                    <a:pt x="63" y="32"/>
                  </a:cubicBezTo>
                  <a:cubicBezTo>
                    <a:pt x="62" y="34"/>
                    <a:pt x="59" y="34"/>
                    <a:pt x="57" y="36"/>
                  </a:cubicBezTo>
                  <a:cubicBezTo>
                    <a:pt x="60" y="38"/>
                    <a:pt x="57" y="41"/>
                    <a:pt x="60" y="43"/>
                  </a:cubicBezTo>
                  <a:cubicBezTo>
                    <a:pt x="60" y="43"/>
                    <a:pt x="60" y="44"/>
                    <a:pt x="60" y="44"/>
                  </a:cubicBezTo>
                  <a:cubicBezTo>
                    <a:pt x="56" y="46"/>
                    <a:pt x="56" y="49"/>
                    <a:pt x="57" y="53"/>
                  </a:cubicBezTo>
                  <a:cubicBezTo>
                    <a:pt x="53" y="54"/>
                    <a:pt x="52" y="56"/>
                    <a:pt x="52" y="59"/>
                  </a:cubicBezTo>
                  <a:cubicBezTo>
                    <a:pt x="51" y="61"/>
                    <a:pt x="50" y="62"/>
                    <a:pt x="51" y="64"/>
                  </a:cubicBezTo>
                  <a:cubicBezTo>
                    <a:pt x="52" y="66"/>
                    <a:pt x="53" y="67"/>
                    <a:pt x="51" y="69"/>
                  </a:cubicBezTo>
                  <a:cubicBezTo>
                    <a:pt x="50" y="70"/>
                    <a:pt x="50" y="72"/>
                    <a:pt x="51" y="73"/>
                  </a:cubicBezTo>
                  <a:cubicBezTo>
                    <a:pt x="50" y="76"/>
                    <a:pt x="49" y="78"/>
                    <a:pt x="51" y="81"/>
                  </a:cubicBezTo>
                  <a:cubicBezTo>
                    <a:pt x="52" y="82"/>
                    <a:pt x="51" y="82"/>
                    <a:pt x="50" y="83"/>
                  </a:cubicBezTo>
                  <a:cubicBezTo>
                    <a:pt x="47" y="83"/>
                    <a:pt x="47" y="85"/>
                    <a:pt x="47" y="87"/>
                  </a:cubicBezTo>
                  <a:cubicBezTo>
                    <a:pt x="46" y="90"/>
                    <a:pt x="47" y="93"/>
                    <a:pt x="47" y="96"/>
                  </a:cubicBezTo>
                  <a:cubicBezTo>
                    <a:pt x="47" y="98"/>
                    <a:pt x="46" y="99"/>
                    <a:pt x="45" y="100"/>
                  </a:cubicBezTo>
                  <a:cubicBezTo>
                    <a:pt x="42" y="99"/>
                    <a:pt x="44" y="96"/>
                    <a:pt x="43" y="94"/>
                  </a:cubicBezTo>
                  <a:cubicBezTo>
                    <a:pt x="43" y="93"/>
                    <a:pt x="43" y="92"/>
                    <a:pt x="43" y="91"/>
                  </a:cubicBezTo>
                  <a:cubicBezTo>
                    <a:pt x="44" y="87"/>
                    <a:pt x="41" y="84"/>
                    <a:pt x="41" y="80"/>
                  </a:cubicBezTo>
                  <a:cubicBezTo>
                    <a:pt x="41" y="79"/>
                    <a:pt x="39" y="79"/>
                    <a:pt x="38" y="78"/>
                  </a:cubicBezTo>
                  <a:cubicBezTo>
                    <a:pt x="37" y="78"/>
                    <a:pt x="35" y="78"/>
                    <a:pt x="35" y="76"/>
                  </a:cubicBezTo>
                  <a:cubicBezTo>
                    <a:pt x="35" y="76"/>
                    <a:pt x="35" y="76"/>
                    <a:pt x="35" y="75"/>
                  </a:cubicBezTo>
                  <a:cubicBezTo>
                    <a:pt x="35" y="75"/>
                    <a:pt x="37" y="75"/>
                    <a:pt x="35" y="74"/>
                  </a:cubicBezTo>
                  <a:cubicBezTo>
                    <a:pt x="34" y="73"/>
                    <a:pt x="33" y="72"/>
                    <a:pt x="35" y="71"/>
                  </a:cubicBezTo>
                  <a:cubicBezTo>
                    <a:pt x="39" y="70"/>
                    <a:pt x="37" y="68"/>
                    <a:pt x="36" y="66"/>
                  </a:cubicBezTo>
                  <a:cubicBezTo>
                    <a:pt x="38" y="65"/>
                    <a:pt x="39" y="66"/>
                    <a:pt x="41" y="66"/>
                  </a:cubicBezTo>
                  <a:cubicBezTo>
                    <a:pt x="36" y="66"/>
                    <a:pt x="31" y="66"/>
                    <a:pt x="27" y="65"/>
                  </a:cubicBezTo>
                  <a:cubicBezTo>
                    <a:pt x="26" y="65"/>
                    <a:pt x="25" y="65"/>
                    <a:pt x="25" y="64"/>
                  </a:cubicBezTo>
                  <a:cubicBezTo>
                    <a:pt x="25" y="61"/>
                    <a:pt x="27" y="61"/>
                    <a:pt x="29" y="62"/>
                  </a:cubicBezTo>
                  <a:cubicBezTo>
                    <a:pt x="31" y="62"/>
                    <a:pt x="33" y="62"/>
                    <a:pt x="35" y="63"/>
                  </a:cubicBezTo>
                  <a:cubicBezTo>
                    <a:pt x="35" y="62"/>
                    <a:pt x="33" y="63"/>
                    <a:pt x="32" y="61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32" y="59"/>
                    <a:pt x="36" y="61"/>
                    <a:pt x="35" y="58"/>
                  </a:cubicBezTo>
                  <a:cubicBezTo>
                    <a:pt x="35" y="55"/>
                    <a:pt x="37" y="56"/>
                    <a:pt x="39" y="56"/>
                  </a:cubicBezTo>
                  <a:cubicBezTo>
                    <a:pt x="39" y="57"/>
                    <a:pt x="39" y="55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8" y="56"/>
                    <a:pt x="37" y="55"/>
                    <a:pt x="37" y="54"/>
                  </a:cubicBezTo>
                  <a:cubicBezTo>
                    <a:pt x="37" y="53"/>
                    <a:pt x="38" y="53"/>
                    <a:pt x="39" y="54"/>
                  </a:cubicBezTo>
                  <a:cubicBezTo>
                    <a:pt x="40" y="54"/>
                    <a:pt x="41" y="53"/>
                    <a:pt x="41" y="54"/>
                  </a:cubicBezTo>
                  <a:cubicBezTo>
                    <a:pt x="39" y="53"/>
                    <a:pt x="36" y="54"/>
                    <a:pt x="34" y="52"/>
                  </a:cubicBezTo>
                  <a:cubicBezTo>
                    <a:pt x="33" y="52"/>
                    <a:pt x="31" y="51"/>
                    <a:pt x="32" y="50"/>
                  </a:cubicBezTo>
                  <a:cubicBezTo>
                    <a:pt x="32" y="48"/>
                    <a:pt x="33" y="49"/>
                    <a:pt x="35" y="49"/>
                  </a:cubicBezTo>
                  <a:cubicBezTo>
                    <a:pt x="36" y="49"/>
                    <a:pt x="37" y="50"/>
                    <a:pt x="38" y="50"/>
                  </a:cubicBezTo>
                  <a:cubicBezTo>
                    <a:pt x="40" y="50"/>
                    <a:pt x="42" y="53"/>
                    <a:pt x="42" y="49"/>
                  </a:cubicBezTo>
                  <a:cubicBezTo>
                    <a:pt x="43" y="48"/>
                    <a:pt x="45" y="48"/>
                    <a:pt x="46" y="49"/>
                  </a:cubicBezTo>
                  <a:cubicBezTo>
                    <a:pt x="43" y="48"/>
                    <a:pt x="40" y="48"/>
                    <a:pt x="37" y="46"/>
                  </a:cubicBezTo>
                  <a:cubicBezTo>
                    <a:pt x="36" y="46"/>
                    <a:pt x="36" y="45"/>
                    <a:pt x="36" y="44"/>
                  </a:cubicBezTo>
                  <a:cubicBezTo>
                    <a:pt x="37" y="43"/>
                    <a:pt x="37" y="43"/>
                    <a:pt x="38" y="44"/>
                  </a:cubicBezTo>
                  <a:cubicBezTo>
                    <a:pt x="41" y="45"/>
                    <a:pt x="44" y="45"/>
                    <a:pt x="47" y="45"/>
                  </a:cubicBezTo>
                  <a:cubicBezTo>
                    <a:pt x="45" y="45"/>
                    <a:pt x="42" y="45"/>
                    <a:pt x="39" y="44"/>
                  </a:cubicBezTo>
                  <a:cubicBezTo>
                    <a:pt x="38" y="43"/>
                    <a:pt x="37" y="43"/>
                    <a:pt x="37" y="41"/>
                  </a:cubicBezTo>
                  <a:cubicBezTo>
                    <a:pt x="37" y="40"/>
                    <a:pt x="39" y="38"/>
                    <a:pt x="40" y="39"/>
                  </a:cubicBezTo>
                  <a:cubicBezTo>
                    <a:pt x="43" y="39"/>
                    <a:pt x="45" y="40"/>
                    <a:pt x="48" y="40"/>
                  </a:cubicBezTo>
                  <a:cubicBezTo>
                    <a:pt x="45" y="40"/>
                    <a:pt x="42" y="39"/>
                    <a:pt x="39" y="39"/>
                  </a:cubicBezTo>
                  <a:cubicBezTo>
                    <a:pt x="38" y="38"/>
                    <a:pt x="36" y="38"/>
                    <a:pt x="37" y="36"/>
                  </a:cubicBezTo>
                  <a:cubicBezTo>
                    <a:pt x="37" y="34"/>
                    <a:pt x="39" y="35"/>
                    <a:pt x="40" y="35"/>
                  </a:cubicBezTo>
                  <a:cubicBezTo>
                    <a:pt x="43" y="36"/>
                    <a:pt x="45" y="33"/>
                    <a:pt x="49" y="33"/>
                  </a:cubicBezTo>
                  <a:cubicBezTo>
                    <a:pt x="47" y="31"/>
                    <a:pt x="44" y="31"/>
                    <a:pt x="42" y="29"/>
                  </a:cubicBezTo>
                  <a:cubicBezTo>
                    <a:pt x="42" y="29"/>
                    <a:pt x="41" y="28"/>
                    <a:pt x="41" y="27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5" y="27"/>
                    <a:pt x="46" y="27"/>
                    <a:pt x="47" y="27"/>
                  </a:cubicBezTo>
                  <a:cubicBezTo>
                    <a:pt x="47" y="26"/>
                    <a:pt x="44" y="23"/>
                    <a:pt x="48" y="23"/>
                  </a:cubicBezTo>
                  <a:cubicBezTo>
                    <a:pt x="49" y="23"/>
                    <a:pt x="49" y="23"/>
                    <a:pt x="49" y="22"/>
                  </a:cubicBezTo>
                  <a:cubicBezTo>
                    <a:pt x="48" y="18"/>
                    <a:pt x="51" y="16"/>
                    <a:pt x="54" y="13"/>
                  </a:cubicBezTo>
                  <a:cubicBezTo>
                    <a:pt x="55" y="12"/>
                    <a:pt x="56" y="12"/>
                    <a:pt x="56" y="11"/>
                  </a:cubicBezTo>
                  <a:cubicBezTo>
                    <a:pt x="55" y="9"/>
                    <a:pt x="55" y="7"/>
                    <a:pt x="52" y="7"/>
                  </a:cubicBezTo>
                  <a:cubicBezTo>
                    <a:pt x="50" y="7"/>
                    <a:pt x="47" y="6"/>
                    <a:pt x="46" y="3"/>
                  </a:cubicBezTo>
                  <a:cubicBezTo>
                    <a:pt x="45" y="3"/>
                    <a:pt x="45" y="2"/>
                    <a:pt x="45" y="2"/>
                  </a:cubicBezTo>
                  <a:cubicBezTo>
                    <a:pt x="46" y="1"/>
                    <a:pt x="46" y="0"/>
                    <a:pt x="47" y="0"/>
                  </a:cubicBezTo>
                  <a:close/>
                </a:path>
              </a:pathLst>
            </a:custGeom>
            <a:solidFill>
              <a:srgbClr val="221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8" name="Freeform 8">
              <a:extLst>
                <a:ext uri="{FF2B5EF4-FFF2-40B4-BE49-F238E27FC236}">
                  <a16:creationId xmlns:a16="http://schemas.microsoft.com/office/drawing/2014/main" id="{697EE73A-E5AA-E928-9B3A-084F4767E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" y="1809"/>
              <a:ext cx="271" cy="720"/>
            </a:xfrm>
            <a:custGeom>
              <a:avLst/>
              <a:gdLst>
                <a:gd name="T0" fmla="*/ 54 w 114"/>
                <a:gd name="T1" fmla="*/ 8 h 304"/>
                <a:gd name="T2" fmla="*/ 65 w 114"/>
                <a:gd name="T3" fmla="*/ 5 h 304"/>
                <a:gd name="T4" fmla="*/ 95 w 114"/>
                <a:gd name="T5" fmla="*/ 55 h 304"/>
                <a:gd name="T6" fmla="*/ 94 w 114"/>
                <a:gd name="T7" fmla="*/ 76 h 304"/>
                <a:gd name="T8" fmla="*/ 90 w 114"/>
                <a:gd name="T9" fmla="*/ 73 h 304"/>
                <a:gd name="T10" fmla="*/ 89 w 114"/>
                <a:gd name="T11" fmla="*/ 80 h 304"/>
                <a:gd name="T12" fmla="*/ 107 w 114"/>
                <a:gd name="T13" fmla="*/ 155 h 304"/>
                <a:gd name="T14" fmla="*/ 104 w 114"/>
                <a:gd name="T15" fmla="*/ 136 h 304"/>
                <a:gd name="T16" fmla="*/ 93 w 114"/>
                <a:gd name="T17" fmla="*/ 79 h 304"/>
                <a:gd name="T18" fmla="*/ 102 w 114"/>
                <a:gd name="T19" fmla="*/ 103 h 304"/>
                <a:gd name="T20" fmla="*/ 110 w 114"/>
                <a:gd name="T21" fmla="*/ 154 h 304"/>
                <a:gd name="T22" fmla="*/ 112 w 114"/>
                <a:gd name="T23" fmla="*/ 241 h 304"/>
                <a:gd name="T24" fmla="*/ 112 w 114"/>
                <a:gd name="T25" fmla="*/ 253 h 304"/>
                <a:gd name="T26" fmla="*/ 102 w 114"/>
                <a:gd name="T27" fmla="*/ 304 h 304"/>
                <a:gd name="T28" fmla="*/ 100 w 114"/>
                <a:gd name="T29" fmla="*/ 293 h 304"/>
                <a:gd name="T30" fmla="*/ 105 w 114"/>
                <a:gd name="T31" fmla="*/ 256 h 304"/>
                <a:gd name="T32" fmla="*/ 102 w 114"/>
                <a:gd name="T33" fmla="*/ 239 h 304"/>
                <a:gd name="T34" fmla="*/ 102 w 114"/>
                <a:gd name="T35" fmla="*/ 222 h 304"/>
                <a:gd name="T36" fmla="*/ 107 w 114"/>
                <a:gd name="T37" fmla="*/ 237 h 304"/>
                <a:gd name="T38" fmla="*/ 108 w 114"/>
                <a:gd name="T39" fmla="*/ 235 h 304"/>
                <a:gd name="T40" fmla="*/ 106 w 114"/>
                <a:gd name="T41" fmla="*/ 186 h 304"/>
                <a:gd name="T42" fmla="*/ 80 w 114"/>
                <a:gd name="T43" fmla="*/ 94 h 304"/>
                <a:gd name="T44" fmla="*/ 74 w 114"/>
                <a:gd name="T45" fmla="*/ 84 h 304"/>
                <a:gd name="T46" fmla="*/ 71 w 114"/>
                <a:gd name="T47" fmla="*/ 86 h 304"/>
                <a:gd name="T48" fmla="*/ 64 w 114"/>
                <a:gd name="T49" fmla="*/ 75 h 304"/>
                <a:gd name="T50" fmla="*/ 56 w 114"/>
                <a:gd name="T51" fmla="*/ 59 h 304"/>
                <a:gd name="T52" fmla="*/ 59 w 114"/>
                <a:gd name="T53" fmla="*/ 58 h 304"/>
                <a:gd name="T54" fmla="*/ 68 w 114"/>
                <a:gd name="T55" fmla="*/ 58 h 304"/>
                <a:gd name="T56" fmla="*/ 66 w 114"/>
                <a:gd name="T57" fmla="*/ 64 h 304"/>
                <a:gd name="T58" fmla="*/ 69 w 114"/>
                <a:gd name="T59" fmla="*/ 67 h 304"/>
                <a:gd name="T60" fmla="*/ 77 w 114"/>
                <a:gd name="T61" fmla="*/ 66 h 304"/>
                <a:gd name="T62" fmla="*/ 84 w 114"/>
                <a:gd name="T63" fmla="*/ 71 h 304"/>
                <a:gd name="T64" fmla="*/ 90 w 114"/>
                <a:gd name="T65" fmla="*/ 66 h 304"/>
                <a:gd name="T66" fmla="*/ 60 w 114"/>
                <a:gd name="T67" fmla="*/ 34 h 304"/>
                <a:gd name="T68" fmla="*/ 57 w 114"/>
                <a:gd name="T69" fmla="*/ 27 h 304"/>
                <a:gd name="T70" fmla="*/ 22 w 114"/>
                <a:gd name="T71" fmla="*/ 11 h 304"/>
                <a:gd name="T72" fmla="*/ 0 w 114"/>
                <a:gd name="T73" fmla="*/ 3 h 304"/>
                <a:gd name="T74" fmla="*/ 24 w 114"/>
                <a:gd name="T75" fmla="*/ 6 h 304"/>
                <a:gd name="T76" fmla="*/ 40 w 114"/>
                <a:gd name="T77" fmla="*/ 11 h 304"/>
                <a:gd name="T78" fmla="*/ 48 w 114"/>
                <a:gd name="T79" fmla="*/ 13 h 304"/>
                <a:gd name="T80" fmla="*/ 51 w 114"/>
                <a:gd name="T81" fmla="*/ 12 h 304"/>
                <a:gd name="T82" fmla="*/ 49 w 114"/>
                <a:gd name="T83" fmla="*/ 6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4" h="304">
                  <a:moveTo>
                    <a:pt x="49" y="6"/>
                  </a:moveTo>
                  <a:cubicBezTo>
                    <a:pt x="51" y="7"/>
                    <a:pt x="52" y="6"/>
                    <a:pt x="54" y="8"/>
                  </a:cubicBezTo>
                  <a:cubicBezTo>
                    <a:pt x="56" y="10"/>
                    <a:pt x="58" y="6"/>
                    <a:pt x="61" y="6"/>
                  </a:cubicBezTo>
                  <a:cubicBezTo>
                    <a:pt x="62" y="7"/>
                    <a:pt x="64" y="6"/>
                    <a:pt x="65" y="5"/>
                  </a:cubicBezTo>
                  <a:cubicBezTo>
                    <a:pt x="71" y="10"/>
                    <a:pt x="76" y="15"/>
                    <a:pt x="82" y="20"/>
                  </a:cubicBezTo>
                  <a:cubicBezTo>
                    <a:pt x="93" y="29"/>
                    <a:pt x="96" y="42"/>
                    <a:pt x="95" y="55"/>
                  </a:cubicBezTo>
                  <a:cubicBezTo>
                    <a:pt x="95" y="61"/>
                    <a:pt x="94" y="66"/>
                    <a:pt x="95" y="72"/>
                  </a:cubicBezTo>
                  <a:cubicBezTo>
                    <a:pt x="95" y="73"/>
                    <a:pt x="96" y="75"/>
                    <a:pt x="94" y="76"/>
                  </a:cubicBezTo>
                  <a:cubicBezTo>
                    <a:pt x="93" y="77"/>
                    <a:pt x="91" y="78"/>
                    <a:pt x="92" y="75"/>
                  </a:cubicBezTo>
                  <a:cubicBezTo>
                    <a:pt x="92" y="74"/>
                    <a:pt x="92" y="73"/>
                    <a:pt x="90" y="73"/>
                  </a:cubicBezTo>
                  <a:cubicBezTo>
                    <a:pt x="89" y="73"/>
                    <a:pt x="90" y="75"/>
                    <a:pt x="90" y="75"/>
                  </a:cubicBezTo>
                  <a:cubicBezTo>
                    <a:pt x="86" y="76"/>
                    <a:pt x="88" y="78"/>
                    <a:pt x="89" y="80"/>
                  </a:cubicBezTo>
                  <a:cubicBezTo>
                    <a:pt x="93" y="90"/>
                    <a:pt x="94" y="101"/>
                    <a:pt x="97" y="112"/>
                  </a:cubicBezTo>
                  <a:cubicBezTo>
                    <a:pt x="101" y="126"/>
                    <a:pt x="104" y="140"/>
                    <a:pt x="107" y="155"/>
                  </a:cubicBezTo>
                  <a:cubicBezTo>
                    <a:pt x="107" y="156"/>
                    <a:pt x="107" y="157"/>
                    <a:pt x="108" y="157"/>
                  </a:cubicBezTo>
                  <a:cubicBezTo>
                    <a:pt x="106" y="150"/>
                    <a:pt x="105" y="143"/>
                    <a:pt x="104" y="136"/>
                  </a:cubicBezTo>
                  <a:cubicBezTo>
                    <a:pt x="100" y="119"/>
                    <a:pt x="96" y="101"/>
                    <a:pt x="91" y="84"/>
                  </a:cubicBezTo>
                  <a:cubicBezTo>
                    <a:pt x="91" y="83"/>
                    <a:pt x="89" y="80"/>
                    <a:pt x="93" y="79"/>
                  </a:cubicBezTo>
                  <a:cubicBezTo>
                    <a:pt x="94" y="80"/>
                    <a:pt x="95" y="81"/>
                    <a:pt x="95" y="82"/>
                  </a:cubicBezTo>
                  <a:cubicBezTo>
                    <a:pt x="98" y="89"/>
                    <a:pt x="101" y="96"/>
                    <a:pt x="102" y="103"/>
                  </a:cubicBezTo>
                  <a:cubicBezTo>
                    <a:pt x="101" y="107"/>
                    <a:pt x="102" y="110"/>
                    <a:pt x="103" y="113"/>
                  </a:cubicBezTo>
                  <a:cubicBezTo>
                    <a:pt x="106" y="127"/>
                    <a:pt x="109" y="140"/>
                    <a:pt x="110" y="154"/>
                  </a:cubicBezTo>
                  <a:cubicBezTo>
                    <a:pt x="114" y="178"/>
                    <a:pt x="114" y="202"/>
                    <a:pt x="113" y="227"/>
                  </a:cubicBezTo>
                  <a:cubicBezTo>
                    <a:pt x="113" y="231"/>
                    <a:pt x="113" y="236"/>
                    <a:pt x="112" y="241"/>
                  </a:cubicBezTo>
                  <a:cubicBezTo>
                    <a:pt x="111" y="243"/>
                    <a:pt x="111" y="245"/>
                    <a:pt x="112" y="247"/>
                  </a:cubicBezTo>
                  <a:cubicBezTo>
                    <a:pt x="112" y="249"/>
                    <a:pt x="112" y="251"/>
                    <a:pt x="112" y="253"/>
                  </a:cubicBezTo>
                  <a:cubicBezTo>
                    <a:pt x="111" y="263"/>
                    <a:pt x="110" y="273"/>
                    <a:pt x="108" y="283"/>
                  </a:cubicBezTo>
                  <a:cubicBezTo>
                    <a:pt x="107" y="290"/>
                    <a:pt x="106" y="298"/>
                    <a:pt x="102" y="304"/>
                  </a:cubicBezTo>
                  <a:cubicBezTo>
                    <a:pt x="98" y="304"/>
                    <a:pt x="100" y="302"/>
                    <a:pt x="100" y="300"/>
                  </a:cubicBezTo>
                  <a:cubicBezTo>
                    <a:pt x="100" y="298"/>
                    <a:pt x="103" y="295"/>
                    <a:pt x="100" y="293"/>
                  </a:cubicBezTo>
                  <a:cubicBezTo>
                    <a:pt x="99" y="292"/>
                    <a:pt x="100" y="291"/>
                    <a:pt x="101" y="290"/>
                  </a:cubicBezTo>
                  <a:cubicBezTo>
                    <a:pt x="103" y="278"/>
                    <a:pt x="105" y="267"/>
                    <a:pt x="105" y="256"/>
                  </a:cubicBezTo>
                  <a:cubicBezTo>
                    <a:pt x="105" y="250"/>
                    <a:pt x="103" y="245"/>
                    <a:pt x="104" y="239"/>
                  </a:cubicBezTo>
                  <a:cubicBezTo>
                    <a:pt x="103" y="239"/>
                    <a:pt x="103" y="240"/>
                    <a:pt x="102" y="239"/>
                  </a:cubicBezTo>
                  <a:cubicBezTo>
                    <a:pt x="102" y="238"/>
                    <a:pt x="101" y="238"/>
                    <a:pt x="102" y="237"/>
                  </a:cubicBezTo>
                  <a:cubicBezTo>
                    <a:pt x="104" y="232"/>
                    <a:pt x="102" y="227"/>
                    <a:pt x="102" y="222"/>
                  </a:cubicBezTo>
                  <a:cubicBezTo>
                    <a:pt x="103" y="220"/>
                    <a:pt x="103" y="217"/>
                    <a:pt x="106" y="220"/>
                  </a:cubicBezTo>
                  <a:cubicBezTo>
                    <a:pt x="108" y="225"/>
                    <a:pt x="109" y="231"/>
                    <a:pt x="107" y="237"/>
                  </a:cubicBezTo>
                  <a:cubicBezTo>
                    <a:pt x="106" y="240"/>
                    <a:pt x="107" y="245"/>
                    <a:pt x="108" y="248"/>
                  </a:cubicBezTo>
                  <a:cubicBezTo>
                    <a:pt x="107" y="244"/>
                    <a:pt x="108" y="239"/>
                    <a:pt x="108" y="235"/>
                  </a:cubicBezTo>
                  <a:cubicBezTo>
                    <a:pt x="109" y="222"/>
                    <a:pt x="111" y="209"/>
                    <a:pt x="109" y="197"/>
                  </a:cubicBezTo>
                  <a:cubicBezTo>
                    <a:pt x="109" y="193"/>
                    <a:pt x="107" y="190"/>
                    <a:pt x="106" y="186"/>
                  </a:cubicBezTo>
                  <a:cubicBezTo>
                    <a:pt x="102" y="169"/>
                    <a:pt x="98" y="152"/>
                    <a:pt x="93" y="135"/>
                  </a:cubicBezTo>
                  <a:cubicBezTo>
                    <a:pt x="89" y="121"/>
                    <a:pt x="85" y="107"/>
                    <a:pt x="80" y="94"/>
                  </a:cubicBezTo>
                  <a:cubicBezTo>
                    <a:pt x="78" y="87"/>
                    <a:pt x="73" y="82"/>
                    <a:pt x="71" y="76"/>
                  </a:cubicBezTo>
                  <a:cubicBezTo>
                    <a:pt x="72" y="79"/>
                    <a:pt x="73" y="81"/>
                    <a:pt x="74" y="84"/>
                  </a:cubicBezTo>
                  <a:cubicBezTo>
                    <a:pt x="74" y="85"/>
                    <a:pt x="75" y="87"/>
                    <a:pt x="73" y="88"/>
                  </a:cubicBezTo>
                  <a:cubicBezTo>
                    <a:pt x="72" y="89"/>
                    <a:pt x="71" y="87"/>
                    <a:pt x="71" y="86"/>
                  </a:cubicBezTo>
                  <a:cubicBezTo>
                    <a:pt x="70" y="84"/>
                    <a:pt x="69" y="83"/>
                    <a:pt x="69" y="82"/>
                  </a:cubicBezTo>
                  <a:cubicBezTo>
                    <a:pt x="68" y="79"/>
                    <a:pt x="67" y="77"/>
                    <a:pt x="64" y="75"/>
                  </a:cubicBezTo>
                  <a:cubicBezTo>
                    <a:pt x="63" y="74"/>
                    <a:pt x="62" y="72"/>
                    <a:pt x="62" y="71"/>
                  </a:cubicBezTo>
                  <a:cubicBezTo>
                    <a:pt x="60" y="67"/>
                    <a:pt x="58" y="63"/>
                    <a:pt x="56" y="59"/>
                  </a:cubicBezTo>
                  <a:cubicBezTo>
                    <a:pt x="56" y="59"/>
                    <a:pt x="56" y="58"/>
                    <a:pt x="56" y="58"/>
                  </a:cubicBezTo>
                  <a:cubicBezTo>
                    <a:pt x="57" y="56"/>
                    <a:pt x="58" y="57"/>
                    <a:pt x="59" y="58"/>
                  </a:cubicBezTo>
                  <a:cubicBezTo>
                    <a:pt x="61" y="62"/>
                    <a:pt x="63" y="61"/>
                    <a:pt x="66" y="58"/>
                  </a:cubicBezTo>
                  <a:cubicBezTo>
                    <a:pt x="66" y="58"/>
                    <a:pt x="67" y="57"/>
                    <a:pt x="68" y="58"/>
                  </a:cubicBezTo>
                  <a:cubicBezTo>
                    <a:pt x="69" y="59"/>
                    <a:pt x="68" y="60"/>
                    <a:pt x="67" y="62"/>
                  </a:cubicBezTo>
                  <a:cubicBezTo>
                    <a:pt x="67" y="62"/>
                    <a:pt x="66" y="63"/>
                    <a:pt x="66" y="64"/>
                  </a:cubicBezTo>
                  <a:cubicBezTo>
                    <a:pt x="71" y="62"/>
                    <a:pt x="71" y="62"/>
                    <a:pt x="71" y="65"/>
                  </a:cubicBezTo>
                  <a:cubicBezTo>
                    <a:pt x="70" y="66"/>
                    <a:pt x="70" y="66"/>
                    <a:pt x="69" y="67"/>
                  </a:cubicBezTo>
                  <a:cubicBezTo>
                    <a:pt x="70" y="67"/>
                    <a:pt x="72" y="69"/>
                    <a:pt x="73" y="67"/>
                  </a:cubicBezTo>
                  <a:cubicBezTo>
                    <a:pt x="75" y="65"/>
                    <a:pt x="76" y="65"/>
                    <a:pt x="77" y="66"/>
                  </a:cubicBezTo>
                  <a:cubicBezTo>
                    <a:pt x="80" y="67"/>
                    <a:pt x="83" y="67"/>
                    <a:pt x="86" y="69"/>
                  </a:cubicBezTo>
                  <a:cubicBezTo>
                    <a:pt x="86" y="71"/>
                    <a:pt x="85" y="71"/>
                    <a:pt x="84" y="71"/>
                  </a:cubicBezTo>
                  <a:cubicBezTo>
                    <a:pt x="86" y="72"/>
                    <a:pt x="86" y="70"/>
                    <a:pt x="88" y="69"/>
                  </a:cubicBezTo>
                  <a:cubicBezTo>
                    <a:pt x="89" y="68"/>
                    <a:pt x="92" y="68"/>
                    <a:pt x="90" y="66"/>
                  </a:cubicBezTo>
                  <a:cubicBezTo>
                    <a:pt x="87" y="59"/>
                    <a:pt x="84" y="52"/>
                    <a:pt x="78" y="47"/>
                  </a:cubicBezTo>
                  <a:cubicBezTo>
                    <a:pt x="74" y="40"/>
                    <a:pt x="67" y="37"/>
                    <a:pt x="60" y="34"/>
                  </a:cubicBezTo>
                  <a:cubicBezTo>
                    <a:pt x="58" y="33"/>
                    <a:pt x="55" y="32"/>
                    <a:pt x="54" y="30"/>
                  </a:cubicBezTo>
                  <a:cubicBezTo>
                    <a:pt x="54" y="28"/>
                    <a:pt x="56" y="28"/>
                    <a:pt x="57" y="27"/>
                  </a:cubicBezTo>
                  <a:cubicBezTo>
                    <a:pt x="51" y="25"/>
                    <a:pt x="45" y="22"/>
                    <a:pt x="39" y="18"/>
                  </a:cubicBezTo>
                  <a:cubicBezTo>
                    <a:pt x="34" y="14"/>
                    <a:pt x="27" y="13"/>
                    <a:pt x="22" y="11"/>
                  </a:cubicBezTo>
                  <a:cubicBezTo>
                    <a:pt x="16" y="8"/>
                    <a:pt x="10" y="7"/>
                    <a:pt x="4" y="7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4" y="0"/>
                    <a:pt x="8" y="3"/>
                    <a:pt x="12" y="3"/>
                  </a:cubicBezTo>
                  <a:cubicBezTo>
                    <a:pt x="16" y="2"/>
                    <a:pt x="20" y="6"/>
                    <a:pt x="24" y="6"/>
                  </a:cubicBezTo>
                  <a:cubicBezTo>
                    <a:pt x="26" y="7"/>
                    <a:pt x="28" y="7"/>
                    <a:pt x="30" y="3"/>
                  </a:cubicBezTo>
                  <a:cubicBezTo>
                    <a:pt x="31" y="10"/>
                    <a:pt x="35" y="11"/>
                    <a:pt x="40" y="11"/>
                  </a:cubicBezTo>
                  <a:cubicBezTo>
                    <a:pt x="40" y="11"/>
                    <a:pt x="41" y="11"/>
                    <a:pt x="41" y="11"/>
                  </a:cubicBezTo>
                  <a:cubicBezTo>
                    <a:pt x="43" y="15"/>
                    <a:pt x="45" y="13"/>
                    <a:pt x="48" y="13"/>
                  </a:cubicBezTo>
                  <a:cubicBezTo>
                    <a:pt x="52" y="17"/>
                    <a:pt x="54" y="16"/>
                    <a:pt x="56" y="13"/>
                  </a:cubicBezTo>
                  <a:cubicBezTo>
                    <a:pt x="54" y="14"/>
                    <a:pt x="51" y="18"/>
                    <a:pt x="51" y="12"/>
                  </a:cubicBezTo>
                  <a:cubicBezTo>
                    <a:pt x="51" y="10"/>
                    <a:pt x="49" y="11"/>
                    <a:pt x="48" y="10"/>
                  </a:cubicBezTo>
                  <a:cubicBezTo>
                    <a:pt x="47" y="8"/>
                    <a:pt x="47" y="7"/>
                    <a:pt x="49" y="6"/>
                  </a:cubicBezTo>
                  <a:close/>
                </a:path>
              </a:pathLst>
            </a:custGeom>
            <a:solidFill>
              <a:srgbClr val="50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9" name="Freeform 9">
              <a:extLst>
                <a:ext uri="{FF2B5EF4-FFF2-40B4-BE49-F238E27FC236}">
                  <a16:creationId xmlns:a16="http://schemas.microsoft.com/office/drawing/2014/main" id="{2A4F5246-FCF6-F5BF-432C-24CA14B91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5" y="1203"/>
              <a:ext cx="318" cy="151"/>
            </a:xfrm>
            <a:custGeom>
              <a:avLst/>
              <a:gdLst>
                <a:gd name="T0" fmla="*/ 134 w 134"/>
                <a:gd name="T1" fmla="*/ 52 h 64"/>
                <a:gd name="T2" fmla="*/ 127 w 134"/>
                <a:gd name="T3" fmla="*/ 53 h 64"/>
                <a:gd name="T4" fmla="*/ 104 w 134"/>
                <a:gd name="T5" fmla="*/ 50 h 64"/>
                <a:gd name="T6" fmla="*/ 26 w 134"/>
                <a:gd name="T7" fmla="*/ 55 h 64"/>
                <a:gd name="T8" fmla="*/ 7 w 134"/>
                <a:gd name="T9" fmla="*/ 59 h 64"/>
                <a:gd name="T10" fmla="*/ 2 w 134"/>
                <a:gd name="T11" fmla="*/ 45 h 64"/>
                <a:gd name="T12" fmla="*/ 8 w 134"/>
                <a:gd name="T13" fmla="*/ 52 h 64"/>
                <a:gd name="T14" fmla="*/ 11 w 134"/>
                <a:gd name="T15" fmla="*/ 52 h 64"/>
                <a:gd name="T16" fmla="*/ 15 w 134"/>
                <a:gd name="T17" fmla="*/ 51 h 64"/>
                <a:gd name="T18" fmla="*/ 16 w 134"/>
                <a:gd name="T19" fmla="*/ 36 h 64"/>
                <a:gd name="T20" fmla="*/ 12 w 134"/>
                <a:gd name="T21" fmla="*/ 20 h 64"/>
                <a:gd name="T22" fmla="*/ 19 w 134"/>
                <a:gd name="T23" fmla="*/ 35 h 64"/>
                <a:gd name="T24" fmla="*/ 22 w 134"/>
                <a:gd name="T25" fmla="*/ 26 h 64"/>
                <a:gd name="T26" fmla="*/ 28 w 134"/>
                <a:gd name="T27" fmla="*/ 36 h 64"/>
                <a:gd name="T28" fmla="*/ 29 w 134"/>
                <a:gd name="T29" fmla="*/ 26 h 64"/>
                <a:gd name="T30" fmla="*/ 28 w 134"/>
                <a:gd name="T31" fmla="*/ 13 h 64"/>
                <a:gd name="T32" fmla="*/ 32 w 134"/>
                <a:gd name="T33" fmla="*/ 13 h 64"/>
                <a:gd name="T34" fmla="*/ 34 w 134"/>
                <a:gd name="T35" fmla="*/ 27 h 64"/>
                <a:gd name="T36" fmla="*/ 33 w 134"/>
                <a:gd name="T37" fmla="*/ 1 h 64"/>
                <a:gd name="T38" fmla="*/ 36 w 134"/>
                <a:gd name="T39" fmla="*/ 8 h 64"/>
                <a:gd name="T40" fmla="*/ 36 w 134"/>
                <a:gd name="T41" fmla="*/ 13 h 64"/>
                <a:gd name="T42" fmla="*/ 40 w 134"/>
                <a:gd name="T43" fmla="*/ 9 h 64"/>
                <a:gd name="T44" fmla="*/ 45 w 134"/>
                <a:gd name="T45" fmla="*/ 38 h 64"/>
                <a:gd name="T46" fmla="*/ 49 w 134"/>
                <a:gd name="T47" fmla="*/ 40 h 64"/>
                <a:gd name="T48" fmla="*/ 49 w 134"/>
                <a:gd name="T49" fmla="*/ 27 h 64"/>
                <a:gd name="T50" fmla="*/ 52 w 134"/>
                <a:gd name="T51" fmla="*/ 26 h 64"/>
                <a:gd name="T52" fmla="*/ 57 w 134"/>
                <a:gd name="T53" fmla="*/ 35 h 64"/>
                <a:gd name="T54" fmla="*/ 61 w 134"/>
                <a:gd name="T55" fmla="*/ 37 h 64"/>
                <a:gd name="T56" fmla="*/ 58 w 134"/>
                <a:gd name="T57" fmla="*/ 29 h 64"/>
                <a:gd name="T58" fmla="*/ 62 w 134"/>
                <a:gd name="T59" fmla="*/ 28 h 64"/>
                <a:gd name="T60" fmla="*/ 62 w 134"/>
                <a:gd name="T61" fmla="*/ 26 h 64"/>
                <a:gd name="T62" fmla="*/ 65 w 134"/>
                <a:gd name="T63" fmla="*/ 19 h 64"/>
                <a:gd name="T64" fmla="*/ 69 w 134"/>
                <a:gd name="T65" fmla="*/ 14 h 64"/>
                <a:gd name="T66" fmla="*/ 71 w 134"/>
                <a:gd name="T67" fmla="*/ 39 h 64"/>
                <a:gd name="T68" fmla="*/ 72 w 134"/>
                <a:gd name="T69" fmla="*/ 28 h 64"/>
                <a:gd name="T70" fmla="*/ 75 w 134"/>
                <a:gd name="T71" fmla="*/ 37 h 64"/>
                <a:gd name="T72" fmla="*/ 72 w 134"/>
                <a:gd name="T73" fmla="*/ 12 h 64"/>
                <a:gd name="T74" fmla="*/ 75 w 134"/>
                <a:gd name="T75" fmla="*/ 8 h 64"/>
                <a:gd name="T76" fmla="*/ 78 w 134"/>
                <a:gd name="T77" fmla="*/ 31 h 64"/>
                <a:gd name="T78" fmla="*/ 82 w 134"/>
                <a:gd name="T79" fmla="*/ 29 h 64"/>
                <a:gd name="T80" fmla="*/ 84 w 134"/>
                <a:gd name="T81" fmla="*/ 23 h 64"/>
                <a:gd name="T82" fmla="*/ 86 w 134"/>
                <a:gd name="T83" fmla="*/ 24 h 64"/>
                <a:gd name="T84" fmla="*/ 91 w 134"/>
                <a:gd name="T85" fmla="*/ 22 h 64"/>
                <a:gd name="T86" fmla="*/ 93 w 134"/>
                <a:gd name="T87" fmla="*/ 13 h 64"/>
                <a:gd name="T88" fmla="*/ 97 w 134"/>
                <a:gd name="T89" fmla="*/ 22 h 64"/>
                <a:gd name="T90" fmla="*/ 101 w 134"/>
                <a:gd name="T91" fmla="*/ 27 h 64"/>
                <a:gd name="T92" fmla="*/ 105 w 134"/>
                <a:gd name="T93" fmla="*/ 7 h 64"/>
                <a:gd name="T94" fmla="*/ 107 w 134"/>
                <a:gd name="T95" fmla="*/ 30 h 64"/>
                <a:gd name="T96" fmla="*/ 108 w 134"/>
                <a:gd name="T97" fmla="*/ 21 h 64"/>
                <a:gd name="T98" fmla="*/ 110 w 134"/>
                <a:gd name="T99" fmla="*/ 31 h 64"/>
                <a:gd name="T100" fmla="*/ 111 w 134"/>
                <a:gd name="T101" fmla="*/ 22 h 64"/>
                <a:gd name="T102" fmla="*/ 114 w 134"/>
                <a:gd name="T103" fmla="*/ 28 h 64"/>
                <a:gd name="T104" fmla="*/ 117 w 134"/>
                <a:gd name="T105" fmla="*/ 17 h 64"/>
                <a:gd name="T106" fmla="*/ 118 w 134"/>
                <a:gd name="T107" fmla="*/ 29 h 64"/>
                <a:gd name="T108" fmla="*/ 121 w 134"/>
                <a:gd name="T109" fmla="*/ 11 h 64"/>
                <a:gd name="T110" fmla="*/ 121 w 134"/>
                <a:gd name="T111" fmla="*/ 30 h 64"/>
                <a:gd name="T112" fmla="*/ 125 w 134"/>
                <a:gd name="T113" fmla="*/ 9 h 64"/>
                <a:gd name="T114" fmla="*/ 128 w 134"/>
                <a:gd name="T115" fmla="*/ 10 h 64"/>
                <a:gd name="T116" fmla="*/ 127 w 134"/>
                <a:gd name="T117" fmla="*/ 34 h 64"/>
                <a:gd name="T118" fmla="*/ 128 w 134"/>
                <a:gd name="T119" fmla="*/ 28 h 64"/>
                <a:gd name="T120" fmla="*/ 130 w 134"/>
                <a:gd name="T121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64">
                  <a:moveTo>
                    <a:pt x="130" y="40"/>
                  </a:moveTo>
                  <a:cubicBezTo>
                    <a:pt x="132" y="44"/>
                    <a:pt x="134" y="47"/>
                    <a:pt x="134" y="52"/>
                  </a:cubicBezTo>
                  <a:cubicBezTo>
                    <a:pt x="132" y="50"/>
                    <a:pt x="129" y="51"/>
                    <a:pt x="127" y="51"/>
                  </a:cubicBezTo>
                  <a:cubicBezTo>
                    <a:pt x="126" y="51"/>
                    <a:pt x="127" y="52"/>
                    <a:pt x="127" y="53"/>
                  </a:cubicBezTo>
                  <a:cubicBezTo>
                    <a:pt x="125" y="55"/>
                    <a:pt x="124" y="51"/>
                    <a:pt x="122" y="52"/>
                  </a:cubicBezTo>
                  <a:cubicBezTo>
                    <a:pt x="116" y="52"/>
                    <a:pt x="110" y="50"/>
                    <a:pt x="104" y="50"/>
                  </a:cubicBezTo>
                  <a:cubicBezTo>
                    <a:pt x="98" y="49"/>
                    <a:pt x="92" y="48"/>
                    <a:pt x="87" y="47"/>
                  </a:cubicBezTo>
                  <a:cubicBezTo>
                    <a:pt x="66" y="46"/>
                    <a:pt x="46" y="48"/>
                    <a:pt x="26" y="55"/>
                  </a:cubicBezTo>
                  <a:cubicBezTo>
                    <a:pt x="21" y="57"/>
                    <a:pt x="17" y="61"/>
                    <a:pt x="12" y="62"/>
                  </a:cubicBezTo>
                  <a:cubicBezTo>
                    <a:pt x="8" y="64"/>
                    <a:pt x="8" y="61"/>
                    <a:pt x="7" y="59"/>
                  </a:cubicBezTo>
                  <a:cubicBezTo>
                    <a:pt x="5" y="55"/>
                    <a:pt x="2" y="53"/>
                    <a:pt x="1" y="49"/>
                  </a:cubicBezTo>
                  <a:cubicBezTo>
                    <a:pt x="0" y="47"/>
                    <a:pt x="0" y="45"/>
                    <a:pt x="2" y="45"/>
                  </a:cubicBezTo>
                  <a:cubicBezTo>
                    <a:pt x="3" y="44"/>
                    <a:pt x="4" y="46"/>
                    <a:pt x="5" y="47"/>
                  </a:cubicBezTo>
                  <a:cubicBezTo>
                    <a:pt x="6" y="49"/>
                    <a:pt x="7" y="51"/>
                    <a:pt x="8" y="52"/>
                  </a:cubicBezTo>
                  <a:cubicBezTo>
                    <a:pt x="8" y="53"/>
                    <a:pt x="8" y="54"/>
                    <a:pt x="9" y="54"/>
                  </a:cubicBezTo>
                  <a:cubicBezTo>
                    <a:pt x="11" y="54"/>
                    <a:pt x="11" y="53"/>
                    <a:pt x="11" y="52"/>
                  </a:cubicBezTo>
                  <a:cubicBezTo>
                    <a:pt x="11" y="51"/>
                    <a:pt x="10" y="49"/>
                    <a:pt x="12" y="48"/>
                  </a:cubicBezTo>
                  <a:cubicBezTo>
                    <a:pt x="14" y="48"/>
                    <a:pt x="14" y="50"/>
                    <a:pt x="15" y="51"/>
                  </a:cubicBezTo>
                  <a:cubicBezTo>
                    <a:pt x="13" y="46"/>
                    <a:pt x="11" y="41"/>
                    <a:pt x="11" y="36"/>
                  </a:cubicBezTo>
                  <a:cubicBezTo>
                    <a:pt x="13" y="33"/>
                    <a:pt x="14" y="37"/>
                    <a:pt x="16" y="36"/>
                  </a:cubicBezTo>
                  <a:cubicBezTo>
                    <a:pt x="15" y="32"/>
                    <a:pt x="13" y="28"/>
                    <a:pt x="12" y="24"/>
                  </a:cubicBezTo>
                  <a:cubicBezTo>
                    <a:pt x="11" y="23"/>
                    <a:pt x="11" y="21"/>
                    <a:pt x="12" y="20"/>
                  </a:cubicBezTo>
                  <a:cubicBezTo>
                    <a:pt x="14" y="18"/>
                    <a:pt x="15" y="20"/>
                    <a:pt x="15" y="22"/>
                  </a:cubicBezTo>
                  <a:cubicBezTo>
                    <a:pt x="16" y="26"/>
                    <a:pt x="18" y="31"/>
                    <a:pt x="19" y="35"/>
                  </a:cubicBezTo>
                  <a:cubicBezTo>
                    <a:pt x="22" y="34"/>
                    <a:pt x="22" y="32"/>
                    <a:pt x="21" y="29"/>
                  </a:cubicBezTo>
                  <a:cubicBezTo>
                    <a:pt x="21" y="28"/>
                    <a:pt x="21" y="27"/>
                    <a:pt x="22" y="26"/>
                  </a:cubicBezTo>
                  <a:cubicBezTo>
                    <a:pt x="24" y="25"/>
                    <a:pt x="24" y="27"/>
                    <a:pt x="25" y="29"/>
                  </a:cubicBezTo>
                  <a:cubicBezTo>
                    <a:pt x="26" y="31"/>
                    <a:pt x="27" y="33"/>
                    <a:pt x="28" y="36"/>
                  </a:cubicBezTo>
                  <a:cubicBezTo>
                    <a:pt x="28" y="36"/>
                    <a:pt x="28" y="35"/>
                    <a:pt x="28" y="35"/>
                  </a:cubicBezTo>
                  <a:cubicBezTo>
                    <a:pt x="30" y="31"/>
                    <a:pt x="30" y="31"/>
                    <a:pt x="29" y="26"/>
                  </a:cubicBezTo>
                  <a:cubicBezTo>
                    <a:pt x="29" y="23"/>
                    <a:pt x="28" y="20"/>
                    <a:pt x="28" y="18"/>
                  </a:cubicBezTo>
                  <a:cubicBezTo>
                    <a:pt x="28" y="16"/>
                    <a:pt x="28" y="14"/>
                    <a:pt x="28" y="13"/>
                  </a:cubicBezTo>
                  <a:cubicBezTo>
                    <a:pt x="28" y="11"/>
                    <a:pt x="28" y="8"/>
                    <a:pt x="30" y="8"/>
                  </a:cubicBezTo>
                  <a:cubicBezTo>
                    <a:pt x="32" y="8"/>
                    <a:pt x="31" y="11"/>
                    <a:pt x="32" y="13"/>
                  </a:cubicBezTo>
                  <a:cubicBezTo>
                    <a:pt x="32" y="15"/>
                    <a:pt x="32" y="17"/>
                    <a:pt x="32" y="19"/>
                  </a:cubicBezTo>
                  <a:cubicBezTo>
                    <a:pt x="33" y="21"/>
                    <a:pt x="33" y="24"/>
                    <a:pt x="34" y="27"/>
                  </a:cubicBezTo>
                  <a:cubicBezTo>
                    <a:pt x="32" y="20"/>
                    <a:pt x="32" y="13"/>
                    <a:pt x="32" y="6"/>
                  </a:cubicBezTo>
                  <a:cubicBezTo>
                    <a:pt x="32" y="4"/>
                    <a:pt x="31" y="2"/>
                    <a:pt x="33" y="1"/>
                  </a:cubicBezTo>
                  <a:cubicBezTo>
                    <a:pt x="34" y="0"/>
                    <a:pt x="34" y="1"/>
                    <a:pt x="35" y="2"/>
                  </a:cubicBezTo>
                  <a:cubicBezTo>
                    <a:pt x="36" y="4"/>
                    <a:pt x="35" y="6"/>
                    <a:pt x="36" y="8"/>
                  </a:cubicBezTo>
                  <a:cubicBezTo>
                    <a:pt x="37" y="15"/>
                    <a:pt x="36" y="23"/>
                    <a:pt x="39" y="28"/>
                  </a:cubicBezTo>
                  <a:cubicBezTo>
                    <a:pt x="38" y="24"/>
                    <a:pt x="36" y="18"/>
                    <a:pt x="36" y="13"/>
                  </a:cubicBezTo>
                  <a:cubicBezTo>
                    <a:pt x="37" y="11"/>
                    <a:pt x="36" y="9"/>
                    <a:pt x="38" y="7"/>
                  </a:cubicBezTo>
                  <a:cubicBezTo>
                    <a:pt x="41" y="5"/>
                    <a:pt x="40" y="8"/>
                    <a:pt x="40" y="9"/>
                  </a:cubicBezTo>
                  <a:cubicBezTo>
                    <a:pt x="39" y="15"/>
                    <a:pt x="41" y="21"/>
                    <a:pt x="42" y="27"/>
                  </a:cubicBezTo>
                  <a:cubicBezTo>
                    <a:pt x="42" y="31"/>
                    <a:pt x="44" y="34"/>
                    <a:pt x="45" y="38"/>
                  </a:cubicBezTo>
                  <a:cubicBezTo>
                    <a:pt x="46" y="40"/>
                    <a:pt x="47" y="42"/>
                    <a:pt x="49" y="42"/>
                  </a:cubicBezTo>
                  <a:cubicBezTo>
                    <a:pt x="49" y="41"/>
                    <a:pt x="49" y="40"/>
                    <a:pt x="49" y="40"/>
                  </a:cubicBezTo>
                  <a:cubicBezTo>
                    <a:pt x="54" y="38"/>
                    <a:pt x="50" y="35"/>
                    <a:pt x="50" y="32"/>
                  </a:cubicBezTo>
                  <a:cubicBezTo>
                    <a:pt x="50" y="30"/>
                    <a:pt x="49" y="29"/>
                    <a:pt x="49" y="27"/>
                  </a:cubicBezTo>
                  <a:cubicBezTo>
                    <a:pt x="49" y="26"/>
                    <a:pt x="49" y="25"/>
                    <a:pt x="50" y="24"/>
                  </a:cubicBezTo>
                  <a:cubicBezTo>
                    <a:pt x="51" y="24"/>
                    <a:pt x="52" y="25"/>
                    <a:pt x="52" y="26"/>
                  </a:cubicBezTo>
                  <a:cubicBezTo>
                    <a:pt x="54" y="29"/>
                    <a:pt x="54" y="32"/>
                    <a:pt x="54" y="35"/>
                  </a:cubicBezTo>
                  <a:cubicBezTo>
                    <a:pt x="55" y="38"/>
                    <a:pt x="56" y="33"/>
                    <a:pt x="57" y="35"/>
                  </a:cubicBezTo>
                  <a:cubicBezTo>
                    <a:pt x="57" y="35"/>
                    <a:pt x="57" y="40"/>
                    <a:pt x="59" y="36"/>
                  </a:cubicBezTo>
                  <a:cubicBezTo>
                    <a:pt x="60" y="34"/>
                    <a:pt x="61" y="36"/>
                    <a:pt x="61" y="37"/>
                  </a:cubicBezTo>
                  <a:cubicBezTo>
                    <a:pt x="60" y="34"/>
                    <a:pt x="59" y="32"/>
                    <a:pt x="58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7"/>
                    <a:pt x="58" y="25"/>
                    <a:pt x="60" y="25"/>
                  </a:cubicBezTo>
                  <a:cubicBezTo>
                    <a:pt x="61" y="25"/>
                    <a:pt x="62" y="27"/>
                    <a:pt x="62" y="28"/>
                  </a:cubicBezTo>
                  <a:cubicBezTo>
                    <a:pt x="63" y="32"/>
                    <a:pt x="64" y="36"/>
                    <a:pt x="65" y="38"/>
                  </a:cubicBezTo>
                  <a:cubicBezTo>
                    <a:pt x="64" y="35"/>
                    <a:pt x="63" y="31"/>
                    <a:pt x="62" y="26"/>
                  </a:cubicBezTo>
                  <a:cubicBezTo>
                    <a:pt x="62" y="25"/>
                    <a:pt x="62" y="23"/>
                    <a:pt x="63" y="22"/>
                  </a:cubicBezTo>
                  <a:cubicBezTo>
                    <a:pt x="66" y="22"/>
                    <a:pt x="65" y="20"/>
                    <a:pt x="65" y="19"/>
                  </a:cubicBezTo>
                  <a:cubicBezTo>
                    <a:pt x="65" y="16"/>
                    <a:pt x="63" y="13"/>
                    <a:pt x="66" y="10"/>
                  </a:cubicBezTo>
                  <a:cubicBezTo>
                    <a:pt x="68" y="11"/>
                    <a:pt x="69" y="12"/>
                    <a:pt x="69" y="14"/>
                  </a:cubicBezTo>
                  <a:cubicBezTo>
                    <a:pt x="68" y="18"/>
                    <a:pt x="70" y="21"/>
                    <a:pt x="71" y="25"/>
                  </a:cubicBezTo>
                  <a:cubicBezTo>
                    <a:pt x="70" y="30"/>
                    <a:pt x="73" y="34"/>
                    <a:pt x="71" y="39"/>
                  </a:cubicBezTo>
                  <a:cubicBezTo>
                    <a:pt x="72" y="36"/>
                    <a:pt x="72" y="34"/>
                    <a:pt x="71" y="31"/>
                  </a:cubicBezTo>
                  <a:cubicBezTo>
                    <a:pt x="71" y="30"/>
                    <a:pt x="71" y="28"/>
                    <a:pt x="72" y="28"/>
                  </a:cubicBezTo>
                  <a:cubicBezTo>
                    <a:pt x="74" y="27"/>
                    <a:pt x="74" y="29"/>
                    <a:pt x="74" y="30"/>
                  </a:cubicBezTo>
                  <a:cubicBezTo>
                    <a:pt x="75" y="32"/>
                    <a:pt x="75" y="35"/>
                    <a:pt x="75" y="37"/>
                  </a:cubicBezTo>
                  <a:cubicBezTo>
                    <a:pt x="75" y="32"/>
                    <a:pt x="73" y="28"/>
                    <a:pt x="73" y="23"/>
                  </a:cubicBezTo>
                  <a:cubicBezTo>
                    <a:pt x="73" y="20"/>
                    <a:pt x="72" y="16"/>
                    <a:pt x="72" y="12"/>
                  </a:cubicBezTo>
                  <a:cubicBezTo>
                    <a:pt x="72" y="10"/>
                    <a:pt x="71" y="8"/>
                    <a:pt x="74" y="7"/>
                  </a:cubicBezTo>
                  <a:cubicBezTo>
                    <a:pt x="75" y="7"/>
                    <a:pt x="75" y="7"/>
                    <a:pt x="75" y="8"/>
                  </a:cubicBezTo>
                  <a:cubicBezTo>
                    <a:pt x="77" y="13"/>
                    <a:pt x="76" y="19"/>
                    <a:pt x="77" y="24"/>
                  </a:cubicBezTo>
                  <a:cubicBezTo>
                    <a:pt x="77" y="26"/>
                    <a:pt x="78" y="28"/>
                    <a:pt x="78" y="31"/>
                  </a:cubicBezTo>
                  <a:cubicBezTo>
                    <a:pt x="78" y="29"/>
                    <a:pt x="78" y="27"/>
                    <a:pt x="79" y="25"/>
                  </a:cubicBezTo>
                  <a:cubicBezTo>
                    <a:pt x="83" y="25"/>
                    <a:pt x="81" y="28"/>
                    <a:pt x="82" y="29"/>
                  </a:cubicBezTo>
                  <a:cubicBezTo>
                    <a:pt x="82" y="28"/>
                    <a:pt x="82" y="28"/>
                    <a:pt x="82" y="27"/>
                  </a:cubicBezTo>
                  <a:cubicBezTo>
                    <a:pt x="82" y="26"/>
                    <a:pt x="82" y="23"/>
                    <a:pt x="84" y="23"/>
                  </a:cubicBezTo>
                  <a:cubicBezTo>
                    <a:pt x="86" y="23"/>
                    <a:pt x="86" y="25"/>
                    <a:pt x="86" y="26"/>
                  </a:cubicBezTo>
                  <a:cubicBezTo>
                    <a:pt x="86" y="26"/>
                    <a:pt x="86" y="25"/>
                    <a:pt x="86" y="24"/>
                  </a:cubicBezTo>
                  <a:cubicBezTo>
                    <a:pt x="86" y="22"/>
                    <a:pt x="86" y="19"/>
                    <a:pt x="88" y="18"/>
                  </a:cubicBezTo>
                  <a:cubicBezTo>
                    <a:pt x="90" y="18"/>
                    <a:pt x="90" y="21"/>
                    <a:pt x="91" y="22"/>
                  </a:cubicBezTo>
                  <a:cubicBezTo>
                    <a:pt x="91" y="20"/>
                    <a:pt x="91" y="19"/>
                    <a:pt x="91" y="17"/>
                  </a:cubicBezTo>
                  <a:cubicBezTo>
                    <a:pt x="92" y="16"/>
                    <a:pt x="92" y="14"/>
                    <a:pt x="93" y="13"/>
                  </a:cubicBezTo>
                  <a:cubicBezTo>
                    <a:pt x="95" y="13"/>
                    <a:pt x="96" y="15"/>
                    <a:pt x="97" y="16"/>
                  </a:cubicBezTo>
                  <a:cubicBezTo>
                    <a:pt x="98" y="18"/>
                    <a:pt x="98" y="20"/>
                    <a:pt x="97" y="22"/>
                  </a:cubicBezTo>
                  <a:cubicBezTo>
                    <a:pt x="97" y="24"/>
                    <a:pt x="97" y="26"/>
                    <a:pt x="97" y="28"/>
                  </a:cubicBezTo>
                  <a:cubicBezTo>
                    <a:pt x="99" y="25"/>
                    <a:pt x="99" y="25"/>
                    <a:pt x="101" y="27"/>
                  </a:cubicBezTo>
                  <a:cubicBezTo>
                    <a:pt x="103" y="23"/>
                    <a:pt x="102" y="18"/>
                    <a:pt x="103" y="13"/>
                  </a:cubicBezTo>
                  <a:cubicBezTo>
                    <a:pt x="103" y="11"/>
                    <a:pt x="103" y="7"/>
                    <a:pt x="105" y="7"/>
                  </a:cubicBezTo>
                  <a:cubicBezTo>
                    <a:pt x="108" y="8"/>
                    <a:pt x="107" y="11"/>
                    <a:pt x="107" y="13"/>
                  </a:cubicBezTo>
                  <a:cubicBezTo>
                    <a:pt x="106" y="19"/>
                    <a:pt x="106" y="24"/>
                    <a:pt x="107" y="30"/>
                  </a:cubicBezTo>
                  <a:cubicBezTo>
                    <a:pt x="107" y="28"/>
                    <a:pt x="106" y="25"/>
                    <a:pt x="107" y="23"/>
                  </a:cubicBezTo>
                  <a:cubicBezTo>
                    <a:pt x="107" y="22"/>
                    <a:pt x="107" y="21"/>
                    <a:pt x="108" y="21"/>
                  </a:cubicBezTo>
                  <a:cubicBezTo>
                    <a:pt x="109" y="21"/>
                    <a:pt x="109" y="22"/>
                    <a:pt x="109" y="23"/>
                  </a:cubicBezTo>
                  <a:cubicBezTo>
                    <a:pt x="109" y="26"/>
                    <a:pt x="110" y="29"/>
                    <a:pt x="110" y="31"/>
                  </a:cubicBezTo>
                  <a:cubicBezTo>
                    <a:pt x="110" y="29"/>
                    <a:pt x="109" y="27"/>
                    <a:pt x="109" y="25"/>
                  </a:cubicBezTo>
                  <a:cubicBezTo>
                    <a:pt x="109" y="23"/>
                    <a:pt x="110" y="22"/>
                    <a:pt x="111" y="22"/>
                  </a:cubicBezTo>
                  <a:cubicBezTo>
                    <a:pt x="112" y="22"/>
                    <a:pt x="112" y="23"/>
                    <a:pt x="113" y="24"/>
                  </a:cubicBezTo>
                  <a:cubicBezTo>
                    <a:pt x="113" y="25"/>
                    <a:pt x="113" y="26"/>
                    <a:pt x="114" y="28"/>
                  </a:cubicBezTo>
                  <a:cubicBezTo>
                    <a:pt x="115" y="25"/>
                    <a:pt x="114" y="22"/>
                    <a:pt x="115" y="19"/>
                  </a:cubicBezTo>
                  <a:cubicBezTo>
                    <a:pt x="116" y="18"/>
                    <a:pt x="116" y="16"/>
                    <a:pt x="117" y="17"/>
                  </a:cubicBezTo>
                  <a:cubicBezTo>
                    <a:pt x="119" y="17"/>
                    <a:pt x="118" y="18"/>
                    <a:pt x="118" y="19"/>
                  </a:cubicBezTo>
                  <a:cubicBezTo>
                    <a:pt x="117" y="23"/>
                    <a:pt x="118" y="27"/>
                    <a:pt x="118" y="29"/>
                  </a:cubicBezTo>
                  <a:cubicBezTo>
                    <a:pt x="117" y="25"/>
                    <a:pt x="118" y="20"/>
                    <a:pt x="119" y="15"/>
                  </a:cubicBezTo>
                  <a:cubicBezTo>
                    <a:pt x="119" y="13"/>
                    <a:pt x="119" y="12"/>
                    <a:pt x="121" y="11"/>
                  </a:cubicBezTo>
                  <a:cubicBezTo>
                    <a:pt x="122" y="11"/>
                    <a:pt x="122" y="12"/>
                    <a:pt x="123" y="14"/>
                  </a:cubicBezTo>
                  <a:cubicBezTo>
                    <a:pt x="122" y="20"/>
                    <a:pt x="122" y="26"/>
                    <a:pt x="121" y="30"/>
                  </a:cubicBezTo>
                  <a:cubicBezTo>
                    <a:pt x="122" y="25"/>
                    <a:pt x="123" y="19"/>
                    <a:pt x="124" y="12"/>
                  </a:cubicBezTo>
                  <a:cubicBezTo>
                    <a:pt x="124" y="11"/>
                    <a:pt x="124" y="10"/>
                    <a:pt x="125" y="9"/>
                  </a:cubicBezTo>
                  <a:cubicBezTo>
                    <a:pt x="125" y="8"/>
                    <a:pt x="126" y="7"/>
                    <a:pt x="128" y="7"/>
                  </a:cubicBezTo>
                  <a:cubicBezTo>
                    <a:pt x="129" y="8"/>
                    <a:pt x="129" y="9"/>
                    <a:pt x="128" y="10"/>
                  </a:cubicBezTo>
                  <a:cubicBezTo>
                    <a:pt x="128" y="13"/>
                    <a:pt x="127" y="15"/>
                    <a:pt x="127" y="17"/>
                  </a:cubicBezTo>
                  <a:cubicBezTo>
                    <a:pt x="126" y="23"/>
                    <a:pt x="126" y="28"/>
                    <a:pt x="127" y="34"/>
                  </a:cubicBezTo>
                  <a:cubicBezTo>
                    <a:pt x="127" y="34"/>
                    <a:pt x="127" y="33"/>
                    <a:pt x="127" y="33"/>
                  </a:cubicBezTo>
                  <a:cubicBezTo>
                    <a:pt x="127" y="32"/>
                    <a:pt x="125" y="29"/>
                    <a:pt x="128" y="28"/>
                  </a:cubicBezTo>
                  <a:cubicBezTo>
                    <a:pt x="130" y="28"/>
                    <a:pt x="129" y="31"/>
                    <a:pt x="129" y="33"/>
                  </a:cubicBezTo>
                  <a:cubicBezTo>
                    <a:pt x="130" y="35"/>
                    <a:pt x="129" y="37"/>
                    <a:pt x="130" y="40"/>
                  </a:cubicBezTo>
                  <a:close/>
                </a:path>
              </a:pathLst>
            </a:custGeom>
            <a:solidFill>
              <a:srgbClr val="171A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0" name="Freeform 10">
              <a:extLst>
                <a:ext uri="{FF2B5EF4-FFF2-40B4-BE49-F238E27FC236}">
                  <a16:creationId xmlns:a16="http://schemas.microsoft.com/office/drawing/2014/main" id="{B1589711-2F8C-8D53-9E52-3FA746481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" y="878"/>
              <a:ext cx="270" cy="443"/>
            </a:xfrm>
            <a:custGeom>
              <a:avLst/>
              <a:gdLst>
                <a:gd name="T0" fmla="*/ 38 w 114"/>
                <a:gd name="T1" fmla="*/ 184 h 187"/>
                <a:gd name="T2" fmla="*/ 83 w 114"/>
                <a:gd name="T3" fmla="*/ 93 h 187"/>
                <a:gd name="T4" fmla="*/ 19 w 114"/>
                <a:gd name="T5" fmla="*/ 90 h 187"/>
                <a:gd name="T6" fmla="*/ 8 w 114"/>
                <a:gd name="T7" fmla="*/ 36 h 187"/>
                <a:gd name="T8" fmla="*/ 87 w 114"/>
                <a:gd name="T9" fmla="*/ 15 h 187"/>
                <a:gd name="T10" fmla="*/ 102 w 114"/>
                <a:gd name="T11" fmla="*/ 10 h 187"/>
                <a:gd name="T12" fmla="*/ 107 w 114"/>
                <a:gd name="T13" fmla="*/ 0 h 187"/>
                <a:gd name="T14" fmla="*/ 114 w 114"/>
                <a:gd name="T15" fmla="*/ 4 h 187"/>
                <a:gd name="T16" fmla="*/ 111 w 114"/>
                <a:gd name="T17" fmla="*/ 6 h 187"/>
                <a:gd name="T18" fmla="*/ 109 w 114"/>
                <a:gd name="T19" fmla="*/ 11 h 187"/>
                <a:gd name="T20" fmla="*/ 106 w 114"/>
                <a:gd name="T21" fmla="*/ 14 h 187"/>
                <a:gd name="T22" fmla="*/ 109 w 114"/>
                <a:gd name="T23" fmla="*/ 18 h 187"/>
                <a:gd name="T24" fmla="*/ 108 w 114"/>
                <a:gd name="T25" fmla="*/ 21 h 187"/>
                <a:gd name="T26" fmla="*/ 108 w 114"/>
                <a:gd name="T27" fmla="*/ 25 h 187"/>
                <a:gd name="T28" fmla="*/ 104 w 114"/>
                <a:gd name="T29" fmla="*/ 29 h 187"/>
                <a:gd name="T30" fmla="*/ 105 w 114"/>
                <a:gd name="T31" fmla="*/ 32 h 187"/>
                <a:gd name="T32" fmla="*/ 113 w 114"/>
                <a:gd name="T33" fmla="*/ 35 h 187"/>
                <a:gd name="T34" fmla="*/ 103 w 114"/>
                <a:gd name="T35" fmla="*/ 35 h 187"/>
                <a:gd name="T36" fmla="*/ 106 w 114"/>
                <a:gd name="T37" fmla="*/ 36 h 187"/>
                <a:gd name="T38" fmla="*/ 102 w 114"/>
                <a:gd name="T39" fmla="*/ 38 h 187"/>
                <a:gd name="T40" fmla="*/ 106 w 114"/>
                <a:gd name="T41" fmla="*/ 41 h 187"/>
                <a:gd name="T42" fmla="*/ 103 w 114"/>
                <a:gd name="T43" fmla="*/ 42 h 187"/>
                <a:gd name="T44" fmla="*/ 102 w 114"/>
                <a:gd name="T45" fmla="*/ 45 h 187"/>
                <a:gd name="T46" fmla="*/ 101 w 114"/>
                <a:gd name="T47" fmla="*/ 49 h 187"/>
                <a:gd name="T48" fmla="*/ 97 w 114"/>
                <a:gd name="T49" fmla="*/ 52 h 187"/>
                <a:gd name="T50" fmla="*/ 99 w 114"/>
                <a:gd name="T51" fmla="*/ 55 h 187"/>
                <a:gd name="T52" fmla="*/ 103 w 114"/>
                <a:gd name="T53" fmla="*/ 59 h 187"/>
                <a:gd name="T54" fmla="*/ 96 w 114"/>
                <a:gd name="T55" fmla="*/ 62 h 187"/>
                <a:gd name="T56" fmla="*/ 99 w 114"/>
                <a:gd name="T57" fmla="*/ 64 h 187"/>
                <a:gd name="T58" fmla="*/ 94 w 114"/>
                <a:gd name="T59" fmla="*/ 66 h 187"/>
                <a:gd name="T60" fmla="*/ 107 w 114"/>
                <a:gd name="T61" fmla="*/ 67 h 187"/>
                <a:gd name="T62" fmla="*/ 109 w 114"/>
                <a:gd name="T63" fmla="*/ 71 h 187"/>
                <a:gd name="T64" fmla="*/ 99 w 114"/>
                <a:gd name="T65" fmla="*/ 73 h 187"/>
                <a:gd name="T66" fmla="*/ 92 w 114"/>
                <a:gd name="T67" fmla="*/ 81 h 187"/>
                <a:gd name="T68" fmla="*/ 96 w 114"/>
                <a:gd name="T69" fmla="*/ 85 h 187"/>
                <a:gd name="T70" fmla="*/ 92 w 114"/>
                <a:gd name="T71" fmla="*/ 89 h 187"/>
                <a:gd name="T72" fmla="*/ 92 w 114"/>
                <a:gd name="T73" fmla="*/ 91 h 187"/>
                <a:gd name="T74" fmla="*/ 92 w 114"/>
                <a:gd name="T75" fmla="*/ 95 h 187"/>
                <a:gd name="T76" fmla="*/ 88 w 114"/>
                <a:gd name="T77" fmla="*/ 102 h 187"/>
                <a:gd name="T78" fmla="*/ 85 w 114"/>
                <a:gd name="T79" fmla="*/ 108 h 187"/>
                <a:gd name="T80" fmla="*/ 89 w 114"/>
                <a:gd name="T81" fmla="*/ 111 h 187"/>
                <a:gd name="T82" fmla="*/ 83 w 114"/>
                <a:gd name="T83" fmla="*/ 114 h 187"/>
                <a:gd name="T84" fmla="*/ 86 w 114"/>
                <a:gd name="T85" fmla="*/ 122 h 187"/>
                <a:gd name="T86" fmla="*/ 81 w 114"/>
                <a:gd name="T87" fmla="*/ 126 h 187"/>
                <a:gd name="T88" fmla="*/ 82 w 114"/>
                <a:gd name="T89" fmla="*/ 131 h 187"/>
                <a:gd name="T90" fmla="*/ 78 w 114"/>
                <a:gd name="T91" fmla="*/ 134 h 187"/>
                <a:gd name="T92" fmla="*/ 73 w 114"/>
                <a:gd name="T93" fmla="*/ 141 h 187"/>
                <a:gd name="T94" fmla="*/ 68 w 114"/>
                <a:gd name="T95" fmla="*/ 146 h 187"/>
                <a:gd name="T96" fmla="*/ 73 w 114"/>
                <a:gd name="T97" fmla="*/ 146 h 187"/>
                <a:gd name="T98" fmla="*/ 69 w 114"/>
                <a:gd name="T99" fmla="*/ 152 h 187"/>
                <a:gd name="T100" fmla="*/ 65 w 114"/>
                <a:gd name="T101" fmla="*/ 154 h 187"/>
                <a:gd name="T102" fmla="*/ 68 w 114"/>
                <a:gd name="T103" fmla="*/ 156 h 187"/>
                <a:gd name="T104" fmla="*/ 71 w 114"/>
                <a:gd name="T105" fmla="*/ 157 h 187"/>
                <a:gd name="T106" fmla="*/ 79 w 114"/>
                <a:gd name="T107" fmla="*/ 159 h 187"/>
                <a:gd name="T108" fmla="*/ 56 w 114"/>
                <a:gd name="T109" fmla="*/ 164 h 187"/>
                <a:gd name="T110" fmla="*/ 62 w 114"/>
                <a:gd name="T111" fmla="*/ 166 h 187"/>
                <a:gd name="T112" fmla="*/ 57 w 114"/>
                <a:gd name="T113" fmla="*/ 169 h 187"/>
                <a:gd name="T114" fmla="*/ 56 w 114"/>
                <a:gd name="T115" fmla="*/ 172 h 187"/>
                <a:gd name="T116" fmla="*/ 49 w 114"/>
                <a:gd name="T117" fmla="*/ 178 h 187"/>
                <a:gd name="T118" fmla="*/ 48 w 114"/>
                <a:gd name="T119" fmla="*/ 18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4" h="187">
                  <a:moveTo>
                    <a:pt x="41" y="186"/>
                  </a:moveTo>
                  <a:cubicBezTo>
                    <a:pt x="40" y="185"/>
                    <a:pt x="39" y="185"/>
                    <a:pt x="38" y="184"/>
                  </a:cubicBezTo>
                  <a:cubicBezTo>
                    <a:pt x="45" y="174"/>
                    <a:pt x="52" y="163"/>
                    <a:pt x="58" y="152"/>
                  </a:cubicBezTo>
                  <a:cubicBezTo>
                    <a:pt x="70" y="134"/>
                    <a:pt x="77" y="114"/>
                    <a:pt x="83" y="93"/>
                  </a:cubicBezTo>
                  <a:cubicBezTo>
                    <a:pt x="85" y="83"/>
                    <a:pt x="85" y="83"/>
                    <a:pt x="75" y="84"/>
                  </a:cubicBezTo>
                  <a:cubicBezTo>
                    <a:pt x="56" y="86"/>
                    <a:pt x="38" y="88"/>
                    <a:pt x="19" y="90"/>
                  </a:cubicBezTo>
                  <a:cubicBezTo>
                    <a:pt x="7" y="91"/>
                    <a:pt x="0" y="84"/>
                    <a:pt x="0" y="72"/>
                  </a:cubicBezTo>
                  <a:cubicBezTo>
                    <a:pt x="0" y="59"/>
                    <a:pt x="3" y="47"/>
                    <a:pt x="8" y="36"/>
                  </a:cubicBezTo>
                  <a:cubicBezTo>
                    <a:pt x="11" y="29"/>
                    <a:pt x="17" y="27"/>
                    <a:pt x="24" y="25"/>
                  </a:cubicBezTo>
                  <a:cubicBezTo>
                    <a:pt x="45" y="21"/>
                    <a:pt x="66" y="17"/>
                    <a:pt x="87" y="15"/>
                  </a:cubicBezTo>
                  <a:cubicBezTo>
                    <a:pt x="91" y="14"/>
                    <a:pt x="95" y="13"/>
                    <a:pt x="99" y="13"/>
                  </a:cubicBezTo>
                  <a:cubicBezTo>
                    <a:pt x="101" y="13"/>
                    <a:pt x="101" y="11"/>
                    <a:pt x="102" y="10"/>
                  </a:cubicBezTo>
                  <a:cubicBezTo>
                    <a:pt x="102" y="8"/>
                    <a:pt x="102" y="5"/>
                    <a:pt x="103" y="4"/>
                  </a:cubicBezTo>
                  <a:cubicBezTo>
                    <a:pt x="104" y="2"/>
                    <a:pt x="105" y="1"/>
                    <a:pt x="107" y="0"/>
                  </a:cubicBezTo>
                  <a:cubicBezTo>
                    <a:pt x="109" y="0"/>
                    <a:pt x="111" y="2"/>
                    <a:pt x="114" y="3"/>
                  </a:cubicBezTo>
                  <a:cubicBezTo>
                    <a:pt x="114" y="3"/>
                    <a:pt x="114" y="3"/>
                    <a:pt x="114" y="4"/>
                  </a:cubicBezTo>
                  <a:cubicBezTo>
                    <a:pt x="114" y="5"/>
                    <a:pt x="113" y="5"/>
                    <a:pt x="112" y="5"/>
                  </a:cubicBezTo>
                  <a:cubicBezTo>
                    <a:pt x="110" y="4"/>
                    <a:pt x="110" y="4"/>
                    <a:pt x="111" y="6"/>
                  </a:cubicBezTo>
                  <a:cubicBezTo>
                    <a:pt x="112" y="7"/>
                    <a:pt x="111" y="8"/>
                    <a:pt x="110" y="8"/>
                  </a:cubicBezTo>
                  <a:cubicBezTo>
                    <a:pt x="106" y="7"/>
                    <a:pt x="110" y="10"/>
                    <a:pt x="109" y="11"/>
                  </a:cubicBezTo>
                  <a:cubicBezTo>
                    <a:pt x="110" y="12"/>
                    <a:pt x="111" y="13"/>
                    <a:pt x="110" y="14"/>
                  </a:cubicBezTo>
                  <a:cubicBezTo>
                    <a:pt x="109" y="16"/>
                    <a:pt x="108" y="14"/>
                    <a:pt x="106" y="14"/>
                  </a:cubicBezTo>
                  <a:cubicBezTo>
                    <a:pt x="107" y="15"/>
                    <a:pt x="109" y="15"/>
                    <a:pt x="110" y="16"/>
                  </a:cubicBezTo>
                  <a:cubicBezTo>
                    <a:pt x="111" y="17"/>
                    <a:pt x="110" y="18"/>
                    <a:pt x="109" y="18"/>
                  </a:cubicBezTo>
                  <a:cubicBezTo>
                    <a:pt x="106" y="17"/>
                    <a:pt x="107" y="19"/>
                    <a:pt x="108" y="20"/>
                  </a:cubicBezTo>
                  <a:cubicBezTo>
                    <a:pt x="108" y="21"/>
                    <a:pt x="107" y="21"/>
                    <a:pt x="108" y="21"/>
                  </a:cubicBezTo>
                  <a:cubicBezTo>
                    <a:pt x="107" y="26"/>
                    <a:pt x="105" y="22"/>
                    <a:pt x="104" y="23"/>
                  </a:cubicBezTo>
                  <a:cubicBezTo>
                    <a:pt x="105" y="23"/>
                    <a:pt x="107" y="24"/>
                    <a:pt x="108" y="25"/>
                  </a:cubicBezTo>
                  <a:cubicBezTo>
                    <a:pt x="109" y="25"/>
                    <a:pt x="109" y="26"/>
                    <a:pt x="109" y="27"/>
                  </a:cubicBezTo>
                  <a:cubicBezTo>
                    <a:pt x="108" y="29"/>
                    <a:pt x="106" y="29"/>
                    <a:pt x="104" y="29"/>
                  </a:cubicBezTo>
                  <a:cubicBezTo>
                    <a:pt x="106" y="29"/>
                    <a:pt x="107" y="29"/>
                    <a:pt x="107" y="31"/>
                  </a:cubicBezTo>
                  <a:cubicBezTo>
                    <a:pt x="107" y="32"/>
                    <a:pt x="106" y="32"/>
                    <a:pt x="105" y="32"/>
                  </a:cubicBezTo>
                  <a:cubicBezTo>
                    <a:pt x="108" y="32"/>
                    <a:pt x="111" y="32"/>
                    <a:pt x="113" y="33"/>
                  </a:cubicBezTo>
                  <a:cubicBezTo>
                    <a:pt x="114" y="34"/>
                    <a:pt x="113" y="34"/>
                    <a:pt x="113" y="35"/>
                  </a:cubicBezTo>
                  <a:cubicBezTo>
                    <a:pt x="110" y="36"/>
                    <a:pt x="106" y="35"/>
                    <a:pt x="104" y="35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3" y="35"/>
                    <a:pt x="104" y="35"/>
                  </a:cubicBezTo>
                  <a:cubicBezTo>
                    <a:pt x="105" y="35"/>
                    <a:pt x="105" y="35"/>
                    <a:pt x="106" y="36"/>
                  </a:cubicBezTo>
                  <a:cubicBezTo>
                    <a:pt x="106" y="37"/>
                    <a:pt x="106" y="37"/>
                    <a:pt x="105" y="37"/>
                  </a:cubicBezTo>
                  <a:cubicBezTo>
                    <a:pt x="104" y="38"/>
                    <a:pt x="103" y="38"/>
                    <a:pt x="102" y="38"/>
                  </a:cubicBezTo>
                  <a:cubicBezTo>
                    <a:pt x="102" y="38"/>
                    <a:pt x="103" y="38"/>
                    <a:pt x="103" y="39"/>
                  </a:cubicBezTo>
                  <a:cubicBezTo>
                    <a:pt x="105" y="39"/>
                    <a:pt x="107" y="39"/>
                    <a:pt x="106" y="41"/>
                  </a:cubicBezTo>
                  <a:cubicBezTo>
                    <a:pt x="106" y="42"/>
                    <a:pt x="105" y="42"/>
                    <a:pt x="103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2"/>
                    <a:pt x="104" y="42"/>
                    <a:pt x="104" y="42"/>
                  </a:cubicBezTo>
                  <a:cubicBezTo>
                    <a:pt x="106" y="45"/>
                    <a:pt x="104" y="44"/>
                    <a:pt x="102" y="45"/>
                  </a:cubicBezTo>
                  <a:cubicBezTo>
                    <a:pt x="101" y="45"/>
                    <a:pt x="99" y="44"/>
                    <a:pt x="98" y="45"/>
                  </a:cubicBezTo>
                  <a:cubicBezTo>
                    <a:pt x="97" y="48"/>
                    <a:pt x="99" y="49"/>
                    <a:pt x="101" y="49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1" y="53"/>
                    <a:pt x="99" y="52"/>
                    <a:pt x="97" y="52"/>
                  </a:cubicBezTo>
                  <a:cubicBezTo>
                    <a:pt x="98" y="53"/>
                    <a:pt x="101" y="52"/>
                    <a:pt x="101" y="55"/>
                  </a:cubicBezTo>
                  <a:cubicBezTo>
                    <a:pt x="101" y="55"/>
                    <a:pt x="100" y="55"/>
                    <a:pt x="99" y="55"/>
                  </a:cubicBezTo>
                  <a:cubicBezTo>
                    <a:pt x="100" y="56"/>
                    <a:pt x="102" y="55"/>
                    <a:pt x="103" y="56"/>
                  </a:cubicBezTo>
                  <a:cubicBezTo>
                    <a:pt x="105" y="57"/>
                    <a:pt x="106" y="58"/>
                    <a:pt x="103" y="59"/>
                  </a:cubicBezTo>
                  <a:cubicBezTo>
                    <a:pt x="103" y="59"/>
                    <a:pt x="102" y="59"/>
                    <a:pt x="101" y="59"/>
                  </a:cubicBezTo>
                  <a:cubicBezTo>
                    <a:pt x="97" y="59"/>
                    <a:pt x="97" y="59"/>
                    <a:pt x="96" y="62"/>
                  </a:cubicBezTo>
                  <a:cubicBezTo>
                    <a:pt x="96" y="62"/>
                    <a:pt x="97" y="62"/>
                    <a:pt x="97" y="62"/>
                  </a:cubicBezTo>
                  <a:cubicBezTo>
                    <a:pt x="98" y="62"/>
                    <a:pt x="100" y="62"/>
                    <a:pt x="99" y="64"/>
                  </a:cubicBezTo>
                  <a:cubicBezTo>
                    <a:pt x="98" y="65"/>
                    <a:pt x="98" y="65"/>
                    <a:pt x="97" y="65"/>
                  </a:cubicBezTo>
                  <a:cubicBezTo>
                    <a:pt x="96" y="65"/>
                    <a:pt x="95" y="65"/>
                    <a:pt x="94" y="66"/>
                  </a:cubicBezTo>
                  <a:cubicBezTo>
                    <a:pt x="97" y="67"/>
                    <a:pt x="100" y="67"/>
                    <a:pt x="102" y="67"/>
                  </a:cubicBezTo>
                  <a:cubicBezTo>
                    <a:pt x="104" y="67"/>
                    <a:pt x="105" y="67"/>
                    <a:pt x="107" y="67"/>
                  </a:cubicBezTo>
                  <a:cubicBezTo>
                    <a:pt x="109" y="67"/>
                    <a:pt x="110" y="67"/>
                    <a:pt x="112" y="68"/>
                  </a:cubicBezTo>
                  <a:cubicBezTo>
                    <a:pt x="113" y="71"/>
                    <a:pt x="110" y="71"/>
                    <a:pt x="109" y="71"/>
                  </a:cubicBezTo>
                  <a:cubicBezTo>
                    <a:pt x="104" y="70"/>
                    <a:pt x="99" y="71"/>
                    <a:pt x="94" y="71"/>
                  </a:cubicBezTo>
                  <a:cubicBezTo>
                    <a:pt x="95" y="71"/>
                    <a:pt x="98" y="71"/>
                    <a:pt x="99" y="73"/>
                  </a:cubicBezTo>
                  <a:cubicBezTo>
                    <a:pt x="100" y="74"/>
                    <a:pt x="99" y="75"/>
                    <a:pt x="98" y="75"/>
                  </a:cubicBezTo>
                  <a:cubicBezTo>
                    <a:pt x="95" y="76"/>
                    <a:pt x="94" y="79"/>
                    <a:pt x="92" y="81"/>
                  </a:cubicBezTo>
                  <a:cubicBezTo>
                    <a:pt x="95" y="81"/>
                    <a:pt x="90" y="84"/>
                    <a:pt x="93" y="84"/>
                  </a:cubicBezTo>
                  <a:cubicBezTo>
                    <a:pt x="94" y="84"/>
                    <a:pt x="95" y="84"/>
                    <a:pt x="96" y="85"/>
                  </a:cubicBezTo>
                  <a:cubicBezTo>
                    <a:pt x="97" y="85"/>
                    <a:pt x="97" y="85"/>
                    <a:pt x="97" y="85"/>
                  </a:cubicBezTo>
                  <a:cubicBezTo>
                    <a:pt x="97" y="88"/>
                    <a:pt x="93" y="87"/>
                    <a:pt x="92" y="89"/>
                  </a:cubicBezTo>
                  <a:cubicBezTo>
                    <a:pt x="92" y="90"/>
                    <a:pt x="91" y="90"/>
                    <a:pt x="90" y="91"/>
                  </a:cubicBezTo>
                  <a:cubicBezTo>
                    <a:pt x="91" y="91"/>
                    <a:pt x="92" y="91"/>
                    <a:pt x="92" y="91"/>
                  </a:cubicBezTo>
                  <a:cubicBezTo>
                    <a:pt x="93" y="92"/>
                    <a:pt x="95" y="92"/>
                    <a:pt x="95" y="93"/>
                  </a:cubicBezTo>
                  <a:cubicBezTo>
                    <a:pt x="95" y="94"/>
                    <a:pt x="93" y="95"/>
                    <a:pt x="92" y="95"/>
                  </a:cubicBezTo>
                  <a:cubicBezTo>
                    <a:pt x="91" y="95"/>
                    <a:pt x="91" y="97"/>
                    <a:pt x="90" y="98"/>
                  </a:cubicBezTo>
                  <a:cubicBezTo>
                    <a:pt x="88" y="99"/>
                    <a:pt x="87" y="100"/>
                    <a:pt x="88" y="102"/>
                  </a:cubicBezTo>
                  <a:cubicBezTo>
                    <a:pt x="88" y="104"/>
                    <a:pt x="87" y="104"/>
                    <a:pt x="86" y="105"/>
                  </a:cubicBezTo>
                  <a:cubicBezTo>
                    <a:pt x="83" y="105"/>
                    <a:pt x="85" y="107"/>
                    <a:pt x="85" y="108"/>
                  </a:cubicBezTo>
                  <a:cubicBezTo>
                    <a:pt x="85" y="110"/>
                    <a:pt x="87" y="108"/>
                    <a:pt x="87" y="109"/>
                  </a:cubicBezTo>
                  <a:cubicBezTo>
                    <a:pt x="88" y="110"/>
                    <a:pt x="89" y="110"/>
                    <a:pt x="89" y="111"/>
                  </a:cubicBezTo>
                  <a:cubicBezTo>
                    <a:pt x="88" y="113"/>
                    <a:pt x="86" y="113"/>
                    <a:pt x="84" y="113"/>
                  </a:cubicBezTo>
                  <a:cubicBezTo>
                    <a:pt x="84" y="113"/>
                    <a:pt x="82" y="112"/>
                    <a:pt x="83" y="114"/>
                  </a:cubicBezTo>
                  <a:cubicBezTo>
                    <a:pt x="84" y="115"/>
                    <a:pt x="84" y="115"/>
                    <a:pt x="84" y="118"/>
                  </a:cubicBezTo>
                  <a:cubicBezTo>
                    <a:pt x="84" y="119"/>
                    <a:pt x="84" y="121"/>
                    <a:pt x="86" y="122"/>
                  </a:cubicBezTo>
                  <a:cubicBezTo>
                    <a:pt x="88" y="124"/>
                    <a:pt x="87" y="125"/>
                    <a:pt x="84" y="126"/>
                  </a:cubicBezTo>
                  <a:cubicBezTo>
                    <a:pt x="83" y="126"/>
                    <a:pt x="82" y="126"/>
                    <a:pt x="81" y="126"/>
                  </a:cubicBezTo>
                  <a:cubicBezTo>
                    <a:pt x="79" y="126"/>
                    <a:pt x="77" y="127"/>
                    <a:pt x="77" y="129"/>
                  </a:cubicBezTo>
                  <a:cubicBezTo>
                    <a:pt x="77" y="131"/>
                    <a:pt x="80" y="131"/>
                    <a:pt x="82" y="131"/>
                  </a:cubicBezTo>
                  <a:cubicBezTo>
                    <a:pt x="82" y="131"/>
                    <a:pt x="83" y="131"/>
                    <a:pt x="83" y="132"/>
                  </a:cubicBezTo>
                  <a:cubicBezTo>
                    <a:pt x="83" y="135"/>
                    <a:pt x="80" y="134"/>
                    <a:pt x="78" y="134"/>
                  </a:cubicBezTo>
                  <a:cubicBezTo>
                    <a:pt x="76" y="135"/>
                    <a:pt x="75" y="136"/>
                    <a:pt x="75" y="139"/>
                  </a:cubicBezTo>
                  <a:cubicBezTo>
                    <a:pt x="75" y="140"/>
                    <a:pt x="74" y="140"/>
                    <a:pt x="73" y="141"/>
                  </a:cubicBezTo>
                  <a:cubicBezTo>
                    <a:pt x="71" y="142"/>
                    <a:pt x="74" y="141"/>
                    <a:pt x="74" y="142"/>
                  </a:cubicBezTo>
                  <a:cubicBezTo>
                    <a:pt x="74" y="146"/>
                    <a:pt x="70" y="144"/>
                    <a:pt x="68" y="146"/>
                  </a:cubicBezTo>
                  <a:cubicBezTo>
                    <a:pt x="70" y="146"/>
                    <a:pt x="71" y="145"/>
                    <a:pt x="72" y="145"/>
                  </a:cubicBezTo>
                  <a:cubicBezTo>
                    <a:pt x="73" y="146"/>
                    <a:pt x="73" y="146"/>
                    <a:pt x="73" y="146"/>
                  </a:cubicBezTo>
                  <a:cubicBezTo>
                    <a:pt x="73" y="150"/>
                    <a:pt x="69" y="148"/>
                    <a:pt x="67" y="150"/>
                  </a:cubicBezTo>
                  <a:cubicBezTo>
                    <a:pt x="68" y="150"/>
                    <a:pt x="69" y="151"/>
                    <a:pt x="69" y="152"/>
                  </a:cubicBezTo>
                  <a:cubicBezTo>
                    <a:pt x="69" y="152"/>
                    <a:pt x="69" y="153"/>
                    <a:pt x="68" y="153"/>
                  </a:cubicBezTo>
                  <a:cubicBezTo>
                    <a:pt x="67" y="154"/>
                    <a:pt x="66" y="154"/>
                    <a:pt x="65" y="154"/>
                  </a:cubicBezTo>
                  <a:cubicBezTo>
                    <a:pt x="66" y="155"/>
                    <a:pt x="67" y="154"/>
                    <a:pt x="68" y="155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6" y="158"/>
                    <a:pt x="64" y="158"/>
                    <a:pt x="62" y="158"/>
                  </a:cubicBezTo>
                  <a:cubicBezTo>
                    <a:pt x="65" y="158"/>
                    <a:pt x="68" y="158"/>
                    <a:pt x="71" y="157"/>
                  </a:cubicBezTo>
                  <a:cubicBezTo>
                    <a:pt x="73" y="157"/>
                    <a:pt x="75" y="157"/>
                    <a:pt x="78" y="157"/>
                  </a:cubicBezTo>
                  <a:cubicBezTo>
                    <a:pt x="78" y="158"/>
                    <a:pt x="79" y="158"/>
                    <a:pt x="79" y="159"/>
                  </a:cubicBezTo>
                  <a:cubicBezTo>
                    <a:pt x="77" y="162"/>
                    <a:pt x="74" y="161"/>
                    <a:pt x="71" y="161"/>
                  </a:cubicBezTo>
                  <a:cubicBezTo>
                    <a:pt x="66" y="161"/>
                    <a:pt x="61" y="163"/>
                    <a:pt x="56" y="164"/>
                  </a:cubicBezTo>
                  <a:cubicBezTo>
                    <a:pt x="56" y="165"/>
                    <a:pt x="57" y="165"/>
                    <a:pt x="57" y="165"/>
                  </a:cubicBezTo>
                  <a:cubicBezTo>
                    <a:pt x="59" y="165"/>
                    <a:pt x="61" y="163"/>
                    <a:pt x="62" y="166"/>
                  </a:cubicBezTo>
                  <a:cubicBezTo>
                    <a:pt x="62" y="168"/>
                    <a:pt x="59" y="168"/>
                    <a:pt x="58" y="168"/>
                  </a:cubicBezTo>
                  <a:cubicBezTo>
                    <a:pt x="57" y="169"/>
                    <a:pt x="58" y="168"/>
                    <a:pt x="57" y="169"/>
                  </a:cubicBezTo>
                  <a:cubicBezTo>
                    <a:pt x="57" y="169"/>
                    <a:pt x="57" y="169"/>
                    <a:pt x="58" y="169"/>
                  </a:cubicBezTo>
                  <a:cubicBezTo>
                    <a:pt x="59" y="172"/>
                    <a:pt x="57" y="172"/>
                    <a:pt x="56" y="172"/>
                  </a:cubicBezTo>
                  <a:cubicBezTo>
                    <a:pt x="51" y="172"/>
                    <a:pt x="50" y="175"/>
                    <a:pt x="49" y="178"/>
                  </a:cubicBezTo>
                  <a:cubicBezTo>
                    <a:pt x="49" y="178"/>
                    <a:pt x="48" y="178"/>
                    <a:pt x="49" y="178"/>
                  </a:cubicBezTo>
                  <a:cubicBezTo>
                    <a:pt x="50" y="178"/>
                    <a:pt x="52" y="178"/>
                    <a:pt x="51" y="180"/>
                  </a:cubicBezTo>
                  <a:cubicBezTo>
                    <a:pt x="50" y="181"/>
                    <a:pt x="51" y="184"/>
                    <a:pt x="48" y="184"/>
                  </a:cubicBezTo>
                  <a:cubicBezTo>
                    <a:pt x="46" y="185"/>
                    <a:pt x="44" y="187"/>
                    <a:pt x="41" y="186"/>
                  </a:cubicBezTo>
                  <a:close/>
                </a:path>
              </a:pathLst>
            </a:custGeom>
            <a:solidFill>
              <a:srgbClr val="0F1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1" name="Freeform 11">
              <a:extLst>
                <a:ext uri="{FF2B5EF4-FFF2-40B4-BE49-F238E27FC236}">
                  <a16:creationId xmlns:a16="http://schemas.microsoft.com/office/drawing/2014/main" id="{38CDEE88-C158-9F48-6351-363200384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745"/>
              <a:ext cx="296" cy="197"/>
            </a:xfrm>
            <a:custGeom>
              <a:avLst/>
              <a:gdLst>
                <a:gd name="T0" fmla="*/ 0 w 125"/>
                <a:gd name="T1" fmla="*/ 60 h 83"/>
                <a:gd name="T2" fmla="*/ 5 w 125"/>
                <a:gd name="T3" fmla="*/ 15 h 83"/>
                <a:gd name="T4" fmla="*/ 54 w 125"/>
                <a:gd name="T5" fmla="*/ 6 h 83"/>
                <a:gd name="T6" fmla="*/ 116 w 125"/>
                <a:gd name="T7" fmla="*/ 20 h 83"/>
                <a:gd name="T8" fmla="*/ 112 w 125"/>
                <a:gd name="T9" fmla="*/ 81 h 83"/>
                <a:gd name="T10" fmla="*/ 107 w 125"/>
                <a:gd name="T11" fmla="*/ 82 h 83"/>
                <a:gd name="T12" fmla="*/ 81 w 125"/>
                <a:gd name="T13" fmla="*/ 81 h 83"/>
                <a:gd name="T14" fmla="*/ 84 w 125"/>
                <a:gd name="T15" fmla="*/ 79 h 83"/>
                <a:gd name="T16" fmla="*/ 108 w 125"/>
                <a:gd name="T17" fmla="*/ 77 h 83"/>
                <a:gd name="T18" fmla="*/ 109 w 125"/>
                <a:gd name="T19" fmla="*/ 68 h 83"/>
                <a:gd name="T20" fmla="*/ 101 w 125"/>
                <a:gd name="T21" fmla="*/ 67 h 83"/>
                <a:gd name="T22" fmla="*/ 110 w 125"/>
                <a:gd name="T23" fmla="*/ 65 h 83"/>
                <a:gd name="T24" fmla="*/ 100 w 125"/>
                <a:gd name="T25" fmla="*/ 63 h 83"/>
                <a:gd name="T26" fmla="*/ 110 w 125"/>
                <a:gd name="T27" fmla="*/ 62 h 83"/>
                <a:gd name="T28" fmla="*/ 110 w 125"/>
                <a:gd name="T29" fmla="*/ 62 h 83"/>
                <a:gd name="T30" fmla="*/ 111 w 125"/>
                <a:gd name="T31" fmla="*/ 59 h 83"/>
                <a:gd name="T32" fmla="*/ 106 w 125"/>
                <a:gd name="T33" fmla="*/ 55 h 83"/>
                <a:gd name="T34" fmla="*/ 99 w 125"/>
                <a:gd name="T35" fmla="*/ 54 h 83"/>
                <a:gd name="T36" fmla="*/ 105 w 125"/>
                <a:gd name="T37" fmla="*/ 51 h 83"/>
                <a:gd name="T38" fmla="*/ 113 w 125"/>
                <a:gd name="T39" fmla="*/ 49 h 83"/>
                <a:gd name="T40" fmla="*/ 113 w 125"/>
                <a:gd name="T41" fmla="*/ 52 h 83"/>
                <a:gd name="T42" fmla="*/ 113 w 125"/>
                <a:gd name="T43" fmla="*/ 47 h 83"/>
                <a:gd name="T44" fmla="*/ 91 w 125"/>
                <a:gd name="T45" fmla="*/ 44 h 83"/>
                <a:gd name="T46" fmla="*/ 99 w 125"/>
                <a:gd name="T47" fmla="*/ 40 h 83"/>
                <a:gd name="T48" fmla="*/ 115 w 125"/>
                <a:gd name="T49" fmla="*/ 41 h 83"/>
                <a:gd name="T50" fmla="*/ 102 w 125"/>
                <a:gd name="T51" fmla="*/ 39 h 83"/>
                <a:gd name="T52" fmla="*/ 110 w 125"/>
                <a:gd name="T53" fmla="*/ 36 h 83"/>
                <a:gd name="T54" fmla="*/ 105 w 125"/>
                <a:gd name="T55" fmla="*/ 34 h 83"/>
                <a:gd name="T56" fmla="*/ 98 w 125"/>
                <a:gd name="T57" fmla="*/ 32 h 83"/>
                <a:gd name="T58" fmla="*/ 99 w 125"/>
                <a:gd name="T59" fmla="*/ 32 h 83"/>
                <a:gd name="T60" fmla="*/ 95 w 125"/>
                <a:gd name="T61" fmla="*/ 35 h 83"/>
                <a:gd name="T62" fmla="*/ 90 w 125"/>
                <a:gd name="T63" fmla="*/ 31 h 83"/>
                <a:gd name="T64" fmla="*/ 61 w 125"/>
                <a:gd name="T65" fmla="*/ 28 h 83"/>
                <a:gd name="T66" fmla="*/ 64 w 125"/>
                <a:gd name="T67" fmla="*/ 24 h 83"/>
                <a:gd name="T68" fmla="*/ 108 w 125"/>
                <a:gd name="T69" fmla="*/ 30 h 83"/>
                <a:gd name="T70" fmla="*/ 119 w 125"/>
                <a:gd name="T71" fmla="*/ 25 h 83"/>
                <a:gd name="T72" fmla="*/ 73 w 125"/>
                <a:gd name="T73" fmla="*/ 25 h 83"/>
                <a:gd name="T74" fmla="*/ 39 w 125"/>
                <a:gd name="T75" fmla="*/ 24 h 83"/>
                <a:gd name="T76" fmla="*/ 13 w 125"/>
                <a:gd name="T77" fmla="*/ 11 h 83"/>
                <a:gd name="T78" fmla="*/ 15 w 125"/>
                <a:gd name="T79" fmla="*/ 8 h 83"/>
                <a:gd name="T80" fmla="*/ 42 w 125"/>
                <a:gd name="T81" fmla="*/ 14 h 83"/>
                <a:gd name="T82" fmla="*/ 46 w 125"/>
                <a:gd name="T83" fmla="*/ 16 h 83"/>
                <a:gd name="T84" fmla="*/ 54 w 125"/>
                <a:gd name="T85" fmla="*/ 15 h 83"/>
                <a:gd name="T86" fmla="*/ 66 w 125"/>
                <a:gd name="T87" fmla="*/ 16 h 83"/>
                <a:gd name="T88" fmla="*/ 86 w 125"/>
                <a:gd name="T89" fmla="*/ 21 h 83"/>
                <a:gd name="T90" fmla="*/ 74 w 125"/>
                <a:gd name="T91" fmla="*/ 15 h 83"/>
                <a:gd name="T92" fmla="*/ 65 w 125"/>
                <a:gd name="T93" fmla="*/ 15 h 83"/>
                <a:gd name="T94" fmla="*/ 19 w 125"/>
                <a:gd name="T95" fmla="*/ 8 h 83"/>
                <a:gd name="T96" fmla="*/ 18 w 125"/>
                <a:gd name="T97" fmla="*/ 4 h 83"/>
                <a:gd name="T98" fmla="*/ 26 w 125"/>
                <a:gd name="T99" fmla="*/ 4 h 83"/>
                <a:gd name="T100" fmla="*/ 14 w 125"/>
                <a:gd name="T101" fmla="*/ 5 h 83"/>
                <a:gd name="T102" fmla="*/ 9 w 125"/>
                <a:gd name="T103" fmla="*/ 16 h 83"/>
                <a:gd name="T104" fmla="*/ 9 w 125"/>
                <a:gd name="T105" fmla="*/ 25 h 83"/>
                <a:gd name="T106" fmla="*/ 8 w 125"/>
                <a:gd name="T107" fmla="*/ 43 h 83"/>
                <a:gd name="T108" fmla="*/ 4 w 125"/>
                <a:gd name="T109" fmla="*/ 5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5" h="83">
                  <a:moveTo>
                    <a:pt x="4" y="57"/>
                  </a:moveTo>
                  <a:cubicBezTo>
                    <a:pt x="2" y="58"/>
                    <a:pt x="2" y="59"/>
                    <a:pt x="0" y="60"/>
                  </a:cubicBezTo>
                  <a:cubicBezTo>
                    <a:pt x="1" y="48"/>
                    <a:pt x="3" y="36"/>
                    <a:pt x="4" y="24"/>
                  </a:cubicBezTo>
                  <a:cubicBezTo>
                    <a:pt x="4" y="21"/>
                    <a:pt x="5" y="18"/>
                    <a:pt x="5" y="15"/>
                  </a:cubicBezTo>
                  <a:cubicBezTo>
                    <a:pt x="7" y="4"/>
                    <a:pt x="11" y="0"/>
                    <a:pt x="22" y="1"/>
                  </a:cubicBezTo>
                  <a:cubicBezTo>
                    <a:pt x="33" y="3"/>
                    <a:pt x="43" y="4"/>
                    <a:pt x="54" y="6"/>
                  </a:cubicBezTo>
                  <a:cubicBezTo>
                    <a:pt x="71" y="9"/>
                    <a:pt x="88" y="11"/>
                    <a:pt x="104" y="16"/>
                  </a:cubicBezTo>
                  <a:cubicBezTo>
                    <a:pt x="108" y="17"/>
                    <a:pt x="112" y="18"/>
                    <a:pt x="116" y="20"/>
                  </a:cubicBezTo>
                  <a:cubicBezTo>
                    <a:pt x="123" y="23"/>
                    <a:pt x="125" y="25"/>
                    <a:pt x="123" y="32"/>
                  </a:cubicBezTo>
                  <a:cubicBezTo>
                    <a:pt x="118" y="48"/>
                    <a:pt x="116" y="65"/>
                    <a:pt x="112" y="81"/>
                  </a:cubicBezTo>
                  <a:cubicBezTo>
                    <a:pt x="112" y="81"/>
                    <a:pt x="112" y="82"/>
                    <a:pt x="112" y="82"/>
                  </a:cubicBezTo>
                  <a:cubicBezTo>
                    <a:pt x="110" y="83"/>
                    <a:pt x="109" y="83"/>
                    <a:pt x="107" y="82"/>
                  </a:cubicBezTo>
                  <a:cubicBezTo>
                    <a:pt x="101" y="83"/>
                    <a:pt x="95" y="83"/>
                    <a:pt x="89" y="83"/>
                  </a:cubicBezTo>
                  <a:cubicBezTo>
                    <a:pt x="86" y="83"/>
                    <a:pt x="83" y="83"/>
                    <a:pt x="81" y="81"/>
                  </a:cubicBezTo>
                  <a:cubicBezTo>
                    <a:pt x="80" y="81"/>
                    <a:pt x="80" y="80"/>
                    <a:pt x="81" y="80"/>
                  </a:cubicBezTo>
                  <a:cubicBezTo>
                    <a:pt x="82" y="79"/>
                    <a:pt x="83" y="79"/>
                    <a:pt x="84" y="79"/>
                  </a:cubicBezTo>
                  <a:cubicBezTo>
                    <a:pt x="90" y="79"/>
                    <a:pt x="97" y="81"/>
                    <a:pt x="104" y="79"/>
                  </a:cubicBezTo>
                  <a:cubicBezTo>
                    <a:pt x="105" y="79"/>
                    <a:pt x="107" y="78"/>
                    <a:pt x="108" y="77"/>
                  </a:cubicBezTo>
                  <a:cubicBezTo>
                    <a:pt x="109" y="77"/>
                    <a:pt x="110" y="76"/>
                    <a:pt x="109" y="75"/>
                  </a:cubicBezTo>
                  <a:cubicBezTo>
                    <a:pt x="105" y="72"/>
                    <a:pt x="110" y="71"/>
                    <a:pt x="109" y="68"/>
                  </a:cubicBezTo>
                  <a:cubicBezTo>
                    <a:pt x="107" y="69"/>
                    <a:pt x="105" y="70"/>
                    <a:pt x="102" y="68"/>
                  </a:cubicBezTo>
                  <a:cubicBezTo>
                    <a:pt x="101" y="68"/>
                    <a:pt x="101" y="67"/>
                    <a:pt x="101" y="67"/>
                  </a:cubicBezTo>
                  <a:cubicBezTo>
                    <a:pt x="101" y="66"/>
                    <a:pt x="101" y="65"/>
                    <a:pt x="102" y="65"/>
                  </a:cubicBezTo>
                  <a:cubicBezTo>
                    <a:pt x="105" y="65"/>
                    <a:pt x="107" y="64"/>
                    <a:pt x="110" y="65"/>
                  </a:cubicBezTo>
                  <a:cubicBezTo>
                    <a:pt x="107" y="64"/>
                    <a:pt x="105" y="65"/>
                    <a:pt x="103" y="65"/>
                  </a:cubicBezTo>
                  <a:cubicBezTo>
                    <a:pt x="101" y="65"/>
                    <a:pt x="100" y="65"/>
                    <a:pt x="100" y="63"/>
                  </a:cubicBezTo>
                  <a:cubicBezTo>
                    <a:pt x="100" y="61"/>
                    <a:pt x="101" y="62"/>
                    <a:pt x="102" y="62"/>
                  </a:cubicBezTo>
                  <a:cubicBezTo>
                    <a:pt x="105" y="62"/>
                    <a:pt x="108" y="62"/>
                    <a:pt x="110" y="62"/>
                  </a:cubicBezTo>
                  <a:cubicBezTo>
                    <a:pt x="111" y="62"/>
                    <a:pt x="110" y="61"/>
                    <a:pt x="111" y="62"/>
                  </a:cubicBezTo>
                  <a:cubicBezTo>
                    <a:pt x="111" y="62"/>
                    <a:pt x="111" y="62"/>
                    <a:pt x="110" y="62"/>
                  </a:cubicBezTo>
                  <a:cubicBezTo>
                    <a:pt x="107" y="62"/>
                    <a:pt x="104" y="62"/>
                    <a:pt x="100" y="61"/>
                  </a:cubicBezTo>
                  <a:cubicBezTo>
                    <a:pt x="103" y="58"/>
                    <a:pt x="107" y="60"/>
                    <a:pt x="111" y="59"/>
                  </a:cubicBezTo>
                  <a:cubicBezTo>
                    <a:pt x="111" y="57"/>
                    <a:pt x="105" y="60"/>
                    <a:pt x="107" y="55"/>
                  </a:cubicBezTo>
                  <a:cubicBezTo>
                    <a:pt x="107" y="55"/>
                    <a:pt x="106" y="55"/>
                    <a:pt x="106" y="55"/>
                  </a:cubicBezTo>
                  <a:cubicBezTo>
                    <a:pt x="105" y="55"/>
                    <a:pt x="104" y="55"/>
                    <a:pt x="102" y="55"/>
                  </a:cubicBezTo>
                  <a:cubicBezTo>
                    <a:pt x="101" y="55"/>
                    <a:pt x="99" y="55"/>
                    <a:pt x="99" y="54"/>
                  </a:cubicBezTo>
                  <a:cubicBezTo>
                    <a:pt x="99" y="52"/>
                    <a:pt x="101" y="52"/>
                    <a:pt x="102" y="52"/>
                  </a:cubicBezTo>
                  <a:cubicBezTo>
                    <a:pt x="103" y="52"/>
                    <a:pt x="104" y="52"/>
                    <a:pt x="105" y="51"/>
                  </a:cubicBezTo>
                  <a:cubicBezTo>
                    <a:pt x="105" y="51"/>
                    <a:pt x="106" y="50"/>
                    <a:pt x="106" y="50"/>
                  </a:cubicBezTo>
                  <a:cubicBezTo>
                    <a:pt x="109" y="50"/>
                    <a:pt x="111" y="49"/>
                    <a:pt x="113" y="49"/>
                  </a:cubicBezTo>
                  <a:cubicBezTo>
                    <a:pt x="115" y="49"/>
                    <a:pt x="116" y="50"/>
                    <a:pt x="116" y="51"/>
                  </a:cubicBezTo>
                  <a:cubicBezTo>
                    <a:pt x="115" y="53"/>
                    <a:pt x="114" y="52"/>
                    <a:pt x="113" y="52"/>
                  </a:cubicBezTo>
                  <a:cubicBezTo>
                    <a:pt x="114" y="53"/>
                    <a:pt x="116" y="53"/>
                    <a:pt x="116" y="51"/>
                  </a:cubicBezTo>
                  <a:cubicBezTo>
                    <a:pt x="116" y="49"/>
                    <a:pt x="116" y="47"/>
                    <a:pt x="113" y="47"/>
                  </a:cubicBezTo>
                  <a:cubicBezTo>
                    <a:pt x="106" y="47"/>
                    <a:pt x="100" y="46"/>
                    <a:pt x="93" y="45"/>
                  </a:cubicBezTo>
                  <a:cubicBezTo>
                    <a:pt x="92" y="45"/>
                    <a:pt x="92" y="44"/>
                    <a:pt x="91" y="44"/>
                  </a:cubicBezTo>
                  <a:cubicBezTo>
                    <a:pt x="91" y="41"/>
                    <a:pt x="93" y="42"/>
                    <a:pt x="94" y="42"/>
                  </a:cubicBezTo>
                  <a:cubicBezTo>
                    <a:pt x="96" y="41"/>
                    <a:pt x="98" y="42"/>
                    <a:pt x="99" y="40"/>
                  </a:cubicBezTo>
                  <a:cubicBezTo>
                    <a:pt x="100" y="40"/>
                    <a:pt x="101" y="40"/>
                    <a:pt x="102" y="40"/>
                  </a:cubicBezTo>
                  <a:cubicBezTo>
                    <a:pt x="106" y="41"/>
                    <a:pt x="111" y="41"/>
                    <a:pt x="115" y="41"/>
                  </a:cubicBezTo>
                  <a:cubicBezTo>
                    <a:pt x="111" y="41"/>
                    <a:pt x="108" y="40"/>
                    <a:pt x="104" y="40"/>
                  </a:cubicBezTo>
                  <a:cubicBezTo>
                    <a:pt x="103" y="40"/>
                    <a:pt x="102" y="40"/>
                    <a:pt x="102" y="39"/>
                  </a:cubicBezTo>
                  <a:cubicBezTo>
                    <a:pt x="102" y="37"/>
                    <a:pt x="103" y="37"/>
                    <a:pt x="104" y="37"/>
                  </a:cubicBezTo>
                  <a:cubicBezTo>
                    <a:pt x="106" y="37"/>
                    <a:pt x="108" y="37"/>
                    <a:pt x="110" y="36"/>
                  </a:cubicBezTo>
                  <a:cubicBezTo>
                    <a:pt x="111" y="36"/>
                    <a:pt x="113" y="36"/>
                    <a:pt x="116" y="36"/>
                  </a:cubicBezTo>
                  <a:cubicBezTo>
                    <a:pt x="112" y="35"/>
                    <a:pt x="108" y="37"/>
                    <a:pt x="105" y="34"/>
                  </a:cubicBezTo>
                  <a:cubicBezTo>
                    <a:pt x="107" y="32"/>
                    <a:pt x="110" y="33"/>
                    <a:pt x="112" y="33"/>
                  </a:cubicBezTo>
                  <a:cubicBezTo>
                    <a:pt x="108" y="31"/>
                    <a:pt x="103" y="35"/>
                    <a:pt x="98" y="32"/>
                  </a:cubicBezTo>
                  <a:cubicBezTo>
                    <a:pt x="98" y="32"/>
                    <a:pt x="98" y="33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101" y="32"/>
                    <a:pt x="101" y="33"/>
                    <a:pt x="100" y="34"/>
                  </a:cubicBezTo>
                  <a:cubicBezTo>
                    <a:pt x="98" y="35"/>
                    <a:pt x="96" y="35"/>
                    <a:pt x="95" y="35"/>
                  </a:cubicBezTo>
                  <a:cubicBezTo>
                    <a:pt x="92" y="34"/>
                    <a:pt x="92" y="34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85" y="33"/>
                    <a:pt x="80" y="31"/>
                    <a:pt x="75" y="30"/>
                  </a:cubicBezTo>
                  <a:cubicBezTo>
                    <a:pt x="70" y="29"/>
                    <a:pt x="66" y="29"/>
                    <a:pt x="61" y="28"/>
                  </a:cubicBezTo>
                  <a:cubicBezTo>
                    <a:pt x="61" y="28"/>
                    <a:pt x="60" y="27"/>
                    <a:pt x="60" y="27"/>
                  </a:cubicBezTo>
                  <a:cubicBezTo>
                    <a:pt x="60" y="24"/>
                    <a:pt x="62" y="24"/>
                    <a:pt x="64" y="24"/>
                  </a:cubicBezTo>
                  <a:cubicBezTo>
                    <a:pt x="66" y="24"/>
                    <a:pt x="69" y="25"/>
                    <a:pt x="72" y="25"/>
                  </a:cubicBezTo>
                  <a:cubicBezTo>
                    <a:pt x="84" y="28"/>
                    <a:pt x="96" y="29"/>
                    <a:pt x="108" y="30"/>
                  </a:cubicBezTo>
                  <a:cubicBezTo>
                    <a:pt x="111" y="30"/>
                    <a:pt x="115" y="28"/>
                    <a:pt x="118" y="27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6" y="29"/>
                    <a:pt x="112" y="30"/>
                    <a:pt x="107" y="29"/>
                  </a:cubicBezTo>
                  <a:cubicBezTo>
                    <a:pt x="96" y="29"/>
                    <a:pt x="84" y="28"/>
                    <a:pt x="73" y="25"/>
                  </a:cubicBezTo>
                  <a:cubicBezTo>
                    <a:pt x="66" y="23"/>
                    <a:pt x="60" y="24"/>
                    <a:pt x="54" y="26"/>
                  </a:cubicBezTo>
                  <a:cubicBezTo>
                    <a:pt x="49" y="27"/>
                    <a:pt x="44" y="27"/>
                    <a:pt x="39" y="24"/>
                  </a:cubicBezTo>
                  <a:cubicBezTo>
                    <a:pt x="33" y="20"/>
                    <a:pt x="28" y="16"/>
                    <a:pt x="21" y="15"/>
                  </a:cubicBezTo>
                  <a:cubicBezTo>
                    <a:pt x="18" y="15"/>
                    <a:pt x="15" y="14"/>
                    <a:pt x="13" y="11"/>
                  </a:cubicBezTo>
                  <a:cubicBezTo>
                    <a:pt x="13" y="11"/>
                    <a:pt x="12" y="10"/>
                    <a:pt x="13" y="9"/>
                  </a:cubicBezTo>
                  <a:cubicBezTo>
                    <a:pt x="13" y="8"/>
                    <a:pt x="14" y="8"/>
                    <a:pt x="15" y="8"/>
                  </a:cubicBezTo>
                  <a:cubicBezTo>
                    <a:pt x="23" y="7"/>
                    <a:pt x="30" y="9"/>
                    <a:pt x="37" y="12"/>
                  </a:cubicBezTo>
                  <a:cubicBezTo>
                    <a:pt x="39" y="13"/>
                    <a:pt x="41" y="13"/>
                    <a:pt x="42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4" y="15"/>
                    <a:pt x="43" y="18"/>
                    <a:pt x="46" y="16"/>
                  </a:cubicBezTo>
                  <a:cubicBezTo>
                    <a:pt x="47" y="15"/>
                    <a:pt x="48" y="15"/>
                    <a:pt x="49" y="15"/>
                  </a:cubicBezTo>
                  <a:cubicBezTo>
                    <a:pt x="51" y="14"/>
                    <a:pt x="53" y="15"/>
                    <a:pt x="54" y="15"/>
                  </a:cubicBezTo>
                  <a:cubicBezTo>
                    <a:pt x="57" y="16"/>
                    <a:pt x="59" y="16"/>
                    <a:pt x="62" y="15"/>
                  </a:cubicBezTo>
                  <a:cubicBezTo>
                    <a:pt x="64" y="14"/>
                    <a:pt x="65" y="15"/>
                    <a:pt x="66" y="16"/>
                  </a:cubicBezTo>
                  <a:cubicBezTo>
                    <a:pt x="66" y="19"/>
                    <a:pt x="68" y="19"/>
                    <a:pt x="70" y="19"/>
                  </a:cubicBezTo>
                  <a:cubicBezTo>
                    <a:pt x="75" y="19"/>
                    <a:pt x="80" y="21"/>
                    <a:pt x="86" y="21"/>
                  </a:cubicBezTo>
                  <a:cubicBezTo>
                    <a:pt x="92" y="22"/>
                    <a:pt x="97" y="24"/>
                    <a:pt x="103" y="22"/>
                  </a:cubicBezTo>
                  <a:cubicBezTo>
                    <a:pt x="93" y="20"/>
                    <a:pt x="84" y="18"/>
                    <a:pt x="74" y="15"/>
                  </a:cubicBezTo>
                  <a:cubicBezTo>
                    <a:pt x="73" y="15"/>
                    <a:pt x="71" y="15"/>
                    <a:pt x="70" y="15"/>
                  </a:cubicBezTo>
                  <a:cubicBezTo>
                    <a:pt x="68" y="16"/>
                    <a:pt x="66" y="15"/>
                    <a:pt x="65" y="15"/>
                  </a:cubicBezTo>
                  <a:cubicBezTo>
                    <a:pt x="56" y="11"/>
                    <a:pt x="48" y="9"/>
                    <a:pt x="39" y="10"/>
                  </a:cubicBezTo>
                  <a:cubicBezTo>
                    <a:pt x="32" y="10"/>
                    <a:pt x="26" y="7"/>
                    <a:pt x="19" y="8"/>
                  </a:cubicBezTo>
                  <a:cubicBezTo>
                    <a:pt x="17" y="8"/>
                    <a:pt x="16" y="8"/>
                    <a:pt x="16" y="6"/>
                  </a:cubicBezTo>
                  <a:cubicBezTo>
                    <a:pt x="16" y="5"/>
                    <a:pt x="17" y="5"/>
                    <a:pt x="18" y="4"/>
                  </a:cubicBezTo>
                  <a:cubicBezTo>
                    <a:pt x="21" y="3"/>
                    <a:pt x="23" y="4"/>
                    <a:pt x="26" y="4"/>
                  </a:cubicBezTo>
                  <a:cubicBezTo>
                    <a:pt x="26" y="4"/>
                    <a:pt x="26" y="3"/>
                    <a:pt x="26" y="4"/>
                  </a:cubicBezTo>
                  <a:cubicBezTo>
                    <a:pt x="26" y="4"/>
                    <a:pt x="26" y="4"/>
                    <a:pt x="25" y="4"/>
                  </a:cubicBezTo>
                  <a:cubicBezTo>
                    <a:pt x="21" y="4"/>
                    <a:pt x="17" y="4"/>
                    <a:pt x="14" y="5"/>
                  </a:cubicBezTo>
                  <a:cubicBezTo>
                    <a:pt x="12" y="6"/>
                    <a:pt x="10" y="7"/>
                    <a:pt x="11" y="8"/>
                  </a:cubicBezTo>
                  <a:cubicBezTo>
                    <a:pt x="13" y="12"/>
                    <a:pt x="10" y="14"/>
                    <a:pt x="9" y="16"/>
                  </a:cubicBezTo>
                  <a:cubicBezTo>
                    <a:pt x="8" y="19"/>
                    <a:pt x="8" y="22"/>
                    <a:pt x="9" y="24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6" y="30"/>
                    <a:pt x="6" y="35"/>
                    <a:pt x="8" y="41"/>
                  </a:cubicBezTo>
                  <a:cubicBezTo>
                    <a:pt x="8" y="42"/>
                    <a:pt x="9" y="43"/>
                    <a:pt x="8" y="43"/>
                  </a:cubicBezTo>
                  <a:cubicBezTo>
                    <a:pt x="4" y="44"/>
                    <a:pt x="5" y="47"/>
                    <a:pt x="4" y="50"/>
                  </a:cubicBezTo>
                  <a:cubicBezTo>
                    <a:pt x="4" y="51"/>
                    <a:pt x="4" y="52"/>
                    <a:pt x="4" y="52"/>
                  </a:cubicBezTo>
                  <a:cubicBezTo>
                    <a:pt x="3" y="54"/>
                    <a:pt x="4" y="55"/>
                    <a:pt x="4" y="57"/>
                  </a:cubicBezTo>
                  <a:close/>
                </a:path>
              </a:pathLst>
            </a:custGeom>
            <a:solidFill>
              <a:srgbClr val="0D11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2" name="Freeform 12">
              <a:extLst>
                <a:ext uri="{FF2B5EF4-FFF2-40B4-BE49-F238E27FC236}">
                  <a16:creationId xmlns:a16="http://schemas.microsoft.com/office/drawing/2014/main" id="{6797BAF6-D75F-6CAB-26E8-4F7A8A6D1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2" y="2105"/>
              <a:ext cx="206" cy="512"/>
            </a:xfrm>
            <a:custGeom>
              <a:avLst/>
              <a:gdLst>
                <a:gd name="T0" fmla="*/ 2 w 87"/>
                <a:gd name="T1" fmla="*/ 190 h 216"/>
                <a:gd name="T2" fmla="*/ 34 w 87"/>
                <a:gd name="T3" fmla="*/ 71 h 216"/>
                <a:gd name="T4" fmla="*/ 41 w 87"/>
                <a:gd name="T5" fmla="*/ 41 h 216"/>
                <a:gd name="T6" fmla="*/ 28 w 87"/>
                <a:gd name="T7" fmla="*/ 0 h 216"/>
                <a:gd name="T8" fmla="*/ 35 w 87"/>
                <a:gd name="T9" fmla="*/ 20 h 216"/>
                <a:gd name="T10" fmla="*/ 43 w 87"/>
                <a:gd name="T11" fmla="*/ 37 h 216"/>
                <a:gd name="T12" fmla="*/ 51 w 87"/>
                <a:gd name="T13" fmla="*/ 53 h 216"/>
                <a:gd name="T14" fmla="*/ 59 w 87"/>
                <a:gd name="T15" fmla="*/ 67 h 216"/>
                <a:gd name="T16" fmla="*/ 65 w 87"/>
                <a:gd name="T17" fmla="*/ 77 h 216"/>
                <a:gd name="T18" fmla="*/ 76 w 87"/>
                <a:gd name="T19" fmla="*/ 96 h 216"/>
                <a:gd name="T20" fmla="*/ 84 w 87"/>
                <a:gd name="T21" fmla="*/ 110 h 216"/>
                <a:gd name="T22" fmla="*/ 83 w 87"/>
                <a:gd name="T23" fmla="*/ 125 h 216"/>
                <a:gd name="T24" fmla="*/ 81 w 87"/>
                <a:gd name="T25" fmla="*/ 120 h 216"/>
                <a:gd name="T26" fmla="*/ 75 w 87"/>
                <a:gd name="T27" fmla="*/ 116 h 216"/>
                <a:gd name="T28" fmla="*/ 59 w 87"/>
                <a:gd name="T29" fmla="*/ 108 h 216"/>
                <a:gd name="T30" fmla="*/ 78 w 87"/>
                <a:gd name="T31" fmla="*/ 112 h 216"/>
                <a:gd name="T32" fmla="*/ 66 w 87"/>
                <a:gd name="T33" fmla="*/ 108 h 216"/>
                <a:gd name="T34" fmla="*/ 74 w 87"/>
                <a:gd name="T35" fmla="*/ 106 h 216"/>
                <a:gd name="T36" fmla="*/ 65 w 87"/>
                <a:gd name="T37" fmla="*/ 100 h 216"/>
                <a:gd name="T38" fmla="*/ 68 w 87"/>
                <a:gd name="T39" fmla="*/ 95 h 216"/>
                <a:gd name="T40" fmla="*/ 56 w 87"/>
                <a:gd name="T41" fmla="*/ 92 h 216"/>
                <a:gd name="T42" fmla="*/ 57 w 87"/>
                <a:gd name="T43" fmla="*/ 88 h 216"/>
                <a:gd name="T44" fmla="*/ 60 w 87"/>
                <a:gd name="T45" fmla="*/ 89 h 216"/>
                <a:gd name="T46" fmla="*/ 60 w 87"/>
                <a:gd name="T47" fmla="*/ 86 h 216"/>
                <a:gd name="T48" fmla="*/ 49 w 87"/>
                <a:gd name="T49" fmla="*/ 76 h 216"/>
                <a:gd name="T50" fmla="*/ 55 w 87"/>
                <a:gd name="T51" fmla="*/ 77 h 216"/>
                <a:gd name="T52" fmla="*/ 45 w 87"/>
                <a:gd name="T53" fmla="*/ 66 h 216"/>
                <a:gd name="T54" fmla="*/ 42 w 87"/>
                <a:gd name="T55" fmla="*/ 60 h 216"/>
                <a:gd name="T56" fmla="*/ 40 w 87"/>
                <a:gd name="T57" fmla="*/ 69 h 216"/>
                <a:gd name="T58" fmla="*/ 46 w 87"/>
                <a:gd name="T59" fmla="*/ 82 h 216"/>
                <a:gd name="T60" fmla="*/ 49 w 87"/>
                <a:gd name="T61" fmla="*/ 88 h 216"/>
                <a:gd name="T62" fmla="*/ 49 w 87"/>
                <a:gd name="T63" fmla="*/ 92 h 216"/>
                <a:gd name="T64" fmla="*/ 36 w 87"/>
                <a:gd name="T65" fmla="*/ 86 h 216"/>
                <a:gd name="T66" fmla="*/ 34 w 87"/>
                <a:gd name="T67" fmla="*/ 94 h 216"/>
                <a:gd name="T68" fmla="*/ 32 w 87"/>
                <a:gd name="T69" fmla="*/ 109 h 216"/>
                <a:gd name="T70" fmla="*/ 28 w 87"/>
                <a:gd name="T71" fmla="*/ 109 h 216"/>
                <a:gd name="T72" fmla="*/ 27 w 87"/>
                <a:gd name="T73" fmla="*/ 117 h 216"/>
                <a:gd name="T74" fmla="*/ 24 w 87"/>
                <a:gd name="T75" fmla="*/ 125 h 216"/>
                <a:gd name="T76" fmla="*/ 23 w 87"/>
                <a:gd name="T77" fmla="*/ 125 h 216"/>
                <a:gd name="T78" fmla="*/ 22 w 87"/>
                <a:gd name="T79" fmla="*/ 131 h 216"/>
                <a:gd name="T80" fmla="*/ 21 w 87"/>
                <a:gd name="T81" fmla="*/ 143 h 216"/>
                <a:gd name="T82" fmla="*/ 16 w 87"/>
                <a:gd name="T83" fmla="*/ 144 h 216"/>
                <a:gd name="T84" fmla="*/ 16 w 87"/>
                <a:gd name="T85" fmla="*/ 150 h 216"/>
                <a:gd name="T86" fmla="*/ 14 w 87"/>
                <a:gd name="T87" fmla="*/ 158 h 216"/>
                <a:gd name="T88" fmla="*/ 15 w 87"/>
                <a:gd name="T89" fmla="*/ 163 h 216"/>
                <a:gd name="T90" fmla="*/ 11 w 87"/>
                <a:gd name="T91" fmla="*/ 160 h 216"/>
                <a:gd name="T92" fmla="*/ 5 w 87"/>
                <a:gd name="T93" fmla="*/ 188 h 216"/>
                <a:gd name="T94" fmla="*/ 26 w 87"/>
                <a:gd name="T95" fmla="*/ 211 h 216"/>
                <a:gd name="T96" fmla="*/ 30 w 87"/>
                <a:gd name="T97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7" h="216">
                  <a:moveTo>
                    <a:pt x="30" y="216"/>
                  </a:moveTo>
                  <a:cubicBezTo>
                    <a:pt x="17" y="211"/>
                    <a:pt x="8" y="203"/>
                    <a:pt x="2" y="190"/>
                  </a:cubicBezTo>
                  <a:cubicBezTo>
                    <a:pt x="0" y="184"/>
                    <a:pt x="0" y="178"/>
                    <a:pt x="2" y="172"/>
                  </a:cubicBezTo>
                  <a:cubicBezTo>
                    <a:pt x="14" y="139"/>
                    <a:pt x="25" y="105"/>
                    <a:pt x="34" y="71"/>
                  </a:cubicBezTo>
                  <a:cubicBezTo>
                    <a:pt x="37" y="63"/>
                    <a:pt x="39" y="55"/>
                    <a:pt x="42" y="46"/>
                  </a:cubicBezTo>
                  <a:cubicBezTo>
                    <a:pt x="43" y="44"/>
                    <a:pt x="42" y="43"/>
                    <a:pt x="41" y="41"/>
                  </a:cubicBezTo>
                  <a:cubicBezTo>
                    <a:pt x="33" y="30"/>
                    <a:pt x="29" y="17"/>
                    <a:pt x="27" y="4"/>
                  </a:cubicBezTo>
                  <a:cubicBezTo>
                    <a:pt x="26" y="2"/>
                    <a:pt x="26" y="1"/>
                    <a:pt x="28" y="0"/>
                  </a:cubicBezTo>
                  <a:cubicBezTo>
                    <a:pt x="31" y="3"/>
                    <a:pt x="31" y="7"/>
                    <a:pt x="32" y="10"/>
                  </a:cubicBezTo>
                  <a:cubicBezTo>
                    <a:pt x="33" y="14"/>
                    <a:pt x="35" y="17"/>
                    <a:pt x="35" y="20"/>
                  </a:cubicBezTo>
                  <a:cubicBezTo>
                    <a:pt x="36" y="22"/>
                    <a:pt x="37" y="23"/>
                    <a:pt x="38" y="24"/>
                  </a:cubicBezTo>
                  <a:cubicBezTo>
                    <a:pt x="38" y="29"/>
                    <a:pt x="40" y="33"/>
                    <a:pt x="43" y="37"/>
                  </a:cubicBezTo>
                  <a:cubicBezTo>
                    <a:pt x="43" y="39"/>
                    <a:pt x="45" y="40"/>
                    <a:pt x="45" y="41"/>
                  </a:cubicBezTo>
                  <a:cubicBezTo>
                    <a:pt x="47" y="45"/>
                    <a:pt x="48" y="50"/>
                    <a:pt x="51" y="53"/>
                  </a:cubicBezTo>
                  <a:cubicBezTo>
                    <a:pt x="52" y="57"/>
                    <a:pt x="55" y="61"/>
                    <a:pt x="57" y="65"/>
                  </a:cubicBezTo>
                  <a:cubicBezTo>
                    <a:pt x="57" y="66"/>
                    <a:pt x="58" y="66"/>
                    <a:pt x="59" y="67"/>
                  </a:cubicBezTo>
                  <a:cubicBezTo>
                    <a:pt x="60" y="70"/>
                    <a:pt x="62" y="72"/>
                    <a:pt x="65" y="74"/>
                  </a:cubicBezTo>
                  <a:cubicBezTo>
                    <a:pt x="67" y="75"/>
                    <a:pt x="67" y="76"/>
                    <a:pt x="65" y="77"/>
                  </a:cubicBezTo>
                  <a:cubicBezTo>
                    <a:pt x="65" y="77"/>
                    <a:pt x="64" y="77"/>
                    <a:pt x="62" y="77"/>
                  </a:cubicBezTo>
                  <a:cubicBezTo>
                    <a:pt x="68" y="83"/>
                    <a:pt x="70" y="90"/>
                    <a:pt x="76" y="96"/>
                  </a:cubicBezTo>
                  <a:cubicBezTo>
                    <a:pt x="77" y="97"/>
                    <a:pt x="77" y="98"/>
                    <a:pt x="78" y="99"/>
                  </a:cubicBezTo>
                  <a:cubicBezTo>
                    <a:pt x="81" y="102"/>
                    <a:pt x="82" y="106"/>
                    <a:pt x="84" y="110"/>
                  </a:cubicBezTo>
                  <a:cubicBezTo>
                    <a:pt x="87" y="115"/>
                    <a:pt x="87" y="121"/>
                    <a:pt x="87" y="127"/>
                  </a:cubicBezTo>
                  <a:cubicBezTo>
                    <a:pt x="84" y="128"/>
                    <a:pt x="83" y="127"/>
                    <a:pt x="83" y="125"/>
                  </a:cubicBezTo>
                  <a:cubicBezTo>
                    <a:pt x="83" y="123"/>
                    <a:pt x="84" y="122"/>
                    <a:pt x="82" y="121"/>
                  </a:cubicBezTo>
                  <a:cubicBezTo>
                    <a:pt x="82" y="121"/>
                    <a:pt x="82" y="120"/>
                    <a:pt x="81" y="120"/>
                  </a:cubicBezTo>
                  <a:cubicBezTo>
                    <a:pt x="81" y="120"/>
                    <a:pt x="80" y="119"/>
                    <a:pt x="80" y="118"/>
                  </a:cubicBezTo>
                  <a:cubicBezTo>
                    <a:pt x="79" y="116"/>
                    <a:pt x="77" y="116"/>
                    <a:pt x="75" y="116"/>
                  </a:cubicBezTo>
                  <a:cubicBezTo>
                    <a:pt x="70" y="115"/>
                    <a:pt x="65" y="113"/>
                    <a:pt x="61" y="111"/>
                  </a:cubicBezTo>
                  <a:cubicBezTo>
                    <a:pt x="59" y="110"/>
                    <a:pt x="58" y="109"/>
                    <a:pt x="59" y="108"/>
                  </a:cubicBezTo>
                  <a:cubicBezTo>
                    <a:pt x="59" y="107"/>
                    <a:pt x="61" y="107"/>
                    <a:pt x="62" y="108"/>
                  </a:cubicBezTo>
                  <a:cubicBezTo>
                    <a:pt x="67" y="110"/>
                    <a:pt x="72" y="111"/>
                    <a:pt x="78" y="112"/>
                  </a:cubicBezTo>
                  <a:cubicBezTo>
                    <a:pt x="74" y="112"/>
                    <a:pt x="71" y="111"/>
                    <a:pt x="68" y="110"/>
                  </a:cubicBezTo>
                  <a:cubicBezTo>
                    <a:pt x="67" y="110"/>
                    <a:pt x="66" y="109"/>
                    <a:pt x="66" y="108"/>
                  </a:cubicBezTo>
                  <a:cubicBezTo>
                    <a:pt x="66" y="107"/>
                    <a:pt x="67" y="107"/>
                    <a:pt x="68" y="107"/>
                  </a:cubicBezTo>
                  <a:cubicBezTo>
                    <a:pt x="70" y="107"/>
                    <a:pt x="72" y="107"/>
                    <a:pt x="74" y="106"/>
                  </a:cubicBezTo>
                  <a:cubicBezTo>
                    <a:pt x="69" y="104"/>
                    <a:pt x="63" y="104"/>
                    <a:pt x="59" y="100"/>
                  </a:cubicBezTo>
                  <a:cubicBezTo>
                    <a:pt x="62" y="99"/>
                    <a:pt x="62" y="99"/>
                    <a:pt x="65" y="100"/>
                  </a:cubicBezTo>
                  <a:cubicBezTo>
                    <a:pt x="66" y="99"/>
                    <a:pt x="64" y="97"/>
                    <a:pt x="65" y="96"/>
                  </a:cubicBezTo>
                  <a:cubicBezTo>
                    <a:pt x="66" y="96"/>
                    <a:pt x="67" y="96"/>
                    <a:pt x="68" y="95"/>
                  </a:cubicBezTo>
                  <a:cubicBezTo>
                    <a:pt x="65" y="94"/>
                    <a:pt x="62" y="94"/>
                    <a:pt x="60" y="93"/>
                  </a:cubicBezTo>
                  <a:cubicBezTo>
                    <a:pt x="59" y="93"/>
                    <a:pt x="57" y="92"/>
                    <a:pt x="56" y="92"/>
                  </a:cubicBezTo>
                  <a:cubicBezTo>
                    <a:pt x="55" y="91"/>
                    <a:pt x="53" y="90"/>
                    <a:pt x="54" y="89"/>
                  </a:cubicBezTo>
                  <a:cubicBezTo>
                    <a:pt x="54" y="87"/>
                    <a:pt x="56" y="88"/>
                    <a:pt x="57" y="88"/>
                  </a:cubicBezTo>
                  <a:cubicBezTo>
                    <a:pt x="59" y="89"/>
                    <a:pt x="61" y="90"/>
                    <a:pt x="63" y="90"/>
                  </a:cubicBezTo>
                  <a:cubicBezTo>
                    <a:pt x="62" y="91"/>
                    <a:pt x="61" y="90"/>
                    <a:pt x="60" y="89"/>
                  </a:cubicBezTo>
                  <a:cubicBezTo>
                    <a:pt x="59" y="89"/>
                    <a:pt x="59" y="88"/>
                    <a:pt x="60" y="87"/>
                  </a:cubicBezTo>
                  <a:cubicBezTo>
                    <a:pt x="61" y="86"/>
                    <a:pt x="63" y="87"/>
                    <a:pt x="60" y="86"/>
                  </a:cubicBezTo>
                  <a:cubicBezTo>
                    <a:pt x="56" y="84"/>
                    <a:pt x="54" y="80"/>
                    <a:pt x="50" y="78"/>
                  </a:cubicBezTo>
                  <a:cubicBezTo>
                    <a:pt x="49" y="78"/>
                    <a:pt x="49" y="77"/>
                    <a:pt x="49" y="76"/>
                  </a:cubicBezTo>
                  <a:cubicBezTo>
                    <a:pt x="50" y="75"/>
                    <a:pt x="51" y="75"/>
                    <a:pt x="51" y="76"/>
                  </a:cubicBezTo>
                  <a:cubicBezTo>
                    <a:pt x="53" y="76"/>
                    <a:pt x="54" y="77"/>
                    <a:pt x="55" y="77"/>
                  </a:cubicBezTo>
                  <a:cubicBezTo>
                    <a:pt x="55" y="73"/>
                    <a:pt x="53" y="70"/>
                    <a:pt x="48" y="69"/>
                  </a:cubicBezTo>
                  <a:cubicBezTo>
                    <a:pt x="47" y="69"/>
                    <a:pt x="45" y="68"/>
                    <a:pt x="45" y="66"/>
                  </a:cubicBezTo>
                  <a:cubicBezTo>
                    <a:pt x="46" y="64"/>
                    <a:pt x="48" y="64"/>
                    <a:pt x="50" y="64"/>
                  </a:cubicBezTo>
                  <a:cubicBezTo>
                    <a:pt x="47" y="63"/>
                    <a:pt x="44" y="62"/>
                    <a:pt x="42" y="60"/>
                  </a:cubicBezTo>
                  <a:cubicBezTo>
                    <a:pt x="43" y="62"/>
                    <a:pt x="46" y="63"/>
                    <a:pt x="45" y="66"/>
                  </a:cubicBezTo>
                  <a:cubicBezTo>
                    <a:pt x="44" y="67"/>
                    <a:pt x="44" y="70"/>
                    <a:pt x="40" y="69"/>
                  </a:cubicBezTo>
                  <a:cubicBezTo>
                    <a:pt x="38" y="68"/>
                    <a:pt x="38" y="71"/>
                    <a:pt x="39" y="72"/>
                  </a:cubicBezTo>
                  <a:cubicBezTo>
                    <a:pt x="40" y="77"/>
                    <a:pt x="42" y="80"/>
                    <a:pt x="46" y="82"/>
                  </a:cubicBezTo>
                  <a:cubicBezTo>
                    <a:pt x="49" y="84"/>
                    <a:pt x="49" y="84"/>
                    <a:pt x="48" y="88"/>
                  </a:cubicBezTo>
                  <a:cubicBezTo>
                    <a:pt x="48" y="89"/>
                    <a:pt x="49" y="88"/>
                    <a:pt x="49" y="88"/>
                  </a:cubicBezTo>
                  <a:cubicBezTo>
                    <a:pt x="51" y="90"/>
                    <a:pt x="54" y="90"/>
                    <a:pt x="54" y="93"/>
                  </a:cubicBezTo>
                  <a:cubicBezTo>
                    <a:pt x="52" y="94"/>
                    <a:pt x="51" y="93"/>
                    <a:pt x="49" y="92"/>
                  </a:cubicBezTo>
                  <a:cubicBezTo>
                    <a:pt x="44" y="90"/>
                    <a:pt x="40" y="86"/>
                    <a:pt x="36" y="82"/>
                  </a:cubicBezTo>
                  <a:cubicBezTo>
                    <a:pt x="35" y="84"/>
                    <a:pt x="37" y="85"/>
                    <a:pt x="36" y="86"/>
                  </a:cubicBezTo>
                  <a:cubicBezTo>
                    <a:pt x="33" y="88"/>
                    <a:pt x="36" y="89"/>
                    <a:pt x="36" y="91"/>
                  </a:cubicBezTo>
                  <a:cubicBezTo>
                    <a:pt x="36" y="92"/>
                    <a:pt x="36" y="94"/>
                    <a:pt x="34" y="94"/>
                  </a:cubicBezTo>
                  <a:cubicBezTo>
                    <a:pt x="29" y="96"/>
                    <a:pt x="28" y="103"/>
                    <a:pt x="31" y="108"/>
                  </a:cubicBezTo>
                  <a:cubicBezTo>
                    <a:pt x="31" y="108"/>
                    <a:pt x="32" y="108"/>
                    <a:pt x="32" y="109"/>
                  </a:cubicBezTo>
                  <a:cubicBezTo>
                    <a:pt x="32" y="109"/>
                    <a:pt x="31" y="110"/>
                    <a:pt x="31" y="110"/>
                  </a:cubicBezTo>
                  <a:cubicBezTo>
                    <a:pt x="30" y="110"/>
                    <a:pt x="29" y="110"/>
                    <a:pt x="28" y="109"/>
                  </a:cubicBezTo>
                  <a:cubicBezTo>
                    <a:pt x="26" y="111"/>
                    <a:pt x="26" y="112"/>
                    <a:pt x="28" y="114"/>
                  </a:cubicBezTo>
                  <a:cubicBezTo>
                    <a:pt x="28" y="115"/>
                    <a:pt x="29" y="117"/>
                    <a:pt x="27" y="117"/>
                  </a:cubicBezTo>
                  <a:cubicBezTo>
                    <a:pt x="24" y="118"/>
                    <a:pt x="23" y="118"/>
                    <a:pt x="25" y="121"/>
                  </a:cubicBezTo>
                  <a:cubicBezTo>
                    <a:pt x="26" y="123"/>
                    <a:pt x="27" y="124"/>
                    <a:pt x="24" y="125"/>
                  </a:cubicBezTo>
                  <a:cubicBezTo>
                    <a:pt x="24" y="125"/>
                    <a:pt x="24" y="125"/>
                    <a:pt x="24" y="125"/>
                  </a:cubicBezTo>
                  <a:cubicBezTo>
                    <a:pt x="24" y="125"/>
                    <a:pt x="23" y="125"/>
                    <a:pt x="23" y="125"/>
                  </a:cubicBezTo>
                  <a:cubicBezTo>
                    <a:pt x="24" y="126"/>
                    <a:pt x="24" y="126"/>
                    <a:pt x="25" y="127"/>
                  </a:cubicBezTo>
                  <a:cubicBezTo>
                    <a:pt x="27" y="130"/>
                    <a:pt x="26" y="131"/>
                    <a:pt x="22" y="131"/>
                  </a:cubicBezTo>
                  <a:cubicBezTo>
                    <a:pt x="20" y="131"/>
                    <a:pt x="20" y="132"/>
                    <a:pt x="20" y="134"/>
                  </a:cubicBezTo>
                  <a:cubicBezTo>
                    <a:pt x="18" y="137"/>
                    <a:pt x="17" y="141"/>
                    <a:pt x="21" y="143"/>
                  </a:cubicBezTo>
                  <a:cubicBezTo>
                    <a:pt x="22" y="144"/>
                    <a:pt x="22" y="144"/>
                    <a:pt x="22" y="145"/>
                  </a:cubicBezTo>
                  <a:cubicBezTo>
                    <a:pt x="20" y="146"/>
                    <a:pt x="20" y="146"/>
                    <a:pt x="16" y="144"/>
                  </a:cubicBezTo>
                  <a:cubicBezTo>
                    <a:pt x="16" y="146"/>
                    <a:pt x="19" y="147"/>
                    <a:pt x="18" y="150"/>
                  </a:cubicBezTo>
                  <a:cubicBezTo>
                    <a:pt x="18" y="150"/>
                    <a:pt x="17" y="150"/>
                    <a:pt x="16" y="150"/>
                  </a:cubicBezTo>
                  <a:cubicBezTo>
                    <a:pt x="16" y="150"/>
                    <a:pt x="15" y="147"/>
                    <a:pt x="14" y="150"/>
                  </a:cubicBezTo>
                  <a:cubicBezTo>
                    <a:pt x="12" y="153"/>
                    <a:pt x="12" y="155"/>
                    <a:pt x="14" y="158"/>
                  </a:cubicBezTo>
                  <a:cubicBezTo>
                    <a:pt x="14" y="159"/>
                    <a:pt x="15" y="160"/>
                    <a:pt x="15" y="161"/>
                  </a:cubicBezTo>
                  <a:cubicBezTo>
                    <a:pt x="16" y="162"/>
                    <a:pt x="17" y="163"/>
                    <a:pt x="15" y="163"/>
                  </a:cubicBezTo>
                  <a:cubicBezTo>
                    <a:pt x="14" y="164"/>
                    <a:pt x="14" y="163"/>
                    <a:pt x="13" y="163"/>
                  </a:cubicBezTo>
                  <a:cubicBezTo>
                    <a:pt x="12" y="162"/>
                    <a:pt x="12" y="161"/>
                    <a:pt x="11" y="160"/>
                  </a:cubicBezTo>
                  <a:cubicBezTo>
                    <a:pt x="11" y="164"/>
                    <a:pt x="9" y="167"/>
                    <a:pt x="7" y="170"/>
                  </a:cubicBezTo>
                  <a:cubicBezTo>
                    <a:pt x="5" y="176"/>
                    <a:pt x="5" y="182"/>
                    <a:pt x="5" y="188"/>
                  </a:cubicBezTo>
                  <a:cubicBezTo>
                    <a:pt x="6" y="194"/>
                    <a:pt x="10" y="198"/>
                    <a:pt x="14" y="202"/>
                  </a:cubicBezTo>
                  <a:cubicBezTo>
                    <a:pt x="18" y="206"/>
                    <a:pt x="22" y="208"/>
                    <a:pt x="26" y="211"/>
                  </a:cubicBezTo>
                  <a:cubicBezTo>
                    <a:pt x="28" y="212"/>
                    <a:pt x="30" y="213"/>
                    <a:pt x="30" y="215"/>
                  </a:cubicBezTo>
                  <a:cubicBezTo>
                    <a:pt x="30" y="215"/>
                    <a:pt x="30" y="216"/>
                    <a:pt x="30" y="216"/>
                  </a:cubicBezTo>
                  <a:close/>
                </a:path>
              </a:pathLst>
            </a:custGeom>
            <a:solidFill>
              <a:srgbClr val="121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3" name="Freeform 13">
              <a:extLst>
                <a:ext uri="{FF2B5EF4-FFF2-40B4-BE49-F238E27FC236}">
                  <a16:creationId xmlns:a16="http://schemas.microsoft.com/office/drawing/2014/main" id="{811DAAD2-AA7F-F6CF-8070-42B8CFB8A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" y="2439"/>
              <a:ext cx="384" cy="270"/>
            </a:xfrm>
            <a:custGeom>
              <a:avLst/>
              <a:gdLst>
                <a:gd name="T0" fmla="*/ 138 w 162"/>
                <a:gd name="T1" fmla="*/ 91 h 114"/>
                <a:gd name="T2" fmla="*/ 90 w 162"/>
                <a:gd name="T3" fmla="*/ 29 h 114"/>
                <a:gd name="T4" fmla="*/ 81 w 162"/>
                <a:gd name="T5" fmla="*/ 55 h 114"/>
                <a:gd name="T6" fmla="*/ 64 w 162"/>
                <a:gd name="T7" fmla="*/ 83 h 114"/>
                <a:gd name="T8" fmla="*/ 3 w 162"/>
                <a:gd name="T9" fmla="*/ 77 h 114"/>
                <a:gd name="T10" fmla="*/ 0 w 162"/>
                <a:gd name="T11" fmla="*/ 75 h 114"/>
                <a:gd name="T12" fmla="*/ 17 w 162"/>
                <a:gd name="T13" fmla="*/ 79 h 114"/>
                <a:gd name="T14" fmla="*/ 28 w 162"/>
                <a:gd name="T15" fmla="*/ 80 h 114"/>
                <a:gd name="T16" fmla="*/ 31 w 162"/>
                <a:gd name="T17" fmla="*/ 76 h 114"/>
                <a:gd name="T18" fmla="*/ 37 w 162"/>
                <a:gd name="T19" fmla="*/ 74 h 114"/>
                <a:gd name="T20" fmla="*/ 41 w 162"/>
                <a:gd name="T21" fmla="*/ 71 h 114"/>
                <a:gd name="T22" fmla="*/ 47 w 162"/>
                <a:gd name="T23" fmla="*/ 71 h 114"/>
                <a:gd name="T24" fmla="*/ 43 w 162"/>
                <a:gd name="T25" fmla="*/ 68 h 114"/>
                <a:gd name="T26" fmla="*/ 71 w 162"/>
                <a:gd name="T27" fmla="*/ 67 h 114"/>
                <a:gd name="T28" fmla="*/ 55 w 162"/>
                <a:gd name="T29" fmla="*/ 62 h 114"/>
                <a:gd name="T30" fmla="*/ 68 w 162"/>
                <a:gd name="T31" fmla="*/ 63 h 114"/>
                <a:gd name="T32" fmla="*/ 68 w 162"/>
                <a:gd name="T33" fmla="*/ 58 h 114"/>
                <a:gd name="T34" fmla="*/ 57 w 162"/>
                <a:gd name="T35" fmla="*/ 56 h 114"/>
                <a:gd name="T36" fmla="*/ 65 w 162"/>
                <a:gd name="T37" fmla="*/ 54 h 114"/>
                <a:gd name="T38" fmla="*/ 56 w 162"/>
                <a:gd name="T39" fmla="*/ 53 h 114"/>
                <a:gd name="T40" fmla="*/ 52 w 162"/>
                <a:gd name="T41" fmla="*/ 49 h 114"/>
                <a:gd name="T42" fmla="*/ 79 w 162"/>
                <a:gd name="T43" fmla="*/ 50 h 114"/>
                <a:gd name="T44" fmla="*/ 61 w 162"/>
                <a:gd name="T45" fmla="*/ 46 h 114"/>
                <a:gd name="T46" fmla="*/ 78 w 162"/>
                <a:gd name="T47" fmla="*/ 45 h 114"/>
                <a:gd name="T48" fmla="*/ 59 w 162"/>
                <a:gd name="T49" fmla="*/ 40 h 114"/>
                <a:gd name="T50" fmla="*/ 79 w 162"/>
                <a:gd name="T51" fmla="*/ 41 h 114"/>
                <a:gd name="T52" fmla="*/ 69 w 162"/>
                <a:gd name="T53" fmla="*/ 36 h 114"/>
                <a:gd name="T54" fmla="*/ 81 w 162"/>
                <a:gd name="T55" fmla="*/ 35 h 114"/>
                <a:gd name="T56" fmla="*/ 50 w 162"/>
                <a:gd name="T57" fmla="*/ 30 h 114"/>
                <a:gd name="T58" fmla="*/ 51 w 162"/>
                <a:gd name="T59" fmla="*/ 26 h 114"/>
                <a:gd name="T60" fmla="*/ 84 w 162"/>
                <a:gd name="T61" fmla="*/ 30 h 114"/>
                <a:gd name="T62" fmla="*/ 66 w 162"/>
                <a:gd name="T63" fmla="*/ 27 h 114"/>
                <a:gd name="T64" fmla="*/ 84 w 162"/>
                <a:gd name="T65" fmla="*/ 25 h 114"/>
                <a:gd name="T66" fmla="*/ 76 w 162"/>
                <a:gd name="T67" fmla="*/ 14 h 114"/>
                <a:gd name="T68" fmla="*/ 71 w 162"/>
                <a:gd name="T69" fmla="*/ 12 h 114"/>
                <a:gd name="T70" fmla="*/ 73 w 162"/>
                <a:gd name="T71" fmla="*/ 1 h 114"/>
                <a:gd name="T72" fmla="*/ 78 w 162"/>
                <a:gd name="T73" fmla="*/ 3 h 114"/>
                <a:gd name="T74" fmla="*/ 88 w 162"/>
                <a:gd name="T75" fmla="*/ 15 h 114"/>
                <a:gd name="T76" fmla="*/ 92 w 162"/>
                <a:gd name="T77" fmla="*/ 23 h 114"/>
                <a:gd name="T78" fmla="*/ 95 w 162"/>
                <a:gd name="T79" fmla="*/ 22 h 114"/>
                <a:gd name="T80" fmla="*/ 100 w 162"/>
                <a:gd name="T81" fmla="*/ 34 h 114"/>
                <a:gd name="T82" fmla="*/ 115 w 162"/>
                <a:gd name="T83" fmla="*/ 54 h 114"/>
                <a:gd name="T84" fmla="*/ 126 w 162"/>
                <a:gd name="T85" fmla="*/ 66 h 114"/>
                <a:gd name="T86" fmla="*/ 137 w 162"/>
                <a:gd name="T87" fmla="*/ 83 h 114"/>
                <a:gd name="T88" fmla="*/ 145 w 162"/>
                <a:gd name="T89" fmla="*/ 90 h 114"/>
                <a:gd name="T90" fmla="*/ 156 w 162"/>
                <a:gd name="T91" fmla="*/ 105 h 114"/>
                <a:gd name="T92" fmla="*/ 159 w 162"/>
                <a:gd name="T93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2" h="114">
                  <a:moveTo>
                    <a:pt x="159" y="114"/>
                  </a:moveTo>
                  <a:cubicBezTo>
                    <a:pt x="151" y="107"/>
                    <a:pt x="145" y="99"/>
                    <a:pt x="138" y="91"/>
                  </a:cubicBezTo>
                  <a:cubicBezTo>
                    <a:pt x="129" y="80"/>
                    <a:pt x="121" y="67"/>
                    <a:pt x="111" y="56"/>
                  </a:cubicBezTo>
                  <a:cubicBezTo>
                    <a:pt x="103" y="48"/>
                    <a:pt x="97" y="38"/>
                    <a:pt x="90" y="29"/>
                  </a:cubicBezTo>
                  <a:cubicBezTo>
                    <a:pt x="89" y="34"/>
                    <a:pt x="88" y="39"/>
                    <a:pt x="86" y="42"/>
                  </a:cubicBezTo>
                  <a:cubicBezTo>
                    <a:pt x="84" y="47"/>
                    <a:pt x="83" y="51"/>
                    <a:pt x="81" y="55"/>
                  </a:cubicBezTo>
                  <a:cubicBezTo>
                    <a:pt x="78" y="62"/>
                    <a:pt x="75" y="69"/>
                    <a:pt x="72" y="76"/>
                  </a:cubicBezTo>
                  <a:cubicBezTo>
                    <a:pt x="71" y="80"/>
                    <a:pt x="68" y="82"/>
                    <a:pt x="64" y="83"/>
                  </a:cubicBezTo>
                  <a:cubicBezTo>
                    <a:pt x="52" y="87"/>
                    <a:pt x="39" y="86"/>
                    <a:pt x="27" y="84"/>
                  </a:cubicBezTo>
                  <a:cubicBezTo>
                    <a:pt x="19" y="82"/>
                    <a:pt x="11" y="80"/>
                    <a:pt x="3" y="77"/>
                  </a:cubicBezTo>
                  <a:cubicBezTo>
                    <a:pt x="2" y="76"/>
                    <a:pt x="0" y="76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1" y="72"/>
                    <a:pt x="3" y="73"/>
                    <a:pt x="4" y="74"/>
                  </a:cubicBezTo>
                  <a:cubicBezTo>
                    <a:pt x="9" y="75"/>
                    <a:pt x="13" y="77"/>
                    <a:pt x="17" y="79"/>
                  </a:cubicBezTo>
                  <a:cubicBezTo>
                    <a:pt x="25" y="80"/>
                    <a:pt x="31" y="83"/>
                    <a:pt x="39" y="80"/>
                  </a:cubicBezTo>
                  <a:cubicBezTo>
                    <a:pt x="35" y="81"/>
                    <a:pt x="32" y="81"/>
                    <a:pt x="28" y="80"/>
                  </a:cubicBezTo>
                  <a:cubicBezTo>
                    <a:pt x="26" y="79"/>
                    <a:pt x="26" y="77"/>
                    <a:pt x="29" y="76"/>
                  </a:cubicBezTo>
                  <a:cubicBezTo>
                    <a:pt x="29" y="76"/>
                    <a:pt x="30" y="76"/>
                    <a:pt x="31" y="76"/>
                  </a:cubicBezTo>
                  <a:cubicBezTo>
                    <a:pt x="43" y="78"/>
                    <a:pt x="56" y="76"/>
                    <a:pt x="66" y="75"/>
                  </a:cubicBezTo>
                  <a:cubicBezTo>
                    <a:pt x="58" y="76"/>
                    <a:pt x="47" y="77"/>
                    <a:pt x="37" y="74"/>
                  </a:cubicBezTo>
                  <a:cubicBezTo>
                    <a:pt x="35" y="73"/>
                    <a:pt x="34" y="73"/>
                    <a:pt x="36" y="71"/>
                  </a:cubicBezTo>
                  <a:cubicBezTo>
                    <a:pt x="38" y="71"/>
                    <a:pt x="39" y="71"/>
                    <a:pt x="41" y="71"/>
                  </a:cubicBezTo>
                  <a:cubicBezTo>
                    <a:pt x="50" y="73"/>
                    <a:pt x="60" y="72"/>
                    <a:pt x="69" y="71"/>
                  </a:cubicBezTo>
                  <a:cubicBezTo>
                    <a:pt x="62" y="72"/>
                    <a:pt x="54" y="71"/>
                    <a:pt x="47" y="71"/>
                  </a:cubicBezTo>
                  <a:cubicBezTo>
                    <a:pt x="45" y="71"/>
                    <a:pt x="44" y="71"/>
                    <a:pt x="43" y="71"/>
                  </a:cubicBezTo>
                  <a:cubicBezTo>
                    <a:pt x="41" y="70"/>
                    <a:pt x="41" y="69"/>
                    <a:pt x="43" y="68"/>
                  </a:cubicBezTo>
                  <a:cubicBezTo>
                    <a:pt x="44" y="68"/>
                    <a:pt x="46" y="68"/>
                    <a:pt x="47" y="68"/>
                  </a:cubicBezTo>
                  <a:cubicBezTo>
                    <a:pt x="55" y="68"/>
                    <a:pt x="63" y="68"/>
                    <a:pt x="71" y="67"/>
                  </a:cubicBezTo>
                  <a:cubicBezTo>
                    <a:pt x="64" y="67"/>
                    <a:pt x="58" y="67"/>
                    <a:pt x="52" y="65"/>
                  </a:cubicBezTo>
                  <a:cubicBezTo>
                    <a:pt x="52" y="62"/>
                    <a:pt x="54" y="62"/>
                    <a:pt x="55" y="62"/>
                  </a:cubicBezTo>
                  <a:cubicBezTo>
                    <a:pt x="59" y="62"/>
                    <a:pt x="62" y="62"/>
                    <a:pt x="65" y="62"/>
                  </a:cubicBezTo>
                  <a:cubicBezTo>
                    <a:pt x="66" y="62"/>
                    <a:pt x="67" y="63"/>
                    <a:pt x="68" y="63"/>
                  </a:cubicBezTo>
                  <a:cubicBezTo>
                    <a:pt x="70" y="63"/>
                    <a:pt x="74" y="63"/>
                    <a:pt x="74" y="60"/>
                  </a:cubicBezTo>
                  <a:cubicBezTo>
                    <a:pt x="74" y="57"/>
                    <a:pt x="70" y="59"/>
                    <a:pt x="68" y="58"/>
                  </a:cubicBezTo>
                  <a:cubicBezTo>
                    <a:pt x="65" y="58"/>
                    <a:pt x="62" y="58"/>
                    <a:pt x="59" y="57"/>
                  </a:cubicBezTo>
                  <a:cubicBezTo>
                    <a:pt x="58" y="57"/>
                    <a:pt x="57" y="57"/>
                    <a:pt x="57" y="56"/>
                  </a:cubicBezTo>
                  <a:cubicBezTo>
                    <a:pt x="58" y="55"/>
                    <a:pt x="58" y="54"/>
                    <a:pt x="59" y="54"/>
                  </a:cubicBezTo>
                  <a:cubicBezTo>
                    <a:pt x="61" y="54"/>
                    <a:pt x="63" y="54"/>
                    <a:pt x="65" y="54"/>
                  </a:cubicBezTo>
                  <a:cubicBezTo>
                    <a:pt x="69" y="55"/>
                    <a:pt x="72" y="55"/>
                    <a:pt x="76" y="53"/>
                  </a:cubicBezTo>
                  <a:cubicBezTo>
                    <a:pt x="69" y="52"/>
                    <a:pt x="63" y="53"/>
                    <a:pt x="56" y="53"/>
                  </a:cubicBezTo>
                  <a:cubicBezTo>
                    <a:pt x="54" y="52"/>
                    <a:pt x="53" y="52"/>
                    <a:pt x="52" y="51"/>
                  </a:cubicBezTo>
                  <a:cubicBezTo>
                    <a:pt x="51" y="50"/>
                    <a:pt x="52" y="50"/>
                    <a:pt x="52" y="49"/>
                  </a:cubicBezTo>
                  <a:cubicBezTo>
                    <a:pt x="53" y="48"/>
                    <a:pt x="54" y="48"/>
                    <a:pt x="56" y="48"/>
                  </a:cubicBezTo>
                  <a:cubicBezTo>
                    <a:pt x="63" y="50"/>
                    <a:pt x="71" y="49"/>
                    <a:pt x="79" y="50"/>
                  </a:cubicBezTo>
                  <a:cubicBezTo>
                    <a:pt x="74" y="49"/>
                    <a:pt x="69" y="49"/>
                    <a:pt x="64" y="49"/>
                  </a:cubicBezTo>
                  <a:cubicBezTo>
                    <a:pt x="63" y="48"/>
                    <a:pt x="61" y="48"/>
                    <a:pt x="61" y="46"/>
                  </a:cubicBezTo>
                  <a:cubicBezTo>
                    <a:pt x="62" y="44"/>
                    <a:pt x="64" y="45"/>
                    <a:pt x="65" y="45"/>
                  </a:cubicBezTo>
                  <a:cubicBezTo>
                    <a:pt x="69" y="45"/>
                    <a:pt x="74" y="46"/>
                    <a:pt x="78" y="45"/>
                  </a:cubicBezTo>
                  <a:cubicBezTo>
                    <a:pt x="73" y="44"/>
                    <a:pt x="68" y="44"/>
                    <a:pt x="63" y="43"/>
                  </a:cubicBezTo>
                  <a:cubicBezTo>
                    <a:pt x="61" y="43"/>
                    <a:pt x="58" y="43"/>
                    <a:pt x="59" y="40"/>
                  </a:cubicBezTo>
                  <a:cubicBezTo>
                    <a:pt x="61" y="39"/>
                    <a:pt x="63" y="39"/>
                    <a:pt x="66" y="40"/>
                  </a:cubicBezTo>
                  <a:cubicBezTo>
                    <a:pt x="70" y="40"/>
                    <a:pt x="74" y="41"/>
                    <a:pt x="79" y="41"/>
                  </a:cubicBezTo>
                  <a:cubicBezTo>
                    <a:pt x="75" y="41"/>
                    <a:pt x="73" y="40"/>
                    <a:pt x="70" y="38"/>
                  </a:cubicBezTo>
                  <a:cubicBezTo>
                    <a:pt x="69" y="38"/>
                    <a:pt x="68" y="37"/>
                    <a:pt x="69" y="36"/>
                  </a:cubicBezTo>
                  <a:cubicBezTo>
                    <a:pt x="69" y="35"/>
                    <a:pt x="70" y="35"/>
                    <a:pt x="71" y="35"/>
                  </a:cubicBezTo>
                  <a:cubicBezTo>
                    <a:pt x="74" y="35"/>
                    <a:pt x="78" y="36"/>
                    <a:pt x="81" y="35"/>
                  </a:cubicBezTo>
                  <a:cubicBezTo>
                    <a:pt x="73" y="35"/>
                    <a:pt x="64" y="34"/>
                    <a:pt x="56" y="32"/>
                  </a:cubicBezTo>
                  <a:cubicBezTo>
                    <a:pt x="54" y="32"/>
                    <a:pt x="52" y="31"/>
                    <a:pt x="50" y="30"/>
                  </a:cubicBezTo>
                  <a:cubicBezTo>
                    <a:pt x="48" y="30"/>
                    <a:pt x="47" y="29"/>
                    <a:pt x="47" y="28"/>
                  </a:cubicBezTo>
                  <a:cubicBezTo>
                    <a:pt x="48" y="26"/>
                    <a:pt x="49" y="26"/>
                    <a:pt x="51" y="26"/>
                  </a:cubicBezTo>
                  <a:cubicBezTo>
                    <a:pt x="54" y="27"/>
                    <a:pt x="57" y="28"/>
                    <a:pt x="60" y="29"/>
                  </a:cubicBezTo>
                  <a:cubicBezTo>
                    <a:pt x="68" y="31"/>
                    <a:pt x="76" y="31"/>
                    <a:pt x="84" y="30"/>
                  </a:cubicBezTo>
                  <a:cubicBezTo>
                    <a:pt x="81" y="28"/>
                    <a:pt x="77" y="29"/>
                    <a:pt x="73" y="28"/>
                  </a:cubicBezTo>
                  <a:cubicBezTo>
                    <a:pt x="71" y="28"/>
                    <a:pt x="68" y="29"/>
                    <a:pt x="66" y="27"/>
                  </a:cubicBezTo>
                  <a:cubicBezTo>
                    <a:pt x="67" y="25"/>
                    <a:pt x="69" y="25"/>
                    <a:pt x="71" y="25"/>
                  </a:cubicBezTo>
                  <a:cubicBezTo>
                    <a:pt x="75" y="25"/>
                    <a:pt x="80" y="25"/>
                    <a:pt x="84" y="25"/>
                  </a:cubicBezTo>
                  <a:cubicBezTo>
                    <a:pt x="83" y="23"/>
                    <a:pt x="82" y="21"/>
                    <a:pt x="82" y="19"/>
                  </a:cubicBezTo>
                  <a:cubicBezTo>
                    <a:pt x="81" y="16"/>
                    <a:pt x="79" y="15"/>
                    <a:pt x="76" y="14"/>
                  </a:cubicBezTo>
                  <a:cubicBezTo>
                    <a:pt x="75" y="14"/>
                    <a:pt x="74" y="14"/>
                    <a:pt x="73" y="14"/>
                  </a:cubicBezTo>
                  <a:cubicBezTo>
                    <a:pt x="72" y="13"/>
                    <a:pt x="71" y="13"/>
                    <a:pt x="71" y="12"/>
                  </a:cubicBezTo>
                  <a:cubicBezTo>
                    <a:pt x="71" y="10"/>
                    <a:pt x="73" y="11"/>
                    <a:pt x="74" y="10"/>
                  </a:cubicBezTo>
                  <a:cubicBezTo>
                    <a:pt x="74" y="7"/>
                    <a:pt x="69" y="4"/>
                    <a:pt x="73" y="1"/>
                  </a:cubicBezTo>
                  <a:cubicBezTo>
                    <a:pt x="73" y="0"/>
                    <a:pt x="74" y="0"/>
                    <a:pt x="75" y="0"/>
                  </a:cubicBezTo>
                  <a:cubicBezTo>
                    <a:pt x="77" y="0"/>
                    <a:pt x="78" y="1"/>
                    <a:pt x="78" y="3"/>
                  </a:cubicBezTo>
                  <a:cubicBezTo>
                    <a:pt x="79" y="6"/>
                    <a:pt x="81" y="9"/>
                    <a:pt x="83" y="11"/>
                  </a:cubicBezTo>
                  <a:cubicBezTo>
                    <a:pt x="85" y="13"/>
                    <a:pt x="87" y="13"/>
                    <a:pt x="88" y="15"/>
                  </a:cubicBezTo>
                  <a:cubicBezTo>
                    <a:pt x="88" y="18"/>
                    <a:pt x="89" y="21"/>
                    <a:pt x="92" y="24"/>
                  </a:cubicBezTo>
                  <a:cubicBezTo>
                    <a:pt x="91" y="23"/>
                    <a:pt x="91" y="23"/>
                    <a:pt x="92" y="23"/>
                  </a:cubicBezTo>
                  <a:cubicBezTo>
                    <a:pt x="92" y="21"/>
                    <a:pt x="90" y="18"/>
                    <a:pt x="93" y="18"/>
                  </a:cubicBezTo>
                  <a:cubicBezTo>
                    <a:pt x="95" y="18"/>
                    <a:pt x="95" y="20"/>
                    <a:pt x="95" y="22"/>
                  </a:cubicBezTo>
                  <a:cubicBezTo>
                    <a:pt x="95" y="26"/>
                    <a:pt x="96" y="29"/>
                    <a:pt x="98" y="32"/>
                  </a:cubicBezTo>
                  <a:cubicBezTo>
                    <a:pt x="99" y="33"/>
                    <a:pt x="100" y="33"/>
                    <a:pt x="100" y="34"/>
                  </a:cubicBezTo>
                  <a:cubicBezTo>
                    <a:pt x="102" y="40"/>
                    <a:pt x="106" y="43"/>
                    <a:pt x="110" y="46"/>
                  </a:cubicBezTo>
                  <a:cubicBezTo>
                    <a:pt x="113" y="48"/>
                    <a:pt x="113" y="51"/>
                    <a:pt x="115" y="54"/>
                  </a:cubicBezTo>
                  <a:cubicBezTo>
                    <a:pt x="117" y="55"/>
                    <a:pt x="119" y="56"/>
                    <a:pt x="119" y="58"/>
                  </a:cubicBezTo>
                  <a:cubicBezTo>
                    <a:pt x="120" y="62"/>
                    <a:pt x="123" y="66"/>
                    <a:pt x="126" y="66"/>
                  </a:cubicBezTo>
                  <a:cubicBezTo>
                    <a:pt x="128" y="71"/>
                    <a:pt x="132" y="76"/>
                    <a:pt x="135" y="81"/>
                  </a:cubicBezTo>
                  <a:cubicBezTo>
                    <a:pt x="136" y="81"/>
                    <a:pt x="136" y="82"/>
                    <a:pt x="137" y="83"/>
                  </a:cubicBezTo>
                  <a:cubicBezTo>
                    <a:pt x="138" y="84"/>
                    <a:pt x="140" y="86"/>
                    <a:pt x="141" y="88"/>
                  </a:cubicBezTo>
                  <a:cubicBezTo>
                    <a:pt x="142" y="89"/>
                    <a:pt x="142" y="92"/>
                    <a:pt x="145" y="90"/>
                  </a:cubicBezTo>
                  <a:cubicBezTo>
                    <a:pt x="145" y="89"/>
                    <a:pt x="146" y="90"/>
                    <a:pt x="147" y="91"/>
                  </a:cubicBezTo>
                  <a:cubicBezTo>
                    <a:pt x="148" y="97"/>
                    <a:pt x="153" y="101"/>
                    <a:pt x="156" y="105"/>
                  </a:cubicBezTo>
                  <a:cubicBezTo>
                    <a:pt x="157" y="106"/>
                    <a:pt x="158" y="108"/>
                    <a:pt x="159" y="109"/>
                  </a:cubicBezTo>
                  <a:cubicBezTo>
                    <a:pt x="159" y="111"/>
                    <a:pt x="162" y="112"/>
                    <a:pt x="159" y="114"/>
                  </a:cubicBezTo>
                  <a:close/>
                </a:path>
              </a:pathLst>
            </a:custGeom>
            <a:solidFill>
              <a:srgbClr val="171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4" name="Freeform 14">
              <a:extLst>
                <a:ext uri="{FF2B5EF4-FFF2-40B4-BE49-F238E27FC236}">
                  <a16:creationId xmlns:a16="http://schemas.microsoft.com/office/drawing/2014/main" id="{2BA1D25D-A5AB-94CA-B420-D73BC8626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7" y="1992"/>
              <a:ext cx="254" cy="985"/>
            </a:xfrm>
            <a:custGeom>
              <a:avLst/>
              <a:gdLst>
                <a:gd name="T0" fmla="*/ 92 w 107"/>
                <a:gd name="T1" fmla="*/ 227 h 416"/>
                <a:gd name="T2" fmla="*/ 98 w 107"/>
                <a:gd name="T3" fmla="*/ 195 h 416"/>
                <a:gd name="T4" fmla="*/ 101 w 107"/>
                <a:gd name="T5" fmla="*/ 170 h 416"/>
                <a:gd name="T6" fmla="*/ 102 w 107"/>
                <a:gd name="T7" fmla="*/ 157 h 416"/>
                <a:gd name="T8" fmla="*/ 103 w 107"/>
                <a:gd name="T9" fmla="*/ 135 h 416"/>
                <a:gd name="T10" fmla="*/ 100 w 107"/>
                <a:gd name="T11" fmla="*/ 80 h 416"/>
                <a:gd name="T12" fmla="*/ 91 w 107"/>
                <a:gd name="T13" fmla="*/ 28 h 416"/>
                <a:gd name="T14" fmla="*/ 91 w 107"/>
                <a:gd name="T15" fmla="*/ 25 h 416"/>
                <a:gd name="T16" fmla="*/ 82 w 107"/>
                <a:gd name="T17" fmla="*/ 3 h 416"/>
                <a:gd name="T18" fmla="*/ 84 w 107"/>
                <a:gd name="T19" fmla="*/ 1 h 416"/>
                <a:gd name="T20" fmla="*/ 88 w 107"/>
                <a:gd name="T21" fmla="*/ 8 h 416"/>
                <a:gd name="T22" fmla="*/ 104 w 107"/>
                <a:gd name="T23" fmla="*/ 77 h 416"/>
                <a:gd name="T24" fmla="*/ 105 w 107"/>
                <a:gd name="T25" fmla="*/ 165 h 416"/>
                <a:gd name="T26" fmla="*/ 80 w 107"/>
                <a:gd name="T27" fmla="*/ 281 h 416"/>
                <a:gd name="T28" fmla="*/ 32 w 107"/>
                <a:gd name="T29" fmla="*/ 378 h 416"/>
                <a:gd name="T30" fmla="*/ 2 w 107"/>
                <a:gd name="T31" fmla="*/ 416 h 416"/>
                <a:gd name="T32" fmla="*/ 2 w 107"/>
                <a:gd name="T33" fmla="*/ 415 h 416"/>
                <a:gd name="T34" fmla="*/ 3 w 107"/>
                <a:gd name="T35" fmla="*/ 409 h 416"/>
                <a:gd name="T36" fmla="*/ 8 w 107"/>
                <a:gd name="T37" fmla="*/ 404 h 416"/>
                <a:gd name="T38" fmla="*/ 27 w 107"/>
                <a:gd name="T39" fmla="*/ 379 h 416"/>
                <a:gd name="T40" fmla="*/ 52 w 107"/>
                <a:gd name="T41" fmla="*/ 336 h 416"/>
                <a:gd name="T42" fmla="*/ 61 w 107"/>
                <a:gd name="T43" fmla="*/ 320 h 416"/>
                <a:gd name="T44" fmla="*/ 68 w 107"/>
                <a:gd name="T45" fmla="*/ 302 h 416"/>
                <a:gd name="T46" fmla="*/ 69 w 107"/>
                <a:gd name="T47" fmla="*/ 298 h 416"/>
                <a:gd name="T48" fmla="*/ 70 w 107"/>
                <a:gd name="T49" fmla="*/ 294 h 416"/>
                <a:gd name="T50" fmla="*/ 74 w 107"/>
                <a:gd name="T51" fmla="*/ 288 h 416"/>
                <a:gd name="T52" fmla="*/ 86 w 107"/>
                <a:gd name="T53" fmla="*/ 252 h 416"/>
                <a:gd name="T54" fmla="*/ 85 w 107"/>
                <a:gd name="T55" fmla="*/ 245 h 416"/>
                <a:gd name="T56" fmla="*/ 86 w 107"/>
                <a:gd name="T57" fmla="*/ 239 h 416"/>
                <a:gd name="T58" fmla="*/ 89 w 107"/>
                <a:gd name="T59" fmla="*/ 232 h 416"/>
                <a:gd name="T60" fmla="*/ 92 w 107"/>
                <a:gd name="T61" fmla="*/ 227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7" h="416">
                  <a:moveTo>
                    <a:pt x="92" y="227"/>
                  </a:moveTo>
                  <a:cubicBezTo>
                    <a:pt x="94" y="217"/>
                    <a:pt x="97" y="206"/>
                    <a:pt x="98" y="195"/>
                  </a:cubicBezTo>
                  <a:cubicBezTo>
                    <a:pt x="99" y="187"/>
                    <a:pt x="100" y="179"/>
                    <a:pt x="101" y="170"/>
                  </a:cubicBezTo>
                  <a:cubicBezTo>
                    <a:pt x="100" y="166"/>
                    <a:pt x="101" y="161"/>
                    <a:pt x="102" y="157"/>
                  </a:cubicBezTo>
                  <a:cubicBezTo>
                    <a:pt x="103" y="149"/>
                    <a:pt x="102" y="142"/>
                    <a:pt x="103" y="135"/>
                  </a:cubicBezTo>
                  <a:cubicBezTo>
                    <a:pt x="104" y="116"/>
                    <a:pt x="102" y="98"/>
                    <a:pt x="100" y="80"/>
                  </a:cubicBezTo>
                  <a:cubicBezTo>
                    <a:pt x="98" y="62"/>
                    <a:pt x="95" y="45"/>
                    <a:pt x="91" y="28"/>
                  </a:cubicBezTo>
                  <a:cubicBezTo>
                    <a:pt x="90" y="27"/>
                    <a:pt x="90" y="26"/>
                    <a:pt x="91" y="25"/>
                  </a:cubicBezTo>
                  <a:cubicBezTo>
                    <a:pt x="89" y="18"/>
                    <a:pt x="87" y="10"/>
                    <a:pt x="82" y="3"/>
                  </a:cubicBezTo>
                  <a:cubicBezTo>
                    <a:pt x="82" y="1"/>
                    <a:pt x="82" y="0"/>
                    <a:pt x="84" y="1"/>
                  </a:cubicBezTo>
                  <a:cubicBezTo>
                    <a:pt x="87" y="3"/>
                    <a:pt x="87" y="6"/>
                    <a:pt x="88" y="8"/>
                  </a:cubicBezTo>
                  <a:cubicBezTo>
                    <a:pt x="96" y="31"/>
                    <a:pt x="101" y="54"/>
                    <a:pt x="104" y="77"/>
                  </a:cubicBezTo>
                  <a:cubicBezTo>
                    <a:pt x="107" y="106"/>
                    <a:pt x="107" y="136"/>
                    <a:pt x="105" y="165"/>
                  </a:cubicBezTo>
                  <a:cubicBezTo>
                    <a:pt x="101" y="204"/>
                    <a:pt x="94" y="243"/>
                    <a:pt x="80" y="281"/>
                  </a:cubicBezTo>
                  <a:cubicBezTo>
                    <a:pt x="68" y="315"/>
                    <a:pt x="53" y="348"/>
                    <a:pt x="32" y="378"/>
                  </a:cubicBezTo>
                  <a:cubicBezTo>
                    <a:pt x="24" y="391"/>
                    <a:pt x="14" y="404"/>
                    <a:pt x="2" y="416"/>
                  </a:cubicBezTo>
                  <a:cubicBezTo>
                    <a:pt x="2" y="416"/>
                    <a:pt x="2" y="415"/>
                    <a:pt x="2" y="415"/>
                  </a:cubicBezTo>
                  <a:cubicBezTo>
                    <a:pt x="0" y="413"/>
                    <a:pt x="2" y="411"/>
                    <a:pt x="3" y="409"/>
                  </a:cubicBezTo>
                  <a:cubicBezTo>
                    <a:pt x="5" y="407"/>
                    <a:pt x="7" y="406"/>
                    <a:pt x="8" y="404"/>
                  </a:cubicBezTo>
                  <a:cubicBezTo>
                    <a:pt x="15" y="396"/>
                    <a:pt x="22" y="388"/>
                    <a:pt x="27" y="379"/>
                  </a:cubicBezTo>
                  <a:cubicBezTo>
                    <a:pt x="35" y="365"/>
                    <a:pt x="45" y="351"/>
                    <a:pt x="52" y="336"/>
                  </a:cubicBezTo>
                  <a:cubicBezTo>
                    <a:pt x="55" y="330"/>
                    <a:pt x="58" y="325"/>
                    <a:pt x="61" y="320"/>
                  </a:cubicBezTo>
                  <a:cubicBezTo>
                    <a:pt x="63" y="314"/>
                    <a:pt x="65" y="308"/>
                    <a:pt x="68" y="302"/>
                  </a:cubicBezTo>
                  <a:cubicBezTo>
                    <a:pt x="69" y="301"/>
                    <a:pt x="69" y="299"/>
                    <a:pt x="69" y="298"/>
                  </a:cubicBezTo>
                  <a:cubicBezTo>
                    <a:pt x="69" y="297"/>
                    <a:pt x="69" y="295"/>
                    <a:pt x="70" y="294"/>
                  </a:cubicBezTo>
                  <a:cubicBezTo>
                    <a:pt x="72" y="293"/>
                    <a:pt x="73" y="290"/>
                    <a:pt x="74" y="288"/>
                  </a:cubicBezTo>
                  <a:cubicBezTo>
                    <a:pt x="78" y="276"/>
                    <a:pt x="82" y="264"/>
                    <a:pt x="86" y="252"/>
                  </a:cubicBezTo>
                  <a:cubicBezTo>
                    <a:pt x="86" y="249"/>
                    <a:pt x="86" y="247"/>
                    <a:pt x="85" y="245"/>
                  </a:cubicBezTo>
                  <a:cubicBezTo>
                    <a:pt x="85" y="243"/>
                    <a:pt x="86" y="241"/>
                    <a:pt x="86" y="239"/>
                  </a:cubicBezTo>
                  <a:cubicBezTo>
                    <a:pt x="88" y="237"/>
                    <a:pt x="89" y="234"/>
                    <a:pt x="89" y="232"/>
                  </a:cubicBezTo>
                  <a:cubicBezTo>
                    <a:pt x="90" y="230"/>
                    <a:pt x="90" y="228"/>
                    <a:pt x="92" y="227"/>
                  </a:cubicBezTo>
                  <a:close/>
                </a:path>
              </a:pathLst>
            </a:custGeom>
            <a:solidFill>
              <a:srgbClr val="18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5" name="Freeform 15">
              <a:extLst>
                <a:ext uri="{FF2B5EF4-FFF2-40B4-BE49-F238E27FC236}">
                  <a16:creationId xmlns:a16="http://schemas.microsoft.com/office/drawing/2014/main" id="{746AC621-0441-8883-DFFF-83EABB08E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" y="1999"/>
              <a:ext cx="166" cy="232"/>
            </a:xfrm>
            <a:custGeom>
              <a:avLst/>
              <a:gdLst>
                <a:gd name="T0" fmla="*/ 16 w 70"/>
                <a:gd name="T1" fmla="*/ 46 h 98"/>
                <a:gd name="T2" fmla="*/ 14 w 70"/>
                <a:gd name="T3" fmla="*/ 49 h 98"/>
                <a:gd name="T4" fmla="*/ 12 w 70"/>
                <a:gd name="T5" fmla="*/ 46 h 98"/>
                <a:gd name="T6" fmla="*/ 7 w 70"/>
                <a:gd name="T7" fmla="*/ 34 h 98"/>
                <a:gd name="T8" fmla="*/ 5 w 70"/>
                <a:gd name="T9" fmla="*/ 28 h 98"/>
                <a:gd name="T10" fmla="*/ 4 w 70"/>
                <a:gd name="T11" fmla="*/ 5 h 98"/>
                <a:gd name="T12" fmla="*/ 6 w 70"/>
                <a:gd name="T13" fmla="*/ 0 h 98"/>
                <a:gd name="T14" fmla="*/ 8 w 70"/>
                <a:gd name="T15" fmla="*/ 0 h 98"/>
                <a:gd name="T16" fmla="*/ 8 w 70"/>
                <a:gd name="T17" fmla="*/ 10 h 98"/>
                <a:gd name="T18" fmla="*/ 6 w 70"/>
                <a:gd name="T19" fmla="*/ 13 h 98"/>
                <a:gd name="T20" fmla="*/ 9 w 70"/>
                <a:gd name="T21" fmla="*/ 15 h 98"/>
                <a:gd name="T22" fmla="*/ 12 w 70"/>
                <a:gd name="T23" fmla="*/ 16 h 98"/>
                <a:gd name="T24" fmla="*/ 14 w 70"/>
                <a:gd name="T25" fmla="*/ 15 h 98"/>
                <a:gd name="T26" fmla="*/ 16 w 70"/>
                <a:gd name="T27" fmla="*/ 13 h 98"/>
                <a:gd name="T28" fmla="*/ 25 w 70"/>
                <a:gd name="T29" fmla="*/ 10 h 98"/>
                <a:gd name="T30" fmla="*/ 32 w 70"/>
                <a:gd name="T31" fmla="*/ 14 h 98"/>
                <a:gd name="T32" fmla="*/ 34 w 70"/>
                <a:gd name="T33" fmla="*/ 22 h 98"/>
                <a:gd name="T34" fmla="*/ 35 w 70"/>
                <a:gd name="T35" fmla="*/ 29 h 98"/>
                <a:gd name="T36" fmla="*/ 39 w 70"/>
                <a:gd name="T37" fmla="*/ 39 h 98"/>
                <a:gd name="T38" fmla="*/ 39 w 70"/>
                <a:gd name="T39" fmla="*/ 40 h 98"/>
                <a:gd name="T40" fmla="*/ 48 w 70"/>
                <a:gd name="T41" fmla="*/ 59 h 98"/>
                <a:gd name="T42" fmla="*/ 67 w 70"/>
                <a:gd name="T43" fmla="*/ 88 h 98"/>
                <a:gd name="T44" fmla="*/ 69 w 70"/>
                <a:gd name="T45" fmla="*/ 95 h 98"/>
                <a:gd name="T46" fmla="*/ 63 w 70"/>
                <a:gd name="T47" fmla="*/ 92 h 98"/>
                <a:gd name="T48" fmla="*/ 60 w 70"/>
                <a:gd name="T49" fmla="*/ 95 h 98"/>
                <a:gd name="T50" fmla="*/ 57 w 70"/>
                <a:gd name="T51" fmla="*/ 92 h 98"/>
                <a:gd name="T52" fmla="*/ 49 w 70"/>
                <a:gd name="T53" fmla="*/ 79 h 98"/>
                <a:gd name="T54" fmla="*/ 36 w 70"/>
                <a:gd name="T55" fmla="*/ 72 h 98"/>
                <a:gd name="T56" fmla="*/ 35 w 70"/>
                <a:gd name="T57" fmla="*/ 72 h 98"/>
                <a:gd name="T58" fmla="*/ 32 w 70"/>
                <a:gd name="T59" fmla="*/ 65 h 98"/>
                <a:gd name="T60" fmla="*/ 30 w 70"/>
                <a:gd name="T61" fmla="*/ 57 h 98"/>
                <a:gd name="T62" fmla="*/ 27 w 70"/>
                <a:gd name="T63" fmla="*/ 50 h 98"/>
                <a:gd name="T64" fmla="*/ 26 w 70"/>
                <a:gd name="T65" fmla="*/ 45 h 98"/>
                <a:gd name="T66" fmla="*/ 26 w 70"/>
                <a:gd name="T67" fmla="*/ 40 h 98"/>
                <a:gd name="T68" fmla="*/ 25 w 70"/>
                <a:gd name="T69" fmla="*/ 36 h 98"/>
                <a:gd name="T70" fmla="*/ 22 w 70"/>
                <a:gd name="T71" fmla="*/ 35 h 98"/>
                <a:gd name="T72" fmla="*/ 21 w 70"/>
                <a:gd name="T73" fmla="*/ 39 h 98"/>
                <a:gd name="T74" fmla="*/ 19 w 70"/>
                <a:gd name="T75" fmla="*/ 43 h 98"/>
                <a:gd name="T76" fmla="*/ 16 w 70"/>
                <a:gd name="T77" fmla="*/ 4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0" h="98">
                  <a:moveTo>
                    <a:pt x="16" y="46"/>
                  </a:moveTo>
                  <a:cubicBezTo>
                    <a:pt x="13" y="46"/>
                    <a:pt x="14" y="47"/>
                    <a:pt x="14" y="49"/>
                  </a:cubicBezTo>
                  <a:cubicBezTo>
                    <a:pt x="13" y="48"/>
                    <a:pt x="13" y="46"/>
                    <a:pt x="12" y="46"/>
                  </a:cubicBezTo>
                  <a:cubicBezTo>
                    <a:pt x="6" y="44"/>
                    <a:pt x="6" y="39"/>
                    <a:pt x="7" y="34"/>
                  </a:cubicBezTo>
                  <a:cubicBezTo>
                    <a:pt x="7" y="32"/>
                    <a:pt x="6" y="30"/>
                    <a:pt x="5" y="28"/>
                  </a:cubicBezTo>
                  <a:cubicBezTo>
                    <a:pt x="0" y="21"/>
                    <a:pt x="1" y="13"/>
                    <a:pt x="4" y="5"/>
                  </a:cubicBezTo>
                  <a:cubicBezTo>
                    <a:pt x="5" y="4"/>
                    <a:pt x="6" y="2"/>
                    <a:pt x="6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12" y="4"/>
                    <a:pt x="8" y="7"/>
                    <a:pt x="8" y="10"/>
                  </a:cubicBezTo>
                  <a:cubicBezTo>
                    <a:pt x="7" y="11"/>
                    <a:pt x="6" y="12"/>
                    <a:pt x="6" y="13"/>
                  </a:cubicBezTo>
                  <a:cubicBezTo>
                    <a:pt x="6" y="15"/>
                    <a:pt x="6" y="17"/>
                    <a:pt x="9" y="15"/>
                  </a:cubicBezTo>
                  <a:cubicBezTo>
                    <a:pt x="10" y="15"/>
                    <a:pt x="11" y="15"/>
                    <a:pt x="12" y="16"/>
                  </a:cubicBezTo>
                  <a:cubicBezTo>
                    <a:pt x="13" y="16"/>
                    <a:pt x="14" y="16"/>
                    <a:pt x="14" y="15"/>
                  </a:cubicBezTo>
                  <a:cubicBezTo>
                    <a:pt x="13" y="12"/>
                    <a:pt x="14" y="12"/>
                    <a:pt x="16" y="13"/>
                  </a:cubicBezTo>
                  <a:cubicBezTo>
                    <a:pt x="20" y="14"/>
                    <a:pt x="22" y="10"/>
                    <a:pt x="25" y="10"/>
                  </a:cubicBezTo>
                  <a:cubicBezTo>
                    <a:pt x="26" y="13"/>
                    <a:pt x="30" y="12"/>
                    <a:pt x="32" y="14"/>
                  </a:cubicBezTo>
                  <a:cubicBezTo>
                    <a:pt x="34" y="16"/>
                    <a:pt x="34" y="19"/>
                    <a:pt x="34" y="22"/>
                  </a:cubicBezTo>
                  <a:cubicBezTo>
                    <a:pt x="35" y="25"/>
                    <a:pt x="34" y="27"/>
                    <a:pt x="35" y="29"/>
                  </a:cubicBezTo>
                  <a:cubicBezTo>
                    <a:pt x="37" y="32"/>
                    <a:pt x="39" y="35"/>
                    <a:pt x="39" y="39"/>
                  </a:cubicBezTo>
                  <a:cubicBezTo>
                    <a:pt x="39" y="39"/>
                    <a:pt x="39" y="40"/>
                    <a:pt x="39" y="40"/>
                  </a:cubicBezTo>
                  <a:cubicBezTo>
                    <a:pt x="43" y="46"/>
                    <a:pt x="44" y="53"/>
                    <a:pt x="48" y="59"/>
                  </a:cubicBezTo>
                  <a:cubicBezTo>
                    <a:pt x="53" y="70"/>
                    <a:pt x="62" y="77"/>
                    <a:pt x="67" y="88"/>
                  </a:cubicBezTo>
                  <a:cubicBezTo>
                    <a:pt x="68" y="90"/>
                    <a:pt x="70" y="92"/>
                    <a:pt x="69" y="95"/>
                  </a:cubicBezTo>
                  <a:cubicBezTo>
                    <a:pt x="65" y="98"/>
                    <a:pt x="65" y="93"/>
                    <a:pt x="63" y="92"/>
                  </a:cubicBezTo>
                  <a:cubicBezTo>
                    <a:pt x="62" y="93"/>
                    <a:pt x="62" y="95"/>
                    <a:pt x="60" y="95"/>
                  </a:cubicBezTo>
                  <a:cubicBezTo>
                    <a:pt x="58" y="95"/>
                    <a:pt x="57" y="94"/>
                    <a:pt x="57" y="92"/>
                  </a:cubicBezTo>
                  <a:cubicBezTo>
                    <a:pt x="56" y="87"/>
                    <a:pt x="52" y="83"/>
                    <a:pt x="49" y="79"/>
                  </a:cubicBezTo>
                  <a:cubicBezTo>
                    <a:pt x="45" y="76"/>
                    <a:pt x="41" y="73"/>
                    <a:pt x="36" y="72"/>
                  </a:cubicBezTo>
                  <a:cubicBezTo>
                    <a:pt x="36" y="72"/>
                    <a:pt x="35" y="72"/>
                    <a:pt x="35" y="72"/>
                  </a:cubicBezTo>
                  <a:cubicBezTo>
                    <a:pt x="35" y="69"/>
                    <a:pt x="33" y="67"/>
                    <a:pt x="32" y="65"/>
                  </a:cubicBezTo>
                  <a:cubicBezTo>
                    <a:pt x="31" y="63"/>
                    <a:pt x="30" y="60"/>
                    <a:pt x="30" y="57"/>
                  </a:cubicBezTo>
                  <a:cubicBezTo>
                    <a:pt x="29" y="55"/>
                    <a:pt x="31" y="51"/>
                    <a:pt x="27" y="50"/>
                  </a:cubicBezTo>
                  <a:cubicBezTo>
                    <a:pt x="26" y="50"/>
                    <a:pt x="26" y="47"/>
                    <a:pt x="26" y="45"/>
                  </a:cubicBezTo>
                  <a:cubicBezTo>
                    <a:pt x="26" y="43"/>
                    <a:pt x="27" y="42"/>
                    <a:pt x="26" y="40"/>
                  </a:cubicBezTo>
                  <a:cubicBezTo>
                    <a:pt x="26" y="39"/>
                    <a:pt x="26" y="38"/>
                    <a:pt x="25" y="36"/>
                  </a:cubicBezTo>
                  <a:cubicBezTo>
                    <a:pt x="25" y="33"/>
                    <a:pt x="24" y="33"/>
                    <a:pt x="22" y="35"/>
                  </a:cubicBezTo>
                  <a:cubicBezTo>
                    <a:pt x="21" y="37"/>
                    <a:pt x="21" y="38"/>
                    <a:pt x="21" y="39"/>
                  </a:cubicBezTo>
                  <a:cubicBezTo>
                    <a:pt x="21" y="41"/>
                    <a:pt x="20" y="42"/>
                    <a:pt x="19" y="43"/>
                  </a:cubicBezTo>
                  <a:cubicBezTo>
                    <a:pt x="18" y="44"/>
                    <a:pt x="18" y="46"/>
                    <a:pt x="16" y="46"/>
                  </a:cubicBezTo>
                  <a:close/>
                </a:path>
              </a:pathLst>
            </a:custGeom>
            <a:solidFill>
              <a:srgbClr val="312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6" name="Freeform 16">
              <a:extLst>
                <a:ext uri="{FF2B5EF4-FFF2-40B4-BE49-F238E27FC236}">
                  <a16:creationId xmlns:a16="http://schemas.microsoft.com/office/drawing/2014/main" id="{7EF3FEFA-2B4F-F206-87B4-DF65AD661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6" y="2717"/>
              <a:ext cx="681" cy="376"/>
            </a:xfrm>
            <a:custGeom>
              <a:avLst/>
              <a:gdLst>
                <a:gd name="T0" fmla="*/ 287 w 287"/>
                <a:gd name="T1" fmla="*/ 156 h 159"/>
                <a:gd name="T2" fmla="*/ 253 w 287"/>
                <a:gd name="T3" fmla="*/ 155 h 159"/>
                <a:gd name="T4" fmla="*/ 204 w 287"/>
                <a:gd name="T5" fmla="*/ 132 h 159"/>
                <a:gd name="T6" fmla="*/ 101 w 287"/>
                <a:gd name="T7" fmla="*/ 73 h 159"/>
                <a:gd name="T8" fmla="*/ 36 w 287"/>
                <a:gd name="T9" fmla="*/ 36 h 159"/>
                <a:gd name="T10" fmla="*/ 0 w 287"/>
                <a:gd name="T11" fmla="*/ 8 h 159"/>
                <a:gd name="T12" fmla="*/ 7 w 287"/>
                <a:gd name="T13" fmla="*/ 8 h 159"/>
                <a:gd name="T14" fmla="*/ 23 w 287"/>
                <a:gd name="T15" fmla="*/ 22 h 159"/>
                <a:gd name="T16" fmla="*/ 36 w 287"/>
                <a:gd name="T17" fmla="*/ 32 h 159"/>
                <a:gd name="T18" fmla="*/ 22 w 287"/>
                <a:gd name="T19" fmla="*/ 21 h 159"/>
                <a:gd name="T20" fmla="*/ 6 w 287"/>
                <a:gd name="T21" fmla="*/ 6 h 159"/>
                <a:gd name="T22" fmla="*/ 5 w 287"/>
                <a:gd name="T23" fmla="*/ 0 h 159"/>
                <a:gd name="T24" fmla="*/ 7 w 287"/>
                <a:gd name="T25" fmla="*/ 0 h 159"/>
                <a:gd name="T26" fmla="*/ 38 w 287"/>
                <a:gd name="T27" fmla="*/ 27 h 159"/>
                <a:gd name="T28" fmla="*/ 43 w 287"/>
                <a:gd name="T29" fmla="*/ 31 h 159"/>
                <a:gd name="T30" fmla="*/ 45 w 287"/>
                <a:gd name="T31" fmla="*/ 35 h 159"/>
                <a:gd name="T32" fmla="*/ 43 w 287"/>
                <a:gd name="T33" fmla="*/ 36 h 159"/>
                <a:gd name="T34" fmla="*/ 55 w 287"/>
                <a:gd name="T35" fmla="*/ 43 h 159"/>
                <a:gd name="T36" fmla="*/ 70 w 287"/>
                <a:gd name="T37" fmla="*/ 50 h 159"/>
                <a:gd name="T38" fmla="*/ 73 w 287"/>
                <a:gd name="T39" fmla="*/ 53 h 159"/>
                <a:gd name="T40" fmla="*/ 111 w 287"/>
                <a:gd name="T41" fmla="*/ 71 h 159"/>
                <a:gd name="T42" fmla="*/ 112 w 287"/>
                <a:gd name="T43" fmla="*/ 74 h 159"/>
                <a:gd name="T44" fmla="*/ 112 w 287"/>
                <a:gd name="T45" fmla="*/ 74 h 159"/>
                <a:gd name="T46" fmla="*/ 137 w 287"/>
                <a:gd name="T47" fmla="*/ 86 h 159"/>
                <a:gd name="T48" fmla="*/ 174 w 287"/>
                <a:gd name="T49" fmla="*/ 109 h 159"/>
                <a:gd name="T50" fmla="*/ 184 w 287"/>
                <a:gd name="T51" fmla="*/ 113 h 159"/>
                <a:gd name="T52" fmla="*/ 191 w 287"/>
                <a:gd name="T53" fmla="*/ 118 h 159"/>
                <a:gd name="T54" fmla="*/ 204 w 287"/>
                <a:gd name="T55" fmla="*/ 125 h 159"/>
                <a:gd name="T56" fmla="*/ 217 w 287"/>
                <a:gd name="T57" fmla="*/ 134 h 159"/>
                <a:gd name="T58" fmla="*/ 219 w 287"/>
                <a:gd name="T59" fmla="*/ 137 h 159"/>
                <a:gd name="T60" fmla="*/ 232 w 287"/>
                <a:gd name="T61" fmla="*/ 144 h 159"/>
                <a:gd name="T62" fmla="*/ 272 w 287"/>
                <a:gd name="T63" fmla="*/ 154 h 159"/>
                <a:gd name="T64" fmla="*/ 282 w 287"/>
                <a:gd name="T65" fmla="*/ 152 h 159"/>
                <a:gd name="T66" fmla="*/ 284 w 287"/>
                <a:gd name="T67" fmla="*/ 152 h 159"/>
                <a:gd name="T68" fmla="*/ 287 w 287"/>
                <a:gd name="T69" fmla="*/ 15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7" h="159">
                  <a:moveTo>
                    <a:pt x="287" y="156"/>
                  </a:moveTo>
                  <a:cubicBezTo>
                    <a:pt x="275" y="159"/>
                    <a:pt x="264" y="158"/>
                    <a:pt x="253" y="155"/>
                  </a:cubicBezTo>
                  <a:cubicBezTo>
                    <a:pt x="235" y="151"/>
                    <a:pt x="219" y="142"/>
                    <a:pt x="204" y="132"/>
                  </a:cubicBezTo>
                  <a:cubicBezTo>
                    <a:pt x="171" y="110"/>
                    <a:pt x="137" y="89"/>
                    <a:pt x="101" y="73"/>
                  </a:cubicBezTo>
                  <a:cubicBezTo>
                    <a:pt x="79" y="62"/>
                    <a:pt x="56" y="51"/>
                    <a:pt x="36" y="36"/>
                  </a:cubicBezTo>
                  <a:cubicBezTo>
                    <a:pt x="24" y="27"/>
                    <a:pt x="11" y="18"/>
                    <a:pt x="0" y="8"/>
                  </a:cubicBezTo>
                  <a:cubicBezTo>
                    <a:pt x="3" y="6"/>
                    <a:pt x="5" y="6"/>
                    <a:pt x="7" y="8"/>
                  </a:cubicBezTo>
                  <a:cubicBezTo>
                    <a:pt x="11" y="14"/>
                    <a:pt x="18" y="17"/>
                    <a:pt x="23" y="22"/>
                  </a:cubicBezTo>
                  <a:cubicBezTo>
                    <a:pt x="27" y="25"/>
                    <a:pt x="32" y="28"/>
                    <a:pt x="36" y="32"/>
                  </a:cubicBezTo>
                  <a:cubicBezTo>
                    <a:pt x="32" y="28"/>
                    <a:pt x="27" y="25"/>
                    <a:pt x="22" y="21"/>
                  </a:cubicBezTo>
                  <a:cubicBezTo>
                    <a:pt x="17" y="16"/>
                    <a:pt x="12" y="11"/>
                    <a:pt x="6" y="6"/>
                  </a:cubicBezTo>
                  <a:cubicBezTo>
                    <a:pt x="5" y="4"/>
                    <a:pt x="3" y="3"/>
                    <a:pt x="5" y="0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16" y="11"/>
                    <a:pt x="27" y="19"/>
                    <a:pt x="38" y="27"/>
                  </a:cubicBezTo>
                  <a:cubicBezTo>
                    <a:pt x="40" y="28"/>
                    <a:pt x="41" y="29"/>
                    <a:pt x="43" y="31"/>
                  </a:cubicBezTo>
                  <a:cubicBezTo>
                    <a:pt x="44" y="32"/>
                    <a:pt x="45" y="33"/>
                    <a:pt x="45" y="35"/>
                  </a:cubicBezTo>
                  <a:cubicBezTo>
                    <a:pt x="45" y="36"/>
                    <a:pt x="44" y="37"/>
                    <a:pt x="43" y="36"/>
                  </a:cubicBezTo>
                  <a:cubicBezTo>
                    <a:pt x="48" y="38"/>
                    <a:pt x="51" y="41"/>
                    <a:pt x="55" y="43"/>
                  </a:cubicBezTo>
                  <a:cubicBezTo>
                    <a:pt x="60" y="46"/>
                    <a:pt x="65" y="46"/>
                    <a:pt x="70" y="50"/>
                  </a:cubicBezTo>
                  <a:cubicBezTo>
                    <a:pt x="68" y="53"/>
                    <a:pt x="72" y="52"/>
                    <a:pt x="73" y="53"/>
                  </a:cubicBezTo>
                  <a:cubicBezTo>
                    <a:pt x="85" y="59"/>
                    <a:pt x="98" y="65"/>
                    <a:pt x="111" y="71"/>
                  </a:cubicBezTo>
                  <a:cubicBezTo>
                    <a:pt x="113" y="71"/>
                    <a:pt x="112" y="72"/>
                    <a:pt x="112" y="74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21" y="77"/>
                    <a:pt x="129" y="82"/>
                    <a:pt x="137" y="86"/>
                  </a:cubicBezTo>
                  <a:cubicBezTo>
                    <a:pt x="150" y="94"/>
                    <a:pt x="162" y="101"/>
                    <a:pt x="174" y="109"/>
                  </a:cubicBezTo>
                  <a:cubicBezTo>
                    <a:pt x="177" y="111"/>
                    <a:pt x="180" y="112"/>
                    <a:pt x="184" y="113"/>
                  </a:cubicBezTo>
                  <a:cubicBezTo>
                    <a:pt x="187" y="114"/>
                    <a:pt x="189" y="116"/>
                    <a:pt x="191" y="118"/>
                  </a:cubicBezTo>
                  <a:cubicBezTo>
                    <a:pt x="195" y="122"/>
                    <a:pt x="199" y="123"/>
                    <a:pt x="204" y="125"/>
                  </a:cubicBezTo>
                  <a:cubicBezTo>
                    <a:pt x="208" y="128"/>
                    <a:pt x="213" y="131"/>
                    <a:pt x="217" y="134"/>
                  </a:cubicBezTo>
                  <a:cubicBezTo>
                    <a:pt x="217" y="136"/>
                    <a:pt x="218" y="136"/>
                    <a:pt x="219" y="137"/>
                  </a:cubicBezTo>
                  <a:cubicBezTo>
                    <a:pt x="223" y="139"/>
                    <a:pt x="228" y="142"/>
                    <a:pt x="232" y="144"/>
                  </a:cubicBezTo>
                  <a:cubicBezTo>
                    <a:pt x="245" y="149"/>
                    <a:pt x="258" y="153"/>
                    <a:pt x="272" y="154"/>
                  </a:cubicBezTo>
                  <a:cubicBezTo>
                    <a:pt x="276" y="154"/>
                    <a:pt x="279" y="154"/>
                    <a:pt x="282" y="152"/>
                  </a:cubicBezTo>
                  <a:cubicBezTo>
                    <a:pt x="283" y="152"/>
                    <a:pt x="283" y="152"/>
                    <a:pt x="284" y="152"/>
                  </a:cubicBezTo>
                  <a:cubicBezTo>
                    <a:pt x="286" y="153"/>
                    <a:pt x="287" y="154"/>
                    <a:pt x="287" y="156"/>
                  </a:cubicBezTo>
                  <a:close/>
                </a:path>
              </a:pathLst>
            </a:custGeom>
            <a:solidFill>
              <a:srgbClr val="1F13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7" name="Freeform 17">
              <a:extLst>
                <a:ext uri="{FF2B5EF4-FFF2-40B4-BE49-F238E27FC236}">
                  <a16:creationId xmlns:a16="http://schemas.microsoft.com/office/drawing/2014/main" id="{EE97AA56-6E31-601A-85E2-FE36038A2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6" y="2487"/>
              <a:ext cx="185" cy="282"/>
            </a:xfrm>
            <a:custGeom>
              <a:avLst/>
              <a:gdLst>
                <a:gd name="T0" fmla="*/ 77 w 78"/>
                <a:gd name="T1" fmla="*/ 119 h 119"/>
                <a:gd name="T2" fmla="*/ 62 w 78"/>
                <a:gd name="T3" fmla="*/ 107 h 119"/>
                <a:gd name="T4" fmla="*/ 55 w 78"/>
                <a:gd name="T5" fmla="*/ 105 h 119"/>
                <a:gd name="T6" fmla="*/ 44 w 78"/>
                <a:gd name="T7" fmla="*/ 94 h 119"/>
                <a:gd name="T8" fmla="*/ 43 w 78"/>
                <a:gd name="T9" fmla="*/ 89 h 119"/>
                <a:gd name="T10" fmla="*/ 50 w 78"/>
                <a:gd name="T11" fmla="*/ 95 h 119"/>
                <a:gd name="T12" fmla="*/ 48 w 78"/>
                <a:gd name="T13" fmla="*/ 93 h 119"/>
                <a:gd name="T14" fmla="*/ 46 w 78"/>
                <a:gd name="T15" fmla="*/ 89 h 119"/>
                <a:gd name="T16" fmla="*/ 50 w 78"/>
                <a:gd name="T17" fmla="*/ 89 h 119"/>
                <a:gd name="T18" fmla="*/ 38 w 78"/>
                <a:gd name="T19" fmla="*/ 75 h 119"/>
                <a:gd name="T20" fmla="*/ 25 w 78"/>
                <a:gd name="T21" fmla="*/ 63 h 119"/>
                <a:gd name="T22" fmla="*/ 22 w 78"/>
                <a:gd name="T23" fmla="*/ 55 h 119"/>
                <a:gd name="T24" fmla="*/ 22 w 78"/>
                <a:gd name="T25" fmla="*/ 55 h 119"/>
                <a:gd name="T26" fmla="*/ 20 w 78"/>
                <a:gd name="T27" fmla="*/ 58 h 119"/>
                <a:gd name="T28" fmla="*/ 18 w 78"/>
                <a:gd name="T29" fmla="*/ 55 h 119"/>
                <a:gd name="T30" fmla="*/ 14 w 78"/>
                <a:gd name="T31" fmla="*/ 47 h 119"/>
                <a:gd name="T32" fmla="*/ 11 w 78"/>
                <a:gd name="T33" fmla="*/ 43 h 119"/>
                <a:gd name="T34" fmla="*/ 7 w 78"/>
                <a:gd name="T35" fmla="*/ 32 h 119"/>
                <a:gd name="T36" fmla="*/ 3 w 78"/>
                <a:gd name="T37" fmla="*/ 27 h 119"/>
                <a:gd name="T38" fmla="*/ 1 w 78"/>
                <a:gd name="T39" fmla="*/ 22 h 119"/>
                <a:gd name="T40" fmla="*/ 2 w 78"/>
                <a:gd name="T41" fmla="*/ 15 h 119"/>
                <a:gd name="T42" fmla="*/ 2 w 78"/>
                <a:gd name="T43" fmla="*/ 12 h 119"/>
                <a:gd name="T44" fmla="*/ 5 w 78"/>
                <a:gd name="T45" fmla="*/ 12 h 119"/>
                <a:gd name="T46" fmla="*/ 3 w 78"/>
                <a:gd name="T47" fmla="*/ 5 h 119"/>
                <a:gd name="T48" fmla="*/ 2 w 78"/>
                <a:gd name="T49" fmla="*/ 1 h 119"/>
                <a:gd name="T50" fmla="*/ 6 w 78"/>
                <a:gd name="T51" fmla="*/ 1 h 119"/>
                <a:gd name="T52" fmla="*/ 7 w 78"/>
                <a:gd name="T53" fmla="*/ 2 h 119"/>
                <a:gd name="T54" fmla="*/ 9 w 78"/>
                <a:gd name="T55" fmla="*/ 10 h 119"/>
                <a:gd name="T56" fmla="*/ 9 w 78"/>
                <a:gd name="T57" fmla="*/ 12 h 119"/>
                <a:gd name="T58" fmla="*/ 14 w 78"/>
                <a:gd name="T59" fmla="*/ 23 h 119"/>
                <a:gd name="T60" fmla="*/ 16 w 78"/>
                <a:gd name="T61" fmla="*/ 26 h 119"/>
                <a:gd name="T62" fmla="*/ 16 w 78"/>
                <a:gd name="T63" fmla="*/ 33 h 119"/>
                <a:gd name="T64" fmla="*/ 27 w 78"/>
                <a:gd name="T65" fmla="*/ 49 h 119"/>
                <a:gd name="T66" fmla="*/ 30 w 78"/>
                <a:gd name="T67" fmla="*/ 57 h 119"/>
                <a:gd name="T68" fmla="*/ 34 w 78"/>
                <a:gd name="T69" fmla="*/ 64 h 119"/>
                <a:gd name="T70" fmla="*/ 50 w 78"/>
                <a:gd name="T71" fmla="*/ 78 h 119"/>
                <a:gd name="T72" fmla="*/ 51 w 78"/>
                <a:gd name="T73" fmla="*/ 79 h 119"/>
                <a:gd name="T74" fmla="*/ 55 w 78"/>
                <a:gd name="T75" fmla="*/ 87 h 119"/>
                <a:gd name="T76" fmla="*/ 60 w 78"/>
                <a:gd name="T77" fmla="*/ 98 h 119"/>
                <a:gd name="T78" fmla="*/ 63 w 78"/>
                <a:gd name="T79" fmla="*/ 103 h 119"/>
                <a:gd name="T80" fmla="*/ 70 w 78"/>
                <a:gd name="T81" fmla="*/ 110 h 119"/>
                <a:gd name="T82" fmla="*/ 72 w 78"/>
                <a:gd name="T83" fmla="*/ 111 h 119"/>
                <a:gd name="T84" fmla="*/ 77 w 78"/>
                <a:gd name="T85" fmla="*/ 118 h 119"/>
                <a:gd name="T86" fmla="*/ 77 w 78"/>
                <a:gd name="T87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8" h="119">
                  <a:moveTo>
                    <a:pt x="77" y="119"/>
                  </a:moveTo>
                  <a:cubicBezTo>
                    <a:pt x="72" y="116"/>
                    <a:pt x="66" y="112"/>
                    <a:pt x="62" y="107"/>
                  </a:cubicBezTo>
                  <a:cubicBezTo>
                    <a:pt x="60" y="105"/>
                    <a:pt x="58" y="104"/>
                    <a:pt x="55" y="105"/>
                  </a:cubicBezTo>
                  <a:cubicBezTo>
                    <a:pt x="51" y="102"/>
                    <a:pt x="47" y="98"/>
                    <a:pt x="44" y="94"/>
                  </a:cubicBezTo>
                  <a:cubicBezTo>
                    <a:pt x="46" y="92"/>
                    <a:pt x="42" y="91"/>
                    <a:pt x="43" y="89"/>
                  </a:cubicBezTo>
                  <a:cubicBezTo>
                    <a:pt x="47" y="90"/>
                    <a:pt x="47" y="93"/>
                    <a:pt x="50" y="95"/>
                  </a:cubicBezTo>
                  <a:cubicBezTo>
                    <a:pt x="49" y="95"/>
                    <a:pt x="48" y="94"/>
                    <a:pt x="48" y="93"/>
                  </a:cubicBezTo>
                  <a:cubicBezTo>
                    <a:pt x="47" y="92"/>
                    <a:pt x="45" y="91"/>
                    <a:pt x="46" y="89"/>
                  </a:cubicBezTo>
                  <a:cubicBezTo>
                    <a:pt x="47" y="88"/>
                    <a:pt x="48" y="90"/>
                    <a:pt x="50" y="89"/>
                  </a:cubicBezTo>
                  <a:cubicBezTo>
                    <a:pt x="49" y="82"/>
                    <a:pt x="44" y="78"/>
                    <a:pt x="38" y="75"/>
                  </a:cubicBezTo>
                  <a:cubicBezTo>
                    <a:pt x="33" y="71"/>
                    <a:pt x="28" y="68"/>
                    <a:pt x="25" y="63"/>
                  </a:cubicBezTo>
                  <a:cubicBezTo>
                    <a:pt x="23" y="61"/>
                    <a:pt x="22" y="58"/>
                    <a:pt x="22" y="55"/>
                  </a:cubicBezTo>
                  <a:cubicBezTo>
                    <a:pt x="22" y="54"/>
                    <a:pt x="21" y="55"/>
                    <a:pt x="22" y="55"/>
                  </a:cubicBezTo>
                  <a:cubicBezTo>
                    <a:pt x="22" y="56"/>
                    <a:pt x="21" y="57"/>
                    <a:pt x="20" y="58"/>
                  </a:cubicBezTo>
                  <a:cubicBezTo>
                    <a:pt x="18" y="58"/>
                    <a:pt x="17" y="56"/>
                    <a:pt x="18" y="55"/>
                  </a:cubicBezTo>
                  <a:cubicBezTo>
                    <a:pt x="19" y="51"/>
                    <a:pt x="17" y="49"/>
                    <a:pt x="14" y="47"/>
                  </a:cubicBezTo>
                  <a:cubicBezTo>
                    <a:pt x="13" y="46"/>
                    <a:pt x="11" y="45"/>
                    <a:pt x="11" y="43"/>
                  </a:cubicBezTo>
                  <a:cubicBezTo>
                    <a:pt x="11" y="39"/>
                    <a:pt x="9" y="35"/>
                    <a:pt x="7" y="32"/>
                  </a:cubicBezTo>
                  <a:cubicBezTo>
                    <a:pt x="6" y="30"/>
                    <a:pt x="5" y="28"/>
                    <a:pt x="3" y="27"/>
                  </a:cubicBezTo>
                  <a:cubicBezTo>
                    <a:pt x="1" y="26"/>
                    <a:pt x="0" y="24"/>
                    <a:pt x="1" y="22"/>
                  </a:cubicBezTo>
                  <a:cubicBezTo>
                    <a:pt x="5" y="19"/>
                    <a:pt x="5" y="19"/>
                    <a:pt x="2" y="15"/>
                  </a:cubicBezTo>
                  <a:cubicBezTo>
                    <a:pt x="1" y="14"/>
                    <a:pt x="0" y="13"/>
                    <a:pt x="2" y="12"/>
                  </a:cubicBezTo>
                  <a:cubicBezTo>
                    <a:pt x="3" y="11"/>
                    <a:pt x="4" y="12"/>
                    <a:pt x="5" y="12"/>
                  </a:cubicBezTo>
                  <a:cubicBezTo>
                    <a:pt x="6" y="9"/>
                    <a:pt x="5" y="7"/>
                    <a:pt x="3" y="5"/>
                  </a:cubicBezTo>
                  <a:cubicBezTo>
                    <a:pt x="2" y="4"/>
                    <a:pt x="1" y="3"/>
                    <a:pt x="2" y="1"/>
                  </a:cubicBezTo>
                  <a:cubicBezTo>
                    <a:pt x="3" y="0"/>
                    <a:pt x="4" y="0"/>
                    <a:pt x="6" y="1"/>
                  </a:cubicBezTo>
                  <a:cubicBezTo>
                    <a:pt x="6" y="1"/>
                    <a:pt x="6" y="1"/>
                    <a:pt x="7" y="2"/>
                  </a:cubicBezTo>
                  <a:cubicBezTo>
                    <a:pt x="8" y="4"/>
                    <a:pt x="9" y="7"/>
                    <a:pt x="9" y="10"/>
                  </a:cubicBezTo>
                  <a:cubicBezTo>
                    <a:pt x="9" y="10"/>
                    <a:pt x="9" y="11"/>
                    <a:pt x="9" y="12"/>
                  </a:cubicBezTo>
                  <a:cubicBezTo>
                    <a:pt x="12" y="15"/>
                    <a:pt x="12" y="20"/>
                    <a:pt x="14" y="23"/>
                  </a:cubicBezTo>
                  <a:cubicBezTo>
                    <a:pt x="14" y="24"/>
                    <a:pt x="15" y="25"/>
                    <a:pt x="16" y="26"/>
                  </a:cubicBezTo>
                  <a:cubicBezTo>
                    <a:pt x="16" y="28"/>
                    <a:pt x="16" y="31"/>
                    <a:pt x="16" y="33"/>
                  </a:cubicBezTo>
                  <a:cubicBezTo>
                    <a:pt x="17" y="41"/>
                    <a:pt x="21" y="46"/>
                    <a:pt x="27" y="49"/>
                  </a:cubicBezTo>
                  <a:cubicBezTo>
                    <a:pt x="28" y="52"/>
                    <a:pt x="30" y="54"/>
                    <a:pt x="30" y="57"/>
                  </a:cubicBezTo>
                  <a:cubicBezTo>
                    <a:pt x="30" y="60"/>
                    <a:pt x="32" y="63"/>
                    <a:pt x="34" y="64"/>
                  </a:cubicBezTo>
                  <a:cubicBezTo>
                    <a:pt x="41" y="67"/>
                    <a:pt x="45" y="73"/>
                    <a:pt x="50" y="78"/>
                  </a:cubicBezTo>
                  <a:cubicBezTo>
                    <a:pt x="50" y="78"/>
                    <a:pt x="50" y="79"/>
                    <a:pt x="51" y="79"/>
                  </a:cubicBezTo>
                  <a:cubicBezTo>
                    <a:pt x="52" y="82"/>
                    <a:pt x="53" y="85"/>
                    <a:pt x="55" y="87"/>
                  </a:cubicBezTo>
                  <a:cubicBezTo>
                    <a:pt x="56" y="91"/>
                    <a:pt x="57" y="95"/>
                    <a:pt x="60" y="98"/>
                  </a:cubicBezTo>
                  <a:cubicBezTo>
                    <a:pt x="59" y="100"/>
                    <a:pt x="61" y="101"/>
                    <a:pt x="63" y="103"/>
                  </a:cubicBezTo>
                  <a:cubicBezTo>
                    <a:pt x="65" y="105"/>
                    <a:pt x="69" y="106"/>
                    <a:pt x="70" y="110"/>
                  </a:cubicBezTo>
                  <a:cubicBezTo>
                    <a:pt x="70" y="112"/>
                    <a:pt x="71" y="110"/>
                    <a:pt x="72" y="111"/>
                  </a:cubicBezTo>
                  <a:cubicBezTo>
                    <a:pt x="75" y="112"/>
                    <a:pt x="76" y="115"/>
                    <a:pt x="77" y="118"/>
                  </a:cubicBezTo>
                  <a:cubicBezTo>
                    <a:pt x="78" y="118"/>
                    <a:pt x="78" y="119"/>
                    <a:pt x="77" y="119"/>
                  </a:cubicBezTo>
                  <a:close/>
                </a:path>
              </a:pathLst>
            </a:custGeom>
            <a:solidFill>
              <a:srgbClr val="5A39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8" name="Freeform 18">
              <a:extLst>
                <a:ext uri="{FF2B5EF4-FFF2-40B4-BE49-F238E27FC236}">
                  <a16:creationId xmlns:a16="http://schemas.microsoft.com/office/drawing/2014/main" id="{A4C99C0D-4731-885F-A136-46E4E1545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9" y="1451"/>
              <a:ext cx="137" cy="107"/>
            </a:xfrm>
            <a:custGeom>
              <a:avLst/>
              <a:gdLst>
                <a:gd name="T0" fmla="*/ 54 w 58"/>
                <a:gd name="T1" fmla="*/ 5 h 45"/>
                <a:gd name="T2" fmla="*/ 55 w 58"/>
                <a:gd name="T3" fmla="*/ 7 h 45"/>
                <a:gd name="T4" fmla="*/ 49 w 58"/>
                <a:gd name="T5" fmla="*/ 13 h 45"/>
                <a:gd name="T6" fmla="*/ 49 w 58"/>
                <a:gd name="T7" fmla="*/ 20 h 45"/>
                <a:gd name="T8" fmla="*/ 43 w 58"/>
                <a:gd name="T9" fmla="*/ 18 h 45"/>
                <a:gd name="T10" fmla="*/ 56 w 58"/>
                <a:gd name="T11" fmla="*/ 34 h 45"/>
                <a:gd name="T12" fmla="*/ 42 w 58"/>
                <a:gd name="T13" fmla="*/ 21 h 45"/>
                <a:gd name="T14" fmla="*/ 58 w 58"/>
                <a:gd name="T15" fmla="*/ 45 h 45"/>
                <a:gd name="T16" fmla="*/ 47 w 58"/>
                <a:gd name="T17" fmla="*/ 31 h 45"/>
                <a:gd name="T18" fmla="*/ 47 w 58"/>
                <a:gd name="T19" fmla="*/ 30 h 45"/>
                <a:gd name="T20" fmla="*/ 41 w 58"/>
                <a:gd name="T21" fmla="*/ 25 h 45"/>
                <a:gd name="T22" fmla="*/ 40 w 58"/>
                <a:gd name="T23" fmla="*/ 25 h 45"/>
                <a:gd name="T24" fmla="*/ 33 w 58"/>
                <a:gd name="T25" fmla="*/ 22 h 45"/>
                <a:gd name="T26" fmla="*/ 24 w 58"/>
                <a:gd name="T27" fmla="*/ 20 h 45"/>
                <a:gd name="T28" fmla="*/ 18 w 58"/>
                <a:gd name="T29" fmla="*/ 18 h 45"/>
                <a:gd name="T30" fmla="*/ 4 w 58"/>
                <a:gd name="T31" fmla="*/ 7 h 45"/>
                <a:gd name="T32" fmla="*/ 3 w 58"/>
                <a:gd name="T33" fmla="*/ 3 h 45"/>
                <a:gd name="T34" fmla="*/ 7 w 58"/>
                <a:gd name="T35" fmla="*/ 5 h 45"/>
                <a:gd name="T36" fmla="*/ 21 w 58"/>
                <a:gd name="T37" fmla="*/ 9 h 45"/>
                <a:gd name="T38" fmla="*/ 22 w 58"/>
                <a:gd name="T39" fmla="*/ 8 h 45"/>
                <a:gd name="T40" fmla="*/ 21 w 58"/>
                <a:gd name="T41" fmla="*/ 7 h 45"/>
                <a:gd name="T42" fmla="*/ 19 w 58"/>
                <a:gd name="T43" fmla="*/ 6 h 45"/>
                <a:gd name="T44" fmla="*/ 17 w 58"/>
                <a:gd name="T45" fmla="*/ 2 h 45"/>
                <a:gd name="T46" fmla="*/ 21 w 58"/>
                <a:gd name="T47" fmla="*/ 2 h 45"/>
                <a:gd name="T48" fmla="*/ 28 w 58"/>
                <a:gd name="T49" fmla="*/ 5 h 45"/>
                <a:gd name="T50" fmla="*/ 36 w 58"/>
                <a:gd name="T51" fmla="*/ 3 h 45"/>
                <a:gd name="T52" fmla="*/ 42 w 58"/>
                <a:gd name="T53" fmla="*/ 2 h 45"/>
                <a:gd name="T54" fmla="*/ 54 w 58"/>
                <a:gd name="T55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8" h="45">
                  <a:moveTo>
                    <a:pt x="54" y="5"/>
                  </a:moveTo>
                  <a:cubicBezTo>
                    <a:pt x="54" y="5"/>
                    <a:pt x="55" y="7"/>
                    <a:pt x="55" y="7"/>
                  </a:cubicBezTo>
                  <a:cubicBezTo>
                    <a:pt x="52" y="8"/>
                    <a:pt x="52" y="12"/>
                    <a:pt x="49" y="13"/>
                  </a:cubicBezTo>
                  <a:cubicBezTo>
                    <a:pt x="47" y="15"/>
                    <a:pt x="45" y="17"/>
                    <a:pt x="49" y="20"/>
                  </a:cubicBezTo>
                  <a:cubicBezTo>
                    <a:pt x="47" y="20"/>
                    <a:pt x="46" y="19"/>
                    <a:pt x="43" y="18"/>
                  </a:cubicBezTo>
                  <a:cubicBezTo>
                    <a:pt x="48" y="24"/>
                    <a:pt x="54" y="27"/>
                    <a:pt x="56" y="34"/>
                  </a:cubicBezTo>
                  <a:cubicBezTo>
                    <a:pt x="52" y="29"/>
                    <a:pt x="48" y="24"/>
                    <a:pt x="42" y="21"/>
                  </a:cubicBezTo>
                  <a:cubicBezTo>
                    <a:pt x="48" y="28"/>
                    <a:pt x="57" y="33"/>
                    <a:pt x="58" y="45"/>
                  </a:cubicBezTo>
                  <a:cubicBezTo>
                    <a:pt x="54" y="40"/>
                    <a:pt x="54" y="33"/>
                    <a:pt x="47" y="31"/>
                  </a:cubicBezTo>
                  <a:cubicBezTo>
                    <a:pt x="47" y="31"/>
                    <a:pt x="47" y="31"/>
                    <a:pt x="47" y="30"/>
                  </a:cubicBezTo>
                  <a:cubicBezTo>
                    <a:pt x="45" y="28"/>
                    <a:pt x="43" y="27"/>
                    <a:pt x="41" y="25"/>
                  </a:cubicBezTo>
                  <a:cubicBezTo>
                    <a:pt x="41" y="24"/>
                    <a:pt x="40" y="24"/>
                    <a:pt x="40" y="25"/>
                  </a:cubicBezTo>
                  <a:cubicBezTo>
                    <a:pt x="36" y="26"/>
                    <a:pt x="35" y="24"/>
                    <a:pt x="33" y="22"/>
                  </a:cubicBezTo>
                  <a:cubicBezTo>
                    <a:pt x="30" y="20"/>
                    <a:pt x="27" y="18"/>
                    <a:pt x="24" y="20"/>
                  </a:cubicBezTo>
                  <a:cubicBezTo>
                    <a:pt x="21" y="20"/>
                    <a:pt x="19" y="19"/>
                    <a:pt x="18" y="18"/>
                  </a:cubicBezTo>
                  <a:cubicBezTo>
                    <a:pt x="13" y="14"/>
                    <a:pt x="9" y="10"/>
                    <a:pt x="4" y="7"/>
                  </a:cubicBezTo>
                  <a:cubicBezTo>
                    <a:pt x="2" y="6"/>
                    <a:pt x="0" y="5"/>
                    <a:pt x="3" y="3"/>
                  </a:cubicBezTo>
                  <a:cubicBezTo>
                    <a:pt x="5" y="3"/>
                    <a:pt x="6" y="4"/>
                    <a:pt x="7" y="5"/>
                  </a:cubicBezTo>
                  <a:cubicBezTo>
                    <a:pt x="11" y="9"/>
                    <a:pt x="16" y="7"/>
                    <a:pt x="21" y="9"/>
                  </a:cubicBezTo>
                  <a:cubicBezTo>
                    <a:pt x="21" y="9"/>
                    <a:pt x="22" y="9"/>
                    <a:pt x="22" y="8"/>
                  </a:cubicBezTo>
                  <a:cubicBezTo>
                    <a:pt x="22" y="8"/>
                    <a:pt x="22" y="7"/>
                    <a:pt x="21" y="7"/>
                  </a:cubicBezTo>
                  <a:cubicBezTo>
                    <a:pt x="21" y="6"/>
                    <a:pt x="20" y="6"/>
                    <a:pt x="19" y="6"/>
                  </a:cubicBezTo>
                  <a:cubicBezTo>
                    <a:pt x="18" y="5"/>
                    <a:pt x="16" y="4"/>
                    <a:pt x="17" y="2"/>
                  </a:cubicBezTo>
                  <a:cubicBezTo>
                    <a:pt x="18" y="0"/>
                    <a:pt x="19" y="2"/>
                    <a:pt x="21" y="2"/>
                  </a:cubicBezTo>
                  <a:cubicBezTo>
                    <a:pt x="23" y="4"/>
                    <a:pt x="25" y="5"/>
                    <a:pt x="28" y="5"/>
                  </a:cubicBezTo>
                  <a:cubicBezTo>
                    <a:pt x="31" y="6"/>
                    <a:pt x="34" y="6"/>
                    <a:pt x="36" y="3"/>
                  </a:cubicBezTo>
                  <a:cubicBezTo>
                    <a:pt x="38" y="2"/>
                    <a:pt x="40" y="2"/>
                    <a:pt x="42" y="2"/>
                  </a:cubicBezTo>
                  <a:cubicBezTo>
                    <a:pt x="45" y="5"/>
                    <a:pt x="50" y="4"/>
                    <a:pt x="54" y="5"/>
                  </a:cubicBezTo>
                  <a:close/>
                </a:path>
              </a:pathLst>
            </a:custGeom>
            <a:solidFill>
              <a:srgbClr val="604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9" name="Freeform 19">
              <a:extLst>
                <a:ext uri="{FF2B5EF4-FFF2-40B4-BE49-F238E27FC236}">
                  <a16:creationId xmlns:a16="http://schemas.microsoft.com/office/drawing/2014/main" id="{7EEEE263-5F68-3A18-D037-8A8AF39E5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" y="1349"/>
              <a:ext cx="98" cy="109"/>
            </a:xfrm>
            <a:custGeom>
              <a:avLst/>
              <a:gdLst>
                <a:gd name="T0" fmla="*/ 41 w 41"/>
                <a:gd name="T1" fmla="*/ 3 h 46"/>
                <a:gd name="T2" fmla="*/ 24 w 41"/>
                <a:gd name="T3" fmla="*/ 17 h 46"/>
                <a:gd name="T4" fmla="*/ 34 w 41"/>
                <a:gd name="T5" fmla="*/ 22 h 46"/>
                <a:gd name="T6" fmla="*/ 33 w 41"/>
                <a:gd name="T7" fmla="*/ 26 h 46"/>
                <a:gd name="T8" fmla="*/ 24 w 41"/>
                <a:gd name="T9" fmla="*/ 35 h 46"/>
                <a:gd name="T10" fmla="*/ 17 w 41"/>
                <a:gd name="T11" fmla="*/ 42 h 46"/>
                <a:gd name="T12" fmla="*/ 9 w 41"/>
                <a:gd name="T13" fmla="*/ 44 h 46"/>
                <a:gd name="T14" fmla="*/ 4 w 41"/>
                <a:gd name="T15" fmla="*/ 45 h 46"/>
                <a:gd name="T16" fmla="*/ 1 w 41"/>
                <a:gd name="T17" fmla="*/ 40 h 46"/>
                <a:gd name="T18" fmla="*/ 0 w 41"/>
                <a:gd name="T19" fmla="*/ 36 h 46"/>
                <a:gd name="T20" fmla="*/ 3 w 41"/>
                <a:gd name="T21" fmla="*/ 31 h 46"/>
                <a:gd name="T22" fmla="*/ 23 w 41"/>
                <a:gd name="T23" fmla="*/ 11 h 46"/>
                <a:gd name="T24" fmla="*/ 32 w 41"/>
                <a:gd name="T25" fmla="*/ 3 h 46"/>
                <a:gd name="T26" fmla="*/ 41 w 41"/>
                <a:gd name="T27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" h="46">
                  <a:moveTo>
                    <a:pt x="41" y="3"/>
                  </a:moveTo>
                  <a:cubicBezTo>
                    <a:pt x="36" y="8"/>
                    <a:pt x="29" y="11"/>
                    <a:pt x="24" y="17"/>
                  </a:cubicBezTo>
                  <a:cubicBezTo>
                    <a:pt x="27" y="19"/>
                    <a:pt x="30" y="21"/>
                    <a:pt x="34" y="22"/>
                  </a:cubicBezTo>
                  <a:cubicBezTo>
                    <a:pt x="35" y="24"/>
                    <a:pt x="35" y="26"/>
                    <a:pt x="33" y="26"/>
                  </a:cubicBezTo>
                  <a:cubicBezTo>
                    <a:pt x="28" y="27"/>
                    <a:pt x="26" y="31"/>
                    <a:pt x="24" y="35"/>
                  </a:cubicBezTo>
                  <a:cubicBezTo>
                    <a:pt x="24" y="40"/>
                    <a:pt x="21" y="42"/>
                    <a:pt x="17" y="42"/>
                  </a:cubicBezTo>
                  <a:cubicBezTo>
                    <a:pt x="14" y="42"/>
                    <a:pt x="11" y="43"/>
                    <a:pt x="9" y="44"/>
                  </a:cubicBezTo>
                  <a:cubicBezTo>
                    <a:pt x="7" y="45"/>
                    <a:pt x="6" y="46"/>
                    <a:pt x="4" y="45"/>
                  </a:cubicBezTo>
                  <a:cubicBezTo>
                    <a:pt x="2" y="44"/>
                    <a:pt x="1" y="42"/>
                    <a:pt x="1" y="40"/>
                  </a:cubicBezTo>
                  <a:cubicBezTo>
                    <a:pt x="3" y="38"/>
                    <a:pt x="0" y="38"/>
                    <a:pt x="0" y="36"/>
                  </a:cubicBezTo>
                  <a:cubicBezTo>
                    <a:pt x="1" y="34"/>
                    <a:pt x="2" y="33"/>
                    <a:pt x="3" y="31"/>
                  </a:cubicBezTo>
                  <a:cubicBezTo>
                    <a:pt x="9" y="24"/>
                    <a:pt x="17" y="18"/>
                    <a:pt x="23" y="11"/>
                  </a:cubicBezTo>
                  <a:cubicBezTo>
                    <a:pt x="26" y="8"/>
                    <a:pt x="29" y="5"/>
                    <a:pt x="32" y="3"/>
                  </a:cubicBezTo>
                  <a:cubicBezTo>
                    <a:pt x="36" y="0"/>
                    <a:pt x="39" y="0"/>
                    <a:pt x="41" y="3"/>
                  </a:cubicBezTo>
                  <a:close/>
                </a:path>
              </a:pathLst>
            </a:custGeom>
            <a:solidFill>
              <a:srgbClr val="2014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0" name="Freeform 20">
              <a:extLst>
                <a:ext uri="{FF2B5EF4-FFF2-40B4-BE49-F238E27FC236}">
                  <a16:creationId xmlns:a16="http://schemas.microsoft.com/office/drawing/2014/main" id="{16C41B3C-8D04-2A6E-6A7D-FB28BA47D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" y="636"/>
              <a:ext cx="142" cy="138"/>
            </a:xfrm>
            <a:custGeom>
              <a:avLst/>
              <a:gdLst>
                <a:gd name="T0" fmla="*/ 60 w 60"/>
                <a:gd name="T1" fmla="*/ 5 h 58"/>
                <a:gd name="T2" fmla="*/ 59 w 60"/>
                <a:gd name="T3" fmla="*/ 7 h 58"/>
                <a:gd name="T4" fmla="*/ 51 w 60"/>
                <a:gd name="T5" fmla="*/ 6 h 58"/>
                <a:gd name="T6" fmla="*/ 39 w 60"/>
                <a:gd name="T7" fmla="*/ 8 h 58"/>
                <a:gd name="T8" fmla="*/ 38 w 60"/>
                <a:gd name="T9" fmla="*/ 10 h 58"/>
                <a:gd name="T10" fmla="*/ 35 w 60"/>
                <a:gd name="T11" fmla="*/ 14 h 58"/>
                <a:gd name="T12" fmla="*/ 32 w 60"/>
                <a:gd name="T13" fmla="*/ 18 h 58"/>
                <a:gd name="T14" fmla="*/ 31 w 60"/>
                <a:gd name="T15" fmla="*/ 23 h 58"/>
                <a:gd name="T16" fmla="*/ 27 w 60"/>
                <a:gd name="T17" fmla="*/ 31 h 58"/>
                <a:gd name="T18" fmla="*/ 21 w 60"/>
                <a:gd name="T19" fmla="*/ 39 h 58"/>
                <a:gd name="T20" fmla="*/ 18 w 60"/>
                <a:gd name="T21" fmla="*/ 42 h 58"/>
                <a:gd name="T22" fmla="*/ 16 w 60"/>
                <a:gd name="T23" fmla="*/ 44 h 58"/>
                <a:gd name="T24" fmla="*/ 13 w 60"/>
                <a:gd name="T25" fmla="*/ 51 h 58"/>
                <a:gd name="T26" fmla="*/ 18 w 60"/>
                <a:gd name="T27" fmla="*/ 54 h 58"/>
                <a:gd name="T28" fmla="*/ 19 w 60"/>
                <a:gd name="T29" fmla="*/ 56 h 58"/>
                <a:gd name="T30" fmla="*/ 16 w 60"/>
                <a:gd name="T31" fmla="*/ 57 h 58"/>
                <a:gd name="T32" fmla="*/ 6 w 60"/>
                <a:gd name="T33" fmla="*/ 54 h 58"/>
                <a:gd name="T34" fmla="*/ 5 w 60"/>
                <a:gd name="T35" fmla="*/ 54 h 58"/>
                <a:gd name="T36" fmla="*/ 5 w 60"/>
                <a:gd name="T37" fmla="*/ 50 h 58"/>
                <a:gd name="T38" fmla="*/ 4 w 60"/>
                <a:gd name="T39" fmla="*/ 45 h 58"/>
                <a:gd name="T40" fmla="*/ 14 w 60"/>
                <a:gd name="T41" fmla="*/ 32 h 58"/>
                <a:gd name="T42" fmla="*/ 30 w 60"/>
                <a:gd name="T43" fmla="*/ 7 h 58"/>
                <a:gd name="T44" fmla="*/ 43 w 60"/>
                <a:gd name="T45" fmla="*/ 1 h 58"/>
                <a:gd name="T46" fmla="*/ 60 w 60"/>
                <a:gd name="T47" fmla="*/ 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0" h="58">
                  <a:moveTo>
                    <a:pt x="60" y="5"/>
                  </a:moveTo>
                  <a:cubicBezTo>
                    <a:pt x="60" y="6"/>
                    <a:pt x="60" y="6"/>
                    <a:pt x="59" y="7"/>
                  </a:cubicBezTo>
                  <a:cubicBezTo>
                    <a:pt x="56" y="8"/>
                    <a:pt x="54" y="8"/>
                    <a:pt x="51" y="6"/>
                  </a:cubicBezTo>
                  <a:cubicBezTo>
                    <a:pt x="47" y="3"/>
                    <a:pt x="41" y="4"/>
                    <a:pt x="39" y="8"/>
                  </a:cubicBezTo>
                  <a:cubicBezTo>
                    <a:pt x="38" y="9"/>
                    <a:pt x="38" y="10"/>
                    <a:pt x="38" y="10"/>
                  </a:cubicBezTo>
                  <a:cubicBezTo>
                    <a:pt x="41" y="15"/>
                    <a:pt x="39" y="15"/>
                    <a:pt x="35" y="14"/>
                  </a:cubicBezTo>
                  <a:cubicBezTo>
                    <a:pt x="34" y="14"/>
                    <a:pt x="31" y="15"/>
                    <a:pt x="32" y="18"/>
                  </a:cubicBezTo>
                  <a:cubicBezTo>
                    <a:pt x="33" y="20"/>
                    <a:pt x="32" y="22"/>
                    <a:pt x="31" y="23"/>
                  </a:cubicBezTo>
                  <a:cubicBezTo>
                    <a:pt x="29" y="25"/>
                    <a:pt x="27" y="27"/>
                    <a:pt x="27" y="31"/>
                  </a:cubicBezTo>
                  <a:cubicBezTo>
                    <a:pt x="22" y="32"/>
                    <a:pt x="23" y="36"/>
                    <a:pt x="21" y="39"/>
                  </a:cubicBezTo>
                  <a:cubicBezTo>
                    <a:pt x="20" y="41"/>
                    <a:pt x="17" y="39"/>
                    <a:pt x="18" y="42"/>
                  </a:cubicBezTo>
                  <a:cubicBezTo>
                    <a:pt x="17" y="43"/>
                    <a:pt x="16" y="43"/>
                    <a:pt x="16" y="44"/>
                  </a:cubicBezTo>
                  <a:cubicBezTo>
                    <a:pt x="15" y="47"/>
                    <a:pt x="15" y="49"/>
                    <a:pt x="13" y="51"/>
                  </a:cubicBezTo>
                  <a:cubicBezTo>
                    <a:pt x="14" y="53"/>
                    <a:pt x="17" y="53"/>
                    <a:pt x="18" y="54"/>
                  </a:cubicBezTo>
                  <a:cubicBezTo>
                    <a:pt x="19" y="55"/>
                    <a:pt x="20" y="55"/>
                    <a:pt x="19" y="56"/>
                  </a:cubicBezTo>
                  <a:cubicBezTo>
                    <a:pt x="18" y="58"/>
                    <a:pt x="17" y="57"/>
                    <a:pt x="16" y="57"/>
                  </a:cubicBezTo>
                  <a:cubicBezTo>
                    <a:pt x="13" y="56"/>
                    <a:pt x="9" y="55"/>
                    <a:pt x="6" y="54"/>
                  </a:cubicBezTo>
                  <a:cubicBezTo>
                    <a:pt x="6" y="54"/>
                    <a:pt x="5" y="54"/>
                    <a:pt x="5" y="54"/>
                  </a:cubicBezTo>
                  <a:cubicBezTo>
                    <a:pt x="5" y="52"/>
                    <a:pt x="0" y="51"/>
                    <a:pt x="5" y="50"/>
                  </a:cubicBezTo>
                  <a:cubicBezTo>
                    <a:pt x="4" y="48"/>
                    <a:pt x="6" y="46"/>
                    <a:pt x="4" y="45"/>
                  </a:cubicBezTo>
                  <a:cubicBezTo>
                    <a:pt x="8" y="41"/>
                    <a:pt x="11" y="37"/>
                    <a:pt x="14" y="32"/>
                  </a:cubicBezTo>
                  <a:cubicBezTo>
                    <a:pt x="20" y="24"/>
                    <a:pt x="26" y="16"/>
                    <a:pt x="30" y="7"/>
                  </a:cubicBezTo>
                  <a:cubicBezTo>
                    <a:pt x="33" y="1"/>
                    <a:pt x="37" y="0"/>
                    <a:pt x="43" y="1"/>
                  </a:cubicBezTo>
                  <a:cubicBezTo>
                    <a:pt x="49" y="1"/>
                    <a:pt x="55" y="3"/>
                    <a:pt x="60" y="5"/>
                  </a:cubicBezTo>
                  <a:close/>
                </a:path>
              </a:pathLst>
            </a:custGeom>
            <a:solidFill>
              <a:srgbClr val="4C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1" name="Freeform 21">
              <a:extLst>
                <a:ext uri="{FF2B5EF4-FFF2-40B4-BE49-F238E27FC236}">
                  <a16:creationId xmlns:a16="http://schemas.microsoft.com/office/drawing/2014/main" id="{F1A9D882-6ED0-841B-A3A3-C8304806C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" y="2989"/>
              <a:ext cx="128" cy="97"/>
            </a:xfrm>
            <a:custGeom>
              <a:avLst/>
              <a:gdLst>
                <a:gd name="T0" fmla="*/ 3 w 54"/>
                <a:gd name="T1" fmla="*/ 41 h 41"/>
                <a:gd name="T2" fmla="*/ 0 w 54"/>
                <a:gd name="T3" fmla="*/ 38 h 41"/>
                <a:gd name="T4" fmla="*/ 16 w 54"/>
                <a:gd name="T5" fmla="*/ 28 h 41"/>
                <a:gd name="T6" fmla="*/ 18 w 54"/>
                <a:gd name="T7" fmla="*/ 24 h 41"/>
                <a:gd name="T8" fmla="*/ 22 w 54"/>
                <a:gd name="T9" fmla="*/ 16 h 41"/>
                <a:gd name="T10" fmla="*/ 29 w 54"/>
                <a:gd name="T11" fmla="*/ 12 h 41"/>
                <a:gd name="T12" fmla="*/ 34 w 54"/>
                <a:gd name="T13" fmla="*/ 11 h 41"/>
                <a:gd name="T14" fmla="*/ 36 w 54"/>
                <a:gd name="T15" fmla="*/ 11 h 41"/>
                <a:gd name="T16" fmla="*/ 35 w 54"/>
                <a:gd name="T17" fmla="*/ 17 h 41"/>
                <a:gd name="T18" fmla="*/ 27 w 54"/>
                <a:gd name="T19" fmla="*/ 25 h 41"/>
                <a:gd name="T20" fmla="*/ 37 w 54"/>
                <a:gd name="T21" fmla="*/ 15 h 41"/>
                <a:gd name="T22" fmla="*/ 51 w 54"/>
                <a:gd name="T23" fmla="*/ 1 h 41"/>
                <a:gd name="T24" fmla="*/ 53 w 54"/>
                <a:gd name="T25" fmla="*/ 1 h 41"/>
                <a:gd name="T26" fmla="*/ 54 w 54"/>
                <a:gd name="T27" fmla="*/ 3 h 41"/>
                <a:gd name="T28" fmla="*/ 47 w 54"/>
                <a:gd name="T29" fmla="*/ 11 h 41"/>
                <a:gd name="T30" fmla="*/ 44 w 54"/>
                <a:gd name="T31" fmla="*/ 15 h 41"/>
                <a:gd name="T32" fmla="*/ 3 w 54"/>
                <a:gd name="T3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1">
                  <a:moveTo>
                    <a:pt x="3" y="41"/>
                  </a:moveTo>
                  <a:cubicBezTo>
                    <a:pt x="2" y="40"/>
                    <a:pt x="1" y="39"/>
                    <a:pt x="0" y="38"/>
                  </a:cubicBezTo>
                  <a:cubicBezTo>
                    <a:pt x="5" y="34"/>
                    <a:pt x="11" y="31"/>
                    <a:pt x="16" y="28"/>
                  </a:cubicBezTo>
                  <a:cubicBezTo>
                    <a:pt x="17" y="27"/>
                    <a:pt x="18" y="26"/>
                    <a:pt x="18" y="24"/>
                  </a:cubicBezTo>
                  <a:cubicBezTo>
                    <a:pt x="19" y="21"/>
                    <a:pt x="20" y="19"/>
                    <a:pt x="22" y="16"/>
                  </a:cubicBezTo>
                  <a:cubicBezTo>
                    <a:pt x="24" y="14"/>
                    <a:pt x="26" y="12"/>
                    <a:pt x="29" y="12"/>
                  </a:cubicBezTo>
                  <a:cubicBezTo>
                    <a:pt x="31" y="12"/>
                    <a:pt x="32" y="11"/>
                    <a:pt x="34" y="11"/>
                  </a:cubicBezTo>
                  <a:cubicBezTo>
                    <a:pt x="34" y="11"/>
                    <a:pt x="35" y="11"/>
                    <a:pt x="36" y="11"/>
                  </a:cubicBezTo>
                  <a:cubicBezTo>
                    <a:pt x="37" y="13"/>
                    <a:pt x="35" y="15"/>
                    <a:pt x="35" y="17"/>
                  </a:cubicBezTo>
                  <a:cubicBezTo>
                    <a:pt x="33" y="21"/>
                    <a:pt x="29" y="21"/>
                    <a:pt x="27" y="25"/>
                  </a:cubicBezTo>
                  <a:cubicBezTo>
                    <a:pt x="30" y="22"/>
                    <a:pt x="35" y="20"/>
                    <a:pt x="37" y="15"/>
                  </a:cubicBezTo>
                  <a:cubicBezTo>
                    <a:pt x="43" y="11"/>
                    <a:pt x="46" y="5"/>
                    <a:pt x="51" y="1"/>
                  </a:cubicBezTo>
                  <a:cubicBezTo>
                    <a:pt x="51" y="1"/>
                    <a:pt x="52" y="0"/>
                    <a:pt x="53" y="1"/>
                  </a:cubicBezTo>
                  <a:cubicBezTo>
                    <a:pt x="54" y="1"/>
                    <a:pt x="53" y="2"/>
                    <a:pt x="54" y="3"/>
                  </a:cubicBezTo>
                  <a:cubicBezTo>
                    <a:pt x="52" y="7"/>
                    <a:pt x="49" y="8"/>
                    <a:pt x="47" y="11"/>
                  </a:cubicBezTo>
                  <a:cubicBezTo>
                    <a:pt x="46" y="12"/>
                    <a:pt x="44" y="13"/>
                    <a:pt x="44" y="15"/>
                  </a:cubicBezTo>
                  <a:cubicBezTo>
                    <a:pt x="32" y="26"/>
                    <a:pt x="20" y="38"/>
                    <a:pt x="3" y="41"/>
                  </a:cubicBezTo>
                  <a:close/>
                </a:path>
              </a:pathLst>
            </a:custGeom>
            <a:solidFill>
              <a:srgbClr val="5039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2" name="Freeform 22">
              <a:extLst>
                <a:ext uri="{FF2B5EF4-FFF2-40B4-BE49-F238E27FC236}">
                  <a16:creationId xmlns:a16="http://schemas.microsoft.com/office/drawing/2014/main" id="{8D60A9B6-8837-24D7-71D0-A3C235325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" y="1402"/>
              <a:ext cx="83" cy="54"/>
            </a:xfrm>
            <a:custGeom>
              <a:avLst/>
              <a:gdLst>
                <a:gd name="T0" fmla="*/ 0 w 35"/>
                <a:gd name="T1" fmla="*/ 13 h 23"/>
                <a:gd name="T2" fmla="*/ 8 w 35"/>
                <a:gd name="T3" fmla="*/ 3 h 23"/>
                <a:gd name="T4" fmla="*/ 10 w 35"/>
                <a:gd name="T5" fmla="*/ 0 h 23"/>
                <a:gd name="T6" fmla="*/ 33 w 35"/>
                <a:gd name="T7" fmla="*/ 14 h 23"/>
                <a:gd name="T8" fmla="*/ 32 w 35"/>
                <a:gd name="T9" fmla="*/ 23 h 23"/>
                <a:gd name="T10" fmla="*/ 26 w 35"/>
                <a:gd name="T11" fmla="*/ 20 h 23"/>
                <a:gd name="T12" fmla="*/ 11 w 35"/>
                <a:gd name="T13" fmla="*/ 11 h 23"/>
                <a:gd name="T14" fmla="*/ 19 w 35"/>
                <a:gd name="T15" fmla="*/ 16 h 23"/>
                <a:gd name="T16" fmla="*/ 21 w 35"/>
                <a:gd name="T17" fmla="*/ 19 h 23"/>
                <a:gd name="T18" fmla="*/ 17 w 35"/>
                <a:gd name="T19" fmla="*/ 19 h 23"/>
                <a:gd name="T20" fmla="*/ 12 w 35"/>
                <a:gd name="T21" fmla="*/ 15 h 23"/>
                <a:gd name="T22" fmla="*/ 18 w 35"/>
                <a:gd name="T23" fmla="*/ 19 h 23"/>
                <a:gd name="T24" fmla="*/ 19 w 35"/>
                <a:gd name="T25" fmla="*/ 22 h 23"/>
                <a:gd name="T26" fmla="*/ 16 w 35"/>
                <a:gd name="T27" fmla="*/ 22 h 23"/>
                <a:gd name="T28" fmla="*/ 6 w 35"/>
                <a:gd name="T29" fmla="*/ 14 h 23"/>
                <a:gd name="T30" fmla="*/ 8 w 35"/>
                <a:gd name="T31" fmla="*/ 17 h 23"/>
                <a:gd name="T32" fmla="*/ 4 w 35"/>
                <a:gd name="T33" fmla="*/ 17 h 23"/>
                <a:gd name="T34" fmla="*/ 0 w 35"/>
                <a:gd name="T35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" h="23">
                  <a:moveTo>
                    <a:pt x="0" y="13"/>
                  </a:moveTo>
                  <a:cubicBezTo>
                    <a:pt x="0" y="8"/>
                    <a:pt x="3" y="4"/>
                    <a:pt x="8" y="3"/>
                  </a:cubicBezTo>
                  <a:cubicBezTo>
                    <a:pt x="10" y="3"/>
                    <a:pt x="10" y="2"/>
                    <a:pt x="10" y="0"/>
                  </a:cubicBezTo>
                  <a:cubicBezTo>
                    <a:pt x="18" y="5"/>
                    <a:pt x="25" y="9"/>
                    <a:pt x="33" y="14"/>
                  </a:cubicBezTo>
                  <a:cubicBezTo>
                    <a:pt x="34" y="17"/>
                    <a:pt x="35" y="21"/>
                    <a:pt x="32" y="23"/>
                  </a:cubicBezTo>
                  <a:cubicBezTo>
                    <a:pt x="29" y="23"/>
                    <a:pt x="28" y="22"/>
                    <a:pt x="26" y="20"/>
                  </a:cubicBezTo>
                  <a:cubicBezTo>
                    <a:pt x="21" y="17"/>
                    <a:pt x="16" y="14"/>
                    <a:pt x="11" y="11"/>
                  </a:cubicBezTo>
                  <a:cubicBezTo>
                    <a:pt x="13" y="12"/>
                    <a:pt x="16" y="14"/>
                    <a:pt x="19" y="16"/>
                  </a:cubicBezTo>
                  <a:cubicBezTo>
                    <a:pt x="20" y="16"/>
                    <a:pt x="21" y="17"/>
                    <a:pt x="21" y="19"/>
                  </a:cubicBezTo>
                  <a:cubicBezTo>
                    <a:pt x="20" y="20"/>
                    <a:pt x="18" y="19"/>
                    <a:pt x="17" y="19"/>
                  </a:cubicBezTo>
                  <a:cubicBezTo>
                    <a:pt x="16" y="18"/>
                    <a:pt x="14" y="17"/>
                    <a:pt x="12" y="15"/>
                  </a:cubicBezTo>
                  <a:cubicBezTo>
                    <a:pt x="14" y="17"/>
                    <a:pt x="16" y="18"/>
                    <a:pt x="18" y="19"/>
                  </a:cubicBezTo>
                  <a:cubicBezTo>
                    <a:pt x="19" y="20"/>
                    <a:pt x="19" y="21"/>
                    <a:pt x="19" y="22"/>
                  </a:cubicBezTo>
                  <a:cubicBezTo>
                    <a:pt x="18" y="23"/>
                    <a:pt x="17" y="22"/>
                    <a:pt x="16" y="22"/>
                  </a:cubicBezTo>
                  <a:cubicBezTo>
                    <a:pt x="12" y="20"/>
                    <a:pt x="9" y="18"/>
                    <a:pt x="6" y="14"/>
                  </a:cubicBezTo>
                  <a:cubicBezTo>
                    <a:pt x="7" y="15"/>
                    <a:pt x="8" y="16"/>
                    <a:pt x="8" y="17"/>
                  </a:cubicBezTo>
                  <a:cubicBezTo>
                    <a:pt x="7" y="18"/>
                    <a:pt x="5" y="18"/>
                    <a:pt x="4" y="17"/>
                  </a:cubicBezTo>
                  <a:cubicBezTo>
                    <a:pt x="3" y="16"/>
                    <a:pt x="0" y="15"/>
                    <a:pt x="0" y="13"/>
                  </a:cubicBezTo>
                  <a:close/>
                </a:path>
              </a:pathLst>
            </a:custGeom>
            <a:solidFill>
              <a:srgbClr val="604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3" name="Freeform 23">
              <a:extLst>
                <a:ext uri="{FF2B5EF4-FFF2-40B4-BE49-F238E27FC236}">
                  <a16:creationId xmlns:a16="http://schemas.microsoft.com/office/drawing/2014/main" id="{509F3BFC-A006-FD54-C599-CD74412A4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3" y="1975"/>
              <a:ext cx="57" cy="211"/>
            </a:xfrm>
            <a:custGeom>
              <a:avLst/>
              <a:gdLst>
                <a:gd name="T0" fmla="*/ 10 w 24"/>
                <a:gd name="T1" fmla="*/ 8 h 89"/>
                <a:gd name="T2" fmla="*/ 8 w 24"/>
                <a:gd name="T3" fmla="*/ 10 h 89"/>
                <a:gd name="T4" fmla="*/ 8 w 24"/>
                <a:gd name="T5" fmla="*/ 12 h 89"/>
                <a:gd name="T6" fmla="*/ 21 w 24"/>
                <a:gd name="T7" fmla="*/ 67 h 89"/>
                <a:gd name="T8" fmla="*/ 24 w 24"/>
                <a:gd name="T9" fmla="*/ 89 h 89"/>
                <a:gd name="T10" fmla="*/ 17 w 24"/>
                <a:gd name="T11" fmla="*/ 61 h 89"/>
                <a:gd name="T12" fmla="*/ 14 w 24"/>
                <a:gd name="T13" fmla="*/ 50 h 89"/>
                <a:gd name="T14" fmla="*/ 9 w 24"/>
                <a:gd name="T15" fmla="*/ 29 h 89"/>
                <a:gd name="T16" fmla="*/ 1 w 24"/>
                <a:gd name="T17" fmla="*/ 6 h 89"/>
                <a:gd name="T18" fmla="*/ 0 w 24"/>
                <a:gd name="T19" fmla="*/ 4 h 89"/>
                <a:gd name="T20" fmla="*/ 2 w 24"/>
                <a:gd name="T21" fmla="*/ 4 h 89"/>
                <a:gd name="T22" fmla="*/ 5 w 24"/>
                <a:gd name="T23" fmla="*/ 5 h 89"/>
                <a:gd name="T24" fmla="*/ 4 w 24"/>
                <a:gd name="T25" fmla="*/ 2 h 89"/>
                <a:gd name="T26" fmla="*/ 10 w 24"/>
                <a:gd name="T27" fmla="*/ 2 h 89"/>
                <a:gd name="T28" fmla="*/ 9 w 24"/>
                <a:gd name="T29" fmla="*/ 5 h 89"/>
                <a:gd name="T30" fmla="*/ 9 w 24"/>
                <a:gd name="T31" fmla="*/ 6 h 89"/>
                <a:gd name="T32" fmla="*/ 10 w 24"/>
                <a:gd name="T33" fmla="*/ 6 h 89"/>
                <a:gd name="T34" fmla="*/ 10 w 24"/>
                <a:gd name="T35" fmla="*/ 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89"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7" y="10"/>
                    <a:pt x="7" y="11"/>
                    <a:pt x="8" y="12"/>
                  </a:cubicBezTo>
                  <a:cubicBezTo>
                    <a:pt x="14" y="30"/>
                    <a:pt x="18" y="48"/>
                    <a:pt x="21" y="67"/>
                  </a:cubicBezTo>
                  <a:cubicBezTo>
                    <a:pt x="22" y="74"/>
                    <a:pt x="23" y="82"/>
                    <a:pt x="24" y="89"/>
                  </a:cubicBezTo>
                  <a:cubicBezTo>
                    <a:pt x="21" y="80"/>
                    <a:pt x="19" y="70"/>
                    <a:pt x="17" y="61"/>
                  </a:cubicBezTo>
                  <a:cubicBezTo>
                    <a:pt x="16" y="57"/>
                    <a:pt x="16" y="53"/>
                    <a:pt x="14" y="50"/>
                  </a:cubicBezTo>
                  <a:cubicBezTo>
                    <a:pt x="12" y="43"/>
                    <a:pt x="11" y="36"/>
                    <a:pt x="9" y="29"/>
                  </a:cubicBezTo>
                  <a:cubicBezTo>
                    <a:pt x="8" y="21"/>
                    <a:pt x="6" y="13"/>
                    <a:pt x="1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3" y="4"/>
                    <a:pt x="4" y="5"/>
                    <a:pt x="5" y="5"/>
                  </a:cubicBezTo>
                  <a:cubicBezTo>
                    <a:pt x="6" y="4"/>
                    <a:pt x="2" y="3"/>
                    <a:pt x="4" y="2"/>
                  </a:cubicBezTo>
                  <a:cubicBezTo>
                    <a:pt x="6" y="0"/>
                    <a:pt x="8" y="3"/>
                    <a:pt x="10" y="2"/>
                  </a:cubicBezTo>
                  <a:cubicBezTo>
                    <a:pt x="10" y="2"/>
                    <a:pt x="11" y="4"/>
                    <a:pt x="9" y="5"/>
                  </a:cubicBezTo>
                  <a:cubicBezTo>
                    <a:pt x="9" y="5"/>
                    <a:pt x="8" y="5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10" y="7"/>
                    <a:pt x="10" y="7"/>
                    <a:pt x="10" y="8"/>
                  </a:cubicBezTo>
                  <a:close/>
                </a:path>
              </a:pathLst>
            </a:custGeom>
            <a:solidFill>
              <a:srgbClr val="955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4" name="Freeform 24">
              <a:extLst>
                <a:ext uri="{FF2B5EF4-FFF2-40B4-BE49-F238E27FC236}">
                  <a16:creationId xmlns:a16="http://schemas.microsoft.com/office/drawing/2014/main" id="{BCDF0D1F-43B2-0B71-AF2F-A10CF6E2E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3" y="1338"/>
              <a:ext cx="121" cy="101"/>
            </a:xfrm>
            <a:custGeom>
              <a:avLst/>
              <a:gdLst>
                <a:gd name="T0" fmla="*/ 45 w 51"/>
                <a:gd name="T1" fmla="*/ 8 h 43"/>
                <a:gd name="T2" fmla="*/ 37 w 51"/>
                <a:gd name="T3" fmla="*/ 9 h 43"/>
                <a:gd name="T4" fmla="*/ 16 w 51"/>
                <a:gd name="T5" fmla="*/ 29 h 43"/>
                <a:gd name="T6" fmla="*/ 5 w 51"/>
                <a:gd name="T7" fmla="*/ 41 h 43"/>
                <a:gd name="T8" fmla="*/ 2 w 51"/>
                <a:gd name="T9" fmla="*/ 42 h 43"/>
                <a:gd name="T10" fmla="*/ 1 w 51"/>
                <a:gd name="T11" fmla="*/ 38 h 43"/>
                <a:gd name="T12" fmla="*/ 8 w 51"/>
                <a:gd name="T13" fmla="*/ 29 h 43"/>
                <a:gd name="T14" fmla="*/ 25 w 51"/>
                <a:gd name="T15" fmla="*/ 13 h 43"/>
                <a:gd name="T16" fmla="*/ 30 w 51"/>
                <a:gd name="T17" fmla="*/ 8 h 43"/>
                <a:gd name="T18" fmla="*/ 31 w 51"/>
                <a:gd name="T19" fmla="*/ 7 h 43"/>
                <a:gd name="T20" fmla="*/ 40 w 51"/>
                <a:gd name="T21" fmla="*/ 2 h 43"/>
                <a:gd name="T22" fmla="*/ 47 w 51"/>
                <a:gd name="T23" fmla="*/ 1 h 43"/>
                <a:gd name="T24" fmla="*/ 51 w 51"/>
                <a:gd name="T25" fmla="*/ 5 h 43"/>
                <a:gd name="T26" fmla="*/ 45 w 51"/>
                <a:gd name="T27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43">
                  <a:moveTo>
                    <a:pt x="45" y="8"/>
                  </a:moveTo>
                  <a:cubicBezTo>
                    <a:pt x="42" y="6"/>
                    <a:pt x="39" y="7"/>
                    <a:pt x="37" y="9"/>
                  </a:cubicBezTo>
                  <a:cubicBezTo>
                    <a:pt x="30" y="15"/>
                    <a:pt x="23" y="22"/>
                    <a:pt x="16" y="29"/>
                  </a:cubicBezTo>
                  <a:cubicBezTo>
                    <a:pt x="12" y="33"/>
                    <a:pt x="8" y="36"/>
                    <a:pt x="5" y="41"/>
                  </a:cubicBezTo>
                  <a:cubicBezTo>
                    <a:pt x="4" y="43"/>
                    <a:pt x="3" y="43"/>
                    <a:pt x="2" y="42"/>
                  </a:cubicBezTo>
                  <a:cubicBezTo>
                    <a:pt x="1" y="41"/>
                    <a:pt x="0" y="40"/>
                    <a:pt x="1" y="38"/>
                  </a:cubicBezTo>
                  <a:cubicBezTo>
                    <a:pt x="2" y="34"/>
                    <a:pt x="5" y="32"/>
                    <a:pt x="8" y="29"/>
                  </a:cubicBezTo>
                  <a:cubicBezTo>
                    <a:pt x="14" y="23"/>
                    <a:pt x="19" y="18"/>
                    <a:pt x="25" y="13"/>
                  </a:cubicBezTo>
                  <a:cubicBezTo>
                    <a:pt x="24" y="9"/>
                    <a:pt x="27" y="9"/>
                    <a:pt x="30" y="8"/>
                  </a:cubicBezTo>
                  <a:cubicBezTo>
                    <a:pt x="30" y="8"/>
                    <a:pt x="31" y="7"/>
                    <a:pt x="31" y="7"/>
                  </a:cubicBezTo>
                  <a:cubicBezTo>
                    <a:pt x="31" y="0"/>
                    <a:pt x="36" y="3"/>
                    <a:pt x="40" y="2"/>
                  </a:cubicBezTo>
                  <a:cubicBezTo>
                    <a:pt x="42" y="1"/>
                    <a:pt x="44" y="1"/>
                    <a:pt x="47" y="1"/>
                  </a:cubicBezTo>
                  <a:cubicBezTo>
                    <a:pt x="47" y="3"/>
                    <a:pt x="47" y="5"/>
                    <a:pt x="51" y="5"/>
                  </a:cubicBezTo>
                  <a:cubicBezTo>
                    <a:pt x="49" y="6"/>
                    <a:pt x="48" y="8"/>
                    <a:pt x="45" y="8"/>
                  </a:cubicBezTo>
                  <a:close/>
                </a:path>
              </a:pathLst>
            </a:custGeom>
            <a:solidFill>
              <a:srgbClr val="525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5" name="Freeform 25">
              <a:extLst>
                <a:ext uri="{FF2B5EF4-FFF2-40B4-BE49-F238E27FC236}">
                  <a16:creationId xmlns:a16="http://schemas.microsoft.com/office/drawing/2014/main" id="{8D410BA5-AE17-3A9E-E7A3-8CC04FC4F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0" y="1435"/>
              <a:ext cx="38" cy="38"/>
            </a:xfrm>
            <a:custGeom>
              <a:avLst/>
              <a:gdLst>
                <a:gd name="T0" fmla="*/ 2 w 16"/>
                <a:gd name="T1" fmla="*/ 9 h 16"/>
                <a:gd name="T2" fmla="*/ 3 w 16"/>
                <a:gd name="T3" fmla="*/ 0 h 16"/>
                <a:gd name="T4" fmla="*/ 16 w 16"/>
                <a:gd name="T5" fmla="*/ 9 h 16"/>
                <a:gd name="T6" fmla="*/ 9 w 16"/>
                <a:gd name="T7" fmla="*/ 13 h 16"/>
                <a:gd name="T8" fmla="*/ 2 w 16"/>
                <a:gd name="T9" fmla="*/ 13 h 16"/>
                <a:gd name="T10" fmla="*/ 0 w 16"/>
                <a:gd name="T11" fmla="*/ 11 h 16"/>
                <a:gd name="T12" fmla="*/ 1 w 16"/>
                <a:gd name="T13" fmla="*/ 10 h 16"/>
                <a:gd name="T14" fmla="*/ 2 w 16"/>
                <a:gd name="T15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6">
                  <a:moveTo>
                    <a:pt x="2" y="9"/>
                  </a:moveTo>
                  <a:cubicBezTo>
                    <a:pt x="4" y="6"/>
                    <a:pt x="2" y="3"/>
                    <a:pt x="3" y="0"/>
                  </a:cubicBezTo>
                  <a:cubicBezTo>
                    <a:pt x="8" y="3"/>
                    <a:pt x="12" y="5"/>
                    <a:pt x="16" y="9"/>
                  </a:cubicBezTo>
                  <a:cubicBezTo>
                    <a:pt x="14" y="10"/>
                    <a:pt x="10" y="10"/>
                    <a:pt x="9" y="13"/>
                  </a:cubicBezTo>
                  <a:cubicBezTo>
                    <a:pt x="6" y="16"/>
                    <a:pt x="4" y="13"/>
                    <a:pt x="2" y="13"/>
                  </a:cubicBezTo>
                  <a:cubicBezTo>
                    <a:pt x="1" y="12"/>
                    <a:pt x="1" y="12"/>
                    <a:pt x="0" y="11"/>
                  </a:cubicBezTo>
                  <a:cubicBezTo>
                    <a:pt x="0" y="11"/>
                    <a:pt x="0" y="10"/>
                    <a:pt x="1" y="10"/>
                  </a:cubicBezTo>
                  <a:cubicBezTo>
                    <a:pt x="1" y="9"/>
                    <a:pt x="1" y="9"/>
                    <a:pt x="2" y="9"/>
                  </a:cubicBezTo>
                  <a:close/>
                </a:path>
              </a:pathLst>
            </a:custGeom>
            <a:solidFill>
              <a:srgbClr val="2D1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6" name="Freeform 26">
              <a:extLst>
                <a:ext uri="{FF2B5EF4-FFF2-40B4-BE49-F238E27FC236}">
                  <a16:creationId xmlns:a16="http://schemas.microsoft.com/office/drawing/2014/main" id="{79FE25D8-AD13-524C-03C5-F9F0F167A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" y="944"/>
              <a:ext cx="60" cy="41"/>
            </a:xfrm>
            <a:custGeom>
              <a:avLst/>
              <a:gdLst>
                <a:gd name="T0" fmla="*/ 25 w 25"/>
                <a:gd name="T1" fmla="*/ 6 h 17"/>
                <a:gd name="T2" fmla="*/ 17 w 25"/>
                <a:gd name="T3" fmla="*/ 17 h 17"/>
                <a:gd name="T4" fmla="*/ 6 w 25"/>
                <a:gd name="T5" fmla="*/ 16 h 17"/>
                <a:gd name="T6" fmla="*/ 3 w 25"/>
                <a:gd name="T7" fmla="*/ 14 h 17"/>
                <a:gd name="T8" fmla="*/ 6 w 25"/>
                <a:gd name="T9" fmla="*/ 13 h 17"/>
                <a:gd name="T10" fmla="*/ 11 w 25"/>
                <a:gd name="T11" fmla="*/ 13 h 17"/>
                <a:gd name="T12" fmla="*/ 0 w 25"/>
                <a:gd name="T13" fmla="*/ 10 h 17"/>
                <a:gd name="T14" fmla="*/ 15 w 25"/>
                <a:gd name="T15" fmla="*/ 9 h 17"/>
                <a:gd name="T16" fmla="*/ 14 w 25"/>
                <a:gd name="T17" fmla="*/ 9 h 17"/>
                <a:gd name="T18" fmla="*/ 10 w 25"/>
                <a:gd name="T19" fmla="*/ 7 h 17"/>
                <a:gd name="T20" fmla="*/ 13 w 25"/>
                <a:gd name="T21" fmla="*/ 5 h 17"/>
                <a:gd name="T22" fmla="*/ 16 w 25"/>
                <a:gd name="T23" fmla="*/ 5 h 17"/>
                <a:gd name="T24" fmla="*/ 15 w 25"/>
                <a:gd name="T25" fmla="*/ 4 h 17"/>
                <a:gd name="T26" fmla="*/ 21 w 25"/>
                <a:gd name="T27" fmla="*/ 1 h 17"/>
                <a:gd name="T28" fmla="*/ 24 w 25"/>
                <a:gd name="T29" fmla="*/ 4 h 17"/>
                <a:gd name="T30" fmla="*/ 25 w 25"/>
                <a:gd name="T31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17">
                  <a:moveTo>
                    <a:pt x="25" y="6"/>
                  </a:moveTo>
                  <a:cubicBezTo>
                    <a:pt x="20" y="8"/>
                    <a:pt x="20" y="14"/>
                    <a:pt x="17" y="17"/>
                  </a:cubicBezTo>
                  <a:cubicBezTo>
                    <a:pt x="13" y="17"/>
                    <a:pt x="10" y="16"/>
                    <a:pt x="6" y="16"/>
                  </a:cubicBezTo>
                  <a:cubicBezTo>
                    <a:pt x="5" y="16"/>
                    <a:pt x="3" y="16"/>
                    <a:pt x="3" y="14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8" y="13"/>
                    <a:pt x="10" y="13"/>
                    <a:pt x="11" y="13"/>
                  </a:cubicBezTo>
                  <a:cubicBezTo>
                    <a:pt x="8" y="12"/>
                    <a:pt x="4" y="14"/>
                    <a:pt x="0" y="10"/>
                  </a:cubicBezTo>
                  <a:cubicBezTo>
                    <a:pt x="5" y="7"/>
                    <a:pt x="11" y="11"/>
                    <a:pt x="15" y="9"/>
                  </a:cubicBezTo>
                  <a:cubicBezTo>
                    <a:pt x="15" y="9"/>
                    <a:pt x="14" y="9"/>
                    <a:pt x="14" y="9"/>
                  </a:cubicBezTo>
                  <a:cubicBezTo>
                    <a:pt x="12" y="9"/>
                    <a:pt x="11" y="9"/>
                    <a:pt x="10" y="7"/>
                  </a:cubicBezTo>
                  <a:cubicBezTo>
                    <a:pt x="10" y="6"/>
                    <a:pt x="12" y="5"/>
                    <a:pt x="13" y="5"/>
                  </a:cubicBezTo>
                  <a:cubicBezTo>
                    <a:pt x="14" y="5"/>
                    <a:pt x="15" y="5"/>
                    <a:pt x="16" y="5"/>
                  </a:cubicBezTo>
                  <a:cubicBezTo>
                    <a:pt x="18" y="4"/>
                    <a:pt x="15" y="4"/>
                    <a:pt x="15" y="4"/>
                  </a:cubicBezTo>
                  <a:cubicBezTo>
                    <a:pt x="16" y="0"/>
                    <a:pt x="19" y="1"/>
                    <a:pt x="21" y="1"/>
                  </a:cubicBezTo>
                  <a:cubicBezTo>
                    <a:pt x="23" y="1"/>
                    <a:pt x="22" y="3"/>
                    <a:pt x="24" y="4"/>
                  </a:cubicBezTo>
                  <a:cubicBezTo>
                    <a:pt x="24" y="5"/>
                    <a:pt x="23" y="6"/>
                    <a:pt x="25" y="6"/>
                  </a:cubicBezTo>
                  <a:close/>
                </a:path>
              </a:pathLst>
            </a:custGeom>
            <a:solidFill>
              <a:srgbClr val="0D11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7" name="Freeform 27">
              <a:extLst>
                <a:ext uri="{FF2B5EF4-FFF2-40B4-BE49-F238E27FC236}">
                  <a16:creationId xmlns:a16="http://schemas.microsoft.com/office/drawing/2014/main" id="{08DE3832-1879-0E4C-FE4B-BF231A1B0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2973"/>
              <a:ext cx="52" cy="52"/>
            </a:xfrm>
            <a:custGeom>
              <a:avLst/>
              <a:gdLst>
                <a:gd name="T0" fmla="*/ 2 w 22"/>
                <a:gd name="T1" fmla="*/ 22 h 22"/>
                <a:gd name="T2" fmla="*/ 2 w 22"/>
                <a:gd name="T3" fmla="*/ 20 h 22"/>
                <a:gd name="T4" fmla="*/ 11 w 22"/>
                <a:gd name="T5" fmla="*/ 10 h 22"/>
                <a:gd name="T6" fmla="*/ 18 w 22"/>
                <a:gd name="T7" fmla="*/ 2 h 22"/>
                <a:gd name="T8" fmla="*/ 22 w 22"/>
                <a:gd name="T9" fmla="*/ 2 h 22"/>
                <a:gd name="T10" fmla="*/ 22 w 22"/>
                <a:gd name="T11" fmla="*/ 2 h 22"/>
                <a:gd name="T12" fmla="*/ 2 w 22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2">
                  <a:moveTo>
                    <a:pt x="2" y="22"/>
                  </a:moveTo>
                  <a:cubicBezTo>
                    <a:pt x="0" y="22"/>
                    <a:pt x="1" y="21"/>
                    <a:pt x="2" y="20"/>
                  </a:cubicBezTo>
                  <a:cubicBezTo>
                    <a:pt x="5" y="16"/>
                    <a:pt x="9" y="14"/>
                    <a:pt x="11" y="10"/>
                  </a:cubicBezTo>
                  <a:cubicBezTo>
                    <a:pt x="13" y="7"/>
                    <a:pt x="15" y="4"/>
                    <a:pt x="18" y="2"/>
                  </a:cubicBezTo>
                  <a:cubicBezTo>
                    <a:pt x="19" y="0"/>
                    <a:pt x="21" y="0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6" y="9"/>
                    <a:pt x="10" y="16"/>
                    <a:pt x="2" y="22"/>
                  </a:cubicBezTo>
                  <a:close/>
                </a:path>
              </a:pathLst>
            </a:custGeom>
            <a:solidFill>
              <a:srgbClr val="180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8" name="Freeform 28">
              <a:extLst>
                <a:ext uri="{FF2B5EF4-FFF2-40B4-BE49-F238E27FC236}">
                  <a16:creationId xmlns:a16="http://schemas.microsoft.com/office/drawing/2014/main" id="{7D76B35F-EA8B-EF86-AC6F-9C684026E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" y="937"/>
              <a:ext cx="17" cy="19"/>
            </a:xfrm>
            <a:custGeom>
              <a:avLst/>
              <a:gdLst>
                <a:gd name="T0" fmla="*/ 6 w 7"/>
                <a:gd name="T1" fmla="*/ 7 h 8"/>
                <a:gd name="T2" fmla="*/ 4 w 7"/>
                <a:gd name="T3" fmla="*/ 5 h 8"/>
                <a:gd name="T4" fmla="*/ 1 w 7"/>
                <a:gd name="T5" fmla="*/ 3 h 8"/>
                <a:gd name="T6" fmla="*/ 0 w 7"/>
                <a:gd name="T7" fmla="*/ 1 h 8"/>
                <a:gd name="T8" fmla="*/ 3 w 7"/>
                <a:gd name="T9" fmla="*/ 1 h 8"/>
                <a:gd name="T10" fmla="*/ 7 w 7"/>
                <a:gd name="T11" fmla="*/ 1 h 8"/>
                <a:gd name="T12" fmla="*/ 6 w 7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8">
                  <a:moveTo>
                    <a:pt x="6" y="7"/>
                  </a:moveTo>
                  <a:cubicBezTo>
                    <a:pt x="2" y="8"/>
                    <a:pt x="5" y="5"/>
                    <a:pt x="4" y="5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4" y="1"/>
                    <a:pt x="6" y="0"/>
                    <a:pt x="7" y="1"/>
                  </a:cubicBezTo>
                  <a:cubicBezTo>
                    <a:pt x="6" y="3"/>
                    <a:pt x="6" y="5"/>
                    <a:pt x="6" y="7"/>
                  </a:cubicBezTo>
                  <a:close/>
                </a:path>
              </a:pathLst>
            </a:custGeom>
            <a:solidFill>
              <a:srgbClr val="1E0E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9" name="Freeform 29">
              <a:extLst>
                <a:ext uri="{FF2B5EF4-FFF2-40B4-BE49-F238E27FC236}">
                  <a16:creationId xmlns:a16="http://schemas.microsoft.com/office/drawing/2014/main" id="{11997A81-753D-57C7-C092-48122DA64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1160"/>
              <a:ext cx="603" cy="351"/>
            </a:xfrm>
            <a:custGeom>
              <a:avLst/>
              <a:gdLst>
                <a:gd name="T0" fmla="*/ 226 w 254"/>
                <a:gd name="T1" fmla="*/ 27 h 148"/>
                <a:gd name="T2" fmla="*/ 213 w 254"/>
                <a:gd name="T3" fmla="*/ 30 h 148"/>
                <a:gd name="T4" fmla="*/ 207 w 254"/>
                <a:gd name="T5" fmla="*/ 26 h 148"/>
                <a:gd name="T6" fmla="*/ 194 w 254"/>
                <a:gd name="T7" fmla="*/ 25 h 148"/>
                <a:gd name="T8" fmla="*/ 189 w 254"/>
                <a:gd name="T9" fmla="*/ 19 h 148"/>
                <a:gd name="T10" fmla="*/ 180 w 254"/>
                <a:gd name="T11" fmla="*/ 22 h 148"/>
                <a:gd name="T12" fmla="*/ 173 w 254"/>
                <a:gd name="T13" fmla="*/ 19 h 148"/>
                <a:gd name="T14" fmla="*/ 169 w 254"/>
                <a:gd name="T15" fmla="*/ 32 h 148"/>
                <a:gd name="T16" fmla="*/ 169 w 254"/>
                <a:gd name="T17" fmla="*/ 34 h 148"/>
                <a:gd name="T18" fmla="*/ 162 w 254"/>
                <a:gd name="T19" fmla="*/ 43 h 148"/>
                <a:gd name="T20" fmla="*/ 161 w 254"/>
                <a:gd name="T21" fmla="*/ 44 h 148"/>
                <a:gd name="T22" fmla="*/ 156 w 254"/>
                <a:gd name="T23" fmla="*/ 43 h 148"/>
                <a:gd name="T24" fmla="*/ 144 w 254"/>
                <a:gd name="T25" fmla="*/ 32 h 148"/>
                <a:gd name="T26" fmla="*/ 138 w 254"/>
                <a:gd name="T27" fmla="*/ 46 h 148"/>
                <a:gd name="T28" fmla="*/ 130 w 254"/>
                <a:gd name="T29" fmla="*/ 46 h 148"/>
                <a:gd name="T30" fmla="*/ 120 w 254"/>
                <a:gd name="T31" fmla="*/ 54 h 148"/>
                <a:gd name="T32" fmla="*/ 115 w 254"/>
                <a:gd name="T33" fmla="*/ 58 h 148"/>
                <a:gd name="T34" fmla="*/ 112 w 254"/>
                <a:gd name="T35" fmla="*/ 57 h 148"/>
                <a:gd name="T36" fmla="*/ 94 w 254"/>
                <a:gd name="T37" fmla="*/ 71 h 148"/>
                <a:gd name="T38" fmla="*/ 88 w 254"/>
                <a:gd name="T39" fmla="*/ 67 h 148"/>
                <a:gd name="T40" fmla="*/ 83 w 254"/>
                <a:gd name="T41" fmla="*/ 78 h 148"/>
                <a:gd name="T42" fmla="*/ 74 w 254"/>
                <a:gd name="T43" fmla="*/ 87 h 148"/>
                <a:gd name="T44" fmla="*/ 69 w 254"/>
                <a:gd name="T45" fmla="*/ 90 h 148"/>
                <a:gd name="T46" fmla="*/ 64 w 254"/>
                <a:gd name="T47" fmla="*/ 93 h 148"/>
                <a:gd name="T48" fmla="*/ 54 w 254"/>
                <a:gd name="T49" fmla="*/ 93 h 148"/>
                <a:gd name="T50" fmla="*/ 54 w 254"/>
                <a:gd name="T51" fmla="*/ 103 h 148"/>
                <a:gd name="T52" fmla="*/ 53 w 254"/>
                <a:gd name="T53" fmla="*/ 116 h 148"/>
                <a:gd name="T54" fmla="*/ 53 w 254"/>
                <a:gd name="T55" fmla="*/ 125 h 148"/>
                <a:gd name="T56" fmla="*/ 49 w 254"/>
                <a:gd name="T57" fmla="*/ 132 h 148"/>
                <a:gd name="T58" fmla="*/ 49 w 254"/>
                <a:gd name="T59" fmla="*/ 134 h 148"/>
                <a:gd name="T60" fmla="*/ 39 w 254"/>
                <a:gd name="T61" fmla="*/ 141 h 148"/>
                <a:gd name="T62" fmla="*/ 23 w 254"/>
                <a:gd name="T63" fmla="*/ 145 h 148"/>
                <a:gd name="T64" fmla="*/ 17 w 254"/>
                <a:gd name="T65" fmla="*/ 146 h 148"/>
                <a:gd name="T66" fmla="*/ 2 w 254"/>
                <a:gd name="T67" fmla="*/ 121 h 148"/>
                <a:gd name="T68" fmla="*/ 18 w 254"/>
                <a:gd name="T69" fmla="*/ 101 h 148"/>
                <a:gd name="T70" fmla="*/ 28 w 254"/>
                <a:gd name="T71" fmla="*/ 90 h 148"/>
                <a:gd name="T72" fmla="*/ 39 w 254"/>
                <a:gd name="T73" fmla="*/ 72 h 148"/>
                <a:gd name="T74" fmla="*/ 54 w 254"/>
                <a:gd name="T75" fmla="*/ 49 h 148"/>
                <a:gd name="T76" fmla="*/ 81 w 254"/>
                <a:gd name="T77" fmla="*/ 27 h 148"/>
                <a:gd name="T78" fmla="*/ 91 w 254"/>
                <a:gd name="T79" fmla="*/ 22 h 148"/>
                <a:gd name="T80" fmla="*/ 98 w 254"/>
                <a:gd name="T81" fmla="*/ 27 h 148"/>
                <a:gd name="T82" fmla="*/ 101 w 254"/>
                <a:gd name="T83" fmla="*/ 2 h 148"/>
                <a:gd name="T84" fmla="*/ 109 w 254"/>
                <a:gd name="T85" fmla="*/ 20 h 148"/>
                <a:gd name="T86" fmla="*/ 114 w 254"/>
                <a:gd name="T87" fmla="*/ 23 h 148"/>
                <a:gd name="T88" fmla="*/ 131 w 254"/>
                <a:gd name="T89" fmla="*/ 24 h 148"/>
                <a:gd name="T90" fmla="*/ 144 w 254"/>
                <a:gd name="T91" fmla="*/ 12 h 148"/>
                <a:gd name="T92" fmla="*/ 148 w 254"/>
                <a:gd name="T93" fmla="*/ 13 h 148"/>
                <a:gd name="T94" fmla="*/ 150 w 254"/>
                <a:gd name="T95" fmla="*/ 6 h 148"/>
                <a:gd name="T96" fmla="*/ 171 w 254"/>
                <a:gd name="T97" fmla="*/ 6 h 148"/>
                <a:gd name="T98" fmla="*/ 191 w 254"/>
                <a:gd name="T99" fmla="*/ 9 h 148"/>
                <a:gd name="T100" fmla="*/ 199 w 254"/>
                <a:gd name="T101" fmla="*/ 8 h 148"/>
                <a:gd name="T102" fmla="*/ 208 w 254"/>
                <a:gd name="T103" fmla="*/ 3 h 148"/>
                <a:gd name="T104" fmla="*/ 224 w 254"/>
                <a:gd name="T105" fmla="*/ 6 h 148"/>
                <a:gd name="T106" fmla="*/ 240 w 254"/>
                <a:gd name="T107" fmla="*/ 8 h 148"/>
                <a:gd name="T108" fmla="*/ 245 w 254"/>
                <a:gd name="T109" fmla="*/ 5 h 148"/>
                <a:gd name="T110" fmla="*/ 246 w 254"/>
                <a:gd name="T111" fmla="*/ 23 h 148"/>
                <a:gd name="T112" fmla="*/ 240 w 254"/>
                <a:gd name="T113" fmla="*/ 26 h 148"/>
                <a:gd name="T114" fmla="*/ 234 w 254"/>
                <a:gd name="T115" fmla="*/ 2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4" h="148">
                  <a:moveTo>
                    <a:pt x="231" y="26"/>
                  </a:moveTo>
                  <a:cubicBezTo>
                    <a:pt x="231" y="26"/>
                    <a:pt x="231" y="26"/>
                    <a:pt x="231" y="25"/>
                  </a:cubicBezTo>
                  <a:cubicBezTo>
                    <a:pt x="229" y="24"/>
                    <a:pt x="227" y="24"/>
                    <a:pt x="226" y="27"/>
                  </a:cubicBezTo>
                  <a:cubicBezTo>
                    <a:pt x="225" y="29"/>
                    <a:pt x="223" y="28"/>
                    <a:pt x="221" y="29"/>
                  </a:cubicBezTo>
                  <a:cubicBezTo>
                    <a:pt x="219" y="29"/>
                    <a:pt x="218" y="29"/>
                    <a:pt x="216" y="28"/>
                  </a:cubicBezTo>
                  <a:cubicBezTo>
                    <a:pt x="214" y="27"/>
                    <a:pt x="214" y="29"/>
                    <a:pt x="213" y="30"/>
                  </a:cubicBezTo>
                  <a:cubicBezTo>
                    <a:pt x="210" y="30"/>
                    <a:pt x="209" y="29"/>
                    <a:pt x="208" y="27"/>
                  </a:cubicBezTo>
                  <a:cubicBezTo>
                    <a:pt x="208" y="22"/>
                    <a:pt x="209" y="17"/>
                    <a:pt x="210" y="12"/>
                  </a:cubicBezTo>
                  <a:cubicBezTo>
                    <a:pt x="209" y="17"/>
                    <a:pt x="209" y="22"/>
                    <a:pt x="207" y="26"/>
                  </a:cubicBezTo>
                  <a:cubicBezTo>
                    <a:pt x="206" y="28"/>
                    <a:pt x="204" y="30"/>
                    <a:pt x="202" y="27"/>
                  </a:cubicBezTo>
                  <a:cubicBezTo>
                    <a:pt x="200" y="25"/>
                    <a:pt x="197" y="29"/>
                    <a:pt x="195" y="27"/>
                  </a:cubicBezTo>
                  <a:cubicBezTo>
                    <a:pt x="195" y="26"/>
                    <a:pt x="197" y="24"/>
                    <a:pt x="194" y="25"/>
                  </a:cubicBezTo>
                  <a:cubicBezTo>
                    <a:pt x="192" y="27"/>
                    <a:pt x="192" y="25"/>
                    <a:pt x="191" y="23"/>
                  </a:cubicBezTo>
                  <a:cubicBezTo>
                    <a:pt x="190" y="22"/>
                    <a:pt x="191" y="21"/>
                    <a:pt x="190" y="19"/>
                  </a:cubicBezTo>
                  <a:cubicBezTo>
                    <a:pt x="190" y="19"/>
                    <a:pt x="190" y="18"/>
                    <a:pt x="189" y="19"/>
                  </a:cubicBezTo>
                  <a:cubicBezTo>
                    <a:pt x="188" y="24"/>
                    <a:pt x="184" y="24"/>
                    <a:pt x="180" y="24"/>
                  </a:cubicBezTo>
                  <a:cubicBezTo>
                    <a:pt x="180" y="24"/>
                    <a:pt x="180" y="23"/>
                    <a:pt x="180" y="23"/>
                  </a:cubicBezTo>
                  <a:cubicBezTo>
                    <a:pt x="180" y="23"/>
                    <a:pt x="180" y="23"/>
                    <a:pt x="180" y="22"/>
                  </a:cubicBezTo>
                  <a:cubicBezTo>
                    <a:pt x="179" y="23"/>
                    <a:pt x="180" y="25"/>
                    <a:pt x="179" y="26"/>
                  </a:cubicBezTo>
                  <a:cubicBezTo>
                    <a:pt x="177" y="27"/>
                    <a:pt x="175" y="27"/>
                    <a:pt x="173" y="25"/>
                  </a:cubicBezTo>
                  <a:cubicBezTo>
                    <a:pt x="173" y="23"/>
                    <a:pt x="173" y="21"/>
                    <a:pt x="173" y="19"/>
                  </a:cubicBezTo>
                  <a:cubicBezTo>
                    <a:pt x="172" y="22"/>
                    <a:pt x="174" y="26"/>
                    <a:pt x="174" y="29"/>
                  </a:cubicBezTo>
                  <a:cubicBezTo>
                    <a:pt x="173" y="31"/>
                    <a:pt x="173" y="34"/>
                    <a:pt x="171" y="36"/>
                  </a:cubicBezTo>
                  <a:cubicBezTo>
                    <a:pt x="169" y="35"/>
                    <a:pt x="169" y="33"/>
                    <a:pt x="169" y="32"/>
                  </a:cubicBezTo>
                  <a:cubicBezTo>
                    <a:pt x="167" y="27"/>
                    <a:pt x="167" y="23"/>
                    <a:pt x="166" y="19"/>
                  </a:cubicBezTo>
                  <a:cubicBezTo>
                    <a:pt x="166" y="18"/>
                    <a:pt x="165" y="18"/>
                    <a:pt x="166" y="18"/>
                  </a:cubicBezTo>
                  <a:cubicBezTo>
                    <a:pt x="167" y="23"/>
                    <a:pt x="167" y="29"/>
                    <a:pt x="169" y="34"/>
                  </a:cubicBezTo>
                  <a:cubicBezTo>
                    <a:pt x="170" y="36"/>
                    <a:pt x="168" y="37"/>
                    <a:pt x="168" y="38"/>
                  </a:cubicBezTo>
                  <a:cubicBezTo>
                    <a:pt x="168" y="39"/>
                    <a:pt x="168" y="41"/>
                    <a:pt x="169" y="42"/>
                  </a:cubicBezTo>
                  <a:cubicBezTo>
                    <a:pt x="167" y="45"/>
                    <a:pt x="164" y="44"/>
                    <a:pt x="162" y="43"/>
                  </a:cubicBezTo>
                  <a:cubicBezTo>
                    <a:pt x="160" y="38"/>
                    <a:pt x="160" y="33"/>
                    <a:pt x="160" y="29"/>
                  </a:cubicBezTo>
                  <a:cubicBezTo>
                    <a:pt x="160" y="33"/>
                    <a:pt x="161" y="37"/>
                    <a:pt x="161" y="42"/>
                  </a:cubicBezTo>
                  <a:cubicBezTo>
                    <a:pt x="161" y="43"/>
                    <a:pt x="162" y="44"/>
                    <a:pt x="161" y="44"/>
                  </a:cubicBezTo>
                  <a:cubicBezTo>
                    <a:pt x="160" y="45"/>
                    <a:pt x="158" y="45"/>
                    <a:pt x="157" y="44"/>
                  </a:cubicBezTo>
                  <a:cubicBezTo>
                    <a:pt x="156" y="41"/>
                    <a:pt x="156" y="37"/>
                    <a:pt x="156" y="34"/>
                  </a:cubicBezTo>
                  <a:cubicBezTo>
                    <a:pt x="155" y="37"/>
                    <a:pt x="157" y="40"/>
                    <a:pt x="156" y="43"/>
                  </a:cubicBezTo>
                  <a:cubicBezTo>
                    <a:pt x="155" y="46"/>
                    <a:pt x="153" y="46"/>
                    <a:pt x="151" y="44"/>
                  </a:cubicBezTo>
                  <a:cubicBezTo>
                    <a:pt x="150" y="43"/>
                    <a:pt x="149" y="42"/>
                    <a:pt x="147" y="42"/>
                  </a:cubicBezTo>
                  <a:cubicBezTo>
                    <a:pt x="144" y="39"/>
                    <a:pt x="146" y="35"/>
                    <a:pt x="144" y="32"/>
                  </a:cubicBezTo>
                  <a:cubicBezTo>
                    <a:pt x="145" y="35"/>
                    <a:pt x="145" y="37"/>
                    <a:pt x="145" y="40"/>
                  </a:cubicBezTo>
                  <a:cubicBezTo>
                    <a:pt x="144" y="42"/>
                    <a:pt x="144" y="46"/>
                    <a:pt x="140" y="46"/>
                  </a:cubicBezTo>
                  <a:cubicBezTo>
                    <a:pt x="139" y="47"/>
                    <a:pt x="139" y="44"/>
                    <a:pt x="138" y="46"/>
                  </a:cubicBezTo>
                  <a:cubicBezTo>
                    <a:pt x="135" y="46"/>
                    <a:pt x="132" y="46"/>
                    <a:pt x="130" y="44"/>
                  </a:cubicBezTo>
                  <a:cubicBezTo>
                    <a:pt x="128" y="42"/>
                    <a:pt x="127" y="39"/>
                    <a:pt x="126" y="36"/>
                  </a:cubicBezTo>
                  <a:cubicBezTo>
                    <a:pt x="127" y="40"/>
                    <a:pt x="129" y="42"/>
                    <a:pt x="130" y="46"/>
                  </a:cubicBezTo>
                  <a:cubicBezTo>
                    <a:pt x="131" y="49"/>
                    <a:pt x="131" y="53"/>
                    <a:pt x="125" y="52"/>
                  </a:cubicBezTo>
                  <a:cubicBezTo>
                    <a:pt x="125" y="52"/>
                    <a:pt x="125" y="52"/>
                    <a:pt x="125" y="53"/>
                  </a:cubicBezTo>
                  <a:cubicBezTo>
                    <a:pt x="123" y="55"/>
                    <a:pt x="123" y="55"/>
                    <a:pt x="120" y="54"/>
                  </a:cubicBezTo>
                  <a:cubicBezTo>
                    <a:pt x="117" y="53"/>
                    <a:pt x="117" y="50"/>
                    <a:pt x="116" y="48"/>
                  </a:cubicBezTo>
                  <a:cubicBezTo>
                    <a:pt x="116" y="49"/>
                    <a:pt x="117" y="50"/>
                    <a:pt x="117" y="52"/>
                  </a:cubicBezTo>
                  <a:cubicBezTo>
                    <a:pt x="117" y="54"/>
                    <a:pt x="117" y="56"/>
                    <a:pt x="115" y="58"/>
                  </a:cubicBezTo>
                  <a:cubicBezTo>
                    <a:pt x="114" y="59"/>
                    <a:pt x="113" y="57"/>
                    <a:pt x="112" y="56"/>
                  </a:cubicBezTo>
                  <a:cubicBezTo>
                    <a:pt x="110" y="53"/>
                    <a:pt x="107" y="50"/>
                    <a:pt x="105" y="48"/>
                  </a:cubicBezTo>
                  <a:cubicBezTo>
                    <a:pt x="107" y="51"/>
                    <a:pt x="110" y="53"/>
                    <a:pt x="112" y="57"/>
                  </a:cubicBezTo>
                  <a:cubicBezTo>
                    <a:pt x="110" y="64"/>
                    <a:pt x="108" y="65"/>
                    <a:pt x="102" y="63"/>
                  </a:cubicBezTo>
                  <a:cubicBezTo>
                    <a:pt x="100" y="63"/>
                    <a:pt x="99" y="63"/>
                    <a:pt x="99" y="65"/>
                  </a:cubicBezTo>
                  <a:cubicBezTo>
                    <a:pt x="98" y="67"/>
                    <a:pt x="94" y="67"/>
                    <a:pt x="94" y="71"/>
                  </a:cubicBezTo>
                  <a:cubicBezTo>
                    <a:pt x="91" y="72"/>
                    <a:pt x="90" y="68"/>
                    <a:pt x="89" y="67"/>
                  </a:cubicBezTo>
                  <a:cubicBezTo>
                    <a:pt x="86" y="66"/>
                    <a:pt x="85" y="63"/>
                    <a:pt x="82" y="62"/>
                  </a:cubicBezTo>
                  <a:cubicBezTo>
                    <a:pt x="85" y="63"/>
                    <a:pt x="86" y="66"/>
                    <a:pt x="88" y="67"/>
                  </a:cubicBezTo>
                  <a:cubicBezTo>
                    <a:pt x="90" y="69"/>
                    <a:pt x="93" y="70"/>
                    <a:pt x="93" y="73"/>
                  </a:cubicBezTo>
                  <a:cubicBezTo>
                    <a:pt x="91" y="75"/>
                    <a:pt x="87" y="76"/>
                    <a:pt x="86" y="79"/>
                  </a:cubicBezTo>
                  <a:cubicBezTo>
                    <a:pt x="85" y="80"/>
                    <a:pt x="84" y="79"/>
                    <a:pt x="83" y="78"/>
                  </a:cubicBezTo>
                  <a:cubicBezTo>
                    <a:pt x="84" y="79"/>
                    <a:pt x="85" y="80"/>
                    <a:pt x="85" y="82"/>
                  </a:cubicBezTo>
                  <a:cubicBezTo>
                    <a:pt x="83" y="83"/>
                    <a:pt x="80" y="84"/>
                    <a:pt x="79" y="87"/>
                  </a:cubicBezTo>
                  <a:cubicBezTo>
                    <a:pt x="77" y="88"/>
                    <a:pt x="76" y="86"/>
                    <a:pt x="74" y="87"/>
                  </a:cubicBezTo>
                  <a:cubicBezTo>
                    <a:pt x="72" y="86"/>
                    <a:pt x="71" y="89"/>
                    <a:pt x="70" y="90"/>
                  </a:cubicBezTo>
                  <a:cubicBezTo>
                    <a:pt x="65" y="88"/>
                    <a:pt x="62" y="84"/>
                    <a:pt x="59" y="82"/>
                  </a:cubicBezTo>
                  <a:cubicBezTo>
                    <a:pt x="62" y="84"/>
                    <a:pt x="65" y="87"/>
                    <a:pt x="69" y="90"/>
                  </a:cubicBezTo>
                  <a:cubicBezTo>
                    <a:pt x="70" y="91"/>
                    <a:pt x="71" y="92"/>
                    <a:pt x="71" y="93"/>
                  </a:cubicBezTo>
                  <a:cubicBezTo>
                    <a:pt x="71" y="95"/>
                    <a:pt x="70" y="96"/>
                    <a:pt x="68" y="96"/>
                  </a:cubicBezTo>
                  <a:cubicBezTo>
                    <a:pt x="66" y="96"/>
                    <a:pt x="65" y="94"/>
                    <a:pt x="64" y="93"/>
                  </a:cubicBezTo>
                  <a:cubicBezTo>
                    <a:pt x="63" y="93"/>
                    <a:pt x="62" y="90"/>
                    <a:pt x="61" y="93"/>
                  </a:cubicBezTo>
                  <a:cubicBezTo>
                    <a:pt x="60" y="94"/>
                    <a:pt x="60" y="96"/>
                    <a:pt x="59" y="97"/>
                  </a:cubicBezTo>
                  <a:cubicBezTo>
                    <a:pt x="56" y="97"/>
                    <a:pt x="56" y="95"/>
                    <a:pt x="54" y="93"/>
                  </a:cubicBezTo>
                  <a:cubicBezTo>
                    <a:pt x="53" y="93"/>
                    <a:pt x="51" y="91"/>
                    <a:pt x="50" y="91"/>
                  </a:cubicBezTo>
                  <a:cubicBezTo>
                    <a:pt x="54" y="94"/>
                    <a:pt x="58" y="96"/>
                    <a:pt x="60" y="101"/>
                  </a:cubicBezTo>
                  <a:cubicBezTo>
                    <a:pt x="59" y="104"/>
                    <a:pt x="56" y="103"/>
                    <a:pt x="54" y="103"/>
                  </a:cubicBezTo>
                  <a:cubicBezTo>
                    <a:pt x="51" y="103"/>
                    <a:pt x="50" y="100"/>
                    <a:pt x="48" y="99"/>
                  </a:cubicBezTo>
                  <a:cubicBezTo>
                    <a:pt x="51" y="103"/>
                    <a:pt x="59" y="106"/>
                    <a:pt x="56" y="114"/>
                  </a:cubicBezTo>
                  <a:cubicBezTo>
                    <a:pt x="55" y="116"/>
                    <a:pt x="54" y="116"/>
                    <a:pt x="53" y="116"/>
                  </a:cubicBezTo>
                  <a:cubicBezTo>
                    <a:pt x="48" y="113"/>
                    <a:pt x="44" y="108"/>
                    <a:pt x="40" y="106"/>
                  </a:cubicBezTo>
                  <a:cubicBezTo>
                    <a:pt x="45" y="110"/>
                    <a:pt x="51" y="113"/>
                    <a:pt x="55" y="119"/>
                  </a:cubicBezTo>
                  <a:cubicBezTo>
                    <a:pt x="56" y="122"/>
                    <a:pt x="56" y="124"/>
                    <a:pt x="53" y="125"/>
                  </a:cubicBezTo>
                  <a:cubicBezTo>
                    <a:pt x="52" y="126"/>
                    <a:pt x="51" y="125"/>
                    <a:pt x="50" y="124"/>
                  </a:cubicBezTo>
                  <a:cubicBezTo>
                    <a:pt x="51" y="125"/>
                    <a:pt x="52" y="126"/>
                    <a:pt x="51" y="128"/>
                  </a:cubicBezTo>
                  <a:cubicBezTo>
                    <a:pt x="51" y="130"/>
                    <a:pt x="51" y="131"/>
                    <a:pt x="49" y="132"/>
                  </a:cubicBezTo>
                  <a:cubicBezTo>
                    <a:pt x="43" y="129"/>
                    <a:pt x="39" y="124"/>
                    <a:pt x="33" y="122"/>
                  </a:cubicBezTo>
                  <a:cubicBezTo>
                    <a:pt x="38" y="124"/>
                    <a:pt x="41" y="127"/>
                    <a:pt x="45" y="130"/>
                  </a:cubicBezTo>
                  <a:cubicBezTo>
                    <a:pt x="47" y="131"/>
                    <a:pt x="48" y="132"/>
                    <a:pt x="49" y="134"/>
                  </a:cubicBezTo>
                  <a:cubicBezTo>
                    <a:pt x="48" y="135"/>
                    <a:pt x="47" y="135"/>
                    <a:pt x="46" y="135"/>
                  </a:cubicBezTo>
                  <a:cubicBezTo>
                    <a:pt x="43" y="135"/>
                    <a:pt x="42" y="137"/>
                    <a:pt x="41" y="139"/>
                  </a:cubicBezTo>
                  <a:cubicBezTo>
                    <a:pt x="41" y="140"/>
                    <a:pt x="40" y="140"/>
                    <a:pt x="39" y="141"/>
                  </a:cubicBezTo>
                  <a:cubicBezTo>
                    <a:pt x="38" y="141"/>
                    <a:pt x="37" y="142"/>
                    <a:pt x="36" y="144"/>
                  </a:cubicBezTo>
                  <a:cubicBezTo>
                    <a:pt x="35" y="147"/>
                    <a:pt x="33" y="148"/>
                    <a:pt x="30" y="148"/>
                  </a:cubicBezTo>
                  <a:cubicBezTo>
                    <a:pt x="27" y="148"/>
                    <a:pt x="25" y="146"/>
                    <a:pt x="23" y="145"/>
                  </a:cubicBezTo>
                  <a:cubicBezTo>
                    <a:pt x="23" y="145"/>
                    <a:pt x="22" y="143"/>
                    <a:pt x="22" y="145"/>
                  </a:cubicBezTo>
                  <a:cubicBezTo>
                    <a:pt x="22" y="145"/>
                    <a:pt x="23" y="146"/>
                    <a:pt x="22" y="146"/>
                  </a:cubicBezTo>
                  <a:cubicBezTo>
                    <a:pt x="20" y="148"/>
                    <a:pt x="19" y="146"/>
                    <a:pt x="17" y="146"/>
                  </a:cubicBezTo>
                  <a:cubicBezTo>
                    <a:pt x="11" y="142"/>
                    <a:pt x="7" y="138"/>
                    <a:pt x="3" y="133"/>
                  </a:cubicBezTo>
                  <a:cubicBezTo>
                    <a:pt x="1" y="131"/>
                    <a:pt x="0" y="129"/>
                    <a:pt x="2" y="127"/>
                  </a:cubicBezTo>
                  <a:cubicBezTo>
                    <a:pt x="3" y="125"/>
                    <a:pt x="3" y="123"/>
                    <a:pt x="2" y="121"/>
                  </a:cubicBezTo>
                  <a:cubicBezTo>
                    <a:pt x="1" y="116"/>
                    <a:pt x="3" y="113"/>
                    <a:pt x="8" y="111"/>
                  </a:cubicBezTo>
                  <a:cubicBezTo>
                    <a:pt x="9" y="110"/>
                    <a:pt x="11" y="112"/>
                    <a:pt x="11" y="110"/>
                  </a:cubicBezTo>
                  <a:cubicBezTo>
                    <a:pt x="15" y="108"/>
                    <a:pt x="18" y="105"/>
                    <a:pt x="18" y="101"/>
                  </a:cubicBezTo>
                  <a:cubicBezTo>
                    <a:pt x="19" y="98"/>
                    <a:pt x="21" y="98"/>
                    <a:pt x="23" y="98"/>
                  </a:cubicBezTo>
                  <a:cubicBezTo>
                    <a:pt x="25" y="98"/>
                    <a:pt x="27" y="98"/>
                    <a:pt x="26" y="95"/>
                  </a:cubicBezTo>
                  <a:cubicBezTo>
                    <a:pt x="25" y="93"/>
                    <a:pt x="26" y="91"/>
                    <a:pt x="28" y="90"/>
                  </a:cubicBezTo>
                  <a:cubicBezTo>
                    <a:pt x="30" y="88"/>
                    <a:pt x="31" y="86"/>
                    <a:pt x="32" y="84"/>
                  </a:cubicBezTo>
                  <a:cubicBezTo>
                    <a:pt x="33" y="80"/>
                    <a:pt x="38" y="79"/>
                    <a:pt x="38" y="75"/>
                  </a:cubicBezTo>
                  <a:cubicBezTo>
                    <a:pt x="39" y="74"/>
                    <a:pt x="39" y="73"/>
                    <a:pt x="39" y="72"/>
                  </a:cubicBezTo>
                  <a:cubicBezTo>
                    <a:pt x="39" y="70"/>
                    <a:pt x="40" y="68"/>
                    <a:pt x="42" y="68"/>
                  </a:cubicBezTo>
                  <a:cubicBezTo>
                    <a:pt x="44" y="67"/>
                    <a:pt x="45" y="66"/>
                    <a:pt x="45" y="64"/>
                  </a:cubicBezTo>
                  <a:cubicBezTo>
                    <a:pt x="47" y="59"/>
                    <a:pt x="51" y="54"/>
                    <a:pt x="54" y="49"/>
                  </a:cubicBezTo>
                  <a:cubicBezTo>
                    <a:pt x="56" y="45"/>
                    <a:pt x="56" y="41"/>
                    <a:pt x="56" y="37"/>
                  </a:cubicBezTo>
                  <a:cubicBezTo>
                    <a:pt x="58" y="31"/>
                    <a:pt x="60" y="30"/>
                    <a:pt x="66" y="29"/>
                  </a:cubicBezTo>
                  <a:cubicBezTo>
                    <a:pt x="71" y="29"/>
                    <a:pt x="76" y="28"/>
                    <a:pt x="81" y="27"/>
                  </a:cubicBezTo>
                  <a:cubicBezTo>
                    <a:pt x="84" y="26"/>
                    <a:pt x="86" y="22"/>
                    <a:pt x="88" y="21"/>
                  </a:cubicBezTo>
                  <a:cubicBezTo>
                    <a:pt x="89" y="20"/>
                    <a:pt x="90" y="18"/>
                    <a:pt x="92" y="19"/>
                  </a:cubicBezTo>
                  <a:cubicBezTo>
                    <a:pt x="93" y="20"/>
                    <a:pt x="92" y="21"/>
                    <a:pt x="91" y="22"/>
                  </a:cubicBezTo>
                  <a:cubicBezTo>
                    <a:pt x="93" y="21"/>
                    <a:pt x="93" y="19"/>
                    <a:pt x="94" y="17"/>
                  </a:cubicBezTo>
                  <a:cubicBezTo>
                    <a:pt x="95" y="16"/>
                    <a:pt x="96" y="14"/>
                    <a:pt x="98" y="16"/>
                  </a:cubicBezTo>
                  <a:cubicBezTo>
                    <a:pt x="99" y="19"/>
                    <a:pt x="98" y="23"/>
                    <a:pt x="98" y="27"/>
                  </a:cubicBezTo>
                  <a:cubicBezTo>
                    <a:pt x="98" y="23"/>
                    <a:pt x="100" y="19"/>
                    <a:pt x="98" y="15"/>
                  </a:cubicBezTo>
                  <a:cubicBezTo>
                    <a:pt x="97" y="11"/>
                    <a:pt x="98" y="7"/>
                    <a:pt x="100" y="4"/>
                  </a:cubicBezTo>
                  <a:cubicBezTo>
                    <a:pt x="101" y="3"/>
                    <a:pt x="101" y="3"/>
                    <a:pt x="101" y="2"/>
                  </a:cubicBezTo>
                  <a:cubicBezTo>
                    <a:pt x="103" y="2"/>
                    <a:pt x="104" y="2"/>
                    <a:pt x="106" y="1"/>
                  </a:cubicBezTo>
                  <a:cubicBezTo>
                    <a:pt x="107" y="0"/>
                    <a:pt x="108" y="0"/>
                    <a:pt x="109" y="1"/>
                  </a:cubicBezTo>
                  <a:cubicBezTo>
                    <a:pt x="110" y="8"/>
                    <a:pt x="109" y="14"/>
                    <a:pt x="109" y="20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9" y="16"/>
                    <a:pt x="110" y="15"/>
                    <a:pt x="112" y="17"/>
                  </a:cubicBezTo>
                  <a:cubicBezTo>
                    <a:pt x="113" y="19"/>
                    <a:pt x="113" y="21"/>
                    <a:pt x="114" y="23"/>
                  </a:cubicBezTo>
                  <a:cubicBezTo>
                    <a:pt x="116" y="26"/>
                    <a:pt x="115" y="30"/>
                    <a:pt x="118" y="32"/>
                  </a:cubicBezTo>
                  <a:cubicBezTo>
                    <a:pt x="120" y="32"/>
                    <a:pt x="121" y="31"/>
                    <a:pt x="122" y="30"/>
                  </a:cubicBezTo>
                  <a:cubicBezTo>
                    <a:pt x="124" y="27"/>
                    <a:pt x="127" y="24"/>
                    <a:pt x="131" y="24"/>
                  </a:cubicBezTo>
                  <a:cubicBezTo>
                    <a:pt x="131" y="24"/>
                    <a:pt x="132" y="23"/>
                    <a:pt x="132" y="23"/>
                  </a:cubicBezTo>
                  <a:cubicBezTo>
                    <a:pt x="132" y="18"/>
                    <a:pt x="137" y="18"/>
                    <a:pt x="138" y="14"/>
                  </a:cubicBezTo>
                  <a:cubicBezTo>
                    <a:pt x="139" y="11"/>
                    <a:pt x="142" y="12"/>
                    <a:pt x="144" y="12"/>
                  </a:cubicBezTo>
                  <a:cubicBezTo>
                    <a:pt x="144" y="12"/>
                    <a:pt x="145" y="11"/>
                    <a:pt x="145" y="11"/>
                  </a:cubicBezTo>
                  <a:cubicBezTo>
                    <a:pt x="146" y="11"/>
                    <a:pt x="147" y="11"/>
                    <a:pt x="148" y="11"/>
                  </a:cubicBezTo>
                  <a:cubicBezTo>
                    <a:pt x="148" y="12"/>
                    <a:pt x="148" y="12"/>
                    <a:pt x="148" y="13"/>
                  </a:cubicBezTo>
                  <a:cubicBezTo>
                    <a:pt x="148" y="13"/>
                    <a:pt x="148" y="12"/>
                    <a:pt x="148" y="12"/>
                  </a:cubicBezTo>
                  <a:cubicBezTo>
                    <a:pt x="148" y="11"/>
                    <a:pt x="147" y="9"/>
                    <a:pt x="148" y="8"/>
                  </a:cubicBezTo>
                  <a:cubicBezTo>
                    <a:pt x="148" y="7"/>
                    <a:pt x="149" y="6"/>
                    <a:pt x="150" y="6"/>
                  </a:cubicBezTo>
                  <a:cubicBezTo>
                    <a:pt x="153" y="7"/>
                    <a:pt x="155" y="7"/>
                    <a:pt x="158" y="5"/>
                  </a:cubicBezTo>
                  <a:cubicBezTo>
                    <a:pt x="160" y="4"/>
                    <a:pt x="162" y="6"/>
                    <a:pt x="165" y="6"/>
                  </a:cubicBezTo>
                  <a:cubicBezTo>
                    <a:pt x="167" y="7"/>
                    <a:pt x="169" y="7"/>
                    <a:pt x="171" y="6"/>
                  </a:cubicBezTo>
                  <a:cubicBezTo>
                    <a:pt x="173" y="5"/>
                    <a:pt x="176" y="4"/>
                    <a:pt x="179" y="4"/>
                  </a:cubicBezTo>
                  <a:cubicBezTo>
                    <a:pt x="182" y="4"/>
                    <a:pt x="186" y="3"/>
                    <a:pt x="190" y="2"/>
                  </a:cubicBezTo>
                  <a:cubicBezTo>
                    <a:pt x="192" y="4"/>
                    <a:pt x="190" y="7"/>
                    <a:pt x="191" y="9"/>
                  </a:cubicBezTo>
                  <a:cubicBezTo>
                    <a:pt x="191" y="8"/>
                    <a:pt x="191" y="7"/>
                    <a:pt x="191" y="5"/>
                  </a:cubicBezTo>
                  <a:cubicBezTo>
                    <a:pt x="194" y="4"/>
                    <a:pt x="196" y="6"/>
                    <a:pt x="198" y="6"/>
                  </a:cubicBezTo>
                  <a:cubicBezTo>
                    <a:pt x="199" y="7"/>
                    <a:pt x="199" y="7"/>
                    <a:pt x="199" y="8"/>
                  </a:cubicBezTo>
                  <a:cubicBezTo>
                    <a:pt x="199" y="7"/>
                    <a:pt x="199" y="7"/>
                    <a:pt x="199" y="6"/>
                  </a:cubicBezTo>
                  <a:cubicBezTo>
                    <a:pt x="199" y="5"/>
                    <a:pt x="200" y="5"/>
                    <a:pt x="200" y="4"/>
                  </a:cubicBezTo>
                  <a:cubicBezTo>
                    <a:pt x="202" y="2"/>
                    <a:pt x="205" y="1"/>
                    <a:pt x="208" y="3"/>
                  </a:cubicBezTo>
                  <a:cubicBezTo>
                    <a:pt x="209" y="3"/>
                    <a:pt x="209" y="3"/>
                    <a:pt x="209" y="3"/>
                  </a:cubicBezTo>
                  <a:cubicBezTo>
                    <a:pt x="211" y="5"/>
                    <a:pt x="213" y="6"/>
                    <a:pt x="215" y="5"/>
                  </a:cubicBezTo>
                  <a:cubicBezTo>
                    <a:pt x="218" y="3"/>
                    <a:pt x="221" y="5"/>
                    <a:pt x="224" y="6"/>
                  </a:cubicBezTo>
                  <a:cubicBezTo>
                    <a:pt x="225" y="9"/>
                    <a:pt x="226" y="6"/>
                    <a:pt x="226" y="6"/>
                  </a:cubicBezTo>
                  <a:cubicBezTo>
                    <a:pt x="230" y="5"/>
                    <a:pt x="233" y="5"/>
                    <a:pt x="235" y="7"/>
                  </a:cubicBezTo>
                  <a:cubicBezTo>
                    <a:pt x="237" y="8"/>
                    <a:pt x="238" y="8"/>
                    <a:pt x="240" y="8"/>
                  </a:cubicBezTo>
                  <a:cubicBezTo>
                    <a:pt x="241" y="9"/>
                    <a:pt x="241" y="9"/>
                    <a:pt x="241" y="10"/>
                  </a:cubicBezTo>
                  <a:cubicBezTo>
                    <a:pt x="241" y="9"/>
                    <a:pt x="241" y="7"/>
                    <a:pt x="242" y="6"/>
                  </a:cubicBezTo>
                  <a:cubicBezTo>
                    <a:pt x="243" y="5"/>
                    <a:pt x="244" y="5"/>
                    <a:pt x="245" y="5"/>
                  </a:cubicBezTo>
                  <a:cubicBezTo>
                    <a:pt x="248" y="7"/>
                    <a:pt x="251" y="7"/>
                    <a:pt x="253" y="9"/>
                  </a:cubicBezTo>
                  <a:cubicBezTo>
                    <a:pt x="253" y="9"/>
                    <a:pt x="254" y="9"/>
                    <a:pt x="254" y="10"/>
                  </a:cubicBezTo>
                  <a:cubicBezTo>
                    <a:pt x="254" y="16"/>
                    <a:pt x="249" y="19"/>
                    <a:pt x="246" y="23"/>
                  </a:cubicBezTo>
                  <a:cubicBezTo>
                    <a:pt x="245" y="24"/>
                    <a:pt x="244" y="23"/>
                    <a:pt x="243" y="22"/>
                  </a:cubicBezTo>
                  <a:cubicBezTo>
                    <a:pt x="242" y="21"/>
                    <a:pt x="242" y="20"/>
                    <a:pt x="242" y="18"/>
                  </a:cubicBezTo>
                  <a:cubicBezTo>
                    <a:pt x="242" y="21"/>
                    <a:pt x="241" y="23"/>
                    <a:pt x="240" y="26"/>
                  </a:cubicBezTo>
                  <a:cubicBezTo>
                    <a:pt x="239" y="27"/>
                    <a:pt x="238" y="28"/>
                    <a:pt x="237" y="27"/>
                  </a:cubicBezTo>
                  <a:cubicBezTo>
                    <a:pt x="235" y="26"/>
                    <a:pt x="236" y="24"/>
                    <a:pt x="237" y="22"/>
                  </a:cubicBezTo>
                  <a:cubicBezTo>
                    <a:pt x="236" y="24"/>
                    <a:pt x="236" y="26"/>
                    <a:pt x="234" y="27"/>
                  </a:cubicBezTo>
                  <a:cubicBezTo>
                    <a:pt x="233" y="27"/>
                    <a:pt x="232" y="27"/>
                    <a:pt x="231" y="26"/>
                  </a:cubicBezTo>
                  <a:close/>
                </a:path>
              </a:pathLst>
            </a:custGeom>
            <a:solidFill>
              <a:srgbClr val="6A9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0" name="Freeform 30">
              <a:extLst>
                <a:ext uri="{FF2B5EF4-FFF2-40B4-BE49-F238E27FC236}">
                  <a16:creationId xmlns:a16="http://schemas.microsoft.com/office/drawing/2014/main" id="{E0146ED4-C20B-99F1-69F8-4D75BA12C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1444"/>
              <a:ext cx="375" cy="285"/>
            </a:xfrm>
            <a:custGeom>
              <a:avLst/>
              <a:gdLst>
                <a:gd name="T0" fmla="*/ 10 w 158"/>
                <a:gd name="T1" fmla="*/ 62 h 120"/>
                <a:gd name="T2" fmla="*/ 29 w 158"/>
                <a:gd name="T3" fmla="*/ 33 h 120"/>
                <a:gd name="T4" fmla="*/ 55 w 158"/>
                <a:gd name="T5" fmla="*/ 26 h 120"/>
                <a:gd name="T6" fmla="*/ 46 w 158"/>
                <a:gd name="T7" fmla="*/ 23 h 120"/>
                <a:gd name="T8" fmla="*/ 67 w 158"/>
                <a:gd name="T9" fmla="*/ 16 h 120"/>
                <a:gd name="T10" fmla="*/ 106 w 158"/>
                <a:gd name="T11" fmla="*/ 15 h 120"/>
                <a:gd name="T12" fmla="*/ 93 w 158"/>
                <a:gd name="T13" fmla="*/ 11 h 120"/>
                <a:gd name="T14" fmla="*/ 102 w 158"/>
                <a:gd name="T15" fmla="*/ 19 h 120"/>
                <a:gd name="T16" fmla="*/ 84 w 158"/>
                <a:gd name="T17" fmla="*/ 29 h 120"/>
                <a:gd name="T18" fmla="*/ 90 w 158"/>
                <a:gd name="T19" fmla="*/ 38 h 120"/>
                <a:gd name="T20" fmla="*/ 78 w 158"/>
                <a:gd name="T21" fmla="*/ 21 h 120"/>
                <a:gd name="T22" fmla="*/ 72 w 158"/>
                <a:gd name="T23" fmla="*/ 42 h 120"/>
                <a:gd name="T24" fmla="*/ 57 w 158"/>
                <a:gd name="T25" fmla="*/ 41 h 120"/>
                <a:gd name="T26" fmla="*/ 50 w 158"/>
                <a:gd name="T27" fmla="*/ 35 h 120"/>
                <a:gd name="T28" fmla="*/ 46 w 158"/>
                <a:gd name="T29" fmla="*/ 33 h 120"/>
                <a:gd name="T30" fmla="*/ 27 w 158"/>
                <a:gd name="T31" fmla="*/ 43 h 120"/>
                <a:gd name="T32" fmla="*/ 27 w 158"/>
                <a:gd name="T33" fmla="*/ 43 h 120"/>
                <a:gd name="T34" fmla="*/ 45 w 158"/>
                <a:gd name="T35" fmla="*/ 37 h 120"/>
                <a:gd name="T36" fmla="*/ 41 w 158"/>
                <a:gd name="T37" fmla="*/ 41 h 120"/>
                <a:gd name="T38" fmla="*/ 36 w 158"/>
                <a:gd name="T39" fmla="*/ 61 h 120"/>
                <a:gd name="T40" fmla="*/ 41 w 158"/>
                <a:gd name="T41" fmla="*/ 75 h 120"/>
                <a:gd name="T42" fmla="*/ 46 w 158"/>
                <a:gd name="T43" fmla="*/ 85 h 120"/>
                <a:gd name="T44" fmla="*/ 45 w 158"/>
                <a:gd name="T45" fmla="*/ 74 h 120"/>
                <a:gd name="T46" fmla="*/ 48 w 158"/>
                <a:gd name="T47" fmla="*/ 63 h 120"/>
                <a:gd name="T48" fmla="*/ 58 w 158"/>
                <a:gd name="T49" fmla="*/ 69 h 120"/>
                <a:gd name="T50" fmla="*/ 65 w 158"/>
                <a:gd name="T51" fmla="*/ 58 h 120"/>
                <a:gd name="T52" fmla="*/ 75 w 158"/>
                <a:gd name="T53" fmla="*/ 65 h 120"/>
                <a:gd name="T54" fmla="*/ 84 w 158"/>
                <a:gd name="T55" fmla="*/ 64 h 120"/>
                <a:gd name="T56" fmla="*/ 99 w 158"/>
                <a:gd name="T57" fmla="*/ 63 h 120"/>
                <a:gd name="T58" fmla="*/ 102 w 158"/>
                <a:gd name="T59" fmla="*/ 51 h 120"/>
                <a:gd name="T60" fmla="*/ 108 w 158"/>
                <a:gd name="T61" fmla="*/ 47 h 120"/>
                <a:gd name="T62" fmla="*/ 128 w 158"/>
                <a:gd name="T63" fmla="*/ 36 h 120"/>
                <a:gd name="T64" fmla="*/ 150 w 158"/>
                <a:gd name="T65" fmla="*/ 37 h 120"/>
                <a:gd name="T66" fmla="*/ 129 w 158"/>
                <a:gd name="T67" fmla="*/ 53 h 120"/>
                <a:gd name="T68" fmla="*/ 116 w 158"/>
                <a:gd name="T69" fmla="*/ 73 h 120"/>
                <a:gd name="T70" fmla="*/ 147 w 158"/>
                <a:gd name="T71" fmla="*/ 41 h 120"/>
                <a:gd name="T72" fmla="*/ 154 w 158"/>
                <a:gd name="T73" fmla="*/ 40 h 120"/>
                <a:gd name="T74" fmla="*/ 144 w 158"/>
                <a:gd name="T75" fmla="*/ 70 h 120"/>
                <a:gd name="T76" fmla="*/ 136 w 158"/>
                <a:gd name="T77" fmla="*/ 78 h 120"/>
                <a:gd name="T78" fmla="*/ 109 w 158"/>
                <a:gd name="T79" fmla="*/ 92 h 120"/>
                <a:gd name="T80" fmla="*/ 97 w 158"/>
                <a:gd name="T81" fmla="*/ 86 h 120"/>
                <a:gd name="T82" fmla="*/ 88 w 158"/>
                <a:gd name="T83" fmla="*/ 88 h 120"/>
                <a:gd name="T84" fmla="*/ 101 w 158"/>
                <a:gd name="T85" fmla="*/ 83 h 120"/>
                <a:gd name="T86" fmla="*/ 86 w 158"/>
                <a:gd name="T87" fmla="*/ 98 h 120"/>
                <a:gd name="T88" fmla="*/ 81 w 158"/>
                <a:gd name="T89" fmla="*/ 92 h 120"/>
                <a:gd name="T90" fmla="*/ 71 w 158"/>
                <a:gd name="T91" fmla="*/ 106 h 120"/>
                <a:gd name="T92" fmla="*/ 62 w 158"/>
                <a:gd name="T93" fmla="*/ 89 h 120"/>
                <a:gd name="T94" fmla="*/ 62 w 158"/>
                <a:gd name="T95" fmla="*/ 109 h 120"/>
                <a:gd name="T96" fmla="*/ 59 w 158"/>
                <a:gd name="T97" fmla="*/ 113 h 120"/>
                <a:gd name="T98" fmla="*/ 52 w 158"/>
                <a:gd name="T99" fmla="*/ 105 h 120"/>
                <a:gd name="T100" fmla="*/ 24 w 158"/>
                <a:gd name="T101" fmla="*/ 118 h 120"/>
                <a:gd name="T102" fmla="*/ 21 w 158"/>
                <a:gd name="T103" fmla="*/ 110 h 120"/>
                <a:gd name="T104" fmla="*/ 13 w 158"/>
                <a:gd name="T105" fmla="*/ 114 h 120"/>
                <a:gd name="T106" fmla="*/ 13 w 158"/>
                <a:gd name="T107" fmla="*/ 117 h 120"/>
                <a:gd name="T108" fmla="*/ 6 w 158"/>
                <a:gd name="T10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8" h="120">
                  <a:moveTo>
                    <a:pt x="6" y="119"/>
                  </a:moveTo>
                  <a:cubicBezTo>
                    <a:pt x="0" y="113"/>
                    <a:pt x="1" y="104"/>
                    <a:pt x="2" y="97"/>
                  </a:cubicBezTo>
                  <a:cubicBezTo>
                    <a:pt x="5" y="85"/>
                    <a:pt x="8" y="74"/>
                    <a:pt x="10" y="62"/>
                  </a:cubicBezTo>
                  <a:cubicBezTo>
                    <a:pt x="12" y="52"/>
                    <a:pt x="16" y="41"/>
                    <a:pt x="25" y="33"/>
                  </a:cubicBezTo>
                  <a:cubicBezTo>
                    <a:pt x="26" y="32"/>
                    <a:pt x="27" y="31"/>
                    <a:pt x="29" y="31"/>
                  </a:cubicBezTo>
                  <a:cubicBezTo>
                    <a:pt x="30" y="32"/>
                    <a:pt x="29" y="33"/>
                    <a:pt x="29" y="33"/>
                  </a:cubicBezTo>
                  <a:cubicBezTo>
                    <a:pt x="31" y="31"/>
                    <a:pt x="34" y="29"/>
                    <a:pt x="37" y="29"/>
                  </a:cubicBezTo>
                  <a:cubicBezTo>
                    <a:pt x="43" y="29"/>
                    <a:pt x="49" y="27"/>
                    <a:pt x="54" y="27"/>
                  </a:cubicBezTo>
                  <a:cubicBezTo>
                    <a:pt x="56" y="26"/>
                    <a:pt x="55" y="26"/>
                    <a:pt x="55" y="26"/>
                  </a:cubicBezTo>
                  <a:cubicBezTo>
                    <a:pt x="49" y="28"/>
                    <a:pt x="43" y="29"/>
                    <a:pt x="37" y="29"/>
                  </a:cubicBezTo>
                  <a:cubicBezTo>
                    <a:pt x="34" y="28"/>
                    <a:pt x="32" y="32"/>
                    <a:pt x="29" y="31"/>
                  </a:cubicBezTo>
                  <a:cubicBezTo>
                    <a:pt x="33" y="26"/>
                    <a:pt x="40" y="25"/>
                    <a:pt x="46" y="23"/>
                  </a:cubicBezTo>
                  <a:cubicBezTo>
                    <a:pt x="48" y="23"/>
                    <a:pt x="50" y="23"/>
                    <a:pt x="52" y="23"/>
                  </a:cubicBezTo>
                  <a:cubicBezTo>
                    <a:pt x="52" y="22"/>
                    <a:pt x="52" y="22"/>
                    <a:pt x="53" y="22"/>
                  </a:cubicBezTo>
                  <a:cubicBezTo>
                    <a:pt x="58" y="21"/>
                    <a:pt x="63" y="19"/>
                    <a:pt x="67" y="16"/>
                  </a:cubicBezTo>
                  <a:cubicBezTo>
                    <a:pt x="72" y="14"/>
                    <a:pt x="76" y="10"/>
                    <a:pt x="80" y="7"/>
                  </a:cubicBezTo>
                  <a:cubicBezTo>
                    <a:pt x="87" y="0"/>
                    <a:pt x="94" y="0"/>
                    <a:pt x="100" y="7"/>
                  </a:cubicBezTo>
                  <a:cubicBezTo>
                    <a:pt x="102" y="9"/>
                    <a:pt x="105" y="12"/>
                    <a:pt x="106" y="15"/>
                  </a:cubicBezTo>
                  <a:cubicBezTo>
                    <a:pt x="106" y="17"/>
                    <a:pt x="105" y="18"/>
                    <a:pt x="104" y="18"/>
                  </a:cubicBezTo>
                  <a:cubicBezTo>
                    <a:pt x="101" y="18"/>
                    <a:pt x="100" y="15"/>
                    <a:pt x="98" y="14"/>
                  </a:cubicBezTo>
                  <a:cubicBezTo>
                    <a:pt x="96" y="13"/>
                    <a:pt x="95" y="11"/>
                    <a:pt x="93" y="11"/>
                  </a:cubicBezTo>
                  <a:cubicBezTo>
                    <a:pt x="92" y="10"/>
                    <a:pt x="92" y="11"/>
                    <a:pt x="92" y="11"/>
                  </a:cubicBezTo>
                  <a:cubicBezTo>
                    <a:pt x="92" y="11"/>
                    <a:pt x="92" y="11"/>
                    <a:pt x="93" y="11"/>
                  </a:cubicBezTo>
                  <a:cubicBezTo>
                    <a:pt x="96" y="13"/>
                    <a:pt x="100" y="15"/>
                    <a:pt x="102" y="19"/>
                  </a:cubicBezTo>
                  <a:cubicBezTo>
                    <a:pt x="99" y="20"/>
                    <a:pt x="96" y="18"/>
                    <a:pt x="94" y="18"/>
                  </a:cubicBezTo>
                  <a:cubicBezTo>
                    <a:pt x="90" y="19"/>
                    <a:pt x="87" y="19"/>
                    <a:pt x="87" y="23"/>
                  </a:cubicBezTo>
                  <a:cubicBezTo>
                    <a:pt x="84" y="25"/>
                    <a:pt x="83" y="27"/>
                    <a:pt x="84" y="29"/>
                  </a:cubicBezTo>
                  <a:cubicBezTo>
                    <a:pt x="84" y="27"/>
                    <a:pt x="83" y="25"/>
                    <a:pt x="87" y="24"/>
                  </a:cubicBezTo>
                  <a:cubicBezTo>
                    <a:pt x="88" y="29"/>
                    <a:pt x="92" y="32"/>
                    <a:pt x="94" y="36"/>
                  </a:cubicBezTo>
                  <a:cubicBezTo>
                    <a:pt x="93" y="38"/>
                    <a:pt x="92" y="38"/>
                    <a:pt x="90" y="38"/>
                  </a:cubicBezTo>
                  <a:cubicBezTo>
                    <a:pt x="87" y="37"/>
                    <a:pt x="84" y="37"/>
                    <a:pt x="82" y="38"/>
                  </a:cubicBezTo>
                  <a:cubicBezTo>
                    <a:pt x="80" y="36"/>
                    <a:pt x="79" y="34"/>
                    <a:pt x="77" y="32"/>
                  </a:cubicBezTo>
                  <a:cubicBezTo>
                    <a:pt x="74" y="28"/>
                    <a:pt x="76" y="24"/>
                    <a:pt x="78" y="21"/>
                  </a:cubicBezTo>
                  <a:cubicBezTo>
                    <a:pt x="74" y="26"/>
                    <a:pt x="74" y="30"/>
                    <a:pt x="79" y="34"/>
                  </a:cubicBezTo>
                  <a:cubicBezTo>
                    <a:pt x="80" y="35"/>
                    <a:pt x="81" y="37"/>
                    <a:pt x="81" y="38"/>
                  </a:cubicBezTo>
                  <a:cubicBezTo>
                    <a:pt x="79" y="42"/>
                    <a:pt x="75" y="42"/>
                    <a:pt x="72" y="42"/>
                  </a:cubicBezTo>
                  <a:cubicBezTo>
                    <a:pt x="72" y="42"/>
                    <a:pt x="71" y="42"/>
                    <a:pt x="71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65" y="40"/>
                    <a:pt x="61" y="39"/>
                    <a:pt x="57" y="41"/>
                  </a:cubicBezTo>
                  <a:cubicBezTo>
                    <a:pt x="55" y="42"/>
                    <a:pt x="54" y="41"/>
                    <a:pt x="54" y="39"/>
                  </a:cubicBezTo>
                  <a:cubicBezTo>
                    <a:pt x="54" y="36"/>
                    <a:pt x="54" y="32"/>
                    <a:pt x="58" y="32"/>
                  </a:cubicBezTo>
                  <a:cubicBezTo>
                    <a:pt x="56" y="33"/>
                    <a:pt x="53" y="34"/>
                    <a:pt x="50" y="35"/>
                  </a:cubicBezTo>
                  <a:cubicBezTo>
                    <a:pt x="48" y="35"/>
                    <a:pt x="46" y="36"/>
                    <a:pt x="45" y="33"/>
                  </a:cubicBezTo>
                  <a:cubicBezTo>
                    <a:pt x="45" y="33"/>
                    <a:pt x="46" y="33"/>
                    <a:pt x="46" y="33"/>
                  </a:cubicBezTo>
                  <a:cubicBezTo>
                    <a:pt x="46" y="33"/>
                    <a:pt x="47" y="32"/>
                    <a:pt x="46" y="33"/>
                  </a:cubicBezTo>
                  <a:cubicBezTo>
                    <a:pt x="42" y="33"/>
                    <a:pt x="38" y="33"/>
                    <a:pt x="34" y="35"/>
                  </a:cubicBezTo>
                  <a:cubicBezTo>
                    <a:pt x="32" y="35"/>
                    <a:pt x="30" y="36"/>
                    <a:pt x="30" y="38"/>
                  </a:cubicBezTo>
                  <a:cubicBezTo>
                    <a:pt x="30" y="40"/>
                    <a:pt x="28" y="41"/>
                    <a:pt x="27" y="43"/>
                  </a:cubicBezTo>
                  <a:cubicBezTo>
                    <a:pt x="26" y="47"/>
                    <a:pt x="23" y="50"/>
                    <a:pt x="22" y="54"/>
                  </a:cubicBezTo>
                  <a:cubicBezTo>
                    <a:pt x="22" y="56"/>
                    <a:pt x="21" y="58"/>
                    <a:pt x="22" y="59"/>
                  </a:cubicBezTo>
                  <a:cubicBezTo>
                    <a:pt x="21" y="53"/>
                    <a:pt x="25" y="48"/>
                    <a:pt x="27" y="43"/>
                  </a:cubicBezTo>
                  <a:cubicBezTo>
                    <a:pt x="28" y="41"/>
                    <a:pt x="30" y="40"/>
                    <a:pt x="32" y="39"/>
                  </a:cubicBezTo>
                  <a:cubicBezTo>
                    <a:pt x="35" y="37"/>
                    <a:pt x="38" y="35"/>
                    <a:pt x="42" y="35"/>
                  </a:cubicBezTo>
                  <a:cubicBezTo>
                    <a:pt x="44" y="36"/>
                    <a:pt x="45" y="36"/>
                    <a:pt x="45" y="37"/>
                  </a:cubicBezTo>
                  <a:cubicBezTo>
                    <a:pt x="45" y="40"/>
                    <a:pt x="42" y="40"/>
                    <a:pt x="40" y="41"/>
                  </a:cubicBezTo>
                  <a:cubicBezTo>
                    <a:pt x="40" y="42"/>
                    <a:pt x="41" y="42"/>
                    <a:pt x="40" y="42"/>
                  </a:cubicBezTo>
                  <a:cubicBezTo>
                    <a:pt x="40" y="42"/>
                    <a:pt x="40" y="42"/>
                    <a:pt x="41" y="41"/>
                  </a:cubicBezTo>
                  <a:cubicBezTo>
                    <a:pt x="44" y="39"/>
                    <a:pt x="48" y="37"/>
                    <a:pt x="53" y="38"/>
                  </a:cubicBezTo>
                  <a:cubicBezTo>
                    <a:pt x="55" y="42"/>
                    <a:pt x="54" y="45"/>
                    <a:pt x="50" y="46"/>
                  </a:cubicBezTo>
                  <a:cubicBezTo>
                    <a:pt x="43" y="49"/>
                    <a:pt x="38" y="53"/>
                    <a:pt x="36" y="61"/>
                  </a:cubicBezTo>
                  <a:cubicBezTo>
                    <a:pt x="36" y="61"/>
                    <a:pt x="36" y="62"/>
                    <a:pt x="35" y="62"/>
                  </a:cubicBezTo>
                  <a:cubicBezTo>
                    <a:pt x="37" y="62"/>
                    <a:pt x="37" y="59"/>
                    <a:pt x="39" y="60"/>
                  </a:cubicBezTo>
                  <a:cubicBezTo>
                    <a:pt x="42" y="65"/>
                    <a:pt x="45" y="69"/>
                    <a:pt x="41" y="75"/>
                  </a:cubicBezTo>
                  <a:cubicBezTo>
                    <a:pt x="43" y="74"/>
                    <a:pt x="42" y="70"/>
                    <a:pt x="44" y="70"/>
                  </a:cubicBezTo>
                  <a:cubicBezTo>
                    <a:pt x="47" y="71"/>
                    <a:pt x="45" y="74"/>
                    <a:pt x="45" y="76"/>
                  </a:cubicBezTo>
                  <a:cubicBezTo>
                    <a:pt x="44" y="80"/>
                    <a:pt x="47" y="83"/>
                    <a:pt x="46" y="85"/>
                  </a:cubicBezTo>
                  <a:cubicBezTo>
                    <a:pt x="46" y="82"/>
                    <a:pt x="46" y="82"/>
                    <a:pt x="52" y="85"/>
                  </a:cubicBezTo>
                  <a:cubicBezTo>
                    <a:pt x="50" y="83"/>
                    <a:pt x="47" y="83"/>
                    <a:pt x="46" y="81"/>
                  </a:cubicBezTo>
                  <a:cubicBezTo>
                    <a:pt x="44" y="79"/>
                    <a:pt x="45" y="76"/>
                    <a:pt x="45" y="74"/>
                  </a:cubicBezTo>
                  <a:cubicBezTo>
                    <a:pt x="46" y="71"/>
                    <a:pt x="44" y="68"/>
                    <a:pt x="43" y="66"/>
                  </a:cubicBezTo>
                  <a:cubicBezTo>
                    <a:pt x="43" y="63"/>
                    <a:pt x="42" y="59"/>
                    <a:pt x="45" y="58"/>
                  </a:cubicBezTo>
                  <a:cubicBezTo>
                    <a:pt x="48" y="59"/>
                    <a:pt x="47" y="61"/>
                    <a:pt x="48" y="63"/>
                  </a:cubicBezTo>
                  <a:cubicBezTo>
                    <a:pt x="48" y="63"/>
                    <a:pt x="48" y="64"/>
                    <a:pt x="48" y="64"/>
                  </a:cubicBezTo>
                  <a:cubicBezTo>
                    <a:pt x="48" y="66"/>
                    <a:pt x="48" y="67"/>
                    <a:pt x="49" y="68"/>
                  </a:cubicBezTo>
                  <a:cubicBezTo>
                    <a:pt x="51" y="72"/>
                    <a:pt x="54" y="73"/>
                    <a:pt x="58" y="69"/>
                  </a:cubicBezTo>
                  <a:cubicBezTo>
                    <a:pt x="60" y="67"/>
                    <a:pt x="59" y="63"/>
                    <a:pt x="63" y="62"/>
                  </a:cubicBezTo>
                  <a:cubicBezTo>
                    <a:pt x="65" y="62"/>
                    <a:pt x="66" y="64"/>
                    <a:pt x="68" y="64"/>
                  </a:cubicBezTo>
                  <a:cubicBezTo>
                    <a:pt x="63" y="62"/>
                    <a:pt x="62" y="61"/>
                    <a:pt x="65" y="58"/>
                  </a:cubicBezTo>
                  <a:cubicBezTo>
                    <a:pt x="70" y="59"/>
                    <a:pt x="75" y="59"/>
                    <a:pt x="80" y="61"/>
                  </a:cubicBezTo>
                  <a:cubicBezTo>
                    <a:pt x="82" y="62"/>
                    <a:pt x="83" y="61"/>
                    <a:pt x="84" y="63"/>
                  </a:cubicBezTo>
                  <a:cubicBezTo>
                    <a:pt x="81" y="65"/>
                    <a:pt x="79" y="65"/>
                    <a:pt x="75" y="65"/>
                  </a:cubicBezTo>
                  <a:cubicBezTo>
                    <a:pt x="75" y="65"/>
                    <a:pt x="76" y="66"/>
                    <a:pt x="75" y="65"/>
                  </a:cubicBezTo>
                  <a:cubicBezTo>
                    <a:pt x="75" y="65"/>
                    <a:pt x="76" y="65"/>
                    <a:pt x="76" y="65"/>
                  </a:cubicBezTo>
                  <a:cubicBezTo>
                    <a:pt x="79" y="66"/>
                    <a:pt x="81" y="64"/>
                    <a:pt x="84" y="64"/>
                  </a:cubicBezTo>
                  <a:cubicBezTo>
                    <a:pt x="90" y="64"/>
                    <a:pt x="92" y="67"/>
                    <a:pt x="90" y="72"/>
                  </a:cubicBezTo>
                  <a:cubicBezTo>
                    <a:pt x="90" y="70"/>
                    <a:pt x="92" y="68"/>
                    <a:pt x="95" y="68"/>
                  </a:cubicBezTo>
                  <a:cubicBezTo>
                    <a:pt x="98" y="68"/>
                    <a:pt x="99" y="66"/>
                    <a:pt x="99" y="63"/>
                  </a:cubicBezTo>
                  <a:cubicBezTo>
                    <a:pt x="100" y="60"/>
                    <a:pt x="99" y="57"/>
                    <a:pt x="98" y="54"/>
                  </a:cubicBezTo>
                  <a:cubicBezTo>
                    <a:pt x="98" y="53"/>
                    <a:pt x="98" y="51"/>
                    <a:pt x="99" y="51"/>
                  </a:cubicBezTo>
                  <a:cubicBezTo>
                    <a:pt x="100" y="50"/>
                    <a:pt x="101" y="50"/>
                    <a:pt x="102" y="51"/>
                  </a:cubicBezTo>
                  <a:cubicBezTo>
                    <a:pt x="106" y="53"/>
                    <a:pt x="108" y="58"/>
                    <a:pt x="107" y="63"/>
                  </a:cubicBezTo>
                  <a:cubicBezTo>
                    <a:pt x="110" y="56"/>
                    <a:pt x="110" y="56"/>
                    <a:pt x="107" y="49"/>
                  </a:cubicBezTo>
                  <a:cubicBezTo>
                    <a:pt x="106" y="48"/>
                    <a:pt x="106" y="47"/>
                    <a:pt x="108" y="47"/>
                  </a:cubicBezTo>
                  <a:cubicBezTo>
                    <a:pt x="110" y="46"/>
                    <a:pt x="112" y="45"/>
                    <a:pt x="114" y="44"/>
                  </a:cubicBezTo>
                  <a:cubicBezTo>
                    <a:pt x="117" y="47"/>
                    <a:pt x="113" y="49"/>
                    <a:pt x="114" y="52"/>
                  </a:cubicBezTo>
                  <a:cubicBezTo>
                    <a:pt x="115" y="43"/>
                    <a:pt x="121" y="39"/>
                    <a:pt x="128" y="36"/>
                  </a:cubicBezTo>
                  <a:cubicBezTo>
                    <a:pt x="130" y="36"/>
                    <a:pt x="132" y="35"/>
                    <a:pt x="133" y="36"/>
                  </a:cubicBezTo>
                  <a:cubicBezTo>
                    <a:pt x="137" y="40"/>
                    <a:pt x="141" y="39"/>
                    <a:pt x="146" y="37"/>
                  </a:cubicBezTo>
                  <a:cubicBezTo>
                    <a:pt x="147" y="37"/>
                    <a:pt x="149" y="36"/>
                    <a:pt x="150" y="37"/>
                  </a:cubicBezTo>
                  <a:cubicBezTo>
                    <a:pt x="151" y="40"/>
                    <a:pt x="149" y="40"/>
                    <a:pt x="147" y="41"/>
                  </a:cubicBezTo>
                  <a:cubicBezTo>
                    <a:pt x="144" y="42"/>
                    <a:pt x="141" y="42"/>
                    <a:pt x="138" y="43"/>
                  </a:cubicBezTo>
                  <a:cubicBezTo>
                    <a:pt x="132" y="44"/>
                    <a:pt x="130" y="47"/>
                    <a:pt x="129" y="53"/>
                  </a:cubicBezTo>
                  <a:cubicBezTo>
                    <a:pt x="129" y="63"/>
                    <a:pt x="123" y="68"/>
                    <a:pt x="116" y="73"/>
                  </a:cubicBezTo>
                  <a:cubicBezTo>
                    <a:pt x="115" y="73"/>
                    <a:pt x="116" y="74"/>
                    <a:pt x="116" y="73"/>
                  </a:cubicBezTo>
                  <a:cubicBezTo>
                    <a:pt x="116" y="73"/>
                    <a:pt x="116" y="73"/>
                    <a:pt x="116" y="73"/>
                  </a:cubicBezTo>
                  <a:cubicBezTo>
                    <a:pt x="124" y="68"/>
                    <a:pt x="130" y="61"/>
                    <a:pt x="129" y="51"/>
                  </a:cubicBezTo>
                  <a:cubicBezTo>
                    <a:pt x="129" y="47"/>
                    <a:pt x="132" y="44"/>
                    <a:pt x="137" y="43"/>
                  </a:cubicBezTo>
                  <a:cubicBezTo>
                    <a:pt x="141" y="42"/>
                    <a:pt x="144" y="42"/>
                    <a:pt x="147" y="41"/>
                  </a:cubicBezTo>
                  <a:cubicBezTo>
                    <a:pt x="149" y="40"/>
                    <a:pt x="151" y="40"/>
                    <a:pt x="150" y="37"/>
                  </a:cubicBezTo>
                  <a:cubicBezTo>
                    <a:pt x="150" y="33"/>
                    <a:pt x="153" y="31"/>
                    <a:pt x="157" y="29"/>
                  </a:cubicBezTo>
                  <a:cubicBezTo>
                    <a:pt x="158" y="33"/>
                    <a:pt x="157" y="37"/>
                    <a:pt x="154" y="40"/>
                  </a:cubicBezTo>
                  <a:cubicBezTo>
                    <a:pt x="149" y="45"/>
                    <a:pt x="146" y="50"/>
                    <a:pt x="143" y="56"/>
                  </a:cubicBezTo>
                  <a:cubicBezTo>
                    <a:pt x="142" y="58"/>
                    <a:pt x="142" y="60"/>
                    <a:pt x="143" y="62"/>
                  </a:cubicBezTo>
                  <a:cubicBezTo>
                    <a:pt x="145" y="65"/>
                    <a:pt x="145" y="67"/>
                    <a:pt x="144" y="70"/>
                  </a:cubicBezTo>
                  <a:cubicBezTo>
                    <a:pt x="143" y="72"/>
                    <a:pt x="141" y="73"/>
                    <a:pt x="143" y="75"/>
                  </a:cubicBezTo>
                  <a:cubicBezTo>
                    <a:pt x="144" y="76"/>
                    <a:pt x="144" y="76"/>
                    <a:pt x="144" y="76"/>
                  </a:cubicBezTo>
                  <a:cubicBezTo>
                    <a:pt x="140" y="80"/>
                    <a:pt x="139" y="80"/>
                    <a:pt x="136" y="78"/>
                  </a:cubicBezTo>
                  <a:cubicBezTo>
                    <a:pt x="136" y="76"/>
                    <a:pt x="137" y="75"/>
                    <a:pt x="137" y="73"/>
                  </a:cubicBezTo>
                  <a:cubicBezTo>
                    <a:pt x="136" y="78"/>
                    <a:pt x="133" y="81"/>
                    <a:pt x="128" y="82"/>
                  </a:cubicBezTo>
                  <a:cubicBezTo>
                    <a:pt x="121" y="84"/>
                    <a:pt x="115" y="89"/>
                    <a:pt x="109" y="92"/>
                  </a:cubicBezTo>
                  <a:cubicBezTo>
                    <a:pt x="104" y="95"/>
                    <a:pt x="101" y="91"/>
                    <a:pt x="98" y="90"/>
                  </a:cubicBezTo>
                  <a:cubicBezTo>
                    <a:pt x="96" y="89"/>
                    <a:pt x="96" y="88"/>
                    <a:pt x="97" y="87"/>
                  </a:cubicBezTo>
                  <a:cubicBezTo>
                    <a:pt x="97" y="87"/>
                    <a:pt x="96" y="86"/>
                    <a:pt x="97" y="86"/>
                  </a:cubicBezTo>
                  <a:cubicBezTo>
                    <a:pt x="98" y="86"/>
                    <a:pt x="98" y="86"/>
                    <a:pt x="97" y="86"/>
                  </a:cubicBezTo>
                  <a:cubicBezTo>
                    <a:pt x="95" y="87"/>
                    <a:pt x="93" y="87"/>
                    <a:pt x="91" y="88"/>
                  </a:cubicBezTo>
                  <a:cubicBezTo>
                    <a:pt x="90" y="89"/>
                    <a:pt x="89" y="89"/>
                    <a:pt x="88" y="88"/>
                  </a:cubicBezTo>
                  <a:cubicBezTo>
                    <a:pt x="87" y="87"/>
                    <a:pt x="89" y="86"/>
                    <a:pt x="89" y="85"/>
                  </a:cubicBezTo>
                  <a:cubicBezTo>
                    <a:pt x="92" y="82"/>
                    <a:pt x="96" y="83"/>
                    <a:pt x="99" y="83"/>
                  </a:cubicBezTo>
                  <a:cubicBezTo>
                    <a:pt x="100" y="83"/>
                    <a:pt x="101" y="83"/>
                    <a:pt x="101" y="83"/>
                  </a:cubicBezTo>
                  <a:cubicBezTo>
                    <a:pt x="99" y="82"/>
                    <a:pt x="96" y="83"/>
                    <a:pt x="94" y="83"/>
                  </a:cubicBezTo>
                  <a:cubicBezTo>
                    <a:pt x="90" y="84"/>
                    <a:pt x="88" y="86"/>
                    <a:pt x="88" y="90"/>
                  </a:cubicBezTo>
                  <a:cubicBezTo>
                    <a:pt x="88" y="93"/>
                    <a:pt x="88" y="96"/>
                    <a:pt x="86" y="98"/>
                  </a:cubicBezTo>
                  <a:cubicBezTo>
                    <a:pt x="85" y="100"/>
                    <a:pt x="83" y="100"/>
                    <a:pt x="82" y="98"/>
                  </a:cubicBezTo>
                  <a:cubicBezTo>
                    <a:pt x="80" y="92"/>
                    <a:pt x="81" y="86"/>
                    <a:pt x="85" y="82"/>
                  </a:cubicBezTo>
                  <a:cubicBezTo>
                    <a:pt x="81" y="84"/>
                    <a:pt x="80" y="88"/>
                    <a:pt x="81" y="92"/>
                  </a:cubicBezTo>
                  <a:cubicBezTo>
                    <a:pt x="81" y="94"/>
                    <a:pt x="81" y="96"/>
                    <a:pt x="81" y="97"/>
                  </a:cubicBezTo>
                  <a:cubicBezTo>
                    <a:pt x="80" y="100"/>
                    <a:pt x="77" y="101"/>
                    <a:pt x="76" y="103"/>
                  </a:cubicBezTo>
                  <a:cubicBezTo>
                    <a:pt x="75" y="105"/>
                    <a:pt x="73" y="106"/>
                    <a:pt x="71" y="106"/>
                  </a:cubicBezTo>
                  <a:cubicBezTo>
                    <a:pt x="69" y="105"/>
                    <a:pt x="70" y="103"/>
                    <a:pt x="70" y="101"/>
                  </a:cubicBezTo>
                  <a:cubicBezTo>
                    <a:pt x="70" y="99"/>
                    <a:pt x="70" y="96"/>
                    <a:pt x="69" y="93"/>
                  </a:cubicBezTo>
                  <a:cubicBezTo>
                    <a:pt x="69" y="89"/>
                    <a:pt x="67" y="87"/>
                    <a:pt x="62" y="89"/>
                  </a:cubicBezTo>
                  <a:cubicBezTo>
                    <a:pt x="64" y="87"/>
                    <a:pt x="66" y="88"/>
                    <a:pt x="67" y="91"/>
                  </a:cubicBezTo>
                  <a:cubicBezTo>
                    <a:pt x="68" y="96"/>
                    <a:pt x="68" y="102"/>
                    <a:pt x="65" y="107"/>
                  </a:cubicBezTo>
                  <a:cubicBezTo>
                    <a:pt x="64" y="108"/>
                    <a:pt x="63" y="110"/>
                    <a:pt x="62" y="109"/>
                  </a:cubicBezTo>
                  <a:cubicBezTo>
                    <a:pt x="60" y="108"/>
                    <a:pt x="61" y="107"/>
                    <a:pt x="62" y="106"/>
                  </a:cubicBezTo>
                  <a:cubicBezTo>
                    <a:pt x="63" y="104"/>
                    <a:pt x="63" y="101"/>
                    <a:pt x="64" y="100"/>
                  </a:cubicBezTo>
                  <a:cubicBezTo>
                    <a:pt x="63" y="104"/>
                    <a:pt x="60" y="108"/>
                    <a:pt x="59" y="113"/>
                  </a:cubicBezTo>
                  <a:cubicBezTo>
                    <a:pt x="58" y="115"/>
                    <a:pt x="57" y="117"/>
                    <a:pt x="54" y="117"/>
                  </a:cubicBezTo>
                  <a:cubicBezTo>
                    <a:pt x="52" y="117"/>
                    <a:pt x="49" y="119"/>
                    <a:pt x="47" y="116"/>
                  </a:cubicBezTo>
                  <a:cubicBezTo>
                    <a:pt x="48" y="112"/>
                    <a:pt x="53" y="110"/>
                    <a:pt x="52" y="105"/>
                  </a:cubicBezTo>
                  <a:cubicBezTo>
                    <a:pt x="51" y="113"/>
                    <a:pt x="47" y="117"/>
                    <a:pt x="41" y="117"/>
                  </a:cubicBezTo>
                  <a:cubicBezTo>
                    <a:pt x="39" y="116"/>
                    <a:pt x="36" y="117"/>
                    <a:pt x="34" y="118"/>
                  </a:cubicBezTo>
                  <a:cubicBezTo>
                    <a:pt x="31" y="119"/>
                    <a:pt x="27" y="120"/>
                    <a:pt x="24" y="118"/>
                  </a:cubicBezTo>
                  <a:cubicBezTo>
                    <a:pt x="23" y="114"/>
                    <a:pt x="22" y="111"/>
                    <a:pt x="19" y="108"/>
                  </a:cubicBezTo>
                  <a:cubicBezTo>
                    <a:pt x="17" y="106"/>
                    <a:pt x="18" y="103"/>
                    <a:pt x="22" y="98"/>
                  </a:cubicBezTo>
                  <a:cubicBezTo>
                    <a:pt x="17" y="104"/>
                    <a:pt x="17" y="105"/>
                    <a:pt x="21" y="110"/>
                  </a:cubicBezTo>
                  <a:cubicBezTo>
                    <a:pt x="23" y="113"/>
                    <a:pt x="24" y="115"/>
                    <a:pt x="22" y="118"/>
                  </a:cubicBezTo>
                  <a:cubicBezTo>
                    <a:pt x="20" y="120"/>
                    <a:pt x="17" y="120"/>
                    <a:pt x="15" y="120"/>
                  </a:cubicBezTo>
                  <a:cubicBezTo>
                    <a:pt x="13" y="118"/>
                    <a:pt x="13" y="116"/>
                    <a:pt x="13" y="114"/>
                  </a:cubicBezTo>
                  <a:cubicBezTo>
                    <a:pt x="12" y="111"/>
                    <a:pt x="12" y="109"/>
                    <a:pt x="11" y="107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12" y="109"/>
                    <a:pt x="13" y="113"/>
                    <a:pt x="13" y="117"/>
                  </a:cubicBezTo>
                  <a:cubicBezTo>
                    <a:pt x="12" y="118"/>
                    <a:pt x="12" y="119"/>
                    <a:pt x="10" y="119"/>
                  </a:cubicBezTo>
                  <a:cubicBezTo>
                    <a:pt x="7" y="115"/>
                    <a:pt x="6" y="110"/>
                    <a:pt x="6" y="105"/>
                  </a:cubicBezTo>
                  <a:cubicBezTo>
                    <a:pt x="6" y="106"/>
                    <a:pt x="6" y="108"/>
                    <a:pt x="6" y="110"/>
                  </a:cubicBezTo>
                  <a:cubicBezTo>
                    <a:pt x="7" y="112"/>
                    <a:pt x="8" y="114"/>
                    <a:pt x="8" y="117"/>
                  </a:cubicBezTo>
                  <a:cubicBezTo>
                    <a:pt x="8" y="118"/>
                    <a:pt x="8" y="120"/>
                    <a:pt x="6" y="119"/>
                  </a:cubicBezTo>
                  <a:close/>
                </a:path>
              </a:pathLst>
            </a:custGeom>
            <a:solidFill>
              <a:srgbClr val="B76C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1" name="Freeform 31">
              <a:extLst>
                <a:ext uri="{FF2B5EF4-FFF2-40B4-BE49-F238E27FC236}">
                  <a16:creationId xmlns:a16="http://schemas.microsoft.com/office/drawing/2014/main" id="{0D9A7C65-2C9B-4AB2-F76C-517E487E5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5" y="1788"/>
              <a:ext cx="320" cy="654"/>
            </a:xfrm>
            <a:custGeom>
              <a:avLst/>
              <a:gdLst>
                <a:gd name="T0" fmla="*/ 26 w 135"/>
                <a:gd name="T1" fmla="*/ 104 h 276"/>
                <a:gd name="T2" fmla="*/ 20 w 135"/>
                <a:gd name="T3" fmla="*/ 99 h 276"/>
                <a:gd name="T4" fmla="*/ 2 w 135"/>
                <a:gd name="T5" fmla="*/ 107 h 276"/>
                <a:gd name="T6" fmla="*/ 7 w 135"/>
                <a:gd name="T7" fmla="*/ 89 h 276"/>
                <a:gd name="T8" fmla="*/ 13 w 135"/>
                <a:gd name="T9" fmla="*/ 83 h 276"/>
                <a:gd name="T10" fmla="*/ 22 w 135"/>
                <a:gd name="T11" fmla="*/ 76 h 276"/>
                <a:gd name="T12" fmla="*/ 44 w 135"/>
                <a:gd name="T13" fmla="*/ 54 h 276"/>
                <a:gd name="T14" fmla="*/ 60 w 135"/>
                <a:gd name="T15" fmla="*/ 43 h 276"/>
                <a:gd name="T16" fmla="*/ 72 w 135"/>
                <a:gd name="T17" fmla="*/ 38 h 276"/>
                <a:gd name="T18" fmla="*/ 62 w 135"/>
                <a:gd name="T19" fmla="*/ 47 h 276"/>
                <a:gd name="T20" fmla="*/ 53 w 135"/>
                <a:gd name="T21" fmla="*/ 55 h 276"/>
                <a:gd name="T22" fmla="*/ 39 w 135"/>
                <a:gd name="T23" fmla="*/ 68 h 276"/>
                <a:gd name="T24" fmla="*/ 36 w 135"/>
                <a:gd name="T25" fmla="*/ 76 h 276"/>
                <a:gd name="T26" fmla="*/ 34 w 135"/>
                <a:gd name="T27" fmla="*/ 93 h 276"/>
                <a:gd name="T28" fmla="*/ 36 w 135"/>
                <a:gd name="T29" fmla="*/ 89 h 276"/>
                <a:gd name="T30" fmla="*/ 40 w 135"/>
                <a:gd name="T31" fmla="*/ 76 h 276"/>
                <a:gd name="T32" fmla="*/ 46 w 135"/>
                <a:gd name="T33" fmla="*/ 71 h 276"/>
                <a:gd name="T34" fmla="*/ 66 w 135"/>
                <a:gd name="T35" fmla="*/ 49 h 276"/>
                <a:gd name="T36" fmla="*/ 73 w 135"/>
                <a:gd name="T37" fmla="*/ 42 h 276"/>
                <a:gd name="T38" fmla="*/ 85 w 135"/>
                <a:gd name="T39" fmla="*/ 30 h 276"/>
                <a:gd name="T40" fmla="*/ 83 w 135"/>
                <a:gd name="T41" fmla="*/ 24 h 276"/>
                <a:gd name="T42" fmla="*/ 102 w 135"/>
                <a:gd name="T43" fmla="*/ 23 h 276"/>
                <a:gd name="T44" fmla="*/ 115 w 135"/>
                <a:gd name="T45" fmla="*/ 11 h 276"/>
                <a:gd name="T46" fmla="*/ 103 w 135"/>
                <a:gd name="T47" fmla="*/ 17 h 276"/>
                <a:gd name="T48" fmla="*/ 109 w 135"/>
                <a:gd name="T49" fmla="*/ 8 h 276"/>
                <a:gd name="T50" fmla="*/ 134 w 135"/>
                <a:gd name="T51" fmla="*/ 1 h 276"/>
                <a:gd name="T52" fmla="*/ 113 w 135"/>
                <a:gd name="T53" fmla="*/ 27 h 276"/>
                <a:gd name="T54" fmla="*/ 74 w 135"/>
                <a:gd name="T55" fmla="*/ 51 h 276"/>
                <a:gd name="T56" fmla="*/ 55 w 135"/>
                <a:gd name="T57" fmla="*/ 73 h 276"/>
                <a:gd name="T58" fmla="*/ 47 w 135"/>
                <a:gd name="T59" fmla="*/ 96 h 276"/>
                <a:gd name="T60" fmla="*/ 49 w 135"/>
                <a:gd name="T61" fmla="*/ 126 h 276"/>
                <a:gd name="T62" fmla="*/ 67 w 135"/>
                <a:gd name="T63" fmla="*/ 162 h 276"/>
                <a:gd name="T64" fmla="*/ 81 w 135"/>
                <a:gd name="T65" fmla="*/ 200 h 276"/>
                <a:gd name="T66" fmla="*/ 111 w 135"/>
                <a:gd name="T67" fmla="*/ 246 h 276"/>
                <a:gd name="T68" fmla="*/ 117 w 135"/>
                <a:gd name="T69" fmla="*/ 261 h 276"/>
                <a:gd name="T70" fmla="*/ 101 w 135"/>
                <a:gd name="T71" fmla="*/ 249 h 276"/>
                <a:gd name="T72" fmla="*/ 80 w 135"/>
                <a:gd name="T73" fmla="*/ 244 h 276"/>
                <a:gd name="T74" fmla="*/ 80 w 135"/>
                <a:gd name="T75" fmla="*/ 259 h 276"/>
                <a:gd name="T76" fmla="*/ 87 w 135"/>
                <a:gd name="T77" fmla="*/ 275 h 276"/>
                <a:gd name="T78" fmla="*/ 68 w 135"/>
                <a:gd name="T79" fmla="*/ 252 h 276"/>
                <a:gd name="T80" fmla="*/ 71 w 135"/>
                <a:gd name="T81" fmla="*/ 233 h 276"/>
                <a:gd name="T82" fmla="*/ 69 w 135"/>
                <a:gd name="T83" fmla="*/ 224 h 276"/>
                <a:gd name="T84" fmla="*/ 73 w 135"/>
                <a:gd name="T85" fmla="*/ 208 h 276"/>
                <a:gd name="T86" fmla="*/ 79 w 135"/>
                <a:gd name="T87" fmla="*/ 219 h 276"/>
                <a:gd name="T88" fmla="*/ 76 w 135"/>
                <a:gd name="T89" fmla="*/ 227 h 276"/>
                <a:gd name="T90" fmla="*/ 84 w 135"/>
                <a:gd name="T91" fmla="*/ 226 h 276"/>
                <a:gd name="T92" fmla="*/ 75 w 135"/>
                <a:gd name="T93" fmla="*/ 212 h 276"/>
                <a:gd name="T94" fmla="*/ 76 w 135"/>
                <a:gd name="T95" fmla="*/ 205 h 276"/>
                <a:gd name="T96" fmla="*/ 68 w 135"/>
                <a:gd name="T97" fmla="*/ 182 h 276"/>
                <a:gd name="T98" fmla="*/ 64 w 135"/>
                <a:gd name="T99" fmla="*/ 168 h 276"/>
                <a:gd name="T100" fmla="*/ 52 w 135"/>
                <a:gd name="T101" fmla="*/ 152 h 276"/>
                <a:gd name="T102" fmla="*/ 38 w 135"/>
                <a:gd name="T103" fmla="*/ 117 h 276"/>
                <a:gd name="T104" fmla="*/ 35 w 135"/>
                <a:gd name="T105" fmla="*/ 111 h 276"/>
                <a:gd name="T106" fmla="*/ 37 w 135"/>
                <a:gd name="T107" fmla="*/ 96 h 276"/>
                <a:gd name="T108" fmla="*/ 35 w 135"/>
                <a:gd name="T109" fmla="*/ 102 h 276"/>
                <a:gd name="T110" fmla="*/ 29 w 135"/>
                <a:gd name="T111" fmla="*/ 119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5" h="276">
                  <a:moveTo>
                    <a:pt x="29" y="119"/>
                  </a:moveTo>
                  <a:cubicBezTo>
                    <a:pt x="28" y="116"/>
                    <a:pt x="28" y="112"/>
                    <a:pt x="28" y="109"/>
                  </a:cubicBezTo>
                  <a:cubicBezTo>
                    <a:pt x="28" y="107"/>
                    <a:pt x="27" y="105"/>
                    <a:pt x="26" y="104"/>
                  </a:cubicBezTo>
                  <a:cubicBezTo>
                    <a:pt x="25" y="102"/>
                    <a:pt x="26" y="100"/>
                    <a:pt x="26" y="98"/>
                  </a:cubicBezTo>
                  <a:cubicBezTo>
                    <a:pt x="25" y="100"/>
                    <a:pt x="25" y="102"/>
                    <a:pt x="22" y="100"/>
                  </a:cubicBezTo>
                  <a:cubicBezTo>
                    <a:pt x="22" y="99"/>
                    <a:pt x="21" y="99"/>
                    <a:pt x="20" y="99"/>
                  </a:cubicBezTo>
                  <a:cubicBezTo>
                    <a:pt x="17" y="102"/>
                    <a:pt x="14" y="105"/>
                    <a:pt x="9" y="101"/>
                  </a:cubicBezTo>
                  <a:cubicBezTo>
                    <a:pt x="9" y="103"/>
                    <a:pt x="10" y="104"/>
                    <a:pt x="10" y="106"/>
                  </a:cubicBezTo>
                  <a:cubicBezTo>
                    <a:pt x="8" y="107"/>
                    <a:pt x="4" y="103"/>
                    <a:pt x="2" y="107"/>
                  </a:cubicBezTo>
                  <a:cubicBezTo>
                    <a:pt x="1" y="107"/>
                    <a:pt x="0" y="101"/>
                    <a:pt x="1" y="100"/>
                  </a:cubicBezTo>
                  <a:cubicBezTo>
                    <a:pt x="2" y="96"/>
                    <a:pt x="5" y="93"/>
                    <a:pt x="3" y="89"/>
                  </a:cubicBezTo>
                  <a:cubicBezTo>
                    <a:pt x="5" y="89"/>
                    <a:pt x="5" y="91"/>
                    <a:pt x="7" y="89"/>
                  </a:cubicBezTo>
                  <a:cubicBezTo>
                    <a:pt x="9" y="87"/>
                    <a:pt x="8" y="92"/>
                    <a:pt x="11" y="92"/>
                  </a:cubicBezTo>
                  <a:cubicBezTo>
                    <a:pt x="12" y="91"/>
                    <a:pt x="13" y="89"/>
                    <a:pt x="12" y="87"/>
                  </a:cubicBezTo>
                  <a:cubicBezTo>
                    <a:pt x="11" y="86"/>
                    <a:pt x="11" y="84"/>
                    <a:pt x="13" y="83"/>
                  </a:cubicBezTo>
                  <a:cubicBezTo>
                    <a:pt x="15" y="82"/>
                    <a:pt x="14" y="85"/>
                    <a:pt x="16" y="85"/>
                  </a:cubicBezTo>
                  <a:cubicBezTo>
                    <a:pt x="14" y="79"/>
                    <a:pt x="15" y="78"/>
                    <a:pt x="20" y="80"/>
                  </a:cubicBezTo>
                  <a:cubicBezTo>
                    <a:pt x="22" y="79"/>
                    <a:pt x="17" y="75"/>
                    <a:pt x="22" y="76"/>
                  </a:cubicBezTo>
                  <a:cubicBezTo>
                    <a:pt x="23" y="76"/>
                    <a:pt x="23" y="75"/>
                    <a:pt x="23" y="75"/>
                  </a:cubicBezTo>
                  <a:cubicBezTo>
                    <a:pt x="23" y="68"/>
                    <a:pt x="28" y="63"/>
                    <a:pt x="33" y="59"/>
                  </a:cubicBezTo>
                  <a:cubicBezTo>
                    <a:pt x="36" y="57"/>
                    <a:pt x="39" y="55"/>
                    <a:pt x="44" y="54"/>
                  </a:cubicBezTo>
                  <a:cubicBezTo>
                    <a:pt x="45" y="54"/>
                    <a:pt x="47" y="51"/>
                    <a:pt x="48" y="49"/>
                  </a:cubicBezTo>
                  <a:cubicBezTo>
                    <a:pt x="50" y="45"/>
                    <a:pt x="55" y="45"/>
                    <a:pt x="57" y="41"/>
                  </a:cubicBezTo>
                  <a:cubicBezTo>
                    <a:pt x="57" y="40"/>
                    <a:pt x="59" y="43"/>
                    <a:pt x="60" y="43"/>
                  </a:cubicBezTo>
                  <a:cubicBezTo>
                    <a:pt x="59" y="39"/>
                    <a:pt x="62" y="33"/>
                    <a:pt x="66" y="33"/>
                  </a:cubicBezTo>
                  <a:cubicBezTo>
                    <a:pt x="68" y="33"/>
                    <a:pt x="67" y="34"/>
                    <a:pt x="68" y="35"/>
                  </a:cubicBezTo>
                  <a:cubicBezTo>
                    <a:pt x="69" y="36"/>
                    <a:pt x="70" y="38"/>
                    <a:pt x="72" y="38"/>
                  </a:cubicBezTo>
                  <a:cubicBezTo>
                    <a:pt x="72" y="41"/>
                    <a:pt x="70" y="40"/>
                    <a:pt x="69" y="40"/>
                  </a:cubicBezTo>
                  <a:cubicBezTo>
                    <a:pt x="66" y="39"/>
                    <a:pt x="65" y="40"/>
                    <a:pt x="65" y="42"/>
                  </a:cubicBezTo>
                  <a:cubicBezTo>
                    <a:pt x="65" y="44"/>
                    <a:pt x="65" y="47"/>
                    <a:pt x="62" y="47"/>
                  </a:cubicBezTo>
                  <a:cubicBezTo>
                    <a:pt x="60" y="47"/>
                    <a:pt x="62" y="48"/>
                    <a:pt x="61" y="49"/>
                  </a:cubicBezTo>
                  <a:cubicBezTo>
                    <a:pt x="58" y="50"/>
                    <a:pt x="56" y="52"/>
                    <a:pt x="53" y="54"/>
                  </a:cubicBezTo>
                  <a:cubicBezTo>
                    <a:pt x="53" y="54"/>
                    <a:pt x="52" y="54"/>
                    <a:pt x="53" y="55"/>
                  </a:cubicBezTo>
                  <a:cubicBezTo>
                    <a:pt x="53" y="57"/>
                    <a:pt x="52" y="57"/>
                    <a:pt x="51" y="57"/>
                  </a:cubicBezTo>
                  <a:cubicBezTo>
                    <a:pt x="48" y="58"/>
                    <a:pt x="44" y="58"/>
                    <a:pt x="43" y="63"/>
                  </a:cubicBezTo>
                  <a:cubicBezTo>
                    <a:pt x="43" y="65"/>
                    <a:pt x="40" y="66"/>
                    <a:pt x="39" y="68"/>
                  </a:cubicBezTo>
                  <a:cubicBezTo>
                    <a:pt x="37" y="69"/>
                    <a:pt x="35" y="66"/>
                    <a:pt x="34" y="70"/>
                  </a:cubicBezTo>
                  <a:cubicBezTo>
                    <a:pt x="34" y="71"/>
                    <a:pt x="32" y="69"/>
                    <a:pt x="30" y="69"/>
                  </a:cubicBezTo>
                  <a:cubicBezTo>
                    <a:pt x="31" y="73"/>
                    <a:pt x="35" y="73"/>
                    <a:pt x="36" y="76"/>
                  </a:cubicBezTo>
                  <a:cubicBezTo>
                    <a:pt x="37" y="77"/>
                    <a:pt x="38" y="79"/>
                    <a:pt x="37" y="80"/>
                  </a:cubicBezTo>
                  <a:cubicBezTo>
                    <a:pt x="35" y="83"/>
                    <a:pt x="35" y="87"/>
                    <a:pt x="35" y="90"/>
                  </a:cubicBezTo>
                  <a:cubicBezTo>
                    <a:pt x="35" y="91"/>
                    <a:pt x="33" y="92"/>
                    <a:pt x="34" y="93"/>
                  </a:cubicBezTo>
                  <a:cubicBezTo>
                    <a:pt x="36" y="94"/>
                    <a:pt x="37" y="93"/>
                    <a:pt x="39" y="92"/>
                  </a:cubicBezTo>
                  <a:cubicBezTo>
                    <a:pt x="38" y="90"/>
                    <a:pt x="36" y="91"/>
                    <a:pt x="36" y="90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9" y="89"/>
                    <a:pt x="40" y="86"/>
                    <a:pt x="42" y="84"/>
                  </a:cubicBezTo>
                  <a:cubicBezTo>
                    <a:pt x="43" y="83"/>
                    <a:pt x="43" y="82"/>
                    <a:pt x="43" y="81"/>
                  </a:cubicBezTo>
                  <a:cubicBezTo>
                    <a:pt x="42" y="79"/>
                    <a:pt x="44" y="76"/>
                    <a:pt x="40" y="76"/>
                  </a:cubicBezTo>
                  <a:cubicBezTo>
                    <a:pt x="39" y="77"/>
                    <a:pt x="39" y="76"/>
                    <a:pt x="39" y="75"/>
                  </a:cubicBezTo>
                  <a:cubicBezTo>
                    <a:pt x="40" y="73"/>
                    <a:pt x="42" y="74"/>
                    <a:pt x="44" y="74"/>
                  </a:cubicBezTo>
                  <a:cubicBezTo>
                    <a:pt x="45" y="73"/>
                    <a:pt x="48" y="73"/>
                    <a:pt x="46" y="71"/>
                  </a:cubicBezTo>
                  <a:cubicBezTo>
                    <a:pt x="44" y="68"/>
                    <a:pt x="46" y="68"/>
                    <a:pt x="47" y="66"/>
                  </a:cubicBezTo>
                  <a:cubicBezTo>
                    <a:pt x="50" y="59"/>
                    <a:pt x="57" y="55"/>
                    <a:pt x="62" y="49"/>
                  </a:cubicBezTo>
                  <a:cubicBezTo>
                    <a:pt x="63" y="49"/>
                    <a:pt x="65" y="49"/>
                    <a:pt x="66" y="49"/>
                  </a:cubicBezTo>
                  <a:cubicBezTo>
                    <a:pt x="67" y="49"/>
                    <a:pt x="68" y="49"/>
                    <a:pt x="67" y="48"/>
                  </a:cubicBezTo>
                  <a:cubicBezTo>
                    <a:pt x="65" y="43"/>
                    <a:pt x="69" y="45"/>
                    <a:pt x="71" y="44"/>
                  </a:cubicBezTo>
                  <a:cubicBezTo>
                    <a:pt x="72" y="43"/>
                    <a:pt x="72" y="43"/>
                    <a:pt x="73" y="42"/>
                  </a:cubicBezTo>
                  <a:cubicBezTo>
                    <a:pt x="77" y="39"/>
                    <a:pt x="81" y="34"/>
                    <a:pt x="86" y="34"/>
                  </a:cubicBezTo>
                  <a:cubicBezTo>
                    <a:pt x="87" y="34"/>
                    <a:pt x="89" y="31"/>
                    <a:pt x="88" y="30"/>
                  </a:cubicBezTo>
                  <a:cubicBezTo>
                    <a:pt x="88" y="29"/>
                    <a:pt x="86" y="30"/>
                    <a:pt x="85" y="30"/>
                  </a:cubicBezTo>
                  <a:cubicBezTo>
                    <a:pt x="84" y="31"/>
                    <a:pt x="83" y="32"/>
                    <a:pt x="82" y="29"/>
                  </a:cubicBezTo>
                  <a:cubicBezTo>
                    <a:pt x="84" y="28"/>
                    <a:pt x="83" y="28"/>
                    <a:pt x="82" y="27"/>
                  </a:cubicBezTo>
                  <a:cubicBezTo>
                    <a:pt x="81" y="25"/>
                    <a:pt x="82" y="24"/>
                    <a:pt x="83" y="24"/>
                  </a:cubicBezTo>
                  <a:cubicBezTo>
                    <a:pt x="88" y="22"/>
                    <a:pt x="92" y="17"/>
                    <a:pt x="96" y="15"/>
                  </a:cubicBezTo>
                  <a:cubicBezTo>
                    <a:pt x="100" y="12"/>
                    <a:pt x="100" y="17"/>
                    <a:pt x="102" y="18"/>
                  </a:cubicBezTo>
                  <a:cubicBezTo>
                    <a:pt x="102" y="19"/>
                    <a:pt x="99" y="21"/>
                    <a:pt x="102" y="23"/>
                  </a:cubicBezTo>
                  <a:cubicBezTo>
                    <a:pt x="105" y="24"/>
                    <a:pt x="109" y="23"/>
                    <a:pt x="109" y="20"/>
                  </a:cubicBezTo>
                  <a:cubicBezTo>
                    <a:pt x="110" y="18"/>
                    <a:pt x="111" y="17"/>
                    <a:pt x="113" y="17"/>
                  </a:cubicBezTo>
                  <a:cubicBezTo>
                    <a:pt x="117" y="16"/>
                    <a:pt x="118" y="15"/>
                    <a:pt x="115" y="11"/>
                  </a:cubicBezTo>
                  <a:cubicBezTo>
                    <a:pt x="114" y="13"/>
                    <a:pt x="113" y="14"/>
                    <a:pt x="111" y="15"/>
                  </a:cubicBezTo>
                  <a:cubicBezTo>
                    <a:pt x="110" y="15"/>
                    <a:pt x="109" y="15"/>
                    <a:pt x="109" y="16"/>
                  </a:cubicBezTo>
                  <a:cubicBezTo>
                    <a:pt x="108" y="20"/>
                    <a:pt x="108" y="20"/>
                    <a:pt x="103" y="17"/>
                  </a:cubicBezTo>
                  <a:cubicBezTo>
                    <a:pt x="103" y="16"/>
                    <a:pt x="102" y="16"/>
                    <a:pt x="102" y="15"/>
                  </a:cubicBezTo>
                  <a:cubicBezTo>
                    <a:pt x="99" y="11"/>
                    <a:pt x="100" y="10"/>
                    <a:pt x="104" y="10"/>
                  </a:cubicBezTo>
                  <a:cubicBezTo>
                    <a:pt x="106" y="9"/>
                    <a:pt x="108" y="9"/>
                    <a:pt x="109" y="8"/>
                  </a:cubicBezTo>
                  <a:cubicBezTo>
                    <a:pt x="114" y="7"/>
                    <a:pt x="120" y="6"/>
                    <a:pt x="124" y="3"/>
                  </a:cubicBezTo>
                  <a:cubicBezTo>
                    <a:pt x="127" y="2"/>
                    <a:pt x="126" y="7"/>
                    <a:pt x="128" y="4"/>
                  </a:cubicBezTo>
                  <a:cubicBezTo>
                    <a:pt x="129" y="3"/>
                    <a:pt x="132" y="0"/>
                    <a:pt x="134" y="1"/>
                  </a:cubicBezTo>
                  <a:cubicBezTo>
                    <a:pt x="135" y="6"/>
                    <a:pt x="134" y="11"/>
                    <a:pt x="134" y="16"/>
                  </a:cubicBezTo>
                  <a:cubicBezTo>
                    <a:pt x="131" y="19"/>
                    <a:pt x="127" y="19"/>
                    <a:pt x="124" y="21"/>
                  </a:cubicBezTo>
                  <a:cubicBezTo>
                    <a:pt x="120" y="22"/>
                    <a:pt x="116" y="24"/>
                    <a:pt x="113" y="27"/>
                  </a:cubicBezTo>
                  <a:cubicBezTo>
                    <a:pt x="109" y="30"/>
                    <a:pt x="103" y="31"/>
                    <a:pt x="99" y="34"/>
                  </a:cubicBezTo>
                  <a:cubicBezTo>
                    <a:pt x="93" y="36"/>
                    <a:pt x="88" y="40"/>
                    <a:pt x="83" y="45"/>
                  </a:cubicBezTo>
                  <a:cubicBezTo>
                    <a:pt x="80" y="47"/>
                    <a:pt x="76" y="48"/>
                    <a:pt x="74" y="51"/>
                  </a:cubicBezTo>
                  <a:cubicBezTo>
                    <a:pt x="73" y="53"/>
                    <a:pt x="71" y="54"/>
                    <a:pt x="70" y="55"/>
                  </a:cubicBezTo>
                  <a:cubicBezTo>
                    <a:pt x="67" y="58"/>
                    <a:pt x="64" y="60"/>
                    <a:pt x="61" y="63"/>
                  </a:cubicBezTo>
                  <a:cubicBezTo>
                    <a:pt x="58" y="66"/>
                    <a:pt x="55" y="69"/>
                    <a:pt x="55" y="73"/>
                  </a:cubicBezTo>
                  <a:cubicBezTo>
                    <a:pt x="55" y="76"/>
                    <a:pt x="53" y="78"/>
                    <a:pt x="52" y="81"/>
                  </a:cubicBezTo>
                  <a:cubicBezTo>
                    <a:pt x="51" y="81"/>
                    <a:pt x="50" y="81"/>
                    <a:pt x="50" y="82"/>
                  </a:cubicBezTo>
                  <a:cubicBezTo>
                    <a:pt x="48" y="87"/>
                    <a:pt x="47" y="91"/>
                    <a:pt x="47" y="96"/>
                  </a:cubicBezTo>
                  <a:cubicBezTo>
                    <a:pt x="47" y="100"/>
                    <a:pt x="46" y="104"/>
                    <a:pt x="45" y="109"/>
                  </a:cubicBezTo>
                  <a:cubicBezTo>
                    <a:pt x="45" y="109"/>
                    <a:pt x="45" y="110"/>
                    <a:pt x="45" y="110"/>
                  </a:cubicBezTo>
                  <a:cubicBezTo>
                    <a:pt x="45" y="116"/>
                    <a:pt x="47" y="121"/>
                    <a:pt x="49" y="126"/>
                  </a:cubicBezTo>
                  <a:cubicBezTo>
                    <a:pt x="50" y="132"/>
                    <a:pt x="52" y="137"/>
                    <a:pt x="54" y="142"/>
                  </a:cubicBezTo>
                  <a:cubicBezTo>
                    <a:pt x="57" y="148"/>
                    <a:pt x="61" y="152"/>
                    <a:pt x="64" y="158"/>
                  </a:cubicBezTo>
                  <a:cubicBezTo>
                    <a:pt x="65" y="159"/>
                    <a:pt x="66" y="161"/>
                    <a:pt x="67" y="162"/>
                  </a:cubicBezTo>
                  <a:cubicBezTo>
                    <a:pt x="69" y="167"/>
                    <a:pt x="72" y="171"/>
                    <a:pt x="74" y="175"/>
                  </a:cubicBezTo>
                  <a:cubicBezTo>
                    <a:pt x="75" y="180"/>
                    <a:pt x="77" y="184"/>
                    <a:pt x="79" y="189"/>
                  </a:cubicBezTo>
                  <a:cubicBezTo>
                    <a:pt x="79" y="192"/>
                    <a:pt x="80" y="196"/>
                    <a:pt x="81" y="200"/>
                  </a:cubicBezTo>
                  <a:cubicBezTo>
                    <a:pt x="82" y="201"/>
                    <a:pt x="82" y="203"/>
                    <a:pt x="83" y="205"/>
                  </a:cubicBezTo>
                  <a:cubicBezTo>
                    <a:pt x="82" y="213"/>
                    <a:pt x="86" y="220"/>
                    <a:pt x="91" y="226"/>
                  </a:cubicBezTo>
                  <a:cubicBezTo>
                    <a:pt x="97" y="234"/>
                    <a:pt x="105" y="240"/>
                    <a:pt x="111" y="246"/>
                  </a:cubicBezTo>
                  <a:cubicBezTo>
                    <a:pt x="112" y="247"/>
                    <a:pt x="112" y="247"/>
                    <a:pt x="113" y="247"/>
                  </a:cubicBezTo>
                  <a:cubicBezTo>
                    <a:pt x="116" y="247"/>
                    <a:pt x="116" y="247"/>
                    <a:pt x="116" y="250"/>
                  </a:cubicBezTo>
                  <a:cubicBezTo>
                    <a:pt x="116" y="254"/>
                    <a:pt x="119" y="257"/>
                    <a:pt x="117" y="261"/>
                  </a:cubicBezTo>
                  <a:cubicBezTo>
                    <a:pt x="117" y="261"/>
                    <a:pt x="116" y="262"/>
                    <a:pt x="116" y="262"/>
                  </a:cubicBezTo>
                  <a:cubicBezTo>
                    <a:pt x="114" y="261"/>
                    <a:pt x="113" y="259"/>
                    <a:pt x="112" y="258"/>
                  </a:cubicBezTo>
                  <a:cubicBezTo>
                    <a:pt x="108" y="254"/>
                    <a:pt x="105" y="251"/>
                    <a:pt x="101" y="249"/>
                  </a:cubicBezTo>
                  <a:cubicBezTo>
                    <a:pt x="96" y="244"/>
                    <a:pt x="89" y="242"/>
                    <a:pt x="84" y="238"/>
                  </a:cubicBezTo>
                  <a:cubicBezTo>
                    <a:pt x="81" y="236"/>
                    <a:pt x="80" y="236"/>
                    <a:pt x="80" y="240"/>
                  </a:cubicBezTo>
                  <a:cubicBezTo>
                    <a:pt x="80" y="241"/>
                    <a:pt x="80" y="243"/>
                    <a:pt x="80" y="244"/>
                  </a:cubicBezTo>
                  <a:cubicBezTo>
                    <a:pt x="80" y="245"/>
                    <a:pt x="80" y="245"/>
                    <a:pt x="80" y="246"/>
                  </a:cubicBezTo>
                  <a:cubicBezTo>
                    <a:pt x="81" y="248"/>
                    <a:pt x="81" y="249"/>
                    <a:pt x="80" y="252"/>
                  </a:cubicBezTo>
                  <a:cubicBezTo>
                    <a:pt x="79" y="254"/>
                    <a:pt x="79" y="256"/>
                    <a:pt x="80" y="259"/>
                  </a:cubicBezTo>
                  <a:cubicBezTo>
                    <a:pt x="81" y="262"/>
                    <a:pt x="82" y="264"/>
                    <a:pt x="83" y="267"/>
                  </a:cubicBezTo>
                  <a:cubicBezTo>
                    <a:pt x="83" y="268"/>
                    <a:pt x="83" y="269"/>
                    <a:pt x="84" y="269"/>
                  </a:cubicBezTo>
                  <a:cubicBezTo>
                    <a:pt x="89" y="271"/>
                    <a:pt x="89" y="271"/>
                    <a:pt x="87" y="275"/>
                  </a:cubicBezTo>
                  <a:cubicBezTo>
                    <a:pt x="87" y="275"/>
                    <a:pt x="86" y="276"/>
                    <a:pt x="85" y="276"/>
                  </a:cubicBezTo>
                  <a:cubicBezTo>
                    <a:pt x="77" y="276"/>
                    <a:pt x="70" y="269"/>
                    <a:pt x="68" y="261"/>
                  </a:cubicBezTo>
                  <a:cubicBezTo>
                    <a:pt x="68" y="258"/>
                    <a:pt x="66" y="255"/>
                    <a:pt x="68" y="252"/>
                  </a:cubicBezTo>
                  <a:cubicBezTo>
                    <a:pt x="66" y="251"/>
                    <a:pt x="66" y="247"/>
                    <a:pt x="65" y="245"/>
                  </a:cubicBezTo>
                  <a:cubicBezTo>
                    <a:pt x="65" y="241"/>
                    <a:pt x="67" y="237"/>
                    <a:pt x="67" y="233"/>
                  </a:cubicBezTo>
                  <a:cubicBezTo>
                    <a:pt x="68" y="231"/>
                    <a:pt x="70" y="232"/>
                    <a:pt x="71" y="233"/>
                  </a:cubicBezTo>
                  <a:cubicBezTo>
                    <a:pt x="74" y="235"/>
                    <a:pt x="75" y="238"/>
                    <a:pt x="75" y="241"/>
                  </a:cubicBezTo>
                  <a:cubicBezTo>
                    <a:pt x="75" y="238"/>
                    <a:pt x="76" y="235"/>
                    <a:pt x="72" y="233"/>
                  </a:cubicBezTo>
                  <a:cubicBezTo>
                    <a:pt x="70" y="231"/>
                    <a:pt x="69" y="228"/>
                    <a:pt x="69" y="224"/>
                  </a:cubicBezTo>
                  <a:cubicBezTo>
                    <a:pt x="70" y="218"/>
                    <a:pt x="69" y="211"/>
                    <a:pt x="69" y="205"/>
                  </a:cubicBezTo>
                  <a:cubicBezTo>
                    <a:pt x="72" y="201"/>
                    <a:pt x="72" y="205"/>
                    <a:pt x="73" y="206"/>
                  </a:cubicBezTo>
                  <a:cubicBezTo>
                    <a:pt x="73" y="207"/>
                    <a:pt x="73" y="207"/>
                    <a:pt x="73" y="208"/>
                  </a:cubicBezTo>
                  <a:cubicBezTo>
                    <a:pt x="72" y="210"/>
                    <a:pt x="74" y="211"/>
                    <a:pt x="75" y="212"/>
                  </a:cubicBezTo>
                  <a:cubicBezTo>
                    <a:pt x="74" y="214"/>
                    <a:pt x="74" y="216"/>
                    <a:pt x="75" y="218"/>
                  </a:cubicBezTo>
                  <a:cubicBezTo>
                    <a:pt x="75" y="219"/>
                    <a:pt x="76" y="219"/>
                    <a:pt x="79" y="219"/>
                  </a:cubicBezTo>
                  <a:cubicBezTo>
                    <a:pt x="79" y="222"/>
                    <a:pt x="76" y="221"/>
                    <a:pt x="75" y="223"/>
                  </a:cubicBezTo>
                  <a:cubicBezTo>
                    <a:pt x="75" y="225"/>
                    <a:pt x="76" y="227"/>
                    <a:pt x="74" y="228"/>
                  </a:cubicBezTo>
                  <a:cubicBezTo>
                    <a:pt x="75" y="228"/>
                    <a:pt x="76" y="228"/>
                    <a:pt x="76" y="227"/>
                  </a:cubicBezTo>
                  <a:cubicBezTo>
                    <a:pt x="77" y="224"/>
                    <a:pt x="80" y="225"/>
                    <a:pt x="82" y="227"/>
                  </a:cubicBezTo>
                  <a:cubicBezTo>
                    <a:pt x="82" y="228"/>
                    <a:pt x="82" y="229"/>
                    <a:pt x="83" y="229"/>
                  </a:cubicBezTo>
                  <a:cubicBezTo>
                    <a:pt x="85" y="228"/>
                    <a:pt x="84" y="227"/>
                    <a:pt x="84" y="226"/>
                  </a:cubicBezTo>
                  <a:cubicBezTo>
                    <a:pt x="84" y="226"/>
                    <a:pt x="84" y="225"/>
                    <a:pt x="83" y="225"/>
                  </a:cubicBezTo>
                  <a:cubicBezTo>
                    <a:pt x="79" y="224"/>
                    <a:pt x="80" y="221"/>
                    <a:pt x="80" y="219"/>
                  </a:cubicBezTo>
                  <a:cubicBezTo>
                    <a:pt x="79" y="216"/>
                    <a:pt x="77" y="214"/>
                    <a:pt x="75" y="212"/>
                  </a:cubicBezTo>
                  <a:cubicBezTo>
                    <a:pt x="75" y="212"/>
                    <a:pt x="75" y="211"/>
                    <a:pt x="75" y="211"/>
                  </a:cubicBezTo>
                  <a:cubicBezTo>
                    <a:pt x="75" y="211"/>
                    <a:pt x="75" y="211"/>
                    <a:pt x="75" y="211"/>
                  </a:cubicBezTo>
                  <a:cubicBezTo>
                    <a:pt x="77" y="209"/>
                    <a:pt x="77" y="207"/>
                    <a:pt x="76" y="205"/>
                  </a:cubicBezTo>
                  <a:cubicBezTo>
                    <a:pt x="75" y="202"/>
                    <a:pt x="74" y="199"/>
                    <a:pt x="74" y="195"/>
                  </a:cubicBezTo>
                  <a:cubicBezTo>
                    <a:pt x="73" y="192"/>
                    <a:pt x="72" y="189"/>
                    <a:pt x="70" y="186"/>
                  </a:cubicBezTo>
                  <a:cubicBezTo>
                    <a:pt x="69" y="185"/>
                    <a:pt x="68" y="184"/>
                    <a:pt x="68" y="182"/>
                  </a:cubicBezTo>
                  <a:cubicBezTo>
                    <a:pt x="68" y="180"/>
                    <a:pt x="67" y="180"/>
                    <a:pt x="66" y="180"/>
                  </a:cubicBezTo>
                  <a:cubicBezTo>
                    <a:pt x="65" y="180"/>
                    <a:pt x="65" y="179"/>
                    <a:pt x="65" y="178"/>
                  </a:cubicBezTo>
                  <a:cubicBezTo>
                    <a:pt x="65" y="175"/>
                    <a:pt x="64" y="171"/>
                    <a:pt x="64" y="168"/>
                  </a:cubicBezTo>
                  <a:cubicBezTo>
                    <a:pt x="64" y="166"/>
                    <a:pt x="63" y="165"/>
                    <a:pt x="61" y="164"/>
                  </a:cubicBezTo>
                  <a:cubicBezTo>
                    <a:pt x="61" y="164"/>
                    <a:pt x="60" y="164"/>
                    <a:pt x="60" y="164"/>
                  </a:cubicBezTo>
                  <a:cubicBezTo>
                    <a:pt x="60" y="158"/>
                    <a:pt x="55" y="155"/>
                    <a:pt x="52" y="152"/>
                  </a:cubicBezTo>
                  <a:cubicBezTo>
                    <a:pt x="47" y="144"/>
                    <a:pt x="46" y="135"/>
                    <a:pt x="41" y="127"/>
                  </a:cubicBezTo>
                  <a:cubicBezTo>
                    <a:pt x="40" y="126"/>
                    <a:pt x="40" y="123"/>
                    <a:pt x="40" y="122"/>
                  </a:cubicBezTo>
                  <a:cubicBezTo>
                    <a:pt x="40" y="120"/>
                    <a:pt x="40" y="118"/>
                    <a:pt x="38" y="117"/>
                  </a:cubicBezTo>
                  <a:cubicBezTo>
                    <a:pt x="36" y="117"/>
                    <a:pt x="37" y="116"/>
                    <a:pt x="37" y="115"/>
                  </a:cubicBezTo>
                  <a:cubicBezTo>
                    <a:pt x="38" y="114"/>
                    <a:pt x="38" y="113"/>
                    <a:pt x="37" y="112"/>
                  </a:cubicBezTo>
                  <a:cubicBezTo>
                    <a:pt x="36" y="112"/>
                    <a:pt x="35" y="112"/>
                    <a:pt x="35" y="111"/>
                  </a:cubicBezTo>
                  <a:cubicBezTo>
                    <a:pt x="37" y="108"/>
                    <a:pt x="36" y="105"/>
                    <a:pt x="32" y="103"/>
                  </a:cubicBezTo>
                  <a:cubicBezTo>
                    <a:pt x="35" y="102"/>
                    <a:pt x="39" y="102"/>
                    <a:pt x="37" y="98"/>
                  </a:cubicBezTo>
                  <a:cubicBezTo>
                    <a:pt x="37" y="97"/>
                    <a:pt x="37" y="97"/>
                    <a:pt x="37" y="96"/>
                  </a:cubicBezTo>
                  <a:cubicBezTo>
                    <a:pt x="35" y="97"/>
                    <a:pt x="33" y="96"/>
                    <a:pt x="33" y="98"/>
                  </a:cubicBezTo>
                  <a:cubicBezTo>
                    <a:pt x="32" y="99"/>
                    <a:pt x="32" y="100"/>
                    <a:pt x="34" y="100"/>
                  </a:cubicBezTo>
                  <a:cubicBezTo>
                    <a:pt x="35" y="101"/>
                    <a:pt x="35" y="101"/>
                    <a:pt x="35" y="102"/>
                  </a:cubicBezTo>
                  <a:cubicBezTo>
                    <a:pt x="30" y="105"/>
                    <a:pt x="33" y="109"/>
                    <a:pt x="32" y="112"/>
                  </a:cubicBezTo>
                  <a:cubicBezTo>
                    <a:pt x="32" y="113"/>
                    <a:pt x="31" y="114"/>
                    <a:pt x="32" y="115"/>
                  </a:cubicBezTo>
                  <a:cubicBezTo>
                    <a:pt x="37" y="120"/>
                    <a:pt x="31" y="118"/>
                    <a:pt x="29" y="119"/>
                  </a:cubicBezTo>
                  <a:close/>
                </a:path>
              </a:pathLst>
            </a:custGeom>
            <a:solidFill>
              <a:srgbClr val="652B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2" name="Freeform 32">
              <a:extLst>
                <a:ext uri="{FF2B5EF4-FFF2-40B4-BE49-F238E27FC236}">
                  <a16:creationId xmlns:a16="http://schemas.microsoft.com/office/drawing/2014/main" id="{C549109B-5C1F-EBE7-87CD-7964CF77F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8" y="1679"/>
              <a:ext cx="223" cy="469"/>
            </a:xfrm>
            <a:custGeom>
              <a:avLst/>
              <a:gdLst>
                <a:gd name="T0" fmla="*/ 10 w 94"/>
                <a:gd name="T1" fmla="*/ 38 h 198"/>
                <a:gd name="T2" fmla="*/ 19 w 94"/>
                <a:gd name="T3" fmla="*/ 32 h 198"/>
                <a:gd name="T4" fmla="*/ 31 w 94"/>
                <a:gd name="T5" fmla="*/ 24 h 198"/>
                <a:gd name="T6" fmla="*/ 49 w 94"/>
                <a:gd name="T7" fmla="*/ 20 h 198"/>
                <a:gd name="T8" fmla="*/ 46 w 94"/>
                <a:gd name="T9" fmla="*/ 26 h 198"/>
                <a:gd name="T10" fmla="*/ 47 w 94"/>
                <a:gd name="T11" fmla="*/ 38 h 198"/>
                <a:gd name="T12" fmla="*/ 47 w 94"/>
                <a:gd name="T13" fmla="*/ 31 h 198"/>
                <a:gd name="T14" fmla="*/ 50 w 94"/>
                <a:gd name="T15" fmla="*/ 30 h 198"/>
                <a:gd name="T16" fmla="*/ 61 w 94"/>
                <a:gd name="T17" fmla="*/ 28 h 198"/>
                <a:gd name="T18" fmla="*/ 69 w 94"/>
                <a:gd name="T19" fmla="*/ 21 h 198"/>
                <a:gd name="T20" fmla="*/ 62 w 94"/>
                <a:gd name="T21" fmla="*/ 21 h 198"/>
                <a:gd name="T22" fmla="*/ 56 w 94"/>
                <a:gd name="T23" fmla="*/ 25 h 198"/>
                <a:gd name="T24" fmla="*/ 51 w 94"/>
                <a:gd name="T25" fmla="*/ 20 h 198"/>
                <a:gd name="T26" fmla="*/ 66 w 94"/>
                <a:gd name="T27" fmla="*/ 13 h 198"/>
                <a:gd name="T28" fmla="*/ 83 w 94"/>
                <a:gd name="T29" fmla="*/ 4 h 198"/>
                <a:gd name="T30" fmla="*/ 92 w 94"/>
                <a:gd name="T31" fmla="*/ 4 h 198"/>
                <a:gd name="T32" fmla="*/ 91 w 94"/>
                <a:gd name="T33" fmla="*/ 17 h 198"/>
                <a:gd name="T34" fmla="*/ 73 w 94"/>
                <a:gd name="T35" fmla="*/ 30 h 198"/>
                <a:gd name="T36" fmla="*/ 59 w 94"/>
                <a:gd name="T37" fmla="*/ 39 h 198"/>
                <a:gd name="T38" fmla="*/ 49 w 94"/>
                <a:gd name="T39" fmla="*/ 46 h 198"/>
                <a:gd name="T40" fmla="*/ 41 w 94"/>
                <a:gd name="T41" fmla="*/ 60 h 198"/>
                <a:gd name="T42" fmla="*/ 42 w 94"/>
                <a:gd name="T43" fmla="*/ 97 h 198"/>
                <a:gd name="T44" fmla="*/ 39 w 94"/>
                <a:gd name="T45" fmla="*/ 127 h 198"/>
                <a:gd name="T46" fmla="*/ 28 w 94"/>
                <a:gd name="T47" fmla="*/ 130 h 198"/>
                <a:gd name="T48" fmla="*/ 35 w 94"/>
                <a:gd name="T49" fmla="*/ 120 h 198"/>
                <a:gd name="T50" fmla="*/ 37 w 94"/>
                <a:gd name="T51" fmla="*/ 112 h 198"/>
                <a:gd name="T52" fmla="*/ 34 w 94"/>
                <a:gd name="T53" fmla="*/ 98 h 198"/>
                <a:gd name="T54" fmla="*/ 28 w 94"/>
                <a:gd name="T55" fmla="*/ 78 h 198"/>
                <a:gd name="T56" fmla="*/ 31 w 94"/>
                <a:gd name="T57" fmla="*/ 73 h 198"/>
                <a:gd name="T58" fmla="*/ 28 w 94"/>
                <a:gd name="T59" fmla="*/ 84 h 198"/>
                <a:gd name="T60" fmla="*/ 29 w 94"/>
                <a:gd name="T61" fmla="*/ 88 h 198"/>
                <a:gd name="T62" fmla="*/ 34 w 94"/>
                <a:gd name="T63" fmla="*/ 109 h 198"/>
                <a:gd name="T64" fmla="*/ 35 w 94"/>
                <a:gd name="T65" fmla="*/ 120 h 198"/>
                <a:gd name="T66" fmla="*/ 32 w 94"/>
                <a:gd name="T67" fmla="*/ 126 h 198"/>
                <a:gd name="T68" fmla="*/ 28 w 94"/>
                <a:gd name="T69" fmla="*/ 135 h 198"/>
                <a:gd name="T70" fmla="*/ 29 w 94"/>
                <a:gd name="T71" fmla="*/ 147 h 198"/>
                <a:gd name="T72" fmla="*/ 31 w 94"/>
                <a:gd name="T73" fmla="*/ 152 h 198"/>
                <a:gd name="T74" fmla="*/ 39 w 94"/>
                <a:gd name="T75" fmla="*/ 158 h 198"/>
                <a:gd name="T76" fmla="*/ 51 w 94"/>
                <a:gd name="T77" fmla="*/ 158 h 198"/>
                <a:gd name="T78" fmla="*/ 48 w 94"/>
                <a:gd name="T79" fmla="*/ 163 h 198"/>
                <a:gd name="T80" fmla="*/ 49 w 94"/>
                <a:gd name="T81" fmla="*/ 195 h 198"/>
                <a:gd name="T82" fmla="*/ 40 w 94"/>
                <a:gd name="T83" fmla="*/ 189 h 198"/>
                <a:gd name="T84" fmla="*/ 34 w 94"/>
                <a:gd name="T85" fmla="*/ 164 h 198"/>
                <a:gd name="T86" fmla="*/ 28 w 94"/>
                <a:gd name="T87" fmla="*/ 158 h 198"/>
                <a:gd name="T88" fmla="*/ 22 w 94"/>
                <a:gd name="T89" fmla="*/ 162 h 198"/>
                <a:gd name="T90" fmla="*/ 20 w 94"/>
                <a:gd name="T91" fmla="*/ 159 h 198"/>
                <a:gd name="T92" fmla="*/ 26 w 94"/>
                <a:gd name="T93" fmla="*/ 118 h 198"/>
                <a:gd name="T94" fmla="*/ 25 w 94"/>
                <a:gd name="T95" fmla="*/ 105 h 198"/>
                <a:gd name="T96" fmla="*/ 19 w 94"/>
                <a:gd name="T97" fmla="*/ 71 h 198"/>
                <a:gd name="T98" fmla="*/ 21 w 94"/>
                <a:gd name="T99" fmla="*/ 61 h 198"/>
                <a:gd name="T100" fmla="*/ 10 w 94"/>
                <a:gd name="T101" fmla="*/ 63 h 198"/>
                <a:gd name="T102" fmla="*/ 3 w 94"/>
                <a:gd name="T103" fmla="*/ 4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4" h="198">
                  <a:moveTo>
                    <a:pt x="3" y="40"/>
                  </a:moveTo>
                  <a:cubicBezTo>
                    <a:pt x="5" y="37"/>
                    <a:pt x="9" y="39"/>
                    <a:pt x="10" y="38"/>
                  </a:cubicBezTo>
                  <a:cubicBezTo>
                    <a:pt x="13" y="34"/>
                    <a:pt x="14" y="37"/>
                    <a:pt x="15" y="39"/>
                  </a:cubicBezTo>
                  <a:cubicBezTo>
                    <a:pt x="13" y="35"/>
                    <a:pt x="16" y="33"/>
                    <a:pt x="19" y="32"/>
                  </a:cubicBezTo>
                  <a:cubicBezTo>
                    <a:pt x="21" y="30"/>
                    <a:pt x="24" y="28"/>
                    <a:pt x="25" y="26"/>
                  </a:cubicBezTo>
                  <a:cubicBezTo>
                    <a:pt x="27" y="23"/>
                    <a:pt x="29" y="24"/>
                    <a:pt x="31" y="24"/>
                  </a:cubicBezTo>
                  <a:cubicBezTo>
                    <a:pt x="36" y="22"/>
                    <a:pt x="41" y="22"/>
                    <a:pt x="45" y="20"/>
                  </a:cubicBezTo>
                  <a:cubicBezTo>
                    <a:pt x="47" y="19"/>
                    <a:pt x="48" y="20"/>
                    <a:pt x="49" y="20"/>
                  </a:cubicBezTo>
                  <a:cubicBezTo>
                    <a:pt x="50" y="21"/>
                    <a:pt x="50" y="22"/>
                    <a:pt x="49" y="23"/>
                  </a:cubicBezTo>
                  <a:cubicBezTo>
                    <a:pt x="48" y="24"/>
                    <a:pt x="48" y="25"/>
                    <a:pt x="46" y="26"/>
                  </a:cubicBezTo>
                  <a:cubicBezTo>
                    <a:pt x="44" y="27"/>
                    <a:pt x="45" y="30"/>
                    <a:pt x="43" y="31"/>
                  </a:cubicBezTo>
                  <a:cubicBezTo>
                    <a:pt x="40" y="34"/>
                    <a:pt x="41" y="36"/>
                    <a:pt x="47" y="38"/>
                  </a:cubicBezTo>
                  <a:cubicBezTo>
                    <a:pt x="46" y="35"/>
                    <a:pt x="42" y="34"/>
                    <a:pt x="43" y="31"/>
                  </a:cubicBezTo>
                  <a:cubicBezTo>
                    <a:pt x="45" y="29"/>
                    <a:pt x="46" y="29"/>
                    <a:pt x="47" y="31"/>
                  </a:cubicBezTo>
                  <a:cubicBezTo>
                    <a:pt x="48" y="33"/>
                    <a:pt x="49" y="33"/>
                    <a:pt x="51" y="33"/>
                  </a:cubicBezTo>
                  <a:cubicBezTo>
                    <a:pt x="50" y="32"/>
                    <a:pt x="49" y="32"/>
                    <a:pt x="50" y="30"/>
                  </a:cubicBezTo>
                  <a:cubicBezTo>
                    <a:pt x="52" y="29"/>
                    <a:pt x="54" y="28"/>
                    <a:pt x="57" y="29"/>
                  </a:cubicBezTo>
                  <a:cubicBezTo>
                    <a:pt x="58" y="30"/>
                    <a:pt x="59" y="29"/>
                    <a:pt x="61" y="28"/>
                  </a:cubicBezTo>
                  <a:cubicBezTo>
                    <a:pt x="63" y="27"/>
                    <a:pt x="65" y="25"/>
                    <a:pt x="68" y="24"/>
                  </a:cubicBezTo>
                  <a:cubicBezTo>
                    <a:pt x="69" y="23"/>
                    <a:pt x="69" y="22"/>
                    <a:pt x="69" y="21"/>
                  </a:cubicBezTo>
                  <a:cubicBezTo>
                    <a:pt x="67" y="16"/>
                    <a:pt x="70" y="19"/>
                    <a:pt x="72" y="19"/>
                  </a:cubicBezTo>
                  <a:cubicBezTo>
                    <a:pt x="69" y="17"/>
                    <a:pt x="65" y="17"/>
                    <a:pt x="62" y="21"/>
                  </a:cubicBezTo>
                  <a:cubicBezTo>
                    <a:pt x="61" y="22"/>
                    <a:pt x="61" y="24"/>
                    <a:pt x="59" y="22"/>
                  </a:cubicBezTo>
                  <a:cubicBezTo>
                    <a:pt x="58" y="24"/>
                    <a:pt x="55" y="22"/>
                    <a:pt x="56" y="25"/>
                  </a:cubicBezTo>
                  <a:cubicBezTo>
                    <a:pt x="56" y="26"/>
                    <a:pt x="54" y="26"/>
                    <a:pt x="53" y="26"/>
                  </a:cubicBezTo>
                  <a:cubicBezTo>
                    <a:pt x="52" y="24"/>
                    <a:pt x="50" y="23"/>
                    <a:pt x="51" y="20"/>
                  </a:cubicBezTo>
                  <a:cubicBezTo>
                    <a:pt x="52" y="18"/>
                    <a:pt x="54" y="17"/>
                    <a:pt x="57" y="17"/>
                  </a:cubicBezTo>
                  <a:cubicBezTo>
                    <a:pt x="60" y="17"/>
                    <a:pt x="63" y="14"/>
                    <a:pt x="66" y="13"/>
                  </a:cubicBezTo>
                  <a:cubicBezTo>
                    <a:pt x="70" y="11"/>
                    <a:pt x="73" y="7"/>
                    <a:pt x="78" y="9"/>
                  </a:cubicBezTo>
                  <a:cubicBezTo>
                    <a:pt x="78" y="5"/>
                    <a:pt x="82" y="6"/>
                    <a:pt x="83" y="4"/>
                  </a:cubicBezTo>
                  <a:cubicBezTo>
                    <a:pt x="84" y="2"/>
                    <a:pt x="87" y="1"/>
                    <a:pt x="89" y="0"/>
                  </a:cubicBezTo>
                  <a:cubicBezTo>
                    <a:pt x="92" y="0"/>
                    <a:pt x="92" y="2"/>
                    <a:pt x="92" y="4"/>
                  </a:cubicBezTo>
                  <a:cubicBezTo>
                    <a:pt x="92" y="8"/>
                    <a:pt x="93" y="10"/>
                    <a:pt x="94" y="13"/>
                  </a:cubicBezTo>
                  <a:cubicBezTo>
                    <a:pt x="94" y="15"/>
                    <a:pt x="92" y="16"/>
                    <a:pt x="91" y="17"/>
                  </a:cubicBezTo>
                  <a:cubicBezTo>
                    <a:pt x="88" y="18"/>
                    <a:pt x="86" y="20"/>
                    <a:pt x="84" y="22"/>
                  </a:cubicBezTo>
                  <a:cubicBezTo>
                    <a:pt x="80" y="24"/>
                    <a:pt x="76" y="27"/>
                    <a:pt x="73" y="30"/>
                  </a:cubicBezTo>
                  <a:cubicBezTo>
                    <a:pt x="70" y="32"/>
                    <a:pt x="66" y="33"/>
                    <a:pt x="63" y="36"/>
                  </a:cubicBezTo>
                  <a:cubicBezTo>
                    <a:pt x="62" y="37"/>
                    <a:pt x="60" y="37"/>
                    <a:pt x="59" y="39"/>
                  </a:cubicBezTo>
                  <a:cubicBezTo>
                    <a:pt x="59" y="40"/>
                    <a:pt x="59" y="41"/>
                    <a:pt x="58" y="41"/>
                  </a:cubicBezTo>
                  <a:cubicBezTo>
                    <a:pt x="53" y="39"/>
                    <a:pt x="53" y="45"/>
                    <a:pt x="49" y="46"/>
                  </a:cubicBezTo>
                  <a:cubicBezTo>
                    <a:pt x="48" y="46"/>
                    <a:pt x="48" y="48"/>
                    <a:pt x="48" y="49"/>
                  </a:cubicBezTo>
                  <a:cubicBezTo>
                    <a:pt x="44" y="52"/>
                    <a:pt x="41" y="55"/>
                    <a:pt x="41" y="60"/>
                  </a:cubicBezTo>
                  <a:cubicBezTo>
                    <a:pt x="38" y="62"/>
                    <a:pt x="39" y="65"/>
                    <a:pt x="39" y="68"/>
                  </a:cubicBezTo>
                  <a:cubicBezTo>
                    <a:pt x="37" y="78"/>
                    <a:pt x="37" y="88"/>
                    <a:pt x="42" y="97"/>
                  </a:cubicBezTo>
                  <a:cubicBezTo>
                    <a:pt x="46" y="105"/>
                    <a:pt x="45" y="113"/>
                    <a:pt x="42" y="121"/>
                  </a:cubicBezTo>
                  <a:cubicBezTo>
                    <a:pt x="41" y="123"/>
                    <a:pt x="41" y="125"/>
                    <a:pt x="39" y="127"/>
                  </a:cubicBezTo>
                  <a:cubicBezTo>
                    <a:pt x="37" y="129"/>
                    <a:pt x="36" y="132"/>
                    <a:pt x="33" y="132"/>
                  </a:cubicBezTo>
                  <a:cubicBezTo>
                    <a:pt x="32" y="131"/>
                    <a:pt x="30" y="132"/>
                    <a:pt x="28" y="130"/>
                  </a:cubicBezTo>
                  <a:cubicBezTo>
                    <a:pt x="29" y="128"/>
                    <a:pt x="33" y="129"/>
                    <a:pt x="33" y="126"/>
                  </a:cubicBezTo>
                  <a:cubicBezTo>
                    <a:pt x="33" y="124"/>
                    <a:pt x="36" y="122"/>
                    <a:pt x="35" y="120"/>
                  </a:cubicBezTo>
                  <a:cubicBezTo>
                    <a:pt x="35" y="118"/>
                    <a:pt x="36" y="118"/>
                    <a:pt x="36" y="117"/>
                  </a:cubicBezTo>
                  <a:cubicBezTo>
                    <a:pt x="37" y="116"/>
                    <a:pt x="39" y="114"/>
                    <a:pt x="37" y="112"/>
                  </a:cubicBezTo>
                  <a:cubicBezTo>
                    <a:pt x="36" y="111"/>
                    <a:pt x="37" y="108"/>
                    <a:pt x="38" y="106"/>
                  </a:cubicBezTo>
                  <a:cubicBezTo>
                    <a:pt x="39" y="103"/>
                    <a:pt x="37" y="100"/>
                    <a:pt x="34" y="98"/>
                  </a:cubicBezTo>
                  <a:cubicBezTo>
                    <a:pt x="35" y="93"/>
                    <a:pt x="33" y="89"/>
                    <a:pt x="33" y="84"/>
                  </a:cubicBezTo>
                  <a:cubicBezTo>
                    <a:pt x="31" y="82"/>
                    <a:pt x="32" y="79"/>
                    <a:pt x="28" y="78"/>
                  </a:cubicBezTo>
                  <a:cubicBezTo>
                    <a:pt x="28" y="78"/>
                    <a:pt x="28" y="77"/>
                    <a:pt x="28" y="76"/>
                  </a:cubicBezTo>
                  <a:cubicBezTo>
                    <a:pt x="29" y="75"/>
                    <a:pt x="30" y="74"/>
                    <a:pt x="31" y="73"/>
                  </a:cubicBezTo>
                  <a:cubicBezTo>
                    <a:pt x="28" y="72"/>
                    <a:pt x="27" y="73"/>
                    <a:pt x="26" y="75"/>
                  </a:cubicBezTo>
                  <a:cubicBezTo>
                    <a:pt x="25" y="79"/>
                    <a:pt x="28" y="81"/>
                    <a:pt x="28" y="84"/>
                  </a:cubicBezTo>
                  <a:cubicBezTo>
                    <a:pt x="28" y="85"/>
                    <a:pt x="31" y="84"/>
                    <a:pt x="33" y="85"/>
                  </a:cubicBezTo>
                  <a:cubicBezTo>
                    <a:pt x="34" y="89"/>
                    <a:pt x="30" y="87"/>
                    <a:pt x="29" y="88"/>
                  </a:cubicBezTo>
                  <a:cubicBezTo>
                    <a:pt x="30" y="91"/>
                    <a:pt x="30" y="96"/>
                    <a:pt x="34" y="98"/>
                  </a:cubicBezTo>
                  <a:cubicBezTo>
                    <a:pt x="32" y="102"/>
                    <a:pt x="33" y="105"/>
                    <a:pt x="34" y="109"/>
                  </a:cubicBezTo>
                  <a:cubicBezTo>
                    <a:pt x="35" y="110"/>
                    <a:pt x="34" y="111"/>
                    <a:pt x="34" y="112"/>
                  </a:cubicBezTo>
                  <a:cubicBezTo>
                    <a:pt x="34" y="115"/>
                    <a:pt x="33" y="118"/>
                    <a:pt x="35" y="120"/>
                  </a:cubicBezTo>
                  <a:cubicBezTo>
                    <a:pt x="35" y="122"/>
                    <a:pt x="34" y="122"/>
                    <a:pt x="33" y="122"/>
                  </a:cubicBezTo>
                  <a:cubicBezTo>
                    <a:pt x="31" y="123"/>
                    <a:pt x="31" y="124"/>
                    <a:pt x="32" y="126"/>
                  </a:cubicBezTo>
                  <a:cubicBezTo>
                    <a:pt x="32" y="127"/>
                    <a:pt x="32" y="128"/>
                    <a:pt x="32" y="128"/>
                  </a:cubicBezTo>
                  <a:cubicBezTo>
                    <a:pt x="27" y="128"/>
                    <a:pt x="28" y="132"/>
                    <a:pt x="28" y="135"/>
                  </a:cubicBezTo>
                  <a:cubicBezTo>
                    <a:pt x="28" y="137"/>
                    <a:pt x="27" y="139"/>
                    <a:pt x="27" y="141"/>
                  </a:cubicBezTo>
                  <a:cubicBezTo>
                    <a:pt x="26" y="143"/>
                    <a:pt x="26" y="145"/>
                    <a:pt x="29" y="147"/>
                  </a:cubicBezTo>
                  <a:cubicBezTo>
                    <a:pt x="30" y="147"/>
                    <a:pt x="29" y="148"/>
                    <a:pt x="29" y="149"/>
                  </a:cubicBezTo>
                  <a:cubicBezTo>
                    <a:pt x="27" y="152"/>
                    <a:pt x="29" y="152"/>
                    <a:pt x="31" y="152"/>
                  </a:cubicBezTo>
                  <a:cubicBezTo>
                    <a:pt x="32" y="152"/>
                    <a:pt x="34" y="151"/>
                    <a:pt x="34" y="154"/>
                  </a:cubicBezTo>
                  <a:cubicBezTo>
                    <a:pt x="34" y="157"/>
                    <a:pt x="36" y="158"/>
                    <a:pt x="39" y="158"/>
                  </a:cubicBezTo>
                  <a:cubicBezTo>
                    <a:pt x="42" y="157"/>
                    <a:pt x="46" y="157"/>
                    <a:pt x="50" y="157"/>
                  </a:cubicBezTo>
                  <a:cubicBezTo>
                    <a:pt x="50" y="157"/>
                    <a:pt x="51" y="157"/>
                    <a:pt x="51" y="158"/>
                  </a:cubicBezTo>
                  <a:cubicBezTo>
                    <a:pt x="51" y="159"/>
                    <a:pt x="50" y="161"/>
                    <a:pt x="49" y="162"/>
                  </a:cubicBezTo>
                  <a:cubicBezTo>
                    <a:pt x="49" y="163"/>
                    <a:pt x="47" y="162"/>
                    <a:pt x="48" y="163"/>
                  </a:cubicBezTo>
                  <a:cubicBezTo>
                    <a:pt x="51" y="173"/>
                    <a:pt x="52" y="182"/>
                    <a:pt x="50" y="192"/>
                  </a:cubicBezTo>
                  <a:cubicBezTo>
                    <a:pt x="49" y="193"/>
                    <a:pt x="49" y="194"/>
                    <a:pt x="49" y="195"/>
                  </a:cubicBezTo>
                  <a:cubicBezTo>
                    <a:pt x="47" y="198"/>
                    <a:pt x="46" y="198"/>
                    <a:pt x="45" y="195"/>
                  </a:cubicBezTo>
                  <a:cubicBezTo>
                    <a:pt x="43" y="193"/>
                    <a:pt x="42" y="191"/>
                    <a:pt x="40" y="189"/>
                  </a:cubicBezTo>
                  <a:cubicBezTo>
                    <a:pt x="36" y="185"/>
                    <a:pt x="37" y="180"/>
                    <a:pt x="36" y="176"/>
                  </a:cubicBezTo>
                  <a:cubicBezTo>
                    <a:pt x="35" y="172"/>
                    <a:pt x="33" y="168"/>
                    <a:pt x="34" y="164"/>
                  </a:cubicBezTo>
                  <a:cubicBezTo>
                    <a:pt x="35" y="162"/>
                    <a:pt x="33" y="161"/>
                    <a:pt x="31" y="160"/>
                  </a:cubicBezTo>
                  <a:cubicBezTo>
                    <a:pt x="30" y="159"/>
                    <a:pt x="28" y="159"/>
                    <a:pt x="28" y="158"/>
                  </a:cubicBezTo>
                  <a:cubicBezTo>
                    <a:pt x="26" y="155"/>
                    <a:pt x="25" y="157"/>
                    <a:pt x="24" y="159"/>
                  </a:cubicBezTo>
                  <a:cubicBezTo>
                    <a:pt x="24" y="160"/>
                    <a:pt x="23" y="161"/>
                    <a:pt x="22" y="162"/>
                  </a:cubicBezTo>
                  <a:cubicBezTo>
                    <a:pt x="21" y="163"/>
                    <a:pt x="20" y="161"/>
                    <a:pt x="20" y="160"/>
                  </a:cubicBezTo>
                  <a:cubicBezTo>
                    <a:pt x="20" y="160"/>
                    <a:pt x="20" y="160"/>
                    <a:pt x="20" y="159"/>
                  </a:cubicBezTo>
                  <a:cubicBezTo>
                    <a:pt x="22" y="148"/>
                    <a:pt x="21" y="137"/>
                    <a:pt x="24" y="125"/>
                  </a:cubicBezTo>
                  <a:cubicBezTo>
                    <a:pt x="25" y="123"/>
                    <a:pt x="25" y="120"/>
                    <a:pt x="26" y="118"/>
                  </a:cubicBezTo>
                  <a:cubicBezTo>
                    <a:pt x="26" y="117"/>
                    <a:pt x="26" y="116"/>
                    <a:pt x="26" y="116"/>
                  </a:cubicBezTo>
                  <a:cubicBezTo>
                    <a:pt x="28" y="112"/>
                    <a:pt x="26" y="109"/>
                    <a:pt x="25" y="105"/>
                  </a:cubicBezTo>
                  <a:cubicBezTo>
                    <a:pt x="24" y="99"/>
                    <a:pt x="24" y="92"/>
                    <a:pt x="21" y="87"/>
                  </a:cubicBezTo>
                  <a:cubicBezTo>
                    <a:pt x="22" y="81"/>
                    <a:pt x="20" y="76"/>
                    <a:pt x="19" y="71"/>
                  </a:cubicBezTo>
                  <a:cubicBezTo>
                    <a:pt x="20" y="68"/>
                    <a:pt x="19" y="64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17" y="61"/>
                    <a:pt x="19" y="58"/>
                    <a:pt x="18" y="56"/>
                  </a:cubicBezTo>
                  <a:cubicBezTo>
                    <a:pt x="15" y="58"/>
                    <a:pt x="13" y="61"/>
                    <a:pt x="10" y="63"/>
                  </a:cubicBezTo>
                  <a:cubicBezTo>
                    <a:pt x="6" y="64"/>
                    <a:pt x="1" y="61"/>
                    <a:pt x="1" y="56"/>
                  </a:cubicBezTo>
                  <a:cubicBezTo>
                    <a:pt x="0" y="50"/>
                    <a:pt x="1" y="45"/>
                    <a:pt x="3" y="40"/>
                  </a:cubicBezTo>
                  <a:close/>
                </a:path>
              </a:pathLst>
            </a:custGeom>
            <a:solidFill>
              <a:srgbClr val="692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3" name="Freeform 33">
              <a:extLst>
                <a:ext uri="{FF2B5EF4-FFF2-40B4-BE49-F238E27FC236}">
                  <a16:creationId xmlns:a16="http://schemas.microsoft.com/office/drawing/2014/main" id="{59F5AF91-27BE-FF8F-CA5A-CBCE67D0C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" y="1188"/>
              <a:ext cx="280" cy="152"/>
            </a:xfrm>
            <a:custGeom>
              <a:avLst/>
              <a:gdLst>
                <a:gd name="T0" fmla="*/ 24 w 118"/>
                <a:gd name="T1" fmla="*/ 28 h 64"/>
                <a:gd name="T2" fmla="*/ 24 w 118"/>
                <a:gd name="T3" fmla="*/ 36 h 64"/>
                <a:gd name="T4" fmla="*/ 24 w 118"/>
                <a:gd name="T5" fmla="*/ 44 h 64"/>
                <a:gd name="T6" fmla="*/ 43 w 118"/>
                <a:gd name="T7" fmla="*/ 49 h 64"/>
                <a:gd name="T8" fmla="*/ 61 w 118"/>
                <a:gd name="T9" fmla="*/ 50 h 64"/>
                <a:gd name="T10" fmla="*/ 46 w 118"/>
                <a:gd name="T11" fmla="*/ 47 h 64"/>
                <a:gd name="T12" fmla="*/ 94 w 118"/>
                <a:gd name="T13" fmla="*/ 44 h 64"/>
                <a:gd name="T14" fmla="*/ 60 w 118"/>
                <a:gd name="T15" fmla="*/ 40 h 64"/>
                <a:gd name="T16" fmla="*/ 69 w 118"/>
                <a:gd name="T17" fmla="*/ 30 h 64"/>
                <a:gd name="T18" fmla="*/ 69 w 118"/>
                <a:gd name="T19" fmla="*/ 30 h 64"/>
                <a:gd name="T20" fmla="*/ 59 w 118"/>
                <a:gd name="T21" fmla="*/ 25 h 64"/>
                <a:gd name="T22" fmla="*/ 69 w 118"/>
                <a:gd name="T23" fmla="*/ 19 h 64"/>
                <a:gd name="T24" fmla="*/ 85 w 118"/>
                <a:gd name="T25" fmla="*/ 16 h 64"/>
                <a:gd name="T26" fmla="*/ 67 w 118"/>
                <a:gd name="T27" fmla="*/ 12 h 64"/>
                <a:gd name="T28" fmla="*/ 63 w 118"/>
                <a:gd name="T29" fmla="*/ 2 h 64"/>
                <a:gd name="T30" fmla="*/ 108 w 118"/>
                <a:gd name="T31" fmla="*/ 11 h 64"/>
                <a:gd name="T32" fmla="*/ 111 w 118"/>
                <a:gd name="T33" fmla="*/ 15 h 64"/>
                <a:gd name="T34" fmla="*/ 108 w 118"/>
                <a:gd name="T35" fmla="*/ 20 h 64"/>
                <a:gd name="T36" fmla="*/ 93 w 118"/>
                <a:gd name="T37" fmla="*/ 15 h 64"/>
                <a:gd name="T38" fmla="*/ 109 w 118"/>
                <a:gd name="T39" fmla="*/ 25 h 64"/>
                <a:gd name="T40" fmla="*/ 96 w 118"/>
                <a:gd name="T41" fmla="*/ 22 h 64"/>
                <a:gd name="T42" fmla="*/ 109 w 118"/>
                <a:gd name="T43" fmla="*/ 28 h 64"/>
                <a:gd name="T44" fmla="*/ 107 w 118"/>
                <a:gd name="T45" fmla="*/ 30 h 64"/>
                <a:gd name="T46" fmla="*/ 80 w 118"/>
                <a:gd name="T47" fmla="*/ 26 h 64"/>
                <a:gd name="T48" fmla="*/ 109 w 118"/>
                <a:gd name="T49" fmla="*/ 33 h 64"/>
                <a:gd name="T50" fmla="*/ 106 w 118"/>
                <a:gd name="T51" fmla="*/ 42 h 64"/>
                <a:gd name="T52" fmla="*/ 76 w 118"/>
                <a:gd name="T53" fmla="*/ 36 h 64"/>
                <a:gd name="T54" fmla="*/ 109 w 118"/>
                <a:gd name="T55" fmla="*/ 43 h 64"/>
                <a:gd name="T56" fmla="*/ 116 w 118"/>
                <a:gd name="T57" fmla="*/ 50 h 64"/>
                <a:gd name="T58" fmla="*/ 101 w 118"/>
                <a:gd name="T59" fmla="*/ 48 h 64"/>
                <a:gd name="T60" fmla="*/ 117 w 118"/>
                <a:gd name="T61" fmla="*/ 55 h 64"/>
                <a:gd name="T62" fmla="*/ 77 w 118"/>
                <a:gd name="T63" fmla="*/ 48 h 64"/>
                <a:gd name="T64" fmla="*/ 114 w 118"/>
                <a:gd name="T65" fmla="*/ 58 h 64"/>
                <a:gd name="T66" fmla="*/ 105 w 118"/>
                <a:gd name="T67" fmla="*/ 62 h 64"/>
                <a:gd name="T68" fmla="*/ 82 w 118"/>
                <a:gd name="T69" fmla="*/ 57 h 64"/>
                <a:gd name="T70" fmla="*/ 58 w 118"/>
                <a:gd name="T71" fmla="*/ 57 h 64"/>
                <a:gd name="T72" fmla="*/ 37 w 118"/>
                <a:gd name="T73" fmla="*/ 61 h 64"/>
                <a:gd name="T74" fmla="*/ 6 w 118"/>
                <a:gd name="T75" fmla="*/ 64 h 64"/>
                <a:gd name="T76" fmla="*/ 1 w 118"/>
                <a:gd name="T77" fmla="*/ 62 h 64"/>
                <a:gd name="T78" fmla="*/ 8 w 118"/>
                <a:gd name="T79" fmla="*/ 56 h 64"/>
                <a:gd name="T80" fmla="*/ 2 w 118"/>
                <a:gd name="T81" fmla="*/ 56 h 64"/>
                <a:gd name="T82" fmla="*/ 16 w 118"/>
                <a:gd name="T83" fmla="*/ 48 h 64"/>
                <a:gd name="T84" fmla="*/ 10 w 118"/>
                <a:gd name="T85" fmla="*/ 46 h 64"/>
                <a:gd name="T86" fmla="*/ 12 w 118"/>
                <a:gd name="T87" fmla="*/ 38 h 64"/>
                <a:gd name="T88" fmla="*/ 15 w 118"/>
                <a:gd name="T89" fmla="*/ 2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8" h="64">
                  <a:moveTo>
                    <a:pt x="15" y="29"/>
                  </a:moveTo>
                  <a:cubicBezTo>
                    <a:pt x="18" y="29"/>
                    <a:pt x="21" y="30"/>
                    <a:pt x="24" y="28"/>
                  </a:cubicBezTo>
                  <a:cubicBezTo>
                    <a:pt x="25" y="28"/>
                    <a:pt x="25" y="28"/>
                    <a:pt x="25" y="29"/>
                  </a:cubicBezTo>
                  <a:cubicBezTo>
                    <a:pt x="26" y="32"/>
                    <a:pt x="27" y="34"/>
                    <a:pt x="24" y="36"/>
                  </a:cubicBezTo>
                  <a:cubicBezTo>
                    <a:pt x="22" y="38"/>
                    <a:pt x="28" y="40"/>
                    <a:pt x="25" y="42"/>
                  </a:cubicBezTo>
                  <a:cubicBezTo>
                    <a:pt x="24" y="43"/>
                    <a:pt x="24" y="44"/>
                    <a:pt x="24" y="44"/>
                  </a:cubicBezTo>
                  <a:cubicBezTo>
                    <a:pt x="28" y="46"/>
                    <a:pt x="31" y="50"/>
                    <a:pt x="35" y="49"/>
                  </a:cubicBezTo>
                  <a:cubicBezTo>
                    <a:pt x="38" y="48"/>
                    <a:pt x="41" y="48"/>
                    <a:pt x="43" y="49"/>
                  </a:cubicBezTo>
                  <a:cubicBezTo>
                    <a:pt x="47" y="50"/>
                    <a:pt x="52" y="49"/>
                    <a:pt x="56" y="50"/>
                  </a:cubicBezTo>
                  <a:cubicBezTo>
                    <a:pt x="58" y="50"/>
                    <a:pt x="60" y="49"/>
                    <a:pt x="61" y="50"/>
                  </a:cubicBezTo>
                  <a:cubicBezTo>
                    <a:pt x="57" y="49"/>
                    <a:pt x="51" y="50"/>
                    <a:pt x="46" y="49"/>
                  </a:cubicBezTo>
                  <a:cubicBezTo>
                    <a:pt x="44" y="49"/>
                    <a:pt x="45" y="47"/>
                    <a:pt x="46" y="47"/>
                  </a:cubicBezTo>
                  <a:cubicBezTo>
                    <a:pt x="49" y="45"/>
                    <a:pt x="52" y="43"/>
                    <a:pt x="54" y="40"/>
                  </a:cubicBezTo>
                  <a:cubicBezTo>
                    <a:pt x="67" y="39"/>
                    <a:pt x="80" y="43"/>
                    <a:pt x="94" y="44"/>
                  </a:cubicBezTo>
                  <a:cubicBezTo>
                    <a:pt x="92" y="44"/>
                    <a:pt x="90" y="44"/>
                    <a:pt x="88" y="44"/>
                  </a:cubicBezTo>
                  <a:cubicBezTo>
                    <a:pt x="79" y="42"/>
                    <a:pt x="70" y="40"/>
                    <a:pt x="60" y="40"/>
                  </a:cubicBezTo>
                  <a:cubicBezTo>
                    <a:pt x="59" y="39"/>
                    <a:pt x="59" y="38"/>
                    <a:pt x="61" y="37"/>
                  </a:cubicBezTo>
                  <a:cubicBezTo>
                    <a:pt x="64" y="35"/>
                    <a:pt x="66" y="32"/>
                    <a:pt x="69" y="30"/>
                  </a:cubicBezTo>
                  <a:cubicBezTo>
                    <a:pt x="72" y="30"/>
                    <a:pt x="75" y="30"/>
                    <a:pt x="78" y="30"/>
                  </a:cubicBezTo>
                  <a:cubicBezTo>
                    <a:pt x="75" y="30"/>
                    <a:pt x="72" y="30"/>
                    <a:pt x="69" y="30"/>
                  </a:cubicBezTo>
                  <a:cubicBezTo>
                    <a:pt x="67" y="30"/>
                    <a:pt x="65" y="30"/>
                    <a:pt x="64" y="29"/>
                  </a:cubicBezTo>
                  <a:cubicBezTo>
                    <a:pt x="63" y="27"/>
                    <a:pt x="58" y="28"/>
                    <a:pt x="59" y="25"/>
                  </a:cubicBezTo>
                  <a:cubicBezTo>
                    <a:pt x="60" y="22"/>
                    <a:pt x="63" y="24"/>
                    <a:pt x="66" y="23"/>
                  </a:cubicBezTo>
                  <a:cubicBezTo>
                    <a:pt x="68" y="23"/>
                    <a:pt x="70" y="22"/>
                    <a:pt x="69" y="19"/>
                  </a:cubicBezTo>
                  <a:cubicBezTo>
                    <a:pt x="69" y="17"/>
                    <a:pt x="70" y="15"/>
                    <a:pt x="71" y="14"/>
                  </a:cubicBezTo>
                  <a:cubicBezTo>
                    <a:pt x="76" y="13"/>
                    <a:pt x="80" y="15"/>
                    <a:pt x="85" y="16"/>
                  </a:cubicBezTo>
                  <a:cubicBezTo>
                    <a:pt x="79" y="15"/>
                    <a:pt x="74" y="13"/>
                    <a:pt x="69" y="13"/>
                  </a:cubicBezTo>
                  <a:cubicBezTo>
                    <a:pt x="68" y="13"/>
                    <a:pt x="67" y="13"/>
                    <a:pt x="67" y="12"/>
                  </a:cubicBezTo>
                  <a:cubicBezTo>
                    <a:pt x="66" y="10"/>
                    <a:pt x="67" y="7"/>
                    <a:pt x="64" y="5"/>
                  </a:cubicBezTo>
                  <a:cubicBezTo>
                    <a:pt x="63" y="5"/>
                    <a:pt x="62" y="3"/>
                    <a:pt x="63" y="2"/>
                  </a:cubicBezTo>
                  <a:cubicBezTo>
                    <a:pt x="64" y="1"/>
                    <a:pt x="65" y="0"/>
                    <a:pt x="67" y="1"/>
                  </a:cubicBezTo>
                  <a:cubicBezTo>
                    <a:pt x="81" y="5"/>
                    <a:pt x="94" y="7"/>
                    <a:pt x="108" y="11"/>
                  </a:cubicBezTo>
                  <a:cubicBezTo>
                    <a:pt x="109" y="11"/>
                    <a:pt x="110" y="12"/>
                    <a:pt x="111" y="13"/>
                  </a:cubicBezTo>
                  <a:cubicBezTo>
                    <a:pt x="112" y="14"/>
                    <a:pt x="113" y="15"/>
                    <a:pt x="111" y="15"/>
                  </a:cubicBezTo>
                  <a:cubicBezTo>
                    <a:pt x="109" y="16"/>
                    <a:pt x="110" y="17"/>
                    <a:pt x="110" y="18"/>
                  </a:cubicBezTo>
                  <a:cubicBezTo>
                    <a:pt x="111" y="21"/>
                    <a:pt x="109" y="20"/>
                    <a:pt x="108" y="20"/>
                  </a:cubicBezTo>
                  <a:cubicBezTo>
                    <a:pt x="105" y="19"/>
                    <a:pt x="102" y="18"/>
                    <a:pt x="100" y="17"/>
                  </a:cubicBezTo>
                  <a:cubicBezTo>
                    <a:pt x="97" y="16"/>
                    <a:pt x="95" y="16"/>
                    <a:pt x="93" y="15"/>
                  </a:cubicBezTo>
                  <a:cubicBezTo>
                    <a:pt x="98" y="16"/>
                    <a:pt x="103" y="18"/>
                    <a:pt x="108" y="22"/>
                  </a:cubicBezTo>
                  <a:cubicBezTo>
                    <a:pt x="108" y="23"/>
                    <a:pt x="109" y="24"/>
                    <a:pt x="109" y="25"/>
                  </a:cubicBezTo>
                  <a:cubicBezTo>
                    <a:pt x="108" y="26"/>
                    <a:pt x="107" y="26"/>
                    <a:pt x="106" y="26"/>
                  </a:cubicBezTo>
                  <a:cubicBezTo>
                    <a:pt x="102" y="25"/>
                    <a:pt x="99" y="24"/>
                    <a:pt x="96" y="22"/>
                  </a:cubicBezTo>
                  <a:cubicBezTo>
                    <a:pt x="99" y="24"/>
                    <a:pt x="103" y="25"/>
                    <a:pt x="107" y="26"/>
                  </a:cubicBezTo>
                  <a:cubicBezTo>
                    <a:pt x="108" y="27"/>
                    <a:pt x="109" y="27"/>
                    <a:pt x="109" y="28"/>
                  </a:cubicBezTo>
                  <a:cubicBezTo>
                    <a:pt x="109" y="30"/>
                    <a:pt x="108" y="30"/>
                    <a:pt x="107" y="29"/>
                  </a:cubicBezTo>
                  <a:cubicBezTo>
                    <a:pt x="107" y="29"/>
                    <a:pt x="107" y="29"/>
                    <a:pt x="107" y="30"/>
                  </a:cubicBezTo>
                  <a:cubicBezTo>
                    <a:pt x="106" y="33"/>
                    <a:pt x="106" y="33"/>
                    <a:pt x="104" y="32"/>
                  </a:cubicBezTo>
                  <a:cubicBezTo>
                    <a:pt x="96" y="29"/>
                    <a:pt x="88" y="27"/>
                    <a:pt x="80" y="26"/>
                  </a:cubicBezTo>
                  <a:cubicBezTo>
                    <a:pt x="79" y="26"/>
                    <a:pt x="77" y="26"/>
                    <a:pt x="76" y="26"/>
                  </a:cubicBezTo>
                  <a:cubicBezTo>
                    <a:pt x="88" y="26"/>
                    <a:pt x="98" y="30"/>
                    <a:pt x="109" y="33"/>
                  </a:cubicBezTo>
                  <a:cubicBezTo>
                    <a:pt x="111" y="34"/>
                    <a:pt x="113" y="35"/>
                    <a:pt x="112" y="37"/>
                  </a:cubicBezTo>
                  <a:cubicBezTo>
                    <a:pt x="111" y="41"/>
                    <a:pt x="109" y="43"/>
                    <a:pt x="106" y="42"/>
                  </a:cubicBezTo>
                  <a:cubicBezTo>
                    <a:pt x="99" y="41"/>
                    <a:pt x="94" y="39"/>
                    <a:pt x="88" y="38"/>
                  </a:cubicBezTo>
                  <a:cubicBezTo>
                    <a:pt x="83" y="37"/>
                    <a:pt x="79" y="37"/>
                    <a:pt x="76" y="36"/>
                  </a:cubicBezTo>
                  <a:cubicBezTo>
                    <a:pt x="85" y="36"/>
                    <a:pt x="95" y="40"/>
                    <a:pt x="105" y="42"/>
                  </a:cubicBezTo>
                  <a:cubicBezTo>
                    <a:pt x="106" y="43"/>
                    <a:pt x="108" y="43"/>
                    <a:pt x="109" y="43"/>
                  </a:cubicBezTo>
                  <a:cubicBezTo>
                    <a:pt x="111" y="43"/>
                    <a:pt x="113" y="44"/>
                    <a:pt x="114" y="45"/>
                  </a:cubicBezTo>
                  <a:cubicBezTo>
                    <a:pt x="115" y="47"/>
                    <a:pt x="117" y="48"/>
                    <a:pt x="116" y="50"/>
                  </a:cubicBezTo>
                  <a:cubicBezTo>
                    <a:pt x="115" y="52"/>
                    <a:pt x="113" y="51"/>
                    <a:pt x="111" y="50"/>
                  </a:cubicBezTo>
                  <a:cubicBezTo>
                    <a:pt x="108" y="50"/>
                    <a:pt x="105" y="48"/>
                    <a:pt x="101" y="48"/>
                  </a:cubicBezTo>
                  <a:cubicBezTo>
                    <a:pt x="106" y="48"/>
                    <a:pt x="110" y="50"/>
                    <a:pt x="114" y="51"/>
                  </a:cubicBezTo>
                  <a:cubicBezTo>
                    <a:pt x="116" y="52"/>
                    <a:pt x="118" y="53"/>
                    <a:pt x="117" y="55"/>
                  </a:cubicBezTo>
                  <a:cubicBezTo>
                    <a:pt x="117" y="57"/>
                    <a:pt x="115" y="56"/>
                    <a:pt x="113" y="56"/>
                  </a:cubicBezTo>
                  <a:cubicBezTo>
                    <a:pt x="101" y="52"/>
                    <a:pt x="89" y="49"/>
                    <a:pt x="77" y="48"/>
                  </a:cubicBezTo>
                  <a:cubicBezTo>
                    <a:pt x="88" y="49"/>
                    <a:pt x="100" y="52"/>
                    <a:pt x="111" y="55"/>
                  </a:cubicBezTo>
                  <a:cubicBezTo>
                    <a:pt x="112" y="56"/>
                    <a:pt x="115" y="56"/>
                    <a:pt x="114" y="58"/>
                  </a:cubicBezTo>
                  <a:cubicBezTo>
                    <a:pt x="114" y="60"/>
                    <a:pt x="112" y="61"/>
                    <a:pt x="110" y="62"/>
                  </a:cubicBezTo>
                  <a:cubicBezTo>
                    <a:pt x="108" y="62"/>
                    <a:pt x="106" y="62"/>
                    <a:pt x="105" y="62"/>
                  </a:cubicBezTo>
                  <a:cubicBezTo>
                    <a:pt x="101" y="60"/>
                    <a:pt x="97" y="60"/>
                    <a:pt x="94" y="58"/>
                  </a:cubicBezTo>
                  <a:cubicBezTo>
                    <a:pt x="90" y="56"/>
                    <a:pt x="86" y="57"/>
                    <a:pt x="82" y="57"/>
                  </a:cubicBezTo>
                  <a:cubicBezTo>
                    <a:pt x="80" y="58"/>
                    <a:pt x="78" y="58"/>
                    <a:pt x="77" y="57"/>
                  </a:cubicBezTo>
                  <a:cubicBezTo>
                    <a:pt x="71" y="57"/>
                    <a:pt x="64" y="57"/>
                    <a:pt x="58" y="57"/>
                  </a:cubicBezTo>
                  <a:cubicBezTo>
                    <a:pt x="56" y="57"/>
                    <a:pt x="54" y="58"/>
                    <a:pt x="53" y="59"/>
                  </a:cubicBezTo>
                  <a:cubicBezTo>
                    <a:pt x="47" y="61"/>
                    <a:pt x="42" y="62"/>
                    <a:pt x="37" y="61"/>
                  </a:cubicBezTo>
                  <a:cubicBezTo>
                    <a:pt x="36" y="59"/>
                    <a:pt x="35" y="59"/>
                    <a:pt x="33" y="59"/>
                  </a:cubicBezTo>
                  <a:cubicBezTo>
                    <a:pt x="24" y="61"/>
                    <a:pt x="15" y="61"/>
                    <a:pt x="6" y="64"/>
                  </a:cubicBezTo>
                  <a:cubicBezTo>
                    <a:pt x="6" y="64"/>
                    <a:pt x="5" y="64"/>
                    <a:pt x="4" y="64"/>
                  </a:cubicBezTo>
                  <a:cubicBezTo>
                    <a:pt x="3" y="64"/>
                    <a:pt x="1" y="64"/>
                    <a:pt x="1" y="62"/>
                  </a:cubicBezTo>
                  <a:cubicBezTo>
                    <a:pt x="0" y="61"/>
                    <a:pt x="1" y="59"/>
                    <a:pt x="2" y="58"/>
                  </a:cubicBezTo>
                  <a:cubicBezTo>
                    <a:pt x="4" y="57"/>
                    <a:pt x="6" y="57"/>
                    <a:pt x="8" y="56"/>
                  </a:cubicBezTo>
                  <a:cubicBezTo>
                    <a:pt x="8" y="56"/>
                    <a:pt x="8" y="57"/>
                    <a:pt x="7" y="57"/>
                  </a:cubicBezTo>
                  <a:cubicBezTo>
                    <a:pt x="6" y="57"/>
                    <a:pt x="3" y="59"/>
                    <a:pt x="2" y="56"/>
                  </a:cubicBezTo>
                  <a:cubicBezTo>
                    <a:pt x="1" y="54"/>
                    <a:pt x="4" y="53"/>
                    <a:pt x="5" y="52"/>
                  </a:cubicBezTo>
                  <a:cubicBezTo>
                    <a:pt x="8" y="48"/>
                    <a:pt x="12" y="48"/>
                    <a:pt x="16" y="48"/>
                  </a:cubicBezTo>
                  <a:cubicBezTo>
                    <a:pt x="14" y="48"/>
                    <a:pt x="13" y="48"/>
                    <a:pt x="11" y="48"/>
                  </a:cubicBezTo>
                  <a:cubicBezTo>
                    <a:pt x="10" y="48"/>
                    <a:pt x="8" y="48"/>
                    <a:pt x="10" y="46"/>
                  </a:cubicBezTo>
                  <a:cubicBezTo>
                    <a:pt x="10" y="45"/>
                    <a:pt x="11" y="45"/>
                    <a:pt x="10" y="44"/>
                  </a:cubicBezTo>
                  <a:cubicBezTo>
                    <a:pt x="5" y="41"/>
                    <a:pt x="10" y="40"/>
                    <a:pt x="12" y="38"/>
                  </a:cubicBezTo>
                  <a:cubicBezTo>
                    <a:pt x="7" y="36"/>
                    <a:pt x="7" y="35"/>
                    <a:pt x="11" y="31"/>
                  </a:cubicBezTo>
                  <a:cubicBezTo>
                    <a:pt x="12" y="30"/>
                    <a:pt x="14" y="29"/>
                    <a:pt x="15" y="29"/>
                  </a:cubicBezTo>
                  <a:close/>
                </a:path>
              </a:pathLst>
            </a:custGeom>
            <a:solidFill>
              <a:srgbClr val="166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4" name="Freeform 34">
              <a:extLst>
                <a:ext uri="{FF2B5EF4-FFF2-40B4-BE49-F238E27FC236}">
                  <a16:creationId xmlns:a16="http://schemas.microsoft.com/office/drawing/2014/main" id="{3C88011D-7F95-C79E-94B0-A83173699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5" y="1416"/>
              <a:ext cx="206" cy="429"/>
            </a:xfrm>
            <a:custGeom>
              <a:avLst/>
              <a:gdLst>
                <a:gd name="T0" fmla="*/ 8 w 87"/>
                <a:gd name="T1" fmla="*/ 140 h 181"/>
                <a:gd name="T2" fmla="*/ 11 w 87"/>
                <a:gd name="T3" fmla="*/ 118 h 181"/>
                <a:gd name="T4" fmla="*/ 15 w 87"/>
                <a:gd name="T5" fmla="*/ 118 h 181"/>
                <a:gd name="T6" fmla="*/ 15 w 87"/>
                <a:gd name="T7" fmla="*/ 113 h 181"/>
                <a:gd name="T8" fmla="*/ 14 w 87"/>
                <a:gd name="T9" fmla="*/ 81 h 181"/>
                <a:gd name="T10" fmla="*/ 11 w 87"/>
                <a:gd name="T11" fmla="*/ 90 h 181"/>
                <a:gd name="T12" fmla="*/ 16 w 87"/>
                <a:gd name="T13" fmla="*/ 77 h 181"/>
                <a:gd name="T14" fmla="*/ 19 w 87"/>
                <a:gd name="T15" fmla="*/ 84 h 181"/>
                <a:gd name="T16" fmla="*/ 24 w 87"/>
                <a:gd name="T17" fmla="*/ 65 h 181"/>
                <a:gd name="T18" fmla="*/ 36 w 87"/>
                <a:gd name="T19" fmla="*/ 42 h 181"/>
                <a:gd name="T20" fmla="*/ 64 w 87"/>
                <a:gd name="T21" fmla="*/ 10 h 181"/>
                <a:gd name="T22" fmla="*/ 52 w 87"/>
                <a:gd name="T23" fmla="*/ 24 h 181"/>
                <a:gd name="T24" fmla="*/ 48 w 87"/>
                <a:gd name="T25" fmla="*/ 27 h 181"/>
                <a:gd name="T26" fmla="*/ 54 w 87"/>
                <a:gd name="T27" fmla="*/ 27 h 181"/>
                <a:gd name="T28" fmla="*/ 75 w 87"/>
                <a:gd name="T29" fmla="*/ 7 h 181"/>
                <a:gd name="T30" fmla="*/ 83 w 87"/>
                <a:gd name="T31" fmla="*/ 1 h 181"/>
                <a:gd name="T32" fmla="*/ 85 w 87"/>
                <a:gd name="T33" fmla="*/ 4 h 181"/>
                <a:gd name="T34" fmla="*/ 83 w 87"/>
                <a:gd name="T35" fmla="*/ 10 h 181"/>
                <a:gd name="T36" fmla="*/ 79 w 87"/>
                <a:gd name="T37" fmla="*/ 16 h 181"/>
                <a:gd name="T38" fmla="*/ 59 w 87"/>
                <a:gd name="T39" fmla="*/ 35 h 181"/>
                <a:gd name="T40" fmla="*/ 61 w 87"/>
                <a:gd name="T41" fmla="*/ 30 h 181"/>
                <a:gd name="T42" fmla="*/ 43 w 87"/>
                <a:gd name="T43" fmla="*/ 63 h 181"/>
                <a:gd name="T44" fmla="*/ 37 w 87"/>
                <a:gd name="T45" fmla="*/ 108 h 181"/>
                <a:gd name="T46" fmla="*/ 38 w 87"/>
                <a:gd name="T47" fmla="*/ 146 h 181"/>
                <a:gd name="T48" fmla="*/ 35 w 87"/>
                <a:gd name="T49" fmla="*/ 146 h 181"/>
                <a:gd name="T50" fmla="*/ 34 w 87"/>
                <a:gd name="T51" fmla="*/ 151 h 181"/>
                <a:gd name="T52" fmla="*/ 30 w 87"/>
                <a:gd name="T53" fmla="*/ 157 h 181"/>
                <a:gd name="T54" fmla="*/ 31 w 87"/>
                <a:gd name="T55" fmla="*/ 145 h 181"/>
                <a:gd name="T56" fmla="*/ 31 w 87"/>
                <a:gd name="T57" fmla="*/ 131 h 181"/>
                <a:gd name="T58" fmla="*/ 21 w 87"/>
                <a:gd name="T59" fmla="*/ 164 h 181"/>
                <a:gd name="T60" fmla="*/ 17 w 87"/>
                <a:gd name="T61" fmla="*/ 166 h 181"/>
                <a:gd name="T62" fmla="*/ 16 w 87"/>
                <a:gd name="T63" fmla="*/ 166 h 181"/>
                <a:gd name="T64" fmla="*/ 13 w 87"/>
                <a:gd name="T65" fmla="*/ 166 h 181"/>
                <a:gd name="T66" fmla="*/ 12 w 87"/>
                <a:gd name="T67" fmla="*/ 171 h 181"/>
                <a:gd name="T68" fmla="*/ 10 w 87"/>
                <a:gd name="T69" fmla="*/ 174 h 181"/>
                <a:gd name="T70" fmla="*/ 2 w 87"/>
                <a:gd name="T71" fmla="*/ 180 h 181"/>
                <a:gd name="T72" fmla="*/ 5 w 87"/>
                <a:gd name="T73" fmla="*/ 154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7" h="181">
                  <a:moveTo>
                    <a:pt x="5" y="154"/>
                  </a:moveTo>
                  <a:cubicBezTo>
                    <a:pt x="6" y="149"/>
                    <a:pt x="8" y="145"/>
                    <a:pt x="8" y="140"/>
                  </a:cubicBezTo>
                  <a:cubicBezTo>
                    <a:pt x="8" y="134"/>
                    <a:pt x="11" y="129"/>
                    <a:pt x="13" y="123"/>
                  </a:cubicBezTo>
                  <a:cubicBezTo>
                    <a:pt x="13" y="120"/>
                    <a:pt x="11" y="120"/>
                    <a:pt x="11" y="118"/>
                  </a:cubicBezTo>
                  <a:cubicBezTo>
                    <a:pt x="12" y="115"/>
                    <a:pt x="12" y="111"/>
                    <a:pt x="12" y="108"/>
                  </a:cubicBezTo>
                  <a:cubicBezTo>
                    <a:pt x="13" y="111"/>
                    <a:pt x="11" y="115"/>
                    <a:pt x="15" y="118"/>
                  </a:cubicBezTo>
                  <a:cubicBezTo>
                    <a:pt x="17" y="117"/>
                    <a:pt x="17" y="115"/>
                    <a:pt x="17" y="114"/>
                  </a:cubicBezTo>
                  <a:cubicBezTo>
                    <a:pt x="16" y="114"/>
                    <a:pt x="17" y="111"/>
                    <a:pt x="15" y="113"/>
                  </a:cubicBezTo>
                  <a:cubicBezTo>
                    <a:pt x="12" y="109"/>
                    <a:pt x="13" y="104"/>
                    <a:pt x="14" y="100"/>
                  </a:cubicBezTo>
                  <a:cubicBezTo>
                    <a:pt x="16" y="94"/>
                    <a:pt x="16" y="88"/>
                    <a:pt x="14" y="81"/>
                  </a:cubicBezTo>
                  <a:cubicBezTo>
                    <a:pt x="14" y="86"/>
                    <a:pt x="15" y="90"/>
                    <a:pt x="12" y="94"/>
                  </a:cubicBezTo>
                  <a:cubicBezTo>
                    <a:pt x="10" y="93"/>
                    <a:pt x="10" y="91"/>
                    <a:pt x="11" y="90"/>
                  </a:cubicBezTo>
                  <a:cubicBezTo>
                    <a:pt x="12" y="87"/>
                    <a:pt x="12" y="82"/>
                    <a:pt x="13" y="78"/>
                  </a:cubicBezTo>
                  <a:cubicBezTo>
                    <a:pt x="13" y="76"/>
                    <a:pt x="14" y="75"/>
                    <a:pt x="16" y="77"/>
                  </a:cubicBezTo>
                  <a:cubicBezTo>
                    <a:pt x="18" y="79"/>
                    <a:pt x="18" y="76"/>
                    <a:pt x="19" y="76"/>
                  </a:cubicBezTo>
                  <a:cubicBezTo>
                    <a:pt x="20" y="79"/>
                    <a:pt x="17" y="81"/>
                    <a:pt x="19" y="84"/>
                  </a:cubicBezTo>
                  <a:cubicBezTo>
                    <a:pt x="20" y="81"/>
                    <a:pt x="22" y="79"/>
                    <a:pt x="21" y="75"/>
                  </a:cubicBezTo>
                  <a:cubicBezTo>
                    <a:pt x="20" y="72"/>
                    <a:pt x="22" y="68"/>
                    <a:pt x="24" y="65"/>
                  </a:cubicBezTo>
                  <a:cubicBezTo>
                    <a:pt x="26" y="60"/>
                    <a:pt x="28" y="55"/>
                    <a:pt x="32" y="51"/>
                  </a:cubicBezTo>
                  <a:cubicBezTo>
                    <a:pt x="35" y="49"/>
                    <a:pt x="37" y="46"/>
                    <a:pt x="36" y="42"/>
                  </a:cubicBezTo>
                  <a:cubicBezTo>
                    <a:pt x="34" y="41"/>
                    <a:pt x="34" y="44"/>
                    <a:pt x="33" y="44"/>
                  </a:cubicBezTo>
                  <a:cubicBezTo>
                    <a:pt x="34" y="37"/>
                    <a:pt x="55" y="14"/>
                    <a:pt x="64" y="10"/>
                  </a:cubicBezTo>
                  <a:cubicBezTo>
                    <a:pt x="61" y="13"/>
                    <a:pt x="58" y="16"/>
                    <a:pt x="55" y="19"/>
                  </a:cubicBezTo>
                  <a:cubicBezTo>
                    <a:pt x="54" y="21"/>
                    <a:pt x="51" y="21"/>
                    <a:pt x="52" y="24"/>
                  </a:cubicBezTo>
                  <a:cubicBezTo>
                    <a:pt x="53" y="25"/>
                    <a:pt x="51" y="25"/>
                    <a:pt x="51" y="26"/>
                  </a:cubicBezTo>
                  <a:cubicBezTo>
                    <a:pt x="50" y="28"/>
                    <a:pt x="48" y="25"/>
                    <a:pt x="48" y="27"/>
                  </a:cubicBezTo>
                  <a:cubicBezTo>
                    <a:pt x="48" y="28"/>
                    <a:pt x="49" y="28"/>
                    <a:pt x="49" y="28"/>
                  </a:cubicBezTo>
                  <a:cubicBezTo>
                    <a:pt x="50" y="27"/>
                    <a:pt x="53" y="29"/>
                    <a:pt x="54" y="27"/>
                  </a:cubicBezTo>
                  <a:cubicBezTo>
                    <a:pt x="56" y="23"/>
                    <a:pt x="60" y="20"/>
                    <a:pt x="62" y="17"/>
                  </a:cubicBezTo>
                  <a:cubicBezTo>
                    <a:pt x="65" y="11"/>
                    <a:pt x="71" y="11"/>
                    <a:pt x="75" y="7"/>
                  </a:cubicBezTo>
                  <a:cubicBezTo>
                    <a:pt x="75" y="7"/>
                    <a:pt x="76" y="7"/>
                    <a:pt x="76" y="7"/>
                  </a:cubicBezTo>
                  <a:cubicBezTo>
                    <a:pt x="78" y="5"/>
                    <a:pt x="80" y="3"/>
                    <a:pt x="83" y="1"/>
                  </a:cubicBezTo>
                  <a:cubicBezTo>
                    <a:pt x="84" y="1"/>
                    <a:pt x="85" y="0"/>
                    <a:pt x="86" y="1"/>
                  </a:cubicBezTo>
                  <a:cubicBezTo>
                    <a:pt x="87" y="2"/>
                    <a:pt x="86" y="3"/>
                    <a:pt x="85" y="4"/>
                  </a:cubicBezTo>
                  <a:cubicBezTo>
                    <a:pt x="82" y="9"/>
                    <a:pt x="77" y="13"/>
                    <a:pt x="73" y="17"/>
                  </a:cubicBezTo>
                  <a:cubicBezTo>
                    <a:pt x="76" y="14"/>
                    <a:pt x="78" y="11"/>
                    <a:pt x="83" y="10"/>
                  </a:cubicBezTo>
                  <a:cubicBezTo>
                    <a:pt x="83" y="10"/>
                    <a:pt x="83" y="10"/>
                    <a:pt x="84" y="11"/>
                  </a:cubicBezTo>
                  <a:cubicBezTo>
                    <a:pt x="83" y="13"/>
                    <a:pt x="81" y="15"/>
                    <a:pt x="79" y="16"/>
                  </a:cubicBezTo>
                  <a:cubicBezTo>
                    <a:pt x="73" y="21"/>
                    <a:pt x="68" y="27"/>
                    <a:pt x="63" y="33"/>
                  </a:cubicBezTo>
                  <a:cubicBezTo>
                    <a:pt x="62" y="34"/>
                    <a:pt x="61" y="35"/>
                    <a:pt x="59" y="35"/>
                  </a:cubicBezTo>
                  <a:cubicBezTo>
                    <a:pt x="59" y="35"/>
                    <a:pt x="58" y="35"/>
                    <a:pt x="58" y="34"/>
                  </a:cubicBezTo>
                  <a:cubicBezTo>
                    <a:pt x="58" y="32"/>
                    <a:pt x="60" y="31"/>
                    <a:pt x="61" y="30"/>
                  </a:cubicBezTo>
                  <a:cubicBezTo>
                    <a:pt x="56" y="37"/>
                    <a:pt x="51" y="45"/>
                    <a:pt x="48" y="53"/>
                  </a:cubicBezTo>
                  <a:cubicBezTo>
                    <a:pt x="47" y="57"/>
                    <a:pt x="44" y="59"/>
                    <a:pt x="43" y="63"/>
                  </a:cubicBezTo>
                  <a:cubicBezTo>
                    <a:pt x="40" y="72"/>
                    <a:pt x="38" y="81"/>
                    <a:pt x="38" y="91"/>
                  </a:cubicBezTo>
                  <a:cubicBezTo>
                    <a:pt x="36" y="96"/>
                    <a:pt x="36" y="102"/>
                    <a:pt x="37" y="108"/>
                  </a:cubicBezTo>
                  <a:cubicBezTo>
                    <a:pt x="37" y="113"/>
                    <a:pt x="40" y="117"/>
                    <a:pt x="40" y="122"/>
                  </a:cubicBezTo>
                  <a:cubicBezTo>
                    <a:pt x="42" y="131"/>
                    <a:pt x="40" y="139"/>
                    <a:pt x="38" y="146"/>
                  </a:cubicBezTo>
                  <a:cubicBezTo>
                    <a:pt x="38" y="147"/>
                    <a:pt x="37" y="147"/>
                    <a:pt x="37" y="147"/>
                  </a:cubicBezTo>
                  <a:cubicBezTo>
                    <a:pt x="36" y="148"/>
                    <a:pt x="35" y="147"/>
                    <a:pt x="35" y="146"/>
                  </a:cubicBezTo>
                  <a:cubicBezTo>
                    <a:pt x="35" y="147"/>
                    <a:pt x="36" y="148"/>
                    <a:pt x="35" y="150"/>
                  </a:cubicBezTo>
                  <a:cubicBezTo>
                    <a:pt x="35" y="150"/>
                    <a:pt x="35" y="150"/>
                    <a:pt x="34" y="151"/>
                  </a:cubicBezTo>
                  <a:cubicBezTo>
                    <a:pt x="32" y="152"/>
                    <a:pt x="33" y="154"/>
                    <a:pt x="32" y="156"/>
                  </a:cubicBezTo>
                  <a:cubicBezTo>
                    <a:pt x="32" y="157"/>
                    <a:pt x="31" y="157"/>
                    <a:pt x="30" y="157"/>
                  </a:cubicBezTo>
                  <a:cubicBezTo>
                    <a:pt x="27" y="153"/>
                    <a:pt x="28" y="150"/>
                    <a:pt x="28" y="146"/>
                  </a:cubicBezTo>
                  <a:cubicBezTo>
                    <a:pt x="29" y="145"/>
                    <a:pt x="29" y="145"/>
                    <a:pt x="31" y="145"/>
                  </a:cubicBezTo>
                  <a:cubicBezTo>
                    <a:pt x="32" y="145"/>
                    <a:pt x="32" y="145"/>
                    <a:pt x="32" y="145"/>
                  </a:cubicBezTo>
                  <a:cubicBezTo>
                    <a:pt x="30" y="140"/>
                    <a:pt x="35" y="136"/>
                    <a:pt x="31" y="131"/>
                  </a:cubicBezTo>
                  <a:cubicBezTo>
                    <a:pt x="25" y="140"/>
                    <a:pt x="24" y="151"/>
                    <a:pt x="22" y="161"/>
                  </a:cubicBezTo>
                  <a:cubicBezTo>
                    <a:pt x="22" y="162"/>
                    <a:pt x="21" y="163"/>
                    <a:pt x="21" y="164"/>
                  </a:cubicBezTo>
                  <a:cubicBezTo>
                    <a:pt x="21" y="164"/>
                    <a:pt x="20" y="165"/>
                    <a:pt x="20" y="165"/>
                  </a:cubicBezTo>
                  <a:cubicBezTo>
                    <a:pt x="19" y="166"/>
                    <a:pt x="18" y="166"/>
                    <a:pt x="17" y="166"/>
                  </a:cubicBezTo>
                  <a:cubicBezTo>
                    <a:pt x="16" y="164"/>
                    <a:pt x="16" y="162"/>
                    <a:pt x="16" y="160"/>
                  </a:cubicBezTo>
                  <a:cubicBezTo>
                    <a:pt x="16" y="162"/>
                    <a:pt x="16" y="164"/>
                    <a:pt x="16" y="166"/>
                  </a:cubicBezTo>
                  <a:cubicBezTo>
                    <a:pt x="16" y="167"/>
                    <a:pt x="16" y="169"/>
                    <a:pt x="15" y="169"/>
                  </a:cubicBezTo>
                  <a:cubicBezTo>
                    <a:pt x="13" y="169"/>
                    <a:pt x="13" y="167"/>
                    <a:pt x="13" y="166"/>
                  </a:cubicBezTo>
                  <a:cubicBezTo>
                    <a:pt x="14" y="157"/>
                    <a:pt x="14" y="148"/>
                    <a:pt x="16" y="139"/>
                  </a:cubicBezTo>
                  <a:cubicBezTo>
                    <a:pt x="14" y="149"/>
                    <a:pt x="13" y="160"/>
                    <a:pt x="12" y="171"/>
                  </a:cubicBezTo>
                  <a:cubicBezTo>
                    <a:pt x="11" y="172"/>
                    <a:pt x="11" y="173"/>
                    <a:pt x="10" y="174"/>
                  </a:cubicBezTo>
                  <a:cubicBezTo>
                    <a:pt x="10" y="174"/>
                    <a:pt x="10" y="174"/>
                    <a:pt x="10" y="174"/>
                  </a:cubicBezTo>
                  <a:cubicBezTo>
                    <a:pt x="7" y="176"/>
                    <a:pt x="6" y="179"/>
                    <a:pt x="3" y="181"/>
                  </a:cubicBezTo>
                  <a:cubicBezTo>
                    <a:pt x="3" y="181"/>
                    <a:pt x="2" y="181"/>
                    <a:pt x="2" y="180"/>
                  </a:cubicBezTo>
                  <a:cubicBezTo>
                    <a:pt x="0" y="178"/>
                    <a:pt x="1" y="175"/>
                    <a:pt x="2" y="173"/>
                  </a:cubicBezTo>
                  <a:cubicBezTo>
                    <a:pt x="4" y="167"/>
                    <a:pt x="3" y="161"/>
                    <a:pt x="5" y="154"/>
                  </a:cubicBezTo>
                  <a:cubicBezTo>
                    <a:pt x="5" y="154"/>
                    <a:pt x="5" y="154"/>
                    <a:pt x="5" y="154"/>
                  </a:cubicBezTo>
                  <a:close/>
                </a:path>
              </a:pathLst>
            </a:custGeom>
            <a:solidFill>
              <a:srgbClr val="3716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5" name="Freeform 35">
              <a:extLst>
                <a:ext uri="{FF2B5EF4-FFF2-40B4-BE49-F238E27FC236}">
                  <a16:creationId xmlns:a16="http://schemas.microsoft.com/office/drawing/2014/main" id="{EB4F7270-BC0C-082C-9B94-B7B7CCF0C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" y="1141"/>
              <a:ext cx="182" cy="180"/>
            </a:xfrm>
            <a:custGeom>
              <a:avLst/>
              <a:gdLst>
                <a:gd name="T0" fmla="*/ 9 w 77"/>
                <a:gd name="T1" fmla="*/ 7 h 76"/>
                <a:gd name="T2" fmla="*/ 7 w 77"/>
                <a:gd name="T3" fmla="*/ 4 h 76"/>
                <a:gd name="T4" fmla="*/ 18 w 77"/>
                <a:gd name="T5" fmla="*/ 2 h 76"/>
                <a:gd name="T6" fmla="*/ 18 w 77"/>
                <a:gd name="T7" fmla="*/ 19 h 76"/>
                <a:gd name="T8" fmla="*/ 14 w 77"/>
                <a:gd name="T9" fmla="*/ 27 h 76"/>
                <a:gd name="T10" fmla="*/ 18 w 77"/>
                <a:gd name="T11" fmla="*/ 36 h 76"/>
                <a:gd name="T12" fmla="*/ 31 w 77"/>
                <a:gd name="T13" fmla="*/ 38 h 76"/>
                <a:gd name="T14" fmla="*/ 31 w 77"/>
                <a:gd name="T15" fmla="*/ 35 h 76"/>
                <a:gd name="T16" fmla="*/ 34 w 77"/>
                <a:gd name="T17" fmla="*/ 35 h 76"/>
                <a:gd name="T18" fmla="*/ 35 w 77"/>
                <a:gd name="T19" fmla="*/ 26 h 76"/>
                <a:gd name="T20" fmla="*/ 56 w 77"/>
                <a:gd name="T21" fmla="*/ 29 h 76"/>
                <a:gd name="T22" fmla="*/ 46 w 77"/>
                <a:gd name="T23" fmla="*/ 15 h 76"/>
                <a:gd name="T24" fmla="*/ 60 w 77"/>
                <a:gd name="T25" fmla="*/ 14 h 76"/>
                <a:gd name="T26" fmla="*/ 75 w 77"/>
                <a:gd name="T27" fmla="*/ 22 h 76"/>
                <a:gd name="T28" fmla="*/ 74 w 77"/>
                <a:gd name="T29" fmla="*/ 25 h 76"/>
                <a:gd name="T30" fmla="*/ 74 w 77"/>
                <a:gd name="T31" fmla="*/ 27 h 76"/>
                <a:gd name="T32" fmla="*/ 49 w 77"/>
                <a:gd name="T33" fmla="*/ 21 h 76"/>
                <a:gd name="T34" fmla="*/ 74 w 77"/>
                <a:gd name="T35" fmla="*/ 35 h 76"/>
                <a:gd name="T36" fmla="*/ 67 w 77"/>
                <a:gd name="T37" fmla="*/ 39 h 76"/>
                <a:gd name="T38" fmla="*/ 65 w 77"/>
                <a:gd name="T39" fmla="*/ 38 h 76"/>
                <a:gd name="T40" fmla="*/ 73 w 77"/>
                <a:gd name="T41" fmla="*/ 42 h 76"/>
                <a:gd name="T42" fmla="*/ 52 w 77"/>
                <a:gd name="T43" fmla="*/ 46 h 76"/>
                <a:gd name="T44" fmla="*/ 66 w 77"/>
                <a:gd name="T45" fmla="*/ 48 h 76"/>
                <a:gd name="T46" fmla="*/ 66 w 77"/>
                <a:gd name="T47" fmla="*/ 51 h 76"/>
                <a:gd name="T48" fmla="*/ 62 w 77"/>
                <a:gd name="T49" fmla="*/ 52 h 76"/>
                <a:gd name="T50" fmla="*/ 48 w 77"/>
                <a:gd name="T51" fmla="*/ 58 h 76"/>
                <a:gd name="T52" fmla="*/ 57 w 77"/>
                <a:gd name="T53" fmla="*/ 64 h 76"/>
                <a:gd name="T54" fmla="*/ 51 w 77"/>
                <a:gd name="T55" fmla="*/ 70 h 76"/>
                <a:gd name="T56" fmla="*/ 52 w 77"/>
                <a:gd name="T57" fmla="*/ 73 h 76"/>
                <a:gd name="T58" fmla="*/ 21 w 77"/>
                <a:gd name="T59" fmla="*/ 73 h 76"/>
                <a:gd name="T60" fmla="*/ 13 w 77"/>
                <a:gd name="T61" fmla="*/ 63 h 76"/>
                <a:gd name="T62" fmla="*/ 16 w 77"/>
                <a:gd name="T63" fmla="*/ 58 h 76"/>
                <a:gd name="T64" fmla="*/ 14 w 77"/>
                <a:gd name="T65" fmla="*/ 57 h 76"/>
                <a:gd name="T66" fmla="*/ 14 w 77"/>
                <a:gd name="T67" fmla="*/ 53 h 76"/>
                <a:gd name="T68" fmla="*/ 11 w 77"/>
                <a:gd name="T69" fmla="*/ 53 h 76"/>
                <a:gd name="T70" fmla="*/ 4 w 77"/>
                <a:gd name="T71" fmla="*/ 44 h 76"/>
                <a:gd name="T72" fmla="*/ 2 w 77"/>
                <a:gd name="T73" fmla="*/ 31 h 76"/>
                <a:gd name="T74" fmla="*/ 3 w 77"/>
                <a:gd name="T75" fmla="*/ 15 h 76"/>
                <a:gd name="T76" fmla="*/ 5 w 77"/>
                <a:gd name="T77" fmla="*/ 11 h 76"/>
                <a:gd name="T78" fmla="*/ 8 w 77"/>
                <a:gd name="T79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" h="76">
                  <a:moveTo>
                    <a:pt x="8" y="6"/>
                  </a:moveTo>
                  <a:cubicBezTo>
                    <a:pt x="8" y="6"/>
                    <a:pt x="9" y="7"/>
                    <a:pt x="9" y="7"/>
                  </a:cubicBezTo>
                  <a:cubicBezTo>
                    <a:pt x="10" y="7"/>
                    <a:pt x="10" y="6"/>
                    <a:pt x="9" y="5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0"/>
                    <a:pt x="10" y="0"/>
                    <a:pt x="13" y="0"/>
                  </a:cubicBezTo>
                  <a:cubicBezTo>
                    <a:pt x="15" y="0"/>
                    <a:pt x="16" y="1"/>
                    <a:pt x="18" y="2"/>
                  </a:cubicBezTo>
                  <a:cubicBezTo>
                    <a:pt x="19" y="6"/>
                    <a:pt x="20" y="9"/>
                    <a:pt x="18" y="13"/>
                  </a:cubicBezTo>
                  <a:cubicBezTo>
                    <a:pt x="17" y="15"/>
                    <a:pt x="17" y="17"/>
                    <a:pt x="18" y="19"/>
                  </a:cubicBezTo>
                  <a:cubicBezTo>
                    <a:pt x="20" y="21"/>
                    <a:pt x="19" y="22"/>
                    <a:pt x="17" y="23"/>
                  </a:cubicBezTo>
                  <a:cubicBezTo>
                    <a:pt x="14" y="23"/>
                    <a:pt x="13" y="25"/>
                    <a:pt x="14" y="27"/>
                  </a:cubicBezTo>
                  <a:cubicBezTo>
                    <a:pt x="14" y="29"/>
                    <a:pt x="14" y="30"/>
                    <a:pt x="13" y="31"/>
                  </a:cubicBezTo>
                  <a:cubicBezTo>
                    <a:pt x="12" y="36"/>
                    <a:pt x="13" y="37"/>
                    <a:pt x="18" y="36"/>
                  </a:cubicBezTo>
                  <a:cubicBezTo>
                    <a:pt x="22" y="36"/>
                    <a:pt x="26" y="37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7"/>
                  </a:cubicBezTo>
                  <a:cubicBezTo>
                    <a:pt x="30" y="36"/>
                    <a:pt x="30" y="36"/>
                    <a:pt x="31" y="35"/>
                  </a:cubicBezTo>
                  <a:cubicBezTo>
                    <a:pt x="37" y="35"/>
                    <a:pt x="41" y="38"/>
                    <a:pt x="46" y="39"/>
                  </a:cubicBezTo>
                  <a:cubicBezTo>
                    <a:pt x="42" y="38"/>
                    <a:pt x="38" y="36"/>
                    <a:pt x="34" y="35"/>
                  </a:cubicBezTo>
                  <a:cubicBezTo>
                    <a:pt x="32" y="34"/>
                    <a:pt x="30" y="34"/>
                    <a:pt x="30" y="32"/>
                  </a:cubicBezTo>
                  <a:cubicBezTo>
                    <a:pt x="29" y="28"/>
                    <a:pt x="31" y="27"/>
                    <a:pt x="35" y="26"/>
                  </a:cubicBezTo>
                  <a:cubicBezTo>
                    <a:pt x="37" y="26"/>
                    <a:pt x="40" y="26"/>
                    <a:pt x="43" y="25"/>
                  </a:cubicBezTo>
                  <a:cubicBezTo>
                    <a:pt x="48" y="24"/>
                    <a:pt x="52" y="29"/>
                    <a:pt x="56" y="29"/>
                  </a:cubicBezTo>
                  <a:cubicBezTo>
                    <a:pt x="52" y="27"/>
                    <a:pt x="46" y="26"/>
                    <a:pt x="42" y="22"/>
                  </a:cubicBezTo>
                  <a:cubicBezTo>
                    <a:pt x="41" y="17"/>
                    <a:pt x="42" y="16"/>
                    <a:pt x="46" y="15"/>
                  </a:cubicBezTo>
                  <a:cubicBezTo>
                    <a:pt x="49" y="14"/>
                    <a:pt x="52" y="14"/>
                    <a:pt x="54" y="12"/>
                  </a:cubicBezTo>
                  <a:cubicBezTo>
                    <a:pt x="56" y="11"/>
                    <a:pt x="58" y="13"/>
                    <a:pt x="60" y="14"/>
                  </a:cubicBezTo>
                  <a:cubicBezTo>
                    <a:pt x="64" y="16"/>
                    <a:pt x="68" y="18"/>
                    <a:pt x="73" y="20"/>
                  </a:cubicBezTo>
                  <a:cubicBezTo>
                    <a:pt x="74" y="21"/>
                    <a:pt x="75" y="21"/>
                    <a:pt x="75" y="22"/>
                  </a:cubicBezTo>
                  <a:cubicBezTo>
                    <a:pt x="76" y="23"/>
                    <a:pt x="77" y="24"/>
                    <a:pt x="76" y="24"/>
                  </a:cubicBezTo>
                  <a:cubicBezTo>
                    <a:pt x="75" y="25"/>
                    <a:pt x="74" y="25"/>
                    <a:pt x="74" y="25"/>
                  </a:cubicBezTo>
                  <a:cubicBezTo>
                    <a:pt x="71" y="25"/>
                    <a:pt x="69" y="24"/>
                    <a:pt x="66" y="22"/>
                  </a:cubicBezTo>
                  <a:cubicBezTo>
                    <a:pt x="69" y="24"/>
                    <a:pt x="72" y="25"/>
                    <a:pt x="74" y="27"/>
                  </a:cubicBezTo>
                  <a:cubicBezTo>
                    <a:pt x="74" y="31"/>
                    <a:pt x="73" y="31"/>
                    <a:pt x="69" y="29"/>
                  </a:cubicBezTo>
                  <a:cubicBezTo>
                    <a:pt x="62" y="26"/>
                    <a:pt x="55" y="24"/>
                    <a:pt x="49" y="21"/>
                  </a:cubicBezTo>
                  <a:cubicBezTo>
                    <a:pt x="56" y="24"/>
                    <a:pt x="63" y="26"/>
                    <a:pt x="70" y="30"/>
                  </a:cubicBezTo>
                  <a:cubicBezTo>
                    <a:pt x="72" y="31"/>
                    <a:pt x="75" y="32"/>
                    <a:pt x="74" y="35"/>
                  </a:cubicBezTo>
                  <a:cubicBezTo>
                    <a:pt x="74" y="38"/>
                    <a:pt x="71" y="38"/>
                    <a:pt x="68" y="39"/>
                  </a:cubicBezTo>
                  <a:cubicBezTo>
                    <a:pt x="68" y="39"/>
                    <a:pt x="67" y="39"/>
                    <a:pt x="67" y="39"/>
                  </a:cubicBezTo>
                  <a:cubicBezTo>
                    <a:pt x="62" y="38"/>
                    <a:pt x="58" y="37"/>
                    <a:pt x="54" y="35"/>
                  </a:cubicBezTo>
                  <a:cubicBezTo>
                    <a:pt x="58" y="37"/>
                    <a:pt x="61" y="38"/>
                    <a:pt x="65" y="38"/>
                  </a:cubicBezTo>
                  <a:cubicBezTo>
                    <a:pt x="66" y="39"/>
                    <a:pt x="67" y="39"/>
                    <a:pt x="69" y="39"/>
                  </a:cubicBezTo>
                  <a:cubicBezTo>
                    <a:pt x="71" y="39"/>
                    <a:pt x="73" y="40"/>
                    <a:pt x="73" y="42"/>
                  </a:cubicBezTo>
                  <a:cubicBezTo>
                    <a:pt x="72" y="45"/>
                    <a:pt x="71" y="46"/>
                    <a:pt x="69" y="47"/>
                  </a:cubicBezTo>
                  <a:cubicBezTo>
                    <a:pt x="63" y="48"/>
                    <a:pt x="58" y="46"/>
                    <a:pt x="52" y="46"/>
                  </a:cubicBezTo>
                  <a:cubicBezTo>
                    <a:pt x="47" y="46"/>
                    <a:pt x="42" y="45"/>
                    <a:pt x="37" y="44"/>
                  </a:cubicBezTo>
                  <a:cubicBezTo>
                    <a:pt x="47" y="45"/>
                    <a:pt x="56" y="46"/>
                    <a:pt x="66" y="48"/>
                  </a:cubicBezTo>
                  <a:cubicBezTo>
                    <a:pt x="67" y="48"/>
                    <a:pt x="68" y="47"/>
                    <a:pt x="69" y="49"/>
                  </a:cubicBezTo>
                  <a:cubicBezTo>
                    <a:pt x="69" y="51"/>
                    <a:pt x="67" y="51"/>
                    <a:pt x="66" y="51"/>
                  </a:cubicBezTo>
                  <a:cubicBezTo>
                    <a:pt x="60" y="52"/>
                    <a:pt x="54" y="52"/>
                    <a:pt x="49" y="52"/>
                  </a:cubicBezTo>
                  <a:cubicBezTo>
                    <a:pt x="53" y="52"/>
                    <a:pt x="57" y="51"/>
                    <a:pt x="62" y="52"/>
                  </a:cubicBezTo>
                  <a:cubicBezTo>
                    <a:pt x="64" y="56"/>
                    <a:pt x="61" y="57"/>
                    <a:pt x="58" y="58"/>
                  </a:cubicBezTo>
                  <a:cubicBezTo>
                    <a:pt x="55" y="59"/>
                    <a:pt x="51" y="58"/>
                    <a:pt x="48" y="58"/>
                  </a:cubicBezTo>
                  <a:cubicBezTo>
                    <a:pt x="51" y="58"/>
                    <a:pt x="53" y="58"/>
                    <a:pt x="56" y="58"/>
                  </a:cubicBezTo>
                  <a:cubicBezTo>
                    <a:pt x="59" y="60"/>
                    <a:pt x="57" y="62"/>
                    <a:pt x="57" y="64"/>
                  </a:cubicBezTo>
                  <a:cubicBezTo>
                    <a:pt x="56" y="64"/>
                    <a:pt x="56" y="64"/>
                    <a:pt x="56" y="65"/>
                  </a:cubicBezTo>
                  <a:cubicBezTo>
                    <a:pt x="55" y="68"/>
                    <a:pt x="53" y="69"/>
                    <a:pt x="51" y="70"/>
                  </a:cubicBezTo>
                  <a:cubicBezTo>
                    <a:pt x="50" y="70"/>
                    <a:pt x="50" y="70"/>
                    <a:pt x="49" y="70"/>
                  </a:cubicBezTo>
                  <a:cubicBezTo>
                    <a:pt x="50" y="71"/>
                    <a:pt x="52" y="71"/>
                    <a:pt x="52" y="73"/>
                  </a:cubicBezTo>
                  <a:cubicBezTo>
                    <a:pt x="51" y="74"/>
                    <a:pt x="49" y="74"/>
                    <a:pt x="48" y="75"/>
                  </a:cubicBezTo>
                  <a:cubicBezTo>
                    <a:pt x="39" y="76"/>
                    <a:pt x="30" y="74"/>
                    <a:pt x="21" y="73"/>
                  </a:cubicBezTo>
                  <a:cubicBezTo>
                    <a:pt x="17" y="71"/>
                    <a:pt x="14" y="69"/>
                    <a:pt x="13" y="64"/>
                  </a:cubicBezTo>
                  <a:cubicBezTo>
                    <a:pt x="13" y="64"/>
                    <a:pt x="13" y="63"/>
                    <a:pt x="13" y="63"/>
                  </a:cubicBezTo>
                  <a:cubicBezTo>
                    <a:pt x="12" y="62"/>
                    <a:pt x="10" y="61"/>
                    <a:pt x="11" y="59"/>
                  </a:cubicBezTo>
                  <a:cubicBezTo>
                    <a:pt x="13" y="57"/>
                    <a:pt x="14" y="58"/>
                    <a:pt x="16" y="58"/>
                  </a:cubicBezTo>
                  <a:cubicBezTo>
                    <a:pt x="21" y="59"/>
                    <a:pt x="26" y="59"/>
                    <a:pt x="30" y="59"/>
                  </a:cubicBezTo>
                  <a:cubicBezTo>
                    <a:pt x="25" y="58"/>
                    <a:pt x="19" y="58"/>
                    <a:pt x="14" y="57"/>
                  </a:cubicBezTo>
                  <a:cubicBezTo>
                    <a:pt x="12" y="57"/>
                    <a:pt x="10" y="57"/>
                    <a:pt x="10" y="55"/>
                  </a:cubicBezTo>
                  <a:cubicBezTo>
                    <a:pt x="11" y="52"/>
                    <a:pt x="13" y="53"/>
                    <a:pt x="14" y="53"/>
                  </a:cubicBezTo>
                  <a:cubicBezTo>
                    <a:pt x="15" y="53"/>
                    <a:pt x="16" y="53"/>
                    <a:pt x="17" y="53"/>
                  </a:cubicBezTo>
                  <a:cubicBezTo>
                    <a:pt x="15" y="53"/>
                    <a:pt x="13" y="53"/>
                    <a:pt x="11" y="53"/>
                  </a:cubicBezTo>
                  <a:cubicBezTo>
                    <a:pt x="6" y="53"/>
                    <a:pt x="5" y="51"/>
                    <a:pt x="5" y="46"/>
                  </a:cubicBezTo>
                  <a:cubicBezTo>
                    <a:pt x="5" y="46"/>
                    <a:pt x="5" y="45"/>
                    <a:pt x="4" y="44"/>
                  </a:cubicBezTo>
                  <a:cubicBezTo>
                    <a:pt x="1" y="40"/>
                    <a:pt x="0" y="36"/>
                    <a:pt x="3" y="31"/>
                  </a:cubicBezTo>
                  <a:cubicBezTo>
                    <a:pt x="3" y="31"/>
                    <a:pt x="3" y="31"/>
                    <a:pt x="2" y="31"/>
                  </a:cubicBezTo>
                  <a:cubicBezTo>
                    <a:pt x="2" y="28"/>
                    <a:pt x="6" y="26"/>
                    <a:pt x="3" y="23"/>
                  </a:cubicBezTo>
                  <a:cubicBezTo>
                    <a:pt x="6" y="20"/>
                    <a:pt x="4" y="18"/>
                    <a:pt x="3" y="15"/>
                  </a:cubicBezTo>
                  <a:cubicBezTo>
                    <a:pt x="2" y="14"/>
                    <a:pt x="3" y="13"/>
                    <a:pt x="4" y="12"/>
                  </a:cubicBezTo>
                  <a:cubicBezTo>
                    <a:pt x="4" y="12"/>
                    <a:pt x="5" y="12"/>
                    <a:pt x="5" y="11"/>
                  </a:cubicBezTo>
                  <a:cubicBezTo>
                    <a:pt x="6" y="10"/>
                    <a:pt x="5" y="9"/>
                    <a:pt x="6" y="7"/>
                  </a:cubicBezTo>
                  <a:cubicBezTo>
                    <a:pt x="6" y="6"/>
                    <a:pt x="6" y="5"/>
                    <a:pt x="8" y="6"/>
                  </a:cubicBezTo>
                  <a:close/>
                </a:path>
              </a:pathLst>
            </a:custGeom>
            <a:solidFill>
              <a:srgbClr val="D04A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6" name="Freeform 36">
              <a:extLst>
                <a:ext uri="{FF2B5EF4-FFF2-40B4-BE49-F238E27FC236}">
                  <a16:creationId xmlns:a16="http://schemas.microsoft.com/office/drawing/2014/main" id="{85F90B21-95CF-F261-09A9-BDCCD4D1F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904"/>
              <a:ext cx="140" cy="178"/>
            </a:xfrm>
            <a:custGeom>
              <a:avLst/>
              <a:gdLst>
                <a:gd name="T0" fmla="*/ 44 w 59"/>
                <a:gd name="T1" fmla="*/ 66 h 75"/>
                <a:gd name="T2" fmla="*/ 44 w 59"/>
                <a:gd name="T3" fmla="*/ 64 h 75"/>
                <a:gd name="T4" fmla="*/ 43 w 59"/>
                <a:gd name="T5" fmla="*/ 61 h 75"/>
                <a:gd name="T6" fmla="*/ 41 w 59"/>
                <a:gd name="T7" fmla="*/ 63 h 75"/>
                <a:gd name="T8" fmla="*/ 37 w 59"/>
                <a:gd name="T9" fmla="*/ 62 h 75"/>
                <a:gd name="T10" fmla="*/ 33 w 59"/>
                <a:gd name="T11" fmla="*/ 50 h 75"/>
                <a:gd name="T12" fmla="*/ 21 w 59"/>
                <a:gd name="T13" fmla="*/ 26 h 75"/>
                <a:gd name="T14" fmla="*/ 37 w 59"/>
                <a:gd name="T15" fmla="*/ 62 h 75"/>
                <a:gd name="T16" fmla="*/ 37 w 59"/>
                <a:gd name="T17" fmla="*/ 68 h 75"/>
                <a:gd name="T18" fmla="*/ 32 w 59"/>
                <a:gd name="T19" fmla="*/ 68 h 75"/>
                <a:gd name="T20" fmla="*/ 27 w 59"/>
                <a:gd name="T21" fmla="*/ 47 h 75"/>
                <a:gd name="T22" fmla="*/ 26 w 59"/>
                <a:gd name="T23" fmla="*/ 47 h 75"/>
                <a:gd name="T24" fmla="*/ 30 w 59"/>
                <a:gd name="T25" fmla="*/ 66 h 75"/>
                <a:gd name="T26" fmla="*/ 28 w 59"/>
                <a:gd name="T27" fmla="*/ 67 h 75"/>
                <a:gd name="T28" fmla="*/ 25 w 59"/>
                <a:gd name="T29" fmla="*/ 64 h 75"/>
                <a:gd name="T30" fmla="*/ 15 w 59"/>
                <a:gd name="T31" fmla="*/ 39 h 75"/>
                <a:gd name="T32" fmla="*/ 25 w 59"/>
                <a:gd name="T33" fmla="*/ 62 h 75"/>
                <a:gd name="T34" fmla="*/ 27 w 59"/>
                <a:gd name="T35" fmla="*/ 73 h 75"/>
                <a:gd name="T36" fmla="*/ 23 w 59"/>
                <a:gd name="T37" fmla="*/ 74 h 75"/>
                <a:gd name="T38" fmla="*/ 20 w 59"/>
                <a:gd name="T39" fmla="*/ 71 h 75"/>
                <a:gd name="T40" fmla="*/ 9 w 59"/>
                <a:gd name="T41" fmla="*/ 44 h 75"/>
                <a:gd name="T42" fmla="*/ 3 w 59"/>
                <a:gd name="T43" fmla="*/ 32 h 75"/>
                <a:gd name="T44" fmla="*/ 0 w 59"/>
                <a:gd name="T45" fmla="*/ 26 h 75"/>
                <a:gd name="T46" fmla="*/ 4 w 59"/>
                <a:gd name="T47" fmla="*/ 24 h 75"/>
                <a:gd name="T48" fmla="*/ 5 w 59"/>
                <a:gd name="T49" fmla="*/ 24 h 75"/>
                <a:gd name="T50" fmla="*/ 5 w 59"/>
                <a:gd name="T51" fmla="*/ 24 h 75"/>
                <a:gd name="T52" fmla="*/ 3 w 59"/>
                <a:gd name="T53" fmla="*/ 19 h 75"/>
                <a:gd name="T54" fmla="*/ 4 w 59"/>
                <a:gd name="T55" fmla="*/ 17 h 75"/>
                <a:gd name="T56" fmla="*/ 14 w 59"/>
                <a:gd name="T57" fmla="*/ 14 h 75"/>
                <a:gd name="T58" fmla="*/ 16 w 59"/>
                <a:gd name="T59" fmla="*/ 14 h 75"/>
                <a:gd name="T60" fmla="*/ 17 w 59"/>
                <a:gd name="T61" fmla="*/ 15 h 75"/>
                <a:gd name="T62" fmla="*/ 20 w 59"/>
                <a:gd name="T63" fmla="*/ 8 h 75"/>
                <a:gd name="T64" fmla="*/ 22 w 59"/>
                <a:gd name="T65" fmla="*/ 4 h 75"/>
                <a:gd name="T66" fmla="*/ 23 w 59"/>
                <a:gd name="T67" fmla="*/ 4 h 75"/>
                <a:gd name="T68" fmla="*/ 30 w 59"/>
                <a:gd name="T69" fmla="*/ 1 h 75"/>
                <a:gd name="T70" fmla="*/ 36 w 59"/>
                <a:gd name="T71" fmla="*/ 8 h 75"/>
                <a:gd name="T72" fmla="*/ 37 w 59"/>
                <a:gd name="T73" fmla="*/ 9 h 75"/>
                <a:gd name="T74" fmla="*/ 41 w 59"/>
                <a:gd name="T75" fmla="*/ 20 h 75"/>
                <a:gd name="T76" fmla="*/ 39 w 59"/>
                <a:gd name="T77" fmla="*/ 13 h 75"/>
                <a:gd name="T78" fmla="*/ 46 w 59"/>
                <a:gd name="T79" fmla="*/ 8 h 75"/>
                <a:gd name="T80" fmla="*/ 48 w 59"/>
                <a:gd name="T81" fmla="*/ 12 h 75"/>
                <a:gd name="T82" fmla="*/ 59 w 59"/>
                <a:gd name="T83" fmla="*/ 57 h 75"/>
                <a:gd name="T84" fmla="*/ 57 w 59"/>
                <a:gd name="T85" fmla="*/ 60 h 75"/>
                <a:gd name="T86" fmla="*/ 55 w 59"/>
                <a:gd name="T87" fmla="*/ 58 h 75"/>
                <a:gd name="T88" fmla="*/ 54 w 59"/>
                <a:gd name="T89" fmla="*/ 56 h 75"/>
                <a:gd name="T90" fmla="*/ 48 w 59"/>
                <a:gd name="T91" fmla="*/ 32 h 75"/>
                <a:gd name="T92" fmla="*/ 47 w 59"/>
                <a:gd name="T93" fmla="*/ 29 h 75"/>
                <a:gd name="T94" fmla="*/ 52 w 59"/>
                <a:gd name="T95" fmla="*/ 50 h 75"/>
                <a:gd name="T96" fmla="*/ 52 w 59"/>
                <a:gd name="T97" fmla="*/ 73 h 75"/>
                <a:gd name="T98" fmla="*/ 49 w 59"/>
                <a:gd name="T99" fmla="*/ 68 h 75"/>
                <a:gd name="T100" fmla="*/ 39 w 59"/>
                <a:gd name="T101" fmla="*/ 24 h 75"/>
                <a:gd name="T102" fmla="*/ 49 w 59"/>
                <a:gd name="T103" fmla="*/ 66 h 75"/>
                <a:gd name="T104" fmla="*/ 49 w 59"/>
                <a:gd name="T105" fmla="*/ 67 h 75"/>
                <a:gd name="T106" fmla="*/ 48 w 59"/>
                <a:gd name="T107" fmla="*/ 71 h 75"/>
                <a:gd name="T108" fmla="*/ 45 w 59"/>
                <a:gd name="T109" fmla="*/ 68 h 75"/>
                <a:gd name="T110" fmla="*/ 44 w 59"/>
                <a:gd name="T111" fmla="*/ 6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9" h="75">
                  <a:moveTo>
                    <a:pt x="44" y="66"/>
                  </a:moveTo>
                  <a:cubicBezTo>
                    <a:pt x="44" y="65"/>
                    <a:pt x="44" y="65"/>
                    <a:pt x="44" y="64"/>
                  </a:cubicBezTo>
                  <a:cubicBezTo>
                    <a:pt x="44" y="63"/>
                    <a:pt x="44" y="62"/>
                    <a:pt x="43" y="61"/>
                  </a:cubicBezTo>
                  <a:cubicBezTo>
                    <a:pt x="42" y="61"/>
                    <a:pt x="41" y="62"/>
                    <a:pt x="41" y="63"/>
                  </a:cubicBezTo>
                  <a:cubicBezTo>
                    <a:pt x="39" y="66"/>
                    <a:pt x="38" y="64"/>
                    <a:pt x="37" y="62"/>
                  </a:cubicBezTo>
                  <a:cubicBezTo>
                    <a:pt x="36" y="58"/>
                    <a:pt x="35" y="54"/>
                    <a:pt x="33" y="50"/>
                  </a:cubicBezTo>
                  <a:cubicBezTo>
                    <a:pt x="30" y="41"/>
                    <a:pt x="25" y="34"/>
                    <a:pt x="21" y="26"/>
                  </a:cubicBezTo>
                  <a:cubicBezTo>
                    <a:pt x="27" y="37"/>
                    <a:pt x="33" y="49"/>
                    <a:pt x="37" y="62"/>
                  </a:cubicBezTo>
                  <a:cubicBezTo>
                    <a:pt x="38" y="64"/>
                    <a:pt x="38" y="66"/>
                    <a:pt x="37" y="68"/>
                  </a:cubicBezTo>
                  <a:cubicBezTo>
                    <a:pt x="35" y="69"/>
                    <a:pt x="34" y="69"/>
                    <a:pt x="32" y="68"/>
                  </a:cubicBezTo>
                  <a:cubicBezTo>
                    <a:pt x="30" y="61"/>
                    <a:pt x="29" y="54"/>
                    <a:pt x="27" y="47"/>
                  </a:cubicBezTo>
                  <a:cubicBezTo>
                    <a:pt x="27" y="47"/>
                    <a:pt x="26" y="47"/>
                    <a:pt x="26" y="47"/>
                  </a:cubicBezTo>
                  <a:cubicBezTo>
                    <a:pt x="27" y="54"/>
                    <a:pt x="28" y="60"/>
                    <a:pt x="30" y="66"/>
                  </a:cubicBezTo>
                  <a:cubicBezTo>
                    <a:pt x="30" y="67"/>
                    <a:pt x="29" y="67"/>
                    <a:pt x="28" y="67"/>
                  </a:cubicBezTo>
                  <a:cubicBezTo>
                    <a:pt x="27" y="66"/>
                    <a:pt x="26" y="65"/>
                    <a:pt x="25" y="64"/>
                  </a:cubicBezTo>
                  <a:cubicBezTo>
                    <a:pt x="23" y="56"/>
                    <a:pt x="21" y="47"/>
                    <a:pt x="15" y="39"/>
                  </a:cubicBezTo>
                  <a:cubicBezTo>
                    <a:pt x="20" y="46"/>
                    <a:pt x="22" y="54"/>
                    <a:pt x="25" y="62"/>
                  </a:cubicBezTo>
                  <a:cubicBezTo>
                    <a:pt x="26" y="66"/>
                    <a:pt x="27" y="69"/>
                    <a:pt x="27" y="73"/>
                  </a:cubicBezTo>
                  <a:cubicBezTo>
                    <a:pt x="26" y="75"/>
                    <a:pt x="25" y="75"/>
                    <a:pt x="23" y="74"/>
                  </a:cubicBezTo>
                  <a:cubicBezTo>
                    <a:pt x="22" y="73"/>
                    <a:pt x="21" y="72"/>
                    <a:pt x="20" y="71"/>
                  </a:cubicBezTo>
                  <a:cubicBezTo>
                    <a:pt x="15" y="62"/>
                    <a:pt x="13" y="53"/>
                    <a:pt x="9" y="44"/>
                  </a:cubicBezTo>
                  <a:cubicBezTo>
                    <a:pt x="7" y="40"/>
                    <a:pt x="5" y="36"/>
                    <a:pt x="3" y="32"/>
                  </a:cubicBezTo>
                  <a:cubicBezTo>
                    <a:pt x="2" y="30"/>
                    <a:pt x="0" y="29"/>
                    <a:pt x="0" y="26"/>
                  </a:cubicBezTo>
                  <a:cubicBezTo>
                    <a:pt x="1" y="25"/>
                    <a:pt x="3" y="25"/>
                    <a:pt x="4" y="24"/>
                  </a:cubicBezTo>
                  <a:cubicBezTo>
                    <a:pt x="4" y="24"/>
                    <a:pt x="5" y="23"/>
                    <a:pt x="5" y="24"/>
                  </a:cubicBezTo>
                  <a:cubicBezTo>
                    <a:pt x="5" y="24"/>
                    <a:pt x="6" y="24"/>
                    <a:pt x="5" y="24"/>
                  </a:cubicBezTo>
                  <a:cubicBezTo>
                    <a:pt x="5" y="22"/>
                    <a:pt x="3" y="21"/>
                    <a:pt x="3" y="19"/>
                  </a:cubicBezTo>
                  <a:cubicBezTo>
                    <a:pt x="3" y="18"/>
                    <a:pt x="4" y="18"/>
                    <a:pt x="4" y="17"/>
                  </a:cubicBezTo>
                  <a:cubicBezTo>
                    <a:pt x="7" y="12"/>
                    <a:pt x="8" y="11"/>
                    <a:pt x="14" y="14"/>
                  </a:cubicBezTo>
                  <a:cubicBezTo>
                    <a:pt x="14" y="14"/>
                    <a:pt x="15" y="14"/>
                    <a:pt x="16" y="14"/>
                  </a:cubicBezTo>
                  <a:cubicBezTo>
                    <a:pt x="16" y="13"/>
                    <a:pt x="16" y="18"/>
                    <a:pt x="17" y="15"/>
                  </a:cubicBezTo>
                  <a:cubicBezTo>
                    <a:pt x="20" y="13"/>
                    <a:pt x="22" y="11"/>
                    <a:pt x="20" y="8"/>
                  </a:cubicBezTo>
                  <a:cubicBezTo>
                    <a:pt x="19" y="6"/>
                    <a:pt x="19" y="5"/>
                    <a:pt x="22" y="4"/>
                  </a:cubicBezTo>
                  <a:cubicBezTo>
                    <a:pt x="22" y="4"/>
                    <a:pt x="22" y="4"/>
                    <a:pt x="23" y="4"/>
                  </a:cubicBezTo>
                  <a:cubicBezTo>
                    <a:pt x="25" y="3"/>
                    <a:pt x="27" y="0"/>
                    <a:pt x="30" y="1"/>
                  </a:cubicBezTo>
                  <a:cubicBezTo>
                    <a:pt x="33" y="3"/>
                    <a:pt x="34" y="6"/>
                    <a:pt x="36" y="8"/>
                  </a:cubicBezTo>
                  <a:cubicBezTo>
                    <a:pt x="37" y="8"/>
                    <a:pt x="37" y="9"/>
                    <a:pt x="37" y="9"/>
                  </a:cubicBezTo>
                  <a:cubicBezTo>
                    <a:pt x="39" y="13"/>
                    <a:pt x="40" y="17"/>
                    <a:pt x="41" y="20"/>
                  </a:cubicBezTo>
                  <a:cubicBezTo>
                    <a:pt x="41" y="18"/>
                    <a:pt x="39" y="16"/>
                    <a:pt x="39" y="13"/>
                  </a:cubicBezTo>
                  <a:cubicBezTo>
                    <a:pt x="42" y="12"/>
                    <a:pt x="43" y="8"/>
                    <a:pt x="46" y="8"/>
                  </a:cubicBezTo>
                  <a:cubicBezTo>
                    <a:pt x="47" y="9"/>
                    <a:pt x="48" y="11"/>
                    <a:pt x="48" y="12"/>
                  </a:cubicBezTo>
                  <a:cubicBezTo>
                    <a:pt x="54" y="27"/>
                    <a:pt x="56" y="42"/>
                    <a:pt x="59" y="57"/>
                  </a:cubicBezTo>
                  <a:cubicBezTo>
                    <a:pt x="58" y="59"/>
                    <a:pt x="58" y="60"/>
                    <a:pt x="57" y="60"/>
                  </a:cubicBezTo>
                  <a:cubicBezTo>
                    <a:pt x="56" y="61"/>
                    <a:pt x="55" y="59"/>
                    <a:pt x="55" y="58"/>
                  </a:cubicBezTo>
                  <a:cubicBezTo>
                    <a:pt x="55" y="57"/>
                    <a:pt x="54" y="57"/>
                    <a:pt x="54" y="56"/>
                  </a:cubicBezTo>
                  <a:cubicBezTo>
                    <a:pt x="51" y="48"/>
                    <a:pt x="51" y="40"/>
                    <a:pt x="48" y="32"/>
                  </a:cubicBezTo>
                  <a:cubicBezTo>
                    <a:pt x="48" y="31"/>
                    <a:pt x="47" y="30"/>
                    <a:pt x="47" y="29"/>
                  </a:cubicBezTo>
                  <a:cubicBezTo>
                    <a:pt x="49" y="35"/>
                    <a:pt x="51" y="43"/>
                    <a:pt x="52" y="50"/>
                  </a:cubicBezTo>
                  <a:cubicBezTo>
                    <a:pt x="53" y="58"/>
                    <a:pt x="54" y="65"/>
                    <a:pt x="52" y="73"/>
                  </a:cubicBezTo>
                  <a:cubicBezTo>
                    <a:pt x="50" y="72"/>
                    <a:pt x="49" y="70"/>
                    <a:pt x="49" y="68"/>
                  </a:cubicBezTo>
                  <a:cubicBezTo>
                    <a:pt x="50" y="52"/>
                    <a:pt x="44" y="37"/>
                    <a:pt x="39" y="24"/>
                  </a:cubicBezTo>
                  <a:cubicBezTo>
                    <a:pt x="43" y="37"/>
                    <a:pt x="50" y="50"/>
                    <a:pt x="49" y="66"/>
                  </a:cubicBezTo>
                  <a:cubicBezTo>
                    <a:pt x="49" y="66"/>
                    <a:pt x="49" y="67"/>
                    <a:pt x="49" y="67"/>
                  </a:cubicBezTo>
                  <a:cubicBezTo>
                    <a:pt x="49" y="69"/>
                    <a:pt x="49" y="70"/>
                    <a:pt x="48" y="71"/>
                  </a:cubicBezTo>
                  <a:cubicBezTo>
                    <a:pt x="46" y="71"/>
                    <a:pt x="46" y="69"/>
                    <a:pt x="45" y="68"/>
                  </a:cubicBezTo>
                  <a:cubicBezTo>
                    <a:pt x="45" y="67"/>
                    <a:pt x="45" y="67"/>
                    <a:pt x="44" y="66"/>
                  </a:cubicBezTo>
                  <a:close/>
                </a:path>
              </a:pathLst>
            </a:custGeom>
            <a:solidFill>
              <a:srgbClr val="CD4B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7" name="Freeform 37">
              <a:extLst>
                <a:ext uri="{FF2B5EF4-FFF2-40B4-BE49-F238E27FC236}">
                  <a16:creationId xmlns:a16="http://schemas.microsoft.com/office/drawing/2014/main" id="{097D66D0-BD45-CD81-A2E4-5AEAFECCF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" y="1477"/>
              <a:ext cx="171" cy="356"/>
            </a:xfrm>
            <a:custGeom>
              <a:avLst/>
              <a:gdLst>
                <a:gd name="T0" fmla="*/ 25 w 72"/>
                <a:gd name="T1" fmla="*/ 33 h 150"/>
                <a:gd name="T2" fmla="*/ 42 w 72"/>
                <a:gd name="T3" fmla="*/ 3 h 150"/>
                <a:gd name="T4" fmla="*/ 44 w 72"/>
                <a:gd name="T5" fmla="*/ 4 h 150"/>
                <a:gd name="T6" fmla="*/ 39 w 72"/>
                <a:gd name="T7" fmla="*/ 13 h 150"/>
                <a:gd name="T8" fmla="*/ 23 w 72"/>
                <a:gd name="T9" fmla="*/ 64 h 150"/>
                <a:gd name="T10" fmla="*/ 29 w 72"/>
                <a:gd name="T11" fmla="*/ 88 h 150"/>
                <a:gd name="T12" fmla="*/ 28 w 72"/>
                <a:gd name="T13" fmla="*/ 128 h 150"/>
                <a:gd name="T14" fmla="*/ 29 w 72"/>
                <a:gd name="T15" fmla="*/ 84 h 150"/>
                <a:gd name="T16" fmla="*/ 24 w 72"/>
                <a:gd name="T17" fmla="*/ 63 h 150"/>
                <a:gd name="T18" fmla="*/ 33 w 72"/>
                <a:gd name="T19" fmla="*/ 26 h 150"/>
                <a:gd name="T20" fmla="*/ 30 w 72"/>
                <a:gd name="T21" fmla="*/ 52 h 150"/>
                <a:gd name="T22" fmla="*/ 35 w 72"/>
                <a:gd name="T23" fmla="*/ 99 h 150"/>
                <a:gd name="T24" fmla="*/ 34 w 72"/>
                <a:gd name="T25" fmla="*/ 98 h 150"/>
                <a:gd name="T26" fmla="*/ 32 w 72"/>
                <a:gd name="T27" fmla="*/ 44 h 150"/>
                <a:gd name="T28" fmla="*/ 44 w 72"/>
                <a:gd name="T29" fmla="*/ 10 h 150"/>
                <a:gd name="T30" fmla="*/ 50 w 72"/>
                <a:gd name="T31" fmla="*/ 10 h 150"/>
                <a:gd name="T32" fmla="*/ 43 w 72"/>
                <a:gd name="T33" fmla="*/ 34 h 150"/>
                <a:gd name="T34" fmla="*/ 40 w 72"/>
                <a:gd name="T35" fmla="*/ 42 h 150"/>
                <a:gd name="T36" fmla="*/ 39 w 72"/>
                <a:gd name="T37" fmla="*/ 29 h 150"/>
                <a:gd name="T38" fmla="*/ 34 w 72"/>
                <a:gd name="T39" fmla="*/ 71 h 150"/>
                <a:gd name="T40" fmla="*/ 38 w 72"/>
                <a:gd name="T41" fmla="*/ 100 h 150"/>
                <a:gd name="T42" fmla="*/ 41 w 72"/>
                <a:gd name="T43" fmla="*/ 87 h 150"/>
                <a:gd name="T44" fmla="*/ 44 w 72"/>
                <a:gd name="T45" fmla="*/ 119 h 150"/>
                <a:gd name="T46" fmla="*/ 43 w 72"/>
                <a:gd name="T47" fmla="*/ 126 h 150"/>
                <a:gd name="T48" fmla="*/ 34 w 72"/>
                <a:gd name="T49" fmla="*/ 136 h 150"/>
                <a:gd name="T50" fmla="*/ 37 w 72"/>
                <a:gd name="T51" fmla="*/ 122 h 150"/>
                <a:gd name="T52" fmla="*/ 40 w 72"/>
                <a:gd name="T53" fmla="*/ 104 h 150"/>
                <a:gd name="T54" fmla="*/ 38 w 72"/>
                <a:gd name="T55" fmla="*/ 106 h 150"/>
                <a:gd name="T56" fmla="*/ 35 w 72"/>
                <a:gd name="T57" fmla="*/ 108 h 150"/>
                <a:gd name="T58" fmla="*/ 34 w 72"/>
                <a:gd name="T59" fmla="*/ 124 h 150"/>
                <a:gd name="T60" fmla="*/ 33 w 72"/>
                <a:gd name="T61" fmla="*/ 134 h 150"/>
                <a:gd name="T62" fmla="*/ 36 w 72"/>
                <a:gd name="T63" fmla="*/ 136 h 150"/>
                <a:gd name="T64" fmla="*/ 45 w 72"/>
                <a:gd name="T65" fmla="*/ 126 h 150"/>
                <a:gd name="T66" fmla="*/ 30 w 72"/>
                <a:gd name="T67" fmla="*/ 144 h 150"/>
                <a:gd name="T68" fmla="*/ 49 w 72"/>
                <a:gd name="T69" fmla="*/ 129 h 150"/>
                <a:gd name="T70" fmla="*/ 48 w 72"/>
                <a:gd name="T71" fmla="*/ 139 h 150"/>
                <a:gd name="T72" fmla="*/ 54 w 72"/>
                <a:gd name="T73" fmla="*/ 133 h 150"/>
                <a:gd name="T74" fmla="*/ 60 w 72"/>
                <a:gd name="T75" fmla="*/ 127 h 150"/>
                <a:gd name="T76" fmla="*/ 63 w 72"/>
                <a:gd name="T77" fmla="*/ 122 h 150"/>
                <a:gd name="T78" fmla="*/ 63 w 72"/>
                <a:gd name="T79" fmla="*/ 110 h 150"/>
                <a:gd name="T80" fmla="*/ 63 w 72"/>
                <a:gd name="T81" fmla="*/ 100 h 150"/>
                <a:gd name="T82" fmla="*/ 59 w 72"/>
                <a:gd name="T83" fmla="*/ 138 h 150"/>
                <a:gd name="T84" fmla="*/ 57 w 72"/>
                <a:gd name="T85" fmla="*/ 140 h 150"/>
                <a:gd name="T86" fmla="*/ 28 w 72"/>
                <a:gd name="T87" fmla="*/ 148 h 150"/>
                <a:gd name="T88" fmla="*/ 17 w 72"/>
                <a:gd name="T89" fmla="*/ 143 h 150"/>
                <a:gd name="T90" fmla="*/ 17 w 72"/>
                <a:gd name="T91" fmla="*/ 144 h 150"/>
                <a:gd name="T92" fmla="*/ 0 w 72"/>
                <a:gd name="T93" fmla="*/ 140 h 150"/>
                <a:gd name="T94" fmla="*/ 7 w 72"/>
                <a:gd name="T95" fmla="*/ 141 h 150"/>
                <a:gd name="T96" fmla="*/ 2 w 72"/>
                <a:gd name="T97" fmla="*/ 138 h 150"/>
                <a:gd name="T98" fmla="*/ 4 w 72"/>
                <a:gd name="T99" fmla="*/ 131 h 150"/>
                <a:gd name="T100" fmla="*/ 8 w 72"/>
                <a:gd name="T101" fmla="*/ 131 h 150"/>
                <a:gd name="T102" fmla="*/ 12 w 72"/>
                <a:gd name="T103" fmla="*/ 130 h 150"/>
                <a:gd name="T104" fmla="*/ 16 w 72"/>
                <a:gd name="T105" fmla="*/ 124 h 150"/>
                <a:gd name="T106" fmla="*/ 19 w 72"/>
                <a:gd name="T107" fmla="*/ 121 h 150"/>
                <a:gd name="T108" fmla="*/ 19 w 72"/>
                <a:gd name="T109" fmla="*/ 139 h 150"/>
                <a:gd name="T110" fmla="*/ 21 w 72"/>
                <a:gd name="T111" fmla="*/ 96 h 150"/>
                <a:gd name="T112" fmla="*/ 25 w 72"/>
                <a:gd name="T113" fmla="*/ 91 h 150"/>
                <a:gd name="T114" fmla="*/ 24 w 72"/>
                <a:gd name="T115" fmla="*/ 128 h 150"/>
                <a:gd name="T116" fmla="*/ 24 w 72"/>
                <a:gd name="T117" fmla="*/ 129 h 150"/>
                <a:gd name="T118" fmla="*/ 26 w 72"/>
                <a:gd name="T119" fmla="*/ 100 h 150"/>
                <a:gd name="T120" fmla="*/ 20 w 72"/>
                <a:gd name="T121" fmla="*/ 7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" h="150">
                  <a:moveTo>
                    <a:pt x="19" y="64"/>
                  </a:moveTo>
                  <a:cubicBezTo>
                    <a:pt x="19" y="54"/>
                    <a:pt x="20" y="43"/>
                    <a:pt x="25" y="33"/>
                  </a:cubicBezTo>
                  <a:cubicBezTo>
                    <a:pt x="29" y="27"/>
                    <a:pt x="31" y="20"/>
                    <a:pt x="35" y="14"/>
                  </a:cubicBezTo>
                  <a:cubicBezTo>
                    <a:pt x="38" y="10"/>
                    <a:pt x="39" y="6"/>
                    <a:pt x="42" y="3"/>
                  </a:cubicBezTo>
                  <a:cubicBezTo>
                    <a:pt x="43" y="2"/>
                    <a:pt x="43" y="0"/>
                    <a:pt x="45" y="1"/>
                  </a:cubicBezTo>
                  <a:cubicBezTo>
                    <a:pt x="46" y="2"/>
                    <a:pt x="44" y="3"/>
                    <a:pt x="44" y="4"/>
                  </a:cubicBezTo>
                  <a:cubicBezTo>
                    <a:pt x="43" y="6"/>
                    <a:pt x="41" y="7"/>
                    <a:pt x="40" y="9"/>
                  </a:cubicBezTo>
                  <a:cubicBezTo>
                    <a:pt x="41" y="10"/>
                    <a:pt x="40" y="12"/>
                    <a:pt x="39" y="13"/>
                  </a:cubicBezTo>
                  <a:cubicBezTo>
                    <a:pt x="33" y="23"/>
                    <a:pt x="30" y="34"/>
                    <a:pt x="27" y="44"/>
                  </a:cubicBezTo>
                  <a:cubicBezTo>
                    <a:pt x="24" y="51"/>
                    <a:pt x="22" y="57"/>
                    <a:pt x="23" y="64"/>
                  </a:cubicBezTo>
                  <a:cubicBezTo>
                    <a:pt x="23" y="69"/>
                    <a:pt x="23" y="74"/>
                    <a:pt x="26" y="78"/>
                  </a:cubicBezTo>
                  <a:cubicBezTo>
                    <a:pt x="28" y="81"/>
                    <a:pt x="29" y="84"/>
                    <a:pt x="29" y="88"/>
                  </a:cubicBezTo>
                  <a:cubicBezTo>
                    <a:pt x="29" y="95"/>
                    <a:pt x="30" y="102"/>
                    <a:pt x="31" y="109"/>
                  </a:cubicBezTo>
                  <a:cubicBezTo>
                    <a:pt x="31" y="116"/>
                    <a:pt x="31" y="122"/>
                    <a:pt x="28" y="128"/>
                  </a:cubicBezTo>
                  <a:cubicBezTo>
                    <a:pt x="31" y="122"/>
                    <a:pt x="31" y="115"/>
                    <a:pt x="31" y="109"/>
                  </a:cubicBezTo>
                  <a:cubicBezTo>
                    <a:pt x="30" y="100"/>
                    <a:pt x="29" y="92"/>
                    <a:pt x="29" y="84"/>
                  </a:cubicBezTo>
                  <a:cubicBezTo>
                    <a:pt x="29" y="82"/>
                    <a:pt x="28" y="80"/>
                    <a:pt x="27" y="78"/>
                  </a:cubicBezTo>
                  <a:cubicBezTo>
                    <a:pt x="24" y="73"/>
                    <a:pt x="24" y="68"/>
                    <a:pt x="24" y="63"/>
                  </a:cubicBezTo>
                  <a:cubicBezTo>
                    <a:pt x="25" y="51"/>
                    <a:pt x="28" y="40"/>
                    <a:pt x="31" y="29"/>
                  </a:cubicBezTo>
                  <a:cubicBezTo>
                    <a:pt x="32" y="28"/>
                    <a:pt x="32" y="27"/>
                    <a:pt x="33" y="26"/>
                  </a:cubicBezTo>
                  <a:cubicBezTo>
                    <a:pt x="34" y="27"/>
                    <a:pt x="34" y="28"/>
                    <a:pt x="34" y="28"/>
                  </a:cubicBezTo>
                  <a:cubicBezTo>
                    <a:pt x="32" y="36"/>
                    <a:pt x="32" y="44"/>
                    <a:pt x="30" y="52"/>
                  </a:cubicBezTo>
                  <a:cubicBezTo>
                    <a:pt x="28" y="57"/>
                    <a:pt x="28" y="62"/>
                    <a:pt x="29" y="67"/>
                  </a:cubicBezTo>
                  <a:cubicBezTo>
                    <a:pt x="32" y="77"/>
                    <a:pt x="33" y="88"/>
                    <a:pt x="35" y="99"/>
                  </a:cubicBezTo>
                  <a:cubicBezTo>
                    <a:pt x="34" y="99"/>
                    <a:pt x="35" y="98"/>
                    <a:pt x="35" y="98"/>
                  </a:cubicBezTo>
                  <a:cubicBezTo>
                    <a:pt x="34" y="98"/>
                    <a:pt x="34" y="98"/>
                    <a:pt x="34" y="98"/>
                  </a:cubicBezTo>
                  <a:cubicBezTo>
                    <a:pt x="33" y="86"/>
                    <a:pt x="30" y="74"/>
                    <a:pt x="29" y="62"/>
                  </a:cubicBezTo>
                  <a:cubicBezTo>
                    <a:pt x="28" y="56"/>
                    <a:pt x="31" y="50"/>
                    <a:pt x="32" y="44"/>
                  </a:cubicBezTo>
                  <a:cubicBezTo>
                    <a:pt x="33" y="36"/>
                    <a:pt x="33" y="28"/>
                    <a:pt x="37" y="21"/>
                  </a:cubicBezTo>
                  <a:cubicBezTo>
                    <a:pt x="39" y="17"/>
                    <a:pt x="41" y="13"/>
                    <a:pt x="44" y="10"/>
                  </a:cubicBezTo>
                  <a:cubicBezTo>
                    <a:pt x="45" y="9"/>
                    <a:pt x="47" y="8"/>
                    <a:pt x="49" y="9"/>
                  </a:cubicBezTo>
                  <a:cubicBezTo>
                    <a:pt x="49" y="9"/>
                    <a:pt x="50" y="10"/>
                    <a:pt x="50" y="10"/>
                  </a:cubicBezTo>
                  <a:cubicBezTo>
                    <a:pt x="49" y="14"/>
                    <a:pt x="46" y="16"/>
                    <a:pt x="45" y="20"/>
                  </a:cubicBezTo>
                  <a:cubicBezTo>
                    <a:pt x="43" y="24"/>
                    <a:pt x="44" y="29"/>
                    <a:pt x="43" y="34"/>
                  </a:cubicBezTo>
                  <a:cubicBezTo>
                    <a:pt x="41" y="35"/>
                    <a:pt x="40" y="37"/>
                    <a:pt x="41" y="39"/>
                  </a:cubicBezTo>
                  <a:cubicBezTo>
                    <a:pt x="40" y="40"/>
                    <a:pt x="40" y="41"/>
                    <a:pt x="40" y="42"/>
                  </a:cubicBezTo>
                  <a:cubicBezTo>
                    <a:pt x="38" y="43"/>
                    <a:pt x="38" y="47"/>
                    <a:pt x="35" y="43"/>
                  </a:cubicBezTo>
                  <a:cubicBezTo>
                    <a:pt x="36" y="38"/>
                    <a:pt x="37" y="33"/>
                    <a:pt x="39" y="29"/>
                  </a:cubicBezTo>
                  <a:cubicBezTo>
                    <a:pt x="36" y="36"/>
                    <a:pt x="35" y="44"/>
                    <a:pt x="33" y="52"/>
                  </a:cubicBezTo>
                  <a:cubicBezTo>
                    <a:pt x="31" y="58"/>
                    <a:pt x="32" y="64"/>
                    <a:pt x="34" y="71"/>
                  </a:cubicBezTo>
                  <a:cubicBezTo>
                    <a:pt x="37" y="79"/>
                    <a:pt x="38" y="88"/>
                    <a:pt x="38" y="97"/>
                  </a:cubicBezTo>
                  <a:cubicBezTo>
                    <a:pt x="38" y="98"/>
                    <a:pt x="38" y="99"/>
                    <a:pt x="38" y="100"/>
                  </a:cubicBezTo>
                  <a:cubicBezTo>
                    <a:pt x="39" y="95"/>
                    <a:pt x="37" y="90"/>
                    <a:pt x="38" y="85"/>
                  </a:cubicBezTo>
                  <a:cubicBezTo>
                    <a:pt x="40" y="84"/>
                    <a:pt x="41" y="86"/>
                    <a:pt x="41" y="87"/>
                  </a:cubicBezTo>
                  <a:cubicBezTo>
                    <a:pt x="43" y="90"/>
                    <a:pt x="43" y="93"/>
                    <a:pt x="44" y="96"/>
                  </a:cubicBezTo>
                  <a:cubicBezTo>
                    <a:pt x="45" y="104"/>
                    <a:pt x="42" y="111"/>
                    <a:pt x="44" y="119"/>
                  </a:cubicBezTo>
                  <a:cubicBezTo>
                    <a:pt x="44" y="120"/>
                    <a:pt x="44" y="120"/>
                    <a:pt x="44" y="121"/>
                  </a:cubicBezTo>
                  <a:cubicBezTo>
                    <a:pt x="43" y="123"/>
                    <a:pt x="44" y="125"/>
                    <a:pt x="43" y="126"/>
                  </a:cubicBezTo>
                  <a:cubicBezTo>
                    <a:pt x="41" y="129"/>
                    <a:pt x="40" y="132"/>
                    <a:pt x="38" y="134"/>
                  </a:cubicBezTo>
                  <a:cubicBezTo>
                    <a:pt x="37" y="135"/>
                    <a:pt x="35" y="137"/>
                    <a:pt x="34" y="136"/>
                  </a:cubicBezTo>
                  <a:cubicBezTo>
                    <a:pt x="32" y="135"/>
                    <a:pt x="33" y="133"/>
                    <a:pt x="33" y="132"/>
                  </a:cubicBezTo>
                  <a:cubicBezTo>
                    <a:pt x="35" y="129"/>
                    <a:pt x="35" y="125"/>
                    <a:pt x="37" y="122"/>
                  </a:cubicBezTo>
                  <a:cubicBezTo>
                    <a:pt x="39" y="122"/>
                    <a:pt x="39" y="120"/>
                    <a:pt x="39" y="118"/>
                  </a:cubicBezTo>
                  <a:cubicBezTo>
                    <a:pt x="40" y="113"/>
                    <a:pt x="41" y="108"/>
                    <a:pt x="40" y="104"/>
                  </a:cubicBezTo>
                  <a:cubicBezTo>
                    <a:pt x="39" y="107"/>
                    <a:pt x="42" y="111"/>
                    <a:pt x="38" y="115"/>
                  </a:cubicBezTo>
                  <a:cubicBezTo>
                    <a:pt x="36" y="112"/>
                    <a:pt x="38" y="109"/>
                    <a:pt x="38" y="106"/>
                  </a:cubicBezTo>
                  <a:cubicBezTo>
                    <a:pt x="36" y="108"/>
                    <a:pt x="39" y="112"/>
                    <a:pt x="36" y="114"/>
                  </a:cubicBezTo>
                  <a:cubicBezTo>
                    <a:pt x="34" y="112"/>
                    <a:pt x="35" y="110"/>
                    <a:pt x="35" y="108"/>
                  </a:cubicBezTo>
                  <a:cubicBezTo>
                    <a:pt x="36" y="118"/>
                    <a:pt x="33" y="126"/>
                    <a:pt x="28" y="135"/>
                  </a:cubicBezTo>
                  <a:cubicBezTo>
                    <a:pt x="31" y="131"/>
                    <a:pt x="32" y="127"/>
                    <a:pt x="34" y="124"/>
                  </a:cubicBezTo>
                  <a:cubicBezTo>
                    <a:pt x="36" y="125"/>
                    <a:pt x="35" y="127"/>
                    <a:pt x="35" y="128"/>
                  </a:cubicBezTo>
                  <a:cubicBezTo>
                    <a:pt x="34" y="130"/>
                    <a:pt x="33" y="132"/>
                    <a:pt x="33" y="134"/>
                  </a:cubicBezTo>
                  <a:cubicBezTo>
                    <a:pt x="33" y="135"/>
                    <a:pt x="32" y="136"/>
                    <a:pt x="34" y="136"/>
                  </a:cubicBezTo>
                  <a:cubicBezTo>
                    <a:pt x="34" y="137"/>
                    <a:pt x="35" y="136"/>
                    <a:pt x="36" y="136"/>
                  </a:cubicBezTo>
                  <a:cubicBezTo>
                    <a:pt x="40" y="133"/>
                    <a:pt x="40" y="129"/>
                    <a:pt x="43" y="126"/>
                  </a:cubicBezTo>
                  <a:cubicBezTo>
                    <a:pt x="43" y="125"/>
                    <a:pt x="44" y="125"/>
                    <a:pt x="45" y="126"/>
                  </a:cubicBezTo>
                  <a:cubicBezTo>
                    <a:pt x="46" y="127"/>
                    <a:pt x="46" y="129"/>
                    <a:pt x="47" y="130"/>
                  </a:cubicBezTo>
                  <a:cubicBezTo>
                    <a:pt x="42" y="138"/>
                    <a:pt x="36" y="143"/>
                    <a:pt x="30" y="144"/>
                  </a:cubicBezTo>
                  <a:cubicBezTo>
                    <a:pt x="35" y="144"/>
                    <a:pt x="38" y="140"/>
                    <a:pt x="42" y="137"/>
                  </a:cubicBezTo>
                  <a:cubicBezTo>
                    <a:pt x="44" y="134"/>
                    <a:pt x="46" y="131"/>
                    <a:pt x="49" y="129"/>
                  </a:cubicBezTo>
                  <a:cubicBezTo>
                    <a:pt x="51" y="130"/>
                    <a:pt x="53" y="129"/>
                    <a:pt x="55" y="130"/>
                  </a:cubicBezTo>
                  <a:cubicBezTo>
                    <a:pt x="54" y="135"/>
                    <a:pt x="51" y="137"/>
                    <a:pt x="48" y="139"/>
                  </a:cubicBezTo>
                  <a:cubicBezTo>
                    <a:pt x="46" y="140"/>
                    <a:pt x="44" y="141"/>
                    <a:pt x="42" y="142"/>
                  </a:cubicBezTo>
                  <a:cubicBezTo>
                    <a:pt x="46" y="139"/>
                    <a:pt x="51" y="138"/>
                    <a:pt x="54" y="133"/>
                  </a:cubicBezTo>
                  <a:cubicBezTo>
                    <a:pt x="56" y="131"/>
                    <a:pt x="56" y="128"/>
                    <a:pt x="58" y="127"/>
                  </a:cubicBezTo>
                  <a:cubicBezTo>
                    <a:pt x="59" y="127"/>
                    <a:pt x="60" y="127"/>
                    <a:pt x="60" y="127"/>
                  </a:cubicBezTo>
                  <a:cubicBezTo>
                    <a:pt x="61" y="132"/>
                    <a:pt x="57" y="134"/>
                    <a:pt x="55" y="136"/>
                  </a:cubicBezTo>
                  <a:cubicBezTo>
                    <a:pt x="60" y="133"/>
                    <a:pt x="61" y="127"/>
                    <a:pt x="63" y="122"/>
                  </a:cubicBezTo>
                  <a:cubicBezTo>
                    <a:pt x="66" y="122"/>
                    <a:pt x="66" y="122"/>
                    <a:pt x="64" y="118"/>
                  </a:cubicBezTo>
                  <a:cubicBezTo>
                    <a:pt x="65" y="115"/>
                    <a:pt x="64" y="113"/>
                    <a:pt x="63" y="110"/>
                  </a:cubicBezTo>
                  <a:cubicBezTo>
                    <a:pt x="62" y="107"/>
                    <a:pt x="59" y="104"/>
                    <a:pt x="61" y="100"/>
                  </a:cubicBezTo>
                  <a:cubicBezTo>
                    <a:pt x="62" y="99"/>
                    <a:pt x="63" y="99"/>
                    <a:pt x="63" y="100"/>
                  </a:cubicBezTo>
                  <a:cubicBezTo>
                    <a:pt x="63" y="104"/>
                    <a:pt x="64" y="107"/>
                    <a:pt x="66" y="111"/>
                  </a:cubicBezTo>
                  <a:cubicBezTo>
                    <a:pt x="72" y="123"/>
                    <a:pt x="71" y="130"/>
                    <a:pt x="59" y="138"/>
                  </a:cubicBezTo>
                  <a:cubicBezTo>
                    <a:pt x="58" y="139"/>
                    <a:pt x="58" y="139"/>
                    <a:pt x="58" y="140"/>
                  </a:cubicBezTo>
                  <a:cubicBezTo>
                    <a:pt x="58" y="140"/>
                    <a:pt x="58" y="140"/>
                    <a:pt x="57" y="140"/>
                  </a:cubicBezTo>
                  <a:cubicBezTo>
                    <a:pt x="51" y="144"/>
                    <a:pt x="44" y="146"/>
                    <a:pt x="38" y="149"/>
                  </a:cubicBezTo>
                  <a:cubicBezTo>
                    <a:pt x="35" y="150"/>
                    <a:pt x="31" y="149"/>
                    <a:pt x="28" y="148"/>
                  </a:cubicBezTo>
                  <a:cubicBezTo>
                    <a:pt x="25" y="147"/>
                    <a:pt x="22" y="146"/>
                    <a:pt x="19" y="147"/>
                  </a:cubicBezTo>
                  <a:cubicBezTo>
                    <a:pt x="16" y="147"/>
                    <a:pt x="15" y="146"/>
                    <a:pt x="17" y="143"/>
                  </a:cubicBezTo>
                  <a:cubicBezTo>
                    <a:pt x="17" y="143"/>
                    <a:pt x="16" y="143"/>
                    <a:pt x="17" y="143"/>
                  </a:cubicBezTo>
                  <a:cubicBezTo>
                    <a:pt x="17" y="144"/>
                    <a:pt x="17" y="144"/>
                    <a:pt x="17" y="144"/>
                  </a:cubicBezTo>
                  <a:cubicBezTo>
                    <a:pt x="11" y="149"/>
                    <a:pt x="3" y="147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1" y="139"/>
                    <a:pt x="1" y="138"/>
                    <a:pt x="2" y="138"/>
                  </a:cubicBezTo>
                  <a:cubicBezTo>
                    <a:pt x="3" y="140"/>
                    <a:pt x="5" y="142"/>
                    <a:pt x="7" y="141"/>
                  </a:cubicBezTo>
                  <a:cubicBezTo>
                    <a:pt x="8" y="141"/>
                    <a:pt x="8" y="140"/>
                    <a:pt x="8" y="141"/>
                  </a:cubicBezTo>
                  <a:cubicBezTo>
                    <a:pt x="8" y="142"/>
                    <a:pt x="4" y="140"/>
                    <a:pt x="2" y="138"/>
                  </a:cubicBezTo>
                  <a:cubicBezTo>
                    <a:pt x="2" y="137"/>
                    <a:pt x="3" y="137"/>
                    <a:pt x="3" y="136"/>
                  </a:cubicBezTo>
                  <a:cubicBezTo>
                    <a:pt x="4" y="134"/>
                    <a:pt x="3" y="132"/>
                    <a:pt x="4" y="131"/>
                  </a:cubicBezTo>
                  <a:cubicBezTo>
                    <a:pt x="5" y="130"/>
                    <a:pt x="5" y="128"/>
                    <a:pt x="6" y="129"/>
                  </a:cubicBezTo>
                  <a:cubicBezTo>
                    <a:pt x="8" y="129"/>
                    <a:pt x="7" y="130"/>
                    <a:pt x="8" y="131"/>
                  </a:cubicBezTo>
                  <a:cubicBezTo>
                    <a:pt x="9" y="128"/>
                    <a:pt x="6" y="123"/>
                    <a:pt x="11" y="120"/>
                  </a:cubicBezTo>
                  <a:cubicBezTo>
                    <a:pt x="11" y="124"/>
                    <a:pt x="11" y="127"/>
                    <a:pt x="12" y="130"/>
                  </a:cubicBezTo>
                  <a:cubicBezTo>
                    <a:pt x="14" y="132"/>
                    <a:pt x="15" y="134"/>
                    <a:pt x="15" y="136"/>
                  </a:cubicBezTo>
                  <a:cubicBezTo>
                    <a:pt x="14" y="132"/>
                    <a:pt x="16" y="128"/>
                    <a:pt x="16" y="124"/>
                  </a:cubicBezTo>
                  <a:cubicBezTo>
                    <a:pt x="17" y="122"/>
                    <a:pt x="17" y="121"/>
                    <a:pt x="17" y="119"/>
                  </a:cubicBezTo>
                  <a:cubicBezTo>
                    <a:pt x="18" y="119"/>
                    <a:pt x="17" y="121"/>
                    <a:pt x="19" y="121"/>
                  </a:cubicBezTo>
                  <a:cubicBezTo>
                    <a:pt x="19" y="126"/>
                    <a:pt x="19" y="131"/>
                    <a:pt x="19" y="136"/>
                  </a:cubicBezTo>
                  <a:cubicBezTo>
                    <a:pt x="19" y="137"/>
                    <a:pt x="19" y="138"/>
                    <a:pt x="19" y="139"/>
                  </a:cubicBezTo>
                  <a:cubicBezTo>
                    <a:pt x="18" y="133"/>
                    <a:pt x="19" y="127"/>
                    <a:pt x="19" y="121"/>
                  </a:cubicBezTo>
                  <a:cubicBezTo>
                    <a:pt x="21" y="113"/>
                    <a:pt x="23" y="105"/>
                    <a:pt x="21" y="96"/>
                  </a:cubicBezTo>
                  <a:cubicBezTo>
                    <a:pt x="21" y="95"/>
                    <a:pt x="21" y="93"/>
                    <a:pt x="22" y="92"/>
                  </a:cubicBezTo>
                  <a:cubicBezTo>
                    <a:pt x="23" y="91"/>
                    <a:pt x="23" y="89"/>
                    <a:pt x="25" y="91"/>
                  </a:cubicBezTo>
                  <a:cubicBezTo>
                    <a:pt x="27" y="98"/>
                    <a:pt x="25" y="106"/>
                    <a:pt x="26" y="113"/>
                  </a:cubicBezTo>
                  <a:cubicBezTo>
                    <a:pt x="27" y="119"/>
                    <a:pt x="26" y="124"/>
                    <a:pt x="24" y="128"/>
                  </a:cubicBezTo>
                  <a:cubicBezTo>
                    <a:pt x="22" y="132"/>
                    <a:pt x="22" y="135"/>
                    <a:pt x="23" y="138"/>
                  </a:cubicBezTo>
                  <a:cubicBezTo>
                    <a:pt x="22" y="135"/>
                    <a:pt x="22" y="132"/>
                    <a:pt x="24" y="129"/>
                  </a:cubicBezTo>
                  <a:cubicBezTo>
                    <a:pt x="26" y="124"/>
                    <a:pt x="27" y="119"/>
                    <a:pt x="26" y="113"/>
                  </a:cubicBezTo>
                  <a:cubicBezTo>
                    <a:pt x="26" y="109"/>
                    <a:pt x="26" y="105"/>
                    <a:pt x="26" y="100"/>
                  </a:cubicBezTo>
                  <a:cubicBezTo>
                    <a:pt x="26" y="97"/>
                    <a:pt x="26" y="94"/>
                    <a:pt x="25" y="91"/>
                  </a:cubicBezTo>
                  <a:cubicBezTo>
                    <a:pt x="23" y="85"/>
                    <a:pt x="21" y="78"/>
                    <a:pt x="20" y="72"/>
                  </a:cubicBezTo>
                  <a:cubicBezTo>
                    <a:pt x="18" y="69"/>
                    <a:pt x="19" y="67"/>
                    <a:pt x="19" y="64"/>
                  </a:cubicBezTo>
                  <a:close/>
                </a:path>
              </a:pathLst>
            </a:custGeom>
            <a:solidFill>
              <a:srgbClr val="9A57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8" name="Freeform 38">
              <a:extLst>
                <a:ext uri="{FF2B5EF4-FFF2-40B4-BE49-F238E27FC236}">
                  <a16:creationId xmlns:a16="http://schemas.microsoft.com/office/drawing/2014/main" id="{BB83E8EF-29E4-19B2-B200-C2CA221BB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326"/>
              <a:ext cx="372" cy="410"/>
            </a:xfrm>
            <a:custGeom>
              <a:avLst/>
              <a:gdLst>
                <a:gd name="T0" fmla="*/ 8 w 157"/>
                <a:gd name="T1" fmla="*/ 155 h 173"/>
                <a:gd name="T2" fmla="*/ 2 w 157"/>
                <a:gd name="T3" fmla="*/ 133 h 173"/>
                <a:gd name="T4" fmla="*/ 20 w 157"/>
                <a:gd name="T5" fmla="*/ 73 h 173"/>
                <a:gd name="T6" fmla="*/ 18 w 157"/>
                <a:gd name="T7" fmla="*/ 81 h 173"/>
                <a:gd name="T8" fmla="*/ 73 w 157"/>
                <a:gd name="T9" fmla="*/ 31 h 173"/>
                <a:gd name="T10" fmla="*/ 62 w 157"/>
                <a:gd name="T11" fmla="*/ 38 h 173"/>
                <a:gd name="T12" fmla="*/ 50 w 157"/>
                <a:gd name="T13" fmla="*/ 47 h 173"/>
                <a:gd name="T14" fmla="*/ 45 w 157"/>
                <a:gd name="T15" fmla="*/ 48 h 173"/>
                <a:gd name="T16" fmla="*/ 64 w 157"/>
                <a:gd name="T17" fmla="*/ 32 h 173"/>
                <a:gd name="T18" fmla="*/ 51 w 157"/>
                <a:gd name="T19" fmla="*/ 39 h 173"/>
                <a:gd name="T20" fmla="*/ 56 w 157"/>
                <a:gd name="T21" fmla="*/ 32 h 173"/>
                <a:gd name="T22" fmla="*/ 48 w 157"/>
                <a:gd name="T23" fmla="*/ 33 h 173"/>
                <a:gd name="T24" fmla="*/ 38 w 157"/>
                <a:gd name="T25" fmla="*/ 38 h 173"/>
                <a:gd name="T26" fmla="*/ 56 w 157"/>
                <a:gd name="T27" fmla="*/ 25 h 173"/>
                <a:gd name="T28" fmla="*/ 96 w 157"/>
                <a:gd name="T29" fmla="*/ 13 h 173"/>
                <a:gd name="T30" fmla="*/ 107 w 157"/>
                <a:gd name="T31" fmla="*/ 6 h 173"/>
                <a:gd name="T32" fmla="*/ 117 w 157"/>
                <a:gd name="T33" fmla="*/ 3 h 173"/>
                <a:gd name="T34" fmla="*/ 157 w 157"/>
                <a:gd name="T35" fmla="*/ 3 h 173"/>
                <a:gd name="T36" fmla="*/ 127 w 157"/>
                <a:gd name="T37" fmla="*/ 7 h 173"/>
                <a:gd name="T38" fmla="*/ 142 w 157"/>
                <a:gd name="T39" fmla="*/ 5 h 173"/>
                <a:gd name="T40" fmla="*/ 148 w 157"/>
                <a:gd name="T41" fmla="*/ 8 h 173"/>
                <a:gd name="T42" fmla="*/ 142 w 157"/>
                <a:gd name="T43" fmla="*/ 9 h 173"/>
                <a:gd name="T44" fmla="*/ 154 w 157"/>
                <a:gd name="T45" fmla="*/ 9 h 173"/>
                <a:gd name="T46" fmla="*/ 153 w 157"/>
                <a:gd name="T47" fmla="*/ 12 h 173"/>
                <a:gd name="T48" fmla="*/ 145 w 157"/>
                <a:gd name="T49" fmla="*/ 15 h 173"/>
                <a:gd name="T50" fmla="*/ 139 w 157"/>
                <a:gd name="T51" fmla="*/ 16 h 173"/>
                <a:gd name="T52" fmla="*/ 138 w 157"/>
                <a:gd name="T53" fmla="*/ 20 h 173"/>
                <a:gd name="T54" fmla="*/ 74 w 157"/>
                <a:gd name="T55" fmla="*/ 44 h 173"/>
                <a:gd name="T56" fmla="*/ 50 w 157"/>
                <a:gd name="T57" fmla="*/ 61 h 173"/>
                <a:gd name="T58" fmla="*/ 71 w 157"/>
                <a:gd name="T59" fmla="*/ 41 h 173"/>
                <a:gd name="T60" fmla="*/ 71 w 157"/>
                <a:gd name="T61" fmla="*/ 39 h 173"/>
                <a:gd name="T62" fmla="*/ 48 w 157"/>
                <a:gd name="T63" fmla="*/ 57 h 173"/>
                <a:gd name="T64" fmla="*/ 60 w 157"/>
                <a:gd name="T65" fmla="*/ 43 h 173"/>
                <a:gd name="T66" fmla="*/ 36 w 157"/>
                <a:gd name="T67" fmla="*/ 64 h 173"/>
                <a:gd name="T68" fmla="*/ 38 w 157"/>
                <a:gd name="T69" fmla="*/ 67 h 173"/>
                <a:gd name="T70" fmla="*/ 22 w 157"/>
                <a:gd name="T71" fmla="*/ 78 h 173"/>
                <a:gd name="T72" fmla="*/ 10 w 157"/>
                <a:gd name="T73" fmla="*/ 119 h 173"/>
                <a:gd name="T74" fmla="*/ 15 w 157"/>
                <a:gd name="T75" fmla="*/ 164 h 173"/>
                <a:gd name="T76" fmla="*/ 12 w 157"/>
                <a:gd name="T77" fmla="*/ 152 h 173"/>
                <a:gd name="T78" fmla="*/ 12 w 157"/>
                <a:gd name="T79" fmla="*/ 100 h 173"/>
                <a:gd name="T80" fmla="*/ 6 w 157"/>
                <a:gd name="T81" fmla="*/ 117 h 173"/>
                <a:gd name="T82" fmla="*/ 11 w 157"/>
                <a:gd name="T83" fmla="*/ 16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7" h="173">
                  <a:moveTo>
                    <a:pt x="11" y="173"/>
                  </a:moveTo>
                  <a:cubicBezTo>
                    <a:pt x="8" y="167"/>
                    <a:pt x="9" y="161"/>
                    <a:pt x="8" y="155"/>
                  </a:cubicBezTo>
                  <a:cubicBezTo>
                    <a:pt x="8" y="150"/>
                    <a:pt x="9" y="144"/>
                    <a:pt x="3" y="140"/>
                  </a:cubicBezTo>
                  <a:cubicBezTo>
                    <a:pt x="1" y="139"/>
                    <a:pt x="2" y="135"/>
                    <a:pt x="2" y="133"/>
                  </a:cubicBezTo>
                  <a:cubicBezTo>
                    <a:pt x="1" y="127"/>
                    <a:pt x="0" y="120"/>
                    <a:pt x="3" y="115"/>
                  </a:cubicBezTo>
                  <a:cubicBezTo>
                    <a:pt x="9" y="101"/>
                    <a:pt x="11" y="85"/>
                    <a:pt x="20" y="73"/>
                  </a:cubicBezTo>
                  <a:cubicBezTo>
                    <a:pt x="21" y="73"/>
                    <a:pt x="21" y="73"/>
                    <a:pt x="21" y="73"/>
                  </a:cubicBezTo>
                  <a:cubicBezTo>
                    <a:pt x="22" y="77"/>
                    <a:pt x="18" y="79"/>
                    <a:pt x="18" y="81"/>
                  </a:cubicBezTo>
                  <a:cubicBezTo>
                    <a:pt x="27" y="64"/>
                    <a:pt x="44" y="53"/>
                    <a:pt x="58" y="40"/>
                  </a:cubicBezTo>
                  <a:cubicBezTo>
                    <a:pt x="64" y="38"/>
                    <a:pt x="68" y="33"/>
                    <a:pt x="73" y="31"/>
                  </a:cubicBezTo>
                  <a:cubicBezTo>
                    <a:pt x="80" y="27"/>
                    <a:pt x="87" y="23"/>
                    <a:pt x="94" y="20"/>
                  </a:cubicBezTo>
                  <a:cubicBezTo>
                    <a:pt x="82" y="25"/>
                    <a:pt x="71" y="31"/>
                    <a:pt x="62" y="38"/>
                  </a:cubicBezTo>
                  <a:cubicBezTo>
                    <a:pt x="61" y="39"/>
                    <a:pt x="60" y="40"/>
                    <a:pt x="58" y="40"/>
                  </a:cubicBezTo>
                  <a:cubicBezTo>
                    <a:pt x="55" y="42"/>
                    <a:pt x="52" y="44"/>
                    <a:pt x="50" y="47"/>
                  </a:cubicBezTo>
                  <a:cubicBezTo>
                    <a:pt x="49" y="48"/>
                    <a:pt x="47" y="50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6"/>
                    <a:pt x="47" y="45"/>
                    <a:pt x="49" y="43"/>
                  </a:cubicBezTo>
                  <a:cubicBezTo>
                    <a:pt x="53" y="39"/>
                    <a:pt x="59" y="36"/>
                    <a:pt x="64" y="32"/>
                  </a:cubicBezTo>
                  <a:cubicBezTo>
                    <a:pt x="61" y="35"/>
                    <a:pt x="57" y="36"/>
                    <a:pt x="54" y="39"/>
                  </a:cubicBezTo>
                  <a:cubicBezTo>
                    <a:pt x="53" y="39"/>
                    <a:pt x="52" y="40"/>
                    <a:pt x="51" y="39"/>
                  </a:cubicBezTo>
                  <a:cubicBezTo>
                    <a:pt x="50" y="38"/>
                    <a:pt x="51" y="37"/>
                    <a:pt x="52" y="36"/>
                  </a:cubicBezTo>
                  <a:cubicBezTo>
                    <a:pt x="53" y="34"/>
                    <a:pt x="55" y="33"/>
                    <a:pt x="56" y="32"/>
                  </a:cubicBezTo>
                  <a:cubicBezTo>
                    <a:pt x="53" y="33"/>
                    <a:pt x="51" y="37"/>
                    <a:pt x="47" y="36"/>
                  </a:cubicBezTo>
                  <a:cubicBezTo>
                    <a:pt x="47" y="35"/>
                    <a:pt x="48" y="34"/>
                    <a:pt x="48" y="33"/>
                  </a:cubicBezTo>
                  <a:cubicBezTo>
                    <a:pt x="46" y="32"/>
                    <a:pt x="46" y="34"/>
                    <a:pt x="45" y="34"/>
                  </a:cubicBezTo>
                  <a:cubicBezTo>
                    <a:pt x="43" y="35"/>
                    <a:pt x="42" y="37"/>
                    <a:pt x="38" y="38"/>
                  </a:cubicBezTo>
                  <a:cubicBezTo>
                    <a:pt x="42" y="34"/>
                    <a:pt x="43" y="29"/>
                    <a:pt x="49" y="28"/>
                  </a:cubicBezTo>
                  <a:cubicBezTo>
                    <a:pt x="51" y="28"/>
                    <a:pt x="54" y="26"/>
                    <a:pt x="56" y="25"/>
                  </a:cubicBezTo>
                  <a:cubicBezTo>
                    <a:pt x="64" y="19"/>
                    <a:pt x="75" y="18"/>
                    <a:pt x="84" y="14"/>
                  </a:cubicBezTo>
                  <a:cubicBezTo>
                    <a:pt x="88" y="17"/>
                    <a:pt x="92" y="13"/>
                    <a:pt x="96" y="13"/>
                  </a:cubicBezTo>
                  <a:cubicBezTo>
                    <a:pt x="95" y="11"/>
                    <a:pt x="92" y="13"/>
                    <a:pt x="93" y="10"/>
                  </a:cubicBezTo>
                  <a:cubicBezTo>
                    <a:pt x="97" y="8"/>
                    <a:pt x="102" y="7"/>
                    <a:pt x="107" y="6"/>
                  </a:cubicBezTo>
                  <a:cubicBezTo>
                    <a:pt x="109" y="6"/>
                    <a:pt x="111" y="7"/>
                    <a:pt x="110" y="4"/>
                  </a:cubicBezTo>
                  <a:cubicBezTo>
                    <a:pt x="112" y="3"/>
                    <a:pt x="115" y="3"/>
                    <a:pt x="117" y="3"/>
                  </a:cubicBezTo>
                  <a:cubicBezTo>
                    <a:pt x="128" y="3"/>
                    <a:pt x="140" y="1"/>
                    <a:pt x="151" y="1"/>
                  </a:cubicBezTo>
                  <a:cubicBezTo>
                    <a:pt x="153" y="0"/>
                    <a:pt x="157" y="0"/>
                    <a:pt x="157" y="3"/>
                  </a:cubicBezTo>
                  <a:cubicBezTo>
                    <a:pt x="157" y="6"/>
                    <a:pt x="154" y="5"/>
                    <a:pt x="151" y="5"/>
                  </a:cubicBezTo>
                  <a:cubicBezTo>
                    <a:pt x="143" y="5"/>
                    <a:pt x="135" y="5"/>
                    <a:pt x="127" y="7"/>
                  </a:cubicBezTo>
                  <a:cubicBezTo>
                    <a:pt x="125" y="7"/>
                    <a:pt x="123" y="7"/>
                    <a:pt x="121" y="7"/>
                  </a:cubicBezTo>
                  <a:cubicBezTo>
                    <a:pt x="128" y="7"/>
                    <a:pt x="135" y="5"/>
                    <a:pt x="142" y="5"/>
                  </a:cubicBezTo>
                  <a:cubicBezTo>
                    <a:pt x="143" y="5"/>
                    <a:pt x="144" y="5"/>
                    <a:pt x="145" y="6"/>
                  </a:cubicBezTo>
                  <a:cubicBezTo>
                    <a:pt x="146" y="6"/>
                    <a:pt x="148" y="6"/>
                    <a:pt x="148" y="8"/>
                  </a:cubicBezTo>
                  <a:cubicBezTo>
                    <a:pt x="148" y="9"/>
                    <a:pt x="146" y="9"/>
                    <a:pt x="145" y="9"/>
                  </a:cubicBezTo>
                  <a:cubicBezTo>
                    <a:pt x="144" y="9"/>
                    <a:pt x="143" y="9"/>
                    <a:pt x="142" y="9"/>
                  </a:cubicBezTo>
                  <a:cubicBezTo>
                    <a:pt x="144" y="9"/>
                    <a:pt x="147" y="9"/>
                    <a:pt x="149" y="8"/>
                  </a:cubicBezTo>
                  <a:cubicBezTo>
                    <a:pt x="151" y="8"/>
                    <a:pt x="152" y="8"/>
                    <a:pt x="154" y="9"/>
                  </a:cubicBezTo>
                  <a:cubicBezTo>
                    <a:pt x="154" y="9"/>
                    <a:pt x="155" y="10"/>
                    <a:pt x="155" y="11"/>
                  </a:cubicBezTo>
                  <a:cubicBezTo>
                    <a:pt x="155" y="11"/>
                    <a:pt x="154" y="12"/>
                    <a:pt x="153" y="12"/>
                  </a:cubicBezTo>
                  <a:cubicBezTo>
                    <a:pt x="151" y="12"/>
                    <a:pt x="149" y="12"/>
                    <a:pt x="148" y="14"/>
                  </a:cubicBezTo>
                  <a:cubicBezTo>
                    <a:pt x="148" y="15"/>
                    <a:pt x="146" y="15"/>
                    <a:pt x="145" y="15"/>
                  </a:cubicBezTo>
                  <a:cubicBezTo>
                    <a:pt x="140" y="15"/>
                    <a:pt x="134" y="16"/>
                    <a:pt x="129" y="17"/>
                  </a:cubicBezTo>
                  <a:cubicBezTo>
                    <a:pt x="132" y="17"/>
                    <a:pt x="135" y="16"/>
                    <a:pt x="139" y="16"/>
                  </a:cubicBezTo>
                  <a:cubicBezTo>
                    <a:pt x="140" y="17"/>
                    <a:pt x="142" y="17"/>
                    <a:pt x="141" y="19"/>
                  </a:cubicBezTo>
                  <a:cubicBezTo>
                    <a:pt x="141" y="21"/>
                    <a:pt x="139" y="20"/>
                    <a:pt x="138" y="20"/>
                  </a:cubicBezTo>
                  <a:cubicBezTo>
                    <a:pt x="129" y="20"/>
                    <a:pt x="120" y="21"/>
                    <a:pt x="112" y="25"/>
                  </a:cubicBezTo>
                  <a:cubicBezTo>
                    <a:pt x="99" y="31"/>
                    <a:pt x="86" y="36"/>
                    <a:pt x="74" y="44"/>
                  </a:cubicBezTo>
                  <a:cubicBezTo>
                    <a:pt x="66" y="48"/>
                    <a:pt x="59" y="54"/>
                    <a:pt x="51" y="61"/>
                  </a:cubicBezTo>
                  <a:cubicBezTo>
                    <a:pt x="51" y="61"/>
                    <a:pt x="51" y="61"/>
                    <a:pt x="50" y="61"/>
                  </a:cubicBezTo>
                  <a:cubicBezTo>
                    <a:pt x="49" y="58"/>
                    <a:pt x="51" y="56"/>
                    <a:pt x="53" y="55"/>
                  </a:cubicBezTo>
                  <a:cubicBezTo>
                    <a:pt x="58" y="49"/>
                    <a:pt x="64" y="45"/>
                    <a:pt x="71" y="41"/>
                  </a:cubicBezTo>
                  <a:cubicBezTo>
                    <a:pt x="72" y="40"/>
                    <a:pt x="73" y="40"/>
                    <a:pt x="74" y="39"/>
                  </a:cubicBezTo>
                  <a:cubicBezTo>
                    <a:pt x="73" y="38"/>
                    <a:pt x="72" y="38"/>
                    <a:pt x="71" y="39"/>
                  </a:cubicBezTo>
                  <a:cubicBezTo>
                    <a:pt x="64" y="44"/>
                    <a:pt x="57" y="49"/>
                    <a:pt x="52" y="56"/>
                  </a:cubicBezTo>
                  <a:cubicBezTo>
                    <a:pt x="51" y="57"/>
                    <a:pt x="50" y="59"/>
                    <a:pt x="48" y="57"/>
                  </a:cubicBezTo>
                  <a:cubicBezTo>
                    <a:pt x="47" y="56"/>
                    <a:pt x="48" y="54"/>
                    <a:pt x="49" y="53"/>
                  </a:cubicBezTo>
                  <a:cubicBezTo>
                    <a:pt x="52" y="49"/>
                    <a:pt x="56" y="46"/>
                    <a:pt x="60" y="43"/>
                  </a:cubicBezTo>
                  <a:cubicBezTo>
                    <a:pt x="51" y="49"/>
                    <a:pt x="44" y="58"/>
                    <a:pt x="34" y="65"/>
                  </a:cubicBezTo>
                  <a:cubicBezTo>
                    <a:pt x="35" y="65"/>
                    <a:pt x="35" y="64"/>
                    <a:pt x="36" y="64"/>
                  </a:cubicBezTo>
                  <a:cubicBezTo>
                    <a:pt x="37" y="64"/>
                    <a:pt x="38" y="63"/>
                    <a:pt x="39" y="64"/>
                  </a:cubicBezTo>
                  <a:cubicBezTo>
                    <a:pt x="39" y="65"/>
                    <a:pt x="38" y="66"/>
                    <a:pt x="38" y="67"/>
                  </a:cubicBezTo>
                  <a:cubicBezTo>
                    <a:pt x="35" y="69"/>
                    <a:pt x="32" y="72"/>
                    <a:pt x="29" y="74"/>
                  </a:cubicBezTo>
                  <a:cubicBezTo>
                    <a:pt x="25" y="73"/>
                    <a:pt x="24" y="76"/>
                    <a:pt x="22" y="78"/>
                  </a:cubicBezTo>
                  <a:cubicBezTo>
                    <a:pt x="16" y="87"/>
                    <a:pt x="14" y="97"/>
                    <a:pt x="13" y="107"/>
                  </a:cubicBezTo>
                  <a:cubicBezTo>
                    <a:pt x="12" y="111"/>
                    <a:pt x="11" y="115"/>
                    <a:pt x="10" y="119"/>
                  </a:cubicBezTo>
                  <a:cubicBezTo>
                    <a:pt x="8" y="127"/>
                    <a:pt x="11" y="134"/>
                    <a:pt x="12" y="142"/>
                  </a:cubicBezTo>
                  <a:cubicBezTo>
                    <a:pt x="13" y="149"/>
                    <a:pt x="14" y="157"/>
                    <a:pt x="15" y="164"/>
                  </a:cubicBezTo>
                  <a:cubicBezTo>
                    <a:pt x="16" y="165"/>
                    <a:pt x="16" y="167"/>
                    <a:pt x="14" y="168"/>
                  </a:cubicBezTo>
                  <a:cubicBezTo>
                    <a:pt x="14" y="163"/>
                    <a:pt x="13" y="158"/>
                    <a:pt x="12" y="152"/>
                  </a:cubicBezTo>
                  <a:cubicBezTo>
                    <a:pt x="11" y="144"/>
                    <a:pt x="9" y="136"/>
                    <a:pt x="8" y="128"/>
                  </a:cubicBezTo>
                  <a:cubicBezTo>
                    <a:pt x="6" y="118"/>
                    <a:pt x="12" y="110"/>
                    <a:pt x="12" y="100"/>
                  </a:cubicBezTo>
                  <a:cubicBezTo>
                    <a:pt x="12" y="97"/>
                    <a:pt x="13" y="94"/>
                    <a:pt x="13" y="91"/>
                  </a:cubicBezTo>
                  <a:cubicBezTo>
                    <a:pt x="10" y="99"/>
                    <a:pt x="7" y="108"/>
                    <a:pt x="6" y="117"/>
                  </a:cubicBezTo>
                  <a:cubicBezTo>
                    <a:pt x="5" y="128"/>
                    <a:pt x="6" y="137"/>
                    <a:pt x="9" y="147"/>
                  </a:cubicBezTo>
                  <a:cubicBezTo>
                    <a:pt x="11" y="153"/>
                    <a:pt x="10" y="160"/>
                    <a:pt x="11" y="166"/>
                  </a:cubicBezTo>
                  <a:cubicBezTo>
                    <a:pt x="11" y="168"/>
                    <a:pt x="12" y="171"/>
                    <a:pt x="11" y="173"/>
                  </a:cubicBezTo>
                  <a:close/>
                </a:path>
              </a:pathLst>
            </a:custGeom>
            <a:solidFill>
              <a:srgbClr val="371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9" name="Freeform 39">
              <a:extLst>
                <a:ext uri="{FF2B5EF4-FFF2-40B4-BE49-F238E27FC236}">
                  <a16:creationId xmlns:a16="http://schemas.microsoft.com/office/drawing/2014/main" id="{4B75ADF3-D278-303D-C099-360437D38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" y="1321"/>
              <a:ext cx="399" cy="244"/>
            </a:xfrm>
            <a:custGeom>
              <a:avLst/>
              <a:gdLst>
                <a:gd name="T0" fmla="*/ 54 w 168"/>
                <a:gd name="T1" fmla="*/ 20 h 103"/>
                <a:gd name="T2" fmla="*/ 53 w 168"/>
                <a:gd name="T3" fmla="*/ 16 h 103"/>
                <a:gd name="T4" fmla="*/ 62 w 168"/>
                <a:gd name="T5" fmla="*/ 15 h 103"/>
                <a:gd name="T6" fmla="*/ 67 w 168"/>
                <a:gd name="T7" fmla="*/ 13 h 103"/>
                <a:gd name="T8" fmla="*/ 61 w 168"/>
                <a:gd name="T9" fmla="*/ 9 h 103"/>
                <a:gd name="T10" fmla="*/ 69 w 168"/>
                <a:gd name="T11" fmla="*/ 5 h 103"/>
                <a:gd name="T12" fmla="*/ 3 w 168"/>
                <a:gd name="T13" fmla="*/ 10 h 103"/>
                <a:gd name="T14" fmla="*/ 3 w 168"/>
                <a:gd name="T15" fmla="*/ 7 h 103"/>
                <a:gd name="T16" fmla="*/ 32 w 168"/>
                <a:gd name="T17" fmla="*/ 4 h 103"/>
                <a:gd name="T18" fmla="*/ 55 w 168"/>
                <a:gd name="T19" fmla="*/ 1 h 103"/>
                <a:gd name="T20" fmla="*/ 79 w 168"/>
                <a:gd name="T21" fmla="*/ 1 h 103"/>
                <a:gd name="T22" fmla="*/ 76 w 168"/>
                <a:gd name="T23" fmla="*/ 6 h 103"/>
                <a:gd name="T24" fmla="*/ 88 w 168"/>
                <a:gd name="T25" fmla="*/ 7 h 103"/>
                <a:gd name="T26" fmla="*/ 93 w 168"/>
                <a:gd name="T27" fmla="*/ 11 h 103"/>
                <a:gd name="T28" fmla="*/ 93 w 168"/>
                <a:gd name="T29" fmla="*/ 11 h 103"/>
                <a:gd name="T30" fmla="*/ 107 w 168"/>
                <a:gd name="T31" fmla="*/ 14 h 103"/>
                <a:gd name="T32" fmla="*/ 88 w 168"/>
                <a:gd name="T33" fmla="*/ 14 h 103"/>
                <a:gd name="T34" fmla="*/ 122 w 168"/>
                <a:gd name="T35" fmla="*/ 19 h 103"/>
                <a:gd name="T36" fmla="*/ 144 w 168"/>
                <a:gd name="T37" fmla="*/ 44 h 103"/>
                <a:gd name="T38" fmla="*/ 156 w 168"/>
                <a:gd name="T39" fmla="*/ 63 h 103"/>
                <a:gd name="T40" fmla="*/ 161 w 168"/>
                <a:gd name="T41" fmla="*/ 61 h 103"/>
                <a:gd name="T42" fmla="*/ 162 w 168"/>
                <a:gd name="T43" fmla="*/ 61 h 103"/>
                <a:gd name="T44" fmla="*/ 166 w 168"/>
                <a:gd name="T45" fmla="*/ 92 h 103"/>
                <a:gd name="T46" fmla="*/ 162 w 168"/>
                <a:gd name="T47" fmla="*/ 99 h 103"/>
                <a:gd name="T48" fmla="*/ 163 w 168"/>
                <a:gd name="T49" fmla="*/ 102 h 103"/>
                <a:gd name="T50" fmla="*/ 159 w 168"/>
                <a:gd name="T51" fmla="*/ 99 h 103"/>
                <a:gd name="T52" fmla="*/ 148 w 168"/>
                <a:gd name="T53" fmla="*/ 83 h 103"/>
                <a:gd name="T54" fmla="*/ 153 w 168"/>
                <a:gd name="T55" fmla="*/ 90 h 103"/>
                <a:gd name="T56" fmla="*/ 153 w 168"/>
                <a:gd name="T57" fmla="*/ 86 h 103"/>
                <a:gd name="T58" fmla="*/ 147 w 168"/>
                <a:gd name="T59" fmla="*/ 64 h 103"/>
                <a:gd name="T60" fmla="*/ 153 w 168"/>
                <a:gd name="T61" fmla="*/ 70 h 103"/>
                <a:gd name="T62" fmla="*/ 135 w 168"/>
                <a:gd name="T63" fmla="*/ 36 h 103"/>
                <a:gd name="T64" fmla="*/ 131 w 168"/>
                <a:gd name="T65" fmla="*/ 30 h 103"/>
                <a:gd name="T66" fmla="*/ 130 w 168"/>
                <a:gd name="T67" fmla="*/ 35 h 103"/>
                <a:gd name="T68" fmla="*/ 142 w 168"/>
                <a:gd name="T69" fmla="*/ 50 h 103"/>
                <a:gd name="T70" fmla="*/ 140 w 168"/>
                <a:gd name="T71" fmla="*/ 60 h 103"/>
                <a:gd name="T72" fmla="*/ 114 w 168"/>
                <a:gd name="T73" fmla="*/ 26 h 103"/>
                <a:gd name="T74" fmla="*/ 106 w 168"/>
                <a:gd name="T75" fmla="*/ 24 h 103"/>
                <a:gd name="T76" fmla="*/ 81 w 168"/>
                <a:gd name="T77" fmla="*/ 20 h 103"/>
                <a:gd name="T78" fmla="*/ 65 w 168"/>
                <a:gd name="T79" fmla="*/ 24 h 103"/>
                <a:gd name="T80" fmla="*/ 48 w 168"/>
                <a:gd name="T81" fmla="*/ 2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8" h="103">
                  <a:moveTo>
                    <a:pt x="50" y="21"/>
                  </a:moveTo>
                  <a:cubicBezTo>
                    <a:pt x="52" y="20"/>
                    <a:pt x="53" y="22"/>
                    <a:pt x="54" y="20"/>
                  </a:cubicBezTo>
                  <a:cubicBezTo>
                    <a:pt x="49" y="19"/>
                    <a:pt x="43" y="20"/>
                    <a:pt x="38" y="20"/>
                  </a:cubicBezTo>
                  <a:cubicBezTo>
                    <a:pt x="43" y="19"/>
                    <a:pt x="47" y="15"/>
                    <a:pt x="53" y="16"/>
                  </a:cubicBezTo>
                  <a:cubicBezTo>
                    <a:pt x="55" y="16"/>
                    <a:pt x="57" y="16"/>
                    <a:pt x="60" y="16"/>
                  </a:cubicBezTo>
                  <a:cubicBezTo>
                    <a:pt x="61" y="16"/>
                    <a:pt x="62" y="16"/>
                    <a:pt x="62" y="15"/>
                  </a:cubicBezTo>
                  <a:cubicBezTo>
                    <a:pt x="62" y="13"/>
                    <a:pt x="60" y="15"/>
                    <a:pt x="60" y="13"/>
                  </a:cubicBezTo>
                  <a:cubicBezTo>
                    <a:pt x="62" y="13"/>
                    <a:pt x="65" y="13"/>
                    <a:pt x="67" y="13"/>
                  </a:cubicBezTo>
                  <a:cubicBezTo>
                    <a:pt x="62" y="10"/>
                    <a:pt x="57" y="12"/>
                    <a:pt x="51" y="11"/>
                  </a:cubicBezTo>
                  <a:cubicBezTo>
                    <a:pt x="54" y="10"/>
                    <a:pt x="57" y="11"/>
                    <a:pt x="61" y="9"/>
                  </a:cubicBezTo>
                  <a:cubicBezTo>
                    <a:pt x="50" y="7"/>
                    <a:pt x="40" y="9"/>
                    <a:pt x="30" y="10"/>
                  </a:cubicBezTo>
                  <a:cubicBezTo>
                    <a:pt x="43" y="7"/>
                    <a:pt x="56" y="6"/>
                    <a:pt x="69" y="5"/>
                  </a:cubicBezTo>
                  <a:cubicBezTo>
                    <a:pt x="54" y="5"/>
                    <a:pt x="38" y="7"/>
                    <a:pt x="23" y="7"/>
                  </a:cubicBezTo>
                  <a:cubicBezTo>
                    <a:pt x="16" y="9"/>
                    <a:pt x="10" y="9"/>
                    <a:pt x="3" y="10"/>
                  </a:cubicBezTo>
                  <a:cubicBezTo>
                    <a:pt x="2" y="10"/>
                    <a:pt x="1" y="10"/>
                    <a:pt x="0" y="9"/>
                  </a:cubicBezTo>
                  <a:cubicBezTo>
                    <a:pt x="0" y="8"/>
                    <a:pt x="2" y="7"/>
                    <a:pt x="3" y="7"/>
                  </a:cubicBezTo>
                  <a:cubicBezTo>
                    <a:pt x="10" y="6"/>
                    <a:pt x="17" y="4"/>
                    <a:pt x="24" y="4"/>
                  </a:cubicBezTo>
                  <a:cubicBezTo>
                    <a:pt x="27" y="4"/>
                    <a:pt x="30" y="1"/>
                    <a:pt x="32" y="4"/>
                  </a:cubicBezTo>
                  <a:cubicBezTo>
                    <a:pt x="38" y="4"/>
                    <a:pt x="44" y="3"/>
                    <a:pt x="50" y="3"/>
                  </a:cubicBezTo>
                  <a:cubicBezTo>
                    <a:pt x="51" y="0"/>
                    <a:pt x="53" y="1"/>
                    <a:pt x="55" y="1"/>
                  </a:cubicBezTo>
                  <a:cubicBezTo>
                    <a:pt x="61" y="1"/>
                    <a:pt x="68" y="2"/>
                    <a:pt x="75" y="0"/>
                  </a:cubicBezTo>
                  <a:cubicBezTo>
                    <a:pt x="76" y="1"/>
                    <a:pt x="77" y="1"/>
                    <a:pt x="79" y="1"/>
                  </a:cubicBezTo>
                  <a:cubicBezTo>
                    <a:pt x="79" y="2"/>
                    <a:pt x="80" y="2"/>
                    <a:pt x="82" y="3"/>
                  </a:cubicBezTo>
                  <a:cubicBezTo>
                    <a:pt x="79" y="3"/>
                    <a:pt x="78" y="4"/>
                    <a:pt x="76" y="6"/>
                  </a:cubicBezTo>
                  <a:cubicBezTo>
                    <a:pt x="79" y="5"/>
                    <a:pt x="82" y="8"/>
                    <a:pt x="85" y="5"/>
                  </a:cubicBezTo>
                  <a:cubicBezTo>
                    <a:pt x="87" y="4"/>
                    <a:pt x="87" y="6"/>
                    <a:pt x="88" y="7"/>
                  </a:cubicBezTo>
                  <a:cubicBezTo>
                    <a:pt x="89" y="9"/>
                    <a:pt x="91" y="10"/>
                    <a:pt x="93" y="9"/>
                  </a:cubicBezTo>
                  <a:cubicBezTo>
                    <a:pt x="94" y="10"/>
                    <a:pt x="93" y="10"/>
                    <a:pt x="93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2" y="11"/>
                    <a:pt x="92" y="11"/>
                    <a:pt x="93" y="11"/>
                  </a:cubicBezTo>
                  <a:cubicBezTo>
                    <a:pt x="97" y="11"/>
                    <a:pt x="101" y="12"/>
                    <a:pt x="105" y="13"/>
                  </a:cubicBezTo>
                  <a:cubicBezTo>
                    <a:pt x="106" y="13"/>
                    <a:pt x="107" y="13"/>
                    <a:pt x="107" y="14"/>
                  </a:cubicBezTo>
                  <a:cubicBezTo>
                    <a:pt x="107" y="16"/>
                    <a:pt x="106" y="16"/>
                    <a:pt x="105" y="16"/>
                  </a:cubicBezTo>
                  <a:cubicBezTo>
                    <a:pt x="99" y="15"/>
                    <a:pt x="93" y="14"/>
                    <a:pt x="88" y="14"/>
                  </a:cubicBezTo>
                  <a:cubicBezTo>
                    <a:pt x="99" y="15"/>
                    <a:pt x="110" y="16"/>
                    <a:pt x="122" y="18"/>
                  </a:cubicBezTo>
                  <a:cubicBezTo>
                    <a:pt x="122" y="18"/>
                    <a:pt x="122" y="19"/>
                    <a:pt x="122" y="19"/>
                  </a:cubicBezTo>
                  <a:cubicBezTo>
                    <a:pt x="126" y="22"/>
                    <a:pt x="130" y="24"/>
                    <a:pt x="134" y="28"/>
                  </a:cubicBezTo>
                  <a:cubicBezTo>
                    <a:pt x="138" y="32"/>
                    <a:pt x="141" y="38"/>
                    <a:pt x="144" y="44"/>
                  </a:cubicBezTo>
                  <a:cubicBezTo>
                    <a:pt x="149" y="51"/>
                    <a:pt x="153" y="59"/>
                    <a:pt x="156" y="68"/>
                  </a:cubicBezTo>
                  <a:cubicBezTo>
                    <a:pt x="157" y="66"/>
                    <a:pt x="156" y="65"/>
                    <a:pt x="156" y="63"/>
                  </a:cubicBezTo>
                  <a:cubicBezTo>
                    <a:pt x="156" y="61"/>
                    <a:pt x="156" y="60"/>
                    <a:pt x="157" y="59"/>
                  </a:cubicBezTo>
                  <a:cubicBezTo>
                    <a:pt x="159" y="57"/>
                    <a:pt x="160" y="60"/>
                    <a:pt x="161" y="61"/>
                  </a:cubicBezTo>
                  <a:cubicBezTo>
                    <a:pt x="161" y="61"/>
                    <a:pt x="162" y="61"/>
                    <a:pt x="162" y="62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1" y="64"/>
                    <a:pt x="162" y="67"/>
                    <a:pt x="163" y="69"/>
                  </a:cubicBezTo>
                  <a:cubicBezTo>
                    <a:pt x="167" y="77"/>
                    <a:pt x="168" y="84"/>
                    <a:pt x="166" y="92"/>
                  </a:cubicBezTo>
                  <a:cubicBezTo>
                    <a:pt x="165" y="98"/>
                    <a:pt x="165" y="98"/>
                    <a:pt x="159" y="95"/>
                  </a:cubicBezTo>
                  <a:cubicBezTo>
                    <a:pt x="160" y="97"/>
                    <a:pt x="161" y="98"/>
                    <a:pt x="162" y="99"/>
                  </a:cubicBezTo>
                  <a:cubicBezTo>
                    <a:pt x="163" y="99"/>
                    <a:pt x="165" y="100"/>
                    <a:pt x="164" y="101"/>
                  </a:cubicBezTo>
                  <a:cubicBezTo>
                    <a:pt x="164" y="102"/>
                    <a:pt x="163" y="102"/>
                    <a:pt x="163" y="102"/>
                  </a:cubicBezTo>
                  <a:cubicBezTo>
                    <a:pt x="162" y="103"/>
                    <a:pt x="161" y="102"/>
                    <a:pt x="160" y="101"/>
                  </a:cubicBezTo>
                  <a:cubicBezTo>
                    <a:pt x="160" y="100"/>
                    <a:pt x="159" y="99"/>
                    <a:pt x="159" y="99"/>
                  </a:cubicBezTo>
                  <a:cubicBezTo>
                    <a:pt x="152" y="97"/>
                    <a:pt x="147" y="92"/>
                    <a:pt x="147" y="85"/>
                  </a:cubicBezTo>
                  <a:cubicBezTo>
                    <a:pt x="147" y="84"/>
                    <a:pt x="147" y="83"/>
                    <a:pt x="148" y="83"/>
                  </a:cubicBezTo>
                  <a:cubicBezTo>
                    <a:pt x="149" y="82"/>
                    <a:pt x="149" y="83"/>
                    <a:pt x="150" y="84"/>
                  </a:cubicBezTo>
                  <a:cubicBezTo>
                    <a:pt x="152" y="85"/>
                    <a:pt x="151" y="89"/>
                    <a:pt x="153" y="90"/>
                  </a:cubicBezTo>
                  <a:cubicBezTo>
                    <a:pt x="152" y="90"/>
                    <a:pt x="152" y="89"/>
                    <a:pt x="152" y="88"/>
                  </a:cubicBezTo>
                  <a:cubicBezTo>
                    <a:pt x="152" y="87"/>
                    <a:pt x="152" y="87"/>
                    <a:pt x="153" y="86"/>
                  </a:cubicBezTo>
                  <a:cubicBezTo>
                    <a:pt x="155" y="82"/>
                    <a:pt x="154" y="79"/>
                    <a:pt x="151" y="76"/>
                  </a:cubicBezTo>
                  <a:cubicBezTo>
                    <a:pt x="149" y="72"/>
                    <a:pt x="147" y="69"/>
                    <a:pt x="147" y="64"/>
                  </a:cubicBezTo>
                  <a:cubicBezTo>
                    <a:pt x="149" y="63"/>
                    <a:pt x="149" y="65"/>
                    <a:pt x="150" y="66"/>
                  </a:cubicBezTo>
                  <a:cubicBezTo>
                    <a:pt x="151" y="68"/>
                    <a:pt x="152" y="69"/>
                    <a:pt x="153" y="70"/>
                  </a:cubicBezTo>
                  <a:cubicBezTo>
                    <a:pt x="150" y="65"/>
                    <a:pt x="145" y="61"/>
                    <a:pt x="145" y="54"/>
                  </a:cubicBezTo>
                  <a:cubicBezTo>
                    <a:pt x="144" y="47"/>
                    <a:pt x="138" y="42"/>
                    <a:pt x="135" y="36"/>
                  </a:cubicBezTo>
                  <a:cubicBezTo>
                    <a:pt x="133" y="32"/>
                    <a:pt x="129" y="28"/>
                    <a:pt x="126" y="26"/>
                  </a:cubicBezTo>
                  <a:cubicBezTo>
                    <a:pt x="127" y="27"/>
                    <a:pt x="129" y="28"/>
                    <a:pt x="131" y="30"/>
                  </a:cubicBezTo>
                  <a:cubicBezTo>
                    <a:pt x="132" y="31"/>
                    <a:pt x="134" y="33"/>
                    <a:pt x="131" y="35"/>
                  </a:cubicBezTo>
                  <a:cubicBezTo>
                    <a:pt x="131" y="35"/>
                    <a:pt x="130" y="34"/>
                    <a:pt x="130" y="35"/>
                  </a:cubicBezTo>
                  <a:cubicBezTo>
                    <a:pt x="130" y="35"/>
                    <a:pt x="131" y="35"/>
                    <a:pt x="131" y="36"/>
                  </a:cubicBezTo>
                  <a:cubicBezTo>
                    <a:pt x="135" y="41"/>
                    <a:pt x="140" y="45"/>
                    <a:pt x="142" y="50"/>
                  </a:cubicBezTo>
                  <a:cubicBezTo>
                    <a:pt x="143" y="54"/>
                    <a:pt x="143" y="56"/>
                    <a:pt x="141" y="60"/>
                  </a:cubicBezTo>
                  <a:cubicBezTo>
                    <a:pt x="140" y="61"/>
                    <a:pt x="140" y="61"/>
                    <a:pt x="140" y="60"/>
                  </a:cubicBezTo>
                  <a:cubicBezTo>
                    <a:pt x="138" y="52"/>
                    <a:pt x="133" y="46"/>
                    <a:pt x="129" y="40"/>
                  </a:cubicBezTo>
                  <a:cubicBezTo>
                    <a:pt x="125" y="34"/>
                    <a:pt x="119" y="30"/>
                    <a:pt x="114" y="26"/>
                  </a:cubicBezTo>
                  <a:cubicBezTo>
                    <a:pt x="112" y="25"/>
                    <a:pt x="111" y="24"/>
                    <a:pt x="109" y="25"/>
                  </a:cubicBezTo>
                  <a:cubicBezTo>
                    <a:pt x="108" y="25"/>
                    <a:pt x="107" y="25"/>
                    <a:pt x="106" y="24"/>
                  </a:cubicBezTo>
                  <a:cubicBezTo>
                    <a:pt x="99" y="20"/>
                    <a:pt x="92" y="18"/>
                    <a:pt x="84" y="18"/>
                  </a:cubicBezTo>
                  <a:cubicBezTo>
                    <a:pt x="83" y="18"/>
                    <a:pt x="82" y="19"/>
                    <a:pt x="81" y="20"/>
                  </a:cubicBezTo>
                  <a:cubicBezTo>
                    <a:pt x="78" y="22"/>
                    <a:pt x="74" y="22"/>
                    <a:pt x="70" y="23"/>
                  </a:cubicBezTo>
                  <a:cubicBezTo>
                    <a:pt x="68" y="23"/>
                    <a:pt x="67" y="23"/>
                    <a:pt x="65" y="24"/>
                  </a:cubicBezTo>
                  <a:cubicBezTo>
                    <a:pt x="60" y="25"/>
                    <a:pt x="56" y="25"/>
                    <a:pt x="51" y="25"/>
                  </a:cubicBezTo>
                  <a:cubicBezTo>
                    <a:pt x="50" y="25"/>
                    <a:pt x="49" y="24"/>
                    <a:pt x="48" y="24"/>
                  </a:cubicBezTo>
                  <a:cubicBezTo>
                    <a:pt x="47" y="21"/>
                    <a:pt x="50" y="22"/>
                    <a:pt x="50" y="21"/>
                  </a:cubicBezTo>
                  <a:close/>
                </a:path>
              </a:pathLst>
            </a:custGeom>
            <a:solidFill>
              <a:srgbClr val="7A4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0" name="Freeform 40">
              <a:extLst>
                <a:ext uri="{FF2B5EF4-FFF2-40B4-BE49-F238E27FC236}">
                  <a16:creationId xmlns:a16="http://schemas.microsoft.com/office/drawing/2014/main" id="{43514E5E-EFE9-7F93-6B66-AE0557761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1176"/>
              <a:ext cx="190" cy="183"/>
            </a:xfrm>
            <a:custGeom>
              <a:avLst/>
              <a:gdLst>
                <a:gd name="T0" fmla="*/ 74 w 80"/>
                <a:gd name="T1" fmla="*/ 13 h 77"/>
                <a:gd name="T2" fmla="*/ 66 w 80"/>
                <a:gd name="T3" fmla="*/ 19 h 77"/>
                <a:gd name="T4" fmla="*/ 63 w 80"/>
                <a:gd name="T5" fmla="*/ 21 h 77"/>
                <a:gd name="T6" fmla="*/ 47 w 80"/>
                <a:gd name="T7" fmla="*/ 24 h 77"/>
                <a:gd name="T8" fmla="*/ 40 w 80"/>
                <a:gd name="T9" fmla="*/ 28 h 77"/>
                <a:gd name="T10" fmla="*/ 38 w 80"/>
                <a:gd name="T11" fmla="*/ 41 h 77"/>
                <a:gd name="T12" fmla="*/ 33 w 80"/>
                <a:gd name="T13" fmla="*/ 48 h 77"/>
                <a:gd name="T14" fmla="*/ 27 w 80"/>
                <a:gd name="T15" fmla="*/ 60 h 77"/>
                <a:gd name="T16" fmla="*/ 24 w 80"/>
                <a:gd name="T17" fmla="*/ 62 h 77"/>
                <a:gd name="T18" fmla="*/ 22 w 80"/>
                <a:gd name="T19" fmla="*/ 63 h 77"/>
                <a:gd name="T20" fmla="*/ 20 w 80"/>
                <a:gd name="T21" fmla="*/ 72 h 77"/>
                <a:gd name="T22" fmla="*/ 18 w 80"/>
                <a:gd name="T23" fmla="*/ 74 h 77"/>
                <a:gd name="T24" fmla="*/ 15 w 80"/>
                <a:gd name="T25" fmla="*/ 77 h 77"/>
                <a:gd name="T26" fmla="*/ 13 w 80"/>
                <a:gd name="T27" fmla="*/ 77 h 77"/>
                <a:gd name="T28" fmla="*/ 2 w 80"/>
                <a:gd name="T29" fmla="*/ 71 h 77"/>
                <a:gd name="T30" fmla="*/ 3 w 80"/>
                <a:gd name="T31" fmla="*/ 68 h 77"/>
                <a:gd name="T32" fmla="*/ 7 w 80"/>
                <a:gd name="T33" fmla="*/ 69 h 77"/>
                <a:gd name="T34" fmla="*/ 4 w 80"/>
                <a:gd name="T35" fmla="*/ 62 h 77"/>
                <a:gd name="T36" fmla="*/ 16 w 80"/>
                <a:gd name="T37" fmla="*/ 60 h 77"/>
                <a:gd name="T38" fmla="*/ 12 w 80"/>
                <a:gd name="T39" fmla="*/ 57 h 77"/>
                <a:gd name="T40" fmla="*/ 7 w 80"/>
                <a:gd name="T41" fmla="*/ 54 h 77"/>
                <a:gd name="T42" fmla="*/ 12 w 80"/>
                <a:gd name="T43" fmla="*/ 54 h 77"/>
                <a:gd name="T44" fmla="*/ 12 w 80"/>
                <a:gd name="T45" fmla="*/ 54 h 77"/>
                <a:gd name="T46" fmla="*/ 17 w 80"/>
                <a:gd name="T47" fmla="*/ 55 h 77"/>
                <a:gd name="T48" fmla="*/ 13 w 80"/>
                <a:gd name="T49" fmla="*/ 54 h 77"/>
                <a:gd name="T50" fmla="*/ 14 w 80"/>
                <a:gd name="T51" fmla="*/ 51 h 77"/>
                <a:gd name="T52" fmla="*/ 18 w 80"/>
                <a:gd name="T53" fmla="*/ 48 h 77"/>
                <a:gd name="T54" fmla="*/ 18 w 80"/>
                <a:gd name="T55" fmla="*/ 44 h 77"/>
                <a:gd name="T56" fmla="*/ 19 w 80"/>
                <a:gd name="T57" fmla="*/ 35 h 77"/>
                <a:gd name="T58" fmla="*/ 20 w 80"/>
                <a:gd name="T59" fmla="*/ 35 h 77"/>
                <a:gd name="T60" fmla="*/ 23 w 80"/>
                <a:gd name="T61" fmla="*/ 33 h 77"/>
                <a:gd name="T62" fmla="*/ 25 w 80"/>
                <a:gd name="T63" fmla="*/ 23 h 77"/>
                <a:gd name="T64" fmla="*/ 25 w 80"/>
                <a:gd name="T65" fmla="*/ 23 h 77"/>
                <a:gd name="T66" fmla="*/ 27 w 80"/>
                <a:gd name="T67" fmla="*/ 15 h 77"/>
                <a:gd name="T68" fmla="*/ 33 w 80"/>
                <a:gd name="T69" fmla="*/ 20 h 77"/>
                <a:gd name="T70" fmla="*/ 31 w 80"/>
                <a:gd name="T71" fmla="*/ 12 h 77"/>
                <a:gd name="T72" fmla="*/ 35 w 80"/>
                <a:gd name="T73" fmla="*/ 6 h 77"/>
                <a:gd name="T74" fmla="*/ 39 w 80"/>
                <a:gd name="T75" fmla="*/ 15 h 77"/>
                <a:gd name="T76" fmla="*/ 45 w 80"/>
                <a:gd name="T77" fmla="*/ 7 h 77"/>
                <a:gd name="T78" fmla="*/ 46 w 80"/>
                <a:gd name="T79" fmla="*/ 7 h 77"/>
                <a:gd name="T80" fmla="*/ 48 w 80"/>
                <a:gd name="T81" fmla="*/ 4 h 77"/>
                <a:gd name="T82" fmla="*/ 56 w 80"/>
                <a:gd name="T83" fmla="*/ 8 h 77"/>
                <a:gd name="T84" fmla="*/ 62 w 80"/>
                <a:gd name="T85" fmla="*/ 3 h 77"/>
                <a:gd name="T86" fmla="*/ 64 w 80"/>
                <a:gd name="T87" fmla="*/ 2 h 77"/>
                <a:gd name="T88" fmla="*/ 67 w 80"/>
                <a:gd name="T89" fmla="*/ 1 h 77"/>
                <a:gd name="T90" fmla="*/ 69 w 80"/>
                <a:gd name="T91" fmla="*/ 4 h 77"/>
                <a:gd name="T92" fmla="*/ 67 w 80"/>
                <a:gd name="T93" fmla="*/ 8 h 77"/>
                <a:gd name="T94" fmla="*/ 60 w 80"/>
                <a:gd name="T95" fmla="*/ 14 h 77"/>
                <a:gd name="T96" fmla="*/ 71 w 80"/>
                <a:gd name="T97" fmla="*/ 7 h 77"/>
                <a:gd name="T98" fmla="*/ 77 w 80"/>
                <a:gd name="T99" fmla="*/ 4 h 77"/>
                <a:gd name="T100" fmla="*/ 76 w 80"/>
                <a:gd name="T101" fmla="*/ 11 h 77"/>
                <a:gd name="T102" fmla="*/ 74 w 80"/>
                <a:gd name="T103" fmla="*/ 1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0" h="77">
                  <a:moveTo>
                    <a:pt x="74" y="13"/>
                  </a:moveTo>
                  <a:cubicBezTo>
                    <a:pt x="71" y="14"/>
                    <a:pt x="68" y="17"/>
                    <a:pt x="66" y="19"/>
                  </a:cubicBezTo>
                  <a:cubicBezTo>
                    <a:pt x="65" y="20"/>
                    <a:pt x="63" y="21"/>
                    <a:pt x="63" y="21"/>
                  </a:cubicBezTo>
                  <a:cubicBezTo>
                    <a:pt x="57" y="20"/>
                    <a:pt x="52" y="25"/>
                    <a:pt x="47" y="24"/>
                  </a:cubicBezTo>
                  <a:cubicBezTo>
                    <a:pt x="43" y="23"/>
                    <a:pt x="40" y="26"/>
                    <a:pt x="40" y="28"/>
                  </a:cubicBezTo>
                  <a:cubicBezTo>
                    <a:pt x="40" y="32"/>
                    <a:pt x="37" y="36"/>
                    <a:pt x="38" y="41"/>
                  </a:cubicBezTo>
                  <a:cubicBezTo>
                    <a:pt x="38" y="44"/>
                    <a:pt x="35" y="46"/>
                    <a:pt x="33" y="48"/>
                  </a:cubicBezTo>
                  <a:cubicBezTo>
                    <a:pt x="31" y="52"/>
                    <a:pt x="30" y="57"/>
                    <a:pt x="27" y="60"/>
                  </a:cubicBezTo>
                  <a:cubicBezTo>
                    <a:pt x="26" y="61"/>
                    <a:pt x="26" y="62"/>
                    <a:pt x="24" y="62"/>
                  </a:cubicBezTo>
                  <a:cubicBezTo>
                    <a:pt x="23" y="62"/>
                    <a:pt x="22" y="62"/>
                    <a:pt x="22" y="63"/>
                  </a:cubicBezTo>
                  <a:cubicBezTo>
                    <a:pt x="25" y="67"/>
                    <a:pt x="20" y="68"/>
                    <a:pt x="20" y="72"/>
                  </a:cubicBezTo>
                  <a:cubicBezTo>
                    <a:pt x="20" y="73"/>
                    <a:pt x="19" y="74"/>
                    <a:pt x="18" y="74"/>
                  </a:cubicBezTo>
                  <a:cubicBezTo>
                    <a:pt x="16" y="74"/>
                    <a:pt x="15" y="75"/>
                    <a:pt x="15" y="77"/>
                  </a:cubicBezTo>
                  <a:cubicBezTo>
                    <a:pt x="14" y="77"/>
                    <a:pt x="14" y="77"/>
                    <a:pt x="13" y="77"/>
                  </a:cubicBezTo>
                  <a:cubicBezTo>
                    <a:pt x="9" y="77"/>
                    <a:pt x="6" y="72"/>
                    <a:pt x="2" y="71"/>
                  </a:cubicBezTo>
                  <a:cubicBezTo>
                    <a:pt x="0" y="70"/>
                    <a:pt x="2" y="69"/>
                    <a:pt x="3" y="68"/>
                  </a:cubicBezTo>
                  <a:cubicBezTo>
                    <a:pt x="4" y="67"/>
                    <a:pt x="6" y="68"/>
                    <a:pt x="7" y="69"/>
                  </a:cubicBezTo>
                  <a:cubicBezTo>
                    <a:pt x="4" y="67"/>
                    <a:pt x="3" y="65"/>
                    <a:pt x="4" y="62"/>
                  </a:cubicBezTo>
                  <a:cubicBezTo>
                    <a:pt x="6" y="58"/>
                    <a:pt x="10" y="58"/>
                    <a:pt x="16" y="60"/>
                  </a:cubicBezTo>
                  <a:cubicBezTo>
                    <a:pt x="14" y="59"/>
                    <a:pt x="13" y="58"/>
                    <a:pt x="12" y="57"/>
                  </a:cubicBezTo>
                  <a:cubicBezTo>
                    <a:pt x="11" y="56"/>
                    <a:pt x="9" y="56"/>
                    <a:pt x="7" y="54"/>
                  </a:cubicBezTo>
                  <a:cubicBezTo>
                    <a:pt x="9" y="53"/>
                    <a:pt x="10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4" y="54"/>
                    <a:pt x="15" y="55"/>
                    <a:pt x="17" y="55"/>
                  </a:cubicBezTo>
                  <a:cubicBezTo>
                    <a:pt x="16" y="55"/>
                    <a:pt x="14" y="55"/>
                    <a:pt x="13" y="54"/>
                  </a:cubicBezTo>
                  <a:cubicBezTo>
                    <a:pt x="12" y="52"/>
                    <a:pt x="12" y="51"/>
                    <a:pt x="14" y="51"/>
                  </a:cubicBezTo>
                  <a:cubicBezTo>
                    <a:pt x="16" y="50"/>
                    <a:pt x="17" y="49"/>
                    <a:pt x="18" y="48"/>
                  </a:cubicBezTo>
                  <a:cubicBezTo>
                    <a:pt x="20" y="47"/>
                    <a:pt x="20" y="46"/>
                    <a:pt x="18" y="44"/>
                  </a:cubicBezTo>
                  <a:cubicBezTo>
                    <a:pt x="16" y="41"/>
                    <a:pt x="18" y="38"/>
                    <a:pt x="19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3"/>
                    <a:pt x="23" y="37"/>
                    <a:pt x="23" y="33"/>
                  </a:cubicBezTo>
                  <a:cubicBezTo>
                    <a:pt x="22" y="30"/>
                    <a:pt x="26" y="27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0"/>
                    <a:pt x="23" y="16"/>
                    <a:pt x="27" y="15"/>
                  </a:cubicBezTo>
                  <a:cubicBezTo>
                    <a:pt x="32" y="13"/>
                    <a:pt x="31" y="18"/>
                    <a:pt x="33" y="20"/>
                  </a:cubicBezTo>
                  <a:cubicBezTo>
                    <a:pt x="32" y="17"/>
                    <a:pt x="30" y="15"/>
                    <a:pt x="31" y="12"/>
                  </a:cubicBezTo>
                  <a:cubicBezTo>
                    <a:pt x="31" y="9"/>
                    <a:pt x="32" y="7"/>
                    <a:pt x="35" y="6"/>
                  </a:cubicBezTo>
                  <a:cubicBezTo>
                    <a:pt x="39" y="7"/>
                    <a:pt x="40" y="9"/>
                    <a:pt x="39" y="15"/>
                  </a:cubicBezTo>
                  <a:cubicBezTo>
                    <a:pt x="41" y="12"/>
                    <a:pt x="40" y="7"/>
                    <a:pt x="45" y="7"/>
                  </a:cubicBezTo>
                  <a:cubicBezTo>
                    <a:pt x="45" y="8"/>
                    <a:pt x="46" y="8"/>
                    <a:pt x="46" y="7"/>
                  </a:cubicBezTo>
                  <a:cubicBezTo>
                    <a:pt x="46" y="6"/>
                    <a:pt x="47" y="5"/>
                    <a:pt x="48" y="4"/>
                  </a:cubicBezTo>
                  <a:cubicBezTo>
                    <a:pt x="52" y="2"/>
                    <a:pt x="52" y="2"/>
                    <a:pt x="56" y="8"/>
                  </a:cubicBezTo>
                  <a:cubicBezTo>
                    <a:pt x="58" y="6"/>
                    <a:pt x="59" y="3"/>
                    <a:pt x="62" y="3"/>
                  </a:cubicBezTo>
                  <a:cubicBezTo>
                    <a:pt x="63" y="4"/>
                    <a:pt x="64" y="3"/>
                    <a:pt x="64" y="2"/>
                  </a:cubicBezTo>
                  <a:cubicBezTo>
                    <a:pt x="65" y="1"/>
                    <a:pt x="66" y="0"/>
                    <a:pt x="67" y="1"/>
                  </a:cubicBezTo>
                  <a:cubicBezTo>
                    <a:pt x="68" y="1"/>
                    <a:pt x="69" y="3"/>
                    <a:pt x="69" y="4"/>
                  </a:cubicBezTo>
                  <a:cubicBezTo>
                    <a:pt x="69" y="6"/>
                    <a:pt x="68" y="7"/>
                    <a:pt x="67" y="8"/>
                  </a:cubicBezTo>
                  <a:cubicBezTo>
                    <a:pt x="65" y="11"/>
                    <a:pt x="63" y="13"/>
                    <a:pt x="60" y="14"/>
                  </a:cubicBezTo>
                  <a:cubicBezTo>
                    <a:pt x="64" y="13"/>
                    <a:pt x="68" y="11"/>
                    <a:pt x="71" y="7"/>
                  </a:cubicBezTo>
                  <a:cubicBezTo>
                    <a:pt x="73" y="5"/>
                    <a:pt x="75" y="2"/>
                    <a:pt x="77" y="4"/>
                  </a:cubicBezTo>
                  <a:cubicBezTo>
                    <a:pt x="80" y="6"/>
                    <a:pt x="77" y="9"/>
                    <a:pt x="76" y="11"/>
                  </a:cubicBezTo>
                  <a:cubicBezTo>
                    <a:pt x="76" y="11"/>
                    <a:pt x="76" y="13"/>
                    <a:pt x="74" y="13"/>
                  </a:cubicBezTo>
                  <a:close/>
                </a:path>
              </a:pathLst>
            </a:custGeom>
            <a:solidFill>
              <a:srgbClr val="106B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1" name="Freeform 41">
              <a:extLst>
                <a:ext uri="{FF2B5EF4-FFF2-40B4-BE49-F238E27FC236}">
                  <a16:creationId xmlns:a16="http://schemas.microsoft.com/office/drawing/2014/main" id="{32DA42F4-DF45-DE7C-E97E-72D001767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245"/>
              <a:ext cx="268" cy="126"/>
            </a:xfrm>
            <a:custGeom>
              <a:avLst/>
              <a:gdLst>
                <a:gd name="T0" fmla="*/ 27 w 113"/>
                <a:gd name="T1" fmla="*/ 28 h 53"/>
                <a:gd name="T2" fmla="*/ 58 w 113"/>
                <a:gd name="T3" fmla="*/ 29 h 53"/>
                <a:gd name="T4" fmla="*/ 51 w 113"/>
                <a:gd name="T5" fmla="*/ 26 h 53"/>
                <a:gd name="T6" fmla="*/ 57 w 113"/>
                <a:gd name="T7" fmla="*/ 24 h 53"/>
                <a:gd name="T8" fmla="*/ 93 w 113"/>
                <a:gd name="T9" fmla="*/ 15 h 53"/>
                <a:gd name="T10" fmla="*/ 67 w 113"/>
                <a:gd name="T11" fmla="*/ 22 h 53"/>
                <a:gd name="T12" fmla="*/ 61 w 113"/>
                <a:gd name="T13" fmla="*/ 20 h 53"/>
                <a:gd name="T14" fmla="*/ 61 w 113"/>
                <a:gd name="T15" fmla="*/ 20 h 53"/>
                <a:gd name="T16" fmla="*/ 71 w 113"/>
                <a:gd name="T17" fmla="*/ 17 h 53"/>
                <a:gd name="T18" fmla="*/ 94 w 113"/>
                <a:gd name="T19" fmla="*/ 11 h 53"/>
                <a:gd name="T20" fmla="*/ 73 w 113"/>
                <a:gd name="T21" fmla="*/ 15 h 53"/>
                <a:gd name="T22" fmla="*/ 62 w 113"/>
                <a:gd name="T23" fmla="*/ 15 h 53"/>
                <a:gd name="T24" fmla="*/ 50 w 113"/>
                <a:gd name="T25" fmla="*/ 15 h 53"/>
                <a:gd name="T26" fmla="*/ 50 w 113"/>
                <a:gd name="T27" fmla="*/ 13 h 53"/>
                <a:gd name="T28" fmla="*/ 64 w 113"/>
                <a:gd name="T29" fmla="*/ 13 h 53"/>
                <a:gd name="T30" fmla="*/ 91 w 113"/>
                <a:gd name="T31" fmla="*/ 6 h 53"/>
                <a:gd name="T32" fmla="*/ 97 w 113"/>
                <a:gd name="T33" fmla="*/ 2 h 53"/>
                <a:gd name="T34" fmla="*/ 98 w 113"/>
                <a:gd name="T35" fmla="*/ 1 h 53"/>
                <a:gd name="T36" fmla="*/ 107 w 113"/>
                <a:gd name="T37" fmla="*/ 0 h 53"/>
                <a:gd name="T38" fmla="*/ 113 w 113"/>
                <a:gd name="T39" fmla="*/ 1 h 53"/>
                <a:gd name="T40" fmla="*/ 100 w 113"/>
                <a:gd name="T41" fmla="*/ 3 h 53"/>
                <a:gd name="T42" fmla="*/ 107 w 113"/>
                <a:gd name="T43" fmla="*/ 9 h 53"/>
                <a:gd name="T44" fmla="*/ 103 w 113"/>
                <a:gd name="T45" fmla="*/ 18 h 53"/>
                <a:gd name="T46" fmla="*/ 94 w 113"/>
                <a:gd name="T47" fmla="*/ 28 h 53"/>
                <a:gd name="T48" fmla="*/ 100 w 113"/>
                <a:gd name="T49" fmla="*/ 25 h 53"/>
                <a:gd name="T50" fmla="*/ 95 w 113"/>
                <a:gd name="T51" fmla="*/ 34 h 53"/>
                <a:gd name="T52" fmla="*/ 98 w 113"/>
                <a:gd name="T53" fmla="*/ 34 h 53"/>
                <a:gd name="T54" fmla="*/ 77 w 113"/>
                <a:gd name="T55" fmla="*/ 45 h 53"/>
                <a:gd name="T56" fmla="*/ 78 w 113"/>
                <a:gd name="T57" fmla="*/ 47 h 53"/>
                <a:gd name="T58" fmla="*/ 65 w 113"/>
                <a:gd name="T59" fmla="*/ 49 h 53"/>
                <a:gd name="T60" fmla="*/ 62 w 113"/>
                <a:gd name="T61" fmla="*/ 49 h 53"/>
                <a:gd name="T62" fmla="*/ 45 w 113"/>
                <a:gd name="T63" fmla="*/ 52 h 53"/>
                <a:gd name="T64" fmla="*/ 42 w 113"/>
                <a:gd name="T65" fmla="*/ 51 h 53"/>
                <a:gd name="T66" fmla="*/ 45 w 113"/>
                <a:gd name="T67" fmla="*/ 49 h 53"/>
                <a:gd name="T68" fmla="*/ 50 w 113"/>
                <a:gd name="T69" fmla="*/ 49 h 53"/>
                <a:gd name="T70" fmla="*/ 42 w 113"/>
                <a:gd name="T71" fmla="*/ 49 h 53"/>
                <a:gd name="T72" fmla="*/ 40 w 113"/>
                <a:gd name="T73" fmla="*/ 48 h 53"/>
                <a:gd name="T74" fmla="*/ 42 w 113"/>
                <a:gd name="T75" fmla="*/ 46 h 53"/>
                <a:gd name="T76" fmla="*/ 44 w 113"/>
                <a:gd name="T77" fmla="*/ 46 h 53"/>
                <a:gd name="T78" fmla="*/ 66 w 113"/>
                <a:gd name="T79" fmla="*/ 39 h 53"/>
                <a:gd name="T80" fmla="*/ 69 w 113"/>
                <a:gd name="T81" fmla="*/ 39 h 53"/>
                <a:gd name="T82" fmla="*/ 54 w 113"/>
                <a:gd name="T83" fmla="*/ 43 h 53"/>
                <a:gd name="T84" fmla="*/ 40 w 113"/>
                <a:gd name="T85" fmla="*/ 43 h 53"/>
                <a:gd name="T86" fmla="*/ 46 w 113"/>
                <a:gd name="T87" fmla="*/ 39 h 53"/>
                <a:gd name="T88" fmla="*/ 60 w 113"/>
                <a:gd name="T89" fmla="*/ 37 h 53"/>
                <a:gd name="T90" fmla="*/ 61 w 113"/>
                <a:gd name="T91" fmla="*/ 37 h 53"/>
                <a:gd name="T92" fmla="*/ 62 w 113"/>
                <a:gd name="T93" fmla="*/ 35 h 53"/>
                <a:gd name="T94" fmla="*/ 61 w 113"/>
                <a:gd name="T95" fmla="*/ 35 h 53"/>
                <a:gd name="T96" fmla="*/ 57 w 113"/>
                <a:gd name="T97" fmla="*/ 35 h 53"/>
                <a:gd name="T98" fmla="*/ 60 w 113"/>
                <a:gd name="T99" fmla="*/ 32 h 53"/>
                <a:gd name="T100" fmla="*/ 68 w 113"/>
                <a:gd name="T101" fmla="*/ 30 h 53"/>
                <a:gd name="T102" fmla="*/ 70 w 113"/>
                <a:gd name="T103" fmla="*/ 30 h 53"/>
                <a:gd name="T104" fmla="*/ 76 w 113"/>
                <a:gd name="T105" fmla="*/ 30 h 53"/>
                <a:gd name="T106" fmla="*/ 93 w 113"/>
                <a:gd name="T107" fmla="*/ 22 h 53"/>
                <a:gd name="T108" fmla="*/ 86 w 113"/>
                <a:gd name="T109" fmla="*/ 26 h 53"/>
                <a:gd name="T110" fmla="*/ 70 w 113"/>
                <a:gd name="T111" fmla="*/ 29 h 53"/>
                <a:gd name="T112" fmla="*/ 37 w 113"/>
                <a:gd name="T113" fmla="*/ 33 h 53"/>
                <a:gd name="T114" fmla="*/ 12 w 113"/>
                <a:gd name="T115" fmla="*/ 33 h 53"/>
                <a:gd name="T116" fmla="*/ 4 w 113"/>
                <a:gd name="T117" fmla="*/ 31 h 53"/>
                <a:gd name="T118" fmla="*/ 1 w 113"/>
                <a:gd name="T119" fmla="*/ 21 h 53"/>
                <a:gd name="T120" fmla="*/ 3 w 113"/>
                <a:gd name="T121" fmla="*/ 21 h 53"/>
                <a:gd name="T122" fmla="*/ 16 w 113"/>
                <a:gd name="T123" fmla="*/ 25 h 53"/>
                <a:gd name="T124" fmla="*/ 27 w 113"/>
                <a:gd name="T125" fmla="*/ 2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3" h="53">
                  <a:moveTo>
                    <a:pt x="27" y="28"/>
                  </a:moveTo>
                  <a:cubicBezTo>
                    <a:pt x="37" y="29"/>
                    <a:pt x="47" y="31"/>
                    <a:pt x="58" y="29"/>
                  </a:cubicBezTo>
                  <a:cubicBezTo>
                    <a:pt x="55" y="28"/>
                    <a:pt x="53" y="27"/>
                    <a:pt x="51" y="26"/>
                  </a:cubicBezTo>
                  <a:cubicBezTo>
                    <a:pt x="53" y="26"/>
                    <a:pt x="55" y="25"/>
                    <a:pt x="57" y="24"/>
                  </a:cubicBezTo>
                  <a:cubicBezTo>
                    <a:pt x="70" y="23"/>
                    <a:pt x="83" y="22"/>
                    <a:pt x="93" y="15"/>
                  </a:cubicBezTo>
                  <a:cubicBezTo>
                    <a:pt x="86" y="17"/>
                    <a:pt x="77" y="20"/>
                    <a:pt x="67" y="22"/>
                  </a:cubicBezTo>
                  <a:cubicBezTo>
                    <a:pt x="65" y="22"/>
                    <a:pt x="63" y="23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4" y="18"/>
                    <a:pt x="68" y="17"/>
                    <a:pt x="71" y="17"/>
                  </a:cubicBezTo>
                  <a:cubicBezTo>
                    <a:pt x="79" y="15"/>
                    <a:pt x="86" y="12"/>
                    <a:pt x="94" y="11"/>
                  </a:cubicBezTo>
                  <a:cubicBezTo>
                    <a:pt x="87" y="11"/>
                    <a:pt x="80" y="14"/>
                    <a:pt x="73" y="15"/>
                  </a:cubicBezTo>
                  <a:cubicBezTo>
                    <a:pt x="69" y="15"/>
                    <a:pt x="66" y="16"/>
                    <a:pt x="62" y="15"/>
                  </a:cubicBezTo>
                  <a:cubicBezTo>
                    <a:pt x="58" y="15"/>
                    <a:pt x="54" y="16"/>
                    <a:pt x="50" y="15"/>
                  </a:cubicBezTo>
                  <a:cubicBezTo>
                    <a:pt x="50" y="14"/>
                    <a:pt x="50" y="14"/>
                    <a:pt x="50" y="13"/>
                  </a:cubicBezTo>
                  <a:cubicBezTo>
                    <a:pt x="55" y="13"/>
                    <a:pt x="59" y="13"/>
                    <a:pt x="64" y="13"/>
                  </a:cubicBezTo>
                  <a:cubicBezTo>
                    <a:pt x="73" y="9"/>
                    <a:pt x="82" y="9"/>
                    <a:pt x="91" y="6"/>
                  </a:cubicBezTo>
                  <a:cubicBezTo>
                    <a:pt x="94" y="5"/>
                    <a:pt x="96" y="4"/>
                    <a:pt x="97" y="2"/>
                  </a:cubicBezTo>
                  <a:cubicBezTo>
                    <a:pt x="97" y="1"/>
                    <a:pt x="98" y="1"/>
                    <a:pt x="98" y="1"/>
                  </a:cubicBezTo>
                  <a:cubicBezTo>
                    <a:pt x="101" y="2"/>
                    <a:pt x="104" y="1"/>
                    <a:pt x="107" y="0"/>
                  </a:cubicBezTo>
                  <a:cubicBezTo>
                    <a:pt x="109" y="0"/>
                    <a:pt x="111" y="0"/>
                    <a:pt x="113" y="1"/>
                  </a:cubicBezTo>
                  <a:cubicBezTo>
                    <a:pt x="108" y="1"/>
                    <a:pt x="104" y="2"/>
                    <a:pt x="100" y="3"/>
                  </a:cubicBezTo>
                  <a:cubicBezTo>
                    <a:pt x="105" y="3"/>
                    <a:pt x="107" y="7"/>
                    <a:pt x="107" y="9"/>
                  </a:cubicBezTo>
                  <a:cubicBezTo>
                    <a:pt x="106" y="12"/>
                    <a:pt x="105" y="15"/>
                    <a:pt x="103" y="18"/>
                  </a:cubicBezTo>
                  <a:cubicBezTo>
                    <a:pt x="101" y="21"/>
                    <a:pt x="97" y="23"/>
                    <a:pt x="94" y="28"/>
                  </a:cubicBezTo>
                  <a:cubicBezTo>
                    <a:pt x="97" y="26"/>
                    <a:pt x="99" y="26"/>
                    <a:pt x="100" y="25"/>
                  </a:cubicBezTo>
                  <a:cubicBezTo>
                    <a:pt x="98" y="28"/>
                    <a:pt x="93" y="29"/>
                    <a:pt x="95" y="34"/>
                  </a:cubicBezTo>
                  <a:cubicBezTo>
                    <a:pt x="95" y="34"/>
                    <a:pt x="97" y="34"/>
                    <a:pt x="98" y="34"/>
                  </a:cubicBezTo>
                  <a:cubicBezTo>
                    <a:pt x="93" y="40"/>
                    <a:pt x="84" y="40"/>
                    <a:pt x="77" y="45"/>
                  </a:cubicBezTo>
                  <a:cubicBezTo>
                    <a:pt x="77" y="45"/>
                    <a:pt x="81" y="45"/>
                    <a:pt x="78" y="47"/>
                  </a:cubicBezTo>
                  <a:cubicBezTo>
                    <a:pt x="74" y="48"/>
                    <a:pt x="70" y="51"/>
                    <a:pt x="65" y="49"/>
                  </a:cubicBezTo>
                  <a:cubicBezTo>
                    <a:pt x="64" y="48"/>
                    <a:pt x="63" y="49"/>
                    <a:pt x="62" y="49"/>
                  </a:cubicBezTo>
                  <a:cubicBezTo>
                    <a:pt x="57" y="53"/>
                    <a:pt x="51" y="53"/>
                    <a:pt x="45" y="52"/>
                  </a:cubicBezTo>
                  <a:cubicBezTo>
                    <a:pt x="44" y="52"/>
                    <a:pt x="42" y="52"/>
                    <a:pt x="42" y="51"/>
                  </a:cubicBezTo>
                  <a:cubicBezTo>
                    <a:pt x="42" y="49"/>
                    <a:pt x="44" y="49"/>
                    <a:pt x="45" y="49"/>
                  </a:cubicBezTo>
                  <a:cubicBezTo>
                    <a:pt x="47" y="49"/>
                    <a:pt x="49" y="49"/>
                    <a:pt x="50" y="49"/>
                  </a:cubicBezTo>
                  <a:cubicBezTo>
                    <a:pt x="48" y="49"/>
                    <a:pt x="45" y="49"/>
                    <a:pt x="42" y="49"/>
                  </a:cubicBezTo>
                  <a:cubicBezTo>
                    <a:pt x="41" y="50"/>
                    <a:pt x="40" y="49"/>
                    <a:pt x="40" y="48"/>
                  </a:cubicBezTo>
                  <a:cubicBezTo>
                    <a:pt x="39" y="47"/>
                    <a:pt x="41" y="46"/>
                    <a:pt x="42" y="46"/>
                  </a:cubicBezTo>
                  <a:cubicBezTo>
                    <a:pt x="43" y="46"/>
                    <a:pt x="44" y="46"/>
                    <a:pt x="44" y="46"/>
                  </a:cubicBezTo>
                  <a:cubicBezTo>
                    <a:pt x="52" y="45"/>
                    <a:pt x="59" y="41"/>
                    <a:pt x="66" y="39"/>
                  </a:cubicBezTo>
                  <a:cubicBezTo>
                    <a:pt x="67" y="39"/>
                    <a:pt x="68" y="39"/>
                    <a:pt x="69" y="39"/>
                  </a:cubicBezTo>
                  <a:cubicBezTo>
                    <a:pt x="64" y="41"/>
                    <a:pt x="59" y="41"/>
                    <a:pt x="54" y="43"/>
                  </a:cubicBezTo>
                  <a:cubicBezTo>
                    <a:pt x="49" y="44"/>
                    <a:pt x="45" y="44"/>
                    <a:pt x="40" y="43"/>
                  </a:cubicBezTo>
                  <a:cubicBezTo>
                    <a:pt x="41" y="40"/>
                    <a:pt x="42" y="40"/>
                    <a:pt x="46" y="39"/>
                  </a:cubicBezTo>
                  <a:cubicBezTo>
                    <a:pt x="50" y="39"/>
                    <a:pt x="55" y="38"/>
                    <a:pt x="60" y="37"/>
                  </a:cubicBezTo>
                  <a:cubicBezTo>
                    <a:pt x="60" y="37"/>
                    <a:pt x="61" y="37"/>
                    <a:pt x="61" y="37"/>
                  </a:cubicBezTo>
                  <a:cubicBezTo>
                    <a:pt x="63" y="37"/>
                    <a:pt x="60" y="35"/>
                    <a:pt x="62" y="35"/>
                  </a:cubicBezTo>
                  <a:cubicBezTo>
                    <a:pt x="61" y="34"/>
                    <a:pt x="61" y="35"/>
                    <a:pt x="61" y="35"/>
                  </a:cubicBezTo>
                  <a:cubicBezTo>
                    <a:pt x="59" y="36"/>
                    <a:pt x="58" y="36"/>
                    <a:pt x="57" y="35"/>
                  </a:cubicBezTo>
                  <a:cubicBezTo>
                    <a:pt x="56" y="33"/>
                    <a:pt x="58" y="32"/>
                    <a:pt x="60" y="32"/>
                  </a:cubicBezTo>
                  <a:cubicBezTo>
                    <a:pt x="62" y="31"/>
                    <a:pt x="65" y="30"/>
                    <a:pt x="68" y="30"/>
                  </a:cubicBezTo>
                  <a:cubicBezTo>
                    <a:pt x="69" y="29"/>
                    <a:pt x="70" y="29"/>
                    <a:pt x="70" y="30"/>
                  </a:cubicBezTo>
                  <a:cubicBezTo>
                    <a:pt x="72" y="34"/>
                    <a:pt x="74" y="31"/>
                    <a:pt x="76" y="30"/>
                  </a:cubicBezTo>
                  <a:cubicBezTo>
                    <a:pt x="82" y="28"/>
                    <a:pt x="87" y="25"/>
                    <a:pt x="93" y="22"/>
                  </a:cubicBezTo>
                  <a:cubicBezTo>
                    <a:pt x="91" y="23"/>
                    <a:pt x="88" y="24"/>
                    <a:pt x="86" y="26"/>
                  </a:cubicBezTo>
                  <a:cubicBezTo>
                    <a:pt x="81" y="29"/>
                    <a:pt x="76" y="28"/>
                    <a:pt x="70" y="29"/>
                  </a:cubicBezTo>
                  <a:cubicBezTo>
                    <a:pt x="59" y="32"/>
                    <a:pt x="48" y="33"/>
                    <a:pt x="37" y="33"/>
                  </a:cubicBezTo>
                  <a:cubicBezTo>
                    <a:pt x="29" y="34"/>
                    <a:pt x="21" y="35"/>
                    <a:pt x="12" y="33"/>
                  </a:cubicBezTo>
                  <a:cubicBezTo>
                    <a:pt x="10" y="33"/>
                    <a:pt x="7" y="32"/>
                    <a:pt x="4" y="31"/>
                  </a:cubicBezTo>
                  <a:cubicBezTo>
                    <a:pt x="1" y="29"/>
                    <a:pt x="2" y="25"/>
                    <a:pt x="1" y="21"/>
                  </a:cubicBezTo>
                  <a:cubicBezTo>
                    <a:pt x="0" y="21"/>
                    <a:pt x="2" y="22"/>
                    <a:pt x="3" y="21"/>
                  </a:cubicBezTo>
                  <a:cubicBezTo>
                    <a:pt x="7" y="21"/>
                    <a:pt x="11" y="24"/>
                    <a:pt x="16" y="25"/>
                  </a:cubicBezTo>
                  <a:cubicBezTo>
                    <a:pt x="20" y="26"/>
                    <a:pt x="23" y="26"/>
                    <a:pt x="27" y="28"/>
                  </a:cubicBezTo>
                  <a:close/>
                </a:path>
              </a:pathLst>
            </a:custGeom>
            <a:solidFill>
              <a:srgbClr val="461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2" name="Freeform 42">
              <a:extLst>
                <a:ext uri="{FF2B5EF4-FFF2-40B4-BE49-F238E27FC236}">
                  <a16:creationId xmlns:a16="http://schemas.microsoft.com/office/drawing/2014/main" id="{0B8DA42B-141D-997B-DA33-0F502D652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" y="1108"/>
              <a:ext cx="142" cy="237"/>
            </a:xfrm>
            <a:custGeom>
              <a:avLst/>
              <a:gdLst>
                <a:gd name="T0" fmla="*/ 34 w 60"/>
                <a:gd name="T1" fmla="*/ 94 h 100"/>
                <a:gd name="T2" fmla="*/ 44 w 60"/>
                <a:gd name="T3" fmla="*/ 92 h 100"/>
                <a:gd name="T4" fmla="*/ 6 w 60"/>
                <a:gd name="T5" fmla="*/ 83 h 100"/>
                <a:gd name="T6" fmla="*/ 48 w 60"/>
                <a:gd name="T7" fmla="*/ 89 h 100"/>
                <a:gd name="T8" fmla="*/ 46 w 60"/>
                <a:gd name="T9" fmla="*/ 84 h 100"/>
                <a:gd name="T10" fmla="*/ 3 w 60"/>
                <a:gd name="T11" fmla="*/ 71 h 100"/>
                <a:gd name="T12" fmla="*/ 18 w 60"/>
                <a:gd name="T13" fmla="*/ 71 h 100"/>
                <a:gd name="T14" fmla="*/ 40 w 60"/>
                <a:gd name="T15" fmla="*/ 73 h 100"/>
                <a:gd name="T16" fmla="*/ 3 w 60"/>
                <a:gd name="T17" fmla="*/ 59 h 100"/>
                <a:gd name="T18" fmla="*/ 34 w 60"/>
                <a:gd name="T19" fmla="*/ 62 h 100"/>
                <a:gd name="T20" fmla="*/ 22 w 60"/>
                <a:gd name="T21" fmla="*/ 56 h 100"/>
                <a:gd name="T22" fmla="*/ 21 w 60"/>
                <a:gd name="T23" fmla="*/ 49 h 100"/>
                <a:gd name="T24" fmla="*/ 37 w 60"/>
                <a:gd name="T25" fmla="*/ 49 h 100"/>
                <a:gd name="T26" fmla="*/ 39 w 60"/>
                <a:gd name="T27" fmla="*/ 46 h 100"/>
                <a:gd name="T28" fmla="*/ 43 w 60"/>
                <a:gd name="T29" fmla="*/ 44 h 100"/>
                <a:gd name="T30" fmla="*/ 44 w 60"/>
                <a:gd name="T31" fmla="*/ 39 h 100"/>
                <a:gd name="T32" fmla="*/ 25 w 60"/>
                <a:gd name="T33" fmla="*/ 33 h 100"/>
                <a:gd name="T34" fmla="*/ 36 w 60"/>
                <a:gd name="T35" fmla="*/ 33 h 100"/>
                <a:gd name="T36" fmla="*/ 39 w 60"/>
                <a:gd name="T37" fmla="*/ 31 h 100"/>
                <a:gd name="T38" fmla="*/ 5 w 60"/>
                <a:gd name="T39" fmla="*/ 23 h 100"/>
                <a:gd name="T40" fmla="*/ 10 w 60"/>
                <a:gd name="T41" fmla="*/ 19 h 100"/>
                <a:gd name="T42" fmla="*/ 38 w 60"/>
                <a:gd name="T43" fmla="*/ 26 h 100"/>
                <a:gd name="T44" fmla="*/ 23 w 60"/>
                <a:gd name="T45" fmla="*/ 15 h 100"/>
                <a:gd name="T46" fmla="*/ 44 w 60"/>
                <a:gd name="T47" fmla="*/ 21 h 100"/>
                <a:gd name="T48" fmla="*/ 37 w 60"/>
                <a:gd name="T49" fmla="*/ 15 h 100"/>
                <a:gd name="T50" fmla="*/ 38 w 60"/>
                <a:gd name="T51" fmla="*/ 10 h 100"/>
                <a:gd name="T52" fmla="*/ 42 w 60"/>
                <a:gd name="T53" fmla="*/ 9 h 100"/>
                <a:gd name="T54" fmla="*/ 37 w 60"/>
                <a:gd name="T55" fmla="*/ 4 h 100"/>
                <a:gd name="T56" fmla="*/ 49 w 60"/>
                <a:gd name="T57" fmla="*/ 2 h 100"/>
                <a:gd name="T58" fmla="*/ 58 w 60"/>
                <a:gd name="T59" fmla="*/ 1 h 100"/>
                <a:gd name="T60" fmla="*/ 57 w 60"/>
                <a:gd name="T61" fmla="*/ 4 h 100"/>
                <a:gd name="T62" fmla="*/ 55 w 60"/>
                <a:gd name="T63" fmla="*/ 8 h 100"/>
                <a:gd name="T64" fmla="*/ 51 w 60"/>
                <a:gd name="T65" fmla="*/ 15 h 100"/>
                <a:gd name="T66" fmla="*/ 50 w 60"/>
                <a:gd name="T67" fmla="*/ 29 h 100"/>
                <a:gd name="T68" fmla="*/ 53 w 60"/>
                <a:gd name="T69" fmla="*/ 43 h 100"/>
                <a:gd name="T70" fmla="*/ 52 w 60"/>
                <a:gd name="T71" fmla="*/ 53 h 100"/>
                <a:gd name="T72" fmla="*/ 53 w 60"/>
                <a:gd name="T73" fmla="*/ 56 h 100"/>
                <a:gd name="T74" fmla="*/ 54 w 60"/>
                <a:gd name="T75" fmla="*/ 67 h 100"/>
                <a:gd name="T76" fmla="*/ 47 w 60"/>
                <a:gd name="T77" fmla="*/ 74 h 100"/>
                <a:gd name="T78" fmla="*/ 53 w 60"/>
                <a:gd name="T79" fmla="*/ 82 h 100"/>
                <a:gd name="T80" fmla="*/ 50 w 60"/>
                <a:gd name="T81" fmla="*/ 91 h 100"/>
                <a:gd name="T82" fmla="*/ 46 w 60"/>
                <a:gd name="T83" fmla="*/ 95 h 100"/>
                <a:gd name="T84" fmla="*/ 46 w 60"/>
                <a:gd name="T85" fmla="*/ 98 h 100"/>
                <a:gd name="T86" fmla="*/ 29 w 60"/>
                <a:gd name="T87" fmla="*/ 97 h 100"/>
                <a:gd name="T88" fmla="*/ 21 w 60"/>
                <a:gd name="T89" fmla="*/ 9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0" h="100">
                  <a:moveTo>
                    <a:pt x="25" y="92"/>
                  </a:moveTo>
                  <a:cubicBezTo>
                    <a:pt x="28" y="92"/>
                    <a:pt x="31" y="92"/>
                    <a:pt x="34" y="94"/>
                  </a:cubicBezTo>
                  <a:cubicBezTo>
                    <a:pt x="37" y="95"/>
                    <a:pt x="40" y="95"/>
                    <a:pt x="42" y="94"/>
                  </a:cubicBezTo>
                  <a:cubicBezTo>
                    <a:pt x="44" y="94"/>
                    <a:pt x="44" y="93"/>
                    <a:pt x="44" y="92"/>
                  </a:cubicBezTo>
                  <a:cubicBezTo>
                    <a:pt x="45" y="90"/>
                    <a:pt x="43" y="90"/>
                    <a:pt x="42" y="90"/>
                  </a:cubicBezTo>
                  <a:cubicBezTo>
                    <a:pt x="30" y="87"/>
                    <a:pt x="18" y="84"/>
                    <a:pt x="6" y="83"/>
                  </a:cubicBezTo>
                  <a:cubicBezTo>
                    <a:pt x="5" y="83"/>
                    <a:pt x="4" y="83"/>
                    <a:pt x="3" y="81"/>
                  </a:cubicBezTo>
                  <a:cubicBezTo>
                    <a:pt x="19" y="82"/>
                    <a:pt x="33" y="86"/>
                    <a:pt x="48" y="89"/>
                  </a:cubicBezTo>
                  <a:cubicBezTo>
                    <a:pt x="43" y="84"/>
                    <a:pt x="35" y="84"/>
                    <a:pt x="29" y="81"/>
                  </a:cubicBezTo>
                  <a:cubicBezTo>
                    <a:pt x="35" y="81"/>
                    <a:pt x="40" y="84"/>
                    <a:pt x="46" y="84"/>
                  </a:cubicBezTo>
                  <a:cubicBezTo>
                    <a:pt x="46" y="81"/>
                    <a:pt x="44" y="80"/>
                    <a:pt x="41" y="79"/>
                  </a:cubicBezTo>
                  <a:cubicBezTo>
                    <a:pt x="29" y="75"/>
                    <a:pt x="16" y="71"/>
                    <a:pt x="3" y="71"/>
                  </a:cubicBezTo>
                  <a:cubicBezTo>
                    <a:pt x="2" y="71"/>
                    <a:pt x="2" y="71"/>
                    <a:pt x="0" y="70"/>
                  </a:cubicBezTo>
                  <a:cubicBezTo>
                    <a:pt x="7" y="69"/>
                    <a:pt x="13" y="70"/>
                    <a:pt x="18" y="71"/>
                  </a:cubicBezTo>
                  <a:cubicBezTo>
                    <a:pt x="24" y="72"/>
                    <a:pt x="30" y="74"/>
                    <a:pt x="36" y="75"/>
                  </a:cubicBezTo>
                  <a:cubicBezTo>
                    <a:pt x="39" y="76"/>
                    <a:pt x="39" y="76"/>
                    <a:pt x="40" y="73"/>
                  </a:cubicBezTo>
                  <a:cubicBezTo>
                    <a:pt x="40" y="71"/>
                    <a:pt x="42" y="72"/>
                    <a:pt x="43" y="70"/>
                  </a:cubicBezTo>
                  <a:cubicBezTo>
                    <a:pt x="30" y="64"/>
                    <a:pt x="17" y="62"/>
                    <a:pt x="3" y="59"/>
                  </a:cubicBezTo>
                  <a:cubicBezTo>
                    <a:pt x="15" y="59"/>
                    <a:pt x="26" y="63"/>
                    <a:pt x="38" y="66"/>
                  </a:cubicBezTo>
                  <a:cubicBezTo>
                    <a:pt x="37" y="64"/>
                    <a:pt x="35" y="64"/>
                    <a:pt x="34" y="62"/>
                  </a:cubicBezTo>
                  <a:cubicBezTo>
                    <a:pt x="36" y="61"/>
                    <a:pt x="38" y="62"/>
                    <a:pt x="40" y="63"/>
                  </a:cubicBezTo>
                  <a:cubicBezTo>
                    <a:pt x="34" y="59"/>
                    <a:pt x="28" y="58"/>
                    <a:pt x="22" y="56"/>
                  </a:cubicBezTo>
                  <a:cubicBezTo>
                    <a:pt x="28" y="55"/>
                    <a:pt x="33" y="59"/>
                    <a:pt x="40" y="59"/>
                  </a:cubicBezTo>
                  <a:cubicBezTo>
                    <a:pt x="34" y="54"/>
                    <a:pt x="29" y="50"/>
                    <a:pt x="21" y="49"/>
                  </a:cubicBezTo>
                  <a:cubicBezTo>
                    <a:pt x="28" y="49"/>
                    <a:pt x="34" y="52"/>
                    <a:pt x="40" y="53"/>
                  </a:cubicBezTo>
                  <a:cubicBezTo>
                    <a:pt x="41" y="51"/>
                    <a:pt x="38" y="51"/>
                    <a:pt x="37" y="49"/>
                  </a:cubicBezTo>
                  <a:cubicBezTo>
                    <a:pt x="39" y="48"/>
                    <a:pt x="41" y="50"/>
                    <a:pt x="43" y="49"/>
                  </a:cubicBezTo>
                  <a:cubicBezTo>
                    <a:pt x="42" y="47"/>
                    <a:pt x="40" y="47"/>
                    <a:pt x="39" y="46"/>
                  </a:cubicBezTo>
                  <a:cubicBezTo>
                    <a:pt x="38" y="46"/>
                    <a:pt x="38" y="45"/>
                    <a:pt x="39" y="45"/>
                  </a:cubicBezTo>
                  <a:cubicBezTo>
                    <a:pt x="40" y="44"/>
                    <a:pt x="42" y="45"/>
                    <a:pt x="43" y="44"/>
                  </a:cubicBezTo>
                  <a:cubicBezTo>
                    <a:pt x="43" y="42"/>
                    <a:pt x="39" y="42"/>
                    <a:pt x="40" y="39"/>
                  </a:cubicBezTo>
                  <a:cubicBezTo>
                    <a:pt x="41" y="38"/>
                    <a:pt x="42" y="39"/>
                    <a:pt x="44" y="39"/>
                  </a:cubicBezTo>
                  <a:cubicBezTo>
                    <a:pt x="38" y="37"/>
                    <a:pt x="34" y="35"/>
                    <a:pt x="28" y="35"/>
                  </a:cubicBezTo>
                  <a:cubicBezTo>
                    <a:pt x="27" y="35"/>
                    <a:pt x="25" y="35"/>
                    <a:pt x="25" y="33"/>
                  </a:cubicBezTo>
                  <a:cubicBezTo>
                    <a:pt x="25" y="31"/>
                    <a:pt x="27" y="31"/>
                    <a:pt x="29" y="31"/>
                  </a:cubicBezTo>
                  <a:cubicBezTo>
                    <a:pt x="31" y="31"/>
                    <a:pt x="33" y="32"/>
                    <a:pt x="36" y="33"/>
                  </a:cubicBezTo>
                  <a:cubicBezTo>
                    <a:pt x="38" y="33"/>
                    <a:pt x="40" y="34"/>
                    <a:pt x="43" y="34"/>
                  </a:cubicBezTo>
                  <a:cubicBezTo>
                    <a:pt x="42" y="31"/>
                    <a:pt x="40" y="31"/>
                    <a:pt x="39" y="31"/>
                  </a:cubicBezTo>
                  <a:cubicBezTo>
                    <a:pt x="28" y="27"/>
                    <a:pt x="18" y="23"/>
                    <a:pt x="7" y="23"/>
                  </a:cubicBezTo>
                  <a:cubicBezTo>
                    <a:pt x="6" y="23"/>
                    <a:pt x="5" y="23"/>
                    <a:pt x="5" y="23"/>
                  </a:cubicBezTo>
                  <a:cubicBezTo>
                    <a:pt x="4" y="22"/>
                    <a:pt x="3" y="21"/>
                    <a:pt x="4" y="20"/>
                  </a:cubicBezTo>
                  <a:cubicBezTo>
                    <a:pt x="5" y="18"/>
                    <a:pt x="8" y="19"/>
                    <a:pt x="10" y="19"/>
                  </a:cubicBezTo>
                  <a:cubicBezTo>
                    <a:pt x="22" y="21"/>
                    <a:pt x="33" y="24"/>
                    <a:pt x="44" y="29"/>
                  </a:cubicBezTo>
                  <a:cubicBezTo>
                    <a:pt x="42" y="27"/>
                    <a:pt x="39" y="27"/>
                    <a:pt x="38" y="26"/>
                  </a:cubicBezTo>
                  <a:cubicBezTo>
                    <a:pt x="35" y="21"/>
                    <a:pt x="30" y="21"/>
                    <a:pt x="25" y="18"/>
                  </a:cubicBezTo>
                  <a:cubicBezTo>
                    <a:pt x="24" y="17"/>
                    <a:pt x="23" y="17"/>
                    <a:pt x="23" y="15"/>
                  </a:cubicBezTo>
                  <a:cubicBezTo>
                    <a:pt x="24" y="13"/>
                    <a:pt x="26" y="14"/>
                    <a:pt x="27" y="15"/>
                  </a:cubicBezTo>
                  <a:cubicBezTo>
                    <a:pt x="32" y="17"/>
                    <a:pt x="38" y="19"/>
                    <a:pt x="44" y="21"/>
                  </a:cubicBezTo>
                  <a:cubicBezTo>
                    <a:pt x="42" y="19"/>
                    <a:pt x="39" y="19"/>
                    <a:pt x="37" y="16"/>
                  </a:cubicBezTo>
                  <a:cubicBezTo>
                    <a:pt x="37" y="16"/>
                    <a:pt x="37" y="15"/>
                    <a:pt x="37" y="15"/>
                  </a:cubicBezTo>
                  <a:cubicBezTo>
                    <a:pt x="39" y="13"/>
                    <a:pt x="40" y="15"/>
                    <a:pt x="42" y="15"/>
                  </a:cubicBezTo>
                  <a:cubicBezTo>
                    <a:pt x="41" y="13"/>
                    <a:pt x="39" y="12"/>
                    <a:pt x="38" y="10"/>
                  </a:cubicBezTo>
                  <a:cubicBezTo>
                    <a:pt x="38" y="10"/>
                    <a:pt x="39" y="10"/>
                    <a:pt x="39" y="9"/>
                  </a:cubicBezTo>
                  <a:cubicBezTo>
                    <a:pt x="40" y="9"/>
                    <a:pt x="41" y="9"/>
                    <a:pt x="42" y="9"/>
                  </a:cubicBezTo>
                  <a:cubicBezTo>
                    <a:pt x="42" y="7"/>
                    <a:pt x="40" y="7"/>
                    <a:pt x="39" y="6"/>
                  </a:cubicBezTo>
                  <a:cubicBezTo>
                    <a:pt x="38" y="6"/>
                    <a:pt x="36" y="5"/>
                    <a:pt x="37" y="4"/>
                  </a:cubicBezTo>
                  <a:cubicBezTo>
                    <a:pt x="37" y="2"/>
                    <a:pt x="39" y="3"/>
                    <a:pt x="40" y="3"/>
                  </a:cubicBezTo>
                  <a:cubicBezTo>
                    <a:pt x="43" y="4"/>
                    <a:pt x="46" y="4"/>
                    <a:pt x="49" y="2"/>
                  </a:cubicBezTo>
                  <a:cubicBezTo>
                    <a:pt x="49" y="1"/>
                    <a:pt x="49" y="1"/>
                    <a:pt x="50" y="1"/>
                  </a:cubicBezTo>
                  <a:cubicBezTo>
                    <a:pt x="52" y="2"/>
                    <a:pt x="55" y="0"/>
                    <a:pt x="58" y="1"/>
                  </a:cubicBezTo>
                  <a:cubicBezTo>
                    <a:pt x="60" y="2"/>
                    <a:pt x="58" y="3"/>
                    <a:pt x="58" y="3"/>
                  </a:cubicBezTo>
                  <a:cubicBezTo>
                    <a:pt x="60" y="5"/>
                    <a:pt x="58" y="4"/>
                    <a:pt x="57" y="4"/>
                  </a:cubicBezTo>
                  <a:cubicBezTo>
                    <a:pt x="55" y="4"/>
                    <a:pt x="53" y="4"/>
                    <a:pt x="51" y="4"/>
                  </a:cubicBezTo>
                  <a:cubicBezTo>
                    <a:pt x="52" y="6"/>
                    <a:pt x="53" y="6"/>
                    <a:pt x="55" y="8"/>
                  </a:cubicBezTo>
                  <a:cubicBezTo>
                    <a:pt x="53" y="8"/>
                    <a:pt x="52" y="8"/>
                    <a:pt x="51" y="8"/>
                  </a:cubicBezTo>
                  <a:cubicBezTo>
                    <a:pt x="52" y="15"/>
                    <a:pt x="52" y="15"/>
                    <a:pt x="51" y="15"/>
                  </a:cubicBezTo>
                  <a:cubicBezTo>
                    <a:pt x="55" y="17"/>
                    <a:pt x="55" y="21"/>
                    <a:pt x="54" y="27"/>
                  </a:cubicBezTo>
                  <a:cubicBezTo>
                    <a:pt x="53" y="30"/>
                    <a:pt x="53" y="30"/>
                    <a:pt x="50" y="29"/>
                  </a:cubicBezTo>
                  <a:cubicBezTo>
                    <a:pt x="54" y="32"/>
                    <a:pt x="54" y="38"/>
                    <a:pt x="53" y="39"/>
                  </a:cubicBezTo>
                  <a:cubicBezTo>
                    <a:pt x="48" y="41"/>
                    <a:pt x="53" y="42"/>
                    <a:pt x="53" y="43"/>
                  </a:cubicBezTo>
                  <a:cubicBezTo>
                    <a:pt x="51" y="46"/>
                    <a:pt x="46" y="44"/>
                    <a:pt x="46" y="48"/>
                  </a:cubicBezTo>
                  <a:cubicBezTo>
                    <a:pt x="46" y="52"/>
                    <a:pt x="50" y="51"/>
                    <a:pt x="52" y="53"/>
                  </a:cubicBezTo>
                  <a:cubicBezTo>
                    <a:pt x="51" y="55"/>
                    <a:pt x="50" y="53"/>
                    <a:pt x="49" y="53"/>
                  </a:cubicBezTo>
                  <a:cubicBezTo>
                    <a:pt x="49" y="55"/>
                    <a:pt x="51" y="55"/>
                    <a:pt x="53" y="56"/>
                  </a:cubicBezTo>
                  <a:cubicBezTo>
                    <a:pt x="51" y="58"/>
                    <a:pt x="49" y="60"/>
                    <a:pt x="46" y="60"/>
                  </a:cubicBezTo>
                  <a:cubicBezTo>
                    <a:pt x="49" y="61"/>
                    <a:pt x="52" y="63"/>
                    <a:pt x="54" y="67"/>
                  </a:cubicBezTo>
                  <a:cubicBezTo>
                    <a:pt x="55" y="69"/>
                    <a:pt x="53" y="71"/>
                    <a:pt x="53" y="74"/>
                  </a:cubicBezTo>
                  <a:cubicBezTo>
                    <a:pt x="53" y="75"/>
                    <a:pt x="50" y="74"/>
                    <a:pt x="47" y="74"/>
                  </a:cubicBezTo>
                  <a:cubicBezTo>
                    <a:pt x="49" y="77"/>
                    <a:pt x="47" y="81"/>
                    <a:pt x="52" y="82"/>
                  </a:cubicBezTo>
                  <a:cubicBezTo>
                    <a:pt x="52" y="82"/>
                    <a:pt x="53" y="82"/>
                    <a:pt x="53" y="82"/>
                  </a:cubicBezTo>
                  <a:cubicBezTo>
                    <a:pt x="49" y="84"/>
                    <a:pt x="56" y="86"/>
                    <a:pt x="52" y="89"/>
                  </a:cubicBezTo>
                  <a:cubicBezTo>
                    <a:pt x="52" y="89"/>
                    <a:pt x="51" y="90"/>
                    <a:pt x="50" y="91"/>
                  </a:cubicBezTo>
                  <a:cubicBezTo>
                    <a:pt x="50" y="91"/>
                    <a:pt x="49" y="91"/>
                    <a:pt x="50" y="93"/>
                  </a:cubicBezTo>
                  <a:cubicBezTo>
                    <a:pt x="51" y="94"/>
                    <a:pt x="47" y="92"/>
                    <a:pt x="46" y="95"/>
                  </a:cubicBezTo>
                  <a:cubicBezTo>
                    <a:pt x="48" y="97"/>
                    <a:pt x="52" y="96"/>
                    <a:pt x="54" y="100"/>
                  </a:cubicBezTo>
                  <a:cubicBezTo>
                    <a:pt x="51" y="100"/>
                    <a:pt x="49" y="99"/>
                    <a:pt x="46" y="98"/>
                  </a:cubicBezTo>
                  <a:cubicBezTo>
                    <a:pt x="42" y="97"/>
                    <a:pt x="37" y="100"/>
                    <a:pt x="33" y="98"/>
                  </a:cubicBezTo>
                  <a:cubicBezTo>
                    <a:pt x="31" y="98"/>
                    <a:pt x="30" y="99"/>
                    <a:pt x="29" y="97"/>
                  </a:cubicBezTo>
                  <a:cubicBezTo>
                    <a:pt x="31" y="96"/>
                    <a:pt x="34" y="99"/>
                    <a:pt x="36" y="97"/>
                  </a:cubicBezTo>
                  <a:cubicBezTo>
                    <a:pt x="31" y="95"/>
                    <a:pt x="26" y="94"/>
                    <a:pt x="21" y="94"/>
                  </a:cubicBezTo>
                  <a:cubicBezTo>
                    <a:pt x="22" y="92"/>
                    <a:pt x="24" y="93"/>
                    <a:pt x="25" y="92"/>
                  </a:cubicBezTo>
                  <a:close/>
                </a:path>
              </a:pathLst>
            </a:custGeom>
            <a:solidFill>
              <a:srgbClr val="1C26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3" name="Freeform 43">
              <a:extLst>
                <a:ext uri="{FF2B5EF4-FFF2-40B4-BE49-F238E27FC236}">
                  <a16:creationId xmlns:a16="http://schemas.microsoft.com/office/drawing/2014/main" id="{0D14EE1C-74F7-F5FD-64B7-15F98C0D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" y="741"/>
              <a:ext cx="164" cy="113"/>
            </a:xfrm>
            <a:custGeom>
              <a:avLst/>
              <a:gdLst>
                <a:gd name="T0" fmla="*/ 7 w 69"/>
                <a:gd name="T1" fmla="*/ 16 h 48"/>
                <a:gd name="T2" fmla="*/ 9 w 69"/>
                <a:gd name="T3" fmla="*/ 16 h 48"/>
                <a:gd name="T4" fmla="*/ 9 w 69"/>
                <a:gd name="T5" fmla="*/ 14 h 48"/>
                <a:gd name="T6" fmla="*/ 7 w 69"/>
                <a:gd name="T7" fmla="*/ 6 h 48"/>
                <a:gd name="T8" fmla="*/ 16 w 69"/>
                <a:gd name="T9" fmla="*/ 1 h 48"/>
                <a:gd name="T10" fmla="*/ 16 w 69"/>
                <a:gd name="T11" fmla="*/ 13 h 48"/>
                <a:gd name="T12" fmla="*/ 17 w 69"/>
                <a:gd name="T13" fmla="*/ 16 h 48"/>
                <a:gd name="T14" fmla="*/ 20 w 69"/>
                <a:gd name="T15" fmla="*/ 17 h 48"/>
                <a:gd name="T16" fmla="*/ 20 w 69"/>
                <a:gd name="T17" fmla="*/ 16 h 48"/>
                <a:gd name="T18" fmla="*/ 21 w 69"/>
                <a:gd name="T19" fmla="*/ 8 h 48"/>
                <a:gd name="T20" fmla="*/ 36 w 69"/>
                <a:gd name="T21" fmla="*/ 8 h 48"/>
                <a:gd name="T22" fmla="*/ 37 w 69"/>
                <a:gd name="T23" fmla="*/ 11 h 48"/>
                <a:gd name="T24" fmla="*/ 37 w 69"/>
                <a:gd name="T25" fmla="*/ 16 h 48"/>
                <a:gd name="T26" fmla="*/ 38 w 69"/>
                <a:gd name="T27" fmla="*/ 19 h 48"/>
                <a:gd name="T28" fmla="*/ 36 w 69"/>
                <a:gd name="T29" fmla="*/ 20 h 48"/>
                <a:gd name="T30" fmla="*/ 26 w 69"/>
                <a:gd name="T31" fmla="*/ 20 h 48"/>
                <a:gd name="T32" fmla="*/ 36 w 69"/>
                <a:gd name="T33" fmla="*/ 21 h 48"/>
                <a:gd name="T34" fmla="*/ 26 w 69"/>
                <a:gd name="T35" fmla="*/ 23 h 48"/>
                <a:gd name="T36" fmla="*/ 34 w 69"/>
                <a:gd name="T37" fmla="*/ 33 h 48"/>
                <a:gd name="T38" fmla="*/ 33 w 69"/>
                <a:gd name="T39" fmla="*/ 30 h 48"/>
                <a:gd name="T40" fmla="*/ 32 w 69"/>
                <a:gd name="T41" fmla="*/ 24 h 48"/>
                <a:gd name="T42" fmla="*/ 39 w 69"/>
                <a:gd name="T43" fmla="*/ 23 h 48"/>
                <a:gd name="T44" fmla="*/ 42 w 69"/>
                <a:gd name="T45" fmla="*/ 34 h 48"/>
                <a:gd name="T46" fmla="*/ 41 w 69"/>
                <a:gd name="T47" fmla="*/ 31 h 48"/>
                <a:gd name="T48" fmla="*/ 43 w 69"/>
                <a:gd name="T49" fmla="*/ 28 h 48"/>
                <a:gd name="T50" fmla="*/ 50 w 69"/>
                <a:gd name="T51" fmla="*/ 30 h 48"/>
                <a:gd name="T52" fmla="*/ 50 w 69"/>
                <a:gd name="T53" fmla="*/ 32 h 48"/>
                <a:gd name="T54" fmla="*/ 54 w 69"/>
                <a:gd name="T55" fmla="*/ 29 h 48"/>
                <a:gd name="T56" fmla="*/ 54 w 69"/>
                <a:gd name="T57" fmla="*/ 29 h 48"/>
                <a:gd name="T58" fmla="*/ 57 w 69"/>
                <a:gd name="T59" fmla="*/ 28 h 48"/>
                <a:gd name="T60" fmla="*/ 61 w 69"/>
                <a:gd name="T61" fmla="*/ 34 h 48"/>
                <a:gd name="T62" fmla="*/ 60 w 69"/>
                <a:gd name="T63" fmla="*/ 29 h 48"/>
                <a:gd name="T64" fmla="*/ 64 w 69"/>
                <a:gd name="T65" fmla="*/ 30 h 48"/>
                <a:gd name="T66" fmla="*/ 67 w 69"/>
                <a:gd name="T67" fmla="*/ 33 h 48"/>
                <a:gd name="T68" fmla="*/ 67 w 69"/>
                <a:gd name="T69" fmla="*/ 34 h 48"/>
                <a:gd name="T70" fmla="*/ 67 w 69"/>
                <a:gd name="T71" fmla="*/ 39 h 48"/>
                <a:gd name="T72" fmla="*/ 67 w 69"/>
                <a:gd name="T73" fmla="*/ 44 h 48"/>
                <a:gd name="T74" fmla="*/ 66 w 69"/>
                <a:gd name="T75" fmla="*/ 45 h 48"/>
                <a:gd name="T76" fmla="*/ 50 w 69"/>
                <a:gd name="T77" fmla="*/ 47 h 48"/>
                <a:gd name="T78" fmla="*/ 44 w 69"/>
                <a:gd name="T79" fmla="*/ 45 h 48"/>
                <a:gd name="T80" fmla="*/ 32 w 69"/>
                <a:gd name="T81" fmla="*/ 44 h 48"/>
                <a:gd name="T82" fmla="*/ 28 w 69"/>
                <a:gd name="T83" fmla="*/ 44 h 48"/>
                <a:gd name="T84" fmla="*/ 24 w 69"/>
                <a:gd name="T85" fmla="*/ 35 h 48"/>
                <a:gd name="T86" fmla="*/ 15 w 69"/>
                <a:gd name="T87" fmla="*/ 25 h 48"/>
                <a:gd name="T88" fmla="*/ 25 w 69"/>
                <a:gd name="T89" fmla="*/ 37 h 48"/>
                <a:gd name="T90" fmla="*/ 26 w 69"/>
                <a:gd name="T91" fmla="*/ 42 h 48"/>
                <a:gd name="T92" fmla="*/ 9 w 69"/>
                <a:gd name="T93" fmla="*/ 46 h 48"/>
                <a:gd name="T94" fmla="*/ 2 w 69"/>
                <a:gd name="T95" fmla="*/ 38 h 48"/>
                <a:gd name="T96" fmla="*/ 1 w 69"/>
                <a:gd name="T97" fmla="*/ 31 h 48"/>
                <a:gd name="T98" fmla="*/ 8 w 69"/>
                <a:gd name="T99" fmla="*/ 18 h 48"/>
                <a:gd name="T100" fmla="*/ 7 w 69"/>
                <a:gd name="T101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9" h="48">
                  <a:moveTo>
                    <a:pt x="7" y="16"/>
                  </a:moveTo>
                  <a:cubicBezTo>
                    <a:pt x="8" y="16"/>
                    <a:pt x="8" y="16"/>
                    <a:pt x="9" y="16"/>
                  </a:cubicBezTo>
                  <a:cubicBezTo>
                    <a:pt x="9" y="15"/>
                    <a:pt x="9" y="15"/>
                    <a:pt x="9" y="14"/>
                  </a:cubicBezTo>
                  <a:cubicBezTo>
                    <a:pt x="8" y="12"/>
                    <a:pt x="5" y="9"/>
                    <a:pt x="7" y="6"/>
                  </a:cubicBezTo>
                  <a:cubicBezTo>
                    <a:pt x="9" y="4"/>
                    <a:pt x="11" y="0"/>
                    <a:pt x="16" y="1"/>
                  </a:cubicBezTo>
                  <a:cubicBezTo>
                    <a:pt x="16" y="5"/>
                    <a:pt x="17" y="9"/>
                    <a:pt x="16" y="13"/>
                  </a:cubicBezTo>
                  <a:cubicBezTo>
                    <a:pt x="15" y="14"/>
                    <a:pt x="16" y="16"/>
                    <a:pt x="17" y="16"/>
                  </a:cubicBezTo>
                  <a:cubicBezTo>
                    <a:pt x="18" y="16"/>
                    <a:pt x="19" y="17"/>
                    <a:pt x="20" y="17"/>
                  </a:cubicBezTo>
                  <a:cubicBezTo>
                    <a:pt x="20" y="17"/>
                    <a:pt x="20" y="16"/>
                    <a:pt x="20" y="16"/>
                  </a:cubicBezTo>
                  <a:cubicBezTo>
                    <a:pt x="19" y="13"/>
                    <a:pt x="19" y="10"/>
                    <a:pt x="21" y="8"/>
                  </a:cubicBezTo>
                  <a:cubicBezTo>
                    <a:pt x="26" y="7"/>
                    <a:pt x="31" y="8"/>
                    <a:pt x="36" y="8"/>
                  </a:cubicBezTo>
                  <a:cubicBezTo>
                    <a:pt x="37" y="8"/>
                    <a:pt x="39" y="10"/>
                    <a:pt x="37" y="11"/>
                  </a:cubicBezTo>
                  <a:cubicBezTo>
                    <a:pt x="34" y="13"/>
                    <a:pt x="36" y="15"/>
                    <a:pt x="37" y="16"/>
                  </a:cubicBezTo>
                  <a:cubicBezTo>
                    <a:pt x="38" y="17"/>
                    <a:pt x="39" y="17"/>
                    <a:pt x="38" y="19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2" y="20"/>
                    <a:pt x="29" y="20"/>
                    <a:pt x="26" y="20"/>
                  </a:cubicBezTo>
                  <a:cubicBezTo>
                    <a:pt x="29" y="20"/>
                    <a:pt x="33" y="19"/>
                    <a:pt x="36" y="21"/>
                  </a:cubicBezTo>
                  <a:cubicBezTo>
                    <a:pt x="33" y="24"/>
                    <a:pt x="29" y="22"/>
                    <a:pt x="26" y="23"/>
                  </a:cubicBezTo>
                  <a:cubicBezTo>
                    <a:pt x="30" y="23"/>
                    <a:pt x="30" y="23"/>
                    <a:pt x="34" y="33"/>
                  </a:cubicBezTo>
                  <a:cubicBezTo>
                    <a:pt x="34" y="32"/>
                    <a:pt x="34" y="31"/>
                    <a:pt x="33" y="30"/>
                  </a:cubicBezTo>
                  <a:cubicBezTo>
                    <a:pt x="33" y="28"/>
                    <a:pt x="30" y="26"/>
                    <a:pt x="32" y="24"/>
                  </a:cubicBezTo>
                  <a:cubicBezTo>
                    <a:pt x="34" y="22"/>
                    <a:pt x="37" y="22"/>
                    <a:pt x="39" y="23"/>
                  </a:cubicBezTo>
                  <a:cubicBezTo>
                    <a:pt x="40" y="27"/>
                    <a:pt x="39" y="31"/>
                    <a:pt x="42" y="34"/>
                  </a:cubicBezTo>
                  <a:cubicBezTo>
                    <a:pt x="42" y="33"/>
                    <a:pt x="41" y="32"/>
                    <a:pt x="41" y="31"/>
                  </a:cubicBezTo>
                  <a:cubicBezTo>
                    <a:pt x="41" y="30"/>
                    <a:pt x="41" y="28"/>
                    <a:pt x="43" y="28"/>
                  </a:cubicBezTo>
                  <a:cubicBezTo>
                    <a:pt x="46" y="26"/>
                    <a:pt x="48" y="27"/>
                    <a:pt x="50" y="30"/>
                  </a:cubicBezTo>
                  <a:cubicBezTo>
                    <a:pt x="50" y="31"/>
                    <a:pt x="50" y="32"/>
                    <a:pt x="50" y="32"/>
                  </a:cubicBezTo>
                  <a:cubicBezTo>
                    <a:pt x="50" y="30"/>
                    <a:pt x="50" y="28"/>
                    <a:pt x="54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27"/>
                    <a:pt x="55" y="26"/>
                    <a:pt x="57" y="28"/>
                  </a:cubicBezTo>
                  <a:cubicBezTo>
                    <a:pt x="58" y="30"/>
                    <a:pt x="59" y="32"/>
                    <a:pt x="61" y="34"/>
                  </a:cubicBezTo>
                  <a:cubicBezTo>
                    <a:pt x="60" y="32"/>
                    <a:pt x="58" y="30"/>
                    <a:pt x="60" y="29"/>
                  </a:cubicBezTo>
                  <a:cubicBezTo>
                    <a:pt x="61" y="27"/>
                    <a:pt x="63" y="29"/>
                    <a:pt x="64" y="30"/>
                  </a:cubicBezTo>
                  <a:cubicBezTo>
                    <a:pt x="65" y="31"/>
                    <a:pt x="66" y="31"/>
                    <a:pt x="67" y="33"/>
                  </a:cubicBezTo>
                  <a:cubicBezTo>
                    <a:pt x="67" y="33"/>
                    <a:pt x="67" y="34"/>
                    <a:pt x="67" y="34"/>
                  </a:cubicBezTo>
                  <a:cubicBezTo>
                    <a:pt x="65" y="36"/>
                    <a:pt x="67" y="37"/>
                    <a:pt x="67" y="39"/>
                  </a:cubicBezTo>
                  <a:cubicBezTo>
                    <a:pt x="68" y="40"/>
                    <a:pt x="69" y="42"/>
                    <a:pt x="67" y="44"/>
                  </a:cubicBezTo>
                  <a:cubicBezTo>
                    <a:pt x="67" y="45"/>
                    <a:pt x="67" y="45"/>
                    <a:pt x="66" y="45"/>
                  </a:cubicBezTo>
                  <a:cubicBezTo>
                    <a:pt x="61" y="44"/>
                    <a:pt x="55" y="44"/>
                    <a:pt x="50" y="47"/>
                  </a:cubicBezTo>
                  <a:cubicBezTo>
                    <a:pt x="48" y="48"/>
                    <a:pt x="46" y="46"/>
                    <a:pt x="44" y="45"/>
                  </a:cubicBezTo>
                  <a:cubicBezTo>
                    <a:pt x="40" y="44"/>
                    <a:pt x="36" y="42"/>
                    <a:pt x="32" y="44"/>
                  </a:cubicBezTo>
                  <a:cubicBezTo>
                    <a:pt x="30" y="45"/>
                    <a:pt x="29" y="45"/>
                    <a:pt x="28" y="44"/>
                  </a:cubicBezTo>
                  <a:cubicBezTo>
                    <a:pt x="26" y="41"/>
                    <a:pt x="26" y="38"/>
                    <a:pt x="24" y="35"/>
                  </a:cubicBezTo>
                  <a:cubicBezTo>
                    <a:pt x="21" y="31"/>
                    <a:pt x="19" y="27"/>
                    <a:pt x="15" y="25"/>
                  </a:cubicBezTo>
                  <a:cubicBezTo>
                    <a:pt x="19" y="27"/>
                    <a:pt x="22" y="32"/>
                    <a:pt x="25" y="37"/>
                  </a:cubicBezTo>
                  <a:cubicBezTo>
                    <a:pt x="26" y="38"/>
                    <a:pt x="27" y="40"/>
                    <a:pt x="26" y="42"/>
                  </a:cubicBezTo>
                  <a:cubicBezTo>
                    <a:pt x="20" y="42"/>
                    <a:pt x="15" y="46"/>
                    <a:pt x="9" y="46"/>
                  </a:cubicBezTo>
                  <a:cubicBezTo>
                    <a:pt x="6" y="44"/>
                    <a:pt x="4" y="41"/>
                    <a:pt x="2" y="38"/>
                  </a:cubicBezTo>
                  <a:cubicBezTo>
                    <a:pt x="1" y="36"/>
                    <a:pt x="0" y="34"/>
                    <a:pt x="1" y="31"/>
                  </a:cubicBezTo>
                  <a:cubicBezTo>
                    <a:pt x="4" y="27"/>
                    <a:pt x="4" y="22"/>
                    <a:pt x="8" y="18"/>
                  </a:cubicBezTo>
                  <a:cubicBezTo>
                    <a:pt x="9" y="17"/>
                    <a:pt x="6" y="17"/>
                    <a:pt x="7" y="16"/>
                  </a:cubicBezTo>
                  <a:close/>
                </a:path>
              </a:pathLst>
            </a:custGeom>
            <a:solidFill>
              <a:srgbClr val="CE4A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4" name="Freeform 44">
              <a:extLst>
                <a:ext uri="{FF2B5EF4-FFF2-40B4-BE49-F238E27FC236}">
                  <a16:creationId xmlns:a16="http://schemas.microsoft.com/office/drawing/2014/main" id="{3E968B73-AE9D-5987-7F14-66971D32C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1" y="1113"/>
              <a:ext cx="178" cy="125"/>
            </a:xfrm>
            <a:custGeom>
              <a:avLst/>
              <a:gdLst>
                <a:gd name="T0" fmla="*/ 34 w 75"/>
                <a:gd name="T1" fmla="*/ 39 h 53"/>
                <a:gd name="T2" fmla="*/ 23 w 75"/>
                <a:gd name="T3" fmla="*/ 34 h 53"/>
                <a:gd name="T4" fmla="*/ 36 w 75"/>
                <a:gd name="T5" fmla="*/ 36 h 53"/>
                <a:gd name="T6" fmla="*/ 15 w 75"/>
                <a:gd name="T7" fmla="*/ 25 h 53"/>
                <a:gd name="T8" fmla="*/ 11 w 75"/>
                <a:gd name="T9" fmla="*/ 22 h 53"/>
                <a:gd name="T10" fmla="*/ 14 w 75"/>
                <a:gd name="T11" fmla="*/ 21 h 53"/>
                <a:gd name="T12" fmla="*/ 38 w 75"/>
                <a:gd name="T13" fmla="*/ 32 h 53"/>
                <a:gd name="T14" fmla="*/ 13 w 75"/>
                <a:gd name="T15" fmla="*/ 20 h 53"/>
                <a:gd name="T16" fmla="*/ 3 w 75"/>
                <a:gd name="T17" fmla="*/ 14 h 53"/>
                <a:gd name="T18" fmla="*/ 2 w 75"/>
                <a:gd name="T19" fmla="*/ 10 h 53"/>
                <a:gd name="T20" fmla="*/ 5 w 75"/>
                <a:gd name="T21" fmla="*/ 10 h 53"/>
                <a:gd name="T22" fmla="*/ 10 w 75"/>
                <a:gd name="T23" fmla="*/ 14 h 53"/>
                <a:gd name="T24" fmla="*/ 31 w 75"/>
                <a:gd name="T25" fmla="*/ 25 h 53"/>
                <a:gd name="T26" fmla="*/ 32 w 75"/>
                <a:gd name="T27" fmla="*/ 25 h 53"/>
                <a:gd name="T28" fmla="*/ 32 w 75"/>
                <a:gd name="T29" fmla="*/ 25 h 53"/>
                <a:gd name="T30" fmla="*/ 34 w 75"/>
                <a:gd name="T31" fmla="*/ 22 h 53"/>
                <a:gd name="T32" fmla="*/ 21 w 75"/>
                <a:gd name="T33" fmla="*/ 16 h 53"/>
                <a:gd name="T34" fmla="*/ 19 w 75"/>
                <a:gd name="T35" fmla="*/ 13 h 53"/>
                <a:gd name="T36" fmla="*/ 22 w 75"/>
                <a:gd name="T37" fmla="*/ 13 h 53"/>
                <a:gd name="T38" fmla="*/ 33 w 75"/>
                <a:gd name="T39" fmla="*/ 18 h 53"/>
                <a:gd name="T40" fmla="*/ 42 w 75"/>
                <a:gd name="T41" fmla="*/ 22 h 53"/>
                <a:gd name="T42" fmla="*/ 37 w 75"/>
                <a:gd name="T43" fmla="*/ 16 h 53"/>
                <a:gd name="T44" fmla="*/ 42 w 75"/>
                <a:gd name="T45" fmla="*/ 17 h 53"/>
                <a:gd name="T46" fmla="*/ 48 w 75"/>
                <a:gd name="T47" fmla="*/ 21 h 53"/>
                <a:gd name="T48" fmla="*/ 43 w 75"/>
                <a:gd name="T49" fmla="*/ 15 h 53"/>
                <a:gd name="T50" fmla="*/ 42 w 75"/>
                <a:gd name="T51" fmla="*/ 11 h 53"/>
                <a:gd name="T52" fmla="*/ 45 w 75"/>
                <a:gd name="T53" fmla="*/ 12 h 53"/>
                <a:gd name="T54" fmla="*/ 51 w 75"/>
                <a:gd name="T55" fmla="*/ 17 h 53"/>
                <a:gd name="T56" fmla="*/ 40 w 75"/>
                <a:gd name="T57" fmla="*/ 7 h 53"/>
                <a:gd name="T58" fmla="*/ 34 w 75"/>
                <a:gd name="T59" fmla="*/ 2 h 53"/>
                <a:gd name="T60" fmla="*/ 35 w 75"/>
                <a:gd name="T61" fmla="*/ 1 h 53"/>
                <a:gd name="T62" fmla="*/ 43 w 75"/>
                <a:gd name="T63" fmla="*/ 5 h 53"/>
                <a:gd name="T64" fmla="*/ 55 w 75"/>
                <a:gd name="T65" fmla="*/ 15 h 53"/>
                <a:gd name="T66" fmla="*/ 51 w 75"/>
                <a:gd name="T67" fmla="*/ 8 h 53"/>
                <a:gd name="T68" fmla="*/ 51 w 75"/>
                <a:gd name="T69" fmla="*/ 6 h 53"/>
                <a:gd name="T70" fmla="*/ 52 w 75"/>
                <a:gd name="T71" fmla="*/ 3 h 53"/>
                <a:gd name="T72" fmla="*/ 54 w 75"/>
                <a:gd name="T73" fmla="*/ 2 h 53"/>
                <a:gd name="T74" fmla="*/ 60 w 75"/>
                <a:gd name="T75" fmla="*/ 9 h 53"/>
                <a:gd name="T76" fmla="*/ 65 w 75"/>
                <a:gd name="T77" fmla="*/ 14 h 53"/>
                <a:gd name="T78" fmla="*/ 63 w 75"/>
                <a:gd name="T79" fmla="*/ 18 h 53"/>
                <a:gd name="T80" fmla="*/ 73 w 75"/>
                <a:gd name="T81" fmla="*/ 30 h 53"/>
                <a:gd name="T82" fmla="*/ 73 w 75"/>
                <a:gd name="T83" fmla="*/ 35 h 53"/>
                <a:gd name="T84" fmla="*/ 75 w 75"/>
                <a:gd name="T85" fmla="*/ 45 h 53"/>
                <a:gd name="T86" fmla="*/ 68 w 75"/>
                <a:gd name="T87" fmla="*/ 43 h 53"/>
                <a:gd name="T88" fmla="*/ 66 w 75"/>
                <a:gd name="T89" fmla="*/ 45 h 53"/>
                <a:gd name="T90" fmla="*/ 65 w 75"/>
                <a:gd name="T91" fmla="*/ 47 h 53"/>
                <a:gd name="T92" fmla="*/ 66 w 75"/>
                <a:gd name="T93" fmla="*/ 51 h 53"/>
                <a:gd name="T94" fmla="*/ 62 w 75"/>
                <a:gd name="T95" fmla="*/ 51 h 53"/>
                <a:gd name="T96" fmla="*/ 56 w 75"/>
                <a:gd name="T97" fmla="*/ 48 h 53"/>
                <a:gd name="T98" fmla="*/ 53 w 75"/>
                <a:gd name="T99" fmla="*/ 52 h 53"/>
                <a:gd name="T100" fmla="*/ 52 w 75"/>
                <a:gd name="T101" fmla="*/ 52 h 53"/>
                <a:gd name="T102" fmla="*/ 48 w 75"/>
                <a:gd name="T103" fmla="*/ 50 h 53"/>
                <a:gd name="T104" fmla="*/ 46 w 75"/>
                <a:gd name="T105" fmla="*/ 47 h 53"/>
                <a:gd name="T106" fmla="*/ 49 w 75"/>
                <a:gd name="T107" fmla="*/ 47 h 53"/>
                <a:gd name="T108" fmla="*/ 52 w 75"/>
                <a:gd name="T109" fmla="*/ 48 h 53"/>
                <a:gd name="T110" fmla="*/ 34 w 75"/>
                <a:gd name="T111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5" h="53">
                  <a:moveTo>
                    <a:pt x="34" y="39"/>
                  </a:moveTo>
                  <a:cubicBezTo>
                    <a:pt x="30" y="37"/>
                    <a:pt x="27" y="36"/>
                    <a:pt x="23" y="34"/>
                  </a:cubicBezTo>
                  <a:cubicBezTo>
                    <a:pt x="28" y="34"/>
                    <a:pt x="31" y="36"/>
                    <a:pt x="36" y="36"/>
                  </a:cubicBezTo>
                  <a:cubicBezTo>
                    <a:pt x="29" y="32"/>
                    <a:pt x="22" y="27"/>
                    <a:pt x="15" y="25"/>
                  </a:cubicBezTo>
                  <a:cubicBezTo>
                    <a:pt x="13" y="25"/>
                    <a:pt x="11" y="24"/>
                    <a:pt x="11" y="22"/>
                  </a:cubicBezTo>
                  <a:cubicBezTo>
                    <a:pt x="12" y="20"/>
                    <a:pt x="13" y="21"/>
                    <a:pt x="14" y="21"/>
                  </a:cubicBezTo>
                  <a:cubicBezTo>
                    <a:pt x="22" y="25"/>
                    <a:pt x="30" y="29"/>
                    <a:pt x="38" y="32"/>
                  </a:cubicBezTo>
                  <a:cubicBezTo>
                    <a:pt x="30" y="27"/>
                    <a:pt x="22" y="24"/>
                    <a:pt x="13" y="20"/>
                  </a:cubicBezTo>
                  <a:cubicBezTo>
                    <a:pt x="10" y="17"/>
                    <a:pt x="6" y="16"/>
                    <a:pt x="3" y="14"/>
                  </a:cubicBezTo>
                  <a:cubicBezTo>
                    <a:pt x="2" y="13"/>
                    <a:pt x="0" y="12"/>
                    <a:pt x="2" y="10"/>
                  </a:cubicBezTo>
                  <a:cubicBezTo>
                    <a:pt x="3" y="9"/>
                    <a:pt x="4" y="10"/>
                    <a:pt x="5" y="10"/>
                  </a:cubicBezTo>
                  <a:cubicBezTo>
                    <a:pt x="7" y="12"/>
                    <a:pt x="8" y="13"/>
                    <a:pt x="10" y="14"/>
                  </a:cubicBezTo>
                  <a:cubicBezTo>
                    <a:pt x="17" y="17"/>
                    <a:pt x="24" y="20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0" y="21"/>
                    <a:pt x="33" y="22"/>
                    <a:pt x="34" y="22"/>
                  </a:cubicBezTo>
                  <a:cubicBezTo>
                    <a:pt x="29" y="21"/>
                    <a:pt x="25" y="18"/>
                    <a:pt x="21" y="16"/>
                  </a:cubicBezTo>
                  <a:cubicBezTo>
                    <a:pt x="19" y="16"/>
                    <a:pt x="18" y="15"/>
                    <a:pt x="19" y="13"/>
                  </a:cubicBezTo>
                  <a:cubicBezTo>
                    <a:pt x="19" y="12"/>
                    <a:pt x="21" y="13"/>
                    <a:pt x="22" y="13"/>
                  </a:cubicBezTo>
                  <a:cubicBezTo>
                    <a:pt x="26" y="14"/>
                    <a:pt x="30" y="16"/>
                    <a:pt x="33" y="18"/>
                  </a:cubicBezTo>
                  <a:cubicBezTo>
                    <a:pt x="36" y="20"/>
                    <a:pt x="39" y="22"/>
                    <a:pt x="42" y="22"/>
                  </a:cubicBezTo>
                  <a:cubicBezTo>
                    <a:pt x="41" y="20"/>
                    <a:pt x="37" y="19"/>
                    <a:pt x="37" y="16"/>
                  </a:cubicBezTo>
                  <a:cubicBezTo>
                    <a:pt x="39" y="14"/>
                    <a:pt x="40" y="15"/>
                    <a:pt x="42" y="17"/>
                  </a:cubicBezTo>
                  <a:cubicBezTo>
                    <a:pt x="44" y="18"/>
                    <a:pt x="46" y="20"/>
                    <a:pt x="48" y="21"/>
                  </a:cubicBezTo>
                  <a:cubicBezTo>
                    <a:pt x="46" y="19"/>
                    <a:pt x="44" y="17"/>
                    <a:pt x="43" y="15"/>
                  </a:cubicBezTo>
                  <a:cubicBezTo>
                    <a:pt x="42" y="14"/>
                    <a:pt x="40" y="12"/>
                    <a:pt x="42" y="11"/>
                  </a:cubicBezTo>
                  <a:cubicBezTo>
                    <a:pt x="43" y="10"/>
                    <a:pt x="44" y="11"/>
                    <a:pt x="45" y="12"/>
                  </a:cubicBezTo>
                  <a:cubicBezTo>
                    <a:pt x="47" y="14"/>
                    <a:pt x="50" y="15"/>
                    <a:pt x="51" y="17"/>
                  </a:cubicBezTo>
                  <a:cubicBezTo>
                    <a:pt x="48" y="13"/>
                    <a:pt x="44" y="10"/>
                    <a:pt x="40" y="7"/>
                  </a:cubicBezTo>
                  <a:cubicBezTo>
                    <a:pt x="38" y="6"/>
                    <a:pt x="35" y="5"/>
                    <a:pt x="34" y="2"/>
                  </a:cubicBezTo>
                  <a:cubicBezTo>
                    <a:pt x="34" y="2"/>
                    <a:pt x="35" y="2"/>
                    <a:pt x="35" y="1"/>
                  </a:cubicBezTo>
                  <a:cubicBezTo>
                    <a:pt x="38" y="0"/>
                    <a:pt x="40" y="3"/>
                    <a:pt x="43" y="5"/>
                  </a:cubicBezTo>
                  <a:cubicBezTo>
                    <a:pt x="47" y="8"/>
                    <a:pt x="51" y="11"/>
                    <a:pt x="55" y="15"/>
                  </a:cubicBezTo>
                  <a:cubicBezTo>
                    <a:pt x="54" y="12"/>
                    <a:pt x="50" y="11"/>
                    <a:pt x="51" y="8"/>
                  </a:cubicBezTo>
                  <a:cubicBezTo>
                    <a:pt x="52" y="8"/>
                    <a:pt x="51" y="7"/>
                    <a:pt x="51" y="6"/>
                  </a:cubicBezTo>
                  <a:cubicBezTo>
                    <a:pt x="54" y="6"/>
                    <a:pt x="52" y="4"/>
                    <a:pt x="52" y="3"/>
                  </a:cubicBezTo>
                  <a:cubicBezTo>
                    <a:pt x="53" y="3"/>
                    <a:pt x="53" y="2"/>
                    <a:pt x="54" y="2"/>
                  </a:cubicBezTo>
                  <a:cubicBezTo>
                    <a:pt x="57" y="3"/>
                    <a:pt x="59" y="5"/>
                    <a:pt x="60" y="9"/>
                  </a:cubicBezTo>
                  <a:cubicBezTo>
                    <a:pt x="61" y="11"/>
                    <a:pt x="63" y="12"/>
                    <a:pt x="65" y="14"/>
                  </a:cubicBezTo>
                  <a:cubicBezTo>
                    <a:pt x="66" y="16"/>
                    <a:pt x="66" y="18"/>
                    <a:pt x="63" y="18"/>
                  </a:cubicBezTo>
                  <a:cubicBezTo>
                    <a:pt x="66" y="23"/>
                    <a:pt x="71" y="26"/>
                    <a:pt x="73" y="30"/>
                  </a:cubicBezTo>
                  <a:cubicBezTo>
                    <a:pt x="74" y="32"/>
                    <a:pt x="72" y="33"/>
                    <a:pt x="73" y="35"/>
                  </a:cubicBezTo>
                  <a:cubicBezTo>
                    <a:pt x="75" y="38"/>
                    <a:pt x="67" y="42"/>
                    <a:pt x="75" y="45"/>
                  </a:cubicBezTo>
                  <a:cubicBezTo>
                    <a:pt x="71" y="45"/>
                    <a:pt x="70" y="42"/>
                    <a:pt x="68" y="43"/>
                  </a:cubicBezTo>
                  <a:cubicBezTo>
                    <a:pt x="65" y="43"/>
                    <a:pt x="65" y="43"/>
                    <a:pt x="66" y="45"/>
                  </a:cubicBezTo>
                  <a:cubicBezTo>
                    <a:pt x="68" y="49"/>
                    <a:pt x="64" y="45"/>
                    <a:pt x="65" y="47"/>
                  </a:cubicBezTo>
                  <a:cubicBezTo>
                    <a:pt x="65" y="48"/>
                    <a:pt x="68" y="48"/>
                    <a:pt x="66" y="51"/>
                  </a:cubicBezTo>
                  <a:cubicBezTo>
                    <a:pt x="64" y="53"/>
                    <a:pt x="63" y="51"/>
                    <a:pt x="62" y="51"/>
                  </a:cubicBezTo>
                  <a:cubicBezTo>
                    <a:pt x="60" y="50"/>
                    <a:pt x="58" y="49"/>
                    <a:pt x="56" y="48"/>
                  </a:cubicBezTo>
                  <a:cubicBezTo>
                    <a:pt x="55" y="49"/>
                    <a:pt x="56" y="53"/>
                    <a:pt x="53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1" y="51"/>
                    <a:pt x="49" y="51"/>
                    <a:pt x="48" y="50"/>
                  </a:cubicBezTo>
                  <a:cubicBezTo>
                    <a:pt x="47" y="50"/>
                    <a:pt x="45" y="49"/>
                    <a:pt x="46" y="47"/>
                  </a:cubicBezTo>
                  <a:cubicBezTo>
                    <a:pt x="46" y="46"/>
                    <a:pt x="48" y="46"/>
                    <a:pt x="49" y="47"/>
                  </a:cubicBezTo>
                  <a:cubicBezTo>
                    <a:pt x="50" y="47"/>
                    <a:pt x="51" y="47"/>
                    <a:pt x="52" y="48"/>
                  </a:cubicBezTo>
                  <a:cubicBezTo>
                    <a:pt x="46" y="45"/>
                    <a:pt x="39" y="43"/>
                    <a:pt x="34" y="39"/>
                  </a:cubicBezTo>
                  <a:close/>
                </a:path>
              </a:pathLst>
            </a:custGeom>
            <a:solidFill>
              <a:srgbClr val="4C1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5" name="Freeform 45">
              <a:extLst>
                <a:ext uri="{FF2B5EF4-FFF2-40B4-BE49-F238E27FC236}">
                  <a16:creationId xmlns:a16="http://schemas.microsoft.com/office/drawing/2014/main" id="{57B9275C-AFAB-423C-89BB-4082D7B84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1482"/>
              <a:ext cx="149" cy="266"/>
            </a:xfrm>
            <a:custGeom>
              <a:avLst/>
              <a:gdLst>
                <a:gd name="T0" fmla="*/ 10 w 63"/>
                <a:gd name="T1" fmla="*/ 98 h 112"/>
                <a:gd name="T2" fmla="*/ 9 w 63"/>
                <a:gd name="T3" fmla="*/ 98 h 112"/>
                <a:gd name="T4" fmla="*/ 9 w 63"/>
                <a:gd name="T5" fmla="*/ 89 h 112"/>
                <a:gd name="T6" fmla="*/ 9 w 63"/>
                <a:gd name="T7" fmla="*/ 88 h 112"/>
                <a:gd name="T8" fmla="*/ 11 w 63"/>
                <a:gd name="T9" fmla="*/ 89 h 112"/>
                <a:gd name="T10" fmla="*/ 11 w 63"/>
                <a:gd name="T11" fmla="*/ 88 h 112"/>
                <a:gd name="T12" fmla="*/ 7 w 63"/>
                <a:gd name="T13" fmla="*/ 78 h 112"/>
                <a:gd name="T14" fmla="*/ 6 w 63"/>
                <a:gd name="T15" fmla="*/ 76 h 112"/>
                <a:gd name="T16" fmla="*/ 1 w 63"/>
                <a:gd name="T17" fmla="*/ 33 h 112"/>
                <a:gd name="T18" fmla="*/ 17 w 63"/>
                <a:gd name="T19" fmla="*/ 7 h 112"/>
                <a:gd name="T20" fmla="*/ 21 w 63"/>
                <a:gd name="T21" fmla="*/ 4 h 112"/>
                <a:gd name="T22" fmla="*/ 32 w 63"/>
                <a:gd name="T23" fmla="*/ 0 h 112"/>
                <a:gd name="T24" fmla="*/ 31 w 63"/>
                <a:gd name="T25" fmla="*/ 3 h 112"/>
                <a:gd name="T26" fmla="*/ 21 w 63"/>
                <a:gd name="T27" fmla="*/ 9 h 112"/>
                <a:gd name="T28" fmla="*/ 29 w 63"/>
                <a:gd name="T29" fmla="*/ 4 h 112"/>
                <a:gd name="T30" fmla="*/ 33 w 63"/>
                <a:gd name="T31" fmla="*/ 4 h 112"/>
                <a:gd name="T32" fmla="*/ 31 w 63"/>
                <a:gd name="T33" fmla="*/ 6 h 112"/>
                <a:gd name="T34" fmla="*/ 41 w 63"/>
                <a:gd name="T35" fmla="*/ 1 h 112"/>
                <a:gd name="T36" fmla="*/ 43 w 63"/>
                <a:gd name="T37" fmla="*/ 4 h 112"/>
                <a:gd name="T38" fmla="*/ 38 w 63"/>
                <a:gd name="T39" fmla="*/ 6 h 112"/>
                <a:gd name="T40" fmla="*/ 38 w 63"/>
                <a:gd name="T41" fmla="*/ 6 h 112"/>
                <a:gd name="T42" fmla="*/ 38 w 63"/>
                <a:gd name="T43" fmla="*/ 6 h 112"/>
                <a:gd name="T44" fmla="*/ 47 w 63"/>
                <a:gd name="T45" fmla="*/ 4 h 112"/>
                <a:gd name="T46" fmla="*/ 56 w 63"/>
                <a:gd name="T47" fmla="*/ 5 h 112"/>
                <a:gd name="T48" fmla="*/ 63 w 63"/>
                <a:gd name="T49" fmla="*/ 6 h 112"/>
                <a:gd name="T50" fmla="*/ 38 w 63"/>
                <a:gd name="T51" fmla="*/ 19 h 112"/>
                <a:gd name="T52" fmla="*/ 30 w 63"/>
                <a:gd name="T53" fmla="*/ 33 h 112"/>
                <a:gd name="T54" fmla="*/ 24 w 63"/>
                <a:gd name="T55" fmla="*/ 49 h 112"/>
                <a:gd name="T56" fmla="*/ 26 w 63"/>
                <a:gd name="T57" fmla="*/ 35 h 112"/>
                <a:gd name="T58" fmla="*/ 31 w 63"/>
                <a:gd name="T59" fmla="*/ 25 h 112"/>
                <a:gd name="T60" fmla="*/ 32 w 63"/>
                <a:gd name="T61" fmla="*/ 20 h 112"/>
                <a:gd name="T62" fmla="*/ 29 w 63"/>
                <a:gd name="T63" fmla="*/ 26 h 112"/>
                <a:gd name="T64" fmla="*/ 20 w 63"/>
                <a:gd name="T65" fmla="*/ 18 h 112"/>
                <a:gd name="T66" fmla="*/ 34 w 63"/>
                <a:gd name="T67" fmla="*/ 14 h 112"/>
                <a:gd name="T68" fmla="*/ 39 w 63"/>
                <a:gd name="T69" fmla="*/ 14 h 112"/>
                <a:gd name="T70" fmla="*/ 32 w 63"/>
                <a:gd name="T71" fmla="*/ 13 h 112"/>
                <a:gd name="T72" fmla="*/ 20 w 63"/>
                <a:gd name="T73" fmla="*/ 19 h 112"/>
                <a:gd name="T74" fmla="*/ 13 w 63"/>
                <a:gd name="T75" fmla="*/ 21 h 112"/>
                <a:gd name="T76" fmla="*/ 11 w 63"/>
                <a:gd name="T77" fmla="*/ 19 h 112"/>
                <a:gd name="T78" fmla="*/ 9 w 63"/>
                <a:gd name="T79" fmla="*/ 68 h 112"/>
                <a:gd name="T80" fmla="*/ 8 w 63"/>
                <a:gd name="T81" fmla="*/ 30 h 112"/>
                <a:gd name="T82" fmla="*/ 10 w 63"/>
                <a:gd name="T83" fmla="*/ 35 h 112"/>
                <a:gd name="T84" fmla="*/ 12 w 63"/>
                <a:gd name="T85" fmla="*/ 59 h 112"/>
                <a:gd name="T86" fmla="*/ 15 w 63"/>
                <a:gd name="T87" fmla="*/ 66 h 112"/>
                <a:gd name="T88" fmla="*/ 19 w 63"/>
                <a:gd name="T89" fmla="*/ 65 h 112"/>
                <a:gd name="T90" fmla="*/ 24 w 63"/>
                <a:gd name="T91" fmla="*/ 58 h 112"/>
                <a:gd name="T92" fmla="*/ 17 w 63"/>
                <a:gd name="T93" fmla="*/ 86 h 112"/>
                <a:gd name="T94" fmla="*/ 24 w 63"/>
                <a:gd name="T95" fmla="*/ 112 h 112"/>
                <a:gd name="T96" fmla="*/ 14 w 63"/>
                <a:gd name="T97" fmla="*/ 94 h 112"/>
                <a:gd name="T98" fmla="*/ 10 w 63"/>
                <a:gd name="T99" fmla="*/ 9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3" h="112">
                  <a:moveTo>
                    <a:pt x="10" y="98"/>
                  </a:moveTo>
                  <a:cubicBezTo>
                    <a:pt x="10" y="98"/>
                    <a:pt x="9" y="98"/>
                    <a:pt x="9" y="98"/>
                  </a:cubicBezTo>
                  <a:cubicBezTo>
                    <a:pt x="6" y="95"/>
                    <a:pt x="8" y="92"/>
                    <a:pt x="9" y="89"/>
                  </a:cubicBezTo>
                  <a:cubicBezTo>
                    <a:pt x="9" y="89"/>
                    <a:pt x="9" y="89"/>
                    <a:pt x="9" y="88"/>
                  </a:cubicBezTo>
                  <a:cubicBezTo>
                    <a:pt x="10" y="88"/>
                    <a:pt x="11" y="88"/>
                    <a:pt x="11" y="89"/>
                  </a:cubicBezTo>
                  <a:cubicBezTo>
                    <a:pt x="11" y="89"/>
                    <a:pt x="11" y="89"/>
                    <a:pt x="11" y="88"/>
                  </a:cubicBezTo>
                  <a:cubicBezTo>
                    <a:pt x="10" y="85"/>
                    <a:pt x="9" y="81"/>
                    <a:pt x="7" y="78"/>
                  </a:cubicBezTo>
                  <a:cubicBezTo>
                    <a:pt x="7" y="77"/>
                    <a:pt x="7" y="77"/>
                    <a:pt x="6" y="76"/>
                  </a:cubicBezTo>
                  <a:cubicBezTo>
                    <a:pt x="3" y="62"/>
                    <a:pt x="0" y="48"/>
                    <a:pt x="1" y="33"/>
                  </a:cubicBezTo>
                  <a:cubicBezTo>
                    <a:pt x="1" y="21"/>
                    <a:pt x="9" y="14"/>
                    <a:pt x="17" y="7"/>
                  </a:cubicBezTo>
                  <a:cubicBezTo>
                    <a:pt x="18" y="6"/>
                    <a:pt x="20" y="5"/>
                    <a:pt x="21" y="4"/>
                  </a:cubicBezTo>
                  <a:cubicBezTo>
                    <a:pt x="25" y="3"/>
                    <a:pt x="28" y="0"/>
                    <a:pt x="32" y="0"/>
                  </a:cubicBezTo>
                  <a:cubicBezTo>
                    <a:pt x="34" y="2"/>
                    <a:pt x="32" y="3"/>
                    <a:pt x="31" y="3"/>
                  </a:cubicBezTo>
                  <a:cubicBezTo>
                    <a:pt x="27" y="5"/>
                    <a:pt x="23" y="7"/>
                    <a:pt x="21" y="9"/>
                  </a:cubicBezTo>
                  <a:cubicBezTo>
                    <a:pt x="23" y="7"/>
                    <a:pt x="26" y="5"/>
                    <a:pt x="29" y="4"/>
                  </a:cubicBezTo>
                  <a:cubicBezTo>
                    <a:pt x="30" y="4"/>
                    <a:pt x="32" y="2"/>
                    <a:pt x="33" y="4"/>
                  </a:cubicBezTo>
                  <a:cubicBezTo>
                    <a:pt x="33" y="5"/>
                    <a:pt x="31" y="6"/>
                    <a:pt x="31" y="6"/>
                  </a:cubicBezTo>
                  <a:cubicBezTo>
                    <a:pt x="34" y="5"/>
                    <a:pt x="37" y="1"/>
                    <a:pt x="41" y="1"/>
                  </a:cubicBezTo>
                  <a:cubicBezTo>
                    <a:pt x="42" y="2"/>
                    <a:pt x="43" y="3"/>
                    <a:pt x="43" y="4"/>
                  </a:cubicBezTo>
                  <a:cubicBezTo>
                    <a:pt x="42" y="6"/>
                    <a:pt x="40" y="5"/>
                    <a:pt x="38" y="6"/>
                  </a:cubicBezTo>
                  <a:cubicBezTo>
                    <a:pt x="37" y="6"/>
                    <a:pt x="38" y="7"/>
                    <a:pt x="38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41" y="6"/>
                    <a:pt x="44" y="4"/>
                    <a:pt x="47" y="4"/>
                  </a:cubicBezTo>
                  <a:cubicBezTo>
                    <a:pt x="50" y="5"/>
                    <a:pt x="53" y="5"/>
                    <a:pt x="56" y="5"/>
                  </a:cubicBezTo>
                  <a:cubicBezTo>
                    <a:pt x="58" y="4"/>
                    <a:pt x="61" y="4"/>
                    <a:pt x="63" y="6"/>
                  </a:cubicBezTo>
                  <a:cubicBezTo>
                    <a:pt x="54" y="8"/>
                    <a:pt x="45" y="12"/>
                    <a:pt x="38" y="19"/>
                  </a:cubicBezTo>
                  <a:cubicBezTo>
                    <a:pt x="35" y="23"/>
                    <a:pt x="32" y="28"/>
                    <a:pt x="30" y="33"/>
                  </a:cubicBezTo>
                  <a:cubicBezTo>
                    <a:pt x="28" y="38"/>
                    <a:pt x="26" y="43"/>
                    <a:pt x="24" y="49"/>
                  </a:cubicBezTo>
                  <a:cubicBezTo>
                    <a:pt x="23" y="43"/>
                    <a:pt x="23" y="39"/>
                    <a:pt x="26" y="35"/>
                  </a:cubicBezTo>
                  <a:cubicBezTo>
                    <a:pt x="28" y="32"/>
                    <a:pt x="30" y="28"/>
                    <a:pt x="31" y="25"/>
                  </a:cubicBezTo>
                  <a:cubicBezTo>
                    <a:pt x="32" y="24"/>
                    <a:pt x="33" y="22"/>
                    <a:pt x="32" y="20"/>
                  </a:cubicBezTo>
                  <a:cubicBezTo>
                    <a:pt x="31" y="22"/>
                    <a:pt x="30" y="24"/>
                    <a:pt x="29" y="26"/>
                  </a:cubicBezTo>
                  <a:cubicBezTo>
                    <a:pt x="26" y="23"/>
                    <a:pt x="23" y="21"/>
                    <a:pt x="20" y="18"/>
                  </a:cubicBezTo>
                  <a:cubicBezTo>
                    <a:pt x="24" y="12"/>
                    <a:pt x="28" y="11"/>
                    <a:pt x="34" y="14"/>
                  </a:cubicBezTo>
                  <a:cubicBezTo>
                    <a:pt x="36" y="15"/>
                    <a:pt x="38" y="14"/>
                    <a:pt x="39" y="14"/>
                  </a:cubicBezTo>
                  <a:cubicBezTo>
                    <a:pt x="37" y="15"/>
                    <a:pt x="35" y="15"/>
                    <a:pt x="32" y="13"/>
                  </a:cubicBezTo>
                  <a:cubicBezTo>
                    <a:pt x="28" y="10"/>
                    <a:pt x="21" y="14"/>
                    <a:pt x="20" y="19"/>
                  </a:cubicBezTo>
                  <a:cubicBezTo>
                    <a:pt x="19" y="23"/>
                    <a:pt x="16" y="24"/>
                    <a:pt x="13" y="21"/>
                  </a:cubicBezTo>
                  <a:cubicBezTo>
                    <a:pt x="12" y="20"/>
                    <a:pt x="11" y="20"/>
                    <a:pt x="11" y="19"/>
                  </a:cubicBezTo>
                  <a:cubicBezTo>
                    <a:pt x="2" y="36"/>
                    <a:pt x="4" y="53"/>
                    <a:pt x="9" y="68"/>
                  </a:cubicBezTo>
                  <a:cubicBezTo>
                    <a:pt x="8" y="57"/>
                    <a:pt x="1" y="44"/>
                    <a:pt x="8" y="30"/>
                  </a:cubicBezTo>
                  <a:cubicBezTo>
                    <a:pt x="10" y="31"/>
                    <a:pt x="10" y="33"/>
                    <a:pt x="10" y="35"/>
                  </a:cubicBezTo>
                  <a:cubicBezTo>
                    <a:pt x="11" y="43"/>
                    <a:pt x="10" y="51"/>
                    <a:pt x="12" y="59"/>
                  </a:cubicBezTo>
                  <a:cubicBezTo>
                    <a:pt x="12" y="62"/>
                    <a:pt x="13" y="64"/>
                    <a:pt x="15" y="66"/>
                  </a:cubicBezTo>
                  <a:cubicBezTo>
                    <a:pt x="17" y="68"/>
                    <a:pt x="18" y="67"/>
                    <a:pt x="19" y="65"/>
                  </a:cubicBezTo>
                  <a:cubicBezTo>
                    <a:pt x="20" y="63"/>
                    <a:pt x="22" y="61"/>
                    <a:pt x="24" y="58"/>
                  </a:cubicBezTo>
                  <a:cubicBezTo>
                    <a:pt x="22" y="68"/>
                    <a:pt x="19" y="76"/>
                    <a:pt x="17" y="86"/>
                  </a:cubicBezTo>
                  <a:cubicBezTo>
                    <a:pt x="15" y="96"/>
                    <a:pt x="22" y="103"/>
                    <a:pt x="24" y="112"/>
                  </a:cubicBezTo>
                  <a:cubicBezTo>
                    <a:pt x="19" y="107"/>
                    <a:pt x="15" y="102"/>
                    <a:pt x="14" y="94"/>
                  </a:cubicBezTo>
                  <a:cubicBezTo>
                    <a:pt x="12" y="96"/>
                    <a:pt x="11" y="96"/>
                    <a:pt x="10" y="98"/>
                  </a:cubicBezTo>
                  <a:close/>
                </a:path>
              </a:pathLst>
            </a:custGeom>
            <a:solidFill>
              <a:srgbClr val="B06F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6" name="Freeform 46">
              <a:extLst>
                <a:ext uri="{FF2B5EF4-FFF2-40B4-BE49-F238E27FC236}">
                  <a16:creationId xmlns:a16="http://schemas.microsoft.com/office/drawing/2014/main" id="{EE1CAA68-CB34-E080-803E-570DCC72A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" y="911"/>
              <a:ext cx="140" cy="154"/>
            </a:xfrm>
            <a:custGeom>
              <a:avLst/>
              <a:gdLst>
                <a:gd name="T0" fmla="*/ 3 w 59"/>
                <a:gd name="T1" fmla="*/ 61 h 65"/>
                <a:gd name="T2" fmla="*/ 3 w 59"/>
                <a:gd name="T3" fmla="*/ 58 h 65"/>
                <a:gd name="T4" fmla="*/ 6 w 59"/>
                <a:gd name="T5" fmla="*/ 57 h 65"/>
                <a:gd name="T6" fmla="*/ 6 w 59"/>
                <a:gd name="T7" fmla="*/ 51 h 65"/>
                <a:gd name="T8" fmla="*/ 8 w 59"/>
                <a:gd name="T9" fmla="*/ 49 h 65"/>
                <a:gd name="T10" fmla="*/ 8 w 59"/>
                <a:gd name="T11" fmla="*/ 46 h 65"/>
                <a:gd name="T12" fmla="*/ 9 w 59"/>
                <a:gd name="T13" fmla="*/ 43 h 65"/>
                <a:gd name="T14" fmla="*/ 10 w 59"/>
                <a:gd name="T15" fmla="*/ 40 h 65"/>
                <a:gd name="T16" fmla="*/ 12 w 59"/>
                <a:gd name="T17" fmla="*/ 36 h 65"/>
                <a:gd name="T18" fmla="*/ 26 w 59"/>
                <a:gd name="T19" fmla="*/ 37 h 65"/>
                <a:gd name="T20" fmla="*/ 16 w 59"/>
                <a:gd name="T21" fmla="*/ 33 h 65"/>
                <a:gd name="T22" fmla="*/ 19 w 59"/>
                <a:gd name="T23" fmla="*/ 31 h 65"/>
                <a:gd name="T24" fmla="*/ 21 w 59"/>
                <a:gd name="T25" fmla="*/ 25 h 65"/>
                <a:gd name="T26" fmla="*/ 21 w 59"/>
                <a:gd name="T27" fmla="*/ 22 h 65"/>
                <a:gd name="T28" fmla="*/ 24 w 59"/>
                <a:gd name="T29" fmla="*/ 21 h 65"/>
                <a:gd name="T30" fmla="*/ 25 w 59"/>
                <a:gd name="T31" fmla="*/ 14 h 65"/>
                <a:gd name="T32" fmla="*/ 39 w 59"/>
                <a:gd name="T33" fmla="*/ 17 h 65"/>
                <a:gd name="T34" fmla="*/ 42 w 59"/>
                <a:gd name="T35" fmla="*/ 13 h 65"/>
                <a:gd name="T36" fmla="*/ 32 w 59"/>
                <a:gd name="T37" fmla="*/ 6 h 65"/>
                <a:gd name="T38" fmla="*/ 41 w 59"/>
                <a:gd name="T39" fmla="*/ 7 h 65"/>
                <a:gd name="T40" fmla="*/ 47 w 59"/>
                <a:gd name="T41" fmla="*/ 4 h 65"/>
                <a:gd name="T42" fmla="*/ 43 w 59"/>
                <a:gd name="T43" fmla="*/ 0 h 65"/>
                <a:gd name="T44" fmla="*/ 58 w 59"/>
                <a:gd name="T45" fmla="*/ 6 h 65"/>
                <a:gd name="T46" fmla="*/ 50 w 59"/>
                <a:gd name="T47" fmla="*/ 15 h 65"/>
                <a:gd name="T48" fmla="*/ 50 w 59"/>
                <a:gd name="T49" fmla="*/ 18 h 65"/>
                <a:gd name="T50" fmla="*/ 56 w 59"/>
                <a:gd name="T51" fmla="*/ 27 h 65"/>
                <a:gd name="T52" fmla="*/ 45 w 59"/>
                <a:gd name="T53" fmla="*/ 25 h 65"/>
                <a:gd name="T54" fmla="*/ 37 w 59"/>
                <a:gd name="T55" fmla="*/ 33 h 65"/>
                <a:gd name="T56" fmla="*/ 39 w 59"/>
                <a:gd name="T57" fmla="*/ 43 h 65"/>
                <a:gd name="T58" fmla="*/ 37 w 59"/>
                <a:gd name="T59" fmla="*/ 47 h 65"/>
                <a:gd name="T60" fmla="*/ 28 w 59"/>
                <a:gd name="T61" fmla="*/ 46 h 65"/>
                <a:gd name="T62" fmla="*/ 18 w 59"/>
                <a:gd name="T63" fmla="*/ 51 h 65"/>
                <a:gd name="T64" fmla="*/ 28 w 59"/>
                <a:gd name="T65" fmla="*/ 61 h 65"/>
                <a:gd name="T66" fmla="*/ 20 w 59"/>
                <a:gd name="T67" fmla="*/ 61 h 65"/>
                <a:gd name="T68" fmla="*/ 17 w 59"/>
                <a:gd name="T69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65">
                  <a:moveTo>
                    <a:pt x="17" y="64"/>
                  </a:moveTo>
                  <a:cubicBezTo>
                    <a:pt x="12" y="63"/>
                    <a:pt x="7" y="62"/>
                    <a:pt x="3" y="61"/>
                  </a:cubicBezTo>
                  <a:cubicBezTo>
                    <a:pt x="2" y="61"/>
                    <a:pt x="0" y="62"/>
                    <a:pt x="1" y="60"/>
                  </a:cubicBezTo>
                  <a:cubicBezTo>
                    <a:pt x="1" y="58"/>
                    <a:pt x="2" y="58"/>
                    <a:pt x="3" y="58"/>
                  </a:cubicBezTo>
                  <a:cubicBezTo>
                    <a:pt x="6" y="58"/>
                    <a:pt x="8" y="59"/>
                    <a:pt x="11" y="59"/>
                  </a:cubicBezTo>
                  <a:cubicBezTo>
                    <a:pt x="9" y="57"/>
                    <a:pt x="7" y="58"/>
                    <a:pt x="6" y="57"/>
                  </a:cubicBezTo>
                  <a:cubicBezTo>
                    <a:pt x="5" y="56"/>
                    <a:pt x="2" y="58"/>
                    <a:pt x="2" y="55"/>
                  </a:cubicBezTo>
                  <a:cubicBezTo>
                    <a:pt x="3" y="53"/>
                    <a:pt x="4" y="51"/>
                    <a:pt x="6" y="51"/>
                  </a:cubicBezTo>
                  <a:cubicBezTo>
                    <a:pt x="8" y="51"/>
                    <a:pt x="11" y="51"/>
                    <a:pt x="13" y="51"/>
                  </a:cubicBezTo>
                  <a:cubicBezTo>
                    <a:pt x="12" y="49"/>
                    <a:pt x="10" y="49"/>
                    <a:pt x="8" y="49"/>
                  </a:cubicBezTo>
                  <a:cubicBezTo>
                    <a:pt x="7" y="49"/>
                    <a:pt x="6" y="50"/>
                    <a:pt x="6" y="48"/>
                  </a:cubicBezTo>
                  <a:cubicBezTo>
                    <a:pt x="6" y="47"/>
                    <a:pt x="7" y="46"/>
                    <a:pt x="8" y="46"/>
                  </a:cubicBezTo>
                  <a:cubicBezTo>
                    <a:pt x="9" y="46"/>
                    <a:pt x="11" y="46"/>
                    <a:pt x="12" y="46"/>
                  </a:cubicBezTo>
                  <a:cubicBezTo>
                    <a:pt x="11" y="45"/>
                    <a:pt x="8" y="45"/>
                    <a:pt x="9" y="43"/>
                  </a:cubicBezTo>
                  <a:cubicBezTo>
                    <a:pt x="10" y="40"/>
                    <a:pt x="13" y="43"/>
                    <a:pt x="15" y="42"/>
                  </a:cubicBezTo>
                  <a:cubicBezTo>
                    <a:pt x="14" y="40"/>
                    <a:pt x="12" y="41"/>
                    <a:pt x="10" y="40"/>
                  </a:cubicBezTo>
                  <a:cubicBezTo>
                    <a:pt x="15" y="36"/>
                    <a:pt x="19" y="43"/>
                    <a:pt x="25" y="42"/>
                  </a:cubicBezTo>
                  <a:cubicBezTo>
                    <a:pt x="20" y="40"/>
                    <a:pt x="16" y="38"/>
                    <a:pt x="12" y="36"/>
                  </a:cubicBezTo>
                  <a:cubicBezTo>
                    <a:pt x="16" y="35"/>
                    <a:pt x="16" y="35"/>
                    <a:pt x="30" y="41"/>
                  </a:cubicBezTo>
                  <a:cubicBezTo>
                    <a:pt x="29" y="39"/>
                    <a:pt x="27" y="38"/>
                    <a:pt x="26" y="37"/>
                  </a:cubicBezTo>
                  <a:cubicBezTo>
                    <a:pt x="24" y="37"/>
                    <a:pt x="22" y="36"/>
                    <a:pt x="21" y="35"/>
                  </a:cubicBezTo>
                  <a:cubicBezTo>
                    <a:pt x="19" y="34"/>
                    <a:pt x="17" y="35"/>
                    <a:pt x="16" y="33"/>
                  </a:cubicBezTo>
                  <a:cubicBezTo>
                    <a:pt x="19" y="31"/>
                    <a:pt x="22" y="34"/>
                    <a:pt x="24" y="33"/>
                  </a:cubicBezTo>
                  <a:cubicBezTo>
                    <a:pt x="23" y="31"/>
                    <a:pt x="21" y="32"/>
                    <a:pt x="19" y="31"/>
                  </a:cubicBezTo>
                  <a:cubicBezTo>
                    <a:pt x="18" y="31"/>
                    <a:pt x="16" y="31"/>
                    <a:pt x="17" y="29"/>
                  </a:cubicBezTo>
                  <a:cubicBezTo>
                    <a:pt x="17" y="27"/>
                    <a:pt x="18" y="24"/>
                    <a:pt x="21" y="25"/>
                  </a:cubicBezTo>
                  <a:cubicBezTo>
                    <a:pt x="23" y="26"/>
                    <a:pt x="25" y="27"/>
                    <a:pt x="27" y="28"/>
                  </a:cubicBezTo>
                  <a:cubicBezTo>
                    <a:pt x="26" y="24"/>
                    <a:pt x="22" y="26"/>
                    <a:pt x="21" y="22"/>
                  </a:cubicBezTo>
                  <a:cubicBezTo>
                    <a:pt x="24" y="22"/>
                    <a:pt x="26" y="25"/>
                    <a:pt x="29" y="24"/>
                  </a:cubicBezTo>
                  <a:cubicBezTo>
                    <a:pt x="28" y="22"/>
                    <a:pt x="25" y="22"/>
                    <a:pt x="24" y="21"/>
                  </a:cubicBezTo>
                  <a:cubicBezTo>
                    <a:pt x="23" y="21"/>
                    <a:pt x="21" y="20"/>
                    <a:pt x="23" y="19"/>
                  </a:cubicBezTo>
                  <a:cubicBezTo>
                    <a:pt x="23" y="17"/>
                    <a:pt x="28" y="18"/>
                    <a:pt x="25" y="14"/>
                  </a:cubicBezTo>
                  <a:cubicBezTo>
                    <a:pt x="26" y="13"/>
                    <a:pt x="27" y="13"/>
                    <a:pt x="28" y="14"/>
                  </a:cubicBezTo>
                  <a:cubicBezTo>
                    <a:pt x="32" y="15"/>
                    <a:pt x="35" y="16"/>
                    <a:pt x="39" y="17"/>
                  </a:cubicBezTo>
                  <a:cubicBezTo>
                    <a:pt x="37" y="15"/>
                    <a:pt x="33" y="14"/>
                    <a:pt x="32" y="10"/>
                  </a:cubicBezTo>
                  <a:cubicBezTo>
                    <a:pt x="36" y="10"/>
                    <a:pt x="38" y="14"/>
                    <a:pt x="42" y="13"/>
                  </a:cubicBezTo>
                  <a:cubicBezTo>
                    <a:pt x="39" y="11"/>
                    <a:pt x="36" y="10"/>
                    <a:pt x="34" y="9"/>
                  </a:cubicBezTo>
                  <a:cubicBezTo>
                    <a:pt x="33" y="8"/>
                    <a:pt x="31" y="8"/>
                    <a:pt x="32" y="6"/>
                  </a:cubicBezTo>
                  <a:cubicBezTo>
                    <a:pt x="33" y="4"/>
                    <a:pt x="34" y="4"/>
                    <a:pt x="36" y="5"/>
                  </a:cubicBezTo>
                  <a:cubicBezTo>
                    <a:pt x="38" y="6"/>
                    <a:pt x="39" y="6"/>
                    <a:pt x="41" y="7"/>
                  </a:cubicBezTo>
                  <a:cubicBezTo>
                    <a:pt x="40" y="4"/>
                    <a:pt x="37" y="5"/>
                    <a:pt x="36" y="2"/>
                  </a:cubicBezTo>
                  <a:cubicBezTo>
                    <a:pt x="40" y="1"/>
                    <a:pt x="43" y="3"/>
                    <a:pt x="47" y="4"/>
                  </a:cubicBezTo>
                  <a:cubicBezTo>
                    <a:pt x="46" y="2"/>
                    <a:pt x="44" y="2"/>
                    <a:pt x="43" y="1"/>
                  </a:cubicBezTo>
                  <a:cubicBezTo>
                    <a:pt x="42" y="0"/>
                    <a:pt x="42" y="0"/>
                    <a:pt x="43" y="0"/>
                  </a:cubicBezTo>
                  <a:cubicBezTo>
                    <a:pt x="44" y="0"/>
                    <a:pt x="45" y="0"/>
                    <a:pt x="46" y="0"/>
                  </a:cubicBezTo>
                  <a:cubicBezTo>
                    <a:pt x="51" y="0"/>
                    <a:pt x="55" y="2"/>
                    <a:pt x="58" y="6"/>
                  </a:cubicBezTo>
                  <a:cubicBezTo>
                    <a:pt x="59" y="10"/>
                    <a:pt x="56" y="10"/>
                    <a:pt x="53" y="11"/>
                  </a:cubicBezTo>
                  <a:cubicBezTo>
                    <a:pt x="53" y="13"/>
                    <a:pt x="56" y="18"/>
                    <a:pt x="50" y="15"/>
                  </a:cubicBezTo>
                  <a:cubicBezTo>
                    <a:pt x="49" y="15"/>
                    <a:pt x="49" y="16"/>
                    <a:pt x="49" y="16"/>
                  </a:cubicBezTo>
                  <a:cubicBezTo>
                    <a:pt x="48" y="17"/>
                    <a:pt x="49" y="18"/>
                    <a:pt x="50" y="18"/>
                  </a:cubicBezTo>
                  <a:cubicBezTo>
                    <a:pt x="52" y="19"/>
                    <a:pt x="54" y="21"/>
                    <a:pt x="56" y="23"/>
                  </a:cubicBezTo>
                  <a:cubicBezTo>
                    <a:pt x="57" y="24"/>
                    <a:pt x="57" y="25"/>
                    <a:pt x="56" y="27"/>
                  </a:cubicBezTo>
                  <a:cubicBezTo>
                    <a:pt x="55" y="28"/>
                    <a:pt x="54" y="26"/>
                    <a:pt x="53" y="26"/>
                  </a:cubicBezTo>
                  <a:cubicBezTo>
                    <a:pt x="50" y="23"/>
                    <a:pt x="48" y="23"/>
                    <a:pt x="45" y="25"/>
                  </a:cubicBezTo>
                  <a:cubicBezTo>
                    <a:pt x="43" y="27"/>
                    <a:pt x="40" y="26"/>
                    <a:pt x="38" y="27"/>
                  </a:cubicBezTo>
                  <a:cubicBezTo>
                    <a:pt x="35" y="28"/>
                    <a:pt x="39" y="31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2" y="39"/>
                    <a:pt x="32" y="40"/>
                    <a:pt x="39" y="43"/>
                  </a:cubicBezTo>
                  <a:cubicBezTo>
                    <a:pt x="40" y="44"/>
                    <a:pt x="41" y="45"/>
                    <a:pt x="41" y="46"/>
                  </a:cubicBezTo>
                  <a:cubicBezTo>
                    <a:pt x="40" y="48"/>
                    <a:pt x="39" y="48"/>
                    <a:pt x="37" y="47"/>
                  </a:cubicBezTo>
                  <a:cubicBezTo>
                    <a:pt x="36" y="46"/>
                    <a:pt x="34" y="45"/>
                    <a:pt x="32" y="44"/>
                  </a:cubicBezTo>
                  <a:cubicBezTo>
                    <a:pt x="31" y="44"/>
                    <a:pt x="29" y="42"/>
                    <a:pt x="28" y="46"/>
                  </a:cubicBezTo>
                  <a:cubicBezTo>
                    <a:pt x="28" y="48"/>
                    <a:pt x="25" y="48"/>
                    <a:pt x="24" y="48"/>
                  </a:cubicBezTo>
                  <a:cubicBezTo>
                    <a:pt x="21" y="47"/>
                    <a:pt x="19" y="49"/>
                    <a:pt x="18" y="51"/>
                  </a:cubicBezTo>
                  <a:cubicBezTo>
                    <a:pt x="17" y="54"/>
                    <a:pt x="20" y="56"/>
                    <a:pt x="22" y="57"/>
                  </a:cubicBezTo>
                  <a:cubicBezTo>
                    <a:pt x="24" y="58"/>
                    <a:pt x="26" y="59"/>
                    <a:pt x="28" y="61"/>
                  </a:cubicBezTo>
                  <a:cubicBezTo>
                    <a:pt x="28" y="61"/>
                    <a:pt x="28" y="61"/>
                    <a:pt x="28" y="62"/>
                  </a:cubicBezTo>
                  <a:cubicBezTo>
                    <a:pt x="25" y="65"/>
                    <a:pt x="22" y="62"/>
                    <a:pt x="20" y="61"/>
                  </a:cubicBezTo>
                  <a:cubicBezTo>
                    <a:pt x="18" y="60"/>
                    <a:pt x="16" y="58"/>
                    <a:pt x="14" y="60"/>
                  </a:cubicBezTo>
                  <a:cubicBezTo>
                    <a:pt x="15" y="61"/>
                    <a:pt x="18" y="61"/>
                    <a:pt x="17" y="64"/>
                  </a:cubicBezTo>
                  <a:close/>
                </a:path>
              </a:pathLst>
            </a:custGeom>
            <a:solidFill>
              <a:srgbClr val="8E2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7" name="Freeform 47">
              <a:extLst>
                <a:ext uri="{FF2B5EF4-FFF2-40B4-BE49-F238E27FC236}">
                  <a16:creationId xmlns:a16="http://schemas.microsoft.com/office/drawing/2014/main" id="{49D8298D-30A5-9EB8-77B1-34AF19F9E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1522"/>
              <a:ext cx="161" cy="185"/>
            </a:xfrm>
            <a:custGeom>
              <a:avLst/>
              <a:gdLst>
                <a:gd name="T0" fmla="*/ 6 w 68"/>
                <a:gd name="T1" fmla="*/ 56 h 78"/>
                <a:gd name="T2" fmla="*/ 6 w 68"/>
                <a:gd name="T3" fmla="*/ 54 h 78"/>
                <a:gd name="T4" fmla="*/ 36 w 68"/>
                <a:gd name="T5" fmla="*/ 33 h 78"/>
                <a:gd name="T6" fmla="*/ 43 w 68"/>
                <a:gd name="T7" fmla="*/ 28 h 78"/>
                <a:gd name="T8" fmla="*/ 44 w 68"/>
                <a:gd name="T9" fmla="*/ 27 h 78"/>
                <a:gd name="T10" fmla="*/ 53 w 68"/>
                <a:gd name="T11" fmla="*/ 19 h 78"/>
                <a:gd name="T12" fmla="*/ 54 w 68"/>
                <a:gd name="T13" fmla="*/ 19 h 78"/>
                <a:gd name="T14" fmla="*/ 54 w 68"/>
                <a:gd name="T15" fmla="*/ 15 h 78"/>
                <a:gd name="T16" fmla="*/ 59 w 68"/>
                <a:gd name="T17" fmla="*/ 11 h 78"/>
                <a:gd name="T18" fmla="*/ 60 w 68"/>
                <a:gd name="T19" fmla="*/ 8 h 78"/>
                <a:gd name="T20" fmla="*/ 58 w 68"/>
                <a:gd name="T21" fmla="*/ 2 h 78"/>
                <a:gd name="T22" fmla="*/ 59 w 68"/>
                <a:gd name="T23" fmla="*/ 1 h 78"/>
                <a:gd name="T24" fmla="*/ 63 w 68"/>
                <a:gd name="T25" fmla="*/ 7 h 78"/>
                <a:gd name="T26" fmla="*/ 63 w 68"/>
                <a:gd name="T27" fmla="*/ 8 h 78"/>
                <a:gd name="T28" fmla="*/ 66 w 68"/>
                <a:gd name="T29" fmla="*/ 14 h 78"/>
                <a:gd name="T30" fmla="*/ 60 w 68"/>
                <a:gd name="T31" fmla="*/ 19 h 78"/>
                <a:gd name="T32" fmla="*/ 53 w 68"/>
                <a:gd name="T33" fmla="*/ 28 h 78"/>
                <a:gd name="T34" fmla="*/ 45 w 68"/>
                <a:gd name="T35" fmla="*/ 41 h 78"/>
                <a:gd name="T36" fmla="*/ 43 w 68"/>
                <a:gd name="T37" fmla="*/ 48 h 78"/>
                <a:gd name="T38" fmla="*/ 40 w 68"/>
                <a:gd name="T39" fmla="*/ 51 h 78"/>
                <a:gd name="T40" fmla="*/ 40 w 68"/>
                <a:gd name="T41" fmla="*/ 51 h 78"/>
                <a:gd name="T42" fmla="*/ 27 w 68"/>
                <a:gd name="T43" fmla="*/ 66 h 78"/>
                <a:gd name="T44" fmla="*/ 25 w 68"/>
                <a:gd name="T45" fmla="*/ 68 h 78"/>
                <a:gd name="T46" fmla="*/ 15 w 68"/>
                <a:gd name="T47" fmla="*/ 73 h 78"/>
                <a:gd name="T48" fmla="*/ 10 w 68"/>
                <a:gd name="T49" fmla="*/ 78 h 78"/>
                <a:gd name="T50" fmla="*/ 3 w 68"/>
                <a:gd name="T51" fmla="*/ 61 h 78"/>
                <a:gd name="T52" fmla="*/ 6 w 68"/>
                <a:gd name="T53" fmla="*/ 56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78">
                  <a:moveTo>
                    <a:pt x="6" y="56"/>
                  </a:moveTo>
                  <a:cubicBezTo>
                    <a:pt x="6" y="55"/>
                    <a:pt x="6" y="54"/>
                    <a:pt x="6" y="54"/>
                  </a:cubicBezTo>
                  <a:cubicBezTo>
                    <a:pt x="17" y="52"/>
                    <a:pt x="30" y="43"/>
                    <a:pt x="36" y="33"/>
                  </a:cubicBezTo>
                  <a:cubicBezTo>
                    <a:pt x="37" y="31"/>
                    <a:pt x="39" y="28"/>
                    <a:pt x="43" y="28"/>
                  </a:cubicBezTo>
                  <a:cubicBezTo>
                    <a:pt x="44" y="28"/>
                    <a:pt x="44" y="28"/>
                    <a:pt x="44" y="27"/>
                  </a:cubicBezTo>
                  <a:cubicBezTo>
                    <a:pt x="46" y="24"/>
                    <a:pt x="49" y="20"/>
                    <a:pt x="53" y="19"/>
                  </a:cubicBezTo>
                  <a:cubicBezTo>
                    <a:pt x="53" y="19"/>
                    <a:pt x="54" y="19"/>
                    <a:pt x="54" y="19"/>
                  </a:cubicBezTo>
                  <a:cubicBezTo>
                    <a:pt x="54" y="18"/>
                    <a:pt x="52" y="16"/>
                    <a:pt x="54" y="15"/>
                  </a:cubicBezTo>
                  <a:cubicBezTo>
                    <a:pt x="56" y="14"/>
                    <a:pt x="56" y="11"/>
                    <a:pt x="59" y="11"/>
                  </a:cubicBezTo>
                  <a:cubicBezTo>
                    <a:pt x="61" y="10"/>
                    <a:pt x="60" y="9"/>
                    <a:pt x="60" y="8"/>
                  </a:cubicBezTo>
                  <a:cubicBezTo>
                    <a:pt x="59" y="6"/>
                    <a:pt x="58" y="4"/>
                    <a:pt x="58" y="2"/>
                  </a:cubicBezTo>
                  <a:cubicBezTo>
                    <a:pt x="58" y="1"/>
                    <a:pt x="58" y="0"/>
                    <a:pt x="59" y="1"/>
                  </a:cubicBezTo>
                  <a:cubicBezTo>
                    <a:pt x="61" y="2"/>
                    <a:pt x="60" y="5"/>
                    <a:pt x="63" y="7"/>
                  </a:cubicBezTo>
                  <a:cubicBezTo>
                    <a:pt x="63" y="7"/>
                    <a:pt x="63" y="8"/>
                    <a:pt x="63" y="8"/>
                  </a:cubicBezTo>
                  <a:cubicBezTo>
                    <a:pt x="65" y="10"/>
                    <a:pt x="68" y="11"/>
                    <a:pt x="66" y="14"/>
                  </a:cubicBezTo>
                  <a:cubicBezTo>
                    <a:pt x="63" y="15"/>
                    <a:pt x="61" y="15"/>
                    <a:pt x="60" y="19"/>
                  </a:cubicBezTo>
                  <a:cubicBezTo>
                    <a:pt x="59" y="23"/>
                    <a:pt x="55" y="25"/>
                    <a:pt x="53" y="28"/>
                  </a:cubicBezTo>
                  <a:cubicBezTo>
                    <a:pt x="50" y="32"/>
                    <a:pt x="47" y="36"/>
                    <a:pt x="45" y="41"/>
                  </a:cubicBezTo>
                  <a:cubicBezTo>
                    <a:pt x="44" y="43"/>
                    <a:pt x="44" y="45"/>
                    <a:pt x="43" y="48"/>
                  </a:cubicBezTo>
                  <a:cubicBezTo>
                    <a:pt x="43" y="49"/>
                    <a:pt x="43" y="49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38" y="58"/>
                    <a:pt x="32" y="62"/>
                    <a:pt x="27" y="66"/>
                  </a:cubicBezTo>
                  <a:cubicBezTo>
                    <a:pt x="26" y="67"/>
                    <a:pt x="26" y="67"/>
                    <a:pt x="25" y="68"/>
                  </a:cubicBezTo>
                  <a:cubicBezTo>
                    <a:pt x="22" y="70"/>
                    <a:pt x="19" y="72"/>
                    <a:pt x="15" y="73"/>
                  </a:cubicBezTo>
                  <a:cubicBezTo>
                    <a:pt x="12" y="74"/>
                    <a:pt x="12" y="77"/>
                    <a:pt x="10" y="78"/>
                  </a:cubicBezTo>
                  <a:cubicBezTo>
                    <a:pt x="2" y="74"/>
                    <a:pt x="0" y="69"/>
                    <a:pt x="3" y="61"/>
                  </a:cubicBezTo>
                  <a:cubicBezTo>
                    <a:pt x="3" y="59"/>
                    <a:pt x="3" y="57"/>
                    <a:pt x="6" y="56"/>
                  </a:cubicBezTo>
                  <a:close/>
                </a:path>
              </a:pathLst>
            </a:custGeom>
            <a:solidFill>
              <a:srgbClr val="682B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8" name="Freeform 48">
              <a:extLst>
                <a:ext uri="{FF2B5EF4-FFF2-40B4-BE49-F238E27FC236}">
                  <a16:creationId xmlns:a16="http://schemas.microsoft.com/office/drawing/2014/main" id="{AA1A98E2-E89B-3677-CA69-DFD00F7BC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0" y="1411"/>
              <a:ext cx="128" cy="88"/>
            </a:xfrm>
            <a:custGeom>
              <a:avLst/>
              <a:gdLst>
                <a:gd name="T0" fmla="*/ 2 w 54"/>
                <a:gd name="T1" fmla="*/ 34 h 37"/>
                <a:gd name="T2" fmla="*/ 0 w 54"/>
                <a:gd name="T3" fmla="*/ 31 h 37"/>
                <a:gd name="T4" fmla="*/ 3 w 54"/>
                <a:gd name="T5" fmla="*/ 28 h 37"/>
                <a:gd name="T6" fmla="*/ 7 w 54"/>
                <a:gd name="T7" fmla="*/ 22 h 37"/>
                <a:gd name="T8" fmla="*/ 16 w 54"/>
                <a:gd name="T9" fmla="*/ 16 h 37"/>
                <a:gd name="T10" fmla="*/ 34 w 54"/>
                <a:gd name="T11" fmla="*/ 11 h 37"/>
                <a:gd name="T12" fmla="*/ 27 w 54"/>
                <a:gd name="T13" fmla="*/ 10 h 37"/>
                <a:gd name="T14" fmla="*/ 27 w 54"/>
                <a:gd name="T15" fmla="*/ 8 h 37"/>
                <a:gd name="T16" fmla="*/ 43 w 54"/>
                <a:gd name="T17" fmla="*/ 5 h 37"/>
                <a:gd name="T18" fmla="*/ 49 w 54"/>
                <a:gd name="T19" fmla="*/ 6 h 37"/>
                <a:gd name="T20" fmla="*/ 54 w 54"/>
                <a:gd name="T21" fmla="*/ 12 h 37"/>
                <a:gd name="T22" fmla="*/ 43 w 54"/>
                <a:gd name="T23" fmla="*/ 26 h 37"/>
                <a:gd name="T24" fmla="*/ 31 w 54"/>
                <a:gd name="T25" fmla="*/ 33 h 37"/>
                <a:gd name="T26" fmla="*/ 25 w 54"/>
                <a:gd name="T27" fmla="*/ 34 h 37"/>
                <a:gd name="T28" fmla="*/ 22 w 54"/>
                <a:gd name="T29" fmla="*/ 36 h 37"/>
                <a:gd name="T30" fmla="*/ 9 w 54"/>
                <a:gd name="T31" fmla="*/ 37 h 37"/>
                <a:gd name="T32" fmla="*/ 5 w 54"/>
                <a:gd name="T33" fmla="*/ 35 h 37"/>
                <a:gd name="T34" fmla="*/ 2 w 54"/>
                <a:gd name="T35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" h="37">
                  <a:moveTo>
                    <a:pt x="2" y="34"/>
                  </a:moveTo>
                  <a:cubicBezTo>
                    <a:pt x="1" y="33"/>
                    <a:pt x="0" y="32"/>
                    <a:pt x="0" y="31"/>
                  </a:cubicBezTo>
                  <a:cubicBezTo>
                    <a:pt x="0" y="29"/>
                    <a:pt x="2" y="29"/>
                    <a:pt x="3" y="28"/>
                  </a:cubicBezTo>
                  <a:cubicBezTo>
                    <a:pt x="5" y="26"/>
                    <a:pt x="7" y="25"/>
                    <a:pt x="7" y="22"/>
                  </a:cubicBezTo>
                  <a:cubicBezTo>
                    <a:pt x="9" y="19"/>
                    <a:pt x="14" y="19"/>
                    <a:pt x="16" y="16"/>
                  </a:cubicBezTo>
                  <a:cubicBezTo>
                    <a:pt x="25" y="10"/>
                    <a:pt x="28" y="9"/>
                    <a:pt x="34" y="11"/>
                  </a:cubicBezTo>
                  <a:cubicBezTo>
                    <a:pt x="32" y="10"/>
                    <a:pt x="29" y="11"/>
                    <a:pt x="27" y="10"/>
                  </a:cubicBezTo>
                  <a:cubicBezTo>
                    <a:pt x="27" y="9"/>
                    <a:pt x="27" y="8"/>
                    <a:pt x="27" y="8"/>
                  </a:cubicBezTo>
                  <a:cubicBezTo>
                    <a:pt x="32" y="6"/>
                    <a:pt x="36" y="0"/>
                    <a:pt x="43" y="5"/>
                  </a:cubicBezTo>
                  <a:cubicBezTo>
                    <a:pt x="44" y="6"/>
                    <a:pt x="47" y="5"/>
                    <a:pt x="49" y="6"/>
                  </a:cubicBezTo>
                  <a:cubicBezTo>
                    <a:pt x="52" y="6"/>
                    <a:pt x="53" y="8"/>
                    <a:pt x="54" y="12"/>
                  </a:cubicBezTo>
                  <a:cubicBezTo>
                    <a:pt x="54" y="19"/>
                    <a:pt x="50" y="24"/>
                    <a:pt x="43" y="26"/>
                  </a:cubicBezTo>
                  <a:cubicBezTo>
                    <a:pt x="39" y="27"/>
                    <a:pt x="35" y="31"/>
                    <a:pt x="31" y="33"/>
                  </a:cubicBezTo>
                  <a:cubicBezTo>
                    <a:pt x="29" y="34"/>
                    <a:pt x="28" y="35"/>
                    <a:pt x="25" y="34"/>
                  </a:cubicBezTo>
                  <a:cubicBezTo>
                    <a:pt x="24" y="35"/>
                    <a:pt x="23" y="36"/>
                    <a:pt x="22" y="36"/>
                  </a:cubicBezTo>
                  <a:cubicBezTo>
                    <a:pt x="17" y="35"/>
                    <a:pt x="13" y="37"/>
                    <a:pt x="9" y="37"/>
                  </a:cubicBezTo>
                  <a:cubicBezTo>
                    <a:pt x="7" y="36"/>
                    <a:pt x="6" y="37"/>
                    <a:pt x="5" y="35"/>
                  </a:cubicBezTo>
                  <a:cubicBezTo>
                    <a:pt x="4" y="34"/>
                    <a:pt x="3" y="35"/>
                    <a:pt x="2" y="34"/>
                  </a:cubicBezTo>
                  <a:close/>
                </a:path>
              </a:pathLst>
            </a:custGeom>
            <a:solidFill>
              <a:srgbClr val="D68C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9" name="Freeform 49">
              <a:extLst>
                <a:ext uri="{FF2B5EF4-FFF2-40B4-BE49-F238E27FC236}">
                  <a16:creationId xmlns:a16="http://schemas.microsoft.com/office/drawing/2014/main" id="{1AC9E3BA-59E4-ECCA-71A4-B971140F1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" y="1653"/>
              <a:ext cx="142" cy="286"/>
            </a:xfrm>
            <a:custGeom>
              <a:avLst/>
              <a:gdLst>
                <a:gd name="T0" fmla="*/ 19 w 60"/>
                <a:gd name="T1" fmla="*/ 1 h 121"/>
                <a:gd name="T2" fmla="*/ 17 w 60"/>
                <a:gd name="T3" fmla="*/ 6 h 121"/>
                <a:gd name="T4" fmla="*/ 20 w 60"/>
                <a:gd name="T5" fmla="*/ 21 h 121"/>
                <a:gd name="T6" fmla="*/ 22 w 60"/>
                <a:gd name="T7" fmla="*/ 23 h 121"/>
                <a:gd name="T8" fmla="*/ 30 w 60"/>
                <a:gd name="T9" fmla="*/ 39 h 121"/>
                <a:gd name="T10" fmla="*/ 33 w 60"/>
                <a:gd name="T11" fmla="*/ 47 h 121"/>
                <a:gd name="T12" fmla="*/ 43 w 60"/>
                <a:gd name="T13" fmla="*/ 67 h 121"/>
                <a:gd name="T14" fmla="*/ 42 w 60"/>
                <a:gd name="T15" fmla="*/ 72 h 121"/>
                <a:gd name="T16" fmla="*/ 47 w 60"/>
                <a:gd name="T17" fmla="*/ 85 h 121"/>
                <a:gd name="T18" fmla="*/ 55 w 60"/>
                <a:gd name="T19" fmla="*/ 102 h 121"/>
                <a:gd name="T20" fmla="*/ 57 w 60"/>
                <a:gd name="T21" fmla="*/ 112 h 121"/>
                <a:gd name="T22" fmla="*/ 60 w 60"/>
                <a:gd name="T23" fmla="*/ 119 h 121"/>
                <a:gd name="T24" fmla="*/ 58 w 60"/>
                <a:gd name="T25" fmla="*/ 121 h 121"/>
                <a:gd name="T26" fmla="*/ 48 w 60"/>
                <a:gd name="T27" fmla="*/ 113 h 121"/>
                <a:gd name="T28" fmla="*/ 47 w 60"/>
                <a:gd name="T29" fmla="*/ 104 h 121"/>
                <a:gd name="T30" fmla="*/ 36 w 60"/>
                <a:gd name="T31" fmla="*/ 89 h 121"/>
                <a:gd name="T32" fmla="*/ 29 w 60"/>
                <a:gd name="T33" fmla="*/ 78 h 121"/>
                <a:gd name="T34" fmla="*/ 31 w 60"/>
                <a:gd name="T35" fmla="*/ 68 h 121"/>
                <a:gd name="T36" fmla="*/ 29 w 60"/>
                <a:gd name="T37" fmla="*/ 61 h 121"/>
                <a:gd name="T38" fmla="*/ 24 w 60"/>
                <a:gd name="T39" fmla="*/ 57 h 121"/>
                <a:gd name="T40" fmla="*/ 16 w 60"/>
                <a:gd name="T41" fmla="*/ 44 h 121"/>
                <a:gd name="T42" fmla="*/ 9 w 60"/>
                <a:gd name="T43" fmla="*/ 30 h 121"/>
                <a:gd name="T44" fmla="*/ 4 w 60"/>
                <a:gd name="T45" fmla="*/ 25 h 121"/>
                <a:gd name="T46" fmla="*/ 2 w 60"/>
                <a:gd name="T47" fmla="*/ 15 h 121"/>
                <a:gd name="T48" fmla="*/ 0 w 60"/>
                <a:gd name="T49" fmla="*/ 11 h 121"/>
                <a:gd name="T50" fmla="*/ 6 w 60"/>
                <a:gd name="T51" fmla="*/ 3 h 121"/>
                <a:gd name="T52" fmla="*/ 19 w 60"/>
                <a:gd name="T53" fmla="*/ 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121">
                  <a:moveTo>
                    <a:pt x="19" y="1"/>
                  </a:moveTo>
                  <a:cubicBezTo>
                    <a:pt x="18" y="2"/>
                    <a:pt x="18" y="4"/>
                    <a:pt x="17" y="6"/>
                  </a:cubicBezTo>
                  <a:cubicBezTo>
                    <a:pt x="14" y="12"/>
                    <a:pt x="16" y="17"/>
                    <a:pt x="20" y="21"/>
                  </a:cubicBezTo>
                  <a:cubicBezTo>
                    <a:pt x="21" y="21"/>
                    <a:pt x="22" y="22"/>
                    <a:pt x="22" y="23"/>
                  </a:cubicBezTo>
                  <a:cubicBezTo>
                    <a:pt x="29" y="26"/>
                    <a:pt x="30" y="32"/>
                    <a:pt x="30" y="39"/>
                  </a:cubicBezTo>
                  <a:cubicBezTo>
                    <a:pt x="30" y="42"/>
                    <a:pt x="30" y="45"/>
                    <a:pt x="33" y="47"/>
                  </a:cubicBezTo>
                  <a:cubicBezTo>
                    <a:pt x="41" y="52"/>
                    <a:pt x="44" y="58"/>
                    <a:pt x="43" y="67"/>
                  </a:cubicBezTo>
                  <a:cubicBezTo>
                    <a:pt x="42" y="68"/>
                    <a:pt x="42" y="70"/>
                    <a:pt x="42" y="72"/>
                  </a:cubicBezTo>
                  <a:cubicBezTo>
                    <a:pt x="40" y="77"/>
                    <a:pt x="42" y="81"/>
                    <a:pt x="47" y="85"/>
                  </a:cubicBezTo>
                  <a:cubicBezTo>
                    <a:pt x="53" y="89"/>
                    <a:pt x="54" y="96"/>
                    <a:pt x="55" y="102"/>
                  </a:cubicBezTo>
                  <a:cubicBezTo>
                    <a:pt x="56" y="105"/>
                    <a:pt x="56" y="109"/>
                    <a:pt x="57" y="112"/>
                  </a:cubicBezTo>
                  <a:cubicBezTo>
                    <a:pt x="57" y="115"/>
                    <a:pt x="60" y="116"/>
                    <a:pt x="60" y="119"/>
                  </a:cubicBezTo>
                  <a:cubicBezTo>
                    <a:pt x="60" y="120"/>
                    <a:pt x="59" y="121"/>
                    <a:pt x="58" y="121"/>
                  </a:cubicBezTo>
                  <a:cubicBezTo>
                    <a:pt x="54" y="119"/>
                    <a:pt x="49" y="118"/>
                    <a:pt x="48" y="113"/>
                  </a:cubicBezTo>
                  <a:cubicBezTo>
                    <a:pt x="48" y="110"/>
                    <a:pt x="48" y="107"/>
                    <a:pt x="47" y="104"/>
                  </a:cubicBezTo>
                  <a:cubicBezTo>
                    <a:pt x="45" y="98"/>
                    <a:pt x="43" y="92"/>
                    <a:pt x="36" y="89"/>
                  </a:cubicBezTo>
                  <a:cubicBezTo>
                    <a:pt x="31" y="88"/>
                    <a:pt x="29" y="83"/>
                    <a:pt x="29" y="78"/>
                  </a:cubicBezTo>
                  <a:cubicBezTo>
                    <a:pt x="30" y="75"/>
                    <a:pt x="30" y="71"/>
                    <a:pt x="31" y="68"/>
                  </a:cubicBezTo>
                  <a:cubicBezTo>
                    <a:pt x="32" y="65"/>
                    <a:pt x="31" y="63"/>
                    <a:pt x="29" y="61"/>
                  </a:cubicBezTo>
                  <a:cubicBezTo>
                    <a:pt x="27" y="59"/>
                    <a:pt x="25" y="58"/>
                    <a:pt x="24" y="57"/>
                  </a:cubicBezTo>
                  <a:cubicBezTo>
                    <a:pt x="19" y="53"/>
                    <a:pt x="16" y="49"/>
                    <a:pt x="16" y="44"/>
                  </a:cubicBezTo>
                  <a:cubicBezTo>
                    <a:pt x="16" y="38"/>
                    <a:pt x="13" y="34"/>
                    <a:pt x="9" y="30"/>
                  </a:cubicBezTo>
                  <a:cubicBezTo>
                    <a:pt x="8" y="29"/>
                    <a:pt x="5" y="28"/>
                    <a:pt x="4" y="25"/>
                  </a:cubicBezTo>
                  <a:cubicBezTo>
                    <a:pt x="3" y="22"/>
                    <a:pt x="1" y="19"/>
                    <a:pt x="2" y="15"/>
                  </a:cubicBezTo>
                  <a:cubicBezTo>
                    <a:pt x="2" y="13"/>
                    <a:pt x="1" y="12"/>
                    <a:pt x="0" y="11"/>
                  </a:cubicBezTo>
                  <a:cubicBezTo>
                    <a:pt x="1" y="8"/>
                    <a:pt x="3" y="5"/>
                    <a:pt x="6" y="3"/>
                  </a:cubicBezTo>
                  <a:cubicBezTo>
                    <a:pt x="9" y="1"/>
                    <a:pt x="14" y="0"/>
                    <a:pt x="19" y="1"/>
                  </a:cubicBezTo>
                  <a:close/>
                </a:path>
              </a:pathLst>
            </a:custGeom>
            <a:solidFill>
              <a:srgbClr val="2F2D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0" name="Freeform 50">
              <a:extLst>
                <a:ext uri="{FF2B5EF4-FFF2-40B4-BE49-F238E27FC236}">
                  <a16:creationId xmlns:a16="http://schemas.microsoft.com/office/drawing/2014/main" id="{C04C545B-81CC-2E8F-A614-6B8E8792F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" y="1257"/>
              <a:ext cx="189" cy="111"/>
            </a:xfrm>
            <a:custGeom>
              <a:avLst/>
              <a:gdLst>
                <a:gd name="T0" fmla="*/ 54 w 80"/>
                <a:gd name="T1" fmla="*/ 18 h 47"/>
                <a:gd name="T2" fmla="*/ 57 w 80"/>
                <a:gd name="T3" fmla="*/ 17 h 47"/>
                <a:gd name="T4" fmla="*/ 69 w 80"/>
                <a:gd name="T5" fmla="*/ 20 h 47"/>
                <a:gd name="T6" fmla="*/ 70 w 80"/>
                <a:gd name="T7" fmla="*/ 21 h 47"/>
                <a:gd name="T8" fmla="*/ 70 w 80"/>
                <a:gd name="T9" fmla="*/ 21 h 47"/>
                <a:gd name="T10" fmla="*/ 70 w 80"/>
                <a:gd name="T11" fmla="*/ 23 h 47"/>
                <a:gd name="T12" fmla="*/ 71 w 80"/>
                <a:gd name="T13" fmla="*/ 22 h 47"/>
                <a:gd name="T14" fmla="*/ 74 w 80"/>
                <a:gd name="T15" fmla="*/ 22 h 47"/>
                <a:gd name="T16" fmla="*/ 79 w 80"/>
                <a:gd name="T17" fmla="*/ 32 h 47"/>
                <a:gd name="T18" fmla="*/ 77 w 80"/>
                <a:gd name="T19" fmla="*/ 35 h 47"/>
                <a:gd name="T20" fmla="*/ 70 w 80"/>
                <a:gd name="T21" fmla="*/ 43 h 47"/>
                <a:gd name="T22" fmla="*/ 68 w 80"/>
                <a:gd name="T23" fmla="*/ 46 h 47"/>
                <a:gd name="T24" fmla="*/ 64 w 80"/>
                <a:gd name="T25" fmla="*/ 46 h 47"/>
                <a:gd name="T26" fmla="*/ 64 w 80"/>
                <a:gd name="T27" fmla="*/ 42 h 47"/>
                <a:gd name="T28" fmla="*/ 65 w 80"/>
                <a:gd name="T29" fmla="*/ 40 h 47"/>
                <a:gd name="T30" fmla="*/ 58 w 80"/>
                <a:gd name="T31" fmla="*/ 45 h 47"/>
                <a:gd name="T32" fmla="*/ 54 w 80"/>
                <a:gd name="T33" fmla="*/ 44 h 47"/>
                <a:gd name="T34" fmla="*/ 55 w 80"/>
                <a:gd name="T35" fmla="*/ 40 h 47"/>
                <a:gd name="T36" fmla="*/ 61 w 80"/>
                <a:gd name="T37" fmla="*/ 37 h 47"/>
                <a:gd name="T38" fmla="*/ 64 w 80"/>
                <a:gd name="T39" fmla="*/ 28 h 47"/>
                <a:gd name="T40" fmla="*/ 60 w 80"/>
                <a:gd name="T41" fmla="*/ 26 h 47"/>
                <a:gd name="T42" fmla="*/ 47 w 80"/>
                <a:gd name="T43" fmla="*/ 23 h 47"/>
                <a:gd name="T44" fmla="*/ 37 w 80"/>
                <a:gd name="T45" fmla="*/ 15 h 47"/>
                <a:gd name="T46" fmla="*/ 34 w 80"/>
                <a:gd name="T47" fmla="*/ 13 h 47"/>
                <a:gd name="T48" fmla="*/ 26 w 80"/>
                <a:gd name="T49" fmla="*/ 10 h 47"/>
                <a:gd name="T50" fmla="*/ 21 w 80"/>
                <a:gd name="T51" fmla="*/ 9 h 47"/>
                <a:gd name="T52" fmla="*/ 14 w 80"/>
                <a:gd name="T53" fmla="*/ 11 h 47"/>
                <a:gd name="T54" fmla="*/ 23 w 80"/>
                <a:gd name="T55" fmla="*/ 21 h 47"/>
                <a:gd name="T56" fmla="*/ 21 w 80"/>
                <a:gd name="T57" fmla="*/ 28 h 47"/>
                <a:gd name="T58" fmla="*/ 20 w 80"/>
                <a:gd name="T59" fmla="*/ 29 h 47"/>
                <a:gd name="T60" fmla="*/ 17 w 80"/>
                <a:gd name="T61" fmla="*/ 31 h 47"/>
                <a:gd name="T62" fmla="*/ 14 w 80"/>
                <a:gd name="T63" fmla="*/ 28 h 47"/>
                <a:gd name="T64" fmla="*/ 14 w 80"/>
                <a:gd name="T65" fmla="*/ 25 h 47"/>
                <a:gd name="T66" fmla="*/ 12 w 80"/>
                <a:gd name="T67" fmla="*/ 31 h 47"/>
                <a:gd name="T68" fmla="*/ 9 w 80"/>
                <a:gd name="T69" fmla="*/ 34 h 47"/>
                <a:gd name="T70" fmla="*/ 8 w 80"/>
                <a:gd name="T71" fmla="*/ 30 h 47"/>
                <a:gd name="T72" fmla="*/ 10 w 80"/>
                <a:gd name="T73" fmla="*/ 21 h 47"/>
                <a:gd name="T74" fmla="*/ 6 w 80"/>
                <a:gd name="T75" fmla="*/ 16 h 47"/>
                <a:gd name="T76" fmla="*/ 3 w 80"/>
                <a:gd name="T77" fmla="*/ 20 h 47"/>
                <a:gd name="T78" fmla="*/ 1 w 80"/>
                <a:gd name="T79" fmla="*/ 23 h 47"/>
                <a:gd name="T80" fmla="*/ 22 w 80"/>
                <a:gd name="T81" fmla="*/ 0 h 47"/>
                <a:gd name="T82" fmla="*/ 27 w 80"/>
                <a:gd name="T83" fmla="*/ 2 h 47"/>
                <a:gd name="T84" fmla="*/ 37 w 80"/>
                <a:gd name="T85" fmla="*/ 6 h 47"/>
                <a:gd name="T86" fmla="*/ 42 w 80"/>
                <a:gd name="T87" fmla="*/ 8 h 47"/>
                <a:gd name="T88" fmla="*/ 43 w 80"/>
                <a:gd name="T89" fmla="*/ 11 h 47"/>
                <a:gd name="T90" fmla="*/ 45 w 80"/>
                <a:gd name="T91" fmla="*/ 12 h 47"/>
                <a:gd name="T92" fmla="*/ 54 w 80"/>
                <a:gd name="T93" fmla="*/ 1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0" h="47">
                  <a:moveTo>
                    <a:pt x="54" y="18"/>
                  </a:moveTo>
                  <a:cubicBezTo>
                    <a:pt x="55" y="17"/>
                    <a:pt x="56" y="17"/>
                    <a:pt x="57" y="17"/>
                  </a:cubicBezTo>
                  <a:cubicBezTo>
                    <a:pt x="61" y="17"/>
                    <a:pt x="65" y="20"/>
                    <a:pt x="69" y="20"/>
                  </a:cubicBezTo>
                  <a:cubicBezTo>
                    <a:pt x="70" y="20"/>
                    <a:pt x="70" y="21"/>
                    <a:pt x="70" y="21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70" y="22"/>
                    <a:pt x="69" y="22"/>
                    <a:pt x="70" y="23"/>
                  </a:cubicBezTo>
                  <a:cubicBezTo>
                    <a:pt x="70" y="23"/>
                    <a:pt x="71" y="23"/>
                    <a:pt x="71" y="22"/>
                  </a:cubicBezTo>
                  <a:cubicBezTo>
                    <a:pt x="72" y="22"/>
                    <a:pt x="73" y="22"/>
                    <a:pt x="74" y="22"/>
                  </a:cubicBezTo>
                  <a:cubicBezTo>
                    <a:pt x="75" y="26"/>
                    <a:pt x="80" y="27"/>
                    <a:pt x="79" y="32"/>
                  </a:cubicBezTo>
                  <a:cubicBezTo>
                    <a:pt x="79" y="33"/>
                    <a:pt x="78" y="34"/>
                    <a:pt x="77" y="35"/>
                  </a:cubicBezTo>
                  <a:cubicBezTo>
                    <a:pt x="74" y="37"/>
                    <a:pt x="72" y="39"/>
                    <a:pt x="70" y="43"/>
                  </a:cubicBezTo>
                  <a:cubicBezTo>
                    <a:pt x="70" y="44"/>
                    <a:pt x="69" y="45"/>
                    <a:pt x="68" y="46"/>
                  </a:cubicBezTo>
                  <a:cubicBezTo>
                    <a:pt x="67" y="46"/>
                    <a:pt x="65" y="47"/>
                    <a:pt x="64" y="46"/>
                  </a:cubicBezTo>
                  <a:cubicBezTo>
                    <a:pt x="63" y="45"/>
                    <a:pt x="64" y="43"/>
                    <a:pt x="64" y="42"/>
                  </a:cubicBezTo>
                  <a:cubicBezTo>
                    <a:pt x="65" y="42"/>
                    <a:pt x="65" y="41"/>
                    <a:pt x="65" y="40"/>
                  </a:cubicBezTo>
                  <a:cubicBezTo>
                    <a:pt x="63" y="43"/>
                    <a:pt x="62" y="46"/>
                    <a:pt x="58" y="45"/>
                  </a:cubicBezTo>
                  <a:cubicBezTo>
                    <a:pt x="57" y="44"/>
                    <a:pt x="55" y="46"/>
                    <a:pt x="54" y="44"/>
                  </a:cubicBezTo>
                  <a:cubicBezTo>
                    <a:pt x="53" y="42"/>
                    <a:pt x="54" y="41"/>
                    <a:pt x="55" y="40"/>
                  </a:cubicBezTo>
                  <a:cubicBezTo>
                    <a:pt x="57" y="39"/>
                    <a:pt x="59" y="38"/>
                    <a:pt x="61" y="37"/>
                  </a:cubicBezTo>
                  <a:cubicBezTo>
                    <a:pt x="64" y="35"/>
                    <a:pt x="66" y="31"/>
                    <a:pt x="64" y="28"/>
                  </a:cubicBezTo>
                  <a:cubicBezTo>
                    <a:pt x="63" y="27"/>
                    <a:pt x="62" y="26"/>
                    <a:pt x="60" y="26"/>
                  </a:cubicBezTo>
                  <a:cubicBezTo>
                    <a:pt x="55" y="26"/>
                    <a:pt x="51" y="23"/>
                    <a:pt x="47" y="23"/>
                  </a:cubicBezTo>
                  <a:cubicBezTo>
                    <a:pt x="42" y="22"/>
                    <a:pt x="40" y="18"/>
                    <a:pt x="37" y="15"/>
                  </a:cubicBezTo>
                  <a:cubicBezTo>
                    <a:pt x="36" y="14"/>
                    <a:pt x="35" y="13"/>
                    <a:pt x="34" y="13"/>
                  </a:cubicBezTo>
                  <a:cubicBezTo>
                    <a:pt x="31" y="13"/>
                    <a:pt x="29" y="12"/>
                    <a:pt x="26" y="10"/>
                  </a:cubicBezTo>
                  <a:cubicBezTo>
                    <a:pt x="24" y="8"/>
                    <a:pt x="23" y="8"/>
                    <a:pt x="21" y="9"/>
                  </a:cubicBezTo>
                  <a:cubicBezTo>
                    <a:pt x="19" y="11"/>
                    <a:pt x="16" y="10"/>
                    <a:pt x="14" y="11"/>
                  </a:cubicBezTo>
                  <a:cubicBezTo>
                    <a:pt x="19" y="13"/>
                    <a:pt x="19" y="18"/>
                    <a:pt x="23" y="21"/>
                  </a:cubicBezTo>
                  <a:cubicBezTo>
                    <a:pt x="24" y="24"/>
                    <a:pt x="22" y="26"/>
                    <a:pt x="21" y="28"/>
                  </a:cubicBezTo>
                  <a:cubicBezTo>
                    <a:pt x="21" y="29"/>
                    <a:pt x="20" y="29"/>
                    <a:pt x="20" y="29"/>
                  </a:cubicBezTo>
                  <a:cubicBezTo>
                    <a:pt x="19" y="30"/>
                    <a:pt x="18" y="30"/>
                    <a:pt x="17" y="31"/>
                  </a:cubicBezTo>
                  <a:cubicBezTo>
                    <a:pt x="15" y="31"/>
                    <a:pt x="15" y="29"/>
                    <a:pt x="14" y="28"/>
                  </a:cubicBezTo>
                  <a:cubicBezTo>
                    <a:pt x="14" y="27"/>
                    <a:pt x="14" y="26"/>
                    <a:pt x="14" y="25"/>
                  </a:cubicBezTo>
                  <a:cubicBezTo>
                    <a:pt x="12" y="27"/>
                    <a:pt x="13" y="29"/>
                    <a:pt x="12" y="31"/>
                  </a:cubicBezTo>
                  <a:cubicBezTo>
                    <a:pt x="11" y="33"/>
                    <a:pt x="12" y="35"/>
                    <a:pt x="9" y="34"/>
                  </a:cubicBezTo>
                  <a:cubicBezTo>
                    <a:pt x="7" y="34"/>
                    <a:pt x="7" y="32"/>
                    <a:pt x="8" y="30"/>
                  </a:cubicBezTo>
                  <a:cubicBezTo>
                    <a:pt x="8" y="27"/>
                    <a:pt x="10" y="24"/>
                    <a:pt x="10" y="21"/>
                  </a:cubicBezTo>
                  <a:cubicBezTo>
                    <a:pt x="5" y="23"/>
                    <a:pt x="4" y="21"/>
                    <a:pt x="6" y="16"/>
                  </a:cubicBezTo>
                  <a:cubicBezTo>
                    <a:pt x="4" y="17"/>
                    <a:pt x="3" y="18"/>
                    <a:pt x="3" y="20"/>
                  </a:cubicBezTo>
                  <a:cubicBezTo>
                    <a:pt x="3" y="21"/>
                    <a:pt x="3" y="23"/>
                    <a:pt x="1" y="23"/>
                  </a:cubicBezTo>
                  <a:cubicBezTo>
                    <a:pt x="0" y="10"/>
                    <a:pt x="9" y="7"/>
                    <a:pt x="22" y="0"/>
                  </a:cubicBezTo>
                  <a:cubicBezTo>
                    <a:pt x="23" y="1"/>
                    <a:pt x="24" y="3"/>
                    <a:pt x="27" y="2"/>
                  </a:cubicBezTo>
                  <a:cubicBezTo>
                    <a:pt x="31" y="2"/>
                    <a:pt x="34" y="5"/>
                    <a:pt x="37" y="6"/>
                  </a:cubicBezTo>
                  <a:cubicBezTo>
                    <a:pt x="39" y="7"/>
                    <a:pt x="41" y="8"/>
                    <a:pt x="42" y="8"/>
                  </a:cubicBezTo>
                  <a:cubicBezTo>
                    <a:pt x="45" y="8"/>
                    <a:pt x="44" y="10"/>
                    <a:pt x="43" y="11"/>
                  </a:cubicBezTo>
                  <a:cubicBezTo>
                    <a:pt x="43" y="12"/>
                    <a:pt x="43" y="12"/>
                    <a:pt x="45" y="12"/>
                  </a:cubicBezTo>
                  <a:cubicBezTo>
                    <a:pt x="51" y="11"/>
                    <a:pt x="53" y="12"/>
                    <a:pt x="54" y="18"/>
                  </a:cubicBezTo>
                  <a:close/>
                </a:path>
              </a:pathLst>
            </a:custGeom>
            <a:solidFill>
              <a:srgbClr val="CD4B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1" name="Freeform 51">
              <a:extLst>
                <a:ext uri="{FF2B5EF4-FFF2-40B4-BE49-F238E27FC236}">
                  <a16:creationId xmlns:a16="http://schemas.microsoft.com/office/drawing/2014/main" id="{7E6293D7-041F-01E1-73CE-AA5B4FFE9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" y="1004"/>
              <a:ext cx="159" cy="109"/>
            </a:xfrm>
            <a:custGeom>
              <a:avLst/>
              <a:gdLst>
                <a:gd name="T0" fmla="*/ 42 w 67"/>
                <a:gd name="T1" fmla="*/ 45 h 46"/>
                <a:gd name="T2" fmla="*/ 39 w 67"/>
                <a:gd name="T3" fmla="*/ 46 h 46"/>
                <a:gd name="T4" fmla="*/ 1 w 67"/>
                <a:gd name="T5" fmla="*/ 37 h 46"/>
                <a:gd name="T6" fmla="*/ 7 w 67"/>
                <a:gd name="T7" fmla="*/ 36 h 46"/>
                <a:gd name="T8" fmla="*/ 38 w 67"/>
                <a:gd name="T9" fmla="*/ 41 h 46"/>
                <a:gd name="T10" fmla="*/ 19 w 67"/>
                <a:gd name="T11" fmla="*/ 37 h 46"/>
                <a:gd name="T12" fmla="*/ 19 w 67"/>
                <a:gd name="T13" fmla="*/ 33 h 46"/>
                <a:gd name="T14" fmla="*/ 41 w 67"/>
                <a:gd name="T15" fmla="*/ 32 h 46"/>
                <a:gd name="T16" fmla="*/ 41 w 67"/>
                <a:gd name="T17" fmla="*/ 32 h 46"/>
                <a:gd name="T18" fmla="*/ 37 w 67"/>
                <a:gd name="T19" fmla="*/ 29 h 46"/>
                <a:gd name="T20" fmla="*/ 48 w 67"/>
                <a:gd name="T21" fmla="*/ 30 h 46"/>
                <a:gd name="T22" fmla="*/ 41 w 67"/>
                <a:gd name="T23" fmla="*/ 26 h 46"/>
                <a:gd name="T24" fmla="*/ 9 w 67"/>
                <a:gd name="T25" fmla="*/ 22 h 46"/>
                <a:gd name="T26" fmla="*/ 9 w 67"/>
                <a:gd name="T27" fmla="*/ 19 h 46"/>
                <a:gd name="T28" fmla="*/ 39 w 67"/>
                <a:gd name="T29" fmla="*/ 22 h 46"/>
                <a:gd name="T30" fmla="*/ 42 w 67"/>
                <a:gd name="T31" fmla="*/ 23 h 46"/>
                <a:gd name="T32" fmla="*/ 43 w 67"/>
                <a:gd name="T33" fmla="*/ 19 h 46"/>
                <a:gd name="T34" fmla="*/ 38 w 67"/>
                <a:gd name="T35" fmla="*/ 18 h 46"/>
                <a:gd name="T36" fmla="*/ 38 w 67"/>
                <a:gd name="T37" fmla="*/ 14 h 46"/>
                <a:gd name="T38" fmla="*/ 38 w 67"/>
                <a:gd name="T39" fmla="*/ 11 h 46"/>
                <a:gd name="T40" fmla="*/ 10 w 67"/>
                <a:gd name="T41" fmla="*/ 6 h 46"/>
                <a:gd name="T42" fmla="*/ 42 w 67"/>
                <a:gd name="T43" fmla="*/ 8 h 46"/>
                <a:gd name="T44" fmla="*/ 48 w 67"/>
                <a:gd name="T45" fmla="*/ 5 h 46"/>
                <a:gd name="T46" fmla="*/ 41 w 67"/>
                <a:gd name="T47" fmla="*/ 1 h 46"/>
                <a:gd name="T48" fmla="*/ 62 w 67"/>
                <a:gd name="T49" fmla="*/ 3 h 46"/>
                <a:gd name="T50" fmla="*/ 54 w 67"/>
                <a:gd name="T51" fmla="*/ 9 h 46"/>
                <a:gd name="T52" fmla="*/ 57 w 67"/>
                <a:gd name="T53" fmla="*/ 16 h 46"/>
                <a:gd name="T54" fmla="*/ 61 w 67"/>
                <a:gd name="T55" fmla="*/ 18 h 46"/>
                <a:gd name="T56" fmla="*/ 58 w 67"/>
                <a:gd name="T57" fmla="*/ 21 h 46"/>
                <a:gd name="T58" fmla="*/ 57 w 67"/>
                <a:gd name="T59" fmla="*/ 29 h 46"/>
                <a:gd name="T60" fmla="*/ 51 w 67"/>
                <a:gd name="T61" fmla="*/ 36 h 46"/>
                <a:gd name="T62" fmla="*/ 46 w 67"/>
                <a:gd name="T63" fmla="*/ 40 h 46"/>
                <a:gd name="T64" fmla="*/ 45 w 67"/>
                <a:gd name="T65" fmla="*/ 4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7" h="46">
                  <a:moveTo>
                    <a:pt x="45" y="43"/>
                  </a:moveTo>
                  <a:cubicBezTo>
                    <a:pt x="44" y="43"/>
                    <a:pt x="41" y="42"/>
                    <a:pt x="42" y="45"/>
                  </a:cubicBezTo>
                  <a:cubicBezTo>
                    <a:pt x="42" y="45"/>
                    <a:pt x="42" y="46"/>
                    <a:pt x="41" y="46"/>
                  </a:cubicBezTo>
                  <a:cubicBezTo>
                    <a:pt x="41" y="46"/>
                    <a:pt x="40" y="46"/>
                    <a:pt x="39" y="46"/>
                  </a:cubicBezTo>
                  <a:cubicBezTo>
                    <a:pt x="28" y="43"/>
                    <a:pt x="16" y="42"/>
                    <a:pt x="4" y="39"/>
                  </a:cubicBezTo>
                  <a:cubicBezTo>
                    <a:pt x="3" y="39"/>
                    <a:pt x="2" y="38"/>
                    <a:pt x="1" y="37"/>
                  </a:cubicBezTo>
                  <a:cubicBezTo>
                    <a:pt x="0" y="37"/>
                    <a:pt x="1" y="36"/>
                    <a:pt x="1" y="36"/>
                  </a:cubicBezTo>
                  <a:cubicBezTo>
                    <a:pt x="3" y="35"/>
                    <a:pt x="5" y="35"/>
                    <a:pt x="7" y="36"/>
                  </a:cubicBezTo>
                  <a:cubicBezTo>
                    <a:pt x="15" y="38"/>
                    <a:pt x="24" y="39"/>
                    <a:pt x="33" y="41"/>
                  </a:cubicBezTo>
                  <a:cubicBezTo>
                    <a:pt x="35" y="41"/>
                    <a:pt x="36" y="41"/>
                    <a:pt x="38" y="41"/>
                  </a:cubicBezTo>
                  <a:cubicBezTo>
                    <a:pt x="33" y="40"/>
                    <a:pt x="29" y="39"/>
                    <a:pt x="25" y="38"/>
                  </a:cubicBezTo>
                  <a:cubicBezTo>
                    <a:pt x="22" y="38"/>
                    <a:pt x="21" y="38"/>
                    <a:pt x="19" y="37"/>
                  </a:cubicBezTo>
                  <a:cubicBezTo>
                    <a:pt x="17" y="37"/>
                    <a:pt x="14" y="36"/>
                    <a:pt x="15" y="34"/>
                  </a:cubicBezTo>
                  <a:cubicBezTo>
                    <a:pt x="16" y="32"/>
                    <a:pt x="18" y="33"/>
                    <a:pt x="19" y="33"/>
                  </a:cubicBezTo>
                  <a:cubicBezTo>
                    <a:pt x="25" y="34"/>
                    <a:pt x="30" y="35"/>
                    <a:pt x="35" y="36"/>
                  </a:cubicBezTo>
                  <a:cubicBezTo>
                    <a:pt x="34" y="30"/>
                    <a:pt x="40" y="34"/>
                    <a:pt x="41" y="32"/>
                  </a:cubicBezTo>
                  <a:cubicBezTo>
                    <a:pt x="42" y="32"/>
                    <a:pt x="41" y="31"/>
                    <a:pt x="42" y="32"/>
                  </a:cubicBezTo>
                  <a:cubicBezTo>
                    <a:pt x="42" y="32"/>
                    <a:pt x="42" y="32"/>
                    <a:pt x="41" y="32"/>
                  </a:cubicBezTo>
                  <a:cubicBezTo>
                    <a:pt x="40" y="32"/>
                    <a:pt x="38" y="33"/>
                    <a:pt x="37" y="31"/>
                  </a:cubicBezTo>
                  <a:cubicBezTo>
                    <a:pt x="36" y="31"/>
                    <a:pt x="36" y="30"/>
                    <a:pt x="37" y="29"/>
                  </a:cubicBezTo>
                  <a:cubicBezTo>
                    <a:pt x="38" y="28"/>
                    <a:pt x="40" y="28"/>
                    <a:pt x="42" y="29"/>
                  </a:cubicBezTo>
                  <a:cubicBezTo>
                    <a:pt x="44" y="31"/>
                    <a:pt x="46" y="30"/>
                    <a:pt x="48" y="30"/>
                  </a:cubicBezTo>
                  <a:cubicBezTo>
                    <a:pt x="46" y="30"/>
                    <a:pt x="44" y="31"/>
                    <a:pt x="42" y="29"/>
                  </a:cubicBezTo>
                  <a:cubicBezTo>
                    <a:pt x="42" y="28"/>
                    <a:pt x="44" y="27"/>
                    <a:pt x="41" y="26"/>
                  </a:cubicBezTo>
                  <a:cubicBezTo>
                    <a:pt x="32" y="25"/>
                    <a:pt x="24" y="24"/>
                    <a:pt x="15" y="24"/>
                  </a:cubicBezTo>
                  <a:cubicBezTo>
                    <a:pt x="13" y="23"/>
                    <a:pt x="11" y="23"/>
                    <a:pt x="9" y="22"/>
                  </a:cubicBezTo>
                  <a:cubicBezTo>
                    <a:pt x="8" y="22"/>
                    <a:pt x="7" y="22"/>
                    <a:pt x="7" y="21"/>
                  </a:cubicBezTo>
                  <a:cubicBezTo>
                    <a:pt x="7" y="20"/>
                    <a:pt x="8" y="19"/>
                    <a:pt x="9" y="19"/>
                  </a:cubicBezTo>
                  <a:cubicBezTo>
                    <a:pt x="10" y="19"/>
                    <a:pt x="11" y="19"/>
                    <a:pt x="12" y="19"/>
                  </a:cubicBezTo>
                  <a:cubicBezTo>
                    <a:pt x="21" y="20"/>
                    <a:pt x="30" y="21"/>
                    <a:pt x="39" y="22"/>
                  </a:cubicBezTo>
                  <a:cubicBezTo>
                    <a:pt x="40" y="22"/>
                    <a:pt x="41" y="23"/>
                    <a:pt x="42" y="23"/>
                  </a:cubicBezTo>
                  <a:cubicBezTo>
                    <a:pt x="42" y="24"/>
                    <a:pt x="42" y="22"/>
                    <a:pt x="42" y="23"/>
                  </a:cubicBezTo>
                  <a:cubicBezTo>
                    <a:pt x="42" y="23"/>
                    <a:pt x="42" y="23"/>
                    <a:pt x="41" y="23"/>
                  </a:cubicBezTo>
                  <a:cubicBezTo>
                    <a:pt x="39" y="21"/>
                    <a:pt x="41" y="20"/>
                    <a:pt x="43" y="19"/>
                  </a:cubicBezTo>
                  <a:cubicBezTo>
                    <a:pt x="45" y="19"/>
                    <a:pt x="47" y="20"/>
                    <a:pt x="50" y="20"/>
                  </a:cubicBezTo>
                  <a:cubicBezTo>
                    <a:pt x="45" y="19"/>
                    <a:pt x="41" y="19"/>
                    <a:pt x="38" y="18"/>
                  </a:cubicBezTo>
                  <a:cubicBezTo>
                    <a:pt x="36" y="17"/>
                    <a:pt x="34" y="17"/>
                    <a:pt x="34" y="15"/>
                  </a:cubicBezTo>
                  <a:cubicBezTo>
                    <a:pt x="35" y="13"/>
                    <a:pt x="37" y="14"/>
                    <a:pt x="38" y="14"/>
                  </a:cubicBezTo>
                  <a:cubicBezTo>
                    <a:pt x="41" y="14"/>
                    <a:pt x="44" y="14"/>
                    <a:pt x="46" y="16"/>
                  </a:cubicBezTo>
                  <a:cubicBezTo>
                    <a:pt x="45" y="12"/>
                    <a:pt x="42" y="12"/>
                    <a:pt x="38" y="11"/>
                  </a:cubicBezTo>
                  <a:cubicBezTo>
                    <a:pt x="30" y="10"/>
                    <a:pt x="22" y="8"/>
                    <a:pt x="14" y="8"/>
                  </a:cubicBezTo>
                  <a:cubicBezTo>
                    <a:pt x="12" y="8"/>
                    <a:pt x="11" y="7"/>
                    <a:pt x="10" y="6"/>
                  </a:cubicBezTo>
                  <a:cubicBezTo>
                    <a:pt x="9" y="4"/>
                    <a:pt x="10" y="4"/>
                    <a:pt x="12" y="3"/>
                  </a:cubicBezTo>
                  <a:cubicBezTo>
                    <a:pt x="22" y="5"/>
                    <a:pt x="32" y="6"/>
                    <a:pt x="42" y="8"/>
                  </a:cubicBezTo>
                  <a:cubicBezTo>
                    <a:pt x="43" y="8"/>
                    <a:pt x="44" y="9"/>
                    <a:pt x="44" y="7"/>
                  </a:cubicBezTo>
                  <a:cubicBezTo>
                    <a:pt x="44" y="6"/>
                    <a:pt x="46" y="5"/>
                    <a:pt x="48" y="5"/>
                  </a:cubicBezTo>
                  <a:cubicBezTo>
                    <a:pt x="45" y="5"/>
                    <a:pt x="43" y="5"/>
                    <a:pt x="41" y="4"/>
                  </a:cubicBezTo>
                  <a:cubicBezTo>
                    <a:pt x="39" y="3"/>
                    <a:pt x="38" y="2"/>
                    <a:pt x="41" y="1"/>
                  </a:cubicBezTo>
                  <a:cubicBezTo>
                    <a:pt x="44" y="0"/>
                    <a:pt x="46" y="1"/>
                    <a:pt x="49" y="1"/>
                  </a:cubicBezTo>
                  <a:cubicBezTo>
                    <a:pt x="53" y="2"/>
                    <a:pt x="58" y="2"/>
                    <a:pt x="62" y="3"/>
                  </a:cubicBezTo>
                  <a:cubicBezTo>
                    <a:pt x="63" y="5"/>
                    <a:pt x="65" y="6"/>
                    <a:pt x="67" y="7"/>
                  </a:cubicBezTo>
                  <a:cubicBezTo>
                    <a:pt x="63" y="10"/>
                    <a:pt x="59" y="8"/>
                    <a:pt x="54" y="9"/>
                  </a:cubicBezTo>
                  <a:cubicBezTo>
                    <a:pt x="58" y="9"/>
                    <a:pt x="62" y="10"/>
                    <a:pt x="65" y="10"/>
                  </a:cubicBezTo>
                  <a:cubicBezTo>
                    <a:pt x="63" y="13"/>
                    <a:pt x="61" y="15"/>
                    <a:pt x="57" y="16"/>
                  </a:cubicBezTo>
                  <a:cubicBezTo>
                    <a:pt x="59" y="17"/>
                    <a:pt x="60" y="17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0" y="19"/>
                    <a:pt x="57" y="17"/>
                    <a:pt x="58" y="21"/>
                  </a:cubicBezTo>
                  <a:cubicBezTo>
                    <a:pt x="58" y="21"/>
                    <a:pt x="58" y="21"/>
                    <a:pt x="58" y="21"/>
                  </a:cubicBezTo>
                  <a:cubicBezTo>
                    <a:pt x="54" y="23"/>
                    <a:pt x="54" y="26"/>
                    <a:pt x="58" y="28"/>
                  </a:cubicBezTo>
                  <a:cubicBezTo>
                    <a:pt x="57" y="28"/>
                    <a:pt x="57" y="29"/>
                    <a:pt x="57" y="29"/>
                  </a:cubicBezTo>
                  <a:cubicBezTo>
                    <a:pt x="55" y="31"/>
                    <a:pt x="54" y="33"/>
                    <a:pt x="56" y="37"/>
                  </a:cubicBezTo>
                  <a:cubicBezTo>
                    <a:pt x="54" y="36"/>
                    <a:pt x="53" y="35"/>
                    <a:pt x="51" y="36"/>
                  </a:cubicBezTo>
                  <a:cubicBezTo>
                    <a:pt x="51" y="37"/>
                    <a:pt x="53" y="38"/>
                    <a:pt x="54" y="39"/>
                  </a:cubicBezTo>
                  <a:cubicBezTo>
                    <a:pt x="51" y="40"/>
                    <a:pt x="48" y="40"/>
                    <a:pt x="46" y="40"/>
                  </a:cubicBezTo>
                  <a:cubicBezTo>
                    <a:pt x="45" y="40"/>
                    <a:pt x="45" y="40"/>
                    <a:pt x="45" y="40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2"/>
                    <a:pt x="45" y="43"/>
                  </a:cubicBezTo>
                  <a:close/>
                </a:path>
              </a:pathLst>
            </a:custGeom>
            <a:solidFill>
              <a:srgbClr val="1C2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2" name="Freeform 52">
              <a:extLst>
                <a:ext uri="{FF2B5EF4-FFF2-40B4-BE49-F238E27FC236}">
                  <a16:creationId xmlns:a16="http://schemas.microsoft.com/office/drawing/2014/main" id="{E34F52D9-2F46-A801-E4F3-2468E1729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" y="878"/>
              <a:ext cx="111" cy="253"/>
            </a:xfrm>
            <a:custGeom>
              <a:avLst/>
              <a:gdLst>
                <a:gd name="T0" fmla="*/ 20 w 47"/>
                <a:gd name="T1" fmla="*/ 69 h 107"/>
                <a:gd name="T2" fmla="*/ 8 w 47"/>
                <a:gd name="T3" fmla="*/ 19 h 107"/>
                <a:gd name="T4" fmla="*/ 1 w 47"/>
                <a:gd name="T5" fmla="*/ 4 h 107"/>
                <a:gd name="T6" fmla="*/ 1 w 47"/>
                <a:gd name="T7" fmla="*/ 1 h 107"/>
                <a:gd name="T8" fmla="*/ 4 w 47"/>
                <a:gd name="T9" fmla="*/ 3 h 107"/>
                <a:gd name="T10" fmla="*/ 10 w 47"/>
                <a:gd name="T11" fmla="*/ 15 h 107"/>
                <a:gd name="T12" fmla="*/ 24 w 47"/>
                <a:gd name="T13" fmla="*/ 71 h 107"/>
                <a:gd name="T14" fmla="*/ 24 w 47"/>
                <a:gd name="T15" fmla="*/ 58 h 107"/>
                <a:gd name="T16" fmla="*/ 23 w 47"/>
                <a:gd name="T17" fmla="*/ 52 h 107"/>
                <a:gd name="T18" fmla="*/ 25 w 47"/>
                <a:gd name="T19" fmla="*/ 48 h 107"/>
                <a:gd name="T20" fmla="*/ 27 w 47"/>
                <a:gd name="T21" fmla="*/ 51 h 107"/>
                <a:gd name="T22" fmla="*/ 30 w 47"/>
                <a:gd name="T23" fmla="*/ 61 h 107"/>
                <a:gd name="T24" fmla="*/ 29 w 47"/>
                <a:gd name="T25" fmla="*/ 50 h 107"/>
                <a:gd name="T26" fmla="*/ 25 w 47"/>
                <a:gd name="T27" fmla="*/ 34 h 107"/>
                <a:gd name="T28" fmla="*/ 25 w 47"/>
                <a:gd name="T29" fmla="*/ 32 h 107"/>
                <a:gd name="T30" fmla="*/ 26 w 47"/>
                <a:gd name="T31" fmla="*/ 26 h 107"/>
                <a:gd name="T32" fmla="*/ 29 w 47"/>
                <a:gd name="T33" fmla="*/ 31 h 107"/>
                <a:gd name="T34" fmla="*/ 34 w 47"/>
                <a:gd name="T35" fmla="*/ 56 h 107"/>
                <a:gd name="T36" fmla="*/ 38 w 47"/>
                <a:gd name="T37" fmla="*/ 75 h 107"/>
                <a:gd name="T38" fmla="*/ 39 w 47"/>
                <a:gd name="T39" fmla="*/ 74 h 107"/>
                <a:gd name="T40" fmla="*/ 40 w 47"/>
                <a:gd name="T41" fmla="*/ 80 h 107"/>
                <a:gd name="T42" fmla="*/ 40 w 47"/>
                <a:gd name="T43" fmla="*/ 81 h 107"/>
                <a:gd name="T44" fmla="*/ 38 w 47"/>
                <a:gd name="T45" fmla="*/ 83 h 107"/>
                <a:gd name="T46" fmla="*/ 41 w 47"/>
                <a:gd name="T47" fmla="*/ 94 h 107"/>
                <a:gd name="T48" fmla="*/ 43 w 47"/>
                <a:gd name="T49" fmla="*/ 105 h 107"/>
                <a:gd name="T50" fmla="*/ 41 w 47"/>
                <a:gd name="T51" fmla="*/ 99 h 107"/>
                <a:gd name="T52" fmla="*/ 38 w 47"/>
                <a:gd name="T53" fmla="*/ 105 h 107"/>
                <a:gd name="T54" fmla="*/ 38 w 47"/>
                <a:gd name="T55" fmla="*/ 95 h 107"/>
                <a:gd name="T56" fmla="*/ 36 w 47"/>
                <a:gd name="T57" fmla="*/ 93 h 107"/>
                <a:gd name="T58" fmla="*/ 35 w 47"/>
                <a:gd name="T59" fmla="*/ 96 h 107"/>
                <a:gd name="T60" fmla="*/ 37 w 47"/>
                <a:gd name="T61" fmla="*/ 106 h 107"/>
                <a:gd name="T62" fmla="*/ 35 w 47"/>
                <a:gd name="T63" fmla="*/ 102 h 107"/>
                <a:gd name="T64" fmla="*/ 34 w 47"/>
                <a:gd name="T65" fmla="*/ 100 h 107"/>
                <a:gd name="T66" fmla="*/ 29 w 47"/>
                <a:gd name="T67" fmla="*/ 95 h 107"/>
                <a:gd name="T68" fmla="*/ 24 w 47"/>
                <a:gd name="T69" fmla="*/ 107 h 107"/>
                <a:gd name="T70" fmla="*/ 23 w 47"/>
                <a:gd name="T71" fmla="*/ 84 h 107"/>
                <a:gd name="T72" fmla="*/ 22 w 47"/>
                <a:gd name="T73" fmla="*/ 86 h 107"/>
                <a:gd name="T74" fmla="*/ 20 w 47"/>
                <a:gd name="T75" fmla="*/ 72 h 107"/>
                <a:gd name="T76" fmla="*/ 20 w 47"/>
                <a:gd name="T77" fmla="*/ 6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" h="107">
                  <a:moveTo>
                    <a:pt x="20" y="69"/>
                  </a:moveTo>
                  <a:cubicBezTo>
                    <a:pt x="17" y="52"/>
                    <a:pt x="16" y="35"/>
                    <a:pt x="8" y="19"/>
                  </a:cubicBezTo>
                  <a:cubicBezTo>
                    <a:pt x="5" y="15"/>
                    <a:pt x="3" y="9"/>
                    <a:pt x="1" y="4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3" y="0"/>
                    <a:pt x="4" y="2"/>
                    <a:pt x="4" y="3"/>
                  </a:cubicBezTo>
                  <a:cubicBezTo>
                    <a:pt x="6" y="7"/>
                    <a:pt x="8" y="11"/>
                    <a:pt x="10" y="15"/>
                  </a:cubicBezTo>
                  <a:cubicBezTo>
                    <a:pt x="18" y="33"/>
                    <a:pt x="21" y="52"/>
                    <a:pt x="24" y="71"/>
                  </a:cubicBezTo>
                  <a:cubicBezTo>
                    <a:pt x="26" y="67"/>
                    <a:pt x="26" y="67"/>
                    <a:pt x="24" y="58"/>
                  </a:cubicBezTo>
                  <a:cubicBezTo>
                    <a:pt x="24" y="56"/>
                    <a:pt x="24" y="54"/>
                    <a:pt x="23" y="52"/>
                  </a:cubicBezTo>
                  <a:cubicBezTo>
                    <a:pt x="23" y="50"/>
                    <a:pt x="23" y="49"/>
                    <a:pt x="25" y="48"/>
                  </a:cubicBezTo>
                  <a:cubicBezTo>
                    <a:pt x="27" y="48"/>
                    <a:pt x="27" y="49"/>
                    <a:pt x="27" y="51"/>
                  </a:cubicBezTo>
                  <a:cubicBezTo>
                    <a:pt x="29" y="54"/>
                    <a:pt x="29" y="58"/>
                    <a:pt x="30" y="61"/>
                  </a:cubicBezTo>
                  <a:cubicBezTo>
                    <a:pt x="30" y="57"/>
                    <a:pt x="29" y="54"/>
                    <a:pt x="29" y="50"/>
                  </a:cubicBezTo>
                  <a:cubicBezTo>
                    <a:pt x="27" y="45"/>
                    <a:pt x="27" y="39"/>
                    <a:pt x="25" y="34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0"/>
                    <a:pt x="24" y="26"/>
                    <a:pt x="26" y="26"/>
                  </a:cubicBezTo>
                  <a:cubicBezTo>
                    <a:pt x="29" y="26"/>
                    <a:pt x="29" y="29"/>
                    <a:pt x="29" y="31"/>
                  </a:cubicBezTo>
                  <a:cubicBezTo>
                    <a:pt x="30" y="39"/>
                    <a:pt x="33" y="47"/>
                    <a:pt x="34" y="56"/>
                  </a:cubicBezTo>
                  <a:cubicBezTo>
                    <a:pt x="34" y="62"/>
                    <a:pt x="37" y="68"/>
                    <a:pt x="38" y="75"/>
                  </a:cubicBezTo>
                  <a:cubicBezTo>
                    <a:pt x="38" y="75"/>
                    <a:pt x="38" y="74"/>
                    <a:pt x="39" y="74"/>
                  </a:cubicBezTo>
                  <a:cubicBezTo>
                    <a:pt x="41" y="76"/>
                    <a:pt x="41" y="78"/>
                    <a:pt x="40" y="80"/>
                  </a:cubicBezTo>
                  <a:cubicBezTo>
                    <a:pt x="40" y="80"/>
                    <a:pt x="40" y="81"/>
                    <a:pt x="40" y="81"/>
                  </a:cubicBezTo>
                  <a:cubicBezTo>
                    <a:pt x="39" y="81"/>
                    <a:pt x="38" y="82"/>
                    <a:pt x="38" y="83"/>
                  </a:cubicBezTo>
                  <a:cubicBezTo>
                    <a:pt x="40" y="87"/>
                    <a:pt x="42" y="90"/>
                    <a:pt x="41" y="94"/>
                  </a:cubicBezTo>
                  <a:cubicBezTo>
                    <a:pt x="47" y="97"/>
                    <a:pt x="42" y="102"/>
                    <a:pt x="43" y="105"/>
                  </a:cubicBezTo>
                  <a:cubicBezTo>
                    <a:pt x="43" y="103"/>
                    <a:pt x="42" y="101"/>
                    <a:pt x="41" y="99"/>
                  </a:cubicBezTo>
                  <a:cubicBezTo>
                    <a:pt x="39" y="101"/>
                    <a:pt x="39" y="103"/>
                    <a:pt x="38" y="105"/>
                  </a:cubicBezTo>
                  <a:cubicBezTo>
                    <a:pt x="38" y="102"/>
                    <a:pt x="38" y="98"/>
                    <a:pt x="38" y="95"/>
                  </a:cubicBezTo>
                  <a:cubicBezTo>
                    <a:pt x="38" y="94"/>
                    <a:pt x="38" y="92"/>
                    <a:pt x="36" y="93"/>
                  </a:cubicBezTo>
                  <a:cubicBezTo>
                    <a:pt x="35" y="93"/>
                    <a:pt x="35" y="95"/>
                    <a:pt x="35" y="96"/>
                  </a:cubicBezTo>
                  <a:cubicBezTo>
                    <a:pt x="39" y="99"/>
                    <a:pt x="35" y="102"/>
                    <a:pt x="37" y="106"/>
                  </a:cubicBezTo>
                  <a:cubicBezTo>
                    <a:pt x="35" y="104"/>
                    <a:pt x="35" y="103"/>
                    <a:pt x="35" y="102"/>
                  </a:cubicBezTo>
                  <a:cubicBezTo>
                    <a:pt x="35" y="101"/>
                    <a:pt x="35" y="100"/>
                    <a:pt x="34" y="100"/>
                  </a:cubicBezTo>
                  <a:cubicBezTo>
                    <a:pt x="30" y="101"/>
                    <a:pt x="30" y="100"/>
                    <a:pt x="29" y="95"/>
                  </a:cubicBezTo>
                  <a:cubicBezTo>
                    <a:pt x="27" y="98"/>
                    <a:pt x="28" y="104"/>
                    <a:pt x="24" y="107"/>
                  </a:cubicBezTo>
                  <a:cubicBezTo>
                    <a:pt x="25" y="99"/>
                    <a:pt x="27" y="91"/>
                    <a:pt x="23" y="84"/>
                  </a:cubicBezTo>
                  <a:cubicBezTo>
                    <a:pt x="23" y="84"/>
                    <a:pt x="23" y="86"/>
                    <a:pt x="22" y="86"/>
                  </a:cubicBezTo>
                  <a:cubicBezTo>
                    <a:pt x="20" y="82"/>
                    <a:pt x="20" y="77"/>
                    <a:pt x="20" y="72"/>
                  </a:cubicBezTo>
                  <a:cubicBezTo>
                    <a:pt x="21" y="71"/>
                    <a:pt x="21" y="70"/>
                    <a:pt x="20" y="69"/>
                  </a:cubicBezTo>
                  <a:close/>
                </a:path>
              </a:pathLst>
            </a:custGeom>
            <a:solidFill>
              <a:srgbClr val="641D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3" name="Freeform 53">
              <a:extLst>
                <a:ext uri="{FF2B5EF4-FFF2-40B4-BE49-F238E27FC236}">
                  <a16:creationId xmlns:a16="http://schemas.microsoft.com/office/drawing/2014/main" id="{50DD04E8-3F1F-24DF-B8D3-0B8E639C8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" y="1482"/>
              <a:ext cx="169" cy="145"/>
            </a:xfrm>
            <a:custGeom>
              <a:avLst/>
              <a:gdLst>
                <a:gd name="T0" fmla="*/ 6 w 71"/>
                <a:gd name="T1" fmla="*/ 31 h 61"/>
                <a:gd name="T2" fmla="*/ 2 w 71"/>
                <a:gd name="T3" fmla="*/ 25 h 61"/>
                <a:gd name="T4" fmla="*/ 1 w 71"/>
                <a:gd name="T5" fmla="*/ 19 h 61"/>
                <a:gd name="T6" fmla="*/ 3 w 71"/>
                <a:gd name="T7" fmla="*/ 16 h 61"/>
                <a:gd name="T8" fmla="*/ 6 w 71"/>
                <a:gd name="T9" fmla="*/ 20 h 61"/>
                <a:gd name="T10" fmla="*/ 4 w 71"/>
                <a:gd name="T11" fmla="*/ 12 h 61"/>
                <a:gd name="T12" fmla="*/ 5 w 71"/>
                <a:gd name="T13" fmla="*/ 9 h 61"/>
                <a:gd name="T14" fmla="*/ 8 w 71"/>
                <a:gd name="T15" fmla="*/ 11 h 61"/>
                <a:gd name="T16" fmla="*/ 14 w 71"/>
                <a:gd name="T17" fmla="*/ 21 h 61"/>
                <a:gd name="T18" fmla="*/ 5 w 71"/>
                <a:gd name="T19" fmla="*/ 8 h 61"/>
                <a:gd name="T20" fmla="*/ 1 w 71"/>
                <a:gd name="T21" fmla="*/ 0 h 61"/>
                <a:gd name="T22" fmla="*/ 1 w 71"/>
                <a:gd name="T23" fmla="*/ 0 h 61"/>
                <a:gd name="T24" fmla="*/ 1 w 71"/>
                <a:gd name="T25" fmla="*/ 0 h 61"/>
                <a:gd name="T26" fmla="*/ 3 w 71"/>
                <a:gd name="T27" fmla="*/ 1 h 61"/>
                <a:gd name="T28" fmla="*/ 8 w 71"/>
                <a:gd name="T29" fmla="*/ 5 h 61"/>
                <a:gd name="T30" fmla="*/ 15 w 71"/>
                <a:gd name="T31" fmla="*/ 10 h 61"/>
                <a:gd name="T32" fmla="*/ 18 w 71"/>
                <a:gd name="T33" fmla="*/ 11 h 61"/>
                <a:gd name="T34" fmla="*/ 23 w 71"/>
                <a:gd name="T35" fmla="*/ 30 h 61"/>
                <a:gd name="T36" fmla="*/ 23 w 71"/>
                <a:gd name="T37" fmla="*/ 24 h 61"/>
                <a:gd name="T38" fmla="*/ 27 w 71"/>
                <a:gd name="T39" fmla="*/ 29 h 61"/>
                <a:gd name="T40" fmla="*/ 38 w 71"/>
                <a:gd name="T41" fmla="*/ 42 h 61"/>
                <a:gd name="T42" fmla="*/ 44 w 71"/>
                <a:gd name="T43" fmla="*/ 44 h 61"/>
                <a:gd name="T44" fmla="*/ 63 w 71"/>
                <a:gd name="T45" fmla="*/ 53 h 61"/>
                <a:gd name="T46" fmla="*/ 68 w 71"/>
                <a:gd name="T47" fmla="*/ 57 h 61"/>
                <a:gd name="T48" fmla="*/ 70 w 71"/>
                <a:gd name="T49" fmla="*/ 61 h 61"/>
                <a:gd name="T50" fmla="*/ 62 w 71"/>
                <a:gd name="T51" fmla="*/ 58 h 61"/>
                <a:gd name="T52" fmla="*/ 42 w 71"/>
                <a:gd name="T53" fmla="*/ 54 h 61"/>
                <a:gd name="T54" fmla="*/ 31 w 71"/>
                <a:gd name="T55" fmla="*/ 53 h 61"/>
                <a:gd name="T56" fmla="*/ 30 w 71"/>
                <a:gd name="T57" fmla="*/ 52 h 61"/>
                <a:gd name="T58" fmla="*/ 28 w 71"/>
                <a:gd name="T59" fmla="*/ 46 h 61"/>
                <a:gd name="T60" fmla="*/ 23 w 71"/>
                <a:gd name="T61" fmla="*/ 40 h 61"/>
                <a:gd name="T62" fmla="*/ 23 w 71"/>
                <a:gd name="T63" fmla="*/ 41 h 61"/>
                <a:gd name="T64" fmla="*/ 21 w 71"/>
                <a:gd name="T65" fmla="*/ 44 h 61"/>
                <a:gd name="T66" fmla="*/ 19 w 71"/>
                <a:gd name="T67" fmla="*/ 41 h 61"/>
                <a:gd name="T68" fmla="*/ 14 w 71"/>
                <a:gd name="T69" fmla="*/ 38 h 61"/>
                <a:gd name="T70" fmla="*/ 6 w 71"/>
                <a:gd name="T71" fmla="*/ 31 h 61"/>
                <a:gd name="T72" fmla="*/ 6 w 71"/>
                <a:gd name="T73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1" h="61">
                  <a:moveTo>
                    <a:pt x="6" y="31"/>
                  </a:moveTo>
                  <a:cubicBezTo>
                    <a:pt x="6" y="28"/>
                    <a:pt x="3" y="27"/>
                    <a:pt x="2" y="25"/>
                  </a:cubicBezTo>
                  <a:cubicBezTo>
                    <a:pt x="2" y="23"/>
                    <a:pt x="1" y="21"/>
                    <a:pt x="1" y="19"/>
                  </a:cubicBezTo>
                  <a:cubicBezTo>
                    <a:pt x="1" y="17"/>
                    <a:pt x="0" y="16"/>
                    <a:pt x="3" y="16"/>
                  </a:cubicBezTo>
                  <a:cubicBezTo>
                    <a:pt x="7" y="17"/>
                    <a:pt x="5" y="19"/>
                    <a:pt x="6" y="20"/>
                  </a:cubicBezTo>
                  <a:cubicBezTo>
                    <a:pt x="6" y="18"/>
                    <a:pt x="5" y="15"/>
                    <a:pt x="4" y="12"/>
                  </a:cubicBezTo>
                  <a:cubicBezTo>
                    <a:pt x="4" y="11"/>
                    <a:pt x="3" y="10"/>
                    <a:pt x="5" y="9"/>
                  </a:cubicBezTo>
                  <a:cubicBezTo>
                    <a:pt x="6" y="8"/>
                    <a:pt x="7" y="10"/>
                    <a:pt x="8" y="11"/>
                  </a:cubicBezTo>
                  <a:cubicBezTo>
                    <a:pt x="11" y="13"/>
                    <a:pt x="13" y="17"/>
                    <a:pt x="14" y="21"/>
                  </a:cubicBezTo>
                  <a:cubicBezTo>
                    <a:pt x="13" y="15"/>
                    <a:pt x="9" y="12"/>
                    <a:pt x="5" y="8"/>
                  </a:cubicBezTo>
                  <a:cubicBezTo>
                    <a:pt x="3" y="6"/>
                    <a:pt x="0" y="4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6" y="1"/>
                    <a:pt x="7" y="4"/>
                    <a:pt x="8" y="5"/>
                  </a:cubicBezTo>
                  <a:cubicBezTo>
                    <a:pt x="10" y="7"/>
                    <a:pt x="11" y="10"/>
                    <a:pt x="15" y="10"/>
                  </a:cubicBezTo>
                  <a:cubicBezTo>
                    <a:pt x="16" y="10"/>
                    <a:pt x="16" y="13"/>
                    <a:pt x="18" y="11"/>
                  </a:cubicBezTo>
                  <a:cubicBezTo>
                    <a:pt x="22" y="17"/>
                    <a:pt x="24" y="24"/>
                    <a:pt x="23" y="30"/>
                  </a:cubicBezTo>
                  <a:cubicBezTo>
                    <a:pt x="23" y="29"/>
                    <a:pt x="23" y="27"/>
                    <a:pt x="23" y="24"/>
                  </a:cubicBezTo>
                  <a:cubicBezTo>
                    <a:pt x="26" y="25"/>
                    <a:pt x="27" y="27"/>
                    <a:pt x="27" y="29"/>
                  </a:cubicBezTo>
                  <a:cubicBezTo>
                    <a:pt x="30" y="34"/>
                    <a:pt x="32" y="40"/>
                    <a:pt x="38" y="42"/>
                  </a:cubicBezTo>
                  <a:cubicBezTo>
                    <a:pt x="40" y="43"/>
                    <a:pt x="42" y="43"/>
                    <a:pt x="44" y="44"/>
                  </a:cubicBezTo>
                  <a:cubicBezTo>
                    <a:pt x="51" y="46"/>
                    <a:pt x="57" y="50"/>
                    <a:pt x="63" y="53"/>
                  </a:cubicBezTo>
                  <a:cubicBezTo>
                    <a:pt x="65" y="54"/>
                    <a:pt x="67" y="55"/>
                    <a:pt x="68" y="57"/>
                  </a:cubicBezTo>
                  <a:cubicBezTo>
                    <a:pt x="69" y="58"/>
                    <a:pt x="71" y="59"/>
                    <a:pt x="70" y="61"/>
                  </a:cubicBezTo>
                  <a:cubicBezTo>
                    <a:pt x="67" y="61"/>
                    <a:pt x="64" y="59"/>
                    <a:pt x="62" y="58"/>
                  </a:cubicBezTo>
                  <a:cubicBezTo>
                    <a:pt x="56" y="53"/>
                    <a:pt x="49" y="52"/>
                    <a:pt x="42" y="54"/>
                  </a:cubicBezTo>
                  <a:cubicBezTo>
                    <a:pt x="38" y="54"/>
                    <a:pt x="34" y="54"/>
                    <a:pt x="31" y="53"/>
                  </a:cubicBezTo>
                  <a:cubicBezTo>
                    <a:pt x="30" y="53"/>
                    <a:pt x="30" y="53"/>
                    <a:pt x="30" y="52"/>
                  </a:cubicBezTo>
                  <a:cubicBezTo>
                    <a:pt x="31" y="50"/>
                    <a:pt x="32" y="47"/>
                    <a:pt x="28" y="46"/>
                  </a:cubicBezTo>
                  <a:cubicBezTo>
                    <a:pt x="26" y="44"/>
                    <a:pt x="27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2"/>
                    <a:pt x="23" y="44"/>
                    <a:pt x="21" y="44"/>
                  </a:cubicBezTo>
                  <a:cubicBezTo>
                    <a:pt x="19" y="44"/>
                    <a:pt x="19" y="42"/>
                    <a:pt x="19" y="41"/>
                  </a:cubicBezTo>
                  <a:cubicBezTo>
                    <a:pt x="18" y="38"/>
                    <a:pt x="17" y="36"/>
                    <a:pt x="14" y="38"/>
                  </a:cubicBezTo>
                  <a:cubicBezTo>
                    <a:pt x="10" y="38"/>
                    <a:pt x="9" y="34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lose/>
                </a:path>
              </a:pathLst>
            </a:custGeom>
            <a:solidFill>
              <a:srgbClr val="E8B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4" name="Freeform 54">
              <a:extLst>
                <a:ext uri="{FF2B5EF4-FFF2-40B4-BE49-F238E27FC236}">
                  <a16:creationId xmlns:a16="http://schemas.microsoft.com/office/drawing/2014/main" id="{94C5ABAB-0A31-FE3F-524D-B5CCD770B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8" y="1449"/>
              <a:ext cx="102" cy="182"/>
            </a:xfrm>
            <a:custGeom>
              <a:avLst/>
              <a:gdLst>
                <a:gd name="T0" fmla="*/ 23 w 43"/>
                <a:gd name="T1" fmla="*/ 55 h 77"/>
                <a:gd name="T2" fmla="*/ 19 w 43"/>
                <a:gd name="T3" fmla="*/ 58 h 77"/>
                <a:gd name="T4" fmla="*/ 16 w 43"/>
                <a:gd name="T5" fmla="*/ 59 h 77"/>
                <a:gd name="T6" fmla="*/ 17 w 43"/>
                <a:gd name="T7" fmla="*/ 57 h 77"/>
                <a:gd name="T8" fmla="*/ 17 w 43"/>
                <a:gd name="T9" fmla="*/ 53 h 77"/>
                <a:gd name="T10" fmla="*/ 16 w 43"/>
                <a:gd name="T11" fmla="*/ 52 h 77"/>
                <a:gd name="T12" fmla="*/ 15 w 43"/>
                <a:gd name="T13" fmla="*/ 56 h 77"/>
                <a:gd name="T14" fmla="*/ 16 w 43"/>
                <a:gd name="T15" fmla="*/ 40 h 77"/>
                <a:gd name="T16" fmla="*/ 10 w 43"/>
                <a:gd name="T17" fmla="*/ 54 h 77"/>
                <a:gd name="T18" fmla="*/ 8 w 43"/>
                <a:gd name="T19" fmla="*/ 68 h 77"/>
                <a:gd name="T20" fmla="*/ 7 w 43"/>
                <a:gd name="T21" fmla="*/ 70 h 77"/>
                <a:gd name="T22" fmla="*/ 4 w 43"/>
                <a:gd name="T23" fmla="*/ 76 h 77"/>
                <a:gd name="T24" fmla="*/ 2 w 43"/>
                <a:gd name="T25" fmla="*/ 74 h 77"/>
                <a:gd name="T26" fmla="*/ 2 w 43"/>
                <a:gd name="T27" fmla="*/ 74 h 77"/>
                <a:gd name="T28" fmla="*/ 2 w 43"/>
                <a:gd name="T29" fmla="*/ 72 h 77"/>
                <a:gd name="T30" fmla="*/ 1 w 43"/>
                <a:gd name="T31" fmla="*/ 58 h 77"/>
                <a:gd name="T32" fmla="*/ 1 w 43"/>
                <a:gd name="T33" fmla="*/ 55 h 77"/>
                <a:gd name="T34" fmla="*/ 12 w 43"/>
                <a:gd name="T35" fmla="*/ 38 h 77"/>
                <a:gd name="T36" fmla="*/ 16 w 43"/>
                <a:gd name="T37" fmla="*/ 26 h 77"/>
                <a:gd name="T38" fmla="*/ 15 w 43"/>
                <a:gd name="T39" fmla="*/ 13 h 77"/>
                <a:gd name="T40" fmla="*/ 18 w 43"/>
                <a:gd name="T41" fmla="*/ 8 h 77"/>
                <a:gd name="T42" fmla="*/ 19 w 43"/>
                <a:gd name="T43" fmla="*/ 4 h 77"/>
                <a:gd name="T44" fmla="*/ 22 w 43"/>
                <a:gd name="T45" fmla="*/ 0 h 77"/>
                <a:gd name="T46" fmla="*/ 24 w 43"/>
                <a:gd name="T47" fmla="*/ 4 h 77"/>
                <a:gd name="T48" fmla="*/ 21 w 43"/>
                <a:gd name="T49" fmla="*/ 26 h 77"/>
                <a:gd name="T50" fmla="*/ 21 w 43"/>
                <a:gd name="T51" fmla="*/ 28 h 77"/>
                <a:gd name="T52" fmla="*/ 18 w 43"/>
                <a:gd name="T53" fmla="*/ 36 h 77"/>
                <a:gd name="T54" fmla="*/ 25 w 43"/>
                <a:gd name="T55" fmla="*/ 23 h 77"/>
                <a:gd name="T56" fmla="*/ 34 w 43"/>
                <a:gd name="T57" fmla="*/ 13 h 77"/>
                <a:gd name="T58" fmla="*/ 38 w 43"/>
                <a:gd name="T59" fmla="*/ 3 h 77"/>
                <a:gd name="T60" fmla="*/ 40 w 43"/>
                <a:gd name="T61" fmla="*/ 1 h 77"/>
                <a:gd name="T62" fmla="*/ 41 w 43"/>
                <a:gd name="T63" fmla="*/ 3 h 77"/>
                <a:gd name="T64" fmla="*/ 43 w 43"/>
                <a:gd name="T65" fmla="*/ 9 h 77"/>
                <a:gd name="T66" fmla="*/ 37 w 43"/>
                <a:gd name="T67" fmla="*/ 17 h 77"/>
                <a:gd name="T68" fmla="*/ 31 w 43"/>
                <a:gd name="T69" fmla="*/ 24 h 77"/>
                <a:gd name="T70" fmla="*/ 23 w 43"/>
                <a:gd name="T71" fmla="*/ 33 h 77"/>
                <a:gd name="T72" fmla="*/ 28 w 43"/>
                <a:gd name="T73" fmla="*/ 26 h 77"/>
                <a:gd name="T74" fmla="*/ 30 w 43"/>
                <a:gd name="T75" fmla="*/ 25 h 77"/>
                <a:gd name="T76" fmla="*/ 31 w 43"/>
                <a:gd name="T77" fmla="*/ 27 h 77"/>
                <a:gd name="T78" fmla="*/ 30 w 43"/>
                <a:gd name="T79" fmla="*/ 33 h 77"/>
                <a:gd name="T80" fmla="*/ 25 w 43"/>
                <a:gd name="T81" fmla="*/ 38 h 77"/>
                <a:gd name="T82" fmla="*/ 19 w 43"/>
                <a:gd name="T83" fmla="*/ 44 h 77"/>
                <a:gd name="T84" fmla="*/ 19 w 43"/>
                <a:gd name="T85" fmla="*/ 47 h 77"/>
                <a:gd name="T86" fmla="*/ 19 w 43"/>
                <a:gd name="T87" fmla="*/ 48 h 77"/>
                <a:gd name="T88" fmla="*/ 19 w 43"/>
                <a:gd name="T89" fmla="*/ 47 h 77"/>
                <a:gd name="T90" fmla="*/ 26 w 43"/>
                <a:gd name="T91" fmla="*/ 39 h 77"/>
                <a:gd name="T92" fmla="*/ 30 w 43"/>
                <a:gd name="T93" fmla="*/ 31 h 77"/>
                <a:gd name="T94" fmla="*/ 33 w 43"/>
                <a:gd name="T95" fmla="*/ 23 h 77"/>
                <a:gd name="T96" fmla="*/ 37 w 43"/>
                <a:gd name="T97" fmla="*/ 31 h 77"/>
                <a:gd name="T98" fmla="*/ 36 w 43"/>
                <a:gd name="T99" fmla="*/ 34 h 77"/>
                <a:gd name="T100" fmla="*/ 34 w 43"/>
                <a:gd name="T101" fmla="*/ 41 h 77"/>
                <a:gd name="T102" fmla="*/ 24 w 43"/>
                <a:gd name="T103" fmla="*/ 55 h 77"/>
                <a:gd name="T104" fmla="*/ 23 w 43"/>
                <a:gd name="T105" fmla="*/ 5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" h="77">
                  <a:moveTo>
                    <a:pt x="23" y="55"/>
                  </a:moveTo>
                  <a:cubicBezTo>
                    <a:pt x="21" y="55"/>
                    <a:pt x="21" y="55"/>
                    <a:pt x="19" y="58"/>
                  </a:cubicBezTo>
                  <a:cubicBezTo>
                    <a:pt x="18" y="59"/>
                    <a:pt x="17" y="60"/>
                    <a:pt x="16" y="59"/>
                  </a:cubicBezTo>
                  <a:cubicBezTo>
                    <a:pt x="15" y="59"/>
                    <a:pt x="15" y="57"/>
                    <a:pt x="17" y="57"/>
                  </a:cubicBezTo>
                  <a:cubicBezTo>
                    <a:pt x="18" y="56"/>
                    <a:pt x="17" y="54"/>
                    <a:pt x="17" y="53"/>
                  </a:cubicBezTo>
                  <a:cubicBezTo>
                    <a:pt x="17" y="53"/>
                    <a:pt x="16" y="52"/>
                    <a:pt x="16" y="52"/>
                  </a:cubicBezTo>
                  <a:cubicBezTo>
                    <a:pt x="15" y="53"/>
                    <a:pt x="16" y="54"/>
                    <a:pt x="15" y="56"/>
                  </a:cubicBezTo>
                  <a:cubicBezTo>
                    <a:pt x="15" y="51"/>
                    <a:pt x="16" y="46"/>
                    <a:pt x="16" y="40"/>
                  </a:cubicBezTo>
                  <a:cubicBezTo>
                    <a:pt x="12" y="45"/>
                    <a:pt x="10" y="49"/>
                    <a:pt x="10" y="54"/>
                  </a:cubicBezTo>
                  <a:cubicBezTo>
                    <a:pt x="9" y="59"/>
                    <a:pt x="8" y="63"/>
                    <a:pt x="8" y="68"/>
                  </a:cubicBezTo>
                  <a:cubicBezTo>
                    <a:pt x="8" y="68"/>
                    <a:pt x="8" y="69"/>
                    <a:pt x="7" y="70"/>
                  </a:cubicBezTo>
                  <a:cubicBezTo>
                    <a:pt x="7" y="72"/>
                    <a:pt x="6" y="74"/>
                    <a:pt x="4" y="76"/>
                  </a:cubicBezTo>
                  <a:cubicBezTo>
                    <a:pt x="2" y="77"/>
                    <a:pt x="3" y="75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3"/>
                    <a:pt x="2" y="73"/>
                    <a:pt x="2" y="72"/>
                  </a:cubicBezTo>
                  <a:cubicBezTo>
                    <a:pt x="3" y="68"/>
                    <a:pt x="5" y="63"/>
                    <a:pt x="1" y="58"/>
                  </a:cubicBezTo>
                  <a:cubicBezTo>
                    <a:pt x="0" y="57"/>
                    <a:pt x="0" y="56"/>
                    <a:pt x="1" y="55"/>
                  </a:cubicBezTo>
                  <a:cubicBezTo>
                    <a:pt x="5" y="49"/>
                    <a:pt x="7" y="43"/>
                    <a:pt x="12" y="38"/>
                  </a:cubicBezTo>
                  <a:cubicBezTo>
                    <a:pt x="16" y="35"/>
                    <a:pt x="17" y="31"/>
                    <a:pt x="16" y="26"/>
                  </a:cubicBezTo>
                  <a:cubicBezTo>
                    <a:pt x="16" y="22"/>
                    <a:pt x="15" y="17"/>
                    <a:pt x="15" y="13"/>
                  </a:cubicBezTo>
                  <a:cubicBezTo>
                    <a:pt x="16" y="11"/>
                    <a:pt x="16" y="9"/>
                    <a:pt x="18" y="8"/>
                  </a:cubicBezTo>
                  <a:cubicBezTo>
                    <a:pt x="19" y="7"/>
                    <a:pt x="18" y="5"/>
                    <a:pt x="19" y="4"/>
                  </a:cubicBezTo>
                  <a:cubicBezTo>
                    <a:pt x="20" y="2"/>
                    <a:pt x="19" y="0"/>
                    <a:pt x="22" y="0"/>
                  </a:cubicBezTo>
                  <a:cubicBezTo>
                    <a:pt x="23" y="1"/>
                    <a:pt x="24" y="3"/>
                    <a:pt x="24" y="4"/>
                  </a:cubicBezTo>
                  <a:cubicBezTo>
                    <a:pt x="24" y="12"/>
                    <a:pt x="25" y="19"/>
                    <a:pt x="21" y="26"/>
                  </a:cubicBezTo>
                  <a:cubicBezTo>
                    <a:pt x="20" y="26"/>
                    <a:pt x="20" y="27"/>
                    <a:pt x="21" y="28"/>
                  </a:cubicBezTo>
                  <a:cubicBezTo>
                    <a:pt x="20" y="31"/>
                    <a:pt x="17" y="33"/>
                    <a:pt x="18" y="36"/>
                  </a:cubicBezTo>
                  <a:cubicBezTo>
                    <a:pt x="19" y="31"/>
                    <a:pt x="22" y="27"/>
                    <a:pt x="25" y="23"/>
                  </a:cubicBezTo>
                  <a:cubicBezTo>
                    <a:pt x="28" y="20"/>
                    <a:pt x="31" y="17"/>
                    <a:pt x="34" y="13"/>
                  </a:cubicBezTo>
                  <a:cubicBezTo>
                    <a:pt x="36" y="10"/>
                    <a:pt x="38" y="7"/>
                    <a:pt x="38" y="3"/>
                  </a:cubicBezTo>
                  <a:cubicBezTo>
                    <a:pt x="38" y="2"/>
                    <a:pt x="38" y="1"/>
                    <a:pt x="40" y="1"/>
                  </a:cubicBezTo>
                  <a:cubicBezTo>
                    <a:pt x="41" y="1"/>
                    <a:pt x="41" y="2"/>
                    <a:pt x="41" y="3"/>
                  </a:cubicBezTo>
                  <a:cubicBezTo>
                    <a:pt x="41" y="5"/>
                    <a:pt x="43" y="7"/>
                    <a:pt x="43" y="9"/>
                  </a:cubicBezTo>
                  <a:cubicBezTo>
                    <a:pt x="40" y="11"/>
                    <a:pt x="38" y="13"/>
                    <a:pt x="37" y="17"/>
                  </a:cubicBezTo>
                  <a:cubicBezTo>
                    <a:pt x="36" y="20"/>
                    <a:pt x="33" y="22"/>
                    <a:pt x="31" y="24"/>
                  </a:cubicBezTo>
                  <a:cubicBezTo>
                    <a:pt x="28" y="26"/>
                    <a:pt x="25" y="29"/>
                    <a:pt x="23" y="33"/>
                  </a:cubicBezTo>
                  <a:cubicBezTo>
                    <a:pt x="24" y="30"/>
                    <a:pt x="26" y="28"/>
                    <a:pt x="28" y="26"/>
                  </a:cubicBezTo>
                  <a:cubicBezTo>
                    <a:pt x="29" y="26"/>
                    <a:pt x="29" y="25"/>
                    <a:pt x="30" y="25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0" y="29"/>
                    <a:pt x="30" y="31"/>
                    <a:pt x="30" y="33"/>
                  </a:cubicBezTo>
                  <a:cubicBezTo>
                    <a:pt x="29" y="36"/>
                    <a:pt x="29" y="36"/>
                    <a:pt x="25" y="38"/>
                  </a:cubicBezTo>
                  <a:cubicBezTo>
                    <a:pt x="23" y="39"/>
                    <a:pt x="19" y="40"/>
                    <a:pt x="19" y="44"/>
                  </a:cubicBezTo>
                  <a:cubicBezTo>
                    <a:pt x="19" y="45"/>
                    <a:pt x="19" y="46"/>
                    <a:pt x="19" y="47"/>
                  </a:cubicBezTo>
                  <a:cubicBezTo>
                    <a:pt x="18" y="48"/>
                    <a:pt x="19" y="48"/>
                    <a:pt x="19" y="48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20" y="44"/>
                    <a:pt x="23" y="41"/>
                    <a:pt x="26" y="39"/>
                  </a:cubicBezTo>
                  <a:cubicBezTo>
                    <a:pt x="29" y="37"/>
                    <a:pt x="30" y="34"/>
                    <a:pt x="30" y="31"/>
                  </a:cubicBezTo>
                  <a:cubicBezTo>
                    <a:pt x="31" y="28"/>
                    <a:pt x="31" y="25"/>
                    <a:pt x="33" y="23"/>
                  </a:cubicBezTo>
                  <a:cubicBezTo>
                    <a:pt x="38" y="23"/>
                    <a:pt x="39" y="25"/>
                    <a:pt x="37" y="31"/>
                  </a:cubicBezTo>
                  <a:cubicBezTo>
                    <a:pt x="35" y="31"/>
                    <a:pt x="36" y="33"/>
                    <a:pt x="36" y="34"/>
                  </a:cubicBezTo>
                  <a:cubicBezTo>
                    <a:pt x="36" y="37"/>
                    <a:pt x="35" y="39"/>
                    <a:pt x="34" y="41"/>
                  </a:cubicBezTo>
                  <a:cubicBezTo>
                    <a:pt x="33" y="47"/>
                    <a:pt x="29" y="52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lose/>
                </a:path>
              </a:pathLst>
            </a:custGeom>
            <a:solidFill>
              <a:srgbClr val="B372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5" name="Freeform 55">
              <a:extLst>
                <a:ext uri="{FF2B5EF4-FFF2-40B4-BE49-F238E27FC236}">
                  <a16:creationId xmlns:a16="http://schemas.microsoft.com/office/drawing/2014/main" id="{D4759336-EF27-3E4A-424E-AB70F3A4D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" y="1018"/>
              <a:ext cx="93" cy="170"/>
            </a:xfrm>
            <a:custGeom>
              <a:avLst/>
              <a:gdLst>
                <a:gd name="T0" fmla="*/ 23 w 39"/>
                <a:gd name="T1" fmla="*/ 70 h 72"/>
                <a:gd name="T2" fmla="*/ 11 w 39"/>
                <a:gd name="T3" fmla="*/ 57 h 72"/>
                <a:gd name="T4" fmla="*/ 13 w 39"/>
                <a:gd name="T5" fmla="*/ 57 h 72"/>
                <a:gd name="T6" fmla="*/ 15 w 39"/>
                <a:gd name="T7" fmla="*/ 57 h 72"/>
                <a:gd name="T8" fmla="*/ 14 w 39"/>
                <a:gd name="T9" fmla="*/ 55 h 72"/>
                <a:gd name="T10" fmla="*/ 9 w 39"/>
                <a:gd name="T11" fmla="*/ 51 h 72"/>
                <a:gd name="T12" fmla="*/ 10 w 39"/>
                <a:gd name="T13" fmla="*/ 49 h 72"/>
                <a:gd name="T14" fmla="*/ 15 w 39"/>
                <a:gd name="T15" fmla="*/ 51 h 72"/>
                <a:gd name="T16" fmla="*/ 12 w 39"/>
                <a:gd name="T17" fmla="*/ 47 h 72"/>
                <a:gd name="T18" fmla="*/ 12 w 39"/>
                <a:gd name="T19" fmla="*/ 40 h 72"/>
                <a:gd name="T20" fmla="*/ 14 w 39"/>
                <a:gd name="T21" fmla="*/ 38 h 72"/>
                <a:gd name="T22" fmla="*/ 15 w 39"/>
                <a:gd name="T23" fmla="*/ 37 h 72"/>
                <a:gd name="T24" fmla="*/ 16 w 39"/>
                <a:gd name="T25" fmla="*/ 35 h 72"/>
                <a:gd name="T26" fmla="*/ 3 w 39"/>
                <a:gd name="T27" fmla="*/ 14 h 72"/>
                <a:gd name="T28" fmla="*/ 2 w 39"/>
                <a:gd name="T29" fmla="*/ 9 h 72"/>
                <a:gd name="T30" fmla="*/ 7 w 39"/>
                <a:gd name="T31" fmla="*/ 11 h 72"/>
                <a:gd name="T32" fmla="*/ 18 w 39"/>
                <a:gd name="T33" fmla="*/ 31 h 72"/>
                <a:gd name="T34" fmla="*/ 4 w 39"/>
                <a:gd name="T35" fmla="*/ 6 h 72"/>
                <a:gd name="T36" fmla="*/ 2 w 39"/>
                <a:gd name="T37" fmla="*/ 0 h 72"/>
                <a:gd name="T38" fmla="*/ 6 w 39"/>
                <a:gd name="T39" fmla="*/ 3 h 72"/>
                <a:gd name="T40" fmla="*/ 21 w 39"/>
                <a:gd name="T41" fmla="*/ 26 h 72"/>
                <a:gd name="T42" fmla="*/ 27 w 39"/>
                <a:gd name="T43" fmla="*/ 40 h 72"/>
                <a:gd name="T44" fmla="*/ 27 w 39"/>
                <a:gd name="T45" fmla="*/ 41 h 72"/>
                <a:gd name="T46" fmla="*/ 32 w 39"/>
                <a:gd name="T47" fmla="*/ 47 h 72"/>
                <a:gd name="T48" fmla="*/ 36 w 39"/>
                <a:gd name="T49" fmla="*/ 56 h 72"/>
                <a:gd name="T50" fmla="*/ 37 w 39"/>
                <a:gd name="T51" fmla="*/ 57 h 72"/>
                <a:gd name="T52" fmla="*/ 34 w 39"/>
                <a:gd name="T53" fmla="*/ 67 h 72"/>
                <a:gd name="T54" fmla="*/ 32 w 39"/>
                <a:gd name="T55" fmla="*/ 72 h 72"/>
                <a:gd name="T56" fmla="*/ 27 w 39"/>
                <a:gd name="T57" fmla="*/ 67 h 72"/>
                <a:gd name="T58" fmla="*/ 23 w 39"/>
                <a:gd name="T59" fmla="*/ 7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" h="72">
                  <a:moveTo>
                    <a:pt x="23" y="70"/>
                  </a:moveTo>
                  <a:cubicBezTo>
                    <a:pt x="18" y="67"/>
                    <a:pt x="15" y="62"/>
                    <a:pt x="11" y="57"/>
                  </a:cubicBezTo>
                  <a:cubicBezTo>
                    <a:pt x="12" y="56"/>
                    <a:pt x="12" y="57"/>
                    <a:pt x="13" y="57"/>
                  </a:cubicBezTo>
                  <a:cubicBezTo>
                    <a:pt x="14" y="58"/>
                    <a:pt x="14" y="58"/>
                    <a:pt x="15" y="57"/>
                  </a:cubicBezTo>
                  <a:cubicBezTo>
                    <a:pt x="15" y="56"/>
                    <a:pt x="14" y="56"/>
                    <a:pt x="14" y="55"/>
                  </a:cubicBezTo>
                  <a:cubicBezTo>
                    <a:pt x="12" y="54"/>
                    <a:pt x="11" y="52"/>
                    <a:pt x="9" y="51"/>
                  </a:cubicBezTo>
                  <a:cubicBezTo>
                    <a:pt x="8" y="50"/>
                    <a:pt x="9" y="49"/>
                    <a:pt x="10" y="49"/>
                  </a:cubicBezTo>
                  <a:cubicBezTo>
                    <a:pt x="12" y="48"/>
                    <a:pt x="13" y="51"/>
                    <a:pt x="15" y="51"/>
                  </a:cubicBezTo>
                  <a:cubicBezTo>
                    <a:pt x="14" y="49"/>
                    <a:pt x="13" y="48"/>
                    <a:pt x="12" y="47"/>
                  </a:cubicBezTo>
                  <a:cubicBezTo>
                    <a:pt x="8" y="44"/>
                    <a:pt x="8" y="42"/>
                    <a:pt x="12" y="40"/>
                  </a:cubicBezTo>
                  <a:cubicBezTo>
                    <a:pt x="13" y="40"/>
                    <a:pt x="13" y="39"/>
                    <a:pt x="14" y="38"/>
                  </a:cubicBezTo>
                  <a:cubicBezTo>
                    <a:pt x="14" y="38"/>
                    <a:pt x="14" y="37"/>
                    <a:pt x="15" y="37"/>
                  </a:cubicBezTo>
                  <a:cubicBezTo>
                    <a:pt x="17" y="38"/>
                    <a:pt x="16" y="37"/>
                    <a:pt x="16" y="35"/>
                  </a:cubicBezTo>
                  <a:cubicBezTo>
                    <a:pt x="12" y="28"/>
                    <a:pt x="9" y="20"/>
                    <a:pt x="3" y="14"/>
                  </a:cubicBezTo>
                  <a:cubicBezTo>
                    <a:pt x="2" y="12"/>
                    <a:pt x="0" y="11"/>
                    <a:pt x="2" y="9"/>
                  </a:cubicBezTo>
                  <a:cubicBezTo>
                    <a:pt x="3" y="8"/>
                    <a:pt x="5" y="10"/>
                    <a:pt x="7" y="11"/>
                  </a:cubicBezTo>
                  <a:cubicBezTo>
                    <a:pt x="12" y="17"/>
                    <a:pt x="15" y="24"/>
                    <a:pt x="18" y="31"/>
                  </a:cubicBezTo>
                  <a:cubicBezTo>
                    <a:pt x="15" y="22"/>
                    <a:pt x="10" y="13"/>
                    <a:pt x="4" y="6"/>
                  </a:cubicBezTo>
                  <a:cubicBezTo>
                    <a:pt x="2" y="4"/>
                    <a:pt x="0" y="3"/>
                    <a:pt x="2" y="0"/>
                  </a:cubicBezTo>
                  <a:cubicBezTo>
                    <a:pt x="4" y="0"/>
                    <a:pt x="5" y="2"/>
                    <a:pt x="6" y="3"/>
                  </a:cubicBezTo>
                  <a:cubicBezTo>
                    <a:pt x="13" y="9"/>
                    <a:pt x="17" y="17"/>
                    <a:pt x="21" y="26"/>
                  </a:cubicBezTo>
                  <a:cubicBezTo>
                    <a:pt x="23" y="31"/>
                    <a:pt x="26" y="35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31" y="44"/>
                    <a:pt x="31" y="44"/>
                    <a:pt x="32" y="47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7"/>
                    <a:pt x="37" y="57"/>
                    <a:pt x="37" y="57"/>
                  </a:cubicBezTo>
                  <a:cubicBezTo>
                    <a:pt x="38" y="61"/>
                    <a:pt x="39" y="65"/>
                    <a:pt x="34" y="67"/>
                  </a:cubicBezTo>
                  <a:cubicBezTo>
                    <a:pt x="33" y="68"/>
                    <a:pt x="31" y="70"/>
                    <a:pt x="32" y="72"/>
                  </a:cubicBezTo>
                  <a:cubicBezTo>
                    <a:pt x="30" y="70"/>
                    <a:pt x="29" y="69"/>
                    <a:pt x="27" y="67"/>
                  </a:cubicBezTo>
                  <a:cubicBezTo>
                    <a:pt x="25" y="68"/>
                    <a:pt x="25" y="70"/>
                    <a:pt x="23" y="70"/>
                  </a:cubicBezTo>
                  <a:close/>
                </a:path>
              </a:pathLst>
            </a:custGeom>
            <a:solidFill>
              <a:srgbClr val="4919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6" name="Freeform 56">
              <a:extLst>
                <a:ext uri="{FF2B5EF4-FFF2-40B4-BE49-F238E27FC236}">
                  <a16:creationId xmlns:a16="http://schemas.microsoft.com/office/drawing/2014/main" id="{91C95FF2-E15E-F831-D45B-311A56887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" y="1274"/>
              <a:ext cx="133" cy="85"/>
            </a:xfrm>
            <a:custGeom>
              <a:avLst/>
              <a:gdLst>
                <a:gd name="T0" fmla="*/ 54 w 56"/>
                <a:gd name="T1" fmla="*/ 24 h 36"/>
                <a:gd name="T2" fmla="*/ 23 w 56"/>
                <a:gd name="T3" fmla="*/ 29 h 36"/>
                <a:gd name="T4" fmla="*/ 45 w 56"/>
                <a:gd name="T5" fmla="*/ 27 h 36"/>
                <a:gd name="T6" fmla="*/ 49 w 56"/>
                <a:gd name="T7" fmla="*/ 29 h 36"/>
                <a:gd name="T8" fmla="*/ 44 w 56"/>
                <a:gd name="T9" fmla="*/ 29 h 36"/>
                <a:gd name="T10" fmla="*/ 33 w 56"/>
                <a:gd name="T11" fmla="*/ 32 h 36"/>
                <a:gd name="T12" fmla="*/ 28 w 56"/>
                <a:gd name="T13" fmla="*/ 32 h 36"/>
                <a:gd name="T14" fmla="*/ 6 w 56"/>
                <a:gd name="T15" fmla="*/ 36 h 36"/>
                <a:gd name="T16" fmla="*/ 7 w 56"/>
                <a:gd name="T17" fmla="*/ 32 h 36"/>
                <a:gd name="T18" fmla="*/ 2 w 56"/>
                <a:gd name="T19" fmla="*/ 32 h 36"/>
                <a:gd name="T20" fmla="*/ 6 w 56"/>
                <a:gd name="T21" fmla="*/ 26 h 36"/>
                <a:gd name="T22" fmla="*/ 13 w 56"/>
                <a:gd name="T23" fmla="*/ 22 h 36"/>
                <a:gd name="T24" fmla="*/ 8 w 56"/>
                <a:gd name="T25" fmla="*/ 22 h 36"/>
                <a:gd name="T26" fmla="*/ 5 w 56"/>
                <a:gd name="T27" fmla="*/ 19 h 36"/>
                <a:gd name="T28" fmla="*/ 12 w 56"/>
                <a:gd name="T29" fmla="*/ 17 h 36"/>
                <a:gd name="T30" fmla="*/ 15 w 56"/>
                <a:gd name="T31" fmla="*/ 13 h 36"/>
                <a:gd name="T32" fmla="*/ 10 w 56"/>
                <a:gd name="T33" fmla="*/ 12 h 36"/>
                <a:gd name="T34" fmla="*/ 13 w 56"/>
                <a:gd name="T35" fmla="*/ 8 h 36"/>
                <a:gd name="T36" fmla="*/ 19 w 56"/>
                <a:gd name="T37" fmla="*/ 4 h 36"/>
                <a:gd name="T38" fmla="*/ 21 w 56"/>
                <a:gd name="T39" fmla="*/ 2 h 36"/>
                <a:gd name="T40" fmla="*/ 33 w 56"/>
                <a:gd name="T41" fmla="*/ 2 h 36"/>
                <a:gd name="T42" fmla="*/ 31 w 56"/>
                <a:gd name="T43" fmla="*/ 4 h 36"/>
                <a:gd name="T44" fmla="*/ 28 w 56"/>
                <a:gd name="T45" fmla="*/ 6 h 36"/>
                <a:gd name="T46" fmla="*/ 31 w 56"/>
                <a:gd name="T47" fmla="*/ 7 h 36"/>
                <a:gd name="T48" fmla="*/ 32 w 56"/>
                <a:gd name="T49" fmla="*/ 8 h 36"/>
                <a:gd name="T50" fmla="*/ 29 w 56"/>
                <a:gd name="T51" fmla="*/ 12 h 36"/>
                <a:gd name="T52" fmla="*/ 40 w 56"/>
                <a:gd name="T53" fmla="*/ 11 h 36"/>
                <a:gd name="T54" fmla="*/ 31 w 56"/>
                <a:gd name="T55" fmla="*/ 13 h 36"/>
                <a:gd name="T56" fmla="*/ 22 w 56"/>
                <a:gd name="T57" fmla="*/ 18 h 36"/>
                <a:gd name="T58" fmla="*/ 22 w 56"/>
                <a:gd name="T59" fmla="*/ 20 h 36"/>
                <a:gd name="T60" fmla="*/ 24 w 56"/>
                <a:gd name="T61" fmla="*/ 21 h 36"/>
                <a:gd name="T62" fmla="*/ 31 w 56"/>
                <a:gd name="T63" fmla="*/ 20 h 36"/>
                <a:gd name="T64" fmla="*/ 22 w 56"/>
                <a:gd name="T65" fmla="*/ 23 h 36"/>
                <a:gd name="T66" fmla="*/ 21 w 56"/>
                <a:gd name="T67" fmla="*/ 26 h 36"/>
                <a:gd name="T68" fmla="*/ 23 w 56"/>
                <a:gd name="T69" fmla="*/ 27 h 36"/>
                <a:gd name="T70" fmla="*/ 49 w 56"/>
                <a:gd name="T71" fmla="*/ 22 h 36"/>
                <a:gd name="T72" fmla="*/ 55 w 56"/>
                <a:gd name="T73" fmla="*/ 22 h 36"/>
                <a:gd name="T74" fmla="*/ 56 w 56"/>
                <a:gd name="T75" fmla="*/ 23 h 36"/>
                <a:gd name="T76" fmla="*/ 54 w 56"/>
                <a:gd name="T77" fmla="*/ 2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" h="36">
                  <a:moveTo>
                    <a:pt x="54" y="24"/>
                  </a:moveTo>
                  <a:cubicBezTo>
                    <a:pt x="44" y="25"/>
                    <a:pt x="33" y="26"/>
                    <a:pt x="23" y="29"/>
                  </a:cubicBezTo>
                  <a:cubicBezTo>
                    <a:pt x="30" y="28"/>
                    <a:pt x="37" y="27"/>
                    <a:pt x="45" y="27"/>
                  </a:cubicBezTo>
                  <a:cubicBezTo>
                    <a:pt x="46" y="29"/>
                    <a:pt x="49" y="26"/>
                    <a:pt x="49" y="29"/>
                  </a:cubicBezTo>
                  <a:cubicBezTo>
                    <a:pt x="48" y="30"/>
                    <a:pt x="46" y="29"/>
                    <a:pt x="44" y="29"/>
                  </a:cubicBezTo>
                  <a:cubicBezTo>
                    <a:pt x="40" y="30"/>
                    <a:pt x="36" y="29"/>
                    <a:pt x="33" y="32"/>
                  </a:cubicBezTo>
                  <a:cubicBezTo>
                    <a:pt x="32" y="34"/>
                    <a:pt x="30" y="30"/>
                    <a:pt x="28" y="32"/>
                  </a:cubicBezTo>
                  <a:cubicBezTo>
                    <a:pt x="20" y="30"/>
                    <a:pt x="14" y="35"/>
                    <a:pt x="6" y="36"/>
                  </a:cubicBezTo>
                  <a:cubicBezTo>
                    <a:pt x="6" y="34"/>
                    <a:pt x="9" y="34"/>
                    <a:pt x="7" y="32"/>
                  </a:cubicBezTo>
                  <a:cubicBezTo>
                    <a:pt x="6" y="30"/>
                    <a:pt x="4" y="32"/>
                    <a:pt x="2" y="32"/>
                  </a:cubicBezTo>
                  <a:cubicBezTo>
                    <a:pt x="0" y="28"/>
                    <a:pt x="7" y="30"/>
                    <a:pt x="6" y="26"/>
                  </a:cubicBezTo>
                  <a:cubicBezTo>
                    <a:pt x="5" y="23"/>
                    <a:pt x="11" y="24"/>
                    <a:pt x="13" y="22"/>
                  </a:cubicBezTo>
                  <a:cubicBezTo>
                    <a:pt x="11" y="20"/>
                    <a:pt x="10" y="22"/>
                    <a:pt x="8" y="22"/>
                  </a:cubicBezTo>
                  <a:cubicBezTo>
                    <a:pt x="5" y="23"/>
                    <a:pt x="5" y="23"/>
                    <a:pt x="5" y="19"/>
                  </a:cubicBezTo>
                  <a:cubicBezTo>
                    <a:pt x="8" y="18"/>
                    <a:pt x="10" y="18"/>
                    <a:pt x="12" y="17"/>
                  </a:cubicBezTo>
                  <a:cubicBezTo>
                    <a:pt x="13" y="16"/>
                    <a:pt x="12" y="13"/>
                    <a:pt x="15" y="13"/>
                  </a:cubicBezTo>
                  <a:cubicBezTo>
                    <a:pt x="13" y="11"/>
                    <a:pt x="11" y="13"/>
                    <a:pt x="10" y="12"/>
                  </a:cubicBezTo>
                  <a:cubicBezTo>
                    <a:pt x="11" y="11"/>
                    <a:pt x="13" y="11"/>
                    <a:pt x="13" y="8"/>
                  </a:cubicBezTo>
                  <a:cubicBezTo>
                    <a:pt x="13" y="4"/>
                    <a:pt x="17" y="5"/>
                    <a:pt x="19" y="4"/>
                  </a:cubicBezTo>
                  <a:cubicBezTo>
                    <a:pt x="20" y="4"/>
                    <a:pt x="22" y="5"/>
                    <a:pt x="21" y="2"/>
                  </a:cubicBezTo>
                  <a:cubicBezTo>
                    <a:pt x="25" y="0"/>
                    <a:pt x="29" y="1"/>
                    <a:pt x="33" y="2"/>
                  </a:cubicBezTo>
                  <a:cubicBezTo>
                    <a:pt x="33" y="4"/>
                    <a:pt x="33" y="4"/>
                    <a:pt x="31" y="4"/>
                  </a:cubicBezTo>
                  <a:cubicBezTo>
                    <a:pt x="30" y="4"/>
                    <a:pt x="28" y="4"/>
                    <a:pt x="28" y="6"/>
                  </a:cubicBezTo>
                  <a:cubicBezTo>
                    <a:pt x="28" y="8"/>
                    <a:pt x="30" y="7"/>
                    <a:pt x="31" y="7"/>
                  </a:cubicBezTo>
                  <a:cubicBezTo>
                    <a:pt x="32" y="7"/>
                    <a:pt x="32" y="7"/>
                    <a:pt x="32" y="8"/>
                  </a:cubicBezTo>
                  <a:cubicBezTo>
                    <a:pt x="32" y="10"/>
                    <a:pt x="30" y="11"/>
                    <a:pt x="29" y="12"/>
                  </a:cubicBezTo>
                  <a:cubicBezTo>
                    <a:pt x="32" y="11"/>
                    <a:pt x="35" y="11"/>
                    <a:pt x="40" y="11"/>
                  </a:cubicBezTo>
                  <a:cubicBezTo>
                    <a:pt x="36" y="14"/>
                    <a:pt x="33" y="12"/>
                    <a:pt x="31" y="13"/>
                  </a:cubicBezTo>
                  <a:cubicBezTo>
                    <a:pt x="27" y="14"/>
                    <a:pt x="26" y="18"/>
                    <a:pt x="22" y="18"/>
                  </a:cubicBezTo>
                  <a:cubicBezTo>
                    <a:pt x="22" y="19"/>
                    <a:pt x="22" y="20"/>
                    <a:pt x="22" y="20"/>
                  </a:cubicBezTo>
                  <a:cubicBezTo>
                    <a:pt x="22" y="21"/>
                    <a:pt x="23" y="21"/>
                    <a:pt x="24" y="21"/>
                  </a:cubicBezTo>
                  <a:cubicBezTo>
                    <a:pt x="26" y="20"/>
                    <a:pt x="28" y="20"/>
                    <a:pt x="31" y="20"/>
                  </a:cubicBezTo>
                  <a:cubicBezTo>
                    <a:pt x="27" y="21"/>
                    <a:pt x="24" y="22"/>
                    <a:pt x="22" y="23"/>
                  </a:cubicBezTo>
                  <a:cubicBezTo>
                    <a:pt x="21" y="24"/>
                    <a:pt x="20" y="25"/>
                    <a:pt x="21" y="26"/>
                  </a:cubicBezTo>
                  <a:cubicBezTo>
                    <a:pt x="21" y="28"/>
                    <a:pt x="22" y="27"/>
                    <a:pt x="23" y="27"/>
                  </a:cubicBezTo>
                  <a:cubicBezTo>
                    <a:pt x="32" y="24"/>
                    <a:pt x="40" y="24"/>
                    <a:pt x="49" y="22"/>
                  </a:cubicBezTo>
                  <a:cubicBezTo>
                    <a:pt x="51" y="22"/>
                    <a:pt x="53" y="22"/>
                    <a:pt x="55" y="22"/>
                  </a:cubicBezTo>
                  <a:cubicBezTo>
                    <a:pt x="55" y="22"/>
                    <a:pt x="56" y="22"/>
                    <a:pt x="56" y="23"/>
                  </a:cubicBezTo>
                  <a:cubicBezTo>
                    <a:pt x="56" y="23"/>
                    <a:pt x="55" y="23"/>
                    <a:pt x="54" y="24"/>
                  </a:cubicBezTo>
                  <a:close/>
                </a:path>
              </a:pathLst>
            </a:custGeom>
            <a:solidFill>
              <a:srgbClr val="1F2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7" name="Freeform 57">
              <a:extLst>
                <a:ext uri="{FF2B5EF4-FFF2-40B4-BE49-F238E27FC236}">
                  <a16:creationId xmlns:a16="http://schemas.microsoft.com/office/drawing/2014/main" id="{E52E7BE2-362E-DD4F-03A7-CD2565138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6" y="1205"/>
              <a:ext cx="114" cy="107"/>
            </a:xfrm>
            <a:custGeom>
              <a:avLst/>
              <a:gdLst>
                <a:gd name="T0" fmla="*/ 34 w 48"/>
                <a:gd name="T1" fmla="*/ 45 h 45"/>
                <a:gd name="T2" fmla="*/ 10 w 48"/>
                <a:gd name="T3" fmla="*/ 38 h 45"/>
                <a:gd name="T4" fmla="*/ 5 w 48"/>
                <a:gd name="T5" fmla="*/ 33 h 45"/>
                <a:gd name="T6" fmla="*/ 14 w 48"/>
                <a:gd name="T7" fmla="*/ 36 h 45"/>
                <a:gd name="T8" fmla="*/ 8 w 48"/>
                <a:gd name="T9" fmla="*/ 32 h 45"/>
                <a:gd name="T10" fmla="*/ 13 w 48"/>
                <a:gd name="T11" fmla="*/ 32 h 45"/>
                <a:gd name="T12" fmla="*/ 6 w 48"/>
                <a:gd name="T13" fmla="*/ 24 h 45"/>
                <a:gd name="T14" fmla="*/ 5 w 48"/>
                <a:gd name="T15" fmla="*/ 20 h 45"/>
                <a:gd name="T16" fmla="*/ 6 w 48"/>
                <a:gd name="T17" fmla="*/ 18 h 45"/>
                <a:gd name="T18" fmla="*/ 3 w 48"/>
                <a:gd name="T19" fmla="*/ 7 h 45"/>
                <a:gd name="T20" fmla="*/ 5 w 48"/>
                <a:gd name="T21" fmla="*/ 5 h 45"/>
                <a:gd name="T22" fmla="*/ 3 w 48"/>
                <a:gd name="T23" fmla="*/ 0 h 45"/>
                <a:gd name="T24" fmla="*/ 8 w 48"/>
                <a:gd name="T25" fmla="*/ 3 h 45"/>
                <a:gd name="T26" fmla="*/ 16 w 48"/>
                <a:gd name="T27" fmla="*/ 4 h 45"/>
                <a:gd name="T28" fmla="*/ 17 w 48"/>
                <a:gd name="T29" fmla="*/ 6 h 45"/>
                <a:gd name="T30" fmla="*/ 19 w 48"/>
                <a:gd name="T31" fmla="*/ 17 h 45"/>
                <a:gd name="T32" fmla="*/ 17 w 48"/>
                <a:gd name="T33" fmla="*/ 22 h 45"/>
                <a:gd name="T34" fmla="*/ 36 w 48"/>
                <a:gd name="T35" fmla="*/ 26 h 45"/>
                <a:gd name="T36" fmla="*/ 24 w 48"/>
                <a:gd name="T37" fmla="*/ 28 h 45"/>
                <a:gd name="T38" fmla="*/ 48 w 48"/>
                <a:gd name="T39" fmla="*/ 32 h 45"/>
                <a:gd name="T40" fmla="*/ 37 w 48"/>
                <a:gd name="T41" fmla="*/ 33 h 45"/>
                <a:gd name="T42" fmla="*/ 27 w 48"/>
                <a:gd name="T43" fmla="*/ 32 h 45"/>
                <a:gd name="T44" fmla="*/ 25 w 48"/>
                <a:gd name="T45" fmla="*/ 33 h 45"/>
                <a:gd name="T46" fmla="*/ 26 w 48"/>
                <a:gd name="T47" fmla="*/ 34 h 45"/>
                <a:gd name="T48" fmla="*/ 28 w 48"/>
                <a:gd name="T49" fmla="*/ 35 h 45"/>
                <a:gd name="T50" fmla="*/ 34 w 48"/>
                <a:gd name="T5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8" h="45">
                  <a:moveTo>
                    <a:pt x="34" y="45"/>
                  </a:moveTo>
                  <a:cubicBezTo>
                    <a:pt x="25" y="44"/>
                    <a:pt x="17" y="43"/>
                    <a:pt x="10" y="38"/>
                  </a:cubicBezTo>
                  <a:cubicBezTo>
                    <a:pt x="8" y="36"/>
                    <a:pt x="6" y="36"/>
                    <a:pt x="5" y="33"/>
                  </a:cubicBezTo>
                  <a:cubicBezTo>
                    <a:pt x="8" y="34"/>
                    <a:pt x="10" y="36"/>
                    <a:pt x="14" y="36"/>
                  </a:cubicBezTo>
                  <a:cubicBezTo>
                    <a:pt x="12" y="34"/>
                    <a:pt x="9" y="34"/>
                    <a:pt x="8" y="32"/>
                  </a:cubicBezTo>
                  <a:cubicBezTo>
                    <a:pt x="9" y="31"/>
                    <a:pt x="11" y="33"/>
                    <a:pt x="13" y="32"/>
                  </a:cubicBezTo>
                  <a:cubicBezTo>
                    <a:pt x="12" y="28"/>
                    <a:pt x="8" y="27"/>
                    <a:pt x="6" y="24"/>
                  </a:cubicBezTo>
                  <a:cubicBezTo>
                    <a:pt x="4" y="23"/>
                    <a:pt x="3" y="22"/>
                    <a:pt x="5" y="20"/>
                  </a:cubicBezTo>
                  <a:cubicBezTo>
                    <a:pt x="6" y="19"/>
                    <a:pt x="7" y="19"/>
                    <a:pt x="6" y="18"/>
                  </a:cubicBezTo>
                  <a:cubicBezTo>
                    <a:pt x="2" y="15"/>
                    <a:pt x="4" y="11"/>
                    <a:pt x="3" y="7"/>
                  </a:cubicBezTo>
                  <a:cubicBezTo>
                    <a:pt x="0" y="3"/>
                    <a:pt x="3" y="5"/>
                    <a:pt x="5" y="5"/>
                  </a:cubicBezTo>
                  <a:cubicBezTo>
                    <a:pt x="6" y="3"/>
                    <a:pt x="2" y="2"/>
                    <a:pt x="3" y="0"/>
                  </a:cubicBezTo>
                  <a:cubicBezTo>
                    <a:pt x="5" y="0"/>
                    <a:pt x="6" y="2"/>
                    <a:pt x="8" y="3"/>
                  </a:cubicBezTo>
                  <a:cubicBezTo>
                    <a:pt x="11" y="4"/>
                    <a:pt x="13" y="6"/>
                    <a:pt x="16" y="4"/>
                  </a:cubicBezTo>
                  <a:cubicBezTo>
                    <a:pt x="17" y="4"/>
                    <a:pt x="17" y="5"/>
                    <a:pt x="17" y="6"/>
                  </a:cubicBezTo>
                  <a:cubicBezTo>
                    <a:pt x="13" y="10"/>
                    <a:pt x="16" y="14"/>
                    <a:pt x="19" y="17"/>
                  </a:cubicBezTo>
                  <a:cubicBezTo>
                    <a:pt x="21" y="19"/>
                    <a:pt x="21" y="21"/>
                    <a:pt x="17" y="22"/>
                  </a:cubicBezTo>
                  <a:cubicBezTo>
                    <a:pt x="23" y="27"/>
                    <a:pt x="30" y="23"/>
                    <a:pt x="36" y="26"/>
                  </a:cubicBezTo>
                  <a:cubicBezTo>
                    <a:pt x="32" y="28"/>
                    <a:pt x="28" y="26"/>
                    <a:pt x="24" y="28"/>
                  </a:cubicBezTo>
                  <a:cubicBezTo>
                    <a:pt x="32" y="31"/>
                    <a:pt x="40" y="30"/>
                    <a:pt x="48" y="32"/>
                  </a:cubicBezTo>
                  <a:cubicBezTo>
                    <a:pt x="45" y="34"/>
                    <a:pt x="41" y="33"/>
                    <a:pt x="37" y="33"/>
                  </a:cubicBezTo>
                  <a:cubicBezTo>
                    <a:pt x="34" y="33"/>
                    <a:pt x="31" y="32"/>
                    <a:pt x="27" y="32"/>
                  </a:cubicBezTo>
                  <a:cubicBezTo>
                    <a:pt x="26" y="31"/>
                    <a:pt x="25" y="32"/>
                    <a:pt x="25" y="33"/>
                  </a:cubicBezTo>
                  <a:cubicBezTo>
                    <a:pt x="25" y="35"/>
                    <a:pt x="26" y="34"/>
                    <a:pt x="26" y="34"/>
                  </a:cubicBezTo>
                  <a:cubicBezTo>
                    <a:pt x="27" y="34"/>
                    <a:pt x="28" y="35"/>
                    <a:pt x="28" y="35"/>
                  </a:cubicBezTo>
                  <a:cubicBezTo>
                    <a:pt x="26" y="41"/>
                    <a:pt x="31" y="42"/>
                    <a:pt x="34" y="45"/>
                  </a:cubicBezTo>
                  <a:close/>
                </a:path>
              </a:pathLst>
            </a:custGeom>
            <a:solidFill>
              <a:srgbClr val="822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8" name="Freeform 58">
              <a:extLst>
                <a:ext uri="{FF2B5EF4-FFF2-40B4-BE49-F238E27FC236}">
                  <a16:creationId xmlns:a16="http://schemas.microsoft.com/office/drawing/2014/main" id="{22168C12-DC21-F8FD-7EE5-36D138F31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4" y="1527"/>
              <a:ext cx="48" cy="119"/>
            </a:xfrm>
            <a:custGeom>
              <a:avLst/>
              <a:gdLst>
                <a:gd name="T0" fmla="*/ 11 w 20"/>
                <a:gd name="T1" fmla="*/ 0 h 50"/>
                <a:gd name="T2" fmla="*/ 20 w 20"/>
                <a:gd name="T3" fmla="*/ 7 h 50"/>
                <a:gd name="T4" fmla="*/ 17 w 20"/>
                <a:gd name="T5" fmla="*/ 12 h 50"/>
                <a:gd name="T6" fmla="*/ 13 w 20"/>
                <a:gd name="T7" fmla="*/ 29 h 50"/>
                <a:gd name="T8" fmla="*/ 8 w 20"/>
                <a:gd name="T9" fmla="*/ 45 h 50"/>
                <a:gd name="T10" fmla="*/ 8 w 20"/>
                <a:gd name="T11" fmla="*/ 47 h 50"/>
                <a:gd name="T12" fmla="*/ 10 w 20"/>
                <a:gd name="T13" fmla="*/ 46 h 50"/>
                <a:gd name="T14" fmla="*/ 9 w 20"/>
                <a:gd name="T15" fmla="*/ 49 h 50"/>
                <a:gd name="T16" fmla="*/ 7 w 20"/>
                <a:gd name="T17" fmla="*/ 49 h 50"/>
                <a:gd name="T18" fmla="*/ 1 w 20"/>
                <a:gd name="T19" fmla="*/ 41 h 50"/>
                <a:gd name="T20" fmla="*/ 0 w 20"/>
                <a:gd name="T21" fmla="*/ 16 h 50"/>
                <a:gd name="T22" fmla="*/ 1 w 20"/>
                <a:gd name="T23" fmla="*/ 6 h 50"/>
                <a:gd name="T24" fmla="*/ 4 w 20"/>
                <a:gd name="T25" fmla="*/ 2 h 50"/>
                <a:gd name="T26" fmla="*/ 11 w 20"/>
                <a:gd name="T2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0">
                  <a:moveTo>
                    <a:pt x="11" y="0"/>
                  </a:moveTo>
                  <a:cubicBezTo>
                    <a:pt x="15" y="1"/>
                    <a:pt x="19" y="2"/>
                    <a:pt x="20" y="7"/>
                  </a:cubicBezTo>
                  <a:cubicBezTo>
                    <a:pt x="19" y="9"/>
                    <a:pt x="18" y="10"/>
                    <a:pt x="17" y="12"/>
                  </a:cubicBezTo>
                  <a:cubicBezTo>
                    <a:pt x="14" y="17"/>
                    <a:pt x="12" y="22"/>
                    <a:pt x="13" y="29"/>
                  </a:cubicBezTo>
                  <a:cubicBezTo>
                    <a:pt x="14" y="35"/>
                    <a:pt x="13" y="41"/>
                    <a:pt x="8" y="45"/>
                  </a:cubicBezTo>
                  <a:cubicBezTo>
                    <a:pt x="7" y="46"/>
                    <a:pt x="7" y="46"/>
                    <a:pt x="8" y="47"/>
                  </a:cubicBezTo>
                  <a:cubicBezTo>
                    <a:pt x="8" y="47"/>
                    <a:pt x="9" y="46"/>
                    <a:pt x="10" y="46"/>
                  </a:cubicBezTo>
                  <a:cubicBezTo>
                    <a:pt x="11" y="47"/>
                    <a:pt x="11" y="48"/>
                    <a:pt x="9" y="49"/>
                  </a:cubicBezTo>
                  <a:cubicBezTo>
                    <a:pt x="9" y="50"/>
                    <a:pt x="8" y="50"/>
                    <a:pt x="7" y="49"/>
                  </a:cubicBezTo>
                  <a:cubicBezTo>
                    <a:pt x="4" y="47"/>
                    <a:pt x="2" y="45"/>
                    <a:pt x="1" y="41"/>
                  </a:cubicBezTo>
                  <a:cubicBezTo>
                    <a:pt x="1" y="33"/>
                    <a:pt x="0" y="25"/>
                    <a:pt x="0" y="16"/>
                  </a:cubicBezTo>
                  <a:cubicBezTo>
                    <a:pt x="1" y="13"/>
                    <a:pt x="0" y="9"/>
                    <a:pt x="1" y="6"/>
                  </a:cubicBezTo>
                  <a:cubicBezTo>
                    <a:pt x="2" y="4"/>
                    <a:pt x="2" y="2"/>
                    <a:pt x="4" y="2"/>
                  </a:cubicBezTo>
                  <a:cubicBezTo>
                    <a:pt x="7" y="3"/>
                    <a:pt x="9" y="3"/>
                    <a:pt x="11" y="0"/>
                  </a:cubicBezTo>
                  <a:close/>
                </a:path>
              </a:pathLst>
            </a:custGeom>
            <a:solidFill>
              <a:srgbClr val="D58C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9" name="Freeform 59">
              <a:extLst>
                <a:ext uri="{FF2B5EF4-FFF2-40B4-BE49-F238E27FC236}">
                  <a16:creationId xmlns:a16="http://schemas.microsoft.com/office/drawing/2014/main" id="{D979B6A4-4A25-B65F-31E7-69CC6A181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887"/>
              <a:ext cx="57" cy="214"/>
            </a:xfrm>
            <a:custGeom>
              <a:avLst/>
              <a:gdLst>
                <a:gd name="T0" fmla="*/ 7 w 24"/>
                <a:gd name="T1" fmla="*/ 82 h 90"/>
                <a:gd name="T2" fmla="*/ 4 w 24"/>
                <a:gd name="T3" fmla="*/ 77 h 90"/>
                <a:gd name="T4" fmla="*/ 4 w 24"/>
                <a:gd name="T5" fmla="*/ 77 h 90"/>
                <a:gd name="T6" fmla="*/ 4 w 24"/>
                <a:gd name="T7" fmla="*/ 67 h 90"/>
                <a:gd name="T8" fmla="*/ 6 w 24"/>
                <a:gd name="T9" fmla="*/ 62 h 90"/>
                <a:gd name="T10" fmla="*/ 2 w 24"/>
                <a:gd name="T11" fmla="*/ 25 h 90"/>
                <a:gd name="T12" fmla="*/ 1 w 24"/>
                <a:gd name="T13" fmla="*/ 22 h 90"/>
                <a:gd name="T14" fmla="*/ 2 w 24"/>
                <a:gd name="T15" fmla="*/ 17 h 90"/>
                <a:gd name="T16" fmla="*/ 5 w 24"/>
                <a:gd name="T17" fmla="*/ 21 h 90"/>
                <a:gd name="T18" fmla="*/ 10 w 24"/>
                <a:gd name="T19" fmla="*/ 58 h 90"/>
                <a:gd name="T20" fmla="*/ 10 w 24"/>
                <a:gd name="T21" fmla="*/ 50 h 90"/>
                <a:gd name="T22" fmla="*/ 12 w 24"/>
                <a:gd name="T23" fmla="*/ 47 h 90"/>
                <a:gd name="T24" fmla="*/ 15 w 24"/>
                <a:gd name="T25" fmla="*/ 50 h 90"/>
                <a:gd name="T26" fmla="*/ 15 w 24"/>
                <a:gd name="T27" fmla="*/ 53 h 90"/>
                <a:gd name="T28" fmla="*/ 14 w 24"/>
                <a:gd name="T29" fmla="*/ 13 h 90"/>
                <a:gd name="T30" fmla="*/ 12 w 24"/>
                <a:gd name="T31" fmla="*/ 3 h 90"/>
                <a:gd name="T32" fmla="*/ 14 w 24"/>
                <a:gd name="T33" fmla="*/ 0 h 90"/>
                <a:gd name="T34" fmla="*/ 16 w 24"/>
                <a:gd name="T35" fmla="*/ 3 h 90"/>
                <a:gd name="T36" fmla="*/ 18 w 24"/>
                <a:gd name="T37" fmla="*/ 12 h 90"/>
                <a:gd name="T38" fmla="*/ 19 w 24"/>
                <a:gd name="T39" fmla="*/ 35 h 90"/>
                <a:gd name="T40" fmla="*/ 21 w 24"/>
                <a:gd name="T41" fmla="*/ 54 h 90"/>
                <a:gd name="T42" fmla="*/ 21 w 24"/>
                <a:gd name="T43" fmla="*/ 55 h 90"/>
                <a:gd name="T44" fmla="*/ 24 w 24"/>
                <a:gd name="T45" fmla="*/ 58 h 90"/>
                <a:gd name="T46" fmla="*/ 24 w 24"/>
                <a:gd name="T47" fmla="*/ 60 h 90"/>
                <a:gd name="T48" fmla="*/ 20 w 24"/>
                <a:gd name="T49" fmla="*/ 73 h 90"/>
                <a:gd name="T50" fmla="*/ 20 w 24"/>
                <a:gd name="T51" fmla="*/ 81 h 90"/>
                <a:gd name="T52" fmla="*/ 20 w 24"/>
                <a:gd name="T53" fmla="*/ 86 h 90"/>
                <a:gd name="T54" fmla="*/ 18 w 24"/>
                <a:gd name="T55" fmla="*/ 90 h 90"/>
                <a:gd name="T56" fmla="*/ 17 w 24"/>
                <a:gd name="T57" fmla="*/ 86 h 90"/>
                <a:gd name="T58" fmla="*/ 11 w 24"/>
                <a:gd name="T59" fmla="*/ 79 h 90"/>
                <a:gd name="T60" fmla="*/ 9 w 24"/>
                <a:gd name="T61" fmla="*/ 78 h 90"/>
                <a:gd name="T62" fmla="*/ 7 w 24"/>
                <a:gd name="T63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" h="90">
                  <a:moveTo>
                    <a:pt x="7" y="82"/>
                  </a:moveTo>
                  <a:cubicBezTo>
                    <a:pt x="5" y="81"/>
                    <a:pt x="4" y="79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6" y="74"/>
                    <a:pt x="3" y="70"/>
                    <a:pt x="4" y="67"/>
                  </a:cubicBezTo>
                  <a:cubicBezTo>
                    <a:pt x="7" y="66"/>
                    <a:pt x="6" y="64"/>
                    <a:pt x="6" y="62"/>
                  </a:cubicBezTo>
                  <a:cubicBezTo>
                    <a:pt x="7" y="50"/>
                    <a:pt x="5" y="38"/>
                    <a:pt x="2" y="25"/>
                  </a:cubicBezTo>
                  <a:cubicBezTo>
                    <a:pt x="1" y="24"/>
                    <a:pt x="1" y="23"/>
                    <a:pt x="1" y="22"/>
                  </a:cubicBezTo>
                  <a:cubicBezTo>
                    <a:pt x="1" y="20"/>
                    <a:pt x="0" y="18"/>
                    <a:pt x="2" y="17"/>
                  </a:cubicBezTo>
                  <a:cubicBezTo>
                    <a:pt x="4" y="17"/>
                    <a:pt x="5" y="19"/>
                    <a:pt x="5" y="21"/>
                  </a:cubicBezTo>
                  <a:cubicBezTo>
                    <a:pt x="8" y="33"/>
                    <a:pt x="12" y="45"/>
                    <a:pt x="10" y="58"/>
                  </a:cubicBezTo>
                  <a:cubicBezTo>
                    <a:pt x="10" y="55"/>
                    <a:pt x="10" y="53"/>
                    <a:pt x="10" y="50"/>
                  </a:cubicBezTo>
                  <a:cubicBezTo>
                    <a:pt x="11" y="49"/>
                    <a:pt x="10" y="47"/>
                    <a:pt x="12" y="47"/>
                  </a:cubicBezTo>
                  <a:cubicBezTo>
                    <a:pt x="14" y="47"/>
                    <a:pt x="14" y="49"/>
                    <a:pt x="15" y="50"/>
                  </a:cubicBezTo>
                  <a:cubicBezTo>
                    <a:pt x="15" y="51"/>
                    <a:pt x="15" y="52"/>
                    <a:pt x="15" y="53"/>
                  </a:cubicBezTo>
                  <a:cubicBezTo>
                    <a:pt x="14" y="39"/>
                    <a:pt x="16" y="26"/>
                    <a:pt x="14" y="13"/>
                  </a:cubicBezTo>
                  <a:cubicBezTo>
                    <a:pt x="13" y="10"/>
                    <a:pt x="12" y="6"/>
                    <a:pt x="12" y="3"/>
                  </a:cubicBezTo>
                  <a:cubicBezTo>
                    <a:pt x="12" y="2"/>
                    <a:pt x="12" y="1"/>
                    <a:pt x="14" y="0"/>
                  </a:cubicBezTo>
                  <a:cubicBezTo>
                    <a:pt x="16" y="0"/>
                    <a:pt x="16" y="1"/>
                    <a:pt x="16" y="3"/>
                  </a:cubicBezTo>
                  <a:cubicBezTo>
                    <a:pt x="17" y="6"/>
                    <a:pt x="17" y="9"/>
                    <a:pt x="18" y="12"/>
                  </a:cubicBezTo>
                  <a:cubicBezTo>
                    <a:pt x="20" y="19"/>
                    <a:pt x="19" y="27"/>
                    <a:pt x="19" y="35"/>
                  </a:cubicBezTo>
                  <a:cubicBezTo>
                    <a:pt x="19" y="42"/>
                    <a:pt x="19" y="48"/>
                    <a:pt x="21" y="54"/>
                  </a:cubicBezTo>
                  <a:cubicBezTo>
                    <a:pt x="21" y="55"/>
                    <a:pt x="20" y="55"/>
                    <a:pt x="21" y="55"/>
                  </a:cubicBezTo>
                  <a:cubicBezTo>
                    <a:pt x="24" y="55"/>
                    <a:pt x="24" y="55"/>
                    <a:pt x="24" y="58"/>
                  </a:cubicBezTo>
                  <a:cubicBezTo>
                    <a:pt x="24" y="59"/>
                    <a:pt x="24" y="60"/>
                    <a:pt x="24" y="60"/>
                  </a:cubicBezTo>
                  <a:cubicBezTo>
                    <a:pt x="23" y="65"/>
                    <a:pt x="23" y="69"/>
                    <a:pt x="20" y="73"/>
                  </a:cubicBezTo>
                  <a:cubicBezTo>
                    <a:pt x="19" y="75"/>
                    <a:pt x="20" y="78"/>
                    <a:pt x="20" y="81"/>
                  </a:cubicBezTo>
                  <a:cubicBezTo>
                    <a:pt x="20" y="83"/>
                    <a:pt x="20" y="84"/>
                    <a:pt x="20" y="86"/>
                  </a:cubicBezTo>
                  <a:cubicBezTo>
                    <a:pt x="20" y="88"/>
                    <a:pt x="20" y="89"/>
                    <a:pt x="18" y="90"/>
                  </a:cubicBezTo>
                  <a:cubicBezTo>
                    <a:pt x="17" y="89"/>
                    <a:pt x="17" y="88"/>
                    <a:pt x="17" y="86"/>
                  </a:cubicBezTo>
                  <a:cubicBezTo>
                    <a:pt x="16" y="83"/>
                    <a:pt x="15" y="80"/>
                    <a:pt x="11" y="79"/>
                  </a:cubicBezTo>
                  <a:cubicBezTo>
                    <a:pt x="10" y="79"/>
                    <a:pt x="11" y="77"/>
                    <a:pt x="9" y="78"/>
                  </a:cubicBezTo>
                  <a:cubicBezTo>
                    <a:pt x="8" y="79"/>
                    <a:pt x="8" y="81"/>
                    <a:pt x="7" y="82"/>
                  </a:cubicBezTo>
                  <a:close/>
                </a:path>
              </a:pathLst>
            </a:custGeom>
            <a:solidFill>
              <a:srgbClr val="732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0" name="Freeform 60">
              <a:extLst>
                <a:ext uri="{FF2B5EF4-FFF2-40B4-BE49-F238E27FC236}">
                  <a16:creationId xmlns:a16="http://schemas.microsoft.com/office/drawing/2014/main" id="{683068A3-18C4-BE2E-DE3C-1338824D3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" y="1736"/>
              <a:ext cx="192" cy="151"/>
            </a:xfrm>
            <a:custGeom>
              <a:avLst/>
              <a:gdLst>
                <a:gd name="T0" fmla="*/ 0 w 81"/>
                <a:gd name="T1" fmla="*/ 36 h 64"/>
                <a:gd name="T2" fmla="*/ 7 w 81"/>
                <a:gd name="T3" fmla="*/ 0 h 64"/>
                <a:gd name="T4" fmla="*/ 3 w 81"/>
                <a:gd name="T5" fmla="*/ 33 h 64"/>
                <a:gd name="T6" fmla="*/ 6 w 81"/>
                <a:gd name="T7" fmla="*/ 22 h 64"/>
                <a:gd name="T8" fmla="*/ 7 w 81"/>
                <a:gd name="T9" fmla="*/ 31 h 64"/>
                <a:gd name="T10" fmla="*/ 7 w 81"/>
                <a:gd name="T11" fmla="*/ 31 h 64"/>
                <a:gd name="T12" fmla="*/ 21 w 81"/>
                <a:gd name="T13" fmla="*/ 38 h 64"/>
                <a:gd name="T14" fmla="*/ 9 w 81"/>
                <a:gd name="T15" fmla="*/ 38 h 64"/>
                <a:gd name="T16" fmla="*/ 8 w 81"/>
                <a:gd name="T17" fmla="*/ 39 h 64"/>
                <a:gd name="T18" fmla="*/ 7 w 81"/>
                <a:gd name="T19" fmla="*/ 42 h 64"/>
                <a:gd name="T20" fmla="*/ 5 w 81"/>
                <a:gd name="T21" fmla="*/ 46 h 64"/>
                <a:gd name="T22" fmla="*/ 10 w 81"/>
                <a:gd name="T23" fmla="*/ 50 h 64"/>
                <a:gd name="T24" fmla="*/ 26 w 81"/>
                <a:gd name="T25" fmla="*/ 47 h 64"/>
                <a:gd name="T26" fmla="*/ 38 w 81"/>
                <a:gd name="T27" fmla="*/ 42 h 64"/>
                <a:gd name="T28" fmla="*/ 49 w 81"/>
                <a:gd name="T29" fmla="*/ 38 h 64"/>
                <a:gd name="T30" fmla="*/ 51 w 81"/>
                <a:gd name="T31" fmla="*/ 37 h 64"/>
                <a:gd name="T32" fmla="*/ 61 w 81"/>
                <a:gd name="T33" fmla="*/ 33 h 64"/>
                <a:gd name="T34" fmla="*/ 65 w 81"/>
                <a:gd name="T35" fmla="*/ 31 h 64"/>
                <a:gd name="T36" fmla="*/ 65 w 81"/>
                <a:gd name="T37" fmla="*/ 31 h 64"/>
                <a:gd name="T38" fmla="*/ 77 w 81"/>
                <a:gd name="T39" fmla="*/ 19 h 64"/>
                <a:gd name="T40" fmla="*/ 78 w 81"/>
                <a:gd name="T41" fmla="*/ 14 h 64"/>
                <a:gd name="T42" fmla="*/ 79 w 81"/>
                <a:gd name="T43" fmla="*/ 19 h 64"/>
                <a:gd name="T44" fmla="*/ 74 w 81"/>
                <a:gd name="T45" fmla="*/ 29 h 64"/>
                <a:gd name="T46" fmla="*/ 53 w 81"/>
                <a:gd name="T47" fmla="*/ 43 h 64"/>
                <a:gd name="T48" fmla="*/ 37 w 81"/>
                <a:gd name="T49" fmla="*/ 55 h 64"/>
                <a:gd name="T50" fmla="*/ 28 w 81"/>
                <a:gd name="T51" fmla="*/ 63 h 64"/>
                <a:gd name="T52" fmla="*/ 28 w 81"/>
                <a:gd name="T53" fmla="*/ 63 h 64"/>
                <a:gd name="T54" fmla="*/ 28 w 81"/>
                <a:gd name="T55" fmla="*/ 62 h 64"/>
                <a:gd name="T56" fmla="*/ 39 w 81"/>
                <a:gd name="T57" fmla="*/ 49 h 64"/>
                <a:gd name="T58" fmla="*/ 41 w 81"/>
                <a:gd name="T59" fmla="*/ 47 h 64"/>
                <a:gd name="T60" fmla="*/ 35 w 81"/>
                <a:gd name="T61" fmla="*/ 49 h 64"/>
                <a:gd name="T62" fmla="*/ 34 w 81"/>
                <a:gd name="T63" fmla="*/ 50 h 64"/>
                <a:gd name="T64" fmla="*/ 35 w 81"/>
                <a:gd name="T65" fmla="*/ 48 h 64"/>
                <a:gd name="T66" fmla="*/ 34 w 81"/>
                <a:gd name="T67" fmla="*/ 48 h 64"/>
                <a:gd name="T68" fmla="*/ 32 w 81"/>
                <a:gd name="T69" fmla="*/ 49 h 64"/>
                <a:gd name="T70" fmla="*/ 21 w 81"/>
                <a:gd name="T71" fmla="*/ 52 h 64"/>
                <a:gd name="T72" fmla="*/ 7 w 81"/>
                <a:gd name="T73" fmla="*/ 56 h 64"/>
                <a:gd name="T74" fmla="*/ 4 w 81"/>
                <a:gd name="T75" fmla="*/ 57 h 64"/>
                <a:gd name="T76" fmla="*/ 2 w 81"/>
                <a:gd name="T77" fmla="*/ 53 h 64"/>
                <a:gd name="T78" fmla="*/ 2 w 81"/>
                <a:gd name="T79" fmla="*/ 38 h 64"/>
                <a:gd name="T80" fmla="*/ 1 w 81"/>
                <a:gd name="T81" fmla="*/ 38 h 64"/>
                <a:gd name="T82" fmla="*/ 0 w 81"/>
                <a:gd name="T83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64">
                  <a:moveTo>
                    <a:pt x="0" y="36"/>
                  </a:moveTo>
                  <a:cubicBezTo>
                    <a:pt x="3" y="24"/>
                    <a:pt x="1" y="11"/>
                    <a:pt x="7" y="0"/>
                  </a:cubicBezTo>
                  <a:cubicBezTo>
                    <a:pt x="4" y="11"/>
                    <a:pt x="3" y="22"/>
                    <a:pt x="3" y="33"/>
                  </a:cubicBezTo>
                  <a:cubicBezTo>
                    <a:pt x="5" y="30"/>
                    <a:pt x="3" y="25"/>
                    <a:pt x="6" y="22"/>
                  </a:cubicBezTo>
                  <a:cubicBezTo>
                    <a:pt x="7" y="25"/>
                    <a:pt x="5" y="28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9" y="39"/>
                    <a:pt x="16" y="36"/>
                    <a:pt x="21" y="38"/>
                  </a:cubicBezTo>
                  <a:cubicBezTo>
                    <a:pt x="17" y="40"/>
                    <a:pt x="13" y="40"/>
                    <a:pt x="9" y="38"/>
                  </a:cubicBezTo>
                  <a:cubicBezTo>
                    <a:pt x="7" y="38"/>
                    <a:pt x="8" y="38"/>
                    <a:pt x="8" y="39"/>
                  </a:cubicBezTo>
                  <a:cubicBezTo>
                    <a:pt x="8" y="40"/>
                    <a:pt x="7" y="41"/>
                    <a:pt x="7" y="42"/>
                  </a:cubicBezTo>
                  <a:cubicBezTo>
                    <a:pt x="6" y="43"/>
                    <a:pt x="5" y="44"/>
                    <a:pt x="5" y="46"/>
                  </a:cubicBezTo>
                  <a:cubicBezTo>
                    <a:pt x="4" y="50"/>
                    <a:pt x="6" y="52"/>
                    <a:pt x="10" y="50"/>
                  </a:cubicBezTo>
                  <a:cubicBezTo>
                    <a:pt x="15" y="48"/>
                    <a:pt x="21" y="47"/>
                    <a:pt x="26" y="47"/>
                  </a:cubicBezTo>
                  <a:cubicBezTo>
                    <a:pt x="31" y="47"/>
                    <a:pt x="35" y="46"/>
                    <a:pt x="38" y="42"/>
                  </a:cubicBezTo>
                  <a:cubicBezTo>
                    <a:pt x="42" y="42"/>
                    <a:pt x="46" y="40"/>
                    <a:pt x="49" y="38"/>
                  </a:cubicBezTo>
                  <a:cubicBezTo>
                    <a:pt x="50" y="37"/>
                    <a:pt x="50" y="37"/>
                    <a:pt x="51" y="37"/>
                  </a:cubicBezTo>
                  <a:cubicBezTo>
                    <a:pt x="55" y="38"/>
                    <a:pt x="58" y="36"/>
                    <a:pt x="61" y="33"/>
                  </a:cubicBezTo>
                  <a:cubicBezTo>
                    <a:pt x="62" y="32"/>
                    <a:pt x="64" y="32"/>
                    <a:pt x="65" y="31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71" y="29"/>
                    <a:pt x="74" y="24"/>
                    <a:pt x="77" y="19"/>
                  </a:cubicBezTo>
                  <a:cubicBezTo>
                    <a:pt x="77" y="17"/>
                    <a:pt x="78" y="15"/>
                    <a:pt x="78" y="14"/>
                  </a:cubicBezTo>
                  <a:cubicBezTo>
                    <a:pt x="81" y="15"/>
                    <a:pt x="81" y="17"/>
                    <a:pt x="79" y="19"/>
                  </a:cubicBezTo>
                  <a:cubicBezTo>
                    <a:pt x="77" y="23"/>
                    <a:pt x="76" y="26"/>
                    <a:pt x="74" y="29"/>
                  </a:cubicBezTo>
                  <a:cubicBezTo>
                    <a:pt x="69" y="37"/>
                    <a:pt x="61" y="40"/>
                    <a:pt x="53" y="43"/>
                  </a:cubicBezTo>
                  <a:cubicBezTo>
                    <a:pt x="46" y="46"/>
                    <a:pt x="40" y="49"/>
                    <a:pt x="37" y="55"/>
                  </a:cubicBezTo>
                  <a:cubicBezTo>
                    <a:pt x="35" y="59"/>
                    <a:pt x="32" y="61"/>
                    <a:pt x="28" y="63"/>
                  </a:cubicBezTo>
                  <a:cubicBezTo>
                    <a:pt x="28" y="64"/>
                    <a:pt x="27" y="63"/>
                    <a:pt x="28" y="6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0" y="57"/>
                    <a:pt x="33" y="54"/>
                    <a:pt x="39" y="49"/>
                  </a:cubicBezTo>
                  <a:cubicBezTo>
                    <a:pt x="40" y="49"/>
                    <a:pt x="41" y="48"/>
                    <a:pt x="41" y="47"/>
                  </a:cubicBezTo>
                  <a:cubicBezTo>
                    <a:pt x="39" y="47"/>
                    <a:pt x="38" y="49"/>
                    <a:pt x="35" y="49"/>
                  </a:cubicBezTo>
                  <a:cubicBezTo>
                    <a:pt x="35" y="50"/>
                    <a:pt x="35" y="50"/>
                    <a:pt x="34" y="50"/>
                  </a:cubicBezTo>
                  <a:cubicBezTo>
                    <a:pt x="35" y="49"/>
                    <a:pt x="35" y="49"/>
                    <a:pt x="35" y="48"/>
                  </a:cubicBezTo>
                  <a:cubicBezTo>
                    <a:pt x="35" y="47"/>
                    <a:pt x="34" y="48"/>
                    <a:pt x="34" y="48"/>
                  </a:cubicBezTo>
                  <a:cubicBezTo>
                    <a:pt x="33" y="48"/>
                    <a:pt x="33" y="49"/>
                    <a:pt x="32" y="49"/>
                  </a:cubicBezTo>
                  <a:cubicBezTo>
                    <a:pt x="29" y="51"/>
                    <a:pt x="25" y="53"/>
                    <a:pt x="21" y="52"/>
                  </a:cubicBezTo>
                  <a:cubicBezTo>
                    <a:pt x="16" y="51"/>
                    <a:pt x="11" y="53"/>
                    <a:pt x="7" y="56"/>
                  </a:cubicBezTo>
                  <a:cubicBezTo>
                    <a:pt x="6" y="56"/>
                    <a:pt x="5" y="58"/>
                    <a:pt x="4" y="57"/>
                  </a:cubicBezTo>
                  <a:cubicBezTo>
                    <a:pt x="2" y="56"/>
                    <a:pt x="2" y="55"/>
                    <a:pt x="2" y="53"/>
                  </a:cubicBezTo>
                  <a:cubicBezTo>
                    <a:pt x="3" y="48"/>
                    <a:pt x="1" y="43"/>
                    <a:pt x="2" y="38"/>
                  </a:cubicBezTo>
                  <a:cubicBezTo>
                    <a:pt x="2" y="37"/>
                    <a:pt x="1" y="38"/>
                    <a:pt x="1" y="38"/>
                  </a:cubicBezTo>
                  <a:cubicBezTo>
                    <a:pt x="0" y="37"/>
                    <a:pt x="0" y="37"/>
                    <a:pt x="0" y="36"/>
                  </a:cubicBezTo>
                  <a:close/>
                </a:path>
              </a:pathLst>
            </a:custGeom>
            <a:solidFill>
              <a:srgbClr val="7842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1" name="Freeform 61">
              <a:extLst>
                <a:ext uri="{FF2B5EF4-FFF2-40B4-BE49-F238E27FC236}">
                  <a16:creationId xmlns:a16="http://schemas.microsoft.com/office/drawing/2014/main" id="{3F286D63-27B3-0BCB-C593-4228FCAE0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1295"/>
              <a:ext cx="216" cy="59"/>
            </a:xfrm>
            <a:custGeom>
              <a:avLst/>
              <a:gdLst>
                <a:gd name="T0" fmla="*/ 0 w 91"/>
                <a:gd name="T1" fmla="*/ 10 h 25"/>
                <a:gd name="T2" fmla="*/ 10 w 91"/>
                <a:gd name="T3" fmla="*/ 11 h 25"/>
                <a:gd name="T4" fmla="*/ 69 w 91"/>
                <a:gd name="T5" fmla="*/ 6 h 25"/>
                <a:gd name="T6" fmla="*/ 83 w 91"/>
                <a:gd name="T7" fmla="*/ 3 h 25"/>
                <a:gd name="T8" fmla="*/ 91 w 91"/>
                <a:gd name="T9" fmla="*/ 0 h 25"/>
                <a:gd name="T10" fmla="*/ 64 w 91"/>
                <a:gd name="T11" fmla="*/ 13 h 25"/>
                <a:gd name="T12" fmla="*/ 66 w 91"/>
                <a:gd name="T13" fmla="*/ 9 h 25"/>
                <a:gd name="T14" fmla="*/ 54 w 91"/>
                <a:gd name="T15" fmla="*/ 13 h 25"/>
                <a:gd name="T16" fmla="*/ 61 w 91"/>
                <a:gd name="T17" fmla="*/ 12 h 25"/>
                <a:gd name="T18" fmla="*/ 58 w 91"/>
                <a:gd name="T19" fmla="*/ 14 h 25"/>
                <a:gd name="T20" fmla="*/ 60 w 91"/>
                <a:gd name="T21" fmla="*/ 16 h 25"/>
                <a:gd name="T22" fmla="*/ 42 w 91"/>
                <a:gd name="T23" fmla="*/ 20 h 25"/>
                <a:gd name="T24" fmla="*/ 36 w 91"/>
                <a:gd name="T25" fmla="*/ 21 h 25"/>
                <a:gd name="T26" fmla="*/ 36 w 91"/>
                <a:gd name="T27" fmla="*/ 22 h 25"/>
                <a:gd name="T28" fmla="*/ 27 w 91"/>
                <a:gd name="T29" fmla="*/ 24 h 25"/>
                <a:gd name="T30" fmla="*/ 16 w 91"/>
                <a:gd name="T31" fmla="*/ 24 h 25"/>
                <a:gd name="T32" fmla="*/ 15 w 91"/>
                <a:gd name="T33" fmla="*/ 21 h 25"/>
                <a:gd name="T34" fmla="*/ 18 w 91"/>
                <a:gd name="T35" fmla="*/ 21 h 25"/>
                <a:gd name="T36" fmla="*/ 2 w 91"/>
                <a:gd name="T37" fmla="*/ 16 h 25"/>
                <a:gd name="T38" fmla="*/ 2 w 91"/>
                <a:gd name="T39" fmla="*/ 16 h 25"/>
                <a:gd name="T40" fmla="*/ 1 w 91"/>
                <a:gd name="T41" fmla="*/ 11 h 25"/>
                <a:gd name="T42" fmla="*/ 0 w 91"/>
                <a:gd name="T43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1" h="25">
                  <a:moveTo>
                    <a:pt x="0" y="10"/>
                  </a:moveTo>
                  <a:cubicBezTo>
                    <a:pt x="4" y="9"/>
                    <a:pt x="7" y="11"/>
                    <a:pt x="10" y="11"/>
                  </a:cubicBezTo>
                  <a:cubicBezTo>
                    <a:pt x="30" y="12"/>
                    <a:pt x="49" y="12"/>
                    <a:pt x="69" y="6"/>
                  </a:cubicBezTo>
                  <a:cubicBezTo>
                    <a:pt x="73" y="5"/>
                    <a:pt x="78" y="5"/>
                    <a:pt x="83" y="3"/>
                  </a:cubicBezTo>
                  <a:cubicBezTo>
                    <a:pt x="86" y="2"/>
                    <a:pt x="88" y="0"/>
                    <a:pt x="91" y="0"/>
                  </a:cubicBezTo>
                  <a:cubicBezTo>
                    <a:pt x="82" y="5"/>
                    <a:pt x="74" y="12"/>
                    <a:pt x="64" y="13"/>
                  </a:cubicBezTo>
                  <a:cubicBezTo>
                    <a:pt x="64" y="11"/>
                    <a:pt x="66" y="11"/>
                    <a:pt x="66" y="9"/>
                  </a:cubicBezTo>
                  <a:cubicBezTo>
                    <a:pt x="62" y="10"/>
                    <a:pt x="58" y="11"/>
                    <a:pt x="54" y="13"/>
                  </a:cubicBezTo>
                  <a:cubicBezTo>
                    <a:pt x="56" y="14"/>
                    <a:pt x="59" y="12"/>
                    <a:pt x="61" y="12"/>
                  </a:cubicBezTo>
                  <a:cubicBezTo>
                    <a:pt x="61" y="15"/>
                    <a:pt x="58" y="13"/>
                    <a:pt x="58" y="14"/>
                  </a:cubicBezTo>
                  <a:cubicBezTo>
                    <a:pt x="58" y="16"/>
                    <a:pt x="60" y="15"/>
                    <a:pt x="60" y="16"/>
                  </a:cubicBezTo>
                  <a:cubicBezTo>
                    <a:pt x="54" y="18"/>
                    <a:pt x="48" y="19"/>
                    <a:pt x="42" y="20"/>
                  </a:cubicBezTo>
                  <a:cubicBezTo>
                    <a:pt x="40" y="20"/>
                    <a:pt x="38" y="20"/>
                    <a:pt x="36" y="21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3" y="24"/>
                    <a:pt x="30" y="23"/>
                    <a:pt x="27" y="24"/>
                  </a:cubicBezTo>
                  <a:cubicBezTo>
                    <a:pt x="23" y="25"/>
                    <a:pt x="19" y="25"/>
                    <a:pt x="16" y="24"/>
                  </a:cubicBezTo>
                  <a:cubicBezTo>
                    <a:pt x="15" y="23"/>
                    <a:pt x="14" y="22"/>
                    <a:pt x="15" y="21"/>
                  </a:cubicBezTo>
                  <a:cubicBezTo>
                    <a:pt x="16" y="20"/>
                    <a:pt x="17" y="21"/>
                    <a:pt x="18" y="21"/>
                  </a:cubicBezTo>
                  <a:cubicBezTo>
                    <a:pt x="12" y="21"/>
                    <a:pt x="7" y="19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4" y="13"/>
                    <a:pt x="1" y="12"/>
                    <a:pt x="1" y="11"/>
                  </a:cubicBezTo>
                  <a:cubicBezTo>
                    <a:pt x="1" y="11"/>
                    <a:pt x="1" y="10"/>
                    <a:pt x="0" y="10"/>
                  </a:cubicBezTo>
                  <a:close/>
                </a:path>
              </a:pathLst>
            </a:custGeom>
            <a:solidFill>
              <a:srgbClr val="972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2" name="Freeform 62">
              <a:extLst>
                <a:ext uri="{FF2B5EF4-FFF2-40B4-BE49-F238E27FC236}">
                  <a16:creationId xmlns:a16="http://schemas.microsoft.com/office/drawing/2014/main" id="{3151375D-5BC1-4FA4-69AB-7629D2ED0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" y="736"/>
              <a:ext cx="83" cy="90"/>
            </a:xfrm>
            <a:custGeom>
              <a:avLst/>
              <a:gdLst>
                <a:gd name="T0" fmla="*/ 20 w 35"/>
                <a:gd name="T1" fmla="*/ 26 h 38"/>
                <a:gd name="T2" fmla="*/ 19 w 35"/>
                <a:gd name="T3" fmla="*/ 26 h 38"/>
                <a:gd name="T4" fmla="*/ 15 w 35"/>
                <a:gd name="T5" fmla="*/ 31 h 38"/>
                <a:gd name="T6" fmla="*/ 17 w 35"/>
                <a:gd name="T7" fmla="*/ 38 h 38"/>
                <a:gd name="T8" fmla="*/ 12 w 35"/>
                <a:gd name="T9" fmla="*/ 29 h 38"/>
                <a:gd name="T10" fmla="*/ 1 w 35"/>
                <a:gd name="T11" fmla="*/ 25 h 38"/>
                <a:gd name="T12" fmla="*/ 16 w 35"/>
                <a:gd name="T13" fmla="*/ 23 h 38"/>
                <a:gd name="T14" fmla="*/ 2 w 35"/>
                <a:gd name="T15" fmla="*/ 21 h 38"/>
                <a:gd name="T16" fmla="*/ 19 w 35"/>
                <a:gd name="T17" fmla="*/ 21 h 38"/>
                <a:gd name="T18" fmla="*/ 16 w 35"/>
                <a:gd name="T19" fmla="*/ 19 h 38"/>
                <a:gd name="T20" fmla="*/ 15 w 35"/>
                <a:gd name="T21" fmla="*/ 18 h 38"/>
                <a:gd name="T22" fmla="*/ 12 w 35"/>
                <a:gd name="T23" fmla="*/ 14 h 38"/>
                <a:gd name="T24" fmla="*/ 18 w 35"/>
                <a:gd name="T25" fmla="*/ 11 h 38"/>
                <a:gd name="T26" fmla="*/ 2 w 35"/>
                <a:gd name="T27" fmla="*/ 11 h 38"/>
                <a:gd name="T28" fmla="*/ 3 w 35"/>
                <a:gd name="T29" fmla="*/ 8 h 38"/>
                <a:gd name="T30" fmla="*/ 19 w 35"/>
                <a:gd name="T31" fmla="*/ 8 h 38"/>
                <a:gd name="T32" fmla="*/ 11 w 35"/>
                <a:gd name="T33" fmla="*/ 4 h 38"/>
                <a:gd name="T34" fmla="*/ 5 w 35"/>
                <a:gd name="T35" fmla="*/ 3 h 38"/>
                <a:gd name="T36" fmla="*/ 7 w 35"/>
                <a:gd name="T37" fmla="*/ 0 h 38"/>
                <a:gd name="T38" fmla="*/ 27 w 35"/>
                <a:gd name="T39" fmla="*/ 0 h 38"/>
                <a:gd name="T40" fmla="*/ 30 w 35"/>
                <a:gd name="T41" fmla="*/ 1 h 38"/>
                <a:gd name="T42" fmla="*/ 26 w 35"/>
                <a:gd name="T43" fmla="*/ 2 h 38"/>
                <a:gd name="T44" fmla="*/ 33 w 35"/>
                <a:gd name="T45" fmla="*/ 6 h 38"/>
                <a:gd name="T46" fmla="*/ 31 w 35"/>
                <a:gd name="T47" fmla="*/ 10 h 38"/>
                <a:gd name="T48" fmla="*/ 27 w 35"/>
                <a:gd name="T49" fmla="*/ 11 h 38"/>
                <a:gd name="T50" fmla="*/ 32 w 35"/>
                <a:gd name="T51" fmla="*/ 12 h 38"/>
                <a:gd name="T52" fmla="*/ 35 w 35"/>
                <a:gd name="T53" fmla="*/ 14 h 38"/>
                <a:gd name="T54" fmla="*/ 33 w 35"/>
                <a:gd name="T55" fmla="*/ 16 h 38"/>
                <a:gd name="T56" fmla="*/ 26 w 35"/>
                <a:gd name="T57" fmla="*/ 20 h 38"/>
                <a:gd name="T58" fmla="*/ 32 w 35"/>
                <a:gd name="T59" fmla="*/ 20 h 38"/>
                <a:gd name="T60" fmla="*/ 29 w 35"/>
                <a:gd name="T61" fmla="*/ 25 h 38"/>
                <a:gd name="T62" fmla="*/ 29 w 35"/>
                <a:gd name="T63" fmla="*/ 25 h 38"/>
                <a:gd name="T64" fmla="*/ 20 w 35"/>
                <a:gd name="T65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" h="38">
                  <a:moveTo>
                    <a:pt x="20" y="26"/>
                  </a:moveTo>
                  <a:cubicBezTo>
                    <a:pt x="20" y="26"/>
                    <a:pt x="19" y="26"/>
                    <a:pt x="19" y="26"/>
                  </a:cubicBezTo>
                  <a:cubicBezTo>
                    <a:pt x="13" y="26"/>
                    <a:pt x="13" y="26"/>
                    <a:pt x="15" y="31"/>
                  </a:cubicBezTo>
                  <a:cubicBezTo>
                    <a:pt x="16" y="33"/>
                    <a:pt x="17" y="36"/>
                    <a:pt x="17" y="38"/>
                  </a:cubicBezTo>
                  <a:cubicBezTo>
                    <a:pt x="14" y="36"/>
                    <a:pt x="13" y="32"/>
                    <a:pt x="12" y="29"/>
                  </a:cubicBezTo>
                  <a:cubicBezTo>
                    <a:pt x="9" y="24"/>
                    <a:pt x="5" y="28"/>
                    <a:pt x="1" y="25"/>
                  </a:cubicBezTo>
                  <a:cubicBezTo>
                    <a:pt x="6" y="23"/>
                    <a:pt x="11" y="24"/>
                    <a:pt x="16" y="23"/>
                  </a:cubicBezTo>
                  <a:cubicBezTo>
                    <a:pt x="11" y="22"/>
                    <a:pt x="6" y="23"/>
                    <a:pt x="2" y="21"/>
                  </a:cubicBezTo>
                  <a:cubicBezTo>
                    <a:pt x="7" y="21"/>
                    <a:pt x="13" y="21"/>
                    <a:pt x="19" y="21"/>
                  </a:cubicBezTo>
                  <a:cubicBezTo>
                    <a:pt x="18" y="19"/>
                    <a:pt x="17" y="19"/>
                    <a:pt x="16" y="19"/>
                  </a:cubicBezTo>
                  <a:cubicBezTo>
                    <a:pt x="15" y="19"/>
                    <a:pt x="15" y="19"/>
                    <a:pt x="15" y="18"/>
                  </a:cubicBezTo>
                  <a:cubicBezTo>
                    <a:pt x="14" y="16"/>
                    <a:pt x="13" y="15"/>
                    <a:pt x="12" y="14"/>
                  </a:cubicBezTo>
                  <a:cubicBezTo>
                    <a:pt x="13" y="12"/>
                    <a:pt x="17" y="15"/>
                    <a:pt x="18" y="11"/>
                  </a:cubicBezTo>
                  <a:cubicBezTo>
                    <a:pt x="13" y="11"/>
                    <a:pt x="7" y="12"/>
                    <a:pt x="2" y="11"/>
                  </a:cubicBezTo>
                  <a:cubicBezTo>
                    <a:pt x="0" y="9"/>
                    <a:pt x="1" y="9"/>
                    <a:pt x="3" y="8"/>
                  </a:cubicBezTo>
                  <a:cubicBezTo>
                    <a:pt x="8" y="8"/>
                    <a:pt x="13" y="9"/>
                    <a:pt x="19" y="8"/>
                  </a:cubicBezTo>
                  <a:cubicBezTo>
                    <a:pt x="17" y="5"/>
                    <a:pt x="14" y="4"/>
                    <a:pt x="11" y="4"/>
                  </a:cubicBezTo>
                  <a:cubicBezTo>
                    <a:pt x="9" y="4"/>
                    <a:pt x="7" y="5"/>
                    <a:pt x="5" y="3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14" y="0"/>
                    <a:pt x="20" y="1"/>
                    <a:pt x="27" y="0"/>
                  </a:cubicBezTo>
                  <a:cubicBezTo>
                    <a:pt x="28" y="0"/>
                    <a:pt x="29" y="0"/>
                    <a:pt x="30" y="1"/>
                  </a:cubicBezTo>
                  <a:cubicBezTo>
                    <a:pt x="29" y="3"/>
                    <a:pt x="27" y="2"/>
                    <a:pt x="26" y="2"/>
                  </a:cubicBezTo>
                  <a:cubicBezTo>
                    <a:pt x="28" y="5"/>
                    <a:pt x="31" y="4"/>
                    <a:pt x="33" y="6"/>
                  </a:cubicBezTo>
                  <a:cubicBezTo>
                    <a:pt x="34" y="8"/>
                    <a:pt x="34" y="10"/>
                    <a:pt x="31" y="10"/>
                  </a:cubicBezTo>
                  <a:cubicBezTo>
                    <a:pt x="30" y="11"/>
                    <a:pt x="29" y="11"/>
                    <a:pt x="27" y="11"/>
                  </a:cubicBezTo>
                  <a:cubicBezTo>
                    <a:pt x="30" y="11"/>
                    <a:pt x="31" y="12"/>
                    <a:pt x="32" y="12"/>
                  </a:cubicBezTo>
                  <a:cubicBezTo>
                    <a:pt x="34" y="12"/>
                    <a:pt x="33" y="15"/>
                    <a:pt x="35" y="14"/>
                  </a:cubicBezTo>
                  <a:cubicBezTo>
                    <a:pt x="35" y="16"/>
                    <a:pt x="34" y="15"/>
                    <a:pt x="33" y="16"/>
                  </a:cubicBezTo>
                  <a:cubicBezTo>
                    <a:pt x="31" y="18"/>
                    <a:pt x="28" y="19"/>
                    <a:pt x="26" y="20"/>
                  </a:cubicBezTo>
                  <a:cubicBezTo>
                    <a:pt x="28" y="21"/>
                    <a:pt x="29" y="19"/>
                    <a:pt x="32" y="20"/>
                  </a:cubicBezTo>
                  <a:cubicBezTo>
                    <a:pt x="27" y="21"/>
                    <a:pt x="32" y="24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6" y="24"/>
                    <a:pt x="23" y="28"/>
                    <a:pt x="20" y="26"/>
                  </a:cubicBezTo>
                  <a:close/>
                </a:path>
              </a:pathLst>
            </a:custGeom>
            <a:solidFill>
              <a:srgbClr val="5B1C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3" name="Freeform 63">
              <a:extLst>
                <a:ext uri="{FF2B5EF4-FFF2-40B4-BE49-F238E27FC236}">
                  <a16:creationId xmlns:a16="http://schemas.microsoft.com/office/drawing/2014/main" id="{C0D3F44D-595B-C576-6202-862906730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1335"/>
              <a:ext cx="149" cy="52"/>
            </a:xfrm>
            <a:custGeom>
              <a:avLst/>
              <a:gdLst>
                <a:gd name="T0" fmla="*/ 22 w 63"/>
                <a:gd name="T1" fmla="*/ 5 h 22"/>
                <a:gd name="T2" fmla="*/ 22 w 63"/>
                <a:gd name="T3" fmla="*/ 4 h 22"/>
                <a:gd name="T4" fmla="*/ 54 w 63"/>
                <a:gd name="T5" fmla="*/ 0 h 22"/>
                <a:gd name="T6" fmla="*/ 22 w 63"/>
                <a:gd name="T7" fmla="*/ 9 h 22"/>
                <a:gd name="T8" fmla="*/ 30 w 63"/>
                <a:gd name="T9" fmla="*/ 10 h 22"/>
                <a:gd name="T10" fmla="*/ 36 w 63"/>
                <a:gd name="T11" fmla="*/ 10 h 22"/>
                <a:gd name="T12" fmla="*/ 30 w 63"/>
                <a:gd name="T13" fmla="*/ 12 h 22"/>
                <a:gd name="T14" fmla="*/ 25 w 63"/>
                <a:gd name="T15" fmla="*/ 13 h 22"/>
                <a:gd name="T16" fmla="*/ 43 w 63"/>
                <a:gd name="T17" fmla="*/ 11 h 22"/>
                <a:gd name="T18" fmla="*/ 49 w 63"/>
                <a:gd name="T19" fmla="*/ 10 h 22"/>
                <a:gd name="T20" fmla="*/ 53 w 63"/>
                <a:gd name="T21" fmla="*/ 10 h 22"/>
                <a:gd name="T22" fmla="*/ 60 w 63"/>
                <a:gd name="T23" fmla="*/ 9 h 22"/>
                <a:gd name="T24" fmla="*/ 61 w 63"/>
                <a:gd name="T25" fmla="*/ 9 h 22"/>
                <a:gd name="T26" fmla="*/ 61 w 63"/>
                <a:gd name="T27" fmla="*/ 10 h 22"/>
                <a:gd name="T28" fmla="*/ 50 w 63"/>
                <a:gd name="T29" fmla="*/ 13 h 22"/>
                <a:gd name="T30" fmla="*/ 41 w 63"/>
                <a:gd name="T31" fmla="*/ 14 h 22"/>
                <a:gd name="T32" fmla="*/ 27 w 63"/>
                <a:gd name="T33" fmla="*/ 16 h 22"/>
                <a:gd name="T34" fmla="*/ 24 w 63"/>
                <a:gd name="T35" fmla="*/ 18 h 22"/>
                <a:gd name="T36" fmla="*/ 27 w 63"/>
                <a:gd name="T37" fmla="*/ 19 h 22"/>
                <a:gd name="T38" fmla="*/ 45 w 63"/>
                <a:gd name="T39" fmla="*/ 16 h 22"/>
                <a:gd name="T40" fmla="*/ 40 w 63"/>
                <a:gd name="T41" fmla="*/ 19 h 22"/>
                <a:gd name="T42" fmla="*/ 54 w 63"/>
                <a:gd name="T43" fmla="*/ 16 h 22"/>
                <a:gd name="T44" fmla="*/ 7 w 63"/>
                <a:gd name="T45" fmla="*/ 19 h 22"/>
                <a:gd name="T46" fmla="*/ 19 w 63"/>
                <a:gd name="T47" fmla="*/ 18 h 22"/>
                <a:gd name="T48" fmla="*/ 0 w 63"/>
                <a:gd name="T49" fmla="*/ 14 h 22"/>
                <a:gd name="T50" fmla="*/ 23 w 63"/>
                <a:gd name="T51" fmla="*/ 15 h 22"/>
                <a:gd name="T52" fmla="*/ 1 w 63"/>
                <a:gd name="T53" fmla="*/ 12 h 22"/>
                <a:gd name="T54" fmla="*/ 5 w 63"/>
                <a:gd name="T55" fmla="*/ 10 h 22"/>
                <a:gd name="T56" fmla="*/ 15 w 63"/>
                <a:gd name="T57" fmla="*/ 11 h 22"/>
                <a:gd name="T58" fmla="*/ 11 w 63"/>
                <a:gd name="T59" fmla="*/ 9 h 22"/>
                <a:gd name="T60" fmla="*/ 14 w 63"/>
                <a:gd name="T61" fmla="*/ 9 h 22"/>
                <a:gd name="T62" fmla="*/ 22 w 63"/>
                <a:gd name="T63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3" h="22">
                  <a:moveTo>
                    <a:pt x="22" y="5"/>
                  </a:moveTo>
                  <a:cubicBezTo>
                    <a:pt x="22" y="5"/>
                    <a:pt x="22" y="4"/>
                    <a:pt x="22" y="4"/>
                  </a:cubicBezTo>
                  <a:cubicBezTo>
                    <a:pt x="33" y="5"/>
                    <a:pt x="43" y="2"/>
                    <a:pt x="54" y="0"/>
                  </a:cubicBezTo>
                  <a:cubicBezTo>
                    <a:pt x="43" y="4"/>
                    <a:pt x="34" y="9"/>
                    <a:pt x="22" y="9"/>
                  </a:cubicBezTo>
                  <a:cubicBezTo>
                    <a:pt x="24" y="11"/>
                    <a:pt x="24" y="10"/>
                    <a:pt x="30" y="10"/>
                  </a:cubicBezTo>
                  <a:cubicBezTo>
                    <a:pt x="32" y="10"/>
                    <a:pt x="36" y="8"/>
                    <a:pt x="36" y="10"/>
                  </a:cubicBezTo>
                  <a:cubicBezTo>
                    <a:pt x="36" y="13"/>
                    <a:pt x="32" y="11"/>
                    <a:pt x="30" y="12"/>
                  </a:cubicBezTo>
                  <a:cubicBezTo>
                    <a:pt x="28" y="12"/>
                    <a:pt x="27" y="11"/>
                    <a:pt x="25" y="13"/>
                  </a:cubicBezTo>
                  <a:cubicBezTo>
                    <a:pt x="31" y="13"/>
                    <a:pt x="37" y="15"/>
                    <a:pt x="43" y="11"/>
                  </a:cubicBezTo>
                  <a:cubicBezTo>
                    <a:pt x="44" y="9"/>
                    <a:pt x="46" y="7"/>
                    <a:pt x="49" y="10"/>
                  </a:cubicBezTo>
                  <a:cubicBezTo>
                    <a:pt x="50" y="12"/>
                    <a:pt x="51" y="10"/>
                    <a:pt x="53" y="10"/>
                  </a:cubicBezTo>
                  <a:cubicBezTo>
                    <a:pt x="55" y="9"/>
                    <a:pt x="57" y="8"/>
                    <a:pt x="60" y="9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3" y="10"/>
                    <a:pt x="62" y="10"/>
                    <a:pt x="61" y="10"/>
                  </a:cubicBezTo>
                  <a:cubicBezTo>
                    <a:pt x="58" y="12"/>
                    <a:pt x="55" y="14"/>
                    <a:pt x="50" y="13"/>
                  </a:cubicBezTo>
                  <a:cubicBezTo>
                    <a:pt x="47" y="12"/>
                    <a:pt x="44" y="14"/>
                    <a:pt x="41" y="14"/>
                  </a:cubicBezTo>
                  <a:cubicBezTo>
                    <a:pt x="36" y="15"/>
                    <a:pt x="32" y="16"/>
                    <a:pt x="27" y="16"/>
                  </a:cubicBezTo>
                  <a:cubicBezTo>
                    <a:pt x="25" y="15"/>
                    <a:pt x="23" y="16"/>
                    <a:pt x="24" y="18"/>
                  </a:cubicBezTo>
                  <a:cubicBezTo>
                    <a:pt x="24" y="20"/>
                    <a:pt x="26" y="19"/>
                    <a:pt x="27" y="19"/>
                  </a:cubicBezTo>
                  <a:cubicBezTo>
                    <a:pt x="33" y="17"/>
                    <a:pt x="39" y="16"/>
                    <a:pt x="45" y="16"/>
                  </a:cubicBezTo>
                  <a:cubicBezTo>
                    <a:pt x="44" y="17"/>
                    <a:pt x="41" y="17"/>
                    <a:pt x="40" y="19"/>
                  </a:cubicBezTo>
                  <a:cubicBezTo>
                    <a:pt x="45" y="19"/>
                    <a:pt x="49" y="16"/>
                    <a:pt x="54" y="16"/>
                  </a:cubicBezTo>
                  <a:cubicBezTo>
                    <a:pt x="45" y="22"/>
                    <a:pt x="19" y="22"/>
                    <a:pt x="7" y="19"/>
                  </a:cubicBezTo>
                  <a:cubicBezTo>
                    <a:pt x="11" y="17"/>
                    <a:pt x="15" y="21"/>
                    <a:pt x="19" y="18"/>
                  </a:cubicBezTo>
                  <a:cubicBezTo>
                    <a:pt x="12" y="16"/>
                    <a:pt x="6" y="18"/>
                    <a:pt x="0" y="14"/>
                  </a:cubicBezTo>
                  <a:cubicBezTo>
                    <a:pt x="8" y="14"/>
                    <a:pt x="16" y="16"/>
                    <a:pt x="23" y="15"/>
                  </a:cubicBezTo>
                  <a:cubicBezTo>
                    <a:pt x="16" y="13"/>
                    <a:pt x="8" y="14"/>
                    <a:pt x="1" y="12"/>
                  </a:cubicBezTo>
                  <a:cubicBezTo>
                    <a:pt x="2" y="9"/>
                    <a:pt x="3" y="10"/>
                    <a:pt x="5" y="10"/>
                  </a:cubicBezTo>
                  <a:cubicBezTo>
                    <a:pt x="8" y="10"/>
                    <a:pt x="12" y="10"/>
                    <a:pt x="15" y="11"/>
                  </a:cubicBezTo>
                  <a:cubicBezTo>
                    <a:pt x="14" y="10"/>
                    <a:pt x="11" y="12"/>
                    <a:pt x="11" y="9"/>
                  </a:cubicBezTo>
                  <a:cubicBezTo>
                    <a:pt x="12" y="9"/>
                    <a:pt x="13" y="9"/>
                    <a:pt x="14" y="9"/>
                  </a:cubicBezTo>
                  <a:cubicBezTo>
                    <a:pt x="16" y="6"/>
                    <a:pt x="19" y="7"/>
                    <a:pt x="22" y="5"/>
                  </a:cubicBezTo>
                  <a:close/>
                </a:path>
              </a:pathLst>
            </a:custGeom>
            <a:solidFill>
              <a:srgbClr val="892E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4" name="Freeform 64">
              <a:extLst>
                <a:ext uri="{FF2B5EF4-FFF2-40B4-BE49-F238E27FC236}">
                  <a16:creationId xmlns:a16="http://schemas.microsoft.com/office/drawing/2014/main" id="{7DA1D993-1BA1-2ACC-CD57-7D15E3185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0" y="1774"/>
              <a:ext cx="93" cy="113"/>
            </a:xfrm>
            <a:custGeom>
              <a:avLst/>
              <a:gdLst>
                <a:gd name="T0" fmla="*/ 19 w 39"/>
                <a:gd name="T1" fmla="*/ 0 h 48"/>
                <a:gd name="T2" fmla="*/ 18 w 39"/>
                <a:gd name="T3" fmla="*/ 16 h 48"/>
                <a:gd name="T4" fmla="*/ 26 w 39"/>
                <a:gd name="T5" fmla="*/ 22 h 48"/>
                <a:gd name="T6" fmla="*/ 30 w 39"/>
                <a:gd name="T7" fmla="*/ 22 h 48"/>
                <a:gd name="T8" fmla="*/ 33 w 39"/>
                <a:gd name="T9" fmla="*/ 21 h 48"/>
                <a:gd name="T10" fmla="*/ 33 w 39"/>
                <a:gd name="T11" fmla="*/ 25 h 48"/>
                <a:gd name="T12" fmla="*/ 33 w 39"/>
                <a:gd name="T13" fmla="*/ 28 h 48"/>
                <a:gd name="T14" fmla="*/ 36 w 39"/>
                <a:gd name="T15" fmla="*/ 31 h 48"/>
                <a:gd name="T16" fmla="*/ 39 w 39"/>
                <a:gd name="T17" fmla="*/ 43 h 48"/>
                <a:gd name="T18" fmla="*/ 37 w 39"/>
                <a:gd name="T19" fmla="*/ 47 h 48"/>
                <a:gd name="T20" fmla="*/ 30 w 39"/>
                <a:gd name="T21" fmla="*/ 45 h 48"/>
                <a:gd name="T22" fmla="*/ 25 w 39"/>
                <a:gd name="T23" fmla="*/ 42 h 48"/>
                <a:gd name="T24" fmla="*/ 22 w 39"/>
                <a:gd name="T25" fmla="*/ 41 h 48"/>
                <a:gd name="T26" fmla="*/ 8 w 39"/>
                <a:gd name="T27" fmla="*/ 31 h 48"/>
                <a:gd name="T28" fmla="*/ 1 w 39"/>
                <a:gd name="T29" fmla="*/ 22 h 48"/>
                <a:gd name="T30" fmla="*/ 1 w 39"/>
                <a:gd name="T31" fmla="*/ 7 h 48"/>
                <a:gd name="T32" fmla="*/ 5 w 39"/>
                <a:gd name="T33" fmla="*/ 7 h 48"/>
                <a:gd name="T34" fmla="*/ 8 w 39"/>
                <a:gd name="T35" fmla="*/ 9 h 48"/>
                <a:gd name="T36" fmla="*/ 10 w 39"/>
                <a:gd name="T37" fmla="*/ 10 h 48"/>
                <a:gd name="T38" fmla="*/ 9 w 39"/>
                <a:gd name="T39" fmla="*/ 12 h 48"/>
                <a:gd name="T40" fmla="*/ 8 w 39"/>
                <a:gd name="T41" fmla="*/ 17 h 48"/>
                <a:gd name="T42" fmla="*/ 7 w 39"/>
                <a:gd name="T43" fmla="*/ 19 h 48"/>
                <a:gd name="T44" fmla="*/ 7 w 39"/>
                <a:gd name="T45" fmla="*/ 23 h 48"/>
                <a:gd name="T46" fmla="*/ 12 w 39"/>
                <a:gd name="T47" fmla="*/ 27 h 48"/>
                <a:gd name="T48" fmla="*/ 27 w 39"/>
                <a:gd name="T49" fmla="*/ 36 h 48"/>
                <a:gd name="T50" fmla="*/ 30 w 39"/>
                <a:gd name="T51" fmla="*/ 37 h 48"/>
                <a:gd name="T52" fmla="*/ 29 w 39"/>
                <a:gd name="T53" fmla="*/ 33 h 48"/>
                <a:gd name="T54" fmla="*/ 20 w 39"/>
                <a:gd name="T55" fmla="*/ 25 h 48"/>
                <a:gd name="T56" fmla="*/ 15 w 39"/>
                <a:gd name="T57" fmla="*/ 16 h 48"/>
                <a:gd name="T58" fmla="*/ 15 w 39"/>
                <a:gd name="T59" fmla="*/ 14 h 48"/>
                <a:gd name="T60" fmla="*/ 10 w 39"/>
                <a:gd name="T61" fmla="*/ 5 h 48"/>
                <a:gd name="T62" fmla="*/ 19 w 39"/>
                <a:gd name="T6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" h="48">
                  <a:moveTo>
                    <a:pt x="19" y="0"/>
                  </a:moveTo>
                  <a:cubicBezTo>
                    <a:pt x="20" y="5"/>
                    <a:pt x="17" y="10"/>
                    <a:pt x="18" y="16"/>
                  </a:cubicBezTo>
                  <a:cubicBezTo>
                    <a:pt x="18" y="20"/>
                    <a:pt x="22" y="23"/>
                    <a:pt x="26" y="22"/>
                  </a:cubicBezTo>
                  <a:cubicBezTo>
                    <a:pt x="27" y="23"/>
                    <a:pt x="28" y="25"/>
                    <a:pt x="30" y="22"/>
                  </a:cubicBezTo>
                  <a:cubicBezTo>
                    <a:pt x="30" y="21"/>
                    <a:pt x="32" y="20"/>
                    <a:pt x="33" y="21"/>
                  </a:cubicBezTo>
                  <a:cubicBezTo>
                    <a:pt x="35" y="22"/>
                    <a:pt x="33" y="24"/>
                    <a:pt x="33" y="25"/>
                  </a:cubicBezTo>
                  <a:cubicBezTo>
                    <a:pt x="32" y="26"/>
                    <a:pt x="32" y="27"/>
                    <a:pt x="33" y="28"/>
                  </a:cubicBezTo>
                  <a:cubicBezTo>
                    <a:pt x="35" y="28"/>
                    <a:pt x="36" y="29"/>
                    <a:pt x="36" y="31"/>
                  </a:cubicBezTo>
                  <a:cubicBezTo>
                    <a:pt x="38" y="34"/>
                    <a:pt x="37" y="39"/>
                    <a:pt x="39" y="43"/>
                  </a:cubicBezTo>
                  <a:cubicBezTo>
                    <a:pt x="39" y="44"/>
                    <a:pt x="39" y="46"/>
                    <a:pt x="37" y="47"/>
                  </a:cubicBezTo>
                  <a:cubicBezTo>
                    <a:pt x="34" y="48"/>
                    <a:pt x="32" y="46"/>
                    <a:pt x="30" y="45"/>
                  </a:cubicBezTo>
                  <a:cubicBezTo>
                    <a:pt x="29" y="44"/>
                    <a:pt x="27" y="43"/>
                    <a:pt x="25" y="42"/>
                  </a:cubicBezTo>
                  <a:cubicBezTo>
                    <a:pt x="24" y="42"/>
                    <a:pt x="23" y="41"/>
                    <a:pt x="22" y="41"/>
                  </a:cubicBezTo>
                  <a:cubicBezTo>
                    <a:pt x="18" y="37"/>
                    <a:pt x="12" y="35"/>
                    <a:pt x="8" y="31"/>
                  </a:cubicBezTo>
                  <a:cubicBezTo>
                    <a:pt x="5" y="28"/>
                    <a:pt x="2" y="26"/>
                    <a:pt x="1" y="22"/>
                  </a:cubicBezTo>
                  <a:cubicBezTo>
                    <a:pt x="0" y="17"/>
                    <a:pt x="0" y="12"/>
                    <a:pt x="1" y="7"/>
                  </a:cubicBezTo>
                  <a:cubicBezTo>
                    <a:pt x="3" y="4"/>
                    <a:pt x="4" y="8"/>
                    <a:pt x="5" y="7"/>
                  </a:cubicBezTo>
                  <a:cubicBezTo>
                    <a:pt x="6" y="8"/>
                    <a:pt x="5" y="11"/>
                    <a:pt x="8" y="9"/>
                  </a:cubicBezTo>
                  <a:cubicBezTo>
                    <a:pt x="9" y="9"/>
                    <a:pt x="10" y="9"/>
                    <a:pt x="10" y="10"/>
                  </a:cubicBezTo>
                  <a:cubicBezTo>
                    <a:pt x="11" y="11"/>
                    <a:pt x="10" y="12"/>
                    <a:pt x="9" y="12"/>
                  </a:cubicBezTo>
                  <a:cubicBezTo>
                    <a:pt x="7" y="13"/>
                    <a:pt x="5" y="14"/>
                    <a:pt x="8" y="17"/>
                  </a:cubicBezTo>
                  <a:cubicBezTo>
                    <a:pt x="9" y="17"/>
                    <a:pt x="8" y="18"/>
                    <a:pt x="7" y="19"/>
                  </a:cubicBezTo>
                  <a:cubicBezTo>
                    <a:pt x="4" y="20"/>
                    <a:pt x="5" y="22"/>
                    <a:pt x="7" y="23"/>
                  </a:cubicBezTo>
                  <a:cubicBezTo>
                    <a:pt x="9" y="24"/>
                    <a:pt x="10" y="26"/>
                    <a:pt x="12" y="27"/>
                  </a:cubicBezTo>
                  <a:cubicBezTo>
                    <a:pt x="16" y="31"/>
                    <a:pt x="22" y="32"/>
                    <a:pt x="27" y="36"/>
                  </a:cubicBezTo>
                  <a:cubicBezTo>
                    <a:pt x="28" y="37"/>
                    <a:pt x="29" y="38"/>
                    <a:pt x="30" y="37"/>
                  </a:cubicBezTo>
                  <a:cubicBezTo>
                    <a:pt x="31" y="35"/>
                    <a:pt x="30" y="34"/>
                    <a:pt x="29" y="33"/>
                  </a:cubicBezTo>
                  <a:cubicBezTo>
                    <a:pt x="26" y="31"/>
                    <a:pt x="23" y="29"/>
                    <a:pt x="20" y="25"/>
                  </a:cubicBezTo>
                  <a:cubicBezTo>
                    <a:pt x="19" y="22"/>
                    <a:pt x="15" y="20"/>
                    <a:pt x="15" y="16"/>
                  </a:cubicBezTo>
                  <a:cubicBezTo>
                    <a:pt x="15" y="15"/>
                    <a:pt x="15" y="15"/>
                    <a:pt x="15" y="14"/>
                  </a:cubicBezTo>
                  <a:cubicBezTo>
                    <a:pt x="14" y="11"/>
                    <a:pt x="12" y="8"/>
                    <a:pt x="10" y="5"/>
                  </a:cubicBezTo>
                  <a:cubicBezTo>
                    <a:pt x="12" y="2"/>
                    <a:pt x="16" y="0"/>
                    <a:pt x="19" y="0"/>
                  </a:cubicBezTo>
                  <a:close/>
                </a:path>
              </a:pathLst>
            </a:custGeom>
            <a:solidFill>
              <a:srgbClr val="363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5" name="Freeform 65">
              <a:extLst>
                <a:ext uri="{FF2B5EF4-FFF2-40B4-BE49-F238E27FC236}">
                  <a16:creationId xmlns:a16="http://schemas.microsoft.com/office/drawing/2014/main" id="{D4EEBB8D-79A0-F67B-0124-316897666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" y="1307"/>
              <a:ext cx="104" cy="92"/>
            </a:xfrm>
            <a:custGeom>
              <a:avLst/>
              <a:gdLst>
                <a:gd name="T0" fmla="*/ 37 w 44"/>
                <a:gd name="T1" fmla="*/ 2 h 39"/>
                <a:gd name="T2" fmla="*/ 44 w 44"/>
                <a:gd name="T3" fmla="*/ 5 h 39"/>
                <a:gd name="T4" fmla="*/ 40 w 44"/>
                <a:gd name="T5" fmla="*/ 5 h 39"/>
                <a:gd name="T6" fmla="*/ 34 w 44"/>
                <a:gd name="T7" fmla="*/ 4 h 39"/>
                <a:gd name="T8" fmla="*/ 30 w 44"/>
                <a:gd name="T9" fmla="*/ 8 h 39"/>
                <a:gd name="T10" fmla="*/ 32 w 44"/>
                <a:gd name="T11" fmla="*/ 13 h 39"/>
                <a:gd name="T12" fmla="*/ 35 w 44"/>
                <a:gd name="T13" fmla="*/ 15 h 39"/>
                <a:gd name="T14" fmla="*/ 27 w 44"/>
                <a:gd name="T15" fmla="*/ 14 h 39"/>
                <a:gd name="T16" fmla="*/ 39 w 44"/>
                <a:gd name="T17" fmla="*/ 22 h 39"/>
                <a:gd name="T18" fmla="*/ 38 w 44"/>
                <a:gd name="T19" fmla="*/ 24 h 39"/>
                <a:gd name="T20" fmla="*/ 35 w 44"/>
                <a:gd name="T21" fmla="*/ 23 h 39"/>
                <a:gd name="T22" fmla="*/ 22 w 44"/>
                <a:gd name="T23" fmla="*/ 22 h 39"/>
                <a:gd name="T24" fmla="*/ 21 w 44"/>
                <a:gd name="T25" fmla="*/ 25 h 39"/>
                <a:gd name="T26" fmla="*/ 23 w 44"/>
                <a:gd name="T27" fmla="*/ 27 h 39"/>
                <a:gd name="T28" fmla="*/ 24 w 44"/>
                <a:gd name="T29" fmla="*/ 29 h 39"/>
                <a:gd name="T30" fmla="*/ 21 w 44"/>
                <a:gd name="T31" fmla="*/ 30 h 39"/>
                <a:gd name="T32" fmla="*/ 17 w 44"/>
                <a:gd name="T33" fmla="*/ 28 h 39"/>
                <a:gd name="T34" fmla="*/ 19 w 44"/>
                <a:gd name="T35" fmla="*/ 31 h 39"/>
                <a:gd name="T36" fmla="*/ 16 w 44"/>
                <a:gd name="T37" fmla="*/ 33 h 39"/>
                <a:gd name="T38" fmla="*/ 8 w 44"/>
                <a:gd name="T39" fmla="*/ 34 h 39"/>
                <a:gd name="T40" fmla="*/ 9 w 44"/>
                <a:gd name="T41" fmla="*/ 38 h 39"/>
                <a:gd name="T42" fmla="*/ 4 w 44"/>
                <a:gd name="T43" fmla="*/ 37 h 39"/>
                <a:gd name="T44" fmla="*/ 2 w 44"/>
                <a:gd name="T45" fmla="*/ 33 h 39"/>
                <a:gd name="T46" fmla="*/ 2 w 44"/>
                <a:gd name="T47" fmla="*/ 29 h 39"/>
                <a:gd name="T48" fmla="*/ 0 w 44"/>
                <a:gd name="T49" fmla="*/ 26 h 39"/>
                <a:gd name="T50" fmla="*/ 9 w 44"/>
                <a:gd name="T51" fmla="*/ 26 h 39"/>
                <a:gd name="T52" fmla="*/ 7 w 44"/>
                <a:gd name="T53" fmla="*/ 21 h 39"/>
                <a:gd name="T54" fmla="*/ 9 w 44"/>
                <a:gd name="T55" fmla="*/ 20 h 39"/>
                <a:gd name="T56" fmla="*/ 16 w 44"/>
                <a:gd name="T57" fmla="*/ 22 h 39"/>
                <a:gd name="T58" fmla="*/ 10 w 44"/>
                <a:gd name="T59" fmla="*/ 18 h 39"/>
                <a:gd name="T60" fmla="*/ 15 w 44"/>
                <a:gd name="T61" fmla="*/ 18 h 39"/>
                <a:gd name="T62" fmla="*/ 20 w 44"/>
                <a:gd name="T63" fmla="*/ 17 h 39"/>
                <a:gd name="T64" fmla="*/ 12 w 44"/>
                <a:gd name="T65" fmla="*/ 14 h 39"/>
                <a:gd name="T66" fmla="*/ 21 w 44"/>
                <a:gd name="T67" fmla="*/ 13 h 39"/>
                <a:gd name="T68" fmla="*/ 21 w 44"/>
                <a:gd name="T69" fmla="*/ 12 h 39"/>
                <a:gd name="T70" fmla="*/ 16 w 44"/>
                <a:gd name="T71" fmla="*/ 9 h 39"/>
                <a:gd name="T72" fmla="*/ 23 w 44"/>
                <a:gd name="T73" fmla="*/ 9 h 39"/>
                <a:gd name="T74" fmla="*/ 20 w 44"/>
                <a:gd name="T75" fmla="*/ 7 h 39"/>
                <a:gd name="T76" fmla="*/ 21 w 44"/>
                <a:gd name="T77" fmla="*/ 1 h 39"/>
                <a:gd name="T78" fmla="*/ 35 w 44"/>
                <a:gd name="T79" fmla="*/ 3 h 39"/>
                <a:gd name="T80" fmla="*/ 37 w 44"/>
                <a:gd name="T81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" h="39">
                  <a:moveTo>
                    <a:pt x="37" y="2"/>
                  </a:moveTo>
                  <a:cubicBezTo>
                    <a:pt x="40" y="3"/>
                    <a:pt x="42" y="4"/>
                    <a:pt x="44" y="5"/>
                  </a:cubicBezTo>
                  <a:cubicBezTo>
                    <a:pt x="42" y="7"/>
                    <a:pt x="41" y="5"/>
                    <a:pt x="40" y="5"/>
                  </a:cubicBezTo>
                  <a:cubicBezTo>
                    <a:pt x="38" y="4"/>
                    <a:pt x="36" y="4"/>
                    <a:pt x="34" y="4"/>
                  </a:cubicBezTo>
                  <a:cubicBezTo>
                    <a:pt x="32" y="5"/>
                    <a:pt x="30" y="6"/>
                    <a:pt x="30" y="8"/>
                  </a:cubicBezTo>
                  <a:cubicBezTo>
                    <a:pt x="29" y="11"/>
                    <a:pt x="30" y="12"/>
                    <a:pt x="32" y="13"/>
                  </a:cubicBezTo>
                  <a:cubicBezTo>
                    <a:pt x="33" y="14"/>
                    <a:pt x="35" y="14"/>
                    <a:pt x="35" y="15"/>
                  </a:cubicBezTo>
                  <a:cubicBezTo>
                    <a:pt x="32" y="17"/>
                    <a:pt x="30" y="12"/>
                    <a:pt x="27" y="14"/>
                  </a:cubicBezTo>
                  <a:cubicBezTo>
                    <a:pt x="32" y="16"/>
                    <a:pt x="34" y="20"/>
                    <a:pt x="39" y="22"/>
                  </a:cubicBezTo>
                  <a:cubicBezTo>
                    <a:pt x="39" y="23"/>
                    <a:pt x="39" y="24"/>
                    <a:pt x="38" y="24"/>
                  </a:cubicBezTo>
                  <a:cubicBezTo>
                    <a:pt x="37" y="24"/>
                    <a:pt x="36" y="24"/>
                    <a:pt x="35" y="23"/>
                  </a:cubicBezTo>
                  <a:cubicBezTo>
                    <a:pt x="31" y="18"/>
                    <a:pt x="26" y="21"/>
                    <a:pt x="22" y="22"/>
                  </a:cubicBezTo>
                  <a:cubicBezTo>
                    <a:pt x="19" y="22"/>
                    <a:pt x="19" y="24"/>
                    <a:pt x="21" y="25"/>
                  </a:cubicBezTo>
                  <a:cubicBezTo>
                    <a:pt x="22" y="26"/>
                    <a:pt x="22" y="26"/>
                    <a:pt x="23" y="27"/>
                  </a:cubicBezTo>
                  <a:cubicBezTo>
                    <a:pt x="23" y="27"/>
                    <a:pt x="24" y="28"/>
                    <a:pt x="24" y="29"/>
                  </a:cubicBezTo>
                  <a:cubicBezTo>
                    <a:pt x="23" y="30"/>
                    <a:pt x="22" y="30"/>
                    <a:pt x="21" y="30"/>
                  </a:cubicBezTo>
                  <a:cubicBezTo>
                    <a:pt x="19" y="30"/>
                    <a:pt x="18" y="28"/>
                    <a:pt x="17" y="28"/>
                  </a:cubicBezTo>
                  <a:cubicBezTo>
                    <a:pt x="18" y="28"/>
                    <a:pt x="19" y="29"/>
                    <a:pt x="19" y="31"/>
                  </a:cubicBezTo>
                  <a:cubicBezTo>
                    <a:pt x="19" y="32"/>
                    <a:pt x="17" y="32"/>
                    <a:pt x="16" y="33"/>
                  </a:cubicBezTo>
                  <a:cubicBezTo>
                    <a:pt x="14" y="34"/>
                    <a:pt x="11" y="34"/>
                    <a:pt x="8" y="34"/>
                  </a:cubicBezTo>
                  <a:cubicBezTo>
                    <a:pt x="7" y="36"/>
                    <a:pt x="10" y="36"/>
                    <a:pt x="9" y="38"/>
                  </a:cubicBezTo>
                  <a:cubicBezTo>
                    <a:pt x="7" y="39"/>
                    <a:pt x="5" y="38"/>
                    <a:pt x="4" y="37"/>
                  </a:cubicBezTo>
                  <a:cubicBezTo>
                    <a:pt x="0" y="36"/>
                    <a:pt x="0" y="35"/>
                    <a:pt x="2" y="33"/>
                  </a:cubicBezTo>
                  <a:cubicBezTo>
                    <a:pt x="4" y="31"/>
                    <a:pt x="4" y="30"/>
                    <a:pt x="2" y="29"/>
                  </a:cubicBezTo>
                  <a:cubicBezTo>
                    <a:pt x="1" y="28"/>
                    <a:pt x="0" y="27"/>
                    <a:pt x="0" y="26"/>
                  </a:cubicBezTo>
                  <a:cubicBezTo>
                    <a:pt x="3" y="24"/>
                    <a:pt x="5" y="26"/>
                    <a:pt x="9" y="26"/>
                  </a:cubicBezTo>
                  <a:cubicBezTo>
                    <a:pt x="6" y="25"/>
                    <a:pt x="10" y="23"/>
                    <a:pt x="7" y="21"/>
                  </a:cubicBezTo>
                  <a:cubicBezTo>
                    <a:pt x="6" y="21"/>
                    <a:pt x="8" y="20"/>
                    <a:pt x="9" y="20"/>
                  </a:cubicBezTo>
                  <a:cubicBezTo>
                    <a:pt x="11" y="21"/>
                    <a:pt x="13" y="22"/>
                    <a:pt x="16" y="22"/>
                  </a:cubicBezTo>
                  <a:cubicBezTo>
                    <a:pt x="15" y="19"/>
                    <a:pt x="12" y="21"/>
                    <a:pt x="10" y="18"/>
                  </a:cubicBezTo>
                  <a:cubicBezTo>
                    <a:pt x="12" y="17"/>
                    <a:pt x="13" y="18"/>
                    <a:pt x="15" y="18"/>
                  </a:cubicBezTo>
                  <a:cubicBezTo>
                    <a:pt x="16" y="18"/>
                    <a:pt x="18" y="17"/>
                    <a:pt x="20" y="17"/>
                  </a:cubicBezTo>
                  <a:cubicBezTo>
                    <a:pt x="17" y="16"/>
                    <a:pt x="16" y="14"/>
                    <a:pt x="12" y="14"/>
                  </a:cubicBezTo>
                  <a:cubicBezTo>
                    <a:pt x="16" y="11"/>
                    <a:pt x="18" y="15"/>
                    <a:pt x="21" y="13"/>
                  </a:cubicBezTo>
                  <a:cubicBezTo>
                    <a:pt x="21" y="13"/>
                    <a:pt x="21" y="12"/>
                    <a:pt x="21" y="12"/>
                  </a:cubicBezTo>
                  <a:cubicBezTo>
                    <a:pt x="19" y="11"/>
                    <a:pt x="15" y="11"/>
                    <a:pt x="16" y="9"/>
                  </a:cubicBezTo>
                  <a:cubicBezTo>
                    <a:pt x="18" y="6"/>
                    <a:pt x="20" y="10"/>
                    <a:pt x="23" y="9"/>
                  </a:cubicBezTo>
                  <a:cubicBezTo>
                    <a:pt x="22" y="8"/>
                    <a:pt x="21" y="7"/>
                    <a:pt x="20" y="7"/>
                  </a:cubicBezTo>
                  <a:cubicBezTo>
                    <a:pt x="24" y="5"/>
                    <a:pt x="24" y="5"/>
                    <a:pt x="21" y="1"/>
                  </a:cubicBezTo>
                  <a:cubicBezTo>
                    <a:pt x="25" y="1"/>
                    <a:pt x="30" y="0"/>
                    <a:pt x="35" y="3"/>
                  </a:cubicBezTo>
                  <a:cubicBezTo>
                    <a:pt x="35" y="3"/>
                    <a:pt x="37" y="3"/>
                    <a:pt x="37" y="2"/>
                  </a:cubicBezTo>
                  <a:close/>
                </a:path>
              </a:pathLst>
            </a:custGeom>
            <a:solidFill>
              <a:srgbClr val="2839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6" name="Freeform 66">
              <a:extLst>
                <a:ext uri="{FF2B5EF4-FFF2-40B4-BE49-F238E27FC236}">
                  <a16:creationId xmlns:a16="http://schemas.microsoft.com/office/drawing/2014/main" id="{07345C79-2006-7B76-E981-EF10A446F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1612"/>
              <a:ext cx="171" cy="112"/>
            </a:xfrm>
            <a:custGeom>
              <a:avLst/>
              <a:gdLst>
                <a:gd name="T0" fmla="*/ 63 w 72"/>
                <a:gd name="T1" fmla="*/ 7 h 47"/>
                <a:gd name="T2" fmla="*/ 65 w 72"/>
                <a:gd name="T3" fmla="*/ 0 h 47"/>
                <a:gd name="T4" fmla="*/ 68 w 72"/>
                <a:gd name="T5" fmla="*/ 3 h 47"/>
                <a:gd name="T6" fmla="*/ 63 w 72"/>
                <a:gd name="T7" fmla="*/ 18 h 47"/>
                <a:gd name="T8" fmla="*/ 68 w 72"/>
                <a:gd name="T9" fmla="*/ 7 h 47"/>
                <a:gd name="T10" fmla="*/ 70 w 72"/>
                <a:gd name="T11" fmla="*/ 4 h 47"/>
                <a:gd name="T12" fmla="*/ 71 w 72"/>
                <a:gd name="T13" fmla="*/ 8 h 47"/>
                <a:gd name="T14" fmla="*/ 72 w 72"/>
                <a:gd name="T15" fmla="*/ 8 h 47"/>
                <a:gd name="T16" fmla="*/ 59 w 72"/>
                <a:gd name="T17" fmla="*/ 28 h 47"/>
                <a:gd name="T18" fmla="*/ 51 w 72"/>
                <a:gd name="T19" fmla="*/ 35 h 47"/>
                <a:gd name="T20" fmla="*/ 50 w 72"/>
                <a:gd name="T21" fmla="*/ 35 h 47"/>
                <a:gd name="T22" fmla="*/ 41 w 72"/>
                <a:gd name="T23" fmla="*/ 38 h 47"/>
                <a:gd name="T24" fmla="*/ 25 w 72"/>
                <a:gd name="T25" fmla="*/ 44 h 47"/>
                <a:gd name="T26" fmla="*/ 28 w 72"/>
                <a:gd name="T27" fmla="*/ 41 h 47"/>
                <a:gd name="T28" fmla="*/ 7 w 72"/>
                <a:gd name="T29" fmla="*/ 43 h 47"/>
                <a:gd name="T30" fmla="*/ 14 w 72"/>
                <a:gd name="T31" fmla="*/ 44 h 47"/>
                <a:gd name="T32" fmla="*/ 3 w 72"/>
                <a:gd name="T33" fmla="*/ 43 h 47"/>
                <a:gd name="T34" fmla="*/ 1 w 72"/>
                <a:gd name="T35" fmla="*/ 43 h 47"/>
                <a:gd name="T36" fmla="*/ 0 w 72"/>
                <a:gd name="T37" fmla="*/ 41 h 47"/>
                <a:gd name="T38" fmla="*/ 2 w 72"/>
                <a:gd name="T39" fmla="*/ 37 h 47"/>
                <a:gd name="T40" fmla="*/ 3 w 72"/>
                <a:gd name="T41" fmla="*/ 35 h 47"/>
                <a:gd name="T42" fmla="*/ 16 w 72"/>
                <a:gd name="T43" fmla="*/ 22 h 47"/>
                <a:gd name="T44" fmla="*/ 18 w 72"/>
                <a:gd name="T45" fmla="*/ 22 h 47"/>
                <a:gd name="T46" fmla="*/ 19 w 72"/>
                <a:gd name="T47" fmla="*/ 25 h 47"/>
                <a:gd name="T48" fmla="*/ 15 w 72"/>
                <a:gd name="T49" fmla="*/ 28 h 47"/>
                <a:gd name="T50" fmla="*/ 12 w 72"/>
                <a:gd name="T51" fmla="*/ 29 h 47"/>
                <a:gd name="T52" fmla="*/ 8 w 72"/>
                <a:gd name="T53" fmla="*/ 37 h 47"/>
                <a:gd name="T54" fmla="*/ 14 w 72"/>
                <a:gd name="T55" fmla="*/ 39 h 47"/>
                <a:gd name="T56" fmla="*/ 31 w 72"/>
                <a:gd name="T57" fmla="*/ 36 h 47"/>
                <a:gd name="T58" fmla="*/ 44 w 72"/>
                <a:gd name="T59" fmla="*/ 32 h 47"/>
                <a:gd name="T60" fmla="*/ 62 w 72"/>
                <a:gd name="T61" fmla="*/ 10 h 47"/>
                <a:gd name="T62" fmla="*/ 63 w 72"/>
                <a:gd name="T6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2" h="47">
                  <a:moveTo>
                    <a:pt x="63" y="7"/>
                  </a:moveTo>
                  <a:cubicBezTo>
                    <a:pt x="63" y="5"/>
                    <a:pt x="66" y="3"/>
                    <a:pt x="65" y="0"/>
                  </a:cubicBezTo>
                  <a:cubicBezTo>
                    <a:pt x="68" y="0"/>
                    <a:pt x="68" y="0"/>
                    <a:pt x="68" y="3"/>
                  </a:cubicBezTo>
                  <a:cubicBezTo>
                    <a:pt x="67" y="8"/>
                    <a:pt x="65" y="13"/>
                    <a:pt x="63" y="18"/>
                  </a:cubicBezTo>
                  <a:cubicBezTo>
                    <a:pt x="65" y="14"/>
                    <a:pt x="67" y="11"/>
                    <a:pt x="68" y="7"/>
                  </a:cubicBezTo>
                  <a:cubicBezTo>
                    <a:pt x="68" y="6"/>
                    <a:pt x="68" y="4"/>
                    <a:pt x="70" y="4"/>
                  </a:cubicBezTo>
                  <a:cubicBezTo>
                    <a:pt x="72" y="5"/>
                    <a:pt x="71" y="6"/>
                    <a:pt x="71" y="8"/>
                  </a:cubicBezTo>
                  <a:cubicBezTo>
                    <a:pt x="71" y="9"/>
                    <a:pt x="72" y="8"/>
                    <a:pt x="72" y="8"/>
                  </a:cubicBezTo>
                  <a:cubicBezTo>
                    <a:pt x="72" y="18"/>
                    <a:pt x="65" y="23"/>
                    <a:pt x="59" y="28"/>
                  </a:cubicBezTo>
                  <a:cubicBezTo>
                    <a:pt x="56" y="30"/>
                    <a:pt x="51" y="30"/>
                    <a:pt x="51" y="35"/>
                  </a:cubicBezTo>
                  <a:cubicBezTo>
                    <a:pt x="51" y="35"/>
                    <a:pt x="50" y="35"/>
                    <a:pt x="50" y="35"/>
                  </a:cubicBezTo>
                  <a:cubicBezTo>
                    <a:pt x="46" y="33"/>
                    <a:pt x="44" y="37"/>
                    <a:pt x="41" y="38"/>
                  </a:cubicBezTo>
                  <a:cubicBezTo>
                    <a:pt x="36" y="41"/>
                    <a:pt x="30" y="42"/>
                    <a:pt x="25" y="44"/>
                  </a:cubicBezTo>
                  <a:cubicBezTo>
                    <a:pt x="25" y="42"/>
                    <a:pt x="27" y="42"/>
                    <a:pt x="28" y="41"/>
                  </a:cubicBezTo>
                  <a:cubicBezTo>
                    <a:pt x="21" y="42"/>
                    <a:pt x="14" y="43"/>
                    <a:pt x="7" y="43"/>
                  </a:cubicBezTo>
                  <a:cubicBezTo>
                    <a:pt x="9" y="44"/>
                    <a:pt x="12" y="44"/>
                    <a:pt x="14" y="44"/>
                  </a:cubicBezTo>
                  <a:cubicBezTo>
                    <a:pt x="8" y="47"/>
                    <a:pt x="7" y="46"/>
                    <a:pt x="3" y="43"/>
                  </a:cubicBezTo>
                  <a:cubicBezTo>
                    <a:pt x="2" y="42"/>
                    <a:pt x="2" y="43"/>
                    <a:pt x="1" y="43"/>
                  </a:cubicBezTo>
                  <a:cubicBezTo>
                    <a:pt x="0" y="42"/>
                    <a:pt x="0" y="42"/>
                    <a:pt x="0" y="41"/>
                  </a:cubicBezTo>
                  <a:cubicBezTo>
                    <a:pt x="1" y="40"/>
                    <a:pt x="1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4" y="28"/>
                    <a:pt x="10" y="25"/>
                    <a:pt x="16" y="22"/>
                  </a:cubicBezTo>
                  <a:cubicBezTo>
                    <a:pt x="17" y="22"/>
                    <a:pt x="18" y="22"/>
                    <a:pt x="18" y="22"/>
                  </a:cubicBezTo>
                  <a:cubicBezTo>
                    <a:pt x="19" y="23"/>
                    <a:pt x="19" y="24"/>
                    <a:pt x="19" y="25"/>
                  </a:cubicBezTo>
                  <a:cubicBezTo>
                    <a:pt x="18" y="26"/>
                    <a:pt x="17" y="27"/>
                    <a:pt x="15" y="28"/>
                  </a:cubicBezTo>
                  <a:cubicBezTo>
                    <a:pt x="14" y="28"/>
                    <a:pt x="13" y="28"/>
                    <a:pt x="12" y="29"/>
                  </a:cubicBezTo>
                  <a:cubicBezTo>
                    <a:pt x="9" y="31"/>
                    <a:pt x="8" y="34"/>
                    <a:pt x="8" y="37"/>
                  </a:cubicBezTo>
                  <a:cubicBezTo>
                    <a:pt x="8" y="39"/>
                    <a:pt x="12" y="39"/>
                    <a:pt x="14" y="39"/>
                  </a:cubicBezTo>
                  <a:cubicBezTo>
                    <a:pt x="19" y="38"/>
                    <a:pt x="25" y="37"/>
                    <a:pt x="31" y="36"/>
                  </a:cubicBezTo>
                  <a:cubicBezTo>
                    <a:pt x="35" y="35"/>
                    <a:pt x="40" y="34"/>
                    <a:pt x="44" y="32"/>
                  </a:cubicBezTo>
                  <a:cubicBezTo>
                    <a:pt x="51" y="26"/>
                    <a:pt x="59" y="20"/>
                    <a:pt x="62" y="10"/>
                  </a:cubicBezTo>
                  <a:cubicBezTo>
                    <a:pt x="62" y="9"/>
                    <a:pt x="62" y="8"/>
                    <a:pt x="63" y="7"/>
                  </a:cubicBezTo>
                  <a:close/>
                </a:path>
              </a:pathLst>
            </a:custGeom>
            <a:solidFill>
              <a:srgbClr val="451E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7" name="Freeform 67">
              <a:extLst>
                <a:ext uri="{FF2B5EF4-FFF2-40B4-BE49-F238E27FC236}">
                  <a16:creationId xmlns:a16="http://schemas.microsoft.com/office/drawing/2014/main" id="{15E19400-9DB6-7D9B-DE72-E7E9A0E8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" y="1707"/>
              <a:ext cx="182" cy="86"/>
            </a:xfrm>
            <a:custGeom>
              <a:avLst/>
              <a:gdLst>
                <a:gd name="T0" fmla="*/ 77 w 77"/>
                <a:gd name="T1" fmla="*/ 1 h 36"/>
                <a:gd name="T2" fmla="*/ 77 w 77"/>
                <a:gd name="T3" fmla="*/ 3 h 36"/>
                <a:gd name="T4" fmla="*/ 53 w 77"/>
                <a:gd name="T5" fmla="*/ 21 h 36"/>
                <a:gd name="T6" fmla="*/ 77 w 77"/>
                <a:gd name="T7" fmla="*/ 6 h 36"/>
                <a:gd name="T8" fmla="*/ 71 w 77"/>
                <a:gd name="T9" fmla="*/ 16 h 36"/>
                <a:gd name="T10" fmla="*/ 57 w 77"/>
                <a:gd name="T11" fmla="*/ 22 h 36"/>
                <a:gd name="T12" fmla="*/ 34 w 77"/>
                <a:gd name="T13" fmla="*/ 31 h 36"/>
                <a:gd name="T14" fmla="*/ 31 w 77"/>
                <a:gd name="T15" fmla="*/ 31 h 36"/>
                <a:gd name="T16" fmla="*/ 46 w 77"/>
                <a:gd name="T17" fmla="*/ 24 h 36"/>
                <a:gd name="T18" fmla="*/ 38 w 77"/>
                <a:gd name="T19" fmla="*/ 26 h 36"/>
                <a:gd name="T20" fmla="*/ 6 w 77"/>
                <a:gd name="T21" fmla="*/ 35 h 36"/>
                <a:gd name="T22" fmla="*/ 3 w 77"/>
                <a:gd name="T23" fmla="*/ 34 h 36"/>
                <a:gd name="T24" fmla="*/ 2 w 77"/>
                <a:gd name="T25" fmla="*/ 28 h 36"/>
                <a:gd name="T26" fmla="*/ 0 w 77"/>
                <a:gd name="T27" fmla="*/ 8 h 36"/>
                <a:gd name="T28" fmla="*/ 1 w 77"/>
                <a:gd name="T29" fmla="*/ 6 h 36"/>
                <a:gd name="T30" fmla="*/ 6 w 77"/>
                <a:gd name="T31" fmla="*/ 22 h 36"/>
                <a:gd name="T32" fmla="*/ 7 w 77"/>
                <a:gd name="T33" fmla="*/ 28 h 36"/>
                <a:gd name="T34" fmla="*/ 8 w 77"/>
                <a:gd name="T35" fmla="*/ 28 h 36"/>
                <a:gd name="T36" fmla="*/ 16 w 77"/>
                <a:gd name="T37" fmla="*/ 28 h 36"/>
                <a:gd name="T38" fmla="*/ 24 w 77"/>
                <a:gd name="T39" fmla="*/ 25 h 36"/>
                <a:gd name="T40" fmla="*/ 25 w 77"/>
                <a:gd name="T41" fmla="*/ 24 h 36"/>
                <a:gd name="T42" fmla="*/ 58 w 77"/>
                <a:gd name="T43" fmla="*/ 14 h 36"/>
                <a:gd name="T44" fmla="*/ 72 w 77"/>
                <a:gd name="T45" fmla="*/ 4 h 36"/>
                <a:gd name="T46" fmla="*/ 77 w 77"/>
                <a:gd name="T47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7" h="36">
                  <a:moveTo>
                    <a:pt x="77" y="1"/>
                  </a:moveTo>
                  <a:cubicBezTo>
                    <a:pt x="77" y="2"/>
                    <a:pt x="77" y="2"/>
                    <a:pt x="77" y="3"/>
                  </a:cubicBezTo>
                  <a:cubicBezTo>
                    <a:pt x="71" y="12"/>
                    <a:pt x="62" y="17"/>
                    <a:pt x="53" y="21"/>
                  </a:cubicBezTo>
                  <a:cubicBezTo>
                    <a:pt x="61" y="17"/>
                    <a:pt x="71" y="16"/>
                    <a:pt x="77" y="6"/>
                  </a:cubicBezTo>
                  <a:cubicBezTo>
                    <a:pt x="77" y="12"/>
                    <a:pt x="74" y="14"/>
                    <a:pt x="71" y="16"/>
                  </a:cubicBezTo>
                  <a:cubicBezTo>
                    <a:pt x="67" y="19"/>
                    <a:pt x="62" y="20"/>
                    <a:pt x="57" y="22"/>
                  </a:cubicBezTo>
                  <a:cubicBezTo>
                    <a:pt x="50" y="25"/>
                    <a:pt x="42" y="29"/>
                    <a:pt x="34" y="31"/>
                  </a:cubicBezTo>
                  <a:cubicBezTo>
                    <a:pt x="33" y="31"/>
                    <a:pt x="32" y="32"/>
                    <a:pt x="31" y="31"/>
                  </a:cubicBezTo>
                  <a:cubicBezTo>
                    <a:pt x="35" y="27"/>
                    <a:pt x="41" y="28"/>
                    <a:pt x="46" y="24"/>
                  </a:cubicBezTo>
                  <a:cubicBezTo>
                    <a:pt x="42" y="24"/>
                    <a:pt x="40" y="25"/>
                    <a:pt x="38" y="26"/>
                  </a:cubicBezTo>
                  <a:cubicBezTo>
                    <a:pt x="27" y="30"/>
                    <a:pt x="16" y="31"/>
                    <a:pt x="6" y="35"/>
                  </a:cubicBezTo>
                  <a:cubicBezTo>
                    <a:pt x="4" y="36"/>
                    <a:pt x="4" y="35"/>
                    <a:pt x="3" y="34"/>
                  </a:cubicBezTo>
                  <a:cubicBezTo>
                    <a:pt x="3" y="32"/>
                    <a:pt x="2" y="30"/>
                    <a:pt x="2" y="28"/>
                  </a:cubicBezTo>
                  <a:cubicBezTo>
                    <a:pt x="4" y="21"/>
                    <a:pt x="2" y="14"/>
                    <a:pt x="0" y="8"/>
                  </a:cubicBezTo>
                  <a:cubicBezTo>
                    <a:pt x="1" y="8"/>
                    <a:pt x="1" y="7"/>
                    <a:pt x="1" y="6"/>
                  </a:cubicBezTo>
                  <a:cubicBezTo>
                    <a:pt x="6" y="10"/>
                    <a:pt x="6" y="16"/>
                    <a:pt x="6" y="22"/>
                  </a:cubicBezTo>
                  <a:cubicBezTo>
                    <a:pt x="6" y="24"/>
                    <a:pt x="5" y="26"/>
                    <a:pt x="7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1" y="30"/>
                    <a:pt x="14" y="29"/>
                    <a:pt x="16" y="28"/>
                  </a:cubicBezTo>
                  <a:cubicBezTo>
                    <a:pt x="19" y="27"/>
                    <a:pt x="22" y="26"/>
                    <a:pt x="24" y="25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37" y="22"/>
                    <a:pt x="48" y="20"/>
                    <a:pt x="58" y="14"/>
                  </a:cubicBezTo>
                  <a:cubicBezTo>
                    <a:pt x="63" y="11"/>
                    <a:pt x="68" y="8"/>
                    <a:pt x="72" y="4"/>
                  </a:cubicBezTo>
                  <a:cubicBezTo>
                    <a:pt x="73" y="2"/>
                    <a:pt x="74" y="0"/>
                    <a:pt x="77" y="1"/>
                  </a:cubicBezTo>
                  <a:close/>
                </a:path>
              </a:pathLst>
            </a:custGeom>
            <a:solidFill>
              <a:srgbClr val="7B3E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8" name="Freeform 68">
              <a:extLst>
                <a:ext uri="{FF2B5EF4-FFF2-40B4-BE49-F238E27FC236}">
                  <a16:creationId xmlns:a16="http://schemas.microsoft.com/office/drawing/2014/main" id="{9A7422BF-938A-24C0-C339-7D2330708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4" y="672"/>
              <a:ext cx="95" cy="61"/>
            </a:xfrm>
            <a:custGeom>
              <a:avLst/>
              <a:gdLst>
                <a:gd name="T0" fmla="*/ 22 w 40"/>
                <a:gd name="T1" fmla="*/ 0 h 26"/>
                <a:gd name="T2" fmla="*/ 38 w 40"/>
                <a:gd name="T3" fmla="*/ 3 h 26"/>
                <a:gd name="T4" fmla="*/ 31 w 40"/>
                <a:gd name="T5" fmla="*/ 4 h 26"/>
                <a:gd name="T6" fmla="*/ 38 w 40"/>
                <a:gd name="T7" fmla="*/ 7 h 26"/>
                <a:gd name="T8" fmla="*/ 38 w 40"/>
                <a:gd name="T9" fmla="*/ 13 h 26"/>
                <a:gd name="T10" fmla="*/ 37 w 40"/>
                <a:gd name="T11" fmla="*/ 15 h 26"/>
                <a:gd name="T12" fmla="*/ 37 w 40"/>
                <a:gd name="T13" fmla="*/ 17 h 26"/>
                <a:gd name="T14" fmla="*/ 34 w 40"/>
                <a:gd name="T15" fmla="*/ 18 h 26"/>
                <a:gd name="T16" fmla="*/ 36 w 40"/>
                <a:gd name="T17" fmla="*/ 19 h 26"/>
                <a:gd name="T18" fmla="*/ 18 w 40"/>
                <a:gd name="T19" fmla="*/ 23 h 26"/>
                <a:gd name="T20" fmla="*/ 6 w 40"/>
                <a:gd name="T21" fmla="*/ 25 h 26"/>
                <a:gd name="T22" fmla="*/ 0 w 40"/>
                <a:gd name="T23" fmla="*/ 23 h 26"/>
                <a:gd name="T24" fmla="*/ 6 w 40"/>
                <a:gd name="T25" fmla="*/ 20 h 26"/>
                <a:gd name="T26" fmla="*/ 7 w 40"/>
                <a:gd name="T27" fmla="*/ 20 h 26"/>
                <a:gd name="T28" fmla="*/ 18 w 40"/>
                <a:gd name="T29" fmla="*/ 18 h 26"/>
                <a:gd name="T30" fmla="*/ 11 w 40"/>
                <a:gd name="T31" fmla="*/ 18 h 26"/>
                <a:gd name="T32" fmla="*/ 9 w 40"/>
                <a:gd name="T33" fmla="*/ 16 h 26"/>
                <a:gd name="T34" fmla="*/ 11 w 40"/>
                <a:gd name="T35" fmla="*/ 14 h 26"/>
                <a:gd name="T36" fmla="*/ 20 w 40"/>
                <a:gd name="T37" fmla="*/ 14 h 26"/>
                <a:gd name="T38" fmla="*/ 17 w 40"/>
                <a:gd name="T39" fmla="*/ 10 h 26"/>
                <a:gd name="T40" fmla="*/ 10 w 40"/>
                <a:gd name="T41" fmla="*/ 10 h 26"/>
                <a:gd name="T42" fmla="*/ 3 w 40"/>
                <a:gd name="T43" fmla="*/ 9 h 26"/>
                <a:gd name="T44" fmla="*/ 10 w 40"/>
                <a:gd name="T45" fmla="*/ 6 h 26"/>
                <a:gd name="T46" fmla="*/ 10 w 40"/>
                <a:gd name="T47" fmla="*/ 6 h 26"/>
                <a:gd name="T48" fmla="*/ 20 w 40"/>
                <a:gd name="T49" fmla="*/ 5 h 26"/>
                <a:gd name="T50" fmla="*/ 15 w 40"/>
                <a:gd name="T51" fmla="*/ 5 h 26"/>
                <a:gd name="T52" fmla="*/ 11 w 40"/>
                <a:gd name="T53" fmla="*/ 3 h 26"/>
                <a:gd name="T54" fmla="*/ 15 w 40"/>
                <a:gd name="T55" fmla="*/ 1 h 26"/>
                <a:gd name="T56" fmla="*/ 20 w 40"/>
                <a:gd name="T57" fmla="*/ 0 h 26"/>
                <a:gd name="T58" fmla="*/ 22 w 40"/>
                <a:gd name="T5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" h="26">
                  <a:moveTo>
                    <a:pt x="22" y="0"/>
                  </a:moveTo>
                  <a:cubicBezTo>
                    <a:pt x="27" y="0"/>
                    <a:pt x="32" y="3"/>
                    <a:pt x="38" y="3"/>
                  </a:cubicBezTo>
                  <a:cubicBezTo>
                    <a:pt x="36" y="5"/>
                    <a:pt x="34" y="4"/>
                    <a:pt x="31" y="4"/>
                  </a:cubicBezTo>
                  <a:cubicBezTo>
                    <a:pt x="34" y="5"/>
                    <a:pt x="37" y="5"/>
                    <a:pt x="38" y="7"/>
                  </a:cubicBezTo>
                  <a:cubicBezTo>
                    <a:pt x="38" y="8"/>
                    <a:pt x="40" y="10"/>
                    <a:pt x="38" y="13"/>
                  </a:cubicBezTo>
                  <a:cubicBezTo>
                    <a:pt x="38" y="13"/>
                    <a:pt x="38" y="14"/>
                    <a:pt x="37" y="15"/>
                  </a:cubicBezTo>
                  <a:cubicBezTo>
                    <a:pt x="34" y="17"/>
                    <a:pt x="39" y="16"/>
                    <a:pt x="37" y="17"/>
                  </a:cubicBezTo>
                  <a:cubicBezTo>
                    <a:pt x="37" y="18"/>
                    <a:pt x="35" y="18"/>
                    <a:pt x="34" y="18"/>
                  </a:cubicBezTo>
                  <a:cubicBezTo>
                    <a:pt x="34" y="19"/>
                    <a:pt x="35" y="19"/>
                    <a:pt x="36" y="19"/>
                  </a:cubicBezTo>
                  <a:cubicBezTo>
                    <a:pt x="30" y="22"/>
                    <a:pt x="23" y="20"/>
                    <a:pt x="18" y="23"/>
                  </a:cubicBezTo>
                  <a:cubicBezTo>
                    <a:pt x="14" y="25"/>
                    <a:pt x="10" y="24"/>
                    <a:pt x="6" y="25"/>
                  </a:cubicBezTo>
                  <a:cubicBezTo>
                    <a:pt x="4" y="25"/>
                    <a:pt x="0" y="26"/>
                    <a:pt x="0" y="23"/>
                  </a:cubicBezTo>
                  <a:cubicBezTo>
                    <a:pt x="0" y="19"/>
                    <a:pt x="4" y="21"/>
                    <a:pt x="6" y="20"/>
                  </a:cubicBezTo>
                  <a:cubicBezTo>
                    <a:pt x="6" y="20"/>
                    <a:pt x="6" y="20"/>
                    <a:pt x="7" y="20"/>
                  </a:cubicBezTo>
                  <a:cubicBezTo>
                    <a:pt x="11" y="20"/>
                    <a:pt x="15" y="21"/>
                    <a:pt x="18" y="18"/>
                  </a:cubicBezTo>
                  <a:cubicBezTo>
                    <a:pt x="16" y="18"/>
                    <a:pt x="14" y="18"/>
                    <a:pt x="11" y="18"/>
                  </a:cubicBezTo>
                  <a:cubicBezTo>
                    <a:pt x="10" y="18"/>
                    <a:pt x="9" y="17"/>
                    <a:pt x="9" y="16"/>
                  </a:cubicBezTo>
                  <a:cubicBezTo>
                    <a:pt x="9" y="15"/>
                    <a:pt x="10" y="14"/>
                    <a:pt x="11" y="14"/>
                  </a:cubicBezTo>
                  <a:cubicBezTo>
                    <a:pt x="14" y="14"/>
                    <a:pt x="17" y="14"/>
                    <a:pt x="20" y="14"/>
                  </a:cubicBezTo>
                  <a:cubicBezTo>
                    <a:pt x="17" y="15"/>
                    <a:pt x="20" y="9"/>
                    <a:pt x="17" y="10"/>
                  </a:cubicBezTo>
                  <a:cubicBezTo>
                    <a:pt x="15" y="10"/>
                    <a:pt x="12" y="10"/>
                    <a:pt x="10" y="10"/>
                  </a:cubicBezTo>
                  <a:cubicBezTo>
                    <a:pt x="8" y="10"/>
                    <a:pt x="4" y="12"/>
                    <a:pt x="3" y="9"/>
                  </a:cubicBezTo>
                  <a:cubicBezTo>
                    <a:pt x="3" y="6"/>
                    <a:pt x="7" y="7"/>
                    <a:pt x="10" y="6"/>
                  </a:cubicBezTo>
                  <a:cubicBezTo>
                    <a:pt x="10" y="5"/>
                    <a:pt x="9" y="6"/>
                    <a:pt x="10" y="6"/>
                  </a:cubicBezTo>
                  <a:cubicBezTo>
                    <a:pt x="13" y="5"/>
                    <a:pt x="17" y="6"/>
                    <a:pt x="20" y="5"/>
                  </a:cubicBezTo>
                  <a:cubicBezTo>
                    <a:pt x="18" y="5"/>
                    <a:pt x="17" y="5"/>
                    <a:pt x="15" y="5"/>
                  </a:cubicBezTo>
                  <a:cubicBezTo>
                    <a:pt x="13" y="5"/>
                    <a:pt x="11" y="5"/>
                    <a:pt x="11" y="3"/>
                  </a:cubicBezTo>
                  <a:cubicBezTo>
                    <a:pt x="11" y="1"/>
                    <a:pt x="13" y="1"/>
                    <a:pt x="15" y="1"/>
                  </a:cubicBezTo>
                  <a:cubicBezTo>
                    <a:pt x="17" y="1"/>
                    <a:pt x="19" y="1"/>
                    <a:pt x="20" y="0"/>
                  </a:cubicBezTo>
                  <a:cubicBezTo>
                    <a:pt x="21" y="0"/>
                    <a:pt x="21" y="0"/>
                    <a:pt x="22" y="0"/>
                  </a:cubicBezTo>
                  <a:close/>
                </a:path>
              </a:pathLst>
            </a:custGeom>
            <a:solidFill>
              <a:srgbClr val="561C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9" name="Freeform 69">
              <a:extLst>
                <a:ext uri="{FF2B5EF4-FFF2-40B4-BE49-F238E27FC236}">
                  <a16:creationId xmlns:a16="http://schemas.microsoft.com/office/drawing/2014/main" id="{59631FEB-57D2-2661-EAD1-AF9FF25D9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5" y="949"/>
              <a:ext cx="159" cy="52"/>
            </a:xfrm>
            <a:custGeom>
              <a:avLst/>
              <a:gdLst>
                <a:gd name="T0" fmla="*/ 61 w 67"/>
                <a:gd name="T1" fmla="*/ 1 h 22"/>
                <a:gd name="T2" fmla="*/ 67 w 67"/>
                <a:gd name="T3" fmla="*/ 2 h 22"/>
                <a:gd name="T4" fmla="*/ 57 w 67"/>
                <a:gd name="T5" fmla="*/ 5 h 22"/>
                <a:gd name="T6" fmla="*/ 66 w 67"/>
                <a:gd name="T7" fmla="*/ 6 h 22"/>
                <a:gd name="T8" fmla="*/ 47 w 67"/>
                <a:gd name="T9" fmla="*/ 8 h 22"/>
                <a:gd name="T10" fmla="*/ 62 w 67"/>
                <a:gd name="T11" fmla="*/ 12 h 22"/>
                <a:gd name="T12" fmla="*/ 50 w 67"/>
                <a:gd name="T13" fmla="*/ 12 h 22"/>
                <a:gd name="T14" fmla="*/ 63 w 67"/>
                <a:gd name="T15" fmla="*/ 15 h 22"/>
                <a:gd name="T16" fmla="*/ 56 w 67"/>
                <a:gd name="T17" fmla="*/ 18 h 22"/>
                <a:gd name="T18" fmla="*/ 58 w 67"/>
                <a:gd name="T19" fmla="*/ 17 h 22"/>
                <a:gd name="T20" fmla="*/ 49 w 67"/>
                <a:gd name="T21" fmla="*/ 15 h 22"/>
                <a:gd name="T22" fmla="*/ 57 w 67"/>
                <a:gd name="T23" fmla="*/ 19 h 22"/>
                <a:gd name="T24" fmla="*/ 48 w 67"/>
                <a:gd name="T25" fmla="*/ 21 h 22"/>
                <a:gd name="T26" fmla="*/ 38 w 67"/>
                <a:gd name="T27" fmla="*/ 21 h 22"/>
                <a:gd name="T28" fmla="*/ 14 w 67"/>
                <a:gd name="T29" fmla="*/ 21 h 22"/>
                <a:gd name="T30" fmla="*/ 3 w 67"/>
                <a:gd name="T31" fmla="*/ 19 h 22"/>
                <a:gd name="T32" fmla="*/ 0 w 67"/>
                <a:gd name="T33" fmla="*/ 16 h 22"/>
                <a:gd name="T34" fmla="*/ 3 w 67"/>
                <a:gd name="T35" fmla="*/ 15 h 22"/>
                <a:gd name="T36" fmla="*/ 36 w 67"/>
                <a:gd name="T37" fmla="*/ 16 h 22"/>
                <a:gd name="T38" fmla="*/ 40 w 67"/>
                <a:gd name="T39" fmla="*/ 16 h 22"/>
                <a:gd name="T40" fmla="*/ 24 w 67"/>
                <a:gd name="T41" fmla="*/ 14 h 22"/>
                <a:gd name="T42" fmla="*/ 21 w 67"/>
                <a:gd name="T43" fmla="*/ 12 h 22"/>
                <a:gd name="T44" fmla="*/ 24 w 67"/>
                <a:gd name="T45" fmla="*/ 11 h 22"/>
                <a:gd name="T46" fmla="*/ 43 w 67"/>
                <a:gd name="T47" fmla="*/ 13 h 22"/>
                <a:gd name="T48" fmla="*/ 37 w 67"/>
                <a:gd name="T49" fmla="*/ 4 h 22"/>
                <a:gd name="T50" fmla="*/ 39 w 67"/>
                <a:gd name="T51" fmla="*/ 2 h 22"/>
                <a:gd name="T52" fmla="*/ 45 w 67"/>
                <a:gd name="T53" fmla="*/ 3 h 22"/>
                <a:gd name="T54" fmla="*/ 47 w 67"/>
                <a:gd name="T55" fmla="*/ 2 h 22"/>
                <a:gd name="T56" fmla="*/ 61 w 67"/>
                <a:gd name="T57" fmla="*/ 1 h 22"/>
                <a:gd name="T58" fmla="*/ 61 w 67"/>
                <a:gd name="T59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7" h="22">
                  <a:moveTo>
                    <a:pt x="61" y="1"/>
                  </a:moveTo>
                  <a:cubicBezTo>
                    <a:pt x="63" y="2"/>
                    <a:pt x="65" y="1"/>
                    <a:pt x="67" y="2"/>
                  </a:cubicBezTo>
                  <a:cubicBezTo>
                    <a:pt x="64" y="6"/>
                    <a:pt x="60" y="3"/>
                    <a:pt x="57" y="5"/>
                  </a:cubicBezTo>
                  <a:cubicBezTo>
                    <a:pt x="60" y="6"/>
                    <a:pt x="63" y="4"/>
                    <a:pt x="66" y="6"/>
                  </a:cubicBezTo>
                  <a:cubicBezTo>
                    <a:pt x="60" y="10"/>
                    <a:pt x="54" y="8"/>
                    <a:pt x="47" y="8"/>
                  </a:cubicBezTo>
                  <a:cubicBezTo>
                    <a:pt x="52" y="11"/>
                    <a:pt x="57" y="8"/>
                    <a:pt x="62" y="12"/>
                  </a:cubicBezTo>
                  <a:cubicBezTo>
                    <a:pt x="58" y="12"/>
                    <a:pt x="54" y="12"/>
                    <a:pt x="50" y="12"/>
                  </a:cubicBezTo>
                  <a:cubicBezTo>
                    <a:pt x="55" y="13"/>
                    <a:pt x="59" y="12"/>
                    <a:pt x="63" y="15"/>
                  </a:cubicBezTo>
                  <a:cubicBezTo>
                    <a:pt x="62" y="18"/>
                    <a:pt x="59" y="19"/>
                    <a:pt x="56" y="18"/>
                  </a:cubicBezTo>
                  <a:cubicBezTo>
                    <a:pt x="56" y="17"/>
                    <a:pt x="58" y="18"/>
                    <a:pt x="58" y="17"/>
                  </a:cubicBezTo>
                  <a:cubicBezTo>
                    <a:pt x="55" y="16"/>
                    <a:pt x="53" y="16"/>
                    <a:pt x="49" y="15"/>
                  </a:cubicBezTo>
                  <a:cubicBezTo>
                    <a:pt x="52" y="18"/>
                    <a:pt x="54" y="20"/>
                    <a:pt x="57" y="19"/>
                  </a:cubicBezTo>
                  <a:cubicBezTo>
                    <a:pt x="54" y="21"/>
                    <a:pt x="51" y="19"/>
                    <a:pt x="48" y="21"/>
                  </a:cubicBezTo>
                  <a:cubicBezTo>
                    <a:pt x="45" y="22"/>
                    <a:pt x="42" y="20"/>
                    <a:pt x="38" y="21"/>
                  </a:cubicBezTo>
                  <a:cubicBezTo>
                    <a:pt x="30" y="20"/>
                    <a:pt x="22" y="21"/>
                    <a:pt x="14" y="21"/>
                  </a:cubicBezTo>
                  <a:cubicBezTo>
                    <a:pt x="10" y="21"/>
                    <a:pt x="6" y="20"/>
                    <a:pt x="3" y="19"/>
                  </a:cubicBezTo>
                  <a:cubicBezTo>
                    <a:pt x="1" y="18"/>
                    <a:pt x="0" y="18"/>
                    <a:pt x="0" y="16"/>
                  </a:cubicBezTo>
                  <a:cubicBezTo>
                    <a:pt x="0" y="14"/>
                    <a:pt x="2" y="14"/>
                    <a:pt x="3" y="15"/>
                  </a:cubicBezTo>
                  <a:cubicBezTo>
                    <a:pt x="14" y="17"/>
                    <a:pt x="25" y="16"/>
                    <a:pt x="36" y="16"/>
                  </a:cubicBezTo>
                  <a:cubicBezTo>
                    <a:pt x="37" y="16"/>
                    <a:pt x="39" y="16"/>
                    <a:pt x="40" y="16"/>
                  </a:cubicBezTo>
                  <a:cubicBezTo>
                    <a:pt x="35" y="15"/>
                    <a:pt x="29" y="15"/>
                    <a:pt x="24" y="14"/>
                  </a:cubicBezTo>
                  <a:cubicBezTo>
                    <a:pt x="22" y="14"/>
                    <a:pt x="21" y="14"/>
                    <a:pt x="21" y="12"/>
                  </a:cubicBezTo>
                  <a:cubicBezTo>
                    <a:pt x="21" y="11"/>
                    <a:pt x="23" y="11"/>
                    <a:pt x="24" y="11"/>
                  </a:cubicBezTo>
                  <a:cubicBezTo>
                    <a:pt x="30" y="10"/>
                    <a:pt x="36" y="11"/>
                    <a:pt x="43" y="13"/>
                  </a:cubicBezTo>
                  <a:cubicBezTo>
                    <a:pt x="40" y="10"/>
                    <a:pt x="40" y="6"/>
                    <a:pt x="37" y="4"/>
                  </a:cubicBezTo>
                  <a:cubicBezTo>
                    <a:pt x="36" y="3"/>
                    <a:pt x="38" y="2"/>
                    <a:pt x="39" y="2"/>
                  </a:cubicBezTo>
                  <a:cubicBezTo>
                    <a:pt x="41" y="2"/>
                    <a:pt x="43" y="3"/>
                    <a:pt x="45" y="3"/>
                  </a:cubicBezTo>
                  <a:cubicBezTo>
                    <a:pt x="47" y="4"/>
                    <a:pt x="47" y="3"/>
                    <a:pt x="47" y="2"/>
                  </a:cubicBezTo>
                  <a:cubicBezTo>
                    <a:pt x="51" y="0"/>
                    <a:pt x="56" y="1"/>
                    <a:pt x="61" y="1"/>
                  </a:cubicBezTo>
                  <a:cubicBezTo>
                    <a:pt x="61" y="1"/>
                    <a:pt x="61" y="1"/>
                    <a:pt x="61" y="1"/>
                  </a:cubicBezTo>
                  <a:close/>
                </a:path>
              </a:pathLst>
            </a:custGeom>
            <a:solidFill>
              <a:srgbClr val="212D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0" name="Freeform 70">
              <a:extLst>
                <a:ext uri="{FF2B5EF4-FFF2-40B4-BE49-F238E27FC236}">
                  <a16:creationId xmlns:a16="http://schemas.microsoft.com/office/drawing/2014/main" id="{2B0C081E-6C68-D2E6-B955-42F43331F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" y="774"/>
              <a:ext cx="81" cy="94"/>
            </a:xfrm>
            <a:custGeom>
              <a:avLst/>
              <a:gdLst>
                <a:gd name="T0" fmla="*/ 28 w 34"/>
                <a:gd name="T1" fmla="*/ 2 h 40"/>
                <a:gd name="T2" fmla="*/ 29 w 34"/>
                <a:gd name="T3" fmla="*/ 5 h 40"/>
                <a:gd name="T4" fmla="*/ 28 w 34"/>
                <a:gd name="T5" fmla="*/ 10 h 40"/>
                <a:gd name="T6" fmla="*/ 27 w 34"/>
                <a:gd name="T7" fmla="*/ 12 h 40"/>
                <a:gd name="T8" fmla="*/ 25 w 34"/>
                <a:gd name="T9" fmla="*/ 26 h 40"/>
                <a:gd name="T10" fmla="*/ 30 w 34"/>
                <a:gd name="T11" fmla="*/ 32 h 40"/>
                <a:gd name="T12" fmla="*/ 33 w 34"/>
                <a:gd name="T13" fmla="*/ 36 h 40"/>
                <a:gd name="T14" fmla="*/ 33 w 34"/>
                <a:gd name="T15" fmla="*/ 39 h 40"/>
                <a:gd name="T16" fmla="*/ 30 w 34"/>
                <a:gd name="T17" fmla="*/ 37 h 40"/>
                <a:gd name="T18" fmla="*/ 24 w 34"/>
                <a:gd name="T19" fmla="*/ 30 h 40"/>
                <a:gd name="T20" fmla="*/ 16 w 34"/>
                <a:gd name="T21" fmla="*/ 25 h 40"/>
                <a:gd name="T22" fmla="*/ 17 w 34"/>
                <a:gd name="T23" fmla="*/ 27 h 40"/>
                <a:gd name="T24" fmla="*/ 17 w 34"/>
                <a:gd name="T25" fmla="*/ 31 h 40"/>
                <a:gd name="T26" fmla="*/ 14 w 34"/>
                <a:gd name="T27" fmla="*/ 30 h 40"/>
                <a:gd name="T28" fmla="*/ 9 w 34"/>
                <a:gd name="T29" fmla="*/ 29 h 40"/>
                <a:gd name="T30" fmla="*/ 2 w 34"/>
                <a:gd name="T31" fmla="*/ 23 h 40"/>
                <a:gd name="T32" fmla="*/ 0 w 34"/>
                <a:gd name="T33" fmla="*/ 19 h 40"/>
                <a:gd name="T34" fmla="*/ 8 w 34"/>
                <a:gd name="T35" fmla="*/ 19 h 40"/>
                <a:gd name="T36" fmla="*/ 8 w 34"/>
                <a:gd name="T37" fmla="*/ 15 h 40"/>
                <a:gd name="T38" fmla="*/ 13 w 34"/>
                <a:gd name="T39" fmla="*/ 16 h 40"/>
                <a:gd name="T40" fmla="*/ 25 w 34"/>
                <a:gd name="T41" fmla="*/ 11 h 40"/>
                <a:gd name="T42" fmla="*/ 18 w 34"/>
                <a:gd name="T43" fmla="*/ 9 h 40"/>
                <a:gd name="T44" fmla="*/ 22 w 34"/>
                <a:gd name="T45" fmla="*/ 7 h 40"/>
                <a:gd name="T46" fmla="*/ 19 w 34"/>
                <a:gd name="T47" fmla="*/ 1 h 40"/>
                <a:gd name="T48" fmla="*/ 21 w 34"/>
                <a:gd name="T49" fmla="*/ 1 h 40"/>
                <a:gd name="T50" fmla="*/ 28 w 34"/>
                <a:gd name="T51" fmla="*/ 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" h="40">
                  <a:moveTo>
                    <a:pt x="28" y="2"/>
                  </a:moveTo>
                  <a:cubicBezTo>
                    <a:pt x="28" y="3"/>
                    <a:pt x="32" y="3"/>
                    <a:pt x="29" y="5"/>
                  </a:cubicBezTo>
                  <a:cubicBezTo>
                    <a:pt x="28" y="6"/>
                    <a:pt x="26" y="8"/>
                    <a:pt x="28" y="10"/>
                  </a:cubicBezTo>
                  <a:cubicBezTo>
                    <a:pt x="29" y="11"/>
                    <a:pt x="28" y="12"/>
                    <a:pt x="27" y="12"/>
                  </a:cubicBezTo>
                  <a:cubicBezTo>
                    <a:pt x="23" y="15"/>
                    <a:pt x="22" y="22"/>
                    <a:pt x="25" y="26"/>
                  </a:cubicBezTo>
                  <a:cubicBezTo>
                    <a:pt x="27" y="28"/>
                    <a:pt x="28" y="30"/>
                    <a:pt x="30" y="32"/>
                  </a:cubicBezTo>
                  <a:cubicBezTo>
                    <a:pt x="31" y="33"/>
                    <a:pt x="32" y="34"/>
                    <a:pt x="33" y="36"/>
                  </a:cubicBezTo>
                  <a:cubicBezTo>
                    <a:pt x="33" y="37"/>
                    <a:pt x="34" y="38"/>
                    <a:pt x="33" y="39"/>
                  </a:cubicBezTo>
                  <a:cubicBezTo>
                    <a:pt x="31" y="40"/>
                    <a:pt x="30" y="38"/>
                    <a:pt x="30" y="37"/>
                  </a:cubicBezTo>
                  <a:cubicBezTo>
                    <a:pt x="28" y="35"/>
                    <a:pt x="27" y="32"/>
                    <a:pt x="24" y="30"/>
                  </a:cubicBezTo>
                  <a:cubicBezTo>
                    <a:pt x="21" y="28"/>
                    <a:pt x="19" y="26"/>
                    <a:pt x="16" y="25"/>
                  </a:cubicBezTo>
                  <a:cubicBezTo>
                    <a:pt x="15" y="26"/>
                    <a:pt x="16" y="26"/>
                    <a:pt x="17" y="27"/>
                  </a:cubicBezTo>
                  <a:cubicBezTo>
                    <a:pt x="17" y="28"/>
                    <a:pt x="18" y="30"/>
                    <a:pt x="17" y="31"/>
                  </a:cubicBezTo>
                  <a:cubicBezTo>
                    <a:pt x="16" y="32"/>
                    <a:pt x="15" y="31"/>
                    <a:pt x="14" y="30"/>
                  </a:cubicBezTo>
                  <a:cubicBezTo>
                    <a:pt x="12" y="29"/>
                    <a:pt x="11" y="28"/>
                    <a:pt x="9" y="29"/>
                  </a:cubicBezTo>
                  <a:cubicBezTo>
                    <a:pt x="6" y="29"/>
                    <a:pt x="3" y="27"/>
                    <a:pt x="2" y="23"/>
                  </a:cubicBezTo>
                  <a:cubicBezTo>
                    <a:pt x="3" y="21"/>
                    <a:pt x="0" y="21"/>
                    <a:pt x="0" y="19"/>
                  </a:cubicBezTo>
                  <a:cubicBezTo>
                    <a:pt x="2" y="18"/>
                    <a:pt x="5" y="20"/>
                    <a:pt x="8" y="19"/>
                  </a:cubicBezTo>
                  <a:cubicBezTo>
                    <a:pt x="9" y="18"/>
                    <a:pt x="5" y="16"/>
                    <a:pt x="8" y="15"/>
                  </a:cubicBezTo>
                  <a:cubicBezTo>
                    <a:pt x="10" y="14"/>
                    <a:pt x="12" y="13"/>
                    <a:pt x="13" y="16"/>
                  </a:cubicBezTo>
                  <a:cubicBezTo>
                    <a:pt x="12" y="12"/>
                    <a:pt x="15" y="11"/>
                    <a:pt x="25" y="11"/>
                  </a:cubicBezTo>
                  <a:cubicBezTo>
                    <a:pt x="22" y="10"/>
                    <a:pt x="20" y="10"/>
                    <a:pt x="18" y="9"/>
                  </a:cubicBezTo>
                  <a:cubicBezTo>
                    <a:pt x="19" y="6"/>
                    <a:pt x="21" y="8"/>
                    <a:pt x="22" y="7"/>
                  </a:cubicBezTo>
                  <a:cubicBezTo>
                    <a:pt x="20" y="6"/>
                    <a:pt x="21" y="3"/>
                    <a:pt x="19" y="1"/>
                  </a:cubicBezTo>
                  <a:cubicBezTo>
                    <a:pt x="19" y="1"/>
                    <a:pt x="20" y="0"/>
                    <a:pt x="21" y="1"/>
                  </a:cubicBezTo>
                  <a:cubicBezTo>
                    <a:pt x="24" y="1"/>
                    <a:pt x="26" y="2"/>
                    <a:pt x="28" y="2"/>
                  </a:cubicBezTo>
                  <a:close/>
                </a:path>
              </a:pathLst>
            </a:custGeom>
            <a:solidFill>
              <a:srgbClr val="7623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1" name="Freeform 71">
              <a:extLst>
                <a:ext uri="{FF2B5EF4-FFF2-40B4-BE49-F238E27FC236}">
                  <a16:creationId xmlns:a16="http://schemas.microsoft.com/office/drawing/2014/main" id="{E324E264-CE76-9951-C3ED-93EAFC61B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" y="1323"/>
              <a:ext cx="73" cy="88"/>
            </a:xfrm>
            <a:custGeom>
              <a:avLst/>
              <a:gdLst>
                <a:gd name="T0" fmla="*/ 24 w 31"/>
                <a:gd name="T1" fmla="*/ 17 h 37"/>
                <a:gd name="T2" fmla="*/ 26 w 31"/>
                <a:gd name="T3" fmla="*/ 16 h 37"/>
                <a:gd name="T4" fmla="*/ 28 w 31"/>
                <a:gd name="T5" fmla="*/ 17 h 37"/>
                <a:gd name="T6" fmla="*/ 27 w 31"/>
                <a:gd name="T7" fmla="*/ 20 h 37"/>
                <a:gd name="T8" fmla="*/ 31 w 31"/>
                <a:gd name="T9" fmla="*/ 25 h 37"/>
                <a:gd name="T10" fmla="*/ 27 w 31"/>
                <a:gd name="T11" fmla="*/ 35 h 37"/>
                <a:gd name="T12" fmla="*/ 24 w 31"/>
                <a:gd name="T13" fmla="*/ 36 h 37"/>
                <a:gd name="T14" fmla="*/ 23 w 31"/>
                <a:gd name="T15" fmla="*/ 35 h 37"/>
                <a:gd name="T16" fmla="*/ 21 w 31"/>
                <a:gd name="T17" fmla="*/ 27 h 37"/>
                <a:gd name="T18" fmla="*/ 20 w 31"/>
                <a:gd name="T19" fmla="*/ 31 h 37"/>
                <a:gd name="T20" fmla="*/ 17 w 31"/>
                <a:gd name="T21" fmla="*/ 35 h 37"/>
                <a:gd name="T22" fmla="*/ 16 w 31"/>
                <a:gd name="T23" fmla="*/ 31 h 37"/>
                <a:gd name="T24" fmla="*/ 15 w 31"/>
                <a:gd name="T25" fmla="*/ 24 h 37"/>
                <a:gd name="T26" fmla="*/ 14 w 31"/>
                <a:gd name="T27" fmla="*/ 31 h 37"/>
                <a:gd name="T28" fmla="*/ 14 w 31"/>
                <a:gd name="T29" fmla="*/ 34 h 37"/>
                <a:gd name="T30" fmla="*/ 12 w 31"/>
                <a:gd name="T31" fmla="*/ 31 h 37"/>
                <a:gd name="T32" fmla="*/ 12 w 31"/>
                <a:gd name="T33" fmla="*/ 26 h 37"/>
                <a:gd name="T34" fmla="*/ 11 w 31"/>
                <a:gd name="T35" fmla="*/ 34 h 37"/>
                <a:gd name="T36" fmla="*/ 9 w 31"/>
                <a:gd name="T37" fmla="*/ 30 h 37"/>
                <a:gd name="T38" fmla="*/ 7 w 31"/>
                <a:gd name="T39" fmla="*/ 33 h 37"/>
                <a:gd name="T40" fmla="*/ 6 w 31"/>
                <a:gd name="T41" fmla="*/ 27 h 37"/>
                <a:gd name="T42" fmla="*/ 5 w 31"/>
                <a:gd name="T43" fmla="*/ 32 h 37"/>
                <a:gd name="T44" fmla="*/ 3 w 31"/>
                <a:gd name="T45" fmla="*/ 28 h 37"/>
                <a:gd name="T46" fmla="*/ 1 w 31"/>
                <a:gd name="T47" fmla="*/ 30 h 37"/>
                <a:gd name="T48" fmla="*/ 3 w 31"/>
                <a:gd name="T49" fmla="*/ 17 h 37"/>
                <a:gd name="T50" fmla="*/ 6 w 31"/>
                <a:gd name="T51" fmla="*/ 11 h 37"/>
                <a:gd name="T52" fmla="*/ 9 w 31"/>
                <a:gd name="T53" fmla="*/ 6 h 37"/>
                <a:gd name="T54" fmla="*/ 10 w 31"/>
                <a:gd name="T55" fmla="*/ 12 h 37"/>
                <a:gd name="T56" fmla="*/ 9 w 31"/>
                <a:gd name="T57" fmla="*/ 18 h 37"/>
                <a:gd name="T58" fmla="*/ 13 w 31"/>
                <a:gd name="T59" fmla="*/ 8 h 37"/>
                <a:gd name="T60" fmla="*/ 15 w 31"/>
                <a:gd name="T61" fmla="*/ 3 h 37"/>
                <a:gd name="T62" fmla="*/ 18 w 31"/>
                <a:gd name="T63" fmla="*/ 1 h 37"/>
                <a:gd name="T64" fmla="*/ 18 w 31"/>
                <a:gd name="T65" fmla="*/ 5 h 37"/>
                <a:gd name="T66" fmla="*/ 17 w 31"/>
                <a:gd name="T67" fmla="*/ 9 h 37"/>
                <a:gd name="T68" fmla="*/ 14 w 31"/>
                <a:gd name="T69" fmla="*/ 19 h 37"/>
                <a:gd name="T70" fmla="*/ 16 w 31"/>
                <a:gd name="T71" fmla="*/ 18 h 37"/>
                <a:gd name="T72" fmla="*/ 17 w 31"/>
                <a:gd name="T73" fmla="*/ 19 h 37"/>
                <a:gd name="T74" fmla="*/ 19 w 31"/>
                <a:gd name="T75" fmla="*/ 16 h 37"/>
                <a:gd name="T76" fmla="*/ 21 w 31"/>
                <a:gd name="T77" fmla="*/ 19 h 37"/>
                <a:gd name="T78" fmla="*/ 22 w 31"/>
                <a:gd name="T79" fmla="*/ 20 h 37"/>
                <a:gd name="T80" fmla="*/ 23 w 31"/>
                <a:gd name="T81" fmla="*/ 18 h 37"/>
                <a:gd name="T82" fmla="*/ 24 w 31"/>
                <a:gd name="T83" fmla="*/ 1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" h="37">
                  <a:moveTo>
                    <a:pt x="24" y="17"/>
                  </a:moveTo>
                  <a:cubicBezTo>
                    <a:pt x="25" y="17"/>
                    <a:pt x="26" y="16"/>
                    <a:pt x="26" y="16"/>
                  </a:cubicBezTo>
                  <a:cubicBezTo>
                    <a:pt x="28" y="14"/>
                    <a:pt x="28" y="16"/>
                    <a:pt x="28" y="17"/>
                  </a:cubicBezTo>
                  <a:cubicBezTo>
                    <a:pt x="28" y="18"/>
                    <a:pt x="28" y="19"/>
                    <a:pt x="27" y="20"/>
                  </a:cubicBezTo>
                  <a:cubicBezTo>
                    <a:pt x="26" y="23"/>
                    <a:pt x="27" y="25"/>
                    <a:pt x="31" y="25"/>
                  </a:cubicBezTo>
                  <a:cubicBezTo>
                    <a:pt x="29" y="28"/>
                    <a:pt x="28" y="31"/>
                    <a:pt x="27" y="35"/>
                  </a:cubicBezTo>
                  <a:cubicBezTo>
                    <a:pt x="27" y="37"/>
                    <a:pt x="25" y="36"/>
                    <a:pt x="24" y="36"/>
                  </a:cubicBezTo>
                  <a:cubicBezTo>
                    <a:pt x="23" y="37"/>
                    <a:pt x="24" y="35"/>
                    <a:pt x="23" y="35"/>
                  </a:cubicBezTo>
                  <a:cubicBezTo>
                    <a:pt x="20" y="33"/>
                    <a:pt x="22" y="29"/>
                    <a:pt x="21" y="27"/>
                  </a:cubicBezTo>
                  <a:cubicBezTo>
                    <a:pt x="19" y="28"/>
                    <a:pt x="19" y="30"/>
                    <a:pt x="20" y="31"/>
                  </a:cubicBezTo>
                  <a:cubicBezTo>
                    <a:pt x="20" y="33"/>
                    <a:pt x="17" y="33"/>
                    <a:pt x="17" y="35"/>
                  </a:cubicBezTo>
                  <a:cubicBezTo>
                    <a:pt x="15" y="34"/>
                    <a:pt x="16" y="32"/>
                    <a:pt x="16" y="31"/>
                  </a:cubicBezTo>
                  <a:cubicBezTo>
                    <a:pt x="16" y="29"/>
                    <a:pt x="16" y="27"/>
                    <a:pt x="15" y="24"/>
                  </a:cubicBezTo>
                  <a:cubicBezTo>
                    <a:pt x="14" y="26"/>
                    <a:pt x="14" y="28"/>
                    <a:pt x="14" y="31"/>
                  </a:cubicBezTo>
                  <a:cubicBezTo>
                    <a:pt x="15" y="32"/>
                    <a:pt x="16" y="34"/>
                    <a:pt x="14" y="34"/>
                  </a:cubicBezTo>
                  <a:cubicBezTo>
                    <a:pt x="11" y="34"/>
                    <a:pt x="12" y="32"/>
                    <a:pt x="12" y="31"/>
                  </a:cubicBezTo>
                  <a:cubicBezTo>
                    <a:pt x="12" y="29"/>
                    <a:pt x="12" y="27"/>
                    <a:pt x="12" y="26"/>
                  </a:cubicBezTo>
                  <a:cubicBezTo>
                    <a:pt x="9" y="28"/>
                    <a:pt x="12" y="31"/>
                    <a:pt x="11" y="34"/>
                  </a:cubicBezTo>
                  <a:cubicBezTo>
                    <a:pt x="8" y="33"/>
                    <a:pt x="10" y="31"/>
                    <a:pt x="9" y="30"/>
                  </a:cubicBezTo>
                  <a:cubicBezTo>
                    <a:pt x="7" y="31"/>
                    <a:pt x="9" y="33"/>
                    <a:pt x="7" y="33"/>
                  </a:cubicBezTo>
                  <a:cubicBezTo>
                    <a:pt x="6" y="31"/>
                    <a:pt x="7" y="29"/>
                    <a:pt x="6" y="27"/>
                  </a:cubicBezTo>
                  <a:cubicBezTo>
                    <a:pt x="4" y="28"/>
                    <a:pt x="7" y="31"/>
                    <a:pt x="5" y="32"/>
                  </a:cubicBezTo>
                  <a:cubicBezTo>
                    <a:pt x="3" y="31"/>
                    <a:pt x="3" y="29"/>
                    <a:pt x="3" y="28"/>
                  </a:cubicBezTo>
                  <a:cubicBezTo>
                    <a:pt x="1" y="28"/>
                    <a:pt x="3" y="30"/>
                    <a:pt x="1" y="30"/>
                  </a:cubicBezTo>
                  <a:cubicBezTo>
                    <a:pt x="1" y="25"/>
                    <a:pt x="0" y="21"/>
                    <a:pt x="3" y="17"/>
                  </a:cubicBezTo>
                  <a:cubicBezTo>
                    <a:pt x="6" y="16"/>
                    <a:pt x="5" y="13"/>
                    <a:pt x="6" y="11"/>
                  </a:cubicBezTo>
                  <a:cubicBezTo>
                    <a:pt x="6" y="9"/>
                    <a:pt x="6" y="6"/>
                    <a:pt x="9" y="6"/>
                  </a:cubicBezTo>
                  <a:cubicBezTo>
                    <a:pt x="11" y="7"/>
                    <a:pt x="10" y="10"/>
                    <a:pt x="10" y="12"/>
                  </a:cubicBezTo>
                  <a:cubicBezTo>
                    <a:pt x="10" y="14"/>
                    <a:pt x="9" y="15"/>
                    <a:pt x="9" y="18"/>
                  </a:cubicBezTo>
                  <a:cubicBezTo>
                    <a:pt x="11" y="14"/>
                    <a:pt x="12" y="11"/>
                    <a:pt x="13" y="8"/>
                  </a:cubicBezTo>
                  <a:cubicBezTo>
                    <a:pt x="13" y="6"/>
                    <a:pt x="14" y="4"/>
                    <a:pt x="15" y="3"/>
                  </a:cubicBezTo>
                  <a:cubicBezTo>
                    <a:pt x="16" y="2"/>
                    <a:pt x="16" y="0"/>
                    <a:pt x="18" y="1"/>
                  </a:cubicBezTo>
                  <a:cubicBezTo>
                    <a:pt x="19" y="2"/>
                    <a:pt x="19" y="3"/>
                    <a:pt x="18" y="5"/>
                  </a:cubicBezTo>
                  <a:cubicBezTo>
                    <a:pt x="18" y="6"/>
                    <a:pt x="18" y="7"/>
                    <a:pt x="17" y="9"/>
                  </a:cubicBezTo>
                  <a:cubicBezTo>
                    <a:pt x="16" y="12"/>
                    <a:pt x="15" y="15"/>
                    <a:pt x="14" y="19"/>
                  </a:cubicBezTo>
                  <a:cubicBezTo>
                    <a:pt x="15" y="19"/>
                    <a:pt x="15" y="18"/>
                    <a:pt x="16" y="18"/>
                  </a:cubicBezTo>
                  <a:cubicBezTo>
                    <a:pt x="17" y="18"/>
                    <a:pt x="17" y="20"/>
                    <a:pt x="17" y="19"/>
                  </a:cubicBezTo>
                  <a:cubicBezTo>
                    <a:pt x="18" y="17"/>
                    <a:pt x="18" y="16"/>
                    <a:pt x="19" y="16"/>
                  </a:cubicBezTo>
                  <a:cubicBezTo>
                    <a:pt x="21" y="16"/>
                    <a:pt x="21" y="18"/>
                    <a:pt x="21" y="19"/>
                  </a:cubicBezTo>
                  <a:cubicBezTo>
                    <a:pt x="21" y="20"/>
                    <a:pt x="21" y="21"/>
                    <a:pt x="22" y="20"/>
                  </a:cubicBezTo>
                  <a:cubicBezTo>
                    <a:pt x="23" y="20"/>
                    <a:pt x="23" y="19"/>
                    <a:pt x="23" y="18"/>
                  </a:cubicBezTo>
                  <a:cubicBezTo>
                    <a:pt x="23" y="18"/>
                    <a:pt x="23" y="17"/>
                    <a:pt x="24" y="17"/>
                  </a:cubicBezTo>
                  <a:close/>
                </a:path>
              </a:pathLst>
            </a:custGeom>
            <a:solidFill>
              <a:srgbClr val="682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2" name="Freeform 72">
              <a:extLst>
                <a:ext uri="{FF2B5EF4-FFF2-40B4-BE49-F238E27FC236}">
                  <a16:creationId xmlns:a16="http://schemas.microsoft.com/office/drawing/2014/main" id="{C9B97353-984A-B109-4768-093FEDE02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" y="1046"/>
              <a:ext cx="74" cy="97"/>
            </a:xfrm>
            <a:custGeom>
              <a:avLst/>
              <a:gdLst>
                <a:gd name="T0" fmla="*/ 17 w 31"/>
                <a:gd name="T1" fmla="*/ 7 h 41"/>
                <a:gd name="T2" fmla="*/ 12 w 31"/>
                <a:gd name="T3" fmla="*/ 4 h 41"/>
                <a:gd name="T4" fmla="*/ 20 w 31"/>
                <a:gd name="T5" fmla="*/ 3 h 41"/>
                <a:gd name="T6" fmla="*/ 28 w 31"/>
                <a:gd name="T7" fmla="*/ 4 h 41"/>
                <a:gd name="T8" fmla="*/ 29 w 31"/>
                <a:gd name="T9" fmla="*/ 7 h 41"/>
                <a:gd name="T10" fmla="*/ 24 w 31"/>
                <a:gd name="T11" fmla="*/ 16 h 41"/>
                <a:gd name="T12" fmla="*/ 20 w 31"/>
                <a:gd name="T13" fmla="*/ 25 h 41"/>
                <a:gd name="T14" fmla="*/ 12 w 31"/>
                <a:gd name="T15" fmla="*/ 41 h 41"/>
                <a:gd name="T16" fmla="*/ 4 w 31"/>
                <a:gd name="T17" fmla="*/ 39 h 41"/>
                <a:gd name="T18" fmla="*/ 1 w 31"/>
                <a:gd name="T19" fmla="*/ 35 h 41"/>
                <a:gd name="T20" fmla="*/ 5 w 31"/>
                <a:gd name="T21" fmla="*/ 34 h 41"/>
                <a:gd name="T22" fmla="*/ 9 w 31"/>
                <a:gd name="T23" fmla="*/ 34 h 41"/>
                <a:gd name="T24" fmla="*/ 5 w 31"/>
                <a:gd name="T25" fmla="*/ 31 h 41"/>
                <a:gd name="T26" fmla="*/ 4 w 31"/>
                <a:gd name="T27" fmla="*/ 28 h 41"/>
                <a:gd name="T28" fmla="*/ 7 w 31"/>
                <a:gd name="T29" fmla="*/ 23 h 41"/>
                <a:gd name="T30" fmla="*/ 14 w 31"/>
                <a:gd name="T31" fmla="*/ 19 h 41"/>
                <a:gd name="T32" fmla="*/ 14 w 31"/>
                <a:gd name="T33" fmla="*/ 19 h 41"/>
                <a:gd name="T34" fmla="*/ 8 w 31"/>
                <a:gd name="T35" fmla="*/ 16 h 41"/>
                <a:gd name="T36" fmla="*/ 13 w 31"/>
                <a:gd name="T37" fmla="*/ 11 h 41"/>
                <a:gd name="T38" fmla="*/ 15 w 31"/>
                <a:gd name="T39" fmla="*/ 8 h 41"/>
                <a:gd name="T40" fmla="*/ 17 w 31"/>
                <a:gd name="T41" fmla="*/ 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1" h="41">
                  <a:moveTo>
                    <a:pt x="17" y="7"/>
                  </a:moveTo>
                  <a:cubicBezTo>
                    <a:pt x="17" y="4"/>
                    <a:pt x="14" y="5"/>
                    <a:pt x="12" y="4"/>
                  </a:cubicBezTo>
                  <a:cubicBezTo>
                    <a:pt x="15" y="0"/>
                    <a:pt x="16" y="0"/>
                    <a:pt x="20" y="3"/>
                  </a:cubicBezTo>
                  <a:cubicBezTo>
                    <a:pt x="22" y="4"/>
                    <a:pt x="25" y="6"/>
                    <a:pt x="28" y="4"/>
                  </a:cubicBezTo>
                  <a:cubicBezTo>
                    <a:pt x="30" y="5"/>
                    <a:pt x="31" y="6"/>
                    <a:pt x="29" y="7"/>
                  </a:cubicBezTo>
                  <a:cubicBezTo>
                    <a:pt x="25" y="9"/>
                    <a:pt x="24" y="12"/>
                    <a:pt x="24" y="16"/>
                  </a:cubicBezTo>
                  <a:cubicBezTo>
                    <a:pt x="23" y="19"/>
                    <a:pt x="22" y="22"/>
                    <a:pt x="20" y="25"/>
                  </a:cubicBezTo>
                  <a:cubicBezTo>
                    <a:pt x="18" y="30"/>
                    <a:pt x="16" y="36"/>
                    <a:pt x="12" y="41"/>
                  </a:cubicBezTo>
                  <a:cubicBezTo>
                    <a:pt x="9" y="41"/>
                    <a:pt x="7" y="39"/>
                    <a:pt x="4" y="39"/>
                  </a:cubicBezTo>
                  <a:cubicBezTo>
                    <a:pt x="2" y="39"/>
                    <a:pt x="0" y="37"/>
                    <a:pt x="1" y="35"/>
                  </a:cubicBezTo>
                  <a:cubicBezTo>
                    <a:pt x="2" y="34"/>
                    <a:pt x="4" y="34"/>
                    <a:pt x="5" y="34"/>
                  </a:cubicBezTo>
                  <a:cubicBezTo>
                    <a:pt x="6" y="34"/>
                    <a:pt x="8" y="37"/>
                    <a:pt x="9" y="34"/>
                  </a:cubicBezTo>
                  <a:cubicBezTo>
                    <a:pt x="8" y="33"/>
                    <a:pt x="6" y="32"/>
                    <a:pt x="5" y="31"/>
                  </a:cubicBezTo>
                  <a:cubicBezTo>
                    <a:pt x="3" y="31"/>
                    <a:pt x="3" y="29"/>
                    <a:pt x="4" y="28"/>
                  </a:cubicBezTo>
                  <a:cubicBezTo>
                    <a:pt x="3" y="25"/>
                    <a:pt x="4" y="23"/>
                    <a:pt x="7" y="23"/>
                  </a:cubicBezTo>
                  <a:cubicBezTo>
                    <a:pt x="10" y="22"/>
                    <a:pt x="11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2" y="18"/>
                    <a:pt x="9" y="19"/>
                    <a:pt x="8" y="16"/>
                  </a:cubicBezTo>
                  <a:cubicBezTo>
                    <a:pt x="8" y="13"/>
                    <a:pt x="10" y="12"/>
                    <a:pt x="13" y="11"/>
                  </a:cubicBezTo>
                  <a:cubicBezTo>
                    <a:pt x="15" y="11"/>
                    <a:pt x="14" y="9"/>
                    <a:pt x="15" y="8"/>
                  </a:cubicBezTo>
                  <a:cubicBezTo>
                    <a:pt x="16" y="8"/>
                    <a:pt x="16" y="8"/>
                    <a:pt x="17" y="7"/>
                  </a:cubicBezTo>
                  <a:close/>
                </a:path>
              </a:pathLst>
            </a:custGeom>
            <a:solidFill>
              <a:srgbClr val="CE4A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3" name="Freeform 73">
              <a:extLst>
                <a:ext uri="{FF2B5EF4-FFF2-40B4-BE49-F238E27FC236}">
                  <a16:creationId xmlns:a16="http://schemas.microsoft.com/office/drawing/2014/main" id="{2AAF7CFC-00D4-63B1-D035-8518CBBBE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3" y="608"/>
              <a:ext cx="71" cy="99"/>
            </a:xfrm>
            <a:custGeom>
              <a:avLst/>
              <a:gdLst>
                <a:gd name="T0" fmla="*/ 1 w 30"/>
                <a:gd name="T1" fmla="*/ 5 h 42"/>
                <a:gd name="T2" fmla="*/ 30 w 30"/>
                <a:gd name="T3" fmla="*/ 1 h 42"/>
                <a:gd name="T4" fmla="*/ 24 w 30"/>
                <a:gd name="T5" fmla="*/ 2 h 42"/>
                <a:gd name="T6" fmla="*/ 19 w 30"/>
                <a:gd name="T7" fmla="*/ 7 h 42"/>
                <a:gd name="T8" fmla="*/ 17 w 30"/>
                <a:gd name="T9" fmla="*/ 8 h 42"/>
                <a:gd name="T10" fmla="*/ 20 w 30"/>
                <a:gd name="T11" fmla="*/ 10 h 42"/>
                <a:gd name="T12" fmla="*/ 17 w 30"/>
                <a:gd name="T13" fmla="*/ 13 h 42"/>
                <a:gd name="T14" fmla="*/ 13 w 30"/>
                <a:gd name="T15" fmla="*/ 15 h 42"/>
                <a:gd name="T16" fmla="*/ 9 w 30"/>
                <a:gd name="T17" fmla="*/ 19 h 42"/>
                <a:gd name="T18" fmla="*/ 10 w 30"/>
                <a:gd name="T19" fmla="*/ 21 h 42"/>
                <a:gd name="T20" fmla="*/ 11 w 30"/>
                <a:gd name="T21" fmla="*/ 35 h 42"/>
                <a:gd name="T22" fmla="*/ 10 w 30"/>
                <a:gd name="T23" fmla="*/ 41 h 42"/>
                <a:gd name="T24" fmla="*/ 3 w 30"/>
                <a:gd name="T25" fmla="*/ 36 h 42"/>
                <a:gd name="T26" fmla="*/ 5 w 30"/>
                <a:gd name="T27" fmla="*/ 30 h 42"/>
                <a:gd name="T28" fmla="*/ 5 w 30"/>
                <a:gd name="T29" fmla="*/ 30 h 42"/>
                <a:gd name="T30" fmla="*/ 3 w 30"/>
                <a:gd name="T31" fmla="*/ 21 h 42"/>
                <a:gd name="T32" fmla="*/ 2 w 30"/>
                <a:gd name="T33" fmla="*/ 11 h 42"/>
                <a:gd name="T34" fmla="*/ 1 w 30"/>
                <a:gd name="T35" fmla="*/ 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1" y="5"/>
                  </a:moveTo>
                  <a:cubicBezTo>
                    <a:pt x="10" y="1"/>
                    <a:pt x="20" y="0"/>
                    <a:pt x="30" y="1"/>
                  </a:cubicBezTo>
                  <a:cubicBezTo>
                    <a:pt x="28" y="2"/>
                    <a:pt x="26" y="2"/>
                    <a:pt x="24" y="2"/>
                  </a:cubicBezTo>
                  <a:cubicBezTo>
                    <a:pt x="25" y="6"/>
                    <a:pt x="25" y="6"/>
                    <a:pt x="19" y="7"/>
                  </a:cubicBezTo>
                  <a:cubicBezTo>
                    <a:pt x="19" y="7"/>
                    <a:pt x="18" y="7"/>
                    <a:pt x="17" y="8"/>
                  </a:cubicBezTo>
                  <a:cubicBezTo>
                    <a:pt x="19" y="8"/>
                    <a:pt x="20" y="9"/>
                    <a:pt x="20" y="10"/>
                  </a:cubicBezTo>
                  <a:cubicBezTo>
                    <a:pt x="20" y="12"/>
                    <a:pt x="18" y="12"/>
                    <a:pt x="17" y="13"/>
                  </a:cubicBezTo>
                  <a:cubicBezTo>
                    <a:pt x="16" y="13"/>
                    <a:pt x="14" y="14"/>
                    <a:pt x="13" y="15"/>
                  </a:cubicBezTo>
                  <a:cubicBezTo>
                    <a:pt x="12" y="16"/>
                    <a:pt x="10" y="17"/>
                    <a:pt x="9" y="19"/>
                  </a:cubicBezTo>
                  <a:cubicBezTo>
                    <a:pt x="9" y="20"/>
                    <a:pt x="9" y="21"/>
                    <a:pt x="10" y="21"/>
                  </a:cubicBezTo>
                  <a:cubicBezTo>
                    <a:pt x="12" y="26"/>
                    <a:pt x="12" y="31"/>
                    <a:pt x="11" y="35"/>
                  </a:cubicBezTo>
                  <a:cubicBezTo>
                    <a:pt x="10" y="37"/>
                    <a:pt x="10" y="39"/>
                    <a:pt x="10" y="41"/>
                  </a:cubicBezTo>
                  <a:cubicBezTo>
                    <a:pt x="6" y="42"/>
                    <a:pt x="2" y="40"/>
                    <a:pt x="3" y="36"/>
                  </a:cubicBezTo>
                  <a:cubicBezTo>
                    <a:pt x="4" y="34"/>
                    <a:pt x="2" y="31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0" y="28"/>
                    <a:pt x="4" y="24"/>
                    <a:pt x="3" y="21"/>
                  </a:cubicBezTo>
                  <a:cubicBezTo>
                    <a:pt x="0" y="18"/>
                    <a:pt x="0" y="14"/>
                    <a:pt x="2" y="11"/>
                  </a:cubicBezTo>
                  <a:cubicBezTo>
                    <a:pt x="2" y="9"/>
                    <a:pt x="1" y="7"/>
                    <a:pt x="1" y="5"/>
                  </a:cubicBezTo>
                  <a:close/>
                </a:path>
              </a:pathLst>
            </a:custGeom>
            <a:solidFill>
              <a:srgbClr val="C64C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4" name="Freeform 74">
              <a:extLst>
                <a:ext uri="{FF2B5EF4-FFF2-40B4-BE49-F238E27FC236}">
                  <a16:creationId xmlns:a16="http://schemas.microsoft.com/office/drawing/2014/main" id="{C20E5951-7DD3-1C04-6AE5-543BEC32B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1229"/>
              <a:ext cx="162" cy="40"/>
            </a:xfrm>
            <a:custGeom>
              <a:avLst/>
              <a:gdLst>
                <a:gd name="T0" fmla="*/ 30 w 68"/>
                <a:gd name="T1" fmla="*/ 16 h 17"/>
                <a:gd name="T2" fmla="*/ 13 w 68"/>
                <a:gd name="T3" fmla="*/ 14 h 17"/>
                <a:gd name="T4" fmla="*/ 36 w 68"/>
                <a:gd name="T5" fmla="*/ 12 h 17"/>
                <a:gd name="T6" fmla="*/ 0 w 68"/>
                <a:gd name="T7" fmla="*/ 5 h 17"/>
                <a:gd name="T8" fmla="*/ 26 w 68"/>
                <a:gd name="T9" fmla="*/ 9 h 17"/>
                <a:gd name="T10" fmla="*/ 36 w 68"/>
                <a:gd name="T11" fmla="*/ 9 h 17"/>
                <a:gd name="T12" fmla="*/ 40 w 68"/>
                <a:gd name="T13" fmla="*/ 5 h 17"/>
                <a:gd name="T14" fmla="*/ 36 w 68"/>
                <a:gd name="T15" fmla="*/ 3 h 17"/>
                <a:gd name="T16" fmla="*/ 40 w 68"/>
                <a:gd name="T17" fmla="*/ 1 h 17"/>
                <a:gd name="T18" fmla="*/ 61 w 68"/>
                <a:gd name="T19" fmla="*/ 3 h 17"/>
                <a:gd name="T20" fmla="*/ 61 w 68"/>
                <a:gd name="T21" fmla="*/ 3 h 17"/>
                <a:gd name="T22" fmla="*/ 68 w 68"/>
                <a:gd name="T23" fmla="*/ 4 h 17"/>
                <a:gd name="T24" fmla="*/ 60 w 68"/>
                <a:gd name="T25" fmla="*/ 8 h 17"/>
                <a:gd name="T26" fmla="*/ 60 w 68"/>
                <a:gd name="T27" fmla="*/ 8 h 17"/>
                <a:gd name="T28" fmla="*/ 52 w 68"/>
                <a:gd name="T29" fmla="*/ 13 h 17"/>
                <a:gd name="T30" fmla="*/ 51 w 68"/>
                <a:gd name="T31" fmla="*/ 14 h 17"/>
                <a:gd name="T32" fmla="*/ 33 w 68"/>
                <a:gd name="T33" fmla="*/ 17 h 17"/>
                <a:gd name="T34" fmla="*/ 30 w 68"/>
                <a:gd name="T3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17">
                  <a:moveTo>
                    <a:pt x="30" y="16"/>
                  </a:moveTo>
                  <a:cubicBezTo>
                    <a:pt x="24" y="15"/>
                    <a:pt x="19" y="17"/>
                    <a:pt x="13" y="14"/>
                  </a:cubicBezTo>
                  <a:cubicBezTo>
                    <a:pt x="21" y="14"/>
                    <a:pt x="29" y="14"/>
                    <a:pt x="36" y="12"/>
                  </a:cubicBezTo>
                  <a:cubicBezTo>
                    <a:pt x="24" y="9"/>
                    <a:pt x="12" y="10"/>
                    <a:pt x="0" y="5"/>
                  </a:cubicBezTo>
                  <a:cubicBezTo>
                    <a:pt x="9" y="7"/>
                    <a:pt x="18" y="8"/>
                    <a:pt x="26" y="9"/>
                  </a:cubicBezTo>
                  <a:cubicBezTo>
                    <a:pt x="30" y="9"/>
                    <a:pt x="33" y="9"/>
                    <a:pt x="36" y="9"/>
                  </a:cubicBezTo>
                  <a:cubicBezTo>
                    <a:pt x="39" y="9"/>
                    <a:pt x="39" y="6"/>
                    <a:pt x="40" y="5"/>
                  </a:cubicBezTo>
                  <a:cubicBezTo>
                    <a:pt x="40" y="3"/>
                    <a:pt x="38" y="3"/>
                    <a:pt x="36" y="3"/>
                  </a:cubicBezTo>
                  <a:cubicBezTo>
                    <a:pt x="37" y="0"/>
                    <a:pt x="39" y="1"/>
                    <a:pt x="40" y="1"/>
                  </a:cubicBezTo>
                  <a:cubicBezTo>
                    <a:pt x="47" y="1"/>
                    <a:pt x="54" y="1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3" y="5"/>
                    <a:pt x="65" y="3"/>
                    <a:pt x="68" y="4"/>
                  </a:cubicBezTo>
                  <a:cubicBezTo>
                    <a:pt x="64" y="5"/>
                    <a:pt x="61" y="4"/>
                    <a:pt x="60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57" y="9"/>
                    <a:pt x="52" y="8"/>
                    <a:pt x="52" y="13"/>
                  </a:cubicBezTo>
                  <a:cubicBezTo>
                    <a:pt x="52" y="14"/>
                    <a:pt x="51" y="14"/>
                    <a:pt x="51" y="14"/>
                  </a:cubicBezTo>
                  <a:cubicBezTo>
                    <a:pt x="45" y="15"/>
                    <a:pt x="39" y="16"/>
                    <a:pt x="33" y="17"/>
                  </a:cubicBezTo>
                  <a:cubicBezTo>
                    <a:pt x="32" y="17"/>
                    <a:pt x="31" y="17"/>
                    <a:pt x="30" y="16"/>
                  </a:cubicBezTo>
                  <a:close/>
                </a:path>
              </a:pathLst>
            </a:custGeom>
            <a:solidFill>
              <a:srgbClr val="4C1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5" name="Freeform 75">
              <a:extLst>
                <a:ext uri="{FF2B5EF4-FFF2-40B4-BE49-F238E27FC236}">
                  <a16:creationId xmlns:a16="http://schemas.microsoft.com/office/drawing/2014/main" id="{B564A92E-5871-C35E-D0A1-97A83C93C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1487"/>
              <a:ext cx="130" cy="123"/>
            </a:xfrm>
            <a:custGeom>
              <a:avLst/>
              <a:gdLst>
                <a:gd name="T0" fmla="*/ 54 w 55"/>
                <a:gd name="T1" fmla="*/ 52 h 52"/>
                <a:gd name="T2" fmla="*/ 36 w 55"/>
                <a:gd name="T3" fmla="*/ 43 h 52"/>
                <a:gd name="T4" fmla="*/ 30 w 55"/>
                <a:gd name="T5" fmla="*/ 42 h 52"/>
                <a:gd name="T6" fmla="*/ 17 w 55"/>
                <a:gd name="T7" fmla="*/ 28 h 52"/>
                <a:gd name="T8" fmla="*/ 14 w 55"/>
                <a:gd name="T9" fmla="*/ 22 h 52"/>
                <a:gd name="T10" fmla="*/ 14 w 55"/>
                <a:gd name="T11" fmla="*/ 33 h 52"/>
                <a:gd name="T12" fmla="*/ 13 w 55"/>
                <a:gd name="T13" fmla="*/ 33 h 52"/>
                <a:gd name="T14" fmla="*/ 8 w 55"/>
                <a:gd name="T15" fmla="*/ 9 h 52"/>
                <a:gd name="T16" fmla="*/ 1 w 55"/>
                <a:gd name="T17" fmla="*/ 2 h 52"/>
                <a:gd name="T18" fmla="*/ 2 w 55"/>
                <a:gd name="T19" fmla="*/ 0 h 52"/>
                <a:gd name="T20" fmla="*/ 2 w 55"/>
                <a:gd name="T21" fmla="*/ 0 h 52"/>
                <a:gd name="T22" fmla="*/ 10 w 55"/>
                <a:gd name="T23" fmla="*/ 6 h 52"/>
                <a:gd name="T24" fmla="*/ 25 w 55"/>
                <a:gd name="T25" fmla="*/ 18 h 52"/>
                <a:gd name="T26" fmla="*/ 26 w 55"/>
                <a:gd name="T27" fmla="*/ 22 h 52"/>
                <a:gd name="T28" fmla="*/ 15 w 55"/>
                <a:gd name="T29" fmla="*/ 16 h 52"/>
                <a:gd name="T30" fmla="*/ 19 w 55"/>
                <a:gd name="T31" fmla="*/ 19 h 52"/>
                <a:gd name="T32" fmla="*/ 25 w 55"/>
                <a:gd name="T33" fmla="*/ 24 h 52"/>
                <a:gd name="T34" fmla="*/ 25 w 55"/>
                <a:gd name="T35" fmla="*/ 26 h 52"/>
                <a:gd name="T36" fmla="*/ 23 w 55"/>
                <a:gd name="T37" fmla="*/ 27 h 52"/>
                <a:gd name="T38" fmla="*/ 22 w 55"/>
                <a:gd name="T39" fmla="*/ 27 h 52"/>
                <a:gd name="T40" fmla="*/ 23 w 55"/>
                <a:gd name="T41" fmla="*/ 28 h 52"/>
                <a:gd name="T42" fmla="*/ 27 w 55"/>
                <a:gd name="T43" fmla="*/ 31 h 52"/>
                <a:gd name="T44" fmla="*/ 28 w 55"/>
                <a:gd name="T45" fmla="*/ 33 h 52"/>
                <a:gd name="T46" fmla="*/ 25 w 55"/>
                <a:gd name="T47" fmla="*/ 33 h 52"/>
                <a:gd name="T48" fmla="*/ 31 w 55"/>
                <a:gd name="T49" fmla="*/ 39 h 52"/>
                <a:gd name="T50" fmla="*/ 28 w 55"/>
                <a:gd name="T51" fmla="*/ 33 h 52"/>
                <a:gd name="T52" fmla="*/ 38 w 55"/>
                <a:gd name="T53" fmla="*/ 36 h 52"/>
                <a:gd name="T54" fmla="*/ 54 w 55"/>
                <a:gd name="T55" fmla="*/ 50 h 52"/>
                <a:gd name="T56" fmla="*/ 55 w 55"/>
                <a:gd name="T57" fmla="*/ 52 h 52"/>
                <a:gd name="T58" fmla="*/ 54 w 55"/>
                <a:gd name="T59" fmla="*/ 52 h 52"/>
                <a:gd name="T60" fmla="*/ 54 w 55"/>
                <a:gd name="T6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" h="52">
                  <a:moveTo>
                    <a:pt x="54" y="52"/>
                  </a:moveTo>
                  <a:cubicBezTo>
                    <a:pt x="48" y="49"/>
                    <a:pt x="42" y="46"/>
                    <a:pt x="36" y="43"/>
                  </a:cubicBezTo>
                  <a:cubicBezTo>
                    <a:pt x="34" y="42"/>
                    <a:pt x="32" y="43"/>
                    <a:pt x="30" y="42"/>
                  </a:cubicBezTo>
                  <a:cubicBezTo>
                    <a:pt x="23" y="40"/>
                    <a:pt x="20" y="34"/>
                    <a:pt x="17" y="28"/>
                  </a:cubicBezTo>
                  <a:cubicBezTo>
                    <a:pt x="17" y="26"/>
                    <a:pt x="17" y="24"/>
                    <a:pt x="14" y="22"/>
                  </a:cubicBezTo>
                  <a:cubicBezTo>
                    <a:pt x="14" y="26"/>
                    <a:pt x="14" y="30"/>
                    <a:pt x="14" y="33"/>
                  </a:cubicBezTo>
                  <a:cubicBezTo>
                    <a:pt x="14" y="33"/>
                    <a:pt x="13" y="33"/>
                    <a:pt x="13" y="33"/>
                  </a:cubicBezTo>
                  <a:cubicBezTo>
                    <a:pt x="15" y="24"/>
                    <a:pt x="12" y="17"/>
                    <a:pt x="8" y="9"/>
                  </a:cubicBezTo>
                  <a:cubicBezTo>
                    <a:pt x="6" y="7"/>
                    <a:pt x="4" y="4"/>
                    <a:pt x="1" y="2"/>
                  </a:cubicBezTo>
                  <a:cubicBezTo>
                    <a:pt x="0" y="2"/>
                    <a:pt x="0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6" y="1"/>
                    <a:pt x="10" y="1"/>
                    <a:pt x="10" y="6"/>
                  </a:cubicBezTo>
                  <a:cubicBezTo>
                    <a:pt x="14" y="11"/>
                    <a:pt x="21" y="13"/>
                    <a:pt x="25" y="18"/>
                  </a:cubicBezTo>
                  <a:cubicBezTo>
                    <a:pt x="26" y="19"/>
                    <a:pt x="29" y="20"/>
                    <a:pt x="26" y="22"/>
                  </a:cubicBezTo>
                  <a:cubicBezTo>
                    <a:pt x="22" y="21"/>
                    <a:pt x="20" y="17"/>
                    <a:pt x="15" y="16"/>
                  </a:cubicBezTo>
                  <a:cubicBezTo>
                    <a:pt x="16" y="18"/>
                    <a:pt x="17" y="18"/>
                    <a:pt x="19" y="19"/>
                  </a:cubicBezTo>
                  <a:cubicBezTo>
                    <a:pt x="22" y="19"/>
                    <a:pt x="24" y="21"/>
                    <a:pt x="25" y="24"/>
                  </a:cubicBezTo>
                  <a:cubicBezTo>
                    <a:pt x="23" y="24"/>
                    <a:pt x="25" y="25"/>
                    <a:pt x="25" y="26"/>
                  </a:cubicBezTo>
                  <a:cubicBezTo>
                    <a:pt x="24" y="27"/>
                    <a:pt x="24" y="27"/>
                    <a:pt x="23" y="27"/>
                  </a:cubicBezTo>
                  <a:cubicBezTo>
                    <a:pt x="23" y="27"/>
                    <a:pt x="22" y="27"/>
                    <a:pt x="22" y="27"/>
                  </a:cubicBezTo>
                  <a:cubicBezTo>
                    <a:pt x="22" y="27"/>
                    <a:pt x="22" y="27"/>
                    <a:pt x="23" y="28"/>
                  </a:cubicBezTo>
                  <a:cubicBezTo>
                    <a:pt x="24" y="28"/>
                    <a:pt x="25" y="30"/>
                    <a:pt x="27" y="31"/>
                  </a:cubicBezTo>
                  <a:cubicBezTo>
                    <a:pt x="27" y="31"/>
                    <a:pt x="28" y="32"/>
                    <a:pt x="28" y="33"/>
                  </a:cubicBezTo>
                  <a:cubicBezTo>
                    <a:pt x="27" y="34"/>
                    <a:pt x="26" y="34"/>
                    <a:pt x="25" y="33"/>
                  </a:cubicBezTo>
                  <a:cubicBezTo>
                    <a:pt x="27" y="35"/>
                    <a:pt x="29" y="37"/>
                    <a:pt x="31" y="39"/>
                  </a:cubicBezTo>
                  <a:cubicBezTo>
                    <a:pt x="30" y="37"/>
                    <a:pt x="27" y="36"/>
                    <a:pt x="28" y="33"/>
                  </a:cubicBezTo>
                  <a:cubicBezTo>
                    <a:pt x="32" y="33"/>
                    <a:pt x="34" y="36"/>
                    <a:pt x="38" y="36"/>
                  </a:cubicBezTo>
                  <a:cubicBezTo>
                    <a:pt x="44" y="40"/>
                    <a:pt x="48" y="46"/>
                    <a:pt x="54" y="50"/>
                  </a:cubicBezTo>
                  <a:cubicBezTo>
                    <a:pt x="55" y="50"/>
                    <a:pt x="55" y="51"/>
                    <a:pt x="55" y="52"/>
                  </a:cubicBezTo>
                  <a:cubicBezTo>
                    <a:pt x="55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lose/>
                </a:path>
              </a:pathLst>
            </a:custGeom>
            <a:solidFill>
              <a:srgbClr val="232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6" name="Freeform 76">
              <a:extLst>
                <a:ext uri="{FF2B5EF4-FFF2-40B4-BE49-F238E27FC236}">
                  <a16:creationId xmlns:a16="http://schemas.microsoft.com/office/drawing/2014/main" id="{A173DF9C-46D7-3EEE-ACEE-0FD764818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" y="949"/>
              <a:ext cx="53" cy="182"/>
            </a:xfrm>
            <a:custGeom>
              <a:avLst/>
              <a:gdLst>
                <a:gd name="T0" fmla="*/ 12 w 22"/>
                <a:gd name="T1" fmla="*/ 47 h 77"/>
                <a:gd name="T2" fmla="*/ 0 w 22"/>
                <a:gd name="T3" fmla="*/ 0 h 77"/>
                <a:gd name="T4" fmla="*/ 11 w 22"/>
                <a:gd name="T5" fmla="*/ 26 h 77"/>
                <a:gd name="T6" fmla="*/ 15 w 22"/>
                <a:gd name="T7" fmla="*/ 54 h 77"/>
                <a:gd name="T8" fmla="*/ 10 w 22"/>
                <a:gd name="T9" fmla="*/ 6 h 77"/>
                <a:gd name="T10" fmla="*/ 16 w 22"/>
                <a:gd name="T11" fmla="*/ 25 h 77"/>
                <a:gd name="T12" fmla="*/ 19 w 22"/>
                <a:gd name="T13" fmla="*/ 37 h 77"/>
                <a:gd name="T14" fmla="*/ 21 w 22"/>
                <a:gd name="T15" fmla="*/ 59 h 77"/>
                <a:gd name="T16" fmla="*/ 21 w 22"/>
                <a:gd name="T17" fmla="*/ 72 h 77"/>
                <a:gd name="T18" fmla="*/ 20 w 22"/>
                <a:gd name="T19" fmla="*/ 75 h 77"/>
                <a:gd name="T20" fmla="*/ 18 w 22"/>
                <a:gd name="T21" fmla="*/ 74 h 77"/>
                <a:gd name="T22" fmla="*/ 17 w 22"/>
                <a:gd name="T23" fmla="*/ 70 h 77"/>
                <a:gd name="T24" fmla="*/ 16 w 22"/>
                <a:gd name="T25" fmla="*/ 73 h 77"/>
                <a:gd name="T26" fmla="*/ 15 w 22"/>
                <a:gd name="T27" fmla="*/ 62 h 77"/>
                <a:gd name="T28" fmla="*/ 13 w 22"/>
                <a:gd name="T29" fmla="*/ 56 h 77"/>
                <a:gd name="T30" fmla="*/ 12 w 22"/>
                <a:gd name="T31" fmla="*/ 52 h 77"/>
                <a:gd name="T32" fmla="*/ 12 w 22"/>
                <a:gd name="T33" fmla="*/ 4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77">
                  <a:moveTo>
                    <a:pt x="12" y="47"/>
                  </a:moveTo>
                  <a:cubicBezTo>
                    <a:pt x="12" y="30"/>
                    <a:pt x="6" y="16"/>
                    <a:pt x="0" y="0"/>
                  </a:cubicBezTo>
                  <a:cubicBezTo>
                    <a:pt x="3" y="2"/>
                    <a:pt x="7" y="12"/>
                    <a:pt x="11" y="26"/>
                  </a:cubicBezTo>
                  <a:cubicBezTo>
                    <a:pt x="14" y="34"/>
                    <a:pt x="14" y="44"/>
                    <a:pt x="15" y="54"/>
                  </a:cubicBezTo>
                  <a:cubicBezTo>
                    <a:pt x="18" y="37"/>
                    <a:pt x="13" y="21"/>
                    <a:pt x="10" y="6"/>
                  </a:cubicBezTo>
                  <a:cubicBezTo>
                    <a:pt x="13" y="12"/>
                    <a:pt x="14" y="18"/>
                    <a:pt x="16" y="25"/>
                  </a:cubicBezTo>
                  <a:cubicBezTo>
                    <a:pt x="17" y="29"/>
                    <a:pt x="17" y="33"/>
                    <a:pt x="19" y="37"/>
                  </a:cubicBezTo>
                  <a:cubicBezTo>
                    <a:pt x="20" y="44"/>
                    <a:pt x="22" y="51"/>
                    <a:pt x="21" y="59"/>
                  </a:cubicBezTo>
                  <a:cubicBezTo>
                    <a:pt x="21" y="63"/>
                    <a:pt x="22" y="68"/>
                    <a:pt x="21" y="72"/>
                  </a:cubicBezTo>
                  <a:cubicBezTo>
                    <a:pt x="21" y="73"/>
                    <a:pt x="21" y="74"/>
                    <a:pt x="20" y="75"/>
                  </a:cubicBezTo>
                  <a:cubicBezTo>
                    <a:pt x="19" y="75"/>
                    <a:pt x="18" y="77"/>
                    <a:pt x="18" y="74"/>
                  </a:cubicBezTo>
                  <a:cubicBezTo>
                    <a:pt x="18" y="73"/>
                    <a:pt x="18" y="71"/>
                    <a:pt x="17" y="70"/>
                  </a:cubicBezTo>
                  <a:cubicBezTo>
                    <a:pt x="17" y="70"/>
                    <a:pt x="17" y="71"/>
                    <a:pt x="16" y="73"/>
                  </a:cubicBezTo>
                  <a:cubicBezTo>
                    <a:pt x="14" y="69"/>
                    <a:pt x="15" y="65"/>
                    <a:pt x="15" y="62"/>
                  </a:cubicBezTo>
                  <a:cubicBezTo>
                    <a:pt x="15" y="60"/>
                    <a:pt x="16" y="57"/>
                    <a:pt x="13" y="56"/>
                  </a:cubicBezTo>
                  <a:cubicBezTo>
                    <a:pt x="12" y="55"/>
                    <a:pt x="12" y="54"/>
                    <a:pt x="12" y="52"/>
                  </a:cubicBezTo>
                  <a:cubicBezTo>
                    <a:pt x="13" y="50"/>
                    <a:pt x="13" y="49"/>
                    <a:pt x="12" y="47"/>
                  </a:cubicBezTo>
                  <a:close/>
                </a:path>
              </a:pathLst>
            </a:custGeom>
            <a:solidFill>
              <a:srgbClr val="521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7" name="Freeform 77">
              <a:extLst>
                <a:ext uri="{FF2B5EF4-FFF2-40B4-BE49-F238E27FC236}">
                  <a16:creationId xmlns:a16="http://schemas.microsoft.com/office/drawing/2014/main" id="{EE7B510C-693A-EE74-3036-13EB2D3C7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6" y="1470"/>
              <a:ext cx="92" cy="100"/>
            </a:xfrm>
            <a:custGeom>
              <a:avLst/>
              <a:gdLst>
                <a:gd name="T0" fmla="*/ 17 w 39"/>
                <a:gd name="T1" fmla="*/ 14 h 42"/>
                <a:gd name="T2" fmla="*/ 15 w 39"/>
                <a:gd name="T3" fmla="*/ 22 h 42"/>
                <a:gd name="T4" fmla="*/ 9 w 39"/>
                <a:gd name="T5" fmla="*/ 32 h 42"/>
                <a:gd name="T6" fmla="*/ 3 w 39"/>
                <a:gd name="T7" fmla="*/ 42 h 42"/>
                <a:gd name="T8" fmla="*/ 5 w 39"/>
                <a:gd name="T9" fmla="*/ 30 h 42"/>
                <a:gd name="T10" fmla="*/ 10 w 39"/>
                <a:gd name="T11" fmla="*/ 24 h 42"/>
                <a:gd name="T12" fmla="*/ 10 w 39"/>
                <a:gd name="T13" fmla="*/ 29 h 42"/>
                <a:gd name="T14" fmla="*/ 14 w 39"/>
                <a:gd name="T15" fmla="*/ 17 h 42"/>
                <a:gd name="T16" fmla="*/ 6 w 39"/>
                <a:gd name="T17" fmla="*/ 28 h 42"/>
                <a:gd name="T18" fmla="*/ 7 w 39"/>
                <a:gd name="T19" fmla="*/ 21 h 42"/>
                <a:gd name="T20" fmla="*/ 14 w 39"/>
                <a:gd name="T21" fmla="*/ 14 h 42"/>
                <a:gd name="T22" fmla="*/ 21 w 39"/>
                <a:gd name="T23" fmla="*/ 4 h 42"/>
                <a:gd name="T24" fmla="*/ 26 w 39"/>
                <a:gd name="T25" fmla="*/ 0 h 42"/>
                <a:gd name="T26" fmla="*/ 27 w 39"/>
                <a:gd name="T27" fmla="*/ 1 h 42"/>
                <a:gd name="T28" fmla="*/ 33 w 39"/>
                <a:gd name="T29" fmla="*/ 13 h 42"/>
                <a:gd name="T30" fmla="*/ 35 w 39"/>
                <a:gd name="T31" fmla="*/ 24 h 42"/>
                <a:gd name="T32" fmla="*/ 33 w 39"/>
                <a:gd name="T33" fmla="*/ 24 h 42"/>
                <a:gd name="T34" fmla="*/ 27 w 39"/>
                <a:gd name="T35" fmla="*/ 8 h 42"/>
                <a:gd name="T36" fmla="*/ 25 w 39"/>
                <a:gd name="T37" fmla="*/ 5 h 42"/>
                <a:gd name="T38" fmla="*/ 23 w 39"/>
                <a:gd name="T39" fmla="*/ 9 h 42"/>
                <a:gd name="T40" fmla="*/ 25 w 39"/>
                <a:gd name="T41" fmla="*/ 16 h 42"/>
                <a:gd name="T42" fmla="*/ 23 w 39"/>
                <a:gd name="T43" fmla="*/ 9 h 42"/>
                <a:gd name="T44" fmla="*/ 25 w 39"/>
                <a:gd name="T45" fmla="*/ 7 h 42"/>
                <a:gd name="T46" fmla="*/ 27 w 39"/>
                <a:gd name="T47" fmla="*/ 8 h 42"/>
                <a:gd name="T48" fmla="*/ 32 w 39"/>
                <a:gd name="T49" fmla="*/ 21 h 42"/>
                <a:gd name="T50" fmla="*/ 32 w 39"/>
                <a:gd name="T51" fmla="*/ 24 h 42"/>
                <a:gd name="T52" fmla="*/ 34 w 39"/>
                <a:gd name="T53" fmla="*/ 31 h 42"/>
                <a:gd name="T54" fmla="*/ 28 w 39"/>
                <a:gd name="T55" fmla="*/ 20 h 42"/>
                <a:gd name="T56" fmla="*/ 39 w 39"/>
                <a:gd name="T57" fmla="*/ 36 h 42"/>
                <a:gd name="T58" fmla="*/ 37 w 39"/>
                <a:gd name="T59" fmla="*/ 39 h 42"/>
                <a:gd name="T60" fmla="*/ 27 w 39"/>
                <a:gd name="T61" fmla="*/ 29 h 42"/>
                <a:gd name="T62" fmla="*/ 28 w 39"/>
                <a:gd name="T63" fmla="*/ 35 h 42"/>
                <a:gd name="T64" fmla="*/ 27 w 39"/>
                <a:gd name="T65" fmla="*/ 37 h 42"/>
                <a:gd name="T66" fmla="*/ 25 w 39"/>
                <a:gd name="T67" fmla="*/ 35 h 42"/>
                <a:gd name="T68" fmla="*/ 24 w 39"/>
                <a:gd name="T69" fmla="*/ 32 h 42"/>
                <a:gd name="T70" fmla="*/ 21 w 39"/>
                <a:gd name="T71" fmla="*/ 16 h 42"/>
                <a:gd name="T72" fmla="*/ 17 w 39"/>
                <a:gd name="T73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" h="42">
                  <a:moveTo>
                    <a:pt x="17" y="14"/>
                  </a:moveTo>
                  <a:cubicBezTo>
                    <a:pt x="16" y="17"/>
                    <a:pt x="15" y="19"/>
                    <a:pt x="15" y="22"/>
                  </a:cubicBezTo>
                  <a:cubicBezTo>
                    <a:pt x="15" y="27"/>
                    <a:pt x="13" y="30"/>
                    <a:pt x="9" y="32"/>
                  </a:cubicBezTo>
                  <a:cubicBezTo>
                    <a:pt x="6" y="35"/>
                    <a:pt x="3" y="37"/>
                    <a:pt x="3" y="42"/>
                  </a:cubicBezTo>
                  <a:cubicBezTo>
                    <a:pt x="0" y="37"/>
                    <a:pt x="1" y="32"/>
                    <a:pt x="5" y="30"/>
                  </a:cubicBezTo>
                  <a:cubicBezTo>
                    <a:pt x="8" y="29"/>
                    <a:pt x="8" y="26"/>
                    <a:pt x="10" y="24"/>
                  </a:cubicBezTo>
                  <a:cubicBezTo>
                    <a:pt x="12" y="26"/>
                    <a:pt x="10" y="27"/>
                    <a:pt x="10" y="29"/>
                  </a:cubicBezTo>
                  <a:cubicBezTo>
                    <a:pt x="15" y="26"/>
                    <a:pt x="13" y="21"/>
                    <a:pt x="14" y="17"/>
                  </a:cubicBezTo>
                  <a:cubicBezTo>
                    <a:pt x="10" y="20"/>
                    <a:pt x="9" y="20"/>
                    <a:pt x="6" y="28"/>
                  </a:cubicBezTo>
                  <a:cubicBezTo>
                    <a:pt x="4" y="25"/>
                    <a:pt x="6" y="23"/>
                    <a:pt x="7" y="21"/>
                  </a:cubicBezTo>
                  <a:cubicBezTo>
                    <a:pt x="9" y="19"/>
                    <a:pt x="12" y="17"/>
                    <a:pt x="14" y="14"/>
                  </a:cubicBezTo>
                  <a:cubicBezTo>
                    <a:pt x="17" y="11"/>
                    <a:pt x="20" y="9"/>
                    <a:pt x="21" y="4"/>
                  </a:cubicBezTo>
                  <a:cubicBezTo>
                    <a:pt x="21" y="2"/>
                    <a:pt x="23" y="0"/>
                    <a:pt x="26" y="0"/>
                  </a:cubicBezTo>
                  <a:cubicBezTo>
                    <a:pt x="27" y="0"/>
                    <a:pt x="27" y="0"/>
                    <a:pt x="27" y="1"/>
                  </a:cubicBezTo>
                  <a:cubicBezTo>
                    <a:pt x="29" y="5"/>
                    <a:pt x="30" y="9"/>
                    <a:pt x="33" y="13"/>
                  </a:cubicBezTo>
                  <a:cubicBezTo>
                    <a:pt x="36" y="16"/>
                    <a:pt x="35" y="20"/>
                    <a:pt x="35" y="24"/>
                  </a:cubicBezTo>
                  <a:cubicBezTo>
                    <a:pt x="35" y="24"/>
                    <a:pt x="34" y="24"/>
                    <a:pt x="33" y="24"/>
                  </a:cubicBezTo>
                  <a:cubicBezTo>
                    <a:pt x="32" y="18"/>
                    <a:pt x="30" y="13"/>
                    <a:pt x="27" y="8"/>
                  </a:cubicBezTo>
                  <a:cubicBezTo>
                    <a:pt x="27" y="7"/>
                    <a:pt x="26" y="5"/>
                    <a:pt x="25" y="5"/>
                  </a:cubicBezTo>
                  <a:cubicBezTo>
                    <a:pt x="23" y="6"/>
                    <a:pt x="22" y="8"/>
                    <a:pt x="23" y="9"/>
                  </a:cubicBezTo>
                  <a:cubicBezTo>
                    <a:pt x="24" y="11"/>
                    <a:pt x="24" y="14"/>
                    <a:pt x="25" y="16"/>
                  </a:cubicBezTo>
                  <a:cubicBezTo>
                    <a:pt x="24" y="14"/>
                    <a:pt x="23" y="11"/>
                    <a:pt x="23" y="9"/>
                  </a:cubicBezTo>
                  <a:cubicBezTo>
                    <a:pt x="23" y="8"/>
                    <a:pt x="24" y="7"/>
                    <a:pt x="25" y="7"/>
                  </a:cubicBezTo>
                  <a:cubicBezTo>
                    <a:pt x="26" y="6"/>
                    <a:pt x="27" y="7"/>
                    <a:pt x="27" y="8"/>
                  </a:cubicBezTo>
                  <a:cubicBezTo>
                    <a:pt x="27" y="13"/>
                    <a:pt x="29" y="17"/>
                    <a:pt x="32" y="21"/>
                  </a:cubicBezTo>
                  <a:cubicBezTo>
                    <a:pt x="32" y="22"/>
                    <a:pt x="33" y="23"/>
                    <a:pt x="32" y="24"/>
                  </a:cubicBezTo>
                  <a:cubicBezTo>
                    <a:pt x="32" y="26"/>
                    <a:pt x="35" y="28"/>
                    <a:pt x="34" y="31"/>
                  </a:cubicBezTo>
                  <a:cubicBezTo>
                    <a:pt x="31" y="27"/>
                    <a:pt x="31" y="23"/>
                    <a:pt x="28" y="20"/>
                  </a:cubicBezTo>
                  <a:cubicBezTo>
                    <a:pt x="29" y="27"/>
                    <a:pt x="32" y="33"/>
                    <a:pt x="39" y="36"/>
                  </a:cubicBezTo>
                  <a:cubicBezTo>
                    <a:pt x="37" y="36"/>
                    <a:pt x="38" y="38"/>
                    <a:pt x="37" y="39"/>
                  </a:cubicBezTo>
                  <a:cubicBezTo>
                    <a:pt x="33" y="36"/>
                    <a:pt x="29" y="33"/>
                    <a:pt x="27" y="29"/>
                  </a:cubicBezTo>
                  <a:cubicBezTo>
                    <a:pt x="28" y="30"/>
                    <a:pt x="29" y="32"/>
                    <a:pt x="28" y="35"/>
                  </a:cubicBezTo>
                  <a:cubicBezTo>
                    <a:pt x="28" y="36"/>
                    <a:pt x="28" y="36"/>
                    <a:pt x="27" y="37"/>
                  </a:cubicBezTo>
                  <a:cubicBezTo>
                    <a:pt x="26" y="37"/>
                    <a:pt x="25" y="36"/>
                    <a:pt x="25" y="35"/>
                  </a:cubicBezTo>
                  <a:cubicBezTo>
                    <a:pt x="24" y="34"/>
                    <a:pt x="24" y="33"/>
                    <a:pt x="24" y="32"/>
                  </a:cubicBezTo>
                  <a:cubicBezTo>
                    <a:pt x="24" y="26"/>
                    <a:pt x="22" y="21"/>
                    <a:pt x="21" y="16"/>
                  </a:cubicBezTo>
                  <a:cubicBezTo>
                    <a:pt x="21" y="13"/>
                    <a:pt x="19" y="12"/>
                    <a:pt x="17" y="14"/>
                  </a:cubicBezTo>
                  <a:close/>
                </a:path>
              </a:pathLst>
            </a:custGeom>
            <a:solidFill>
              <a:srgbClr val="421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8" name="Freeform 78">
              <a:extLst>
                <a:ext uri="{FF2B5EF4-FFF2-40B4-BE49-F238E27FC236}">
                  <a16:creationId xmlns:a16="http://schemas.microsoft.com/office/drawing/2014/main" id="{7BCD5425-50B6-180B-BF43-7C463FF5F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" y="1418"/>
              <a:ext cx="88" cy="55"/>
            </a:xfrm>
            <a:custGeom>
              <a:avLst/>
              <a:gdLst>
                <a:gd name="T0" fmla="*/ 17 w 37"/>
                <a:gd name="T1" fmla="*/ 23 h 23"/>
                <a:gd name="T2" fmla="*/ 16 w 37"/>
                <a:gd name="T3" fmla="*/ 21 h 23"/>
                <a:gd name="T4" fmla="*/ 13 w 37"/>
                <a:gd name="T5" fmla="*/ 15 h 23"/>
                <a:gd name="T6" fmla="*/ 7 w 37"/>
                <a:gd name="T7" fmla="*/ 13 h 23"/>
                <a:gd name="T8" fmla="*/ 2 w 37"/>
                <a:gd name="T9" fmla="*/ 14 h 23"/>
                <a:gd name="T10" fmla="*/ 1 w 37"/>
                <a:gd name="T11" fmla="*/ 13 h 23"/>
                <a:gd name="T12" fmla="*/ 2 w 37"/>
                <a:gd name="T13" fmla="*/ 7 h 23"/>
                <a:gd name="T14" fmla="*/ 2 w 37"/>
                <a:gd name="T15" fmla="*/ 7 h 23"/>
                <a:gd name="T16" fmla="*/ 7 w 37"/>
                <a:gd name="T17" fmla="*/ 7 h 23"/>
                <a:gd name="T18" fmla="*/ 9 w 37"/>
                <a:gd name="T19" fmla="*/ 7 h 23"/>
                <a:gd name="T20" fmla="*/ 9 w 37"/>
                <a:gd name="T21" fmla="*/ 7 h 23"/>
                <a:gd name="T22" fmla="*/ 19 w 37"/>
                <a:gd name="T23" fmla="*/ 2 h 23"/>
                <a:gd name="T24" fmla="*/ 24 w 37"/>
                <a:gd name="T25" fmla="*/ 3 h 23"/>
                <a:gd name="T26" fmla="*/ 24 w 37"/>
                <a:gd name="T27" fmla="*/ 3 h 23"/>
                <a:gd name="T28" fmla="*/ 30 w 37"/>
                <a:gd name="T29" fmla="*/ 3 h 23"/>
                <a:gd name="T30" fmla="*/ 33 w 37"/>
                <a:gd name="T31" fmla="*/ 13 h 23"/>
                <a:gd name="T32" fmla="*/ 30 w 37"/>
                <a:gd name="T33" fmla="*/ 14 h 23"/>
                <a:gd name="T34" fmla="*/ 30 w 37"/>
                <a:gd name="T35" fmla="*/ 14 h 23"/>
                <a:gd name="T36" fmla="*/ 29 w 37"/>
                <a:gd name="T37" fmla="*/ 12 h 23"/>
                <a:gd name="T38" fmla="*/ 26 w 37"/>
                <a:gd name="T39" fmla="*/ 16 h 23"/>
                <a:gd name="T40" fmla="*/ 26 w 37"/>
                <a:gd name="T41" fmla="*/ 16 h 23"/>
                <a:gd name="T42" fmla="*/ 24 w 37"/>
                <a:gd name="T43" fmla="*/ 16 h 23"/>
                <a:gd name="T44" fmla="*/ 17 w 37"/>
                <a:gd name="T4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7" h="23">
                  <a:moveTo>
                    <a:pt x="17" y="23"/>
                  </a:moveTo>
                  <a:cubicBezTo>
                    <a:pt x="17" y="22"/>
                    <a:pt x="16" y="22"/>
                    <a:pt x="16" y="21"/>
                  </a:cubicBezTo>
                  <a:cubicBezTo>
                    <a:pt x="14" y="19"/>
                    <a:pt x="14" y="17"/>
                    <a:pt x="13" y="15"/>
                  </a:cubicBezTo>
                  <a:cubicBezTo>
                    <a:pt x="12" y="11"/>
                    <a:pt x="9" y="13"/>
                    <a:pt x="7" y="13"/>
                  </a:cubicBezTo>
                  <a:cubicBezTo>
                    <a:pt x="6" y="14"/>
                    <a:pt x="4" y="15"/>
                    <a:pt x="2" y="14"/>
                  </a:cubicBezTo>
                  <a:cubicBezTo>
                    <a:pt x="2" y="14"/>
                    <a:pt x="1" y="14"/>
                    <a:pt x="1" y="13"/>
                  </a:cubicBezTo>
                  <a:cubicBezTo>
                    <a:pt x="1" y="11"/>
                    <a:pt x="0" y="9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4" y="4"/>
                    <a:pt x="5" y="3"/>
                    <a:pt x="7" y="7"/>
                  </a:cubicBezTo>
                  <a:cubicBezTo>
                    <a:pt x="7" y="7"/>
                    <a:pt x="8" y="8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2"/>
                    <a:pt x="12" y="1"/>
                    <a:pt x="19" y="2"/>
                  </a:cubicBezTo>
                  <a:cubicBezTo>
                    <a:pt x="21" y="2"/>
                    <a:pt x="23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6" y="3"/>
                    <a:pt x="29" y="0"/>
                    <a:pt x="30" y="3"/>
                  </a:cubicBezTo>
                  <a:cubicBezTo>
                    <a:pt x="31" y="6"/>
                    <a:pt x="37" y="8"/>
                    <a:pt x="33" y="13"/>
                  </a:cubicBezTo>
                  <a:cubicBezTo>
                    <a:pt x="32" y="14"/>
                    <a:pt x="31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9" y="13"/>
                    <a:pt x="29" y="12"/>
                    <a:pt x="29" y="12"/>
                  </a:cubicBezTo>
                  <a:cubicBezTo>
                    <a:pt x="29" y="13"/>
                    <a:pt x="29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7"/>
                    <a:pt x="25" y="13"/>
                    <a:pt x="24" y="16"/>
                  </a:cubicBezTo>
                  <a:cubicBezTo>
                    <a:pt x="23" y="20"/>
                    <a:pt x="21" y="22"/>
                    <a:pt x="17" y="23"/>
                  </a:cubicBezTo>
                  <a:close/>
                </a:path>
              </a:pathLst>
            </a:custGeom>
            <a:solidFill>
              <a:srgbClr val="C949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9" name="Freeform 79">
              <a:extLst>
                <a:ext uri="{FF2B5EF4-FFF2-40B4-BE49-F238E27FC236}">
                  <a16:creationId xmlns:a16="http://schemas.microsoft.com/office/drawing/2014/main" id="{02E8985B-9126-83D0-EE37-AF666A398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1309"/>
              <a:ext cx="59" cy="64"/>
            </a:xfrm>
            <a:custGeom>
              <a:avLst/>
              <a:gdLst>
                <a:gd name="T0" fmla="*/ 25 w 25"/>
                <a:gd name="T1" fmla="*/ 14 h 27"/>
                <a:gd name="T2" fmla="*/ 22 w 25"/>
                <a:gd name="T3" fmla="*/ 24 h 27"/>
                <a:gd name="T4" fmla="*/ 20 w 25"/>
                <a:gd name="T5" fmla="*/ 26 h 27"/>
                <a:gd name="T6" fmla="*/ 19 w 25"/>
                <a:gd name="T7" fmla="*/ 23 h 27"/>
                <a:gd name="T8" fmla="*/ 20 w 25"/>
                <a:gd name="T9" fmla="*/ 13 h 27"/>
                <a:gd name="T10" fmla="*/ 15 w 25"/>
                <a:gd name="T11" fmla="*/ 26 h 27"/>
                <a:gd name="T12" fmla="*/ 14 w 25"/>
                <a:gd name="T13" fmla="*/ 23 h 27"/>
                <a:gd name="T14" fmla="*/ 15 w 25"/>
                <a:gd name="T15" fmla="*/ 13 h 27"/>
                <a:gd name="T16" fmla="*/ 12 w 25"/>
                <a:gd name="T17" fmla="*/ 24 h 27"/>
                <a:gd name="T18" fmla="*/ 9 w 25"/>
                <a:gd name="T19" fmla="*/ 25 h 27"/>
                <a:gd name="T20" fmla="*/ 6 w 25"/>
                <a:gd name="T21" fmla="*/ 17 h 27"/>
                <a:gd name="T22" fmla="*/ 6 w 25"/>
                <a:gd name="T23" fmla="*/ 16 h 27"/>
                <a:gd name="T24" fmla="*/ 6 w 25"/>
                <a:gd name="T25" fmla="*/ 15 h 27"/>
                <a:gd name="T26" fmla="*/ 6 w 25"/>
                <a:gd name="T27" fmla="*/ 12 h 27"/>
                <a:gd name="T28" fmla="*/ 6 w 25"/>
                <a:gd name="T29" fmla="*/ 8 h 27"/>
                <a:gd name="T30" fmla="*/ 4 w 25"/>
                <a:gd name="T31" fmla="*/ 12 h 27"/>
                <a:gd name="T32" fmla="*/ 4 w 25"/>
                <a:gd name="T33" fmla="*/ 12 h 27"/>
                <a:gd name="T34" fmla="*/ 0 w 25"/>
                <a:gd name="T35" fmla="*/ 10 h 27"/>
                <a:gd name="T36" fmla="*/ 1 w 25"/>
                <a:gd name="T37" fmla="*/ 7 h 27"/>
                <a:gd name="T38" fmla="*/ 1 w 25"/>
                <a:gd name="T39" fmla="*/ 7 h 27"/>
                <a:gd name="T40" fmla="*/ 5 w 25"/>
                <a:gd name="T41" fmla="*/ 1 h 27"/>
                <a:gd name="T42" fmla="*/ 13 w 25"/>
                <a:gd name="T43" fmla="*/ 3 h 27"/>
                <a:gd name="T44" fmla="*/ 12 w 25"/>
                <a:gd name="T45" fmla="*/ 8 h 27"/>
                <a:gd name="T46" fmla="*/ 14 w 25"/>
                <a:gd name="T47" fmla="*/ 5 h 27"/>
                <a:gd name="T48" fmla="*/ 25 w 25"/>
                <a:gd name="T4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27">
                  <a:moveTo>
                    <a:pt x="25" y="14"/>
                  </a:moveTo>
                  <a:cubicBezTo>
                    <a:pt x="24" y="17"/>
                    <a:pt x="23" y="21"/>
                    <a:pt x="22" y="24"/>
                  </a:cubicBezTo>
                  <a:cubicBezTo>
                    <a:pt x="22" y="25"/>
                    <a:pt x="22" y="27"/>
                    <a:pt x="20" y="26"/>
                  </a:cubicBezTo>
                  <a:cubicBezTo>
                    <a:pt x="19" y="26"/>
                    <a:pt x="18" y="24"/>
                    <a:pt x="19" y="23"/>
                  </a:cubicBezTo>
                  <a:cubicBezTo>
                    <a:pt x="19" y="20"/>
                    <a:pt x="20" y="16"/>
                    <a:pt x="20" y="13"/>
                  </a:cubicBezTo>
                  <a:cubicBezTo>
                    <a:pt x="16" y="17"/>
                    <a:pt x="18" y="22"/>
                    <a:pt x="15" y="26"/>
                  </a:cubicBezTo>
                  <a:cubicBezTo>
                    <a:pt x="13" y="25"/>
                    <a:pt x="14" y="24"/>
                    <a:pt x="14" y="23"/>
                  </a:cubicBezTo>
                  <a:cubicBezTo>
                    <a:pt x="14" y="20"/>
                    <a:pt x="16" y="17"/>
                    <a:pt x="15" y="13"/>
                  </a:cubicBezTo>
                  <a:cubicBezTo>
                    <a:pt x="14" y="17"/>
                    <a:pt x="13" y="20"/>
                    <a:pt x="12" y="24"/>
                  </a:cubicBezTo>
                  <a:cubicBezTo>
                    <a:pt x="11" y="25"/>
                    <a:pt x="10" y="26"/>
                    <a:pt x="9" y="25"/>
                  </a:cubicBezTo>
                  <a:cubicBezTo>
                    <a:pt x="7" y="23"/>
                    <a:pt x="4" y="21"/>
                    <a:pt x="6" y="17"/>
                  </a:cubicBezTo>
                  <a:cubicBezTo>
                    <a:pt x="6" y="17"/>
                    <a:pt x="6" y="16"/>
                    <a:pt x="6" y="16"/>
                  </a:cubicBezTo>
                  <a:cubicBezTo>
                    <a:pt x="6" y="16"/>
                    <a:pt x="6" y="16"/>
                    <a:pt x="6" y="15"/>
                  </a:cubicBezTo>
                  <a:cubicBezTo>
                    <a:pt x="6" y="14"/>
                    <a:pt x="6" y="13"/>
                    <a:pt x="6" y="12"/>
                  </a:cubicBezTo>
                  <a:cubicBezTo>
                    <a:pt x="6" y="11"/>
                    <a:pt x="6" y="10"/>
                    <a:pt x="6" y="8"/>
                  </a:cubicBezTo>
                  <a:cubicBezTo>
                    <a:pt x="6" y="10"/>
                    <a:pt x="6" y="11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1" y="14"/>
                    <a:pt x="0" y="13"/>
                    <a:pt x="0" y="10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2" y="2"/>
                    <a:pt x="5" y="1"/>
                  </a:cubicBezTo>
                  <a:cubicBezTo>
                    <a:pt x="8" y="1"/>
                    <a:pt x="11" y="0"/>
                    <a:pt x="13" y="3"/>
                  </a:cubicBezTo>
                  <a:cubicBezTo>
                    <a:pt x="14" y="5"/>
                    <a:pt x="11" y="6"/>
                    <a:pt x="12" y="8"/>
                  </a:cubicBezTo>
                  <a:cubicBezTo>
                    <a:pt x="12" y="8"/>
                    <a:pt x="12" y="6"/>
                    <a:pt x="14" y="5"/>
                  </a:cubicBezTo>
                  <a:cubicBezTo>
                    <a:pt x="20" y="5"/>
                    <a:pt x="25" y="9"/>
                    <a:pt x="25" y="14"/>
                  </a:cubicBezTo>
                  <a:close/>
                </a:path>
              </a:pathLst>
            </a:custGeom>
            <a:solidFill>
              <a:srgbClr val="C64B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0" name="Freeform 80">
              <a:extLst>
                <a:ext uri="{FF2B5EF4-FFF2-40B4-BE49-F238E27FC236}">
                  <a16:creationId xmlns:a16="http://schemas.microsoft.com/office/drawing/2014/main" id="{6AC9E158-46BF-55E3-08A0-6079FBCD9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" y="961"/>
              <a:ext cx="64" cy="175"/>
            </a:xfrm>
            <a:custGeom>
              <a:avLst/>
              <a:gdLst>
                <a:gd name="T0" fmla="*/ 14 w 27"/>
                <a:gd name="T1" fmla="*/ 44 h 74"/>
                <a:gd name="T2" fmla="*/ 18 w 27"/>
                <a:gd name="T3" fmla="*/ 38 h 74"/>
                <a:gd name="T4" fmla="*/ 0 w 27"/>
                <a:gd name="T5" fmla="*/ 0 h 74"/>
                <a:gd name="T6" fmla="*/ 9 w 27"/>
                <a:gd name="T7" fmla="*/ 11 h 74"/>
                <a:gd name="T8" fmla="*/ 16 w 27"/>
                <a:gd name="T9" fmla="*/ 25 h 74"/>
                <a:gd name="T10" fmla="*/ 21 w 27"/>
                <a:gd name="T11" fmla="*/ 40 h 74"/>
                <a:gd name="T12" fmla="*/ 25 w 27"/>
                <a:gd name="T13" fmla="*/ 37 h 74"/>
                <a:gd name="T14" fmla="*/ 26 w 27"/>
                <a:gd name="T15" fmla="*/ 40 h 74"/>
                <a:gd name="T16" fmla="*/ 25 w 27"/>
                <a:gd name="T17" fmla="*/ 38 h 74"/>
                <a:gd name="T18" fmla="*/ 25 w 27"/>
                <a:gd name="T19" fmla="*/ 74 h 74"/>
                <a:gd name="T20" fmla="*/ 22 w 27"/>
                <a:gd name="T21" fmla="*/ 46 h 74"/>
                <a:gd name="T22" fmla="*/ 18 w 27"/>
                <a:gd name="T23" fmla="*/ 71 h 74"/>
                <a:gd name="T24" fmla="*/ 14 w 27"/>
                <a:gd name="T25" fmla="*/ 4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74">
                  <a:moveTo>
                    <a:pt x="14" y="44"/>
                  </a:moveTo>
                  <a:cubicBezTo>
                    <a:pt x="19" y="44"/>
                    <a:pt x="19" y="43"/>
                    <a:pt x="18" y="38"/>
                  </a:cubicBezTo>
                  <a:cubicBezTo>
                    <a:pt x="14" y="24"/>
                    <a:pt x="7" y="12"/>
                    <a:pt x="0" y="0"/>
                  </a:cubicBezTo>
                  <a:cubicBezTo>
                    <a:pt x="3" y="0"/>
                    <a:pt x="5" y="3"/>
                    <a:pt x="9" y="11"/>
                  </a:cubicBezTo>
                  <a:cubicBezTo>
                    <a:pt x="11" y="16"/>
                    <a:pt x="14" y="20"/>
                    <a:pt x="16" y="25"/>
                  </a:cubicBezTo>
                  <a:cubicBezTo>
                    <a:pt x="17" y="30"/>
                    <a:pt x="19" y="35"/>
                    <a:pt x="21" y="40"/>
                  </a:cubicBezTo>
                  <a:cubicBezTo>
                    <a:pt x="22" y="38"/>
                    <a:pt x="22" y="36"/>
                    <a:pt x="25" y="37"/>
                  </a:cubicBezTo>
                  <a:cubicBezTo>
                    <a:pt x="27" y="37"/>
                    <a:pt x="26" y="39"/>
                    <a:pt x="26" y="40"/>
                  </a:cubicBezTo>
                  <a:cubicBezTo>
                    <a:pt x="26" y="40"/>
                    <a:pt x="25" y="39"/>
                    <a:pt x="25" y="38"/>
                  </a:cubicBezTo>
                  <a:cubicBezTo>
                    <a:pt x="26" y="50"/>
                    <a:pt x="24" y="61"/>
                    <a:pt x="25" y="74"/>
                  </a:cubicBezTo>
                  <a:cubicBezTo>
                    <a:pt x="21" y="64"/>
                    <a:pt x="24" y="55"/>
                    <a:pt x="22" y="46"/>
                  </a:cubicBezTo>
                  <a:cubicBezTo>
                    <a:pt x="16" y="54"/>
                    <a:pt x="22" y="63"/>
                    <a:pt x="18" y="71"/>
                  </a:cubicBezTo>
                  <a:cubicBezTo>
                    <a:pt x="16" y="62"/>
                    <a:pt x="15" y="53"/>
                    <a:pt x="14" y="44"/>
                  </a:cubicBezTo>
                  <a:close/>
                </a:path>
              </a:pathLst>
            </a:custGeom>
            <a:solidFill>
              <a:srgbClr val="7D27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1" name="Freeform 81">
              <a:extLst>
                <a:ext uri="{FF2B5EF4-FFF2-40B4-BE49-F238E27FC236}">
                  <a16:creationId xmlns:a16="http://schemas.microsoft.com/office/drawing/2014/main" id="{3F47CBDA-D4FA-3068-AE87-C6A502DB5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0" y="1148"/>
              <a:ext cx="68" cy="52"/>
            </a:xfrm>
            <a:custGeom>
              <a:avLst/>
              <a:gdLst>
                <a:gd name="T0" fmla="*/ 20 w 29"/>
                <a:gd name="T1" fmla="*/ 20 h 22"/>
                <a:gd name="T2" fmla="*/ 20 w 29"/>
                <a:gd name="T3" fmla="*/ 13 h 22"/>
                <a:gd name="T4" fmla="*/ 18 w 29"/>
                <a:gd name="T5" fmla="*/ 15 h 22"/>
                <a:gd name="T6" fmla="*/ 14 w 29"/>
                <a:gd name="T7" fmla="*/ 16 h 22"/>
                <a:gd name="T8" fmla="*/ 11 w 29"/>
                <a:gd name="T9" fmla="*/ 19 h 22"/>
                <a:gd name="T10" fmla="*/ 10 w 29"/>
                <a:gd name="T11" fmla="*/ 22 h 22"/>
                <a:gd name="T12" fmla="*/ 1 w 29"/>
                <a:gd name="T13" fmla="*/ 17 h 22"/>
                <a:gd name="T14" fmla="*/ 6 w 29"/>
                <a:gd name="T15" fmla="*/ 4 h 22"/>
                <a:gd name="T16" fmla="*/ 9 w 29"/>
                <a:gd name="T17" fmla="*/ 3 h 22"/>
                <a:gd name="T18" fmla="*/ 10 w 29"/>
                <a:gd name="T19" fmla="*/ 6 h 22"/>
                <a:gd name="T20" fmla="*/ 8 w 29"/>
                <a:gd name="T21" fmla="*/ 8 h 22"/>
                <a:gd name="T22" fmla="*/ 13 w 29"/>
                <a:gd name="T23" fmla="*/ 1 h 22"/>
                <a:gd name="T24" fmla="*/ 16 w 29"/>
                <a:gd name="T25" fmla="*/ 4 h 22"/>
                <a:gd name="T26" fmla="*/ 19 w 29"/>
                <a:gd name="T27" fmla="*/ 0 h 22"/>
                <a:gd name="T28" fmla="*/ 17 w 29"/>
                <a:gd name="T29" fmla="*/ 5 h 22"/>
                <a:gd name="T30" fmla="*/ 25 w 29"/>
                <a:gd name="T31" fmla="*/ 2 h 22"/>
                <a:gd name="T32" fmla="*/ 19 w 29"/>
                <a:gd name="T33" fmla="*/ 11 h 22"/>
                <a:gd name="T34" fmla="*/ 26 w 29"/>
                <a:gd name="T35" fmla="*/ 5 h 22"/>
                <a:gd name="T36" fmla="*/ 23 w 29"/>
                <a:gd name="T37" fmla="*/ 12 h 22"/>
                <a:gd name="T38" fmla="*/ 26 w 29"/>
                <a:gd name="T39" fmla="*/ 10 h 22"/>
                <a:gd name="T40" fmla="*/ 29 w 29"/>
                <a:gd name="T41" fmla="*/ 12 h 22"/>
                <a:gd name="T42" fmla="*/ 21 w 29"/>
                <a:gd name="T43" fmla="*/ 20 h 22"/>
                <a:gd name="T44" fmla="*/ 20 w 29"/>
                <a:gd name="T45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" h="22">
                  <a:moveTo>
                    <a:pt x="20" y="20"/>
                  </a:moveTo>
                  <a:cubicBezTo>
                    <a:pt x="20" y="18"/>
                    <a:pt x="22" y="15"/>
                    <a:pt x="20" y="13"/>
                  </a:cubicBezTo>
                  <a:cubicBezTo>
                    <a:pt x="18" y="13"/>
                    <a:pt x="18" y="14"/>
                    <a:pt x="18" y="15"/>
                  </a:cubicBezTo>
                  <a:cubicBezTo>
                    <a:pt x="17" y="17"/>
                    <a:pt x="17" y="16"/>
                    <a:pt x="14" y="16"/>
                  </a:cubicBezTo>
                  <a:cubicBezTo>
                    <a:pt x="13" y="16"/>
                    <a:pt x="11" y="17"/>
                    <a:pt x="11" y="19"/>
                  </a:cubicBezTo>
                  <a:cubicBezTo>
                    <a:pt x="10" y="20"/>
                    <a:pt x="10" y="21"/>
                    <a:pt x="10" y="22"/>
                  </a:cubicBezTo>
                  <a:cubicBezTo>
                    <a:pt x="6" y="21"/>
                    <a:pt x="7" y="13"/>
                    <a:pt x="1" y="17"/>
                  </a:cubicBezTo>
                  <a:cubicBezTo>
                    <a:pt x="0" y="13"/>
                    <a:pt x="3" y="6"/>
                    <a:pt x="6" y="4"/>
                  </a:cubicBezTo>
                  <a:cubicBezTo>
                    <a:pt x="7" y="3"/>
                    <a:pt x="8" y="3"/>
                    <a:pt x="9" y="3"/>
                  </a:cubicBezTo>
                  <a:cubicBezTo>
                    <a:pt x="10" y="4"/>
                    <a:pt x="10" y="5"/>
                    <a:pt x="10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11" y="7"/>
                    <a:pt x="10" y="2"/>
                    <a:pt x="13" y="1"/>
                  </a:cubicBezTo>
                  <a:cubicBezTo>
                    <a:pt x="17" y="0"/>
                    <a:pt x="14" y="4"/>
                    <a:pt x="16" y="4"/>
                  </a:cubicBezTo>
                  <a:cubicBezTo>
                    <a:pt x="17" y="3"/>
                    <a:pt x="17" y="1"/>
                    <a:pt x="19" y="0"/>
                  </a:cubicBezTo>
                  <a:cubicBezTo>
                    <a:pt x="19" y="2"/>
                    <a:pt x="17" y="3"/>
                    <a:pt x="17" y="5"/>
                  </a:cubicBezTo>
                  <a:cubicBezTo>
                    <a:pt x="20" y="3"/>
                    <a:pt x="21" y="2"/>
                    <a:pt x="25" y="2"/>
                  </a:cubicBezTo>
                  <a:cubicBezTo>
                    <a:pt x="24" y="5"/>
                    <a:pt x="20" y="7"/>
                    <a:pt x="19" y="11"/>
                  </a:cubicBezTo>
                  <a:cubicBezTo>
                    <a:pt x="22" y="9"/>
                    <a:pt x="23" y="6"/>
                    <a:pt x="26" y="5"/>
                  </a:cubicBezTo>
                  <a:cubicBezTo>
                    <a:pt x="26" y="8"/>
                    <a:pt x="22" y="9"/>
                    <a:pt x="23" y="12"/>
                  </a:cubicBezTo>
                  <a:cubicBezTo>
                    <a:pt x="24" y="12"/>
                    <a:pt x="26" y="12"/>
                    <a:pt x="26" y="10"/>
                  </a:cubicBezTo>
                  <a:cubicBezTo>
                    <a:pt x="29" y="9"/>
                    <a:pt x="29" y="10"/>
                    <a:pt x="29" y="12"/>
                  </a:cubicBezTo>
                  <a:cubicBezTo>
                    <a:pt x="29" y="14"/>
                    <a:pt x="23" y="20"/>
                    <a:pt x="21" y="20"/>
                  </a:cubicBezTo>
                  <a:cubicBezTo>
                    <a:pt x="20" y="20"/>
                    <a:pt x="20" y="20"/>
                    <a:pt x="20" y="20"/>
                  </a:cubicBezTo>
                  <a:close/>
                </a:path>
              </a:pathLst>
            </a:custGeom>
            <a:solidFill>
              <a:srgbClr val="2E3E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2" name="Freeform 82">
              <a:extLst>
                <a:ext uri="{FF2B5EF4-FFF2-40B4-BE49-F238E27FC236}">
                  <a16:creationId xmlns:a16="http://schemas.microsoft.com/office/drawing/2014/main" id="{DEA4E447-8383-BBAA-24B9-B90AE1F84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" y="1328"/>
              <a:ext cx="69" cy="81"/>
            </a:xfrm>
            <a:custGeom>
              <a:avLst/>
              <a:gdLst>
                <a:gd name="T0" fmla="*/ 27 w 29"/>
                <a:gd name="T1" fmla="*/ 1 h 34"/>
                <a:gd name="T2" fmla="*/ 28 w 29"/>
                <a:gd name="T3" fmla="*/ 5 h 34"/>
                <a:gd name="T4" fmla="*/ 13 w 29"/>
                <a:gd name="T5" fmla="*/ 26 h 34"/>
                <a:gd name="T6" fmla="*/ 11 w 29"/>
                <a:gd name="T7" fmla="*/ 27 h 34"/>
                <a:gd name="T8" fmla="*/ 9 w 29"/>
                <a:gd name="T9" fmla="*/ 27 h 34"/>
                <a:gd name="T10" fmla="*/ 8 w 29"/>
                <a:gd name="T11" fmla="*/ 30 h 34"/>
                <a:gd name="T12" fmla="*/ 4 w 29"/>
                <a:gd name="T13" fmla="*/ 33 h 34"/>
                <a:gd name="T14" fmla="*/ 2 w 29"/>
                <a:gd name="T15" fmla="*/ 28 h 34"/>
                <a:gd name="T16" fmla="*/ 4 w 29"/>
                <a:gd name="T17" fmla="*/ 26 h 34"/>
                <a:gd name="T18" fmla="*/ 16 w 29"/>
                <a:gd name="T19" fmla="*/ 8 h 34"/>
                <a:gd name="T20" fmla="*/ 22 w 29"/>
                <a:gd name="T21" fmla="*/ 2 h 34"/>
                <a:gd name="T22" fmla="*/ 27 w 29"/>
                <a:gd name="T23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34">
                  <a:moveTo>
                    <a:pt x="27" y="1"/>
                  </a:moveTo>
                  <a:cubicBezTo>
                    <a:pt x="29" y="2"/>
                    <a:pt x="29" y="3"/>
                    <a:pt x="28" y="5"/>
                  </a:cubicBezTo>
                  <a:cubicBezTo>
                    <a:pt x="24" y="13"/>
                    <a:pt x="17" y="18"/>
                    <a:pt x="13" y="26"/>
                  </a:cubicBezTo>
                  <a:cubicBezTo>
                    <a:pt x="13" y="27"/>
                    <a:pt x="12" y="28"/>
                    <a:pt x="11" y="27"/>
                  </a:cubicBezTo>
                  <a:cubicBezTo>
                    <a:pt x="10" y="24"/>
                    <a:pt x="10" y="26"/>
                    <a:pt x="9" y="27"/>
                  </a:cubicBezTo>
                  <a:cubicBezTo>
                    <a:pt x="9" y="28"/>
                    <a:pt x="8" y="30"/>
                    <a:pt x="8" y="30"/>
                  </a:cubicBezTo>
                  <a:cubicBezTo>
                    <a:pt x="6" y="31"/>
                    <a:pt x="6" y="34"/>
                    <a:pt x="4" y="33"/>
                  </a:cubicBezTo>
                  <a:cubicBezTo>
                    <a:pt x="3" y="32"/>
                    <a:pt x="0" y="30"/>
                    <a:pt x="2" y="28"/>
                  </a:cubicBezTo>
                  <a:cubicBezTo>
                    <a:pt x="3" y="27"/>
                    <a:pt x="3" y="26"/>
                    <a:pt x="4" y="26"/>
                  </a:cubicBezTo>
                  <a:cubicBezTo>
                    <a:pt x="5" y="18"/>
                    <a:pt x="11" y="13"/>
                    <a:pt x="16" y="8"/>
                  </a:cubicBezTo>
                  <a:cubicBezTo>
                    <a:pt x="18" y="6"/>
                    <a:pt x="20" y="4"/>
                    <a:pt x="22" y="2"/>
                  </a:cubicBezTo>
                  <a:cubicBezTo>
                    <a:pt x="24" y="1"/>
                    <a:pt x="25" y="0"/>
                    <a:pt x="27" y="1"/>
                  </a:cubicBezTo>
                  <a:close/>
                </a:path>
              </a:pathLst>
            </a:custGeom>
            <a:solidFill>
              <a:srgbClr val="51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3" name="Freeform 83">
              <a:extLst>
                <a:ext uri="{FF2B5EF4-FFF2-40B4-BE49-F238E27FC236}">
                  <a16:creationId xmlns:a16="http://schemas.microsoft.com/office/drawing/2014/main" id="{27528EC2-F964-4FAB-11F4-ECEAD6FA1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8" y="1368"/>
              <a:ext cx="76" cy="60"/>
            </a:xfrm>
            <a:custGeom>
              <a:avLst/>
              <a:gdLst>
                <a:gd name="T0" fmla="*/ 13 w 32"/>
                <a:gd name="T1" fmla="*/ 0 h 25"/>
                <a:gd name="T2" fmla="*/ 20 w 32"/>
                <a:gd name="T3" fmla="*/ 4 h 25"/>
                <a:gd name="T4" fmla="*/ 14 w 32"/>
                <a:gd name="T5" fmla="*/ 9 h 25"/>
                <a:gd name="T6" fmla="*/ 22 w 32"/>
                <a:gd name="T7" fmla="*/ 12 h 25"/>
                <a:gd name="T8" fmla="*/ 22 w 32"/>
                <a:gd name="T9" fmla="*/ 11 h 25"/>
                <a:gd name="T10" fmla="*/ 29 w 32"/>
                <a:gd name="T11" fmla="*/ 15 h 25"/>
                <a:gd name="T12" fmla="*/ 29 w 32"/>
                <a:gd name="T13" fmla="*/ 17 h 25"/>
                <a:gd name="T14" fmla="*/ 22 w 32"/>
                <a:gd name="T15" fmla="*/ 15 h 25"/>
                <a:gd name="T16" fmla="*/ 15 w 32"/>
                <a:gd name="T17" fmla="*/ 14 h 25"/>
                <a:gd name="T18" fmla="*/ 26 w 32"/>
                <a:gd name="T19" fmla="*/ 20 h 25"/>
                <a:gd name="T20" fmla="*/ 31 w 32"/>
                <a:gd name="T21" fmla="*/ 23 h 25"/>
                <a:gd name="T22" fmla="*/ 32 w 32"/>
                <a:gd name="T23" fmla="*/ 24 h 25"/>
                <a:gd name="T24" fmla="*/ 29 w 32"/>
                <a:gd name="T25" fmla="*/ 24 h 25"/>
                <a:gd name="T26" fmla="*/ 20 w 32"/>
                <a:gd name="T27" fmla="*/ 21 h 25"/>
                <a:gd name="T28" fmla="*/ 12 w 32"/>
                <a:gd name="T29" fmla="*/ 24 h 25"/>
                <a:gd name="T30" fmla="*/ 10 w 32"/>
                <a:gd name="T31" fmla="*/ 25 h 25"/>
                <a:gd name="T32" fmla="*/ 0 w 32"/>
                <a:gd name="T33" fmla="*/ 21 h 25"/>
                <a:gd name="T34" fmla="*/ 3 w 32"/>
                <a:gd name="T35" fmla="*/ 20 h 25"/>
                <a:gd name="T36" fmla="*/ 0 w 32"/>
                <a:gd name="T37" fmla="*/ 17 h 25"/>
                <a:gd name="T38" fmla="*/ 5 w 32"/>
                <a:gd name="T39" fmla="*/ 15 h 25"/>
                <a:gd name="T40" fmla="*/ 9 w 32"/>
                <a:gd name="T41" fmla="*/ 14 h 25"/>
                <a:gd name="T42" fmla="*/ 6 w 32"/>
                <a:gd name="T43" fmla="*/ 12 h 25"/>
                <a:gd name="T44" fmla="*/ 4 w 32"/>
                <a:gd name="T45" fmla="*/ 10 h 25"/>
                <a:gd name="T46" fmla="*/ 6 w 32"/>
                <a:gd name="T47" fmla="*/ 9 h 25"/>
                <a:gd name="T48" fmla="*/ 14 w 32"/>
                <a:gd name="T49" fmla="*/ 4 h 25"/>
                <a:gd name="T50" fmla="*/ 10 w 32"/>
                <a:gd name="T51" fmla="*/ 4 h 25"/>
                <a:gd name="T52" fmla="*/ 13 w 32"/>
                <a:gd name="T5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" h="25">
                  <a:moveTo>
                    <a:pt x="13" y="0"/>
                  </a:moveTo>
                  <a:cubicBezTo>
                    <a:pt x="15" y="2"/>
                    <a:pt x="18" y="3"/>
                    <a:pt x="20" y="4"/>
                  </a:cubicBezTo>
                  <a:cubicBezTo>
                    <a:pt x="17" y="4"/>
                    <a:pt x="17" y="8"/>
                    <a:pt x="14" y="9"/>
                  </a:cubicBezTo>
                  <a:cubicBezTo>
                    <a:pt x="17" y="11"/>
                    <a:pt x="19" y="11"/>
                    <a:pt x="22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5" y="12"/>
                    <a:pt x="27" y="13"/>
                    <a:pt x="29" y="15"/>
                  </a:cubicBezTo>
                  <a:cubicBezTo>
                    <a:pt x="29" y="15"/>
                    <a:pt x="29" y="16"/>
                    <a:pt x="29" y="17"/>
                  </a:cubicBezTo>
                  <a:cubicBezTo>
                    <a:pt x="26" y="17"/>
                    <a:pt x="24" y="16"/>
                    <a:pt x="22" y="15"/>
                  </a:cubicBezTo>
                  <a:cubicBezTo>
                    <a:pt x="20" y="14"/>
                    <a:pt x="18" y="14"/>
                    <a:pt x="15" y="14"/>
                  </a:cubicBezTo>
                  <a:cubicBezTo>
                    <a:pt x="19" y="17"/>
                    <a:pt x="23" y="18"/>
                    <a:pt x="26" y="20"/>
                  </a:cubicBezTo>
                  <a:cubicBezTo>
                    <a:pt x="28" y="20"/>
                    <a:pt x="30" y="21"/>
                    <a:pt x="31" y="23"/>
                  </a:cubicBezTo>
                  <a:cubicBezTo>
                    <a:pt x="31" y="23"/>
                    <a:pt x="32" y="24"/>
                    <a:pt x="32" y="24"/>
                  </a:cubicBezTo>
                  <a:cubicBezTo>
                    <a:pt x="31" y="25"/>
                    <a:pt x="30" y="24"/>
                    <a:pt x="29" y="24"/>
                  </a:cubicBezTo>
                  <a:cubicBezTo>
                    <a:pt x="26" y="23"/>
                    <a:pt x="23" y="23"/>
                    <a:pt x="20" y="21"/>
                  </a:cubicBezTo>
                  <a:cubicBezTo>
                    <a:pt x="16" y="19"/>
                    <a:pt x="15" y="19"/>
                    <a:pt x="12" y="24"/>
                  </a:cubicBezTo>
                  <a:cubicBezTo>
                    <a:pt x="11" y="24"/>
                    <a:pt x="11" y="24"/>
                    <a:pt x="10" y="25"/>
                  </a:cubicBezTo>
                  <a:cubicBezTo>
                    <a:pt x="6" y="25"/>
                    <a:pt x="3" y="24"/>
                    <a:pt x="0" y="21"/>
                  </a:cubicBezTo>
                  <a:cubicBezTo>
                    <a:pt x="1" y="21"/>
                    <a:pt x="2" y="20"/>
                    <a:pt x="3" y="20"/>
                  </a:cubicBezTo>
                  <a:cubicBezTo>
                    <a:pt x="3" y="18"/>
                    <a:pt x="0" y="20"/>
                    <a:pt x="0" y="17"/>
                  </a:cubicBezTo>
                  <a:cubicBezTo>
                    <a:pt x="0" y="12"/>
                    <a:pt x="4" y="15"/>
                    <a:pt x="5" y="15"/>
                  </a:cubicBezTo>
                  <a:cubicBezTo>
                    <a:pt x="6" y="15"/>
                    <a:pt x="8" y="16"/>
                    <a:pt x="9" y="14"/>
                  </a:cubicBezTo>
                  <a:cubicBezTo>
                    <a:pt x="9" y="13"/>
                    <a:pt x="7" y="13"/>
                    <a:pt x="6" y="12"/>
                  </a:cubicBezTo>
                  <a:cubicBezTo>
                    <a:pt x="5" y="11"/>
                    <a:pt x="4" y="12"/>
                    <a:pt x="4" y="10"/>
                  </a:cubicBezTo>
                  <a:cubicBezTo>
                    <a:pt x="4" y="9"/>
                    <a:pt x="5" y="9"/>
                    <a:pt x="6" y="9"/>
                  </a:cubicBezTo>
                  <a:cubicBezTo>
                    <a:pt x="9" y="8"/>
                    <a:pt x="11" y="4"/>
                    <a:pt x="14" y="4"/>
                  </a:cubicBezTo>
                  <a:cubicBezTo>
                    <a:pt x="13" y="4"/>
                    <a:pt x="12" y="4"/>
                    <a:pt x="10" y="4"/>
                  </a:cubicBezTo>
                  <a:cubicBezTo>
                    <a:pt x="11" y="2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1F2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4" name="Freeform 84">
              <a:extLst>
                <a:ext uri="{FF2B5EF4-FFF2-40B4-BE49-F238E27FC236}">
                  <a16:creationId xmlns:a16="http://schemas.microsoft.com/office/drawing/2014/main" id="{5749E19B-C6BD-6A9D-05D4-92BECE500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" y="1136"/>
              <a:ext cx="59" cy="67"/>
            </a:xfrm>
            <a:custGeom>
              <a:avLst/>
              <a:gdLst>
                <a:gd name="T0" fmla="*/ 25 w 25"/>
                <a:gd name="T1" fmla="*/ 6 h 28"/>
                <a:gd name="T2" fmla="*/ 18 w 25"/>
                <a:gd name="T3" fmla="*/ 18 h 28"/>
                <a:gd name="T4" fmla="*/ 20 w 25"/>
                <a:gd name="T5" fmla="*/ 12 h 28"/>
                <a:gd name="T6" fmla="*/ 21 w 25"/>
                <a:gd name="T7" fmla="*/ 9 h 28"/>
                <a:gd name="T8" fmla="*/ 18 w 25"/>
                <a:gd name="T9" fmla="*/ 10 h 28"/>
                <a:gd name="T10" fmla="*/ 13 w 25"/>
                <a:gd name="T11" fmla="*/ 22 h 28"/>
                <a:gd name="T12" fmla="*/ 12 w 25"/>
                <a:gd name="T13" fmla="*/ 26 h 28"/>
                <a:gd name="T14" fmla="*/ 10 w 25"/>
                <a:gd name="T15" fmla="*/ 27 h 28"/>
                <a:gd name="T16" fmla="*/ 10 w 25"/>
                <a:gd name="T17" fmla="*/ 25 h 28"/>
                <a:gd name="T18" fmla="*/ 12 w 25"/>
                <a:gd name="T19" fmla="*/ 16 h 28"/>
                <a:gd name="T20" fmla="*/ 6 w 25"/>
                <a:gd name="T21" fmla="*/ 20 h 28"/>
                <a:gd name="T22" fmla="*/ 3 w 25"/>
                <a:gd name="T23" fmla="*/ 22 h 28"/>
                <a:gd name="T24" fmla="*/ 1 w 25"/>
                <a:gd name="T25" fmla="*/ 19 h 28"/>
                <a:gd name="T26" fmla="*/ 0 w 25"/>
                <a:gd name="T27" fmla="*/ 15 h 28"/>
                <a:gd name="T28" fmla="*/ 5 w 25"/>
                <a:gd name="T29" fmla="*/ 5 h 28"/>
                <a:gd name="T30" fmla="*/ 10 w 25"/>
                <a:gd name="T31" fmla="*/ 5 h 28"/>
                <a:gd name="T32" fmla="*/ 13 w 25"/>
                <a:gd name="T33" fmla="*/ 5 h 28"/>
                <a:gd name="T34" fmla="*/ 16 w 25"/>
                <a:gd name="T35" fmla="*/ 3 h 28"/>
                <a:gd name="T36" fmla="*/ 19 w 25"/>
                <a:gd name="T37" fmla="*/ 4 h 28"/>
                <a:gd name="T38" fmla="*/ 24 w 25"/>
                <a:gd name="T39" fmla="*/ 2 h 28"/>
                <a:gd name="T40" fmla="*/ 25 w 25"/>
                <a:gd name="T41" fmla="*/ 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" h="28">
                  <a:moveTo>
                    <a:pt x="25" y="6"/>
                  </a:moveTo>
                  <a:cubicBezTo>
                    <a:pt x="23" y="10"/>
                    <a:pt x="22" y="14"/>
                    <a:pt x="18" y="18"/>
                  </a:cubicBezTo>
                  <a:cubicBezTo>
                    <a:pt x="19" y="15"/>
                    <a:pt x="19" y="13"/>
                    <a:pt x="20" y="12"/>
                  </a:cubicBezTo>
                  <a:cubicBezTo>
                    <a:pt x="21" y="11"/>
                    <a:pt x="22" y="10"/>
                    <a:pt x="21" y="9"/>
                  </a:cubicBezTo>
                  <a:cubicBezTo>
                    <a:pt x="19" y="8"/>
                    <a:pt x="19" y="10"/>
                    <a:pt x="18" y="10"/>
                  </a:cubicBezTo>
                  <a:cubicBezTo>
                    <a:pt x="15" y="14"/>
                    <a:pt x="14" y="18"/>
                    <a:pt x="13" y="22"/>
                  </a:cubicBezTo>
                  <a:cubicBezTo>
                    <a:pt x="12" y="23"/>
                    <a:pt x="12" y="25"/>
                    <a:pt x="12" y="26"/>
                  </a:cubicBezTo>
                  <a:cubicBezTo>
                    <a:pt x="11" y="27"/>
                    <a:pt x="11" y="28"/>
                    <a:pt x="10" y="27"/>
                  </a:cubicBezTo>
                  <a:cubicBezTo>
                    <a:pt x="9" y="27"/>
                    <a:pt x="10" y="26"/>
                    <a:pt x="10" y="25"/>
                  </a:cubicBezTo>
                  <a:cubicBezTo>
                    <a:pt x="9" y="21"/>
                    <a:pt x="11" y="19"/>
                    <a:pt x="12" y="16"/>
                  </a:cubicBezTo>
                  <a:cubicBezTo>
                    <a:pt x="9" y="16"/>
                    <a:pt x="7" y="16"/>
                    <a:pt x="6" y="20"/>
                  </a:cubicBezTo>
                  <a:cubicBezTo>
                    <a:pt x="6" y="22"/>
                    <a:pt x="4" y="22"/>
                    <a:pt x="3" y="22"/>
                  </a:cubicBezTo>
                  <a:cubicBezTo>
                    <a:pt x="1" y="22"/>
                    <a:pt x="1" y="20"/>
                    <a:pt x="1" y="19"/>
                  </a:cubicBezTo>
                  <a:cubicBezTo>
                    <a:pt x="0" y="17"/>
                    <a:pt x="1" y="16"/>
                    <a:pt x="0" y="15"/>
                  </a:cubicBezTo>
                  <a:cubicBezTo>
                    <a:pt x="1" y="11"/>
                    <a:pt x="3" y="8"/>
                    <a:pt x="5" y="5"/>
                  </a:cubicBezTo>
                  <a:cubicBezTo>
                    <a:pt x="7" y="3"/>
                    <a:pt x="9" y="6"/>
                    <a:pt x="10" y="5"/>
                  </a:cubicBezTo>
                  <a:cubicBezTo>
                    <a:pt x="11" y="1"/>
                    <a:pt x="12" y="2"/>
                    <a:pt x="13" y="5"/>
                  </a:cubicBezTo>
                  <a:cubicBezTo>
                    <a:pt x="13" y="6"/>
                    <a:pt x="15" y="3"/>
                    <a:pt x="16" y="3"/>
                  </a:cubicBezTo>
                  <a:cubicBezTo>
                    <a:pt x="17" y="3"/>
                    <a:pt x="18" y="0"/>
                    <a:pt x="19" y="4"/>
                  </a:cubicBezTo>
                  <a:cubicBezTo>
                    <a:pt x="20" y="5"/>
                    <a:pt x="22" y="3"/>
                    <a:pt x="24" y="2"/>
                  </a:cubicBezTo>
                  <a:cubicBezTo>
                    <a:pt x="24" y="4"/>
                    <a:pt x="24" y="5"/>
                    <a:pt x="25" y="6"/>
                  </a:cubicBezTo>
                  <a:close/>
                </a:path>
              </a:pathLst>
            </a:custGeom>
            <a:solidFill>
              <a:srgbClr val="232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5" name="Freeform 85">
              <a:extLst>
                <a:ext uri="{FF2B5EF4-FFF2-40B4-BE49-F238E27FC236}">
                  <a16:creationId xmlns:a16="http://schemas.microsoft.com/office/drawing/2014/main" id="{1F5005D1-99D9-F245-AE9B-F27B13BFE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" y="1056"/>
              <a:ext cx="59" cy="61"/>
            </a:xfrm>
            <a:custGeom>
              <a:avLst/>
              <a:gdLst>
                <a:gd name="T0" fmla="*/ 22 w 25"/>
                <a:gd name="T1" fmla="*/ 4 h 26"/>
                <a:gd name="T2" fmla="*/ 20 w 25"/>
                <a:gd name="T3" fmla="*/ 8 h 26"/>
                <a:gd name="T4" fmla="*/ 16 w 25"/>
                <a:gd name="T5" fmla="*/ 12 h 26"/>
                <a:gd name="T6" fmla="*/ 20 w 25"/>
                <a:gd name="T7" fmla="*/ 14 h 26"/>
                <a:gd name="T8" fmla="*/ 25 w 25"/>
                <a:gd name="T9" fmla="*/ 17 h 26"/>
                <a:gd name="T10" fmla="*/ 13 w 25"/>
                <a:gd name="T11" fmla="*/ 20 h 26"/>
                <a:gd name="T12" fmla="*/ 12 w 25"/>
                <a:gd name="T13" fmla="*/ 25 h 26"/>
                <a:gd name="T14" fmla="*/ 5 w 25"/>
                <a:gd name="T15" fmla="*/ 21 h 26"/>
                <a:gd name="T16" fmla="*/ 4 w 25"/>
                <a:gd name="T17" fmla="*/ 19 h 26"/>
                <a:gd name="T18" fmla="*/ 1 w 25"/>
                <a:gd name="T19" fmla="*/ 16 h 26"/>
                <a:gd name="T20" fmla="*/ 6 w 25"/>
                <a:gd name="T21" fmla="*/ 12 h 26"/>
                <a:gd name="T22" fmla="*/ 14 w 25"/>
                <a:gd name="T23" fmla="*/ 13 h 26"/>
                <a:gd name="T24" fmla="*/ 7 w 25"/>
                <a:gd name="T25" fmla="*/ 10 h 26"/>
                <a:gd name="T26" fmla="*/ 4 w 25"/>
                <a:gd name="T27" fmla="*/ 8 h 26"/>
                <a:gd name="T28" fmla="*/ 7 w 25"/>
                <a:gd name="T29" fmla="*/ 6 h 26"/>
                <a:gd name="T30" fmla="*/ 20 w 25"/>
                <a:gd name="T31" fmla="*/ 7 h 26"/>
                <a:gd name="T32" fmla="*/ 6 w 25"/>
                <a:gd name="T33" fmla="*/ 3 h 26"/>
                <a:gd name="T34" fmla="*/ 22 w 25"/>
                <a:gd name="T35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6">
                  <a:moveTo>
                    <a:pt x="22" y="4"/>
                  </a:moveTo>
                  <a:cubicBezTo>
                    <a:pt x="24" y="7"/>
                    <a:pt x="22" y="8"/>
                    <a:pt x="20" y="8"/>
                  </a:cubicBezTo>
                  <a:cubicBezTo>
                    <a:pt x="18" y="9"/>
                    <a:pt x="16" y="10"/>
                    <a:pt x="16" y="12"/>
                  </a:cubicBezTo>
                  <a:cubicBezTo>
                    <a:pt x="16" y="14"/>
                    <a:pt x="19" y="13"/>
                    <a:pt x="20" y="14"/>
                  </a:cubicBezTo>
                  <a:cubicBezTo>
                    <a:pt x="21" y="14"/>
                    <a:pt x="23" y="14"/>
                    <a:pt x="25" y="17"/>
                  </a:cubicBezTo>
                  <a:cubicBezTo>
                    <a:pt x="20" y="15"/>
                    <a:pt x="17" y="20"/>
                    <a:pt x="13" y="20"/>
                  </a:cubicBezTo>
                  <a:cubicBezTo>
                    <a:pt x="9" y="21"/>
                    <a:pt x="13" y="23"/>
                    <a:pt x="12" y="25"/>
                  </a:cubicBezTo>
                  <a:cubicBezTo>
                    <a:pt x="8" y="26"/>
                    <a:pt x="7" y="23"/>
                    <a:pt x="5" y="21"/>
                  </a:cubicBezTo>
                  <a:cubicBezTo>
                    <a:pt x="5" y="20"/>
                    <a:pt x="4" y="20"/>
                    <a:pt x="4" y="19"/>
                  </a:cubicBezTo>
                  <a:cubicBezTo>
                    <a:pt x="3" y="18"/>
                    <a:pt x="0" y="19"/>
                    <a:pt x="1" y="16"/>
                  </a:cubicBezTo>
                  <a:cubicBezTo>
                    <a:pt x="3" y="14"/>
                    <a:pt x="2" y="10"/>
                    <a:pt x="6" y="12"/>
                  </a:cubicBezTo>
                  <a:cubicBezTo>
                    <a:pt x="8" y="13"/>
                    <a:pt x="11" y="14"/>
                    <a:pt x="14" y="13"/>
                  </a:cubicBezTo>
                  <a:cubicBezTo>
                    <a:pt x="12" y="10"/>
                    <a:pt x="10" y="10"/>
                    <a:pt x="7" y="10"/>
                  </a:cubicBezTo>
                  <a:cubicBezTo>
                    <a:pt x="5" y="9"/>
                    <a:pt x="4" y="10"/>
                    <a:pt x="4" y="8"/>
                  </a:cubicBezTo>
                  <a:cubicBezTo>
                    <a:pt x="4" y="6"/>
                    <a:pt x="6" y="6"/>
                    <a:pt x="7" y="6"/>
                  </a:cubicBezTo>
                  <a:cubicBezTo>
                    <a:pt x="11" y="5"/>
                    <a:pt x="15" y="7"/>
                    <a:pt x="20" y="7"/>
                  </a:cubicBezTo>
                  <a:cubicBezTo>
                    <a:pt x="15" y="4"/>
                    <a:pt x="11" y="4"/>
                    <a:pt x="6" y="3"/>
                  </a:cubicBezTo>
                  <a:cubicBezTo>
                    <a:pt x="11" y="0"/>
                    <a:pt x="17" y="4"/>
                    <a:pt x="22" y="4"/>
                  </a:cubicBezTo>
                  <a:close/>
                </a:path>
              </a:pathLst>
            </a:custGeom>
            <a:solidFill>
              <a:srgbClr val="8629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6" name="Freeform 86">
              <a:extLst>
                <a:ext uri="{FF2B5EF4-FFF2-40B4-BE49-F238E27FC236}">
                  <a16:creationId xmlns:a16="http://schemas.microsoft.com/office/drawing/2014/main" id="{7325A8BC-95DA-850B-95C4-053FC1E07E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819"/>
              <a:ext cx="74" cy="59"/>
            </a:xfrm>
            <a:custGeom>
              <a:avLst/>
              <a:gdLst>
                <a:gd name="T0" fmla="*/ 21 w 31"/>
                <a:gd name="T1" fmla="*/ 4 h 25"/>
                <a:gd name="T2" fmla="*/ 29 w 31"/>
                <a:gd name="T3" fmla="*/ 10 h 25"/>
                <a:gd name="T4" fmla="*/ 27 w 31"/>
                <a:gd name="T5" fmla="*/ 13 h 25"/>
                <a:gd name="T6" fmla="*/ 21 w 31"/>
                <a:gd name="T7" fmla="*/ 13 h 25"/>
                <a:gd name="T8" fmla="*/ 23 w 31"/>
                <a:gd name="T9" fmla="*/ 17 h 25"/>
                <a:gd name="T10" fmla="*/ 20 w 31"/>
                <a:gd name="T11" fmla="*/ 19 h 25"/>
                <a:gd name="T12" fmla="*/ 15 w 31"/>
                <a:gd name="T13" fmla="*/ 23 h 25"/>
                <a:gd name="T14" fmla="*/ 11 w 31"/>
                <a:gd name="T15" fmla="*/ 23 h 25"/>
                <a:gd name="T16" fmla="*/ 6 w 31"/>
                <a:gd name="T17" fmla="*/ 17 h 25"/>
                <a:gd name="T18" fmla="*/ 6 w 31"/>
                <a:gd name="T19" fmla="*/ 16 h 25"/>
                <a:gd name="T20" fmla="*/ 0 w 31"/>
                <a:gd name="T21" fmla="*/ 11 h 25"/>
                <a:gd name="T22" fmla="*/ 8 w 31"/>
                <a:gd name="T23" fmla="*/ 11 h 25"/>
                <a:gd name="T24" fmla="*/ 6 w 31"/>
                <a:gd name="T25" fmla="*/ 8 h 25"/>
                <a:gd name="T26" fmla="*/ 15 w 31"/>
                <a:gd name="T27" fmla="*/ 11 h 25"/>
                <a:gd name="T28" fmla="*/ 9 w 31"/>
                <a:gd name="T29" fmla="*/ 6 h 25"/>
                <a:gd name="T30" fmla="*/ 13 w 31"/>
                <a:gd name="T31" fmla="*/ 4 h 25"/>
                <a:gd name="T32" fmla="*/ 17 w 31"/>
                <a:gd name="T33" fmla="*/ 7 h 25"/>
                <a:gd name="T34" fmla="*/ 13 w 31"/>
                <a:gd name="T35" fmla="*/ 4 h 25"/>
                <a:gd name="T36" fmla="*/ 21 w 31"/>
                <a:gd name="T37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" h="25">
                  <a:moveTo>
                    <a:pt x="21" y="4"/>
                  </a:moveTo>
                  <a:cubicBezTo>
                    <a:pt x="23" y="7"/>
                    <a:pt x="26" y="9"/>
                    <a:pt x="29" y="10"/>
                  </a:cubicBezTo>
                  <a:cubicBezTo>
                    <a:pt x="31" y="12"/>
                    <a:pt x="29" y="12"/>
                    <a:pt x="27" y="13"/>
                  </a:cubicBezTo>
                  <a:cubicBezTo>
                    <a:pt x="25" y="13"/>
                    <a:pt x="23" y="12"/>
                    <a:pt x="21" y="13"/>
                  </a:cubicBezTo>
                  <a:cubicBezTo>
                    <a:pt x="21" y="14"/>
                    <a:pt x="24" y="15"/>
                    <a:pt x="23" y="17"/>
                  </a:cubicBezTo>
                  <a:cubicBezTo>
                    <a:pt x="22" y="18"/>
                    <a:pt x="21" y="18"/>
                    <a:pt x="20" y="19"/>
                  </a:cubicBezTo>
                  <a:cubicBezTo>
                    <a:pt x="18" y="20"/>
                    <a:pt x="16" y="20"/>
                    <a:pt x="15" y="23"/>
                  </a:cubicBezTo>
                  <a:cubicBezTo>
                    <a:pt x="14" y="25"/>
                    <a:pt x="13" y="25"/>
                    <a:pt x="11" y="23"/>
                  </a:cubicBezTo>
                  <a:cubicBezTo>
                    <a:pt x="11" y="20"/>
                    <a:pt x="8" y="19"/>
                    <a:pt x="6" y="17"/>
                  </a:cubicBezTo>
                  <a:cubicBezTo>
                    <a:pt x="6" y="17"/>
                    <a:pt x="6" y="17"/>
                    <a:pt x="6" y="16"/>
                  </a:cubicBezTo>
                  <a:cubicBezTo>
                    <a:pt x="5" y="14"/>
                    <a:pt x="2" y="13"/>
                    <a:pt x="0" y="11"/>
                  </a:cubicBezTo>
                  <a:cubicBezTo>
                    <a:pt x="2" y="7"/>
                    <a:pt x="5" y="11"/>
                    <a:pt x="8" y="11"/>
                  </a:cubicBezTo>
                  <a:cubicBezTo>
                    <a:pt x="7" y="10"/>
                    <a:pt x="6" y="9"/>
                    <a:pt x="6" y="8"/>
                  </a:cubicBezTo>
                  <a:cubicBezTo>
                    <a:pt x="9" y="9"/>
                    <a:pt x="12" y="10"/>
                    <a:pt x="15" y="11"/>
                  </a:cubicBezTo>
                  <a:cubicBezTo>
                    <a:pt x="13" y="9"/>
                    <a:pt x="11" y="8"/>
                    <a:pt x="9" y="6"/>
                  </a:cubicBezTo>
                  <a:cubicBezTo>
                    <a:pt x="10" y="5"/>
                    <a:pt x="11" y="5"/>
                    <a:pt x="13" y="4"/>
                  </a:cubicBezTo>
                  <a:cubicBezTo>
                    <a:pt x="14" y="5"/>
                    <a:pt x="15" y="6"/>
                    <a:pt x="17" y="7"/>
                  </a:cubicBezTo>
                  <a:cubicBezTo>
                    <a:pt x="15" y="6"/>
                    <a:pt x="14" y="5"/>
                    <a:pt x="13" y="4"/>
                  </a:cubicBezTo>
                  <a:cubicBezTo>
                    <a:pt x="15" y="0"/>
                    <a:pt x="18" y="2"/>
                    <a:pt x="21" y="4"/>
                  </a:cubicBezTo>
                  <a:close/>
                </a:path>
              </a:pathLst>
            </a:custGeom>
            <a:solidFill>
              <a:srgbClr val="942B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7" name="Freeform 87">
              <a:extLst>
                <a:ext uri="{FF2B5EF4-FFF2-40B4-BE49-F238E27FC236}">
                  <a16:creationId xmlns:a16="http://schemas.microsoft.com/office/drawing/2014/main" id="{946E2FE4-19ED-3D5E-6F32-BA388D138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" y="639"/>
              <a:ext cx="83" cy="42"/>
            </a:xfrm>
            <a:custGeom>
              <a:avLst/>
              <a:gdLst>
                <a:gd name="T0" fmla="*/ 22 w 35"/>
                <a:gd name="T1" fmla="*/ 1 h 18"/>
                <a:gd name="T2" fmla="*/ 25 w 35"/>
                <a:gd name="T3" fmla="*/ 2 h 18"/>
                <a:gd name="T4" fmla="*/ 35 w 35"/>
                <a:gd name="T5" fmla="*/ 9 h 18"/>
                <a:gd name="T6" fmla="*/ 35 w 35"/>
                <a:gd name="T7" fmla="*/ 10 h 18"/>
                <a:gd name="T8" fmla="*/ 35 w 35"/>
                <a:gd name="T9" fmla="*/ 14 h 18"/>
                <a:gd name="T10" fmla="*/ 29 w 35"/>
                <a:gd name="T11" fmla="*/ 14 h 18"/>
                <a:gd name="T12" fmla="*/ 19 w 35"/>
                <a:gd name="T13" fmla="*/ 14 h 18"/>
                <a:gd name="T14" fmla="*/ 18 w 35"/>
                <a:gd name="T15" fmla="*/ 14 h 18"/>
                <a:gd name="T16" fmla="*/ 6 w 35"/>
                <a:gd name="T17" fmla="*/ 16 h 18"/>
                <a:gd name="T18" fmla="*/ 0 w 35"/>
                <a:gd name="T19" fmla="*/ 15 h 18"/>
                <a:gd name="T20" fmla="*/ 5 w 35"/>
                <a:gd name="T21" fmla="*/ 12 h 18"/>
                <a:gd name="T22" fmla="*/ 16 w 35"/>
                <a:gd name="T23" fmla="*/ 11 h 18"/>
                <a:gd name="T24" fmla="*/ 17 w 35"/>
                <a:gd name="T25" fmla="*/ 11 h 18"/>
                <a:gd name="T26" fmla="*/ 16 w 35"/>
                <a:gd name="T27" fmla="*/ 7 h 18"/>
                <a:gd name="T28" fmla="*/ 6 w 35"/>
                <a:gd name="T29" fmla="*/ 9 h 18"/>
                <a:gd name="T30" fmla="*/ 4 w 35"/>
                <a:gd name="T31" fmla="*/ 9 h 18"/>
                <a:gd name="T32" fmla="*/ 1 w 35"/>
                <a:gd name="T33" fmla="*/ 8 h 18"/>
                <a:gd name="T34" fmla="*/ 3 w 35"/>
                <a:gd name="T35" fmla="*/ 5 h 18"/>
                <a:gd name="T36" fmla="*/ 4 w 35"/>
                <a:gd name="T37" fmla="*/ 5 h 18"/>
                <a:gd name="T38" fmla="*/ 15 w 35"/>
                <a:gd name="T39" fmla="*/ 3 h 18"/>
                <a:gd name="T40" fmla="*/ 13 w 35"/>
                <a:gd name="T41" fmla="*/ 2 h 18"/>
                <a:gd name="T42" fmla="*/ 17 w 35"/>
                <a:gd name="T43" fmla="*/ 0 h 18"/>
                <a:gd name="T44" fmla="*/ 22 w 35"/>
                <a:gd name="T45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5" h="18">
                  <a:moveTo>
                    <a:pt x="22" y="1"/>
                  </a:moveTo>
                  <a:cubicBezTo>
                    <a:pt x="23" y="2"/>
                    <a:pt x="24" y="2"/>
                    <a:pt x="25" y="2"/>
                  </a:cubicBezTo>
                  <a:cubicBezTo>
                    <a:pt x="30" y="2"/>
                    <a:pt x="34" y="5"/>
                    <a:pt x="35" y="9"/>
                  </a:cubicBezTo>
                  <a:cubicBezTo>
                    <a:pt x="35" y="9"/>
                    <a:pt x="35" y="10"/>
                    <a:pt x="35" y="10"/>
                  </a:cubicBezTo>
                  <a:cubicBezTo>
                    <a:pt x="29" y="12"/>
                    <a:pt x="35" y="12"/>
                    <a:pt x="35" y="14"/>
                  </a:cubicBezTo>
                  <a:cubicBezTo>
                    <a:pt x="33" y="15"/>
                    <a:pt x="31" y="14"/>
                    <a:pt x="29" y="14"/>
                  </a:cubicBezTo>
                  <a:cubicBezTo>
                    <a:pt x="26" y="13"/>
                    <a:pt x="22" y="13"/>
                    <a:pt x="19" y="14"/>
                  </a:cubicBezTo>
                  <a:cubicBezTo>
                    <a:pt x="19" y="14"/>
                    <a:pt x="19" y="14"/>
                    <a:pt x="18" y="14"/>
                  </a:cubicBezTo>
                  <a:cubicBezTo>
                    <a:pt x="14" y="16"/>
                    <a:pt x="10" y="14"/>
                    <a:pt x="6" y="16"/>
                  </a:cubicBezTo>
                  <a:cubicBezTo>
                    <a:pt x="4" y="16"/>
                    <a:pt x="1" y="18"/>
                    <a:pt x="0" y="15"/>
                  </a:cubicBezTo>
                  <a:cubicBezTo>
                    <a:pt x="0" y="13"/>
                    <a:pt x="3" y="13"/>
                    <a:pt x="5" y="12"/>
                  </a:cubicBezTo>
                  <a:cubicBezTo>
                    <a:pt x="9" y="12"/>
                    <a:pt x="13" y="12"/>
                    <a:pt x="16" y="11"/>
                  </a:cubicBezTo>
                  <a:cubicBezTo>
                    <a:pt x="16" y="11"/>
                    <a:pt x="17" y="11"/>
                    <a:pt x="17" y="11"/>
                  </a:cubicBezTo>
                  <a:cubicBezTo>
                    <a:pt x="11" y="11"/>
                    <a:pt x="12" y="10"/>
                    <a:pt x="16" y="7"/>
                  </a:cubicBezTo>
                  <a:cubicBezTo>
                    <a:pt x="13" y="7"/>
                    <a:pt x="9" y="8"/>
                    <a:pt x="6" y="9"/>
                  </a:cubicBezTo>
                  <a:cubicBezTo>
                    <a:pt x="5" y="9"/>
                    <a:pt x="5" y="9"/>
                    <a:pt x="4" y="9"/>
                  </a:cubicBezTo>
                  <a:cubicBezTo>
                    <a:pt x="3" y="9"/>
                    <a:pt x="2" y="10"/>
                    <a:pt x="1" y="8"/>
                  </a:cubicBezTo>
                  <a:cubicBezTo>
                    <a:pt x="0" y="7"/>
                    <a:pt x="2" y="6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8" y="4"/>
                    <a:pt x="12" y="3"/>
                    <a:pt x="15" y="3"/>
                  </a:cubicBezTo>
                  <a:cubicBezTo>
                    <a:pt x="15" y="4"/>
                    <a:pt x="13" y="3"/>
                    <a:pt x="13" y="2"/>
                  </a:cubicBezTo>
                  <a:cubicBezTo>
                    <a:pt x="13" y="0"/>
                    <a:pt x="16" y="0"/>
                    <a:pt x="17" y="0"/>
                  </a:cubicBezTo>
                  <a:cubicBezTo>
                    <a:pt x="19" y="0"/>
                    <a:pt x="21" y="0"/>
                    <a:pt x="22" y="1"/>
                  </a:cubicBezTo>
                  <a:close/>
                </a:path>
              </a:pathLst>
            </a:custGeom>
            <a:solidFill>
              <a:srgbClr val="561C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8" name="Freeform 88">
              <a:extLst>
                <a:ext uri="{FF2B5EF4-FFF2-40B4-BE49-F238E27FC236}">
                  <a16:creationId xmlns:a16="http://schemas.microsoft.com/office/drawing/2014/main" id="{854E768D-BF55-5F1D-3655-DB21B349B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" y="1172"/>
              <a:ext cx="49" cy="64"/>
            </a:xfrm>
            <a:custGeom>
              <a:avLst/>
              <a:gdLst>
                <a:gd name="T0" fmla="*/ 20 w 21"/>
                <a:gd name="T1" fmla="*/ 8 h 27"/>
                <a:gd name="T2" fmla="*/ 20 w 21"/>
                <a:gd name="T3" fmla="*/ 25 h 27"/>
                <a:gd name="T4" fmla="*/ 19 w 21"/>
                <a:gd name="T5" fmla="*/ 26 h 27"/>
                <a:gd name="T6" fmla="*/ 16 w 21"/>
                <a:gd name="T7" fmla="*/ 19 h 27"/>
                <a:gd name="T8" fmla="*/ 13 w 21"/>
                <a:gd name="T9" fmla="*/ 17 h 27"/>
                <a:gd name="T10" fmla="*/ 11 w 21"/>
                <a:gd name="T11" fmla="*/ 21 h 27"/>
                <a:gd name="T12" fmla="*/ 12 w 21"/>
                <a:gd name="T13" fmla="*/ 25 h 27"/>
                <a:gd name="T14" fmla="*/ 6 w 21"/>
                <a:gd name="T15" fmla="*/ 24 h 27"/>
                <a:gd name="T16" fmla="*/ 6 w 21"/>
                <a:gd name="T17" fmla="*/ 24 h 27"/>
                <a:gd name="T18" fmla="*/ 1 w 21"/>
                <a:gd name="T19" fmla="*/ 15 h 27"/>
                <a:gd name="T20" fmla="*/ 8 w 21"/>
                <a:gd name="T21" fmla="*/ 14 h 27"/>
                <a:gd name="T22" fmla="*/ 10 w 21"/>
                <a:gd name="T23" fmla="*/ 10 h 27"/>
                <a:gd name="T24" fmla="*/ 9 w 21"/>
                <a:gd name="T25" fmla="*/ 3 h 27"/>
                <a:gd name="T26" fmla="*/ 15 w 21"/>
                <a:gd name="T27" fmla="*/ 0 h 27"/>
                <a:gd name="T28" fmla="*/ 18 w 21"/>
                <a:gd name="T29" fmla="*/ 5 h 27"/>
                <a:gd name="T30" fmla="*/ 20 w 21"/>
                <a:gd name="T31" fmla="*/ 1 h 27"/>
                <a:gd name="T32" fmla="*/ 20 w 21"/>
                <a:gd name="T33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" h="27">
                  <a:moveTo>
                    <a:pt x="20" y="8"/>
                  </a:moveTo>
                  <a:cubicBezTo>
                    <a:pt x="14" y="14"/>
                    <a:pt x="18" y="20"/>
                    <a:pt x="20" y="25"/>
                  </a:cubicBezTo>
                  <a:cubicBezTo>
                    <a:pt x="20" y="25"/>
                    <a:pt x="19" y="26"/>
                    <a:pt x="19" y="26"/>
                  </a:cubicBezTo>
                  <a:cubicBezTo>
                    <a:pt x="18" y="23"/>
                    <a:pt x="17" y="21"/>
                    <a:pt x="16" y="19"/>
                  </a:cubicBezTo>
                  <a:cubicBezTo>
                    <a:pt x="15" y="18"/>
                    <a:pt x="14" y="16"/>
                    <a:pt x="13" y="17"/>
                  </a:cubicBezTo>
                  <a:cubicBezTo>
                    <a:pt x="11" y="18"/>
                    <a:pt x="9" y="19"/>
                    <a:pt x="11" y="21"/>
                  </a:cubicBezTo>
                  <a:cubicBezTo>
                    <a:pt x="12" y="22"/>
                    <a:pt x="10" y="24"/>
                    <a:pt x="12" y="25"/>
                  </a:cubicBezTo>
                  <a:cubicBezTo>
                    <a:pt x="9" y="27"/>
                    <a:pt x="8" y="27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3" y="22"/>
                    <a:pt x="0" y="20"/>
                    <a:pt x="1" y="15"/>
                  </a:cubicBezTo>
                  <a:cubicBezTo>
                    <a:pt x="3" y="16"/>
                    <a:pt x="6" y="15"/>
                    <a:pt x="8" y="14"/>
                  </a:cubicBezTo>
                  <a:cubicBezTo>
                    <a:pt x="10" y="14"/>
                    <a:pt x="11" y="13"/>
                    <a:pt x="10" y="10"/>
                  </a:cubicBezTo>
                  <a:cubicBezTo>
                    <a:pt x="8" y="8"/>
                    <a:pt x="8" y="6"/>
                    <a:pt x="9" y="3"/>
                  </a:cubicBezTo>
                  <a:cubicBezTo>
                    <a:pt x="10" y="2"/>
                    <a:pt x="11" y="0"/>
                    <a:pt x="15" y="0"/>
                  </a:cubicBezTo>
                  <a:cubicBezTo>
                    <a:pt x="18" y="1"/>
                    <a:pt x="16" y="4"/>
                    <a:pt x="18" y="5"/>
                  </a:cubicBezTo>
                  <a:cubicBezTo>
                    <a:pt x="20" y="4"/>
                    <a:pt x="18" y="1"/>
                    <a:pt x="20" y="1"/>
                  </a:cubicBezTo>
                  <a:cubicBezTo>
                    <a:pt x="21" y="3"/>
                    <a:pt x="21" y="6"/>
                    <a:pt x="20" y="8"/>
                  </a:cubicBezTo>
                  <a:close/>
                </a:path>
              </a:pathLst>
            </a:custGeom>
            <a:solidFill>
              <a:srgbClr val="2329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9" name="Freeform 89">
              <a:extLst>
                <a:ext uri="{FF2B5EF4-FFF2-40B4-BE49-F238E27FC236}">
                  <a16:creationId xmlns:a16="http://schemas.microsoft.com/office/drawing/2014/main" id="{E35EA15B-F8B0-7707-783C-BE8034C85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0" y="1155"/>
              <a:ext cx="48" cy="59"/>
            </a:xfrm>
            <a:custGeom>
              <a:avLst/>
              <a:gdLst>
                <a:gd name="T0" fmla="*/ 15 w 20"/>
                <a:gd name="T1" fmla="*/ 7 h 25"/>
                <a:gd name="T2" fmla="*/ 16 w 20"/>
                <a:gd name="T3" fmla="*/ 12 h 25"/>
                <a:gd name="T4" fmla="*/ 18 w 20"/>
                <a:gd name="T5" fmla="*/ 14 h 25"/>
                <a:gd name="T6" fmla="*/ 17 w 20"/>
                <a:gd name="T7" fmla="*/ 19 h 25"/>
                <a:gd name="T8" fmla="*/ 13 w 20"/>
                <a:gd name="T9" fmla="*/ 25 h 25"/>
                <a:gd name="T10" fmla="*/ 1 w 20"/>
                <a:gd name="T11" fmla="*/ 19 h 25"/>
                <a:gd name="T12" fmla="*/ 1 w 20"/>
                <a:gd name="T13" fmla="*/ 16 h 25"/>
                <a:gd name="T14" fmla="*/ 4 w 20"/>
                <a:gd name="T15" fmla="*/ 16 h 25"/>
                <a:gd name="T16" fmla="*/ 8 w 20"/>
                <a:gd name="T17" fmla="*/ 18 h 25"/>
                <a:gd name="T18" fmla="*/ 3 w 20"/>
                <a:gd name="T19" fmla="*/ 10 h 25"/>
                <a:gd name="T20" fmla="*/ 12 w 20"/>
                <a:gd name="T21" fmla="*/ 12 h 25"/>
                <a:gd name="T22" fmla="*/ 1 w 20"/>
                <a:gd name="T23" fmla="*/ 6 h 25"/>
                <a:gd name="T24" fmla="*/ 12 w 20"/>
                <a:gd name="T25" fmla="*/ 7 h 25"/>
                <a:gd name="T26" fmla="*/ 4 w 20"/>
                <a:gd name="T27" fmla="*/ 4 h 25"/>
                <a:gd name="T28" fmla="*/ 3 w 20"/>
                <a:gd name="T29" fmla="*/ 2 h 25"/>
                <a:gd name="T30" fmla="*/ 6 w 20"/>
                <a:gd name="T31" fmla="*/ 1 h 25"/>
                <a:gd name="T32" fmla="*/ 10 w 20"/>
                <a:gd name="T33" fmla="*/ 3 h 25"/>
                <a:gd name="T34" fmla="*/ 11 w 20"/>
                <a:gd name="T35" fmla="*/ 3 h 25"/>
                <a:gd name="T36" fmla="*/ 15 w 20"/>
                <a:gd name="T37" fmla="*/ 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" h="25">
                  <a:moveTo>
                    <a:pt x="15" y="7"/>
                  </a:moveTo>
                  <a:cubicBezTo>
                    <a:pt x="14" y="9"/>
                    <a:pt x="14" y="10"/>
                    <a:pt x="16" y="12"/>
                  </a:cubicBezTo>
                  <a:cubicBezTo>
                    <a:pt x="17" y="12"/>
                    <a:pt x="17" y="13"/>
                    <a:pt x="18" y="14"/>
                  </a:cubicBezTo>
                  <a:cubicBezTo>
                    <a:pt x="20" y="16"/>
                    <a:pt x="11" y="15"/>
                    <a:pt x="17" y="19"/>
                  </a:cubicBezTo>
                  <a:cubicBezTo>
                    <a:pt x="19" y="20"/>
                    <a:pt x="15" y="23"/>
                    <a:pt x="13" y="25"/>
                  </a:cubicBezTo>
                  <a:cubicBezTo>
                    <a:pt x="9" y="23"/>
                    <a:pt x="4" y="22"/>
                    <a:pt x="1" y="19"/>
                  </a:cubicBezTo>
                  <a:cubicBezTo>
                    <a:pt x="1" y="18"/>
                    <a:pt x="0" y="17"/>
                    <a:pt x="1" y="16"/>
                  </a:cubicBezTo>
                  <a:cubicBezTo>
                    <a:pt x="1" y="15"/>
                    <a:pt x="3" y="15"/>
                    <a:pt x="4" y="16"/>
                  </a:cubicBezTo>
                  <a:cubicBezTo>
                    <a:pt x="5" y="17"/>
                    <a:pt x="6" y="18"/>
                    <a:pt x="8" y="18"/>
                  </a:cubicBezTo>
                  <a:cubicBezTo>
                    <a:pt x="6" y="16"/>
                    <a:pt x="4" y="13"/>
                    <a:pt x="3" y="10"/>
                  </a:cubicBezTo>
                  <a:cubicBezTo>
                    <a:pt x="6" y="10"/>
                    <a:pt x="8" y="12"/>
                    <a:pt x="12" y="12"/>
                  </a:cubicBezTo>
                  <a:cubicBezTo>
                    <a:pt x="8" y="9"/>
                    <a:pt x="4" y="9"/>
                    <a:pt x="1" y="6"/>
                  </a:cubicBezTo>
                  <a:cubicBezTo>
                    <a:pt x="5" y="5"/>
                    <a:pt x="8" y="8"/>
                    <a:pt x="12" y="7"/>
                  </a:cubicBezTo>
                  <a:cubicBezTo>
                    <a:pt x="9" y="5"/>
                    <a:pt x="7" y="5"/>
                    <a:pt x="4" y="4"/>
                  </a:cubicBezTo>
                  <a:cubicBezTo>
                    <a:pt x="3" y="4"/>
                    <a:pt x="2" y="3"/>
                    <a:pt x="3" y="2"/>
                  </a:cubicBezTo>
                  <a:cubicBezTo>
                    <a:pt x="3" y="0"/>
                    <a:pt x="5" y="1"/>
                    <a:pt x="6" y="1"/>
                  </a:cubicBezTo>
                  <a:cubicBezTo>
                    <a:pt x="7" y="2"/>
                    <a:pt x="9" y="3"/>
                    <a:pt x="10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3" y="4"/>
                    <a:pt x="15" y="4"/>
                    <a:pt x="15" y="7"/>
                  </a:cubicBezTo>
                  <a:close/>
                </a:path>
              </a:pathLst>
            </a:custGeom>
            <a:solidFill>
              <a:srgbClr val="9A29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0" name="Freeform 90">
              <a:extLst>
                <a:ext uri="{FF2B5EF4-FFF2-40B4-BE49-F238E27FC236}">
                  <a16:creationId xmlns:a16="http://schemas.microsoft.com/office/drawing/2014/main" id="{E6275F09-1314-F1A7-A22C-4AF96295C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" y="1854"/>
              <a:ext cx="81" cy="55"/>
            </a:xfrm>
            <a:custGeom>
              <a:avLst/>
              <a:gdLst>
                <a:gd name="T0" fmla="*/ 3 w 34"/>
                <a:gd name="T1" fmla="*/ 21 h 23"/>
                <a:gd name="T2" fmla="*/ 1 w 34"/>
                <a:gd name="T3" fmla="*/ 16 h 23"/>
                <a:gd name="T4" fmla="*/ 5 w 34"/>
                <a:gd name="T5" fmla="*/ 12 h 23"/>
                <a:gd name="T6" fmla="*/ 10 w 34"/>
                <a:gd name="T7" fmla="*/ 10 h 23"/>
                <a:gd name="T8" fmla="*/ 14 w 34"/>
                <a:gd name="T9" fmla="*/ 10 h 23"/>
                <a:gd name="T10" fmla="*/ 12 w 34"/>
                <a:gd name="T11" fmla="*/ 7 h 23"/>
                <a:gd name="T12" fmla="*/ 22 w 34"/>
                <a:gd name="T13" fmla="*/ 1 h 23"/>
                <a:gd name="T14" fmla="*/ 23 w 34"/>
                <a:gd name="T15" fmla="*/ 1 h 23"/>
                <a:gd name="T16" fmla="*/ 24 w 34"/>
                <a:gd name="T17" fmla="*/ 1 h 23"/>
                <a:gd name="T18" fmla="*/ 28 w 34"/>
                <a:gd name="T19" fmla="*/ 1 h 23"/>
                <a:gd name="T20" fmla="*/ 32 w 34"/>
                <a:gd name="T21" fmla="*/ 1 h 23"/>
                <a:gd name="T22" fmla="*/ 31 w 34"/>
                <a:gd name="T23" fmla="*/ 4 h 23"/>
                <a:gd name="T24" fmla="*/ 31 w 34"/>
                <a:gd name="T25" fmla="*/ 8 h 23"/>
                <a:gd name="T26" fmla="*/ 24 w 34"/>
                <a:gd name="T27" fmla="*/ 9 h 23"/>
                <a:gd name="T28" fmla="*/ 19 w 34"/>
                <a:gd name="T29" fmla="*/ 13 h 23"/>
                <a:gd name="T30" fmla="*/ 17 w 34"/>
                <a:gd name="T31" fmla="*/ 14 h 23"/>
                <a:gd name="T32" fmla="*/ 15 w 34"/>
                <a:gd name="T33" fmla="*/ 17 h 23"/>
                <a:gd name="T34" fmla="*/ 12 w 34"/>
                <a:gd name="T35" fmla="*/ 17 h 23"/>
                <a:gd name="T36" fmla="*/ 9 w 34"/>
                <a:gd name="T37" fmla="*/ 18 h 23"/>
                <a:gd name="T38" fmla="*/ 12 w 34"/>
                <a:gd name="T39" fmla="*/ 21 h 23"/>
                <a:gd name="T40" fmla="*/ 4 w 34"/>
                <a:gd name="T41" fmla="*/ 22 h 23"/>
                <a:gd name="T42" fmla="*/ 3 w 34"/>
                <a:gd name="T43" fmla="*/ 2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" h="23">
                  <a:moveTo>
                    <a:pt x="3" y="21"/>
                  </a:moveTo>
                  <a:cubicBezTo>
                    <a:pt x="2" y="20"/>
                    <a:pt x="0" y="19"/>
                    <a:pt x="1" y="16"/>
                  </a:cubicBezTo>
                  <a:cubicBezTo>
                    <a:pt x="5" y="18"/>
                    <a:pt x="6" y="17"/>
                    <a:pt x="5" y="12"/>
                  </a:cubicBezTo>
                  <a:cubicBezTo>
                    <a:pt x="5" y="10"/>
                    <a:pt x="8" y="10"/>
                    <a:pt x="10" y="10"/>
                  </a:cubicBezTo>
                  <a:cubicBezTo>
                    <a:pt x="12" y="11"/>
                    <a:pt x="13" y="12"/>
                    <a:pt x="14" y="10"/>
                  </a:cubicBezTo>
                  <a:cubicBezTo>
                    <a:pt x="13" y="9"/>
                    <a:pt x="13" y="8"/>
                    <a:pt x="12" y="7"/>
                  </a:cubicBezTo>
                  <a:cubicBezTo>
                    <a:pt x="17" y="8"/>
                    <a:pt x="18" y="3"/>
                    <a:pt x="22" y="1"/>
                  </a:cubicBezTo>
                  <a:cubicBezTo>
                    <a:pt x="22" y="1"/>
                    <a:pt x="23" y="0"/>
                    <a:pt x="23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6" y="3"/>
                    <a:pt x="27" y="2"/>
                    <a:pt x="28" y="1"/>
                  </a:cubicBezTo>
                  <a:cubicBezTo>
                    <a:pt x="29" y="0"/>
                    <a:pt x="31" y="0"/>
                    <a:pt x="32" y="1"/>
                  </a:cubicBezTo>
                  <a:cubicBezTo>
                    <a:pt x="34" y="3"/>
                    <a:pt x="32" y="3"/>
                    <a:pt x="31" y="4"/>
                  </a:cubicBezTo>
                  <a:cubicBezTo>
                    <a:pt x="30" y="5"/>
                    <a:pt x="29" y="6"/>
                    <a:pt x="31" y="8"/>
                  </a:cubicBezTo>
                  <a:cubicBezTo>
                    <a:pt x="28" y="7"/>
                    <a:pt x="26" y="6"/>
                    <a:pt x="24" y="9"/>
                  </a:cubicBezTo>
                  <a:cubicBezTo>
                    <a:pt x="23" y="11"/>
                    <a:pt x="21" y="11"/>
                    <a:pt x="19" y="13"/>
                  </a:cubicBezTo>
                  <a:cubicBezTo>
                    <a:pt x="18" y="13"/>
                    <a:pt x="17" y="13"/>
                    <a:pt x="17" y="14"/>
                  </a:cubicBezTo>
                  <a:cubicBezTo>
                    <a:pt x="16" y="14"/>
                    <a:pt x="16" y="16"/>
                    <a:pt x="15" y="17"/>
                  </a:cubicBezTo>
                  <a:cubicBezTo>
                    <a:pt x="14" y="18"/>
                    <a:pt x="12" y="16"/>
                    <a:pt x="12" y="17"/>
                  </a:cubicBezTo>
                  <a:cubicBezTo>
                    <a:pt x="11" y="19"/>
                    <a:pt x="10" y="16"/>
                    <a:pt x="9" y="18"/>
                  </a:cubicBezTo>
                  <a:cubicBezTo>
                    <a:pt x="9" y="19"/>
                    <a:pt x="11" y="19"/>
                    <a:pt x="12" y="21"/>
                  </a:cubicBezTo>
                  <a:cubicBezTo>
                    <a:pt x="9" y="22"/>
                    <a:pt x="7" y="23"/>
                    <a:pt x="4" y="22"/>
                  </a:cubicBezTo>
                  <a:cubicBezTo>
                    <a:pt x="3" y="22"/>
                    <a:pt x="3" y="22"/>
                    <a:pt x="3" y="21"/>
                  </a:cubicBezTo>
                  <a:close/>
                </a:path>
              </a:pathLst>
            </a:custGeom>
            <a:solidFill>
              <a:srgbClr val="AC58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1" name="Freeform 91">
              <a:extLst>
                <a:ext uri="{FF2B5EF4-FFF2-40B4-BE49-F238E27FC236}">
                  <a16:creationId xmlns:a16="http://schemas.microsoft.com/office/drawing/2014/main" id="{035707C6-50FE-8BA5-DD18-071861636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567"/>
              <a:ext cx="64" cy="60"/>
            </a:xfrm>
            <a:custGeom>
              <a:avLst/>
              <a:gdLst>
                <a:gd name="T0" fmla="*/ 18 w 27"/>
                <a:gd name="T1" fmla="*/ 0 h 25"/>
                <a:gd name="T2" fmla="*/ 25 w 27"/>
                <a:gd name="T3" fmla="*/ 1 h 25"/>
                <a:gd name="T4" fmla="*/ 21 w 27"/>
                <a:gd name="T5" fmla="*/ 10 h 25"/>
                <a:gd name="T6" fmla="*/ 17 w 27"/>
                <a:gd name="T7" fmla="*/ 10 h 25"/>
                <a:gd name="T8" fmla="*/ 20 w 27"/>
                <a:gd name="T9" fmla="*/ 10 h 25"/>
                <a:gd name="T10" fmla="*/ 22 w 27"/>
                <a:gd name="T11" fmla="*/ 11 h 25"/>
                <a:gd name="T12" fmla="*/ 21 w 27"/>
                <a:gd name="T13" fmla="*/ 13 h 25"/>
                <a:gd name="T14" fmla="*/ 15 w 27"/>
                <a:gd name="T15" fmla="*/ 18 h 25"/>
                <a:gd name="T16" fmla="*/ 1 w 27"/>
                <a:gd name="T17" fmla="*/ 25 h 25"/>
                <a:gd name="T18" fmla="*/ 0 w 27"/>
                <a:gd name="T19" fmla="*/ 24 h 25"/>
                <a:gd name="T20" fmla="*/ 8 w 27"/>
                <a:gd name="T21" fmla="*/ 15 h 25"/>
                <a:gd name="T22" fmla="*/ 3 w 27"/>
                <a:gd name="T23" fmla="*/ 18 h 25"/>
                <a:gd name="T24" fmla="*/ 1 w 27"/>
                <a:gd name="T25" fmla="*/ 18 h 25"/>
                <a:gd name="T26" fmla="*/ 1 w 27"/>
                <a:gd name="T27" fmla="*/ 15 h 25"/>
                <a:gd name="T28" fmla="*/ 3 w 27"/>
                <a:gd name="T29" fmla="*/ 13 h 25"/>
                <a:gd name="T30" fmla="*/ 13 w 27"/>
                <a:gd name="T31" fmla="*/ 3 h 25"/>
                <a:gd name="T32" fmla="*/ 14 w 27"/>
                <a:gd name="T33" fmla="*/ 3 h 25"/>
                <a:gd name="T34" fmla="*/ 13 w 27"/>
                <a:gd name="T35" fmla="*/ 7 h 25"/>
                <a:gd name="T36" fmla="*/ 18 w 27"/>
                <a:gd name="T37" fmla="*/ 1 h 25"/>
                <a:gd name="T38" fmla="*/ 18 w 27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" h="25">
                  <a:moveTo>
                    <a:pt x="18" y="0"/>
                  </a:moveTo>
                  <a:cubicBezTo>
                    <a:pt x="21" y="0"/>
                    <a:pt x="23" y="0"/>
                    <a:pt x="25" y="1"/>
                  </a:cubicBezTo>
                  <a:cubicBezTo>
                    <a:pt x="27" y="5"/>
                    <a:pt x="26" y="8"/>
                    <a:pt x="21" y="10"/>
                  </a:cubicBezTo>
                  <a:cubicBezTo>
                    <a:pt x="19" y="10"/>
                    <a:pt x="18" y="9"/>
                    <a:pt x="17" y="10"/>
                  </a:cubicBezTo>
                  <a:cubicBezTo>
                    <a:pt x="18" y="10"/>
                    <a:pt x="19" y="10"/>
                    <a:pt x="20" y="10"/>
                  </a:cubicBezTo>
                  <a:cubicBezTo>
                    <a:pt x="21" y="10"/>
                    <a:pt x="22" y="10"/>
                    <a:pt x="22" y="11"/>
                  </a:cubicBezTo>
                  <a:cubicBezTo>
                    <a:pt x="23" y="12"/>
                    <a:pt x="22" y="13"/>
                    <a:pt x="21" y="13"/>
                  </a:cubicBezTo>
                  <a:cubicBezTo>
                    <a:pt x="19" y="14"/>
                    <a:pt x="17" y="17"/>
                    <a:pt x="15" y="18"/>
                  </a:cubicBezTo>
                  <a:cubicBezTo>
                    <a:pt x="11" y="23"/>
                    <a:pt x="5" y="22"/>
                    <a:pt x="1" y="25"/>
                  </a:cubicBezTo>
                  <a:cubicBezTo>
                    <a:pt x="1" y="24"/>
                    <a:pt x="1" y="24"/>
                    <a:pt x="0" y="24"/>
                  </a:cubicBezTo>
                  <a:cubicBezTo>
                    <a:pt x="0" y="18"/>
                    <a:pt x="4" y="17"/>
                    <a:pt x="8" y="15"/>
                  </a:cubicBezTo>
                  <a:cubicBezTo>
                    <a:pt x="6" y="15"/>
                    <a:pt x="5" y="17"/>
                    <a:pt x="3" y="18"/>
                  </a:cubicBezTo>
                  <a:cubicBezTo>
                    <a:pt x="2" y="18"/>
                    <a:pt x="1" y="18"/>
                    <a:pt x="1" y="18"/>
                  </a:cubicBezTo>
                  <a:cubicBezTo>
                    <a:pt x="0" y="17"/>
                    <a:pt x="0" y="16"/>
                    <a:pt x="1" y="15"/>
                  </a:cubicBezTo>
                  <a:cubicBezTo>
                    <a:pt x="1" y="15"/>
                    <a:pt x="2" y="14"/>
                    <a:pt x="3" y="13"/>
                  </a:cubicBezTo>
                  <a:cubicBezTo>
                    <a:pt x="7" y="10"/>
                    <a:pt x="9" y="6"/>
                    <a:pt x="13" y="3"/>
                  </a:cubicBezTo>
                  <a:cubicBezTo>
                    <a:pt x="13" y="3"/>
                    <a:pt x="14" y="3"/>
                    <a:pt x="14" y="3"/>
                  </a:cubicBezTo>
                  <a:cubicBezTo>
                    <a:pt x="15" y="5"/>
                    <a:pt x="13" y="6"/>
                    <a:pt x="13" y="7"/>
                  </a:cubicBezTo>
                  <a:cubicBezTo>
                    <a:pt x="15" y="5"/>
                    <a:pt x="16" y="2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solidFill>
              <a:srgbClr val="945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2" name="Freeform 92">
              <a:extLst>
                <a:ext uri="{FF2B5EF4-FFF2-40B4-BE49-F238E27FC236}">
                  <a16:creationId xmlns:a16="http://schemas.microsoft.com/office/drawing/2014/main" id="{8D3F74D0-896E-0824-CD32-93B6EFB8D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" y="1449"/>
              <a:ext cx="57" cy="59"/>
            </a:xfrm>
            <a:custGeom>
              <a:avLst/>
              <a:gdLst>
                <a:gd name="T0" fmla="*/ 15 w 24"/>
                <a:gd name="T1" fmla="*/ 22 h 25"/>
                <a:gd name="T2" fmla="*/ 8 w 24"/>
                <a:gd name="T3" fmla="*/ 16 h 25"/>
                <a:gd name="T4" fmla="*/ 9 w 24"/>
                <a:gd name="T5" fmla="*/ 13 h 25"/>
                <a:gd name="T6" fmla="*/ 2 w 24"/>
                <a:gd name="T7" fmla="*/ 9 h 25"/>
                <a:gd name="T8" fmla="*/ 15 w 24"/>
                <a:gd name="T9" fmla="*/ 13 h 25"/>
                <a:gd name="T10" fmla="*/ 0 w 24"/>
                <a:gd name="T11" fmla="*/ 7 h 25"/>
                <a:gd name="T12" fmla="*/ 10 w 24"/>
                <a:gd name="T13" fmla="*/ 7 h 25"/>
                <a:gd name="T14" fmla="*/ 3 w 24"/>
                <a:gd name="T15" fmla="*/ 5 h 25"/>
                <a:gd name="T16" fmla="*/ 1 w 24"/>
                <a:gd name="T17" fmla="*/ 3 h 25"/>
                <a:gd name="T18" fmla="*/ 4 w 24"/>
                <a:gd name="T19" fmla="*/ 3 h 25"/>
                <a:gd name="T20" fmla="*/ 15 w 24"/>
                <a:gd name="T21" fmla="*/ 6 h 25"/>
                <a:gd name="T22" fmla="*/ 4 w 24"/>
                <a:gd name="T23" fmla="*/ 1 h 25"/>
                <a:gd name="T24" fmla="*/ 4 w 24"/>
                <a:gd name="T25" fmla="*/ 0 h 25"/>
                <a:gd name="T26" fmla="*/ 17 w 24"/>
                <a:gd name="T27" fmla="*/ 3 h 25"/>
                <a:gd name="T28" fmla="*/ 18 w 24"/>
                <a:gd name="T29" fmla="*/ 3 h 25"/>
                <a:gd name="T30" fmla="*/ 21 w 24"/>
                <a:gd name="T31" fmla="*/ 11 h 25"/>
                <a:gd name="T32" fmla="*/ 22 w 24"/>
                <a:gd name="T33" fmla="*/ 18 h 25"/>
                <a:gd name="T34" fmla="*/ 20 w 24"/>
                <a:gd name="T35" fmla="*/ 21 h 25"/>
                <a:gd name="T36" fmla="*/ 23 w 24"/>
                <a:gd name="T37" fmla="*/ 24 h 25"/>
                <a:gd name="T38" fmla="*/ 20 w 24"/>
                <a:gd name="T39" fmla="*/ 25 h 25"/>
                <a:gd name="T40" fmla="*/ 15 w 24"/>
                <a:gd name="T41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" h="25">
                  <a:moveTo>
                    <a:pt x="15" y="22"/>
                  </a:moveTo>
                  <a:cubicBezTo>
                    <a:pt x="16" y="17"/>
                    <a:pt x="10" y="18"/>
                    <a:pt x="8" y="16"/>
                  </a:cubicBezTo>
                  <a:cubicBezTo>
                    <a:pt x="9" y="15"/>
                    <a:pt x="12" y="14"/>
                    <a:pt x="9" y="13"/>
                  </a:cubicBezTo>
                  <a:cubicBezTo>
                    <a:pt x="7" y="12"/>
                    <a:pt x="4" y="12"/>
                    <a:pt x="2" y="9"/>
                  </a:cubicBezTo>
                  <a:cubicBezTo>
                    <a:pt x="7" y="10"/>
                    <a:pt x="11" y="12"/>
                    <a:pt x="15" y="13"/>
                  </a:cubicBezTo>
                  <a:cubicBezTo>
                    <a:pt x="11" y="10"/>
                    <a:pt x="5" y="9"/>
                    <a:pt x="0" y="7"/>
                  </a:cubicBezTo>
                  <a:cubicBezTo>
                    <a:pt x="3" y="5"/>
                    <a:pt x="6" y="8"/>
                    <a:pt x="10" y="7"/>
                  </a:cubicBezTo>
                  <a:cubicBezTo>
                    <a:pt x="7" y="6"/>
                    <a:pt x="5" y="6"/>
                    <a:pt x="3" y="5"/>
                  </a:cubicBezTo>
                  <a:cubicBezTo>
                    <a:pt x="2" y="5"/>
                    <a:pt x="1" y="4"/>
                    <a:pt x="1" y="3"/>
                  </a:cubicBezTo>
                  <a:cubicBezTo>
                    <a:pt x="2" y="2"/>
                    <a:pt x="3" y="2"/>
                    <a:pt x="4" y="3"/>
                  </a:cubicBezTo>
                  <a:cubicBezTo>
                    <a:pt x="7" y="4"/>
                    <a:pt x="11" y="5"/>
                    <a:pt x="15" y="6"/>
                  </a:cubicBezTo>
                  <a:cubicBezTo>
                    <a:pt x="11" y="4"/>
                    <a:pt x="7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8" y="1"/>
                    <a:pt x="13" y="2"/>
                    <a:pt x="17" y="3"/>
                  </a:cubicBezTo>
                  <a:cubicBezTo>
                    <a:pt x="17" y="3"/>
                    <a:pt x="17" y="3"/>
                    <a:pt x="18" y="3"/>
                  </a:cubicBezTo>
                  <a:cubicBezTo>
                    <a:pt x="20" y="5"/>
                    <a:pt x="21" y="8"/>
                    <a:pt x="21" y="11"/>
                  </a:cubicBezTo>
                  <a:cubicBezTo>
                    <a:pt x="21" y="14"/>
                    <a:pt x="20" y="16"/>
                    <a:pt x="22" y="18"/>
                  </a:cubicBezTo>
                  <a:cubicBezTo>
                    <a:pt x="24" y="19"/>
                    <a:pt x="22" y="20"/>
                    <a:pt x="20" y="21"/>
                  </a:cubicBezTo>
                  <a:cubicBezTo>
                    <a:pt x="22" y="21"/>
                    <a:pt x="23" y="22"/>
                    <a:pt x="23" y="24"/>
                  </a:cubicBezTo>
                  <a:cubicBezTo>
                    <a:pt x="22" y="25"/>
                    <a:pt x="21" y="25"/>
                    <a:pt x="20" y="25"/>
                  </a:cubicBezTo>
                  <a:cubicBezTo>
                    <a:pt x="18" y="24"/>
                    <a:pt x="17" y="23"/>
                    <a:pt x="15" y="22"/>
                  </a:cubicBezTo>
                  <a:close/>
                </a:path>
              </a:pathLst>
            </a:custGeom>
            <a:solidFill>
              <a:srgbClr val="2B3D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3" name="Freeform 93">
              <a:extLst>
                <a:ext uri="{FF2B5EF4-FFF2-40B4-BE49-F238E27FC236}">
                  <a16:creationId xmlns:a16="http://schemas.microsoft.com/office/drawing/2014/main" id="{80132493-0B36-7FD7-4A4F-CEA023FFC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1712"/>
              <a:ext cx="69" cy="43"/>
            </a:xfrm>
            <a:custGeom>
              <a:avLst/>
              <a:gdLst>
                <a:gd name="T0" fmla="*/ 0 w 29"/>
                <a:gd name="T1" fmla="*/ 12 h 18"/>
                <a:gd name="T2" fmla="*/ 3 w 29"/>
                <a:gd name="T3" fmla="*/ 8 h 18"/>
                <a:gd name="T4" fmla="*/ 3 w 29"/>
                <a:gd name="T5" fmla="*/ 6 h 18"/>
                <a:gd name="T6" fmla="*/ 5 w 29"/>
                <a:gd name="T7" fmla="*/ 6 h 18"/>
                <a:gd name="T8" fmla="*/ 9 w 29"/>
                <a:gd name="T9" fmla="*/ 12 h 18"/>
                <a:gd name="T10" fmla="*/ 8 w 29"/>
                <a:gd name="T11" fmla="*/ 8 h 18"/>
                <a:gd name="T12" fmla="*/ 9 w 29"/>
                <a:gd name="T13" fmla="*/ 7 h 18"/>
                <a:gd name="T14" fmla="*/ 14 w 29"/>
                <a:gd name="T15" fmla="*/ 8 h 18"/>
                <a:gd name="T16" fmla="*/ 15 w 29"/>
                <a:gd name="T17" fmla="*/ 7 h 18"/>
                <a:gd name="T18" fmla="*/ 27 w 29"/>
                <a:gd name="T19" fmla="*/ 4 h 18"/>
                <a:gd name="T20" fmla="*/ 28 w 29"/>
                <a:gd name="T21" fmla="*/ 7 h 18"/>
                <a:gd name="T22" fmla="*/ 25 w 29"/>
                <a:gd name="T23" fmla="*/ 6 h 18"/>
                <a:gd name="T24" fmla="*/ 23 w 29"/>
                <a:gd name="T25" fmla="*/ 4 h 18"/>
                <a:gd name="T26" fmla="*/ 20 w 29"/>
                <a:gd name="T27" fmla="*/ 12 h 18"/>
                <a:gd name="T28" fmla="*/ 16 w 29"/>
                <a:gd name="T29" fmla="*/ 15 h 18"/>
                <a:gd name="T30" fmla="*/ 9 w 29"/>
                <a:gd name="T31" fmla="*/ 16 h 18"/>
                <a:gd name="T32" fmla="*/ 4 w 29"/>
                <a:gd name="T33" fmla="*/ 17 h 18"/>
                <a:gd name="T34" fmla="*/ 0 w 29"/>
                <a:gd name="T35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18">
                  <a:moveTo>
                    <a:pt x="0" y="12"/>
                  </a:moveTo>
                  <a:cubicBezTo>
                    <a:pt x="1" y="11"/>
                    <a:pt x="0" y="8"/>
                    <a:pt x="3" y="8"/>
                  </a:cubicBezTo>
                  <a:cubicBezTo>
                    <a:pt x="4" y="9"/>
                    <a:pt x="3" y="7"/>
                    <a:pt x="3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6" y="8"/>
                    <a:pt x="7" y="10"/>
                    <a:pt x="9" y="12"/>
                  </a:cubicBezTo>
                  <a:cubicBezTo>
                    <a:pt x="10" y="10"/>
                    <a:pt x="8" y="10"/>
                    <a:pt x="8" y="8"/>
                  </a:cubicBezTo>
                  <a:cubicBezTo>
                    <a:pt x="7" y="7"/>
                    <a:pt x="9" y="6"/>
                    <a:pt x="9" y="7"/>
                  </a:cubicBezTo>
                  <a:cubicBezTo>
                    <a:pt x="10" y="9"/>
                    <a:pt x="12" y="7"/>
                    <a:pt x="14" y="8"/>
                  </a:cubicBezTo>
                  <a:cubicBezTo>
                    <a:pt x="15" y="10"/>
                    <a:pt x="14" y="8"/>
                    <a:pt x="15" y="7"/>
                  </a:cubicBezTo>
                  <a:cubicBezTo>
                    <a:pt x="17" y="2"/>
                    <a:pt x="25" y="0"/>
                    <a:pt x="27" y="4"/>
                  </a:cubicBezTo>
                  <a:cubicBezTo>
                    <a:pt x="28" y="5"/>
                    <a:pt x="29" y="6"/>
                    <a:pt x="28" y="7"/>
                  </a:cubicBezTo>
                  <a:cubicBezTo>
                    <a:pt x="27" y="8"/>
                    <a:pt x="26" y="7"/>
                    <a:pt x="25" y="6"/>
                  </a:cubicBezTo>
                  <a:cubicBezTo>
                    <a:pt x="25" y="5"/>
                    <a:pt x="24" y="5"/>
                    <a:pt x="23" y="4"/>
                  </a:cubicBezTo>
                  <a:cubicBezTo>
                    <a:pt x="27" y="9"/>
                    <a:pt x="24" y="10"/>
                    <a:pt x="20" y="12"/>
                  </a:cubicBezTo>
                  <a:cubicBezTo>
                    <a:pt x="19" y="12"/>
                    <a:pt x="18" y="14"/>
                    <a:pt x="16" y="15"/>
                  </a:cubicBezTo>
                  <a:cubicBezTo>
                    <a:pt x="14" y="17"/>
                    <a:pt x="12" y="18"/>
                    <a:pt x="9" y="16"/>
                  </a:cubicBezTo>
                  <a:cubicBezTo>
                    <a:pt x="7" y="15"/>
                    <a:pt x="6" y="18"/>
                    <a:pt x="4" y="17"/>
                  </a:cubicBezTo>
                  <a:cubicBezTo>
                    <a:pt x="1" y="16"/>
                    <a:pt x="0" y="14"/>
                    <a:pt x="0" y="12"/>
                  </a:cubicBezTo>
                  <a:close/>
                </a:path>
              </a:pathLst>
            </a:custGeom>
            <a:solidFill>
              <a:srgbClr val="AF47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4" name="Freeform 94">
              <a:extLst>
                <a:ext uri="{FF2B5EF4-FFF2-40B4-BE49-F238E27FC236}">
                  <a16:creationId xmlns:a16="http://schemas.microsoft.com/office/drawing/2014/main" id="{7E952171-9E01-C651-101C-6C40C4E96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" y="876"/>
              <a:ext cx="68" cy="71"/>
            </a:xfrm>
            <a:custGeom>
              <a:avLst/>
              <a:gdLst>
                <a:gd name="T0" fmla="*/ 17 w 29"/>
                <a:gd name="T1" fmla="*/ 21 h 30"/>
                <a:gd name="T2" fmla="*/ 5 w 29"/>
                <a:gd name="T3" fmla="*/ 15 h 30"/>
                <a:gd name="T4" fmla="*/ 5 w 29"/>
                <a:gd name="T5" fmla="*/ 14 h 30"/>
                <a:gd name="T6" fmla="*/ 1 w 29"/>
                <a:gd name="T7" fmla="*/ 11 h 30"/>
                <a:gd name="T8" fmla="*/ 4 w 29"/>
                <a:gd name="T9" fmla="*/ 8 h 30"/>
                <a:gd name="T10" fmla="*/ 10 w 29"/>
                <a:gd name="T11" fmla="*/ 8 h 30"/>
                <a:gd name="T12" fmla="*/ 13 w 29"/>
                <a:gd name="T13" fmla="*/ 9 h 30"/>
                <a:gd name="T14" fmla="*/ 11 w 29"/>
                <a:gd name="T15" fmla="*/ 7 h 30"/>
                <a:gd name="T16" fmla="*/ 8 w 29"/>
                <a:gd name="T17" fmla="*/ 5 h 30"/>
                <a:gd name="T18" fmla="*/ 12 w 29"/>
                <a:gd name="T19" fmla="*/ 3 h 30"/>
                <a:gd name="T20" fmla="*/ 20 w 29"/>
                <a:gd name="T21" fmla="*/ 1 h 30"/>
                <a:gd name="T22" fmla="*/ 23 w 29"/>
                <a:gd name="T23" fmla="*/ 3 h 30"/>
                <a:gd name="T24" fmla="*/ 25 w 29"/>
                <a:gd name="T25" fmla="*/ 7 h 30"/>
                <a:gd name="T26" fmla="*/ 24 w 29"/>
                <a:gd name="T27" fmla="*/ 12 h 30"/>
                <a:gd name="T28" fmla="*/ 23 w 29"/>
                <a:gd name="T29" fmla="*/ 14 h 30"/>
                <a:gd name="T30" fmla="*/ 17 w 29"/>
                <a:gd name="T31" fmla="*/ 12 h 30"/>
                <a:gd name="T32" fmla="*/ 13 w 29"/>
                <a:gd name="T33" fmla="*/ 14 h 30"/>
                <a:gd name="T34" fmla="*/ 15 w 29"/>
                <a:gd name="T35" fmla="*/ 16 h 30"/>
                <a:gd name="T36" fmla="*/ 19 w 29"/>
                <a:gd name="T37" fmla="*/ 19 h 30"/>
                <a:gd name="T38" fmla="*/ 29 w 29"/>
                <a:gd name="T39" fmla="*/ 28 h 30"/>
                <a:gd name="T40" fmla="*/ 25 w 29"/>
                <a:gd name="T41" fmla="*/ 29 h 30"/>
                <a:gd name="T42" fmla="*/ 17 w 29"/>
                <a:gd name="T43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" h="30">
                  <a:moveTo>
                    <a:pt x="17" y="21"/>
                  </a:moveTo>
                  <a:cubicBezTo>
                    <a:pt x="13" y="18"/>
                    <a:pt x="9" y="17"/>
                    <a:pt x="5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4" y="12"/>
                    <a:pt x="0" y="14"/>
                    <a:pt x="1" y="11"/>
                  </a:cubicBezTo>
                  <a:cubicBezTo>
                    <a:pt x="1" y="10"/>
                    <a:pt x="4" y="10"/>
                    <a:pt x="4" y="8"/>
                  </a:cubicBezTo>
                  <a:cubicBezTo>
                    <a:pt x="5" y="6"/>
                    <a:pt x="8" y="8"/>
                    <a:pt x="10" y="8"/>
                  </a:cubicBezTo>
                  <a:cubicBezTo>
                    <a:pt x="11" y="8"/>
                    <a:pt x="12" y="10"/>
                    <a:pt x="13" y="9"/>
                  </a:cubicBezTo>
                  <a:cubicBezTo>
                    <a:pt x="12" y="8"/>
                    <a:pt x="12" y="8"/>
                    <a:pt x="11" y="7"/>
                  </a:cubicBezTo>
                  <a:cubicBezTo>
                    <a:pt x="10" y="7"/>
                    <a:pt x="8" y="7"/>
                    <a:pt x="8" y="5"/>
                  </a:cubicBezTo>
                  <a:cubicBezTo>
                    <a:pt x="8" y="3"/>
                    <a:pt x="10" y="3"/>
                    <a:pt x="12" y="3"/>
                  </a:cubicBezTo>
                  <a:cubicBezTo>
                    <a:pt x="15" y="4"/>
                    <a:pt x="18" y="4"/>
                    <a:pt x="20" y="1"/>
                  </a:cubicBezTo>
                  <a:cubicBezTo>
                    <a:pt x="21" y="0"/>
                    <a:pt x="23" y="1"/>
                    <a:pt x="23" y="3"/>
                  </a:cubicBezTo>
                  <a:cubicBezTo>
                    <a:pt x="23" y="5"/>
                    <a:pt x="23" y="6"/>
                    <a:pt x="25" y="7"/>
                  </a:cubicBezTo>
                  <a:cubicBezTo>
                    <a:pt x="28" y="9"/>
                    <a:pt x="23" y="10"/>
                    <a:pt x="24" y="12"/>
                  </a:cubicBezTo>
                  <a:cubicBezTo>
                    <a:pt x="25" y="13"/>
                    <a:pt x="24" y="14"/>
                    <a:pt x="23" y="14"/>
                  </a:cubicBezTo>
                  <a:cubicBezTo>
                    <a:pt x="21" y="15"/>
                    <a:pt x="19" y="13"/>
                    <a:pt x="17" y="12"/>
                  </a:cubicBezTo>
                  <a:cubicBezTo>
                    <a:pt x="16" y="12"/>
                    <a:pt x="14" y="12"/>
                    <a:pt x="13" y="14"/>
                  </a:cubicBezTo>
                  <a:cubicBezTo>
                    <a:pt x="12" y="16"/>
                    <a:pt x="14" y="16"/>
                    <a:pt x="15" y="16"/>
                  </a:cubicBezTo>
                  <a:cubicBezTo>
                    <a:pt x="17" y="17"/>
                    <a:pt x="18" y="19"/>
                    <a:pt x="19" y="19"/>
                  </a:cubicBezTo>
                  <a:cubicBezTo>
                    <a:pt x="23" y="22"/>
                    <a:pt x="27" y="24"/>
                    <a:pt x="29" y="28"/>
                  </a:cubicBezTo>
                  <a:cubicBezTo>
                    <a:pt x="28" y="30"/>
                    <a:pt x="27" y="29"/>
                    <a:pt x="25" y="29"/>
                  </a:cubicBezTo>
                  <a:cubicBezTo>
                    <a:pt x="23" y="26"/>
                    <a:pt x="19" y="25"/>
                    <a:pt x="17" y="21"/>
                  </a:cubicBezTo>
                  <a:close/>
                </a:path>
              </a:pathLst>
            </a:custGeom>
            <a:solidFill>
              <a:srgbClr val="6922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5" name="Freeform 95">
              <a:extLst>
                <a:ext uri="{FF2B5EF4-FFF2-40B4-BE49-F238E27FC236}">
                  <a16:creationId xmlns:a16="http://schemas.microsoft.com/office/drawing/2014/main" id="{8B3D4942-1ED9-3545-B785-17F016B6D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" y="1463"/>
              <a:ext cx="40" cy="76"/>
            </a:xfrm>
            <a:custGeom>
              <a:avLst/>
              <a:gdLst>
                <a:gd name="T0" fmla="*/ 9 w 17"/>
                <a:gd name="T1" fmla="*/ 31 h 32"/>
                <a:gd name="T2" fmla="*/ 7 w 17"/>
                <a:gd name="T3" fmla="*/ 28 h 32"/>
                <a:gd name="T4" fmla="*/ 3 w 17"/>
                <a:gd name="T5" fmla="*/ 19 h 32"/>
                <a:gd name="T6" fmla="*/ 3 w 17"/>
                <a:gd name="T7" fmla="*/ 3 h 32"/>
                <a:gd name="T8" fmla="*/ 4 w 17"/>
                <a:gd name="T9" fmla="*/ 4 h 32"/>
                <a:gd name="T10" fmla="*/ 6 w 17"/>
                <a:gd name="T11" fmla="*/ 3 h 32"/>
                <a:gd name="T12" fmla="*/ 10 w 17"/>
                <a:gd name="T13" fmla="*/ 4 h 32"/>
                <a:gd name="T14" fmla="*/ 12 w 17"/>
                <a:gd name="T15" fmla="*/ 0 h 32"/>
                <a:gd name="T16" fmla="*/ 12 w 17"/>
                <a:gd name="T17" fmla="*/ 0 h 32"/>
                <a:gd name="T18" fmla="*/ 16 w 17"/>
                <a:gd name="T19" fmla="*/ 7 h 32"/>
                <a:gd name="T20" fmla="*/ 13 w 17"/>
                <a:gd name="T21" fmla="*/ 19 h 32"/>
                <a:gd name="T22" fmla="*/ 11 w 17"/>
                <a:gd name="T23" fmla="*/ 30 h 32"/>
                <a:gd name="T24" fmla="*/ 9 w 17"/>
                <a:gd name="T25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2">
                  <a:moveTo>
                    <a:pt x="9" y="31"/>
                  </a:moveTo>
                  <a:cubicBezTo>
                    <a:pt x="8" y="30"/>
                    <a:pt x="8" y="29"/>
                    <a:pt x="7" y="28"/>
                  </a:cubicBezTo>
                  <a:cubicBezTo>
                    <a:pt x="5" y="25"/>
                    <a:pt x="8" y="21"/>
                    <a:pt x="3" y="19"/>
                  </a:cubicBezTo>
                  <a:cubicBezTo>
                    <a:pt x="0" y="19"/>
                    <a:pt x="1" y="6"/>
                    <a:pt x="3" y="3"/>
                  </a:cubicBezTo>
                  <a:cubicBezTo>
                    <a:pt x="5" y="1"/>
                    <a:pt x="4" y="4"/>
                    <a:pt x="4" y="4"/>
                  </a:cubicBezTo>
                  <a:cubicBezTo>
                    <a:pt x="6" y="6"/>
                    <a:pt x="6" y="5"/>
                    <a:pt x="6" y="3"/>
                  </a:cubicBezTo>
                  <a:cubicBezTo>
                    <a:pt x="8" y="0"/>
                    <a:pt x="9" y="1"/>
                    <a:pt x="10" y="4"/>
                  </a:cubicBezTo>
                  <a:cubicBezTo>
                    <a:pt x="11" y="3"/>
                    <a:pt x="11" y="1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6" y="0"/>
                    <a:pt x="17" y="3"/>
                    <a:pt x="16" y="7"/>
                  </a:cubicBezTo>
                  <a:cubicBezTo>
                    <a:pt x="13" y="10"/>
                    <a:pt x="11" y="14"/>
                    <a:pt x="13" y="19"/>
                  </a:cubicBezTo>
                  <a:cubicBezTo>
                    <a:pt x="11" y="22"/>
                    <a:pt x="13" y="27"/>
                    <a:pt x="11" y="30"/>
                  </a:cubicBezTo>
                  <a:cubicBezTo>
                    <a:pt x="10" y="31"/>
                    <a:pt x="10" y="32"/>
                    <a:pt x="9" y="31"/>
                  </a:cubicBezTo>
                  <a:close/>
                </a:path>
              </a:pathLst>
            </a:custGeom>
            <a:solidFill>
              <a:srgbClr val="C84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6" name="Freeform 96">
              <a:extLst>
                <a:ext uri="{FF2B5EF4-FFF2-40B4-BE49-F238E27FC236}">
                  <a16:creationId xmlns:a16="http://schemas.microsoft.com/office/drawing/2014/main" id="{4CACB317-202C-839C-C8A0-F97239F8D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" y="854"/>
              <a:ext cx="60" cy="57"/>
            </a:xfrm>
            <a:custGeom>
              <a:avLst/>
              <a:gdLst>
                <a:gd name="T0" fmla="*/ 6 w 25"/>
                <a:gd name="T1" fmla="*/ 21 h 24"/>
                <a:gd name="T2" fmla="*/ 3 w 25"/>
                <a:gd name="T3" fmla="*/ 20 h 24"/>
                <a:gd name="T4" fmla="*/ 7 w 25"/>
                <a:gd name="T5" fmla="*/ 18 h 24"/>
                <a:gd name="T6" fmla="*/ 4 w 25"/>
                <a:gd name="T7" fmla="*/ 11 h 24"/>
                <a:gd name="T8" fmla="*/ 2 w 25"/>
                <a:gd name="T9" fmla="*/ 10 h 24"/>
                <a:gd name="T10" fmla="*/ 0 w 25"/>
                <a:gd name="T11" fmla="*/ 9 h 24"/>
                <a:gd name="T12" fmla="*/ 2 w 25"/>
                <a:gd name="T13" fmla="*/ 7 h 24"/>
                <a:gd name="T14" fmla="*/ 13 w 25"/>
                <a:gd name="T15" fmla="*/ 7 h 24"/>
                <a:gd name="T16" fmla="*/ 12 w 25"/>
                <a:gd name="T17" fmla="*/ 6 h 24"/>
                <a:gd name="T18" fmla="*/ 11 w 25"/>
                <a:gd name="T19" fmla="*/ 3 h 24"/>
                <a:gd name="T20" fmla="*/ 14 w 25"/>
                <a:gd name="T21" fmla="*/ 3 h 24"/>
                <a:gd name="T22" fmla="*/ 18 w 25"/>
                <a:gd name="T23" fmla="*/ 1 h 24"/>
                <a:gd name="T24" fmla="*/ 22 w 25"/>
                <a:gd name="T25" fmla="*/ 1 h 24"/>
                <a:gd name="T26" fmla="*/ 22 w 25"/>
                <a:gd name="T27" fmla="*/ 1 h 24"/>
                <a:gd name="T28" fmla="*/ 25 w 25"/>
                <a:gd name="T29" fmla="*/ 5 h 24"/>
                <a:gd name="T30" fmla="*/ 21 w 25"/>
                <a:gd name="T31" fmla="*/ 10 h 24"/>
                <a:gd name="T32" fmla="*/ 20 w 25"/>
                <a:gd name="T33" fmla="*/ 12 h 24"/>
                <a:gd name="T34" fmla="*/ 24 w 25"/>
                <a:gd name="T35" fmla="*/ 21 h 24"/>
                <a:gd name="T36" fmla="*/ 24 w 25"/>
                <a:gd name="T37" fmla="*/ 22 h 24"/>
                <a:gd name="T38" fmla="*/ 24 w 25"/>
                <a:gd name="T39" fmla="*/ 23 h 24"/>
                <a:gd name="T40" fmla="*/ 19 w 25"/>
                <a:gd name="T41" fmla="*/ 22 h 24"/>
                <a:gd name="T42" fmla="*/ 12 w 25"/>
                <a:gd name="T43" fmla="*/ 17 h 24"/>
                <a:gd name="T44" fmla="*/ 10 w 25"/>
                <a:gd name="T45" fmla="*/ 21 h 24"/>
                <a:gd name="T46" fmla="*/ 6 w 25"/>
                <a:gd name="T4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" h="24">
                  <a:moveTo>
                    <a:pt x="6" y="21"/>
                  </a:moveTo>
                  <a:cubicBezTo>
                    <a:pt x="5" y="20"/>
                    <a:pt x="4" y="20"/>
                    <a:pt x="3" y="20"/>
                  </a:cubicBezTo>
                  <a:cubicBezTo>
                    <a:pt x="4" y="19"/>
                    <a:pt x="6" y="18"/>
                    <a:pt x="7" y="18"/>
                  </a:cubicBezTo>
                  <a:cubicBezTo>
                    <a:pt x="6" y="15"/>
                    <a:pt x="1" y="15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7"/>
                    <a:pt x="1" y="7"/>
                    <a:pt x="2" y="7"/>
                  </a:cubicBezTo>
                  <a:cubicBezTo>
                    <a:pt x="6" y="7"/>
                    <a:pt x="9" y="8"/>
                    <a:pt x="13" y="7"/>
                  </a:cubicBezTo>
                  <a:cubicBezTo>
                    <a:pt x="13" y="7"/>
                    <a:pt x="12" y="7"/>
                    <a:pt x="12" y="6"/>
                  </a:cubicBezTo>
                  <a:cubicBezTo>
                    <a:pt x="11" y="5"/>
                    <a:pt x="10" y="4"/>
                    <a:pt x="11" y="3"/>
                  </a:cubicBezTo>
                  <a:cubicBezTo>
                    <a:pt x="12" y="2"/>
                    <a:pt x="13" y="3"/>
                    <a:pt x="14" y="3"/>
                  </a:cubicBezTo>
                  <a:cubicBezTo>
                    <a:pt x="16" y="4"/>
                    <a:pt x="17" y="3"/>
                    <a:pt x="18" y="1"/>
                  </a:cubicBezTo>
                  <a:cubicBezTo>
                    <a:pt x="20" y="0"/>
                    <a:pt x="21" y="2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3" y="3"/>
                    <a:pt x="25" y="3"/>
                    <a:pt x="25" y="5"/>
                  </a:cubicBezTo>
                  <a:cubicBezTo>
                    <a:pt x="24" y="7"/>
                    <a:pt x="24" y="10"/>
                    <a:pt x="21" y="10"/>
                  </a:cubicBezTo>
                  <a:cubicBezTo>
                    <a:pt x="19" y="10"/>
                    <a:pt x="19" y="11"/>
                    <a:pt x="20" y="12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2" y="24"/>
                    <a:pt x="20" y="23"/>
                    <a:pt x="19" y="22"/>
                  </a:cubicBezTo>
                  <a:cubicBezTo>
                    <a:pt x="17" y="20"/>
                    <a:pt x="15" y="18"/>
                    <a:pt x="12" y="17"/>
                  </a:cubicBezTo>
                  <a:cubicBezTo>
                    <a:pt x="11" y="18"/>
                    <a:pt x="12" y="20"/>
                    <a:pt x="10" y="21"/>
                  </a:cubicBezTo>
                  <a:cubicBezTo>
                    <a:pt x="9" y="23"/>
                    <a:pt x="7" y="21"/>
                    <a:pt x="6" y="21"/>
                  </a:cubicBezTo>
                  <a:close/>
                </a:path>
              </a:pathLst>
            </a:custGeom>
            <a:solidFill>
              <a:srgbClr val="9C29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7" name="Freeform 97">
              <a:extLst>
                <a:ext uri="{FF2B5EF4-FFF2-40B4-BE49-F238E27FC236}">
                  <a16:creationId xmlns:a16="http://schemas.microsoft.com/office/drawing/2014/main" id="{598218DA-B405-1662-3B6E-82E52154B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" y="1321"/>
              <a:ext cx="81" cy="69"/>
            </a:xfrm>
            <a:custGeom>
              <a:avLst/>
              <a:gdLst>
                <a:gd name="T0" fmla="*/ 33 w 34"/>
                <a:gd name="T1" fmla="*/ 4 h 29"/>
                <a:gd name="T2" fmla="*/ 21 w 34"/>
                <a:gd name="T3" fmla="*/ 14 h 29"/>
                <a:gd name="T4" fmla="*/ 14 w 34"/>
                <a:gd name="T5" fmla="*/ 19 h 29"/>
                <a:gd name="T6" fmla="*/ 12 w 34"/>
                <a:gd name="T7" fmla="*/ 24 h 29"/>
                <a:gd name="T8" fmla="*/ 10 w 34"/>
                <a:gd name="T9" fmla="*/ 29 h 29"/>
                <a:gd name="T10" fmla="*/ 10 w 34"/>
                <a:gd name="T11" fmla="*/ 25 h 29"/>
                <a:gd name="T12" fmla="*/ 10 w 34"/>
                <a:gd name="T13" fmla="*/ 22 h 29"/>
                <a:gd name="T14" fmla="*/ 7 w 34"/>
                <a:gd name="T15" fmla="*/ 24 h 29"/>
                <a:gd name="T16" fmla="*/ 6 w 34"/>
                <a:gd name="T17" fmla="*/ 26 h 29"/>
                <a:gd name="T18" fmla="*/ 2 w 34"/>
                <a:gd name="T19" fmla="*/ 27 h 29"/>
                <a:gd name="T20" fmla="*/ 1 w 34"/>
                <a:gd name="T21" fmla="*/ 23 h 29"/>
                <a:gd name="T22" fmla="*/ 3 w 34"/>
                <a:gd name="T23" fmla="*/ 18 h 29"/>
                <a:gd name="T24" fmla="*/ 11 w 34"/>
                <a:gd name="T25" fmla="*/ 11 h 29"/>
                <a:gd name="T26" fmla="*/ 11 w 34"/>
                <a:gd name="T27" fmla="*/ 15 h 29"/>
                <a:gd name="T28" fmla="*/ 10 w 34"/>
                <a:gd name="T29" fmla="*/ 18 h 29"/>
                <a:gd name="T30" fmla="*/ 14 w 34"/>
                <a:gd name="T31" fmla="*/ 16 h 29"/>
                <a:gd name="T32" fmla="*/ 23 w 34"/>
                <a:gd name="T33" fmla="*/ 6 h 29"/>
                <a:gd name="T34" fmla="*/ 24 w 34"/>
                <a:gd name="T35" fmla="*/ 5 h 29"/>
                <a:gd name="T36" fmla="*/ 34 w 34"/>
                <a:gd name="T37" fmla="*/ 2 h 29"/>
                <a:gd name="T38" fmla="*/ 33 w 34"/>
                <a:gd name="T39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29">
                  <a:moveTo>
                    <a:pt x="33" y="4"/>
                  </a:moveTo>
                  <a:cubicBezTo>
                    <a:pt x="28" y="6"/>
                    <a:pt x="25" y="10"/>
                    <a:pt x="21" y="14"/>
                  </a:cubicBezTo>
                  <a:cubicBezTo>
                    <a:pt x="19" y="16"/>
                    <a:pt x="18" y="18"/>
                    <a:pt x="14" y="19"/>
                  </a:cubicBezTo>
                  <a:cubicBezTo>
                    <a:pt x="13" y="20"/>
                    <a:pt x="13" y="22"/>
                    <a:pt x="12" y="24"/>
                  </a:cubicBezTo>
                  <a:cubicBezTo>
                    <a:pt x="11" y="25"/>
                    <a:pt x="11" y="28"/>
                    <a:pt x="10" y="29"/>
                  </a:cubicBezTo>
                  <a:cubicBezTo>
                    <a:pt x="10" y="28"/>
                    <a:pt x="10" y="27"/>
                    <a:pt x="10" y="25"/>
                  </a:cubicBezTo>
                  <a:cubicBezTo>
                    <a:pt x="10" y="24"/>
                    <a:pt x="12" y="23"/>
                    <a:pt x="10" y="22"/>
                  </a:cubicBezTo>
                  <a:cubicBezTo>
                    <a:pt x="8" y="21"/>
                    <a:pt x="8" y="23"/>
                    <a:pt x="7" y="24"/>
                  </a:cubicBezTo>
                  <a:cubicBezTo>
                    <a:pt x="6" y="24"/>
                    <a:pt x="6" y="25"/>
                    <a:pt x="6" y="26"/>
                  </a:cubicBezTo>
                  <a:cubicBezTo>
                    <a:pt x="5" y="27"/>
                    <a:pt x="4" y="29"/>
                    <a:pt x="2" y="27"/>
                  </a:cubicBezTo>
                  <a:cubicBezTo>
                    <a:pt x="1" y="26"/>
                    <a:pt x="0" y="26"/>
                    <a:pt x="1" y="23"/>
                  </a:cubicBezTo>
                  <a:cubicBezTo>
                    <a:pt x="1" y="22"/>
                    <a:pt x="1" y="19"/>
                    <a:pt x="3" y="18"/>
                  </a:cubicBezTo>
                  <a:cubicBezTo>
                    <a:pt x="7" y="18"/>
                    <a:pt x="7" y="12"/>
                    <a:pt x="11" y="11"/>
                  </a:cubicBezTo>
                  <a:cubicBezTo>
                    <a:pt x="11" y="12"/>
                    <a:pt x="11" y="14"/>
                    <a:pt x="11" y="15"/>
                  </a:cubicBezTo>
                  <a:cubicBezTo>
                    <a:pt x="11" y="17"/>
                    <a:pt x="8" y="17"/>
                    <a:pt x="10" y="18"/>
                  </a:cubicBezTo>
                  <a:cubicBezTo>
                    <a:pt x="11" y="19"/>
                    <a:pt x="14" y="18"/>
                    <a:pt x="14" y="16"/>
                  </a:cubicBezTo>
                  <a:cubicBezTo>
                    <a:pt x="15" y="11"/>
                    <a:pt x="19" y="8"/>
                    <a:pt x="23" y="6"/>
                  </a:cubicBezTo>
                  <a:cubicBezTo>
                    <a:pt x="23" y="6"/>
                    <a:pt x="23" y="5"/>
                    <a:pt x="24" y="5"/>
                  </a:cubicBezTo>
                  <a:cubicBezTo>
                    <a:pt x="26" y="1"/>
                    <a:pt x="31" y="0"/>
                    <a:pt x="34" y="2"/>
                  </a:cubicBezTo>
                  <a:cubicBezTo>
                    <a:pt x="33" y="3"/>
                    <a:pt x="33" y="3"/>
                    <a:pt x="33" y="4"/>
                  </a:cubicBezTo>
                  <a:close/>
                </a:path>
              </a:pathLst>
            </a:custGeom>
            <a:solidFill>
              <a:srgbClr val="962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8" name="Freeform 98">
              <a:extLst>
                <a:ext uri="{FF2B5EF4-FFF2-40B4-BE49-F238E27FC236}">
                  <a16:creationId xmlns:a16="http://schemas.microsoft.com/office/drawing/2014/main" id="{D3F2D7E3-AE94-C788-FFC6-2028F36BE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9" y="1070"/>
              <a:ext cx="38" cy="66"/>
            </a:xfrm>
            <a:custGeom>
              <a:avLst/>
              <a:gdLst>
                <a:gd name="T0" fmla="*/ 7 w 16"/>
                <a:gd name="T1" fmla="*/ 1 h 28"/>
                <a:gd name="T2" fmla="*/ 11 w 16"/>
                <a:gd name="T3" fmla="*/ 3 h 28"/>
                <a:gd name="T4" fmla="*/ 13 w 16"/>
                <a:gd name="T5" fmla="*/ 3 h 28"/>
                <a:gd name="T6" fmla="*/ 15 w 16"/>
                <a:gd name="T7" fmla="*/ 8 h 28"/>
                <a:gd name="T8" fmla="*/ 15 w 16"/>
                <a:gd name="T9" fmla="*/ 21 h 28"/>
                <a:gd name="T10" fmla="*/ 13 w 16"/>
                <a:gd name="T11" fmla="*/ 24 h 28"/>
                <a:gd name="T12" fmla="*/ 11 w 16"/>
                <a:gd name="T13" fmla="*/ 27 h 28"/>
                <a:gd name="T14" fmla="*/ 1 w 16"/>
                <a:gd name="T15" fmla="*/ 10 h 28"/>
                <a:gd name="T16" fmla="*/ 1 w 16"/>
                <a:gd name="T17" fmla="*/ 5 h 28"/>
                <a:gd name="T18" fmla="*/ 4 w 16"/>
                <a:gd name="T19" fmla="*/ 0 h 28"/>
                <a:gd name="T20" fmla="*/ 6 w 16"/>
                <a:gd name="T21" fmla="*/ 1 h 28"/>
                <a:gd name="T22" fmla="*/ 7 w 16"/>
                <a:gd name="T23" fmla="*/ 3 h 28"/>
                <a:gd name="T24" fmla="*/ 7 w 16"/>
                <a:gd name="T2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28">
                  <a:moveTo>
                    <a:pt x="7" y="1"/>
                  </a:moveTo>
                  <a:cubicBezTo>
                    <a:pt x="9" y="2"/>
                    <a:pt x="10" y="2"/>
                    <a:pt x="11" y="3"/>
                  </a:cubicBezTo>
                  <a:cubicBezTo>
                    <a:pt x="12" y="4"/>
                    <a:pt x="13" y="4"/>
                    <a:pt x="13" y="3"/>
                  </a:cubicBezTo>
                  <a:cubicBezTo>
                    <a:pt x="16" y="4"/>
                    <a:pt x="15" y="6"/>
                    <a:pt x="15" y="8"/>
                  </a:cubicBezTo>
                  <a:cubicBezTo>
                    <a:pt x="16" y="12"/>
                    <a:pt x="16" y="16"/>
                    <a:pt x="15" y="21"/>
                  </a:cubicBezTo>
                  <a:cubicBezTo>
                    <a:pt x="15" y="23"/>
                    <a:pt x="14" y="23"/>
                    <a:pt x="13" y="24"/>
                  </a:cubicBezTo>
                  <a:cubicBezTo>
                    <a:pt x="12" y="25"/>
                    <a:pt x="14" y="28"/>
                    <a:pt x="11" y="27"/>
                  </a:cubicBezTo>
                  <a:cubicBezTo>
                    <a:pt x="8" y="21"/>
                    <a:pt x="3" y="16"/>
                    <a:pt x="1" y="10"/>
                  </a:cubicBezTo>
                  <a:cubicBezTo>
                    <a:pt x="1" y="8"/>
                    <a:pt x="0" y="6"/>
                    <a:pt x="1" y="5"/>
                  </a:cubicBezTo>
                  <a:cubicBezTo>
                    <a:pt x="2" y="3"/>
                    <a:pt x="3" y="1"/>
                    <a:pt x="4" y="0"/>
                  </a:cubicBezTo>
                  <a:cubicBezTo>
                    <a:pt x="5" y="0"/>
                    <a:pt x="6" y="0"/>
                    <a:pt x="6" y="1"/>
                  </a:cubicBezTo>
                  <a:cubicBezTo>
                    <a:pt x="6" y="1"/>
                    <a:pt x="7" y="2"/>
                    <a:pt x="7" y="3"/>
                  </a:cubicBezTo>
                  <a:cubicBezTo>
                    <a:pt x="7" y="2"/>
                    <a:pt x="6" y="1"/>
                    <a:pt x="7" y="1"/>
                  </a:cubicBezTo>
                  <a:close/>
                </a:path>
              </a:pathLst>
            </a:custGeom>
            <a:solidFill>
              <a:srgbClr val="9B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9" name="Freeform 99">
              <a:extLst>
                <a:ext uri="{FF2B5EF4-FFF2-40B4-BE49-F238E27FC236}">
                  <a16:creationId xmlns:a16="http://schemas.microsoft.com/office/drawing/2014/main" id="{EF586630-ADDA-70D5-1016-2A774579B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4" y="1430"/>
              <a:ext cx="71" cy="50"/>
            </a:xfrm>
            <a:custGeom>
              <a:avLst/>
              <a:gdLst>
                <a:gd name="T0" fmla="*/ 24 w 30"/>
                <a:gd name="T1" fmla="*/ 5 h 21"/>
                <a:gd name="T2" fmla="*/ 25 w 30"/>
                <a:gd name="T3" fmla="*/ 1 h 21"/>
                <a:gd name="T4" fmla="*/ 29 w 30"/>
                <a:gd name="T5" fmla="*/ 4 h 21"/>
                <a:gd name="T6" fmla="*/ 30 w 30"/>
                <a:gd name="T7" fmla="*/ 9 h 21"/>
                <a:gd name="T8" fmla="*/ 30 w 30"/>
                <a:gd name="T9" fmla="*/ 9 h 21"/>
                <a:gd name="T10" fmla="*/ 18 w 30"/>
                <a:gd name="T11" fmla="*/ 15 h 21"/>
                <a:gd name="T12" fmla="*/ 8 w 30"/>
                <a:gd name="T13" fmla="*/ 18 h 21"/>
                <a:gd name="T14" fmla="*/ 1 w 30"/>
                <a:gd name="T15" fmla="*/ 19 h 21"/>
                <a:gd name="T16" fmla="*/ 4 w 30"/>
                <a:gd name="T17" fmla="*/ 10 h 21"/>
                <a:gd name="T18" fmla="*/ 5 w 30"/>
                <a:gd name="T19" fmla="*/ 10 h 21"/>
                <a:gd name="T20" fmla="*/ 6 w 30"/>
                <a:gd name="T21" fmla="*/ 9 h 21"/>
                <a:gd name="T22" fmla="*/ 11 w 30"/>
                <a:gd name="T23" fmla="*/ 9 h 21"/>
                <a:gd name="T24" fmla="*/ 11 w 30"/>
                <a:gd name="T25" fmla="*/ 10 h 21"/>
                <a:gd name="T26" fmla="*/ 13 w 30"/>
                <a:gd name="T27" fmla="*/ 8 h 21"/>
                <a:gd name="T28" fmla="*/ 24 w 30"/>
                <a:gd name="T29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21">
                  <a:moveTo>
                    <a:pt x="24" y="5"/>
                  </a:moveTo>
                  <a:cubicBezTo>
                    <a:pt x="24" y="4"/>
                    <a:pt x="23" y="2"/>
                    <a:pt x="25" y="1"/>
                  </a:cubicBezTo>
                  <a:cubicBezTo>
                    <a:pt x="28" y="0"/>
                    <a:pt x="28" y="2"/>
                    <a:pt x="29" y="4"/>
                  </a:cubicBezTo>
                  <a:cubicBezTo>
                    <a:pt x="30" y="6"/>
                    <a:pt x="29" y="8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27" y="12"/>
                    <a:pt x="24" y="16"/>
                    <a:pt x="18" y="15"/>
                  </a:cubicBezTo>
                  <a:cubicBezTo>
                    <a:pt x="14" y="15"/>
                    <a:pt x="11" y="17"/>
                    <a:pt x="8" y="18"/>
                  </a:cubicBezTo>
                  <a:cubicBezTo>
                    <a:pt x="5" y="19"/>
                    <a:pt x="3" y="21"/>
                    <a:pt x="1" y="19"/>
                  </a:cubicBezTo>
                  <a:cubicBezTo>
                    <a:pt x="0" y="13"/>
                    <a:pt x="0" y="12"/>
                    <a:pt x="4" y="10"/>
                  </a:cubicBezTo>
                  <a:cubicBezTo>
                    <a:pt x="5" y="11"/>
                    <a:pt x="5" y="11"/>
                    <a:pt x="5" y="10"/>
                  </a:cubicBezTo>
                  <a:cubicBezTo>
                    <a:pt x="5" y="10"/>
                    <a:pt x="6" y="9"/>
                    <a:pt x="6" y="9"/>
                  </a:cubicBezTo>
                  <a:cubicBezTo>
                    <a:pt x="7" y="8"/>
                    <a:pt x="9" y="8"/>
                    <a:pt x="11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0"/>
                    <a:pt x="13" y="9"/>
                    <a:pt x="13" y="8"/>
                  </a:cubicBezTo>
                  <a:cubicBezTo>
                    <a:pt x="16" y="8"/>
                    <a:pt x="20" y="5"/>
                    <a:pt x="24" y="5"/>
                  </a:cubicBezTo>
                  <a:close/>
                </a:path>
              </a:pathLst>
            </a:custGeom>
            <a:solidFill>
              <a:srgbClr val="CB4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0" name="Freeform 100">
              <a:extLst>
                <a:ext uri="{FF2B5EF4-FFF2-40B4-BE49-F238E27FC236}">
                  <a16:creationId xmlns:a16="http://schemas.microsoft.com/office/drawing/2014/main" id="{44DF8C89-44C1-E026-37F8-724EFEB67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" y="1463"/>
              <a:ext cx="57" cy="74"/>
            </a:xfrm>
            <a:custGeom>
              <a:avLst/>
              <a:gdLst>
                <a:gd name="T0" fmla="*/ 23 w 24"/>
                <a:gd name="T1" fmla="*/ 10 h 31"/>
                <a:gd name="T2" fmla="*/ 22 w 24"/>
                <a:gd name="T3" fmla="*/ 20 h 31"/>
                <a:gd name="T4" fmla="*/ 18 w 24"/>
                <a:gd name="T5" fmla="*/ 26 h 31"/>
                <a:gd name="T6" fmla="*/ 17 w 24"/>
                <a:gd name="T7" fmla="*/ 26 h 31"/>
                <a:gd name="T8" fmla="*/ 8 w 24"/>
                <a:gd name="T9" fmla="*/ 27 h 31"/>
                <a:gd name="T10" fmla="*/ 6 w 24"/>
                <a:gd name="T11" fmla="*/ 27 h 31"/>
                <a:gd name="T12" fmla="*/ 1 w 24"/>
                <a:gd name="T13" fmla="*/ 18 h 31"/>
                <a:gd name="T14" fmla="*/ 2 w 24"/>
                <a:gd name="T15" fmla="*/ 13 h 31"/>
                <a:gd name="T16" fmla="*/ 5 w 24"/>
                <a:gd name="T17" fmla="*/ 17 h 31"/>
                <a:gd name="T18" fmla="*/ 6 w 24"/>
                <a:gd name="T19" fmla="*/ 21 h 31"/>
                <a:gd name="T20" fmla="*/ 4 w 24"/>
                <a:gd name="T21" fmla="*/ 11 h 31"/>
                <a:gd name="T22" fmla="*/ 6 w 24"/>
                <a:gd name="T23" fmla="*/ 8 h 31"/>
                <a:gd name="T24" fmla="*/ 8 w 24"/>
                <a:gd name="T25" fmla="*/ 10 h 31"/>
                <a:gd name="T26" fmla="*/ 10 w 24"/>
                <a:gd name="T27" fmla="*/ 17 h 31"/>
                <a:gd name="T28" fmla="*/ 14 w 24"/>
                <a:gd name="T29" fmla="*/ 23 h 31"/>
                <a:gd name="T30" fmla="*/ 16 w 24"/>
                <a:gd name="T31" fmla="*/ 17 h 31"/>
                <a:gd name="T32" fmla="*/ 17 w 24"/>
                <a:gd name="T33" fmla="*/ 13 h 31"/>
                <a:gd name="T34" fmla="*/ 15 w 24"/>
                <a:gd name="T35" fmla="*/ 6 h 31"/>
                <a:gd name="T36" fmla="*/ 15 w 24"/>
                <a:gd name="T37" fmla="*/ 5 h 31"/>
                <a:gd name="T38" fmla="*/ 16 w 24"/>
                <a:gd name="T39" fmla="*/ 1 h 31"/>
                <a:gd name="T40" fmla="*/ 19 w 24"/>
                <a:gd name="T41" fmla="*/ 4 h 31"/>
                <a:gd name="T42" fmla="*/ 20 w 24"/>
                <a:gd name="T43" fmla="*/ 10 h 31"/>
                <a:gd name="T44" fmla="*/ 23 w 24"/>
                <a:gd name="T45" fmla="*/ 7 h 31"/>
                <a:gd name="T46" fmla="*/ 23 w 24"/>
                <a:gd name="T47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" h="31">
                  <a:moveTo>
                    <a:pt x="23" y="10"/>
                  </a:moveTo>
                  <a:cubicBezTo>
                    <a:pt x="23" y="13"/>
                    <a:pt x="20" y="16"/>
                    <a:pt x="22" y="20"/>
                  </a:cubicBezTo>
                  <a:cubicBezTo>
                    <a:pt x="22" y="21"/>
                    <a:pt x="22" y="26"/>
                    <a:pt x="18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5" y="31"/>
                    <a:pt x="11" y="31"/>
                    <a:pt x="8" y="27"/>
                  </a:cubicBezTo>
                  <a:cubicBezTo>
                    <a:pt x="7" y="26"/>
                    <a:pt x="6" y="24"/>
                    <a:pt x="6" y="27"/>
                  </a:cubicBezTo>
                  <a:cubicBezTo>
                    <a:pt x="2" y="25"/>
                    <a:pt x="2" y="21"/>
                    <a:pt x="1" y="18"/>
                  </a:cubicBezTo>
                  <a:cubicBezTo>
                    <a:pt x="1" y="16"/>
                    <a:pt x="0" y="14"/>
                    <a:pt x="2" y="13"/>
                  </a:cubicBezTo>
                  <a:cubicBezTo>
                    <a:pt x="4" y="13"/>
                    <a:pt x="4" y="15"/>
                    <a:pt x="5" y="17"/>
                  </a:cubicBezTo>
                  <a:cubicBezTo>
                    <a:pt x="5" y="18"/>
                    <a:pt x="6" y="20"/>
                    <a:pt x="6" y="21"/>
                  </a:cubicBezTo>
                  <a:cubicBezTo>
                    <a:pt x="5" y="18"/>
                    <a:pt x="4" y="14"/>
                    <a:pt x="4" y="11"/>
                  </a:cubicBezTo>
                  <a:cubicBezTo>
                    <a:pt x="4" y="10"/>
                    <a:pt x="4" y="8"/>
                    <a:pt x="6" y="8"/>
                  </a:cubicBezTo>
                  <a:cubicBezTo>
                    <a:pt x="7" y="8"/>
                    <a:pt x="8" y="9"/>
                    <a:pt x="8" y="10"/>
                  </a:cubicBezTo>
                  <a:cubicBezTo>
                    <a:pt x="8" y="13"/>
                    <a:pt x="9" y="15"/>
                    <a:pt x="10" y="17"/>
                  </a:cubicBezTo>
                  <a:cubicBezTo>
                    <a:pt x="10" y="19"/>
                    <a:pt x="11" y="22"/>
                    <a:pt x="14" y="23"/>
                  </a:cubicBezTo>
                  <a:cubicBezTo>
                    <a:pt x="13" y="20"/>
                    <a:pt x="12" y="17"/>
                    <a:pt x="16" y="17"/>
                  </a:cubicBezTo>
                  <a:cubicBezTo>
                    <a:pt x="18" y="16"/>
                    <a:pt x="18" y="15"/>
                    <a:pt x="17" y="13"/>
                  </a:cubicBezTo>
                  <a:cubicBezTo>
                    <a:pt x="16" y="11"/>
                    <a:pt x="16" y="9"/>
                    <a:pt x="15" y="6"/>
                  </a:cubicBezTo>
                  <a:cubicBezTo>
                    <a:pt x="15" y="6"/>
                    <a:pt x="15" y="5"/>
                    <a:pt x="15" y="5"/>
                  </a:cubicBezTo>
                  <a:cubicBezTo>
                    <a:pt x="15" y="3"/>
                    <a:pt x="15" y="1"/>
                    <a:pt x="16" y="1"/>
                  </a:cubicBezTo>
                  <a:cubicBezTo>
                    <a:pt x="18" y="0"/>
                    <a:pt x="18" y="3"/>
                    <a:pt x="19" y="4"/>
                  </a:cubicBezTo>
                  <a:cubicBezTo>
                    <a:pt x="19" y="6"/>
                    <a:pt x="19" y="8"/>
                    <a:pt x="20" y="10"/>
                  </a:cubicBezTo>
                  <a:cubicBezTo>
                    <a:pt x="21" y="9"/>
                    <a:pt x="21" y="7"/>
                    <a:pt x="23" y="7"/>
                  </a:cubicBezTo>
                  <a:cubicBezTo>
                    <a:pt x="24" y="8"/>
                    <a:pt x="24" y="9"/>
                    <a:pt x="23" y="10"/>
                  </a:cubicBezTo>
                  <a:close/>
                </a:path>
              </a:pathLst>
            </a:custGeom>
            <a:solidFill>
              <a:srgbClr val="5F20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1" name="Freeform 101">
              <a:extLst>
                <a:ext uri="{FF2B5EF4-FFF2-40B4-BE49-F238E27FC236}">
                  <a16:creationId xmlns:a16="http://schemas.microsoft.com/office/drawing/2014/main" id="{52038BBF-D6C2-A732-7B0D-29596866E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" y="610"/>
              <a:ext cx="85" cy="36"/>
            </a:xfrm>
            <a:custGeom>
              <a:avLst/>
              <a:gdLst>
                <a:gd name="T0" fmla="*/ 0 w 36"/>
                <a:gd name="T1" fmla="*/ 14 h 15"/>
                <a:gd name="T2" fmla="*/ 5 w 36"/>
                <a:gd name="T3" fmla="*/ 10 h 15"/>
                <a:gd name="T4" fmla="*/ 7 w 36"/>
                <a:gd name="T5" fmla="*/ 9 h 15"/>
                <a:gd name="T6" fmla="*/ 5 w 36"/>
                <a:gd name="T7" fmla="*/ 8 h 15"/>
                <a:gd name="T8" fmla="*/ 2 w 36"/>
                <a:gd name="T9" fmla="*/ 8 h 15"/>
                <a:gd name="T10" fmla="*/ 13 w 36"/>
                <a:gd name="T11" fmla="*/ 4 h 15"/>
                <a:gd name="T12" fmla="*/ 8 w 36"/>
                <a:gd name="T13" fmla="*/ 2 h 15"/>
                <a:gd name="T14" fmla="*/ 12 w 36"/>
                <a:gd name="T15" fmla="*/ 1 h 15"/>
                <a:gd name="T16" fmla="*/ 22 w 36"/>
                <a:gd name="T17" fmla="*/ 2 h 15"/>
                <a:gd name="T18" fmla="*/ 19 w 36"/>
                <a:gd name="T19" fmla="*/ 4 h 15"/>
                <a:gd name="T20" fmla="*/ 36 w 36"/>
                <a:gd name="T21" fmla="*/ 8 h 15"/>
                <a:gd name="T22" fmla="*/ 23 w 36"/>
                <a:gd name="T23" fmla="*/ 10 h 15"/>
                <a:gd name="T24" fmla="*/ 22 w 36"/>
                <a:gd name="T25" fmla="*/ 11 h 15"/>
                <a:gd name="T26" fmla="*/ 8 w 36"/>
                <a:gd name="T27" fmla="*/ 14 h 15"/>
                <a:gd name="T28" fmla="*/ 0 w 36"/>
                <a:gd name="T2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15">
                  <a:moveTo>
                    <a:pt x="0" y="14"/>
                  </a:moveTo>
                  <a:cubicBezTo>
                    <a:pt x="1" y="11"/>
                    <a:pt x="3" y="11"/>
                    <a:pt x="5" y="10"/>
                  </a:cubicBezTo>
                  <a:cubicBezTo>
                    <a:pt x="6" y="10"/>
                    <a:pt x="7" y="11"/>
                    <a:pt x="7" y="9"/>
                  </a:cubicBezTo>
                  <a:cubicBezTo>
                    <a:pt x="7" y="8"/>
                    <a:pt x="6" y="7"/>
                    <a:pt x="5" y="8"/>
                  </a:cubicBezTo>
                  <a:cubicBezTo>
                    <a:pt x="4" y="8"/>
                    <a:pt x="3" y="8"/>
                    <a:pt x="2" y="8"/>
                  </a:cubicBezTo>
                  <a:cubicBezTo>
                    <a:pt x="5" y="4"/>
                    <a:pt x="9" y="5"/>
                    <a:pt x="13" y="4"/>
                  </a:cubicBezTo>
                  <a:cubicBezTo>
                    <a:pt x="12" y="2"/>
                    <a:pt x="10" y="4"/>
                    <a:pt x="8" y="2"/>
                  </a:cubicBezTo>
                  <a:cubicBezTo>
                    <a:pt x="9" y="1"/>
                    <a:pt x="11" y="0"/>
                    <a:pt x="12" y="1"/>
                  </a:cubicBezTo>
                  <a:cubicBezTo>
                    <a:pt x="15" y="3"/>
                    <a:pt x="19" y="1"/>
                    <a:pt x="22" y="2"/>
                  </a:cubicBezTo>
                  <a:cubicBezTo>
                    <a:pt x="21" y="4"/>
                    <a:pt x="19" y="2"/>
                    <a:pt x="19" y="4"/>
                  </a:cubicBezTo>
                  <a:cubicBezTo>
                    <a:pt x="25" y="4"/>
                    <a:pt x="31" y="3"/>
                    <a:pt x="36" y="8"/>
                  </a:cubicBezTo>
                  <a:cubicBezTo>
                    <a:pt x="32" y="10"/>
                    <a:pt x="26" y="3"/>
                    <a:pt x="23" y="10"/>
                  </a:cubicBezTo>
                  <a:cubicBezTo>
                    <a:pt x="23" y="10"/>
                    <a:pt x="23" y="11"/>
                    <a:pt x="22" y="11"/>
                  </a:cubicBezTo>
                  <a:cubicBezTo>
                    <a:pt x="18" y="12"/>
                    <a:pt x="13" y="13"/>
                    <a:pt x="8" y="14"/>
                  </a:cubicBezTo>
                  <a:cubicBezTo>
                    <a:pt x="6" y="13"/>
                    <a:pt x="3" y="15"/>
                    <a:pt x="0" y="14"/>
                  </a:cubicBezTo>
                  <a:close/>
                </a:path>
              </a:pathLst>
            </a:custGeom>
            <a:solidFill>
              <a:srgbClr val="672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2" name="Freeform 102">
              <a:extLst>
                <a:ext uri="{FF2B5EF4-FFF2-40B4-BE49-F238E27FC236}">
                  <a16:creationId xmlns:a16="http://schemas.microsoft.com/office/drawing/2014/main" id="{DD497FBA-1F85-58D1-E904-27870D138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" y="776"/>
              <a:ext cx="50" cy="52"/>
            </a:xfrm>
            <a:custGeom>
              <a:avLst/>
              <a:gdLst>
                <a:gd name="T0" fmla="*/ 14 w 21"/>
                <a:gd name="T1" fmla="*/ 19 h 22"/>
                <a:gd name="T2" fmla="*/ 7 w 21"/>
                <a:gd name="T3" fmla="*/ 14 h 22"/>
                <a:gd name="T4" fmla="*/ 9 w 21"/>
                <a:gd name="T5" fmla="*/ 22 h 22"/>
                <a:gd name="T6" fmla="*/ 3 w 21"/>
                <a:gd name="T7" fmla="*/ 14 h 22"/>
                <a:gd name="T8" fmla="*/ 1 w 21"/>
                <a:gd name="T9" fmla="*/ 14 h 22"/>
                <a:gd name="T10" fmla="*/ 6 w 21"/>
                <a:gd name="T11" fmla="*/ 7 h 22"/>
                <a:gd name="T12" fmla="*/ 7 w 21"/>
                <a:gd name="T13" fmla="*/ 6 h 22"/>
                <a:gd name="T14" fmla="*/ 13 w 21"/>
                <a:gd name="T15" fmla="*/ 3 h 22"/>
                <a:gd name="T16" fmla="*/ 17 w 21"/>
                <a:gd name="T17" fmla="*/ 5 h 22"/>
                <a:gd name="T18" fmla="*/ 21 w 21"/>
                <a:gd name="T19" fmla="*/ 10 h 22"/>
                <a:gd name="T20" fmla="*/ 20 w 21"/>
                <a:gd name="T21" fmla="*/ 12 h 22"/>
                <a:gd name="T22" fmla="*/ 17 w 21"/>
                <a:gd name="T23" fmla="*/ 16 h 22"/>
                <a:gd name="T24" fmla="*/ 14 w 21"/>
                <a:gd name="T25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2">
                  <a:moveTo>
                    <a:pt x="14" y="19"/>
                  </a:moveTo>
                  <a:cubicBezTo>
                    <a:pt x="12" y="16"/>
                    <a:pt x="9" y="16"/>
                    <a:pt x="7" y="14"/>
                  </a:cubicBezTo>
                  <a:cubicBezTo>
                    <a:pt x="6" y="17"/>
                    <a:pt x="9" y="18"/>
                    <a:pt x="9" y="22"/>
                  </a:cubicBezTo>
                  <a:cubicBezTo>
                    <a:pt x="7" y="19"/>
                    <a:pt x="5" y="17"/>
                    <a:pt x="3" y="14"/>
                  </a:cubicBezTo>
                  <a:cubicBezTo>
                    <a:pt x="2" y="12"/>
                    <a:pt x="2" y="13"/>
                    <a:pt x="1" y="14"/>
                  </a:cubicBezTo>
                  <a:cubicBezTo>
                    <a:pt x="0" y="10"/>
                    <a:pt x="2" y="8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6" y="0"/>
                    <a:pt x="11" y="4"/>
                    <a:pt x="13" y="3"/>
                  </a:cubicBezTo>
                  <a:cubicBezTo>
                    <a:pt x="14" y="3"/>
                    <a:pt x="15" y="4"/>
                    <a:pt x="17" y="5"/>
                  </a:cubicBezTo>
                  <a:cubicBezTo>
                    <a:pt x="19" y="6"/>
                    <a:pt x="20" y="7"/>
                    <a:pt x="21" y="10"/>
                  </a:cubicBezTo>
                  <a:cubicBezTo>
                    <a:pt x="21" y="11"/>
                    <a:pt x="21" y="11"/>
                    <a:pt x="20" y="12"/>
                  </a:cubicBezTo>
                  <a:cubicBezTo>
                    <a:pt x="18" y="12"/>
                    <a:pt x="18" y="15"/>
                    <a:pt x="17" y="16"/>
                  </a:cubicBezTo>
                  <a:cubicBezTo>
                    <a:pt x="17" y="18"/>
                    <a:pt x="16" y="20"/>
                    <a:pt x="14" y="19"/>
                  </a:cubicBezTo>
                  <a:close/>
                </a:path>
              </a:pathLst>
            </a:custGeom>
            <a:solidFill>
              <a:srgbClr val="5B1C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3" name="Freeform 103">
              <a:extLst>
                <a:ext uri="{FF2B5EF4-FFF2-40B4-BE49-F238E27FC236}">
                  <a16:creationId xmlns:a16="http://schemas.microsoft.com/office/drawing/2014/main" id="{BAE3BE26-2B2F-7358-3EBD-798E8F326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1496"/>
              <a:ext cx="50" cy="81"/>
            </a:xfrm>
            <a:custGeom>
              <a:avLst/>
              <a:gdLst>
                <a:gd name="T0" fmla="*/ 0 w 21"/>
                <a:gd name="T1" fmla="*/ 3 h 34"/>
                <a:gd name="T2" fmla="*/ 3 w 21"/>
                <a:gd name="T3" fmla="*/ 0 h 34"/>
                <a:gd name="T4" fmla="*/ 7 w 21"/>
                <a:gd name="T5" fmla="*/ 13 h 34"/>
                <a:gd name="T6" fmla="*/ 9 w 21"/>
                <a:gd name="T7" fmla="*/ 26 h 34"/>
                <a:gd name="T8" fmla="*/ 10 w 21"/>
                <a:gd name="T9" fmla="*/ 14 h 34"/>
                <a:gd name="T10" fmla="*/ 20 w 21"/>
                <a:gd name="T11" fmla="*/ 28 h 34"/>
                <a:gd name="T12" fmla="*/ 21 w 21"/>
                <a:gd name="T13" fmla="*/ 30 h 34"/>
                <a:gd name="T14" fmla="*/ 8 w 21"/>
                <a:gd name="T15" fmla="*/ 30 h 34"/>
                <a:gd name="T16" fmla="*/ 9 w 21"/>
                <a:gd name="T17" fmla="*/ 30 h 34"/>
                <a:gd name="T18" fmla="*/ 4 w 21"/>
                <a:gd name="T19" fmla="*/ 33 h 34"/>
                <a:gd name="T20" fmla="*/ 4 w 21"/>
                <a:gd name="T21" fmla="*/ 33 h 34"/>
                <a:gd name="T22" fmla="*/ 3 w 21"/>
                <a:gd name="T23" fmla="*/ 26 h 34"/>
                <a:gd name="T24" fmla="*/ 3 w 21"/>
                <a:gd name="T25" fmla="*/ 11 h 34"/>
                <a:gd name="T26" fmla="*/ 0 w 21"/>
                <a:gd name="T27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4">
                  <a:moveTo>
                    <a:pt x="0" y="3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5" y="4"/>
                    <a:pt x="6" y="8"/>
                    <a:pt x="7" y="13"/>
                  </a:cubicBezTo>
                  <a:cubicBezTo>
                    <a:pt x="8" y="17"/>
                    <a:pt x="9" y="21"/>
                    <a:pt x="9" y="26"/>
                  </a:cubicBezTo>
                  <a:cubicBezTo>
                    <a:pt x="11" y="22"/>
                    <a:pt x="9" y="19"/>
                    <a:pt x="10" y="14"/>
                  </a:cubicBezTo>
                  <a:cubicBezTo>
                    <a:pt x="12" y="20"/>
                    <a:pt x="17" y="24"/>
                    <a:pt x="20" y="28"/>
                  </a:cubicBezTo>
                  <a:cubicBezTo>
                    <a:pt x="21" y="28"/>
                    <a:pt x="21" y="29"/>
                    <a:pt x="21" y="30"/>
                  </a:cubicBezTo>
                  <a:cubicBezTo>
                    <a:pt x="16" y="26"/>
                    <a:pt x="13" y="30"/>
                    <a:pt x="8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7" y="31"/>
                    <a:pt x="6" y="34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3" y="31"/>
                    <a:pt x="6" y="28"/>
                    <a:pt x="3" y="26"/>
                  </a:cubicBezTo>
                  <a:cubicBezTo>
                    <a:pt x="2" y="21"/>
                    <a:pt x="3" y="16"/>
                    <a:pt x="3" y="11"/>
                  </a:cubicBezTo>
                  <a:cubicBezTo>
                    <a:pt x="3" y="8"/>
                    <a:pt x="6" y="4"/>
                    <a:pt x="0" y="3"/>
                  </a:cubicBezTo>
                  <a:close/>
                </a:path>
              </a:pathLst>
            </a:custGeom>
            <a:solidFill>
              <a:srgbClr val="9B5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4" name="Freeform 104">
              <a:extLst>
                <a:ext uri="{FF2B5EF4-FFF2-40B4-BE49-F238E27FC236}">
                  <a16:creationId xmlns:a16="http://schemas.microsoft.com/office/drawing/2014/main" id="{0854AF91-39A8-CE97-AF26-BBD239FF5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" y="1257"/>
              <a:ext cx="50" cy="47"/>
            </a:xfrm>
            <a:custGeom>
              <a:avLst/>
              <a:gdLst>
                <a:gd name="T0" fmla="*/ 17 w 21"/>
                <a:gd name="T1" fmla="*/ 1 h 20"/>
                <a:gd name="T2" fmla="*/ 16 w 21"/>
                <a:gd name="T3" fmla="*/ 8 h 20"/>
                <a:gd name="T4" fmla="*/ 17 w 21"/>
                <a:gd name="T5" fmla="*/ 10 h 20"/>
                <a:gd name="T6" fmla="*/ 21 w 21"/>
                <a:gd name="T7" fmla="*/ 12 h 20"/>
                <a:gd name="T8" fmla="*/ 11 w 21"/>
                <a:gd name="T9" fmla="*/ 18 h 20"/>
                <a:gd name="T10" fmla="*/ 12 w 21"/>
                <a:gd name="T11" fmla="*/ 19 h 20"/>
                <a:gd name="T12" fmla="*/ 10 w 21"/>
                <a:gd name="T13" fmla="*/ 20 h 20"/>
                <a:gd name="T14" fmla="*/ 10 w 21"/>
                <a:gd name="T15" fmla="*/ 20 h 20"/>
                <a:gd name="T16" fmla="*/ 3 w 21"/>
                <a:gd name="T17" fmla="*/ 17 h 20"/>
                <a:gd name="T18" fmla="*/ 10 w 21"/>
                <a:gd name="T19" fmla="*/ 16 h 20"/>
                <a:gd name="T20" fmla="*/ 0 w 21"/>
                <a:gd name="T21" fmla="*/ 11 h 20"/>
                <a:gd name="T22" fmla="*/ 10 w 21"/>
                <a:gd name="T23" fmla="*/ 9 h 20"/>
                <a:gd name="T24" fmla="*/ 3 w 21"/>
                <a:gd name="T25" fmla="*/ 5 h 20"/>
                <a:gd name="T26" fmla="*/ 14 w 21"/>
                <a:gd name="T27" fmla="*/ 5 h 20"/>
                <a:gd name="T28" fmla="*/ 5 w 21"/>
                <a:gd name="T29" fmla="*/ 3 h 20"/>
                <a:gd name="T30" fmla="*/ 17 w 21"/>
                <a:gd name="T31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" h="20">
                  <a:moveTo>
                    <a:pt x="17" y="1"/>
                  </a:moveTo>
                  <a:cubicBezTo>
                    <a:pt x="17" y="3"/>
                    <a:pt x="19" y="6"/>
                    <a:pt x="16" y="8"/>
                  </a:cubicBezTo>
                  <a:cubicBezTo>
                    <a:pt x="15" y="8"/>
                    <a:pt x="17" y="9"/>
                    <a:pt x="17" y="10"/>
                  </a:cubicBezTo>
                  <a:cubicBezTo>
                    <a:pt x="18" y="10"/>
                    <a:pt x="20" y="11"/>
                    <a:pt x="21" y="12"/>
                  </a:cubicBezTo>
                  <a:cubicBezTo>
                    <a:pt x="17" y="13"/>
                    <a:pt x="16" y="18"/>
                    <a:pt x="11" y="18"/>
                  </a:cubicBezTo>
                  <a:cubicBezTo>
                    <a:pt x="11" y="19"/>
                    <a:pt x="12" y="19"/>
                    <a:pt x="12" y="19"/>
                  </a:cubicBezTo>
                  <a:cubicBezTo>
                    <a:pt x="11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8" y="19"/>
                    <a:pt x="5" y="18"/>
                    <a:pt x="3" y="17"/>
                  </a:cubicBezTo>
                  <a:cubicBezTo>
                    <a:pt x="5" y="14"/>
                    <a:pt x="7" y="16"/>
                    <a:pt x="10" y="16"/>
                  </a:cubicBezTo>
                  <a:cubicBezTo>
                    <a:pt x="6" y="14"/>
                    <a:pt x="3" y="13"/>
                    <a:pt x="0" y="11"/>
                  </a:cubicBezTo>
                  <a:cubicBezTo>
                    <a:pt x="4" y="12"/>
                    <a:pt x="7" y="9"/>
                    <a:pt x="10" y="9"/>
                  </a:cubicBezTo>
                  <a:cubicBezTo>
                    <a:pt x="8" y="8"/>
                    <a:pt x="6" y="6"/>
                    <a:pt x="3" y="5"/>
                  </a:cubicBezTo>
                  <a:cubicBezTo>
                    <a:pt x="7" y="4"/>
                    <a:pt x="10" y="6"/>
                    <a:pt x="14" y="5"/>
                  </a:cubicBezTo>
                  <a:cubicBezTo>
                    <a:pt x="11" y="3"/>
                    <a:pt x="9" y="4"/>
                    <a:pt x="5" y="3"/>
                  </a:cubicBezTo>
                  <a:cubicBezTo>
                    <a:pt x="10" y="2"/>
                    <a:pt x="13" y="0"/>
                    <a:pt x="17" y="1"/>
                  </a:cubicBezTo>
                  <a:close/>
                </a:path>
              </a:pathLst>
            </a:custGeom>
            <a:solidFill>
              <a:srgbClr val="2A3B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5" name="Freeform 105">
              <a:extLst>
                <a:ext uri="{FF2B5EF4-FFF2-40B4-BE49-F238E27FC236}">
                  <a16:creationId xmlns:a16="http://schemas.microsoft.com/office/drawing/2014/main" id="{6DF2B24A-5891-1B5D-144F-4D0B86282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" y="1489"/>
              <a:ext cx="48" cy="59"/>
            </a:xfrm>
            <a:custGeom>
              <a:avLst/>
              <a:gdLst>
                <a:gd name="T0" fmla="*/ 0 w 20"/>
                <a:gd name="T1" fmla="*/ 20 h 25"/>
                <a:gd name="T2" fmla="*/ 2 w 20"/>
                <a:gd name="T3" fmla="*/ 9 h 25"/>
                <a:gd name="T4" fmla="*/ 3 w 20"/>
                <a:gd name="T5" fmla="*/ 8 h 25"/>
                <a:gd name="T6" fmla="*/ 7 w 20"/>
                <a:gd name="T7" fmla="*/ 12 h 25"/>
                <a:gd name="T8" fmla="*/ 10 w 20"/>
                <a:gd name="T9" fmla="*/ 19 h 25"/>
                <a:gd name="T10" fmla="*/ 11 w 20"/>
                <a:gd name="T11" fmla="*/ 8 h 25"/>
                <a:gd name="T12" fmla="*/ 11 w 20"/>
                <a:gd name="T13" fmla="*/ 7 h 25"/>
                <a:gd name="T14" fmla="*/ 12 w 20"/>
                <a:gd name="T15" fmla="*/ 1 h 25"/>
                <a:gd name="T16" fmla="*/ 15 w 20"/>
                <a:gd name="T17" fmla="*/ 6 h 25"/>
                <a:gd name="T18" fmla="*/ 18 w 20"/>
                <a:gd name="T19" fmla="*/ 14 h 25"/>
                <a:gd name="T20" fmla="*/ 18 w 20"/>
                <a:gd name="T21" fmla="*/ 19 h 25"/>
                <a:gd name="T22" fmla="*/ 18 w 20"/>
                <a:gd name="T23" fmla="*/ 23 h 25"/>
                <a:gd name="T24" fmla="*/ 14 w 20"/>
                <a:gd name="T25" fmla="*/ 20 h 25"/>
                <a:gd name="T26" fmla="*/ 14 w 20"/>
                <a:gd name="T27" fmla="*/ 23 h 25"/>
                <a:gd name="T28" fmla="*/ 14 w 20"/>
                <a:gd name="T29" fmla="*/ 25 h 25"/>
                <a:gd name="T30" fmla="*/ 12 w 20"/>
                <a:gd name="T31" fmla="*/ 24 h 25"/>
                <a:gd name="T32" fmla="*/ 9 w 20"/>
                <a:gd name="T33" fmla="*/ 25 h 25"/>
                <a:gd name="T34" fmla="*/ 8 w 20"/>
                <a:gd name="T35" fmla="*/ 25 h 25"/>
                <a:gd name="T36" fmla="*/ 0 w 20"/>
                <a:gd name="T37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" h="25">
                  <a:moveTo>
                    <a:pt x="0" y="20"/>
                  </a:moveTo>
                  <a:cubicBezTo>
                    <a:pt x="1" y="17"/>
                    <a:pt x="2" y="13"/>
                    <a:pt x="2" y="9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5" y="9"/>
                    <a:pt x="6" y="11"/>
                    <a:pt x="7" y="12"/>
                  </a:cubicBezTo>
                  <a:cubicBezTo>
                    <a:pt x="9" y="14"/>
                    <a:pt x="9" y="17"/>
                    <a:pt x="10" y="19"/>
                  </a:cubicBezTo>
                  <a:cubicBezTo>
                    <a:pt x="13" y="15"/>
                    <a:pt x="13" y="15"/>
                    <a:pt x="11" y="8"/>
                  </a:cubicBezTo>
                  <a:cubicBezTo>
                    <a:pt x="11" y="7"/>
                    <a:pt x="11" y="8"/>
                    <a:pt x="11" y="7"/>
                  </a:cubicBezTo>
                  <a:cubicBezTo>
                    <a:pt x="10" y="5"/>
                    <a:pt x="9" y="2"/>
                    <a:pt x="12" y="1"/>
                  </a:cubicBezTo>
                  <a:cubicBezTo>
                    <a:pt x="14" y="0"/>
                    <a:pt x="14" y="4"/>
                    <a:pt x="15" y="6"/>
                  </a:cubicBezTo>
                  <a:cubicBezTo>
                    <a:pt x="15" y="9"/>
                    <a:pt x="16" y="12"/>
                    <a:pt x="18" y="14"/>
                  </a:cubicBezTo>
                  <a:cubicBezTo>
                    <a:pt x="19" y="16"/>
                    <a:pt x="20" y="17"/>
                    <a:pt x="18" y="19"/>
                  </a:cubicBezTo>
                  <a:cubicBezTo>
                    <a:pt x="16" y="20"/>
                    <a:pt x="20" y="22"/>
                    <a:pt x="18" y="23"/>
                  </a:cubicBezTo>
                  <a:cubicBezTo>
                    <a:pt x="15" y="24"/>
                    <a:pt x="15" y="21"/>
                    <a:pt x="14" y="20"/>
                  </a:cubicBezTo>
                  <a:cubicBezTo>
                    <a:pt x="13" y="21"/>
                    <a:pt x="14" y="22"/>
                    <a:pt x="14" y="23"/>
                  </a:cubicBezTo>
                  <a:cubicBezTo>
                    <a:pt x="14" y="23"/>
                    <a:pt x="15" y="24"/>
                    <a:pt x="14" y="25"/>
                  </a:cubicBezTo>
                  <a:cubicBezTo>
                    <a:pt x="13" y="25"/>
                    <a:pt x="12" y="25"/>
                    <a:pt x="12" y="24"/>
                  </a:cubicBezTo>
                  <a:cubicBezTo>
                    <a:pt x="10" y="23"/>
                    <a:pt x="10" y="23"/>
                    <a:pt x="9" y="25"/>
                  </a:cubicBezTo>
                  <a:cubicBezTo>
                    <a:pt x="9" y="25"/>
                    <a:pt x="8" y="25"/>
                    <a:pt x="8" y="25"/>
                  </a:cubicBezTo>
                  <a:cubicBezTo>
                    <a:pt x="5" y="23"/>
                    <a:pt x="1" y="24"/>
                    <a:pt x="0" y="20"/>
                  </a:cubicBezTo>
                  <a:close/>
                </a:path>
              </a:pathLst>
            </a:custGeom>
            <a:solidFill>
              <a:srgbClr val="672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6" name="Freeform 106">
              <a:extLst>
                <a:ext uri="{FF2B5EF4-FFF2-40B4-BE49-F238E27FC236}">
                  <a16:creationId xmlns:a16="http://schemas.microsoft.com/office/drawing/2014/main" id="{8906EC5F-D1CF-8D39-B368-E6947F2DC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1086"/>
              <a:ext cx="31" cy="86"/>
            </a:xfrm>
            <a:custGeom>
              <a:avLst/>
              <a:gdLst>
                <a:gd name="T0" fmla="*/ 8 w 13"/>
                <a:gd name="T1" fmla="*/ 6 h 36"/>
                <a:gd name="T2" fmla="*/ 10 w 13"/>
                <a:gd name="T3" fmla="*/ 2 h 36"/>
                <a:gd name="T4" fmla="*/ 13 w 13"/>
                <a:gd name="T5" fmla="*/ 6 h 36"/>
                <a:gd name="T6" fmla="*/ 10 w 13"/>
                <a:gd name="T7" fmla="*/ 17 h 36"/>
                <a:gd name="T8" fmla="*/ 9 w 13"/>
                <a:gd name="T9" fmla="*/ 27 h 36"/>
                <a:gd name="T10" fmla="*/ 7 w 13"/>
                <a:gd name="T11" fmla="*/ 32 h 36"/>
                <a:gd name="T12" fmla="*/ 0 w 13"/>
                <a:gd name="T13" fmla="*/ 33 h 36"/>
                <a:gd name="T14" fmla="*/ 4 w 13"/>
                <a:gd name="T15" fmla="*/ 7 h 36"/>
                <a:gd name="T16" fmla="*/ 4 w 13"/>
                <a:gd name="T17" fmla="*/ 4 h 36"/>
                <a:gd name="T18" fmla="*/ 5 w 13"/>
                <a:gd name="T19" fmla="*/ 0 h 36"/>
                <a:gd name="T20" fmla="*/ 7 w 13"/>
                <a:gd name="T21" fmla="*/ 4 h 36"/>
                <a:gd name="T22" fmla="*/ 8 w 13"/>
                <a:gd name="T23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36">
                  <a:moveTo>
                    <a:pt x="8" y="6"/>
                  </a:moveTo>
                  <a:cubicBezTo>
                    <a:pt x="10" y="5"/>
                    <a:pt x="8" y="3"/>
                    <a:pt x="10" y="2"/>
                  </a:cubicBezTo>
                  <a:cubicBezTo>
                    <a:pt x="13" y="2"/>
                    <a:pt x="12" y="4"/>
                    <a:pt x="13" y="6"/>
                  </a:cubicBezTo>
                  <a:cubicBezTo>
                    <a:pt x="12" y="10"/>
                    <a:pt x="10" y="14"/>
                    <a:pt x="10" y="17"/>
                  </a:cubicBezTo>
                  <a:cubicBezTo>
                    <a:pt x="9" y="21"/>
                    <a:pt x="8" y="24"/>
                    <a:pt x="9" y="27"/>
                  </a:cubicBezTo>
                  <a:cubicBezTo>
                    <a:pt x="9" y="29"/>
                    <a:pt x="9" y="31"/>
                    <a:pt x="7" y="32"/>
                  </a:cubicBezTo>
                  <a:cubicBezTo>
                    <a:pt x="5" y="33"/>
                    <a:pt x="3" y="36"/>
                    <a:pt x="0" y="33"/>
                  </a:cubicBezTo>
                  <a:cubicBezTo>
                    <a:pt x="2" y="24"/>
                    <a:pt x="5" y="16"/>
                    <a:pt x="4" y="7"/>
                  </a:cubicBezTo>
                  <a:cubicBezTo>
                    <a:pt x="4" y="6"/>
                    <a:pt x="4" y="5"/>
                    <a:pt x="4" y="4"/>
                  </a:cubicBezTo>
                  <a:cubicBezTo>
                    <a:pt x="4" y="3"/>
                    <a:pt x="3" y="1"/>
                    <a:pt x="5" y="0"/>
                  </a:cubicBezTo>
                  <a:cubicBezTo>
                    <a:pt x="7" y="0"/>
                    <a:pt x="7" y="2"/>
                    <a:pt x="7" y="4"/>
                  </a:cubicBezTo>
                  <a:cubicBezTo>
                    <a:pt x="7" y="5"/>
                    <a:pt x="7" y="5"/>
                    <a:pt x="8" y="6"/>
                  </a:cubicBezTo>
                  <a:close/>
                </a:path>
              </a:pathLst>
            </a:custGeom>
            <a:solidFill>
              <a:srgbClr val="C2B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7" name="Freeform 107">
              <a:extLst>
                <a:ext uri="{FF2B5EF4-FFF2-40B4-BE49-F238E27FC236}">
                  <a16:creationId xmlns:a16="http://schemas.microsoft.com/office/drawing/2014/main" id="{6C076E35-D011-DC9D-0138-CEE06638D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" y="1416"/>
              <a:ext cx="59" cy="40"/>
            </a:xfrm>
            <a:custGeom>
              <a:avLst/>
              <a:gdLst>
                <a:gd name="T0" fmla="*/ 8 w 25"/>
                <a:gd name="T1" fmla="*/ 1 h 17"/>
                <a:gd name="T2" fmla="*/ 19 w 25"/>
                <a:gd name="T3" fmla="*/ 4 h 17"/>
                <a:gd name="T4" fmla="*/ 23 w 25"/>
                <a:gd name="T5" fmla="*/ 12 h 17"/>
                <a:gd name="T6" fmla="*/ 24 w 25"/>
                <a:gd name="T7" fmla="*/ 14 h 17"/>
                <a:gd name="T8" fmla="*/ 22 w 25"/>
                <a:gd name="T9" fmla="*/ 15 h 17"/>
                <a:gd name="T10" fmla="*/ 20 w 25"/>
                <a:gd name="T11" fmla="*/ 16 h 17"/>
                <a:gd name="T12" fmla="*/ 18 w 25"/>
                <a:gd name="T13" fmla="*/ 17 h 17"/>
                <a:gd name="T14" fmla="*/ 13 w 25"/>
                <a:gd name="T15" fmla="*/ 17 h 17"/>
                <a:gd name="T16" fmla="*/ 13 w 25"/>
                <a:gd name="T17" fmla="*/ 17 h 17"/>
                <a:gd name="T18" fmla="*/ 0 w 25"/>
                <a:gd name="T19" fmla="*/ 13 h 17"/>
                <a:gd name="T20" fmla="*/ 12 w 25"/>
                <a:gd name="T21" fmla="*/ 13 h 17"/>
                <a:gd name="T22" fmla="*/ 0 w 25"/>
                <a:gd name="T23" fmla="*/ 9 h 17"/>
                <a:gd name="T24" fmla="*/ 12 w 25"/>
                <a:gd name="T25" fmla="*/ 9 h 17"/>
                <a:gd name="T26" fmla="*/ 6 w 25"/>
                <a:gd name="T27" fmla="*/ 8 h 17"/>
                <a:gd name="T28" fmla="*/ 3 w 25"/>
                <a:gd name="T29" fmla="*/ 5 h 17"/>
                <a:gd name="T30" fmla="*/ 6 w 25"/>
                <a:gd name="T31" fmla="*/ 4 h 17"/>
                <a:gd name="T32" fmla="*/ 13 w 25"/>
                <a:gd name="T33" fmla="*/ 7 h 17"/>
                <a:gd name="T34" fmla="*/ 4 w 25"/>
                <a:gd name="T35" fmla="*/ 2 h 17"/>
                <a:gd name="T36" fmla="*/ 8 w 25"/>
                <a:gd name="T37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17">
                  <a:moveTo>
                    <a:pt x="8" y="1"/>
                  </a:moveTo>
                  <a:cubicBezTo>
                    <a:pt x="12" y="2"/>
                    <a:pt x="15" y="4"/>
                    <a:pt x="19" y="4"/>
                  </a:cubicBezTo>
                  <a:cubicBezTo>
                    <a:pt x="18" y="8"/>
                    <a:pt x="19" y="10"/>
                    <a:pt x="23" y="12"/>
                  </a:cubicBezTo>
                  <a:cubicBezTo>
                    <a:pt x="24" y="12"/>
                    <a:pt x="25" y="13"/>
                    <a:pt x="24" y="14"/>
                  </a:cubicBezTo>
                  <a:cubicBezTo>
                    <a:pt x="24" y="16"/>
                    <a:pt x="23" y="15"/>
                    <a:pt x="22" y="15"/>
                  </a:cubicBezTo>
                  <a:cubicBezTo>
                    <a:pt x="21" y="15"/>
                    <a:pt x="18" y="12"/>
                    <a:pt x="20" y="16"/>
                  </a:cubicBezTo>
                  <a:cubicBezTo>
                    <a:pt x="20" y="17"/>
                    <a:pt x="19" y="17"/>
                    <a:pt x="18" y="17"/>
                  </a:cubicBezTo>
                  <a:cubicBezTo>
                    <a:pt x="16" y="17"/>
                    <a:pt x="15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9" y="14"/>
                    <a:pt x="4" y="14"/>
                    <a:pt x="0" y="13"/>
                  </a:cubicBezTo>
                  <a:cubicBezTo>
                    <a:pt x="4" y="11"/>
                    <a:pt x="7" y="13"/>
                    <a:pt x="12" y="13"/>
                  </a:cubicBezTo>
                  <a:cubicBezTo>
                    <a:pt x="8" y="10"/>
                    <a:pt x="4" y="11"/>
                    <a:pt x="0" y="9"/>
                  </a:cubicBezTo>
                  <a:cubicBezTo>
                    <a:pt x="4" y="7"/>
                    <a:pt x="8" y="10"/>
                    <a:pt x="12" y="9"/>
                  </a:cubicBezTo>
                  <a:cubicBezTo>
                    <a:pt x="10" y="8"/>
                    <a:pt x="8" y="8"/>
                    <a:pt x="6" y="8"/>
                  </a:cubicBezTo>
                  <a:cubicBezTo>
                    <a:pt x="4" y="8"/>
                    <a:pt x="3" y="7"/>
                    <a:pt x="3" y="5"/>
                  </a:cubicBezTo>
                  <a:cubicBezTo>
                    <a:pt x="3" y="3"/>
                    <a:pt x="5" y="4"/>
                    <a:pt x="6" y="4"/>
                  </a:cubicBezTo>
                  <a:cubicBezTo>
                    <a:pt x="8" y="5"/>
                    <a:pt x="10" y="6"/>
                    <a:pt x="13" y="7"/>
                  </a:cubicBezTo>
                  <a:cubicBezTo>
                    <a:pt x="10" y="3"/>
                    <a:pt x="7" y="3"/>
                    <a:pt x="4" y="2"/>
                  </a:cubicBezTo>
                  <a:cubicBezTo>
                    <a:pt x="6" y="0"/>
                    <a:pt x="7" y="1"/>
                    <a:pt x="8" y="1"/>
                  </a:cubicBezTo>
                  <a:close/>
                </a:path>
              </a:pathLst>
            </a:custGeom>
            <a:solidFill>
              <a:srgbClr val="2B3D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8" name="Freeform 108">
              <a:extLst>
                <a:ext uri="{FF2B5EF4-FFF2-40B4-BE49-F238E27FC236}">
                  <a16:creationId xmlns:a16="http://schemas.microsoft.com/office/drawing/2014/main" id="{C3028EE5-CC2E-938E-D524-41664CF2A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" y="1570"/>
              <a:ext cx="73" cy="66"/>
            </a:xfrm>
            <a:custGeom>
              <a:avLst/>
              <a:gdLst>
                <a:gd name="T0" fmla="*/ 14 w 31"/>
                <a:gd name="T1" fmla="*/ 17 h 28"/>
                <a:gd name="T2" fmla="*/ 21 w 31"/>
                <a:gd name="T3" fmla="*/ 10 h 28"/>
                <a:gd name="T4" fmla="*/ 13 w 31"/>
                <a:gd name="T5" fmla="*/ 12 h 28"/>
                <a:gd name="T6" fmla="*/ 20 w 31"/>
                <a:gd name="T7" fmla="*/ 8 h 28"/>
                <a:gd name="T8" fmla="*/ 25 w 31"/>
                <a:gd name="T9" fmla="*/ 5 h 28"/>
                <a:gd name="T10" fmla="*/ 24 w 31"/>
                <a:gd name="T11" fmla="*/ 0 h 28"/>
                <a:gd name="T12" fmla="*/ 27 w 31"/>
                <a:gd name="T13" fmla="*/ 1 h 28"/>
                <a:gd name="T14" fmla="*/ 29 w 31"/>
                <a:gd name="T15" fmla="*/ 4 h 28"/>
                <a:gd name="T16" fmla="*/ 18 w 31"/>
                <a:gd name="T17" fmla="*/ 20 h 28"/>
                <a:gd name="T18" fmla="*/ 17 w 31"/>
                <a:gd name="T19" fmla="*/ 16 h 28"/>
                <a:gd name="T20" fmla="*/ 3 w 31"/>
                <a:gd name="T21" fmla="*/ 26 h 28"/>
                <a:gd name="T22" fmla="*/ 0 w 31"/>
                <a:gd name="T23" fmla="*/ 26 h 28"/>
                <a:gd name="T24" fmla="*/ 2 w 31"/>
                <a:gd name="T25" fmla="*/ 24 h 28"/>
                <a:gd name="T26" fmla="*/ 7 w 31"/>
                <a:gd name="T27" fmla="*/ 23 h 28"/>
                <a:gd name="T28" fmla="*/ 14 w 31"/>
                <a:gd name="T29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" h="28">
                  <a:moveTo>
                    <a:pt x="14" y="17"/>
                  </a:moveTo>
                  <a:cubicBezTo>
                    <a:pt x="15" y="14"/>
                    <a:pt x="18" y="11"/>
                    <a:pt x="21" y="10"/>
                  </a:cubicBezTo>
                  <a:cubicBezTo>
                    <a:pt x="18" y="9"/>
                    <a:pt x="16" y="10"/>
                    <a:pt x="13" y="12"/>
                  </a:cubicBezTo>
                  <a:cubicBezTo>
                    <a:pt x="14" y="9"/>
                    <a:pt x="14" y="9"/>
                    <a:pt x="20" y="8"/>
                  </a:cubicBezTo>
                  <a:cubicBezTo>
                    <a:pt x="22" y="7"/>
                    <a:pt x="21" y="2"/>
                    <a:pt x="25" y="5"/>
                  </a:cubicBezTo>
                  <a:cubicBezTo>
                    <a:pt x="25" y="3"/>
                    <a:pt x="24" y="2"/>
                    <a:pt x="24" y="0"/>
                  </a:cubicBezTo>
                  <a:cubicBezTo>
                    <a:pt x="25" y="0"/>
                    <a:pt x="26" y="0"/>
                    <a:pt x="27" y="1"/>
                  </a:cubicBezTo>
                  <a:cubicBezTo>
                    <a:pt x="29" y="1"/>
                    <a:pt x="31" y="1"/>
                    <a:pt x="29" y="4"/>
                  </a:cubicBezTo>
                  <a:cubicBezTo>
                    <a:pt x="26" y="10"/>
                    <a:pt x="24" y="16"/>
                    <a:pt x="18" y="20"/>
                  </a:cubicBezTo>
                  <a:cubicBezTo>
                    <a:pt x="16" y="19"/>
                    <a:pt x="18" y="17"/>
                    <a:pt x="17" y="16"/>
                  </a:cubicBezTo>
                  <a:cubicBezTo>
                    <a:pt x="14" y="22"/>
                    <a:pt x="10" y="25"/>
                    <a:pt x="3" y="26"/>
                  </a:cubicBezTo>
                  <a:cubicBezTo>
                    <a:pt x="2" y="27"/>
                    <a:pt x="1" y="28"/>
                    <a:pt x="0" y="26"/>
                  </a:cubicBezTo>
                  <a:cubicBezTo>
                    <a:pt x="0" y="25"/>
                    <a:pt x="1" y="24"/>
                    <a:pt x="2" y="24"/>
                  </a:cubicBezTo>
                  <a:cubicBezTo>
                    <a:pt x="4" y="23"/>
                    <a:pt x="5" y="23"/>
                    <a:pt x="7" y="23"/>
                  </a:cubicBezTo>
                  <a:cubicBezTo>
                    <a:pt x="11" y="23"/>
                    <a:pt x="13" y="21"/>
                    <a:pt x="14" y="17"/>
                  </a:cubicBezTo>
                  <a:close/>
                </a:path>
              </a:pathLst>
            </a:custGeom>
            <a:solidFill>
              <a:srgbClr val="723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9" name="Freeform 109">
              <a:extLst>
                <a:ext uri="{FF2B5EF4-FFF2-40B4-BE49-F238E27FC236}">
                  <a16:creationId xmlns:a16="http://schemas.microsoft.com/office/drawing/2014/main" id="{36FFA51F-EE34-17A2-DD8D-EFC00383A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0" y="1771"/>
              <a:ext cx="29" cy="93"/>
            </a:xfrm>
            <a:custGeom>
              <a:avLst/>
              <a:gdLst>
                <a:gd name="T0" fmla="*/ 6 w 12"/>
                <a:gd name="T1" fmla="*/ 39 h 39"/>
                <a:gd name="T2" fmla="*/ 2 w 12"/>
                <a:gd name="T3" fmla="*/ 37 h 39"/>
                <a:gd name="T4" fmla="*/ 3 w 12"/>
                <a:gd name="T5" fmla="*/ 14 h 39"/>
                <a:gd name="T6" fmla="*/ 4 w 12"/>
                <a:gd name="T7" fmla="*/ 10 h 39"/>
                <a:gd name="T8" fmla="*/ 4 w 12"/>
                <a:gd name="T9" fmla="*/ 20 h 39"/>
                <a:gd name="T10" fmla="*/ 9 w 12"/>
                <a:gd name="T11" fmla="*/ 0 h 39"/>
                <a:gd name="T12" fmla="*/ 11 w 12"/>
                <a:gd name="T13" fmla="*/ 4 h 39"/>
                <a:gd name="T14" fmla="*/ 11 w 12"/>
                <a:gd name="T15" fmla="*/ 4 h 39"/>
                <a:gd name="T16" fmla="*/ 8 w 12"/>
                <a:gd name="T17" fmla="*/ 25 h 39"/>
                <a:gd name="T18" fmla="*/ 8 w 12"/>
                <a:gd name="T19" fmla="*/ 36 h 39"/>
                <a:gd name="T20" fmla="*/ 6 w 12"/>
                <a:gd name="T2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39">
                  <a:moveTo>
                    <a:pt x="6" y="39"/>
                  </a:moveTo>
                  <a:cubicBezTo>
                    <a:pt x="4" y="39"/>
                    <a:pt x="2" y="39"/>
                    <a:pt x="2" y="37"/>
                  </a:cubicBezTo>
                  <a:cubicBezTo>
                    <a:pt x="2" y="29"/>
                    <a:pt x="0" y="21"/>
                    <a:pt x="3" y="14"/>
                  </a:cubicBezTo>
                  <a:cubicBezTo>
                    <a:pt x="4" y="13"/>
                    <a:pt x="4" y="11"/>
                    <a:pt x="4" y="10"/>
                  </a:cubicBezTo>
                  <a:cubicBezTo>
                    <a:pt x="6" y="13"/>
                    <a:pt x="3" y="16"/>
                    <a:pt x="4" y="20"/>
                  </a:cubicBezTo>
                  <a:cubicBezTo>
                    <a:pt x="7" y="13"/>
                    <a:pt x="8" y="7"/>
                    <a:pt x="9" y="0"/>
                  </a:cubicBezTo>
                  <a:cubicBezTo>
                    <a:pt x="12" y="1"/>
                    <a:pt x="8" y="3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11"/>
                    <a:pt x="9" y="18"/>
                    <a:pt x="8" y="25"/>
                  </a:cubicBezTo>
                  <a:cubicBezTo>
                    <a:pt x="8" y="28"/>
                    <a:pt x="8" y="32"/>
                    <a:pt x="8" y="36"/>
                  </a:cubicBezTo>
                  <a:cubicBezTo>
                    <a:pt x="7" y="37"/>
                    <a:pt x="8" y="39"/>
                    <a:pt x="6" y="39"/>
                  </a:cubicBezTo>
                  <a:close/>
                </a:path>
              </a:pathLst>
            </a:custGeom>
            <a:solidFill>
              <a:srgbClr val="3716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0" name="Freeform 110">
              <a:extLst>
                <a:ext uri="{FF2B5EF4-FFF2-40B4-BE49-F238E27FC236}">
                  <a16:creationId xmlns:a16="http://schemas.microsoft.com/office/drawing/2014/main" id="{56297EFF-C1FC-1F4D-DF0F-41410F589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0" y="1563"/>
              <a:ext cx="38" cy="102"/>
            </a:xfrm>
            <a:custGeom>
              <a:avLst/>
              <a:gdLst>
                <a:gd name="T0" fmla="*/ 12 w 16"/>
                <a:gd name="T1" fmla="*/ 29 h 43"/>
                <a:gd name="T2" fmla="*/ 11 w 16"/>
                <a:gd name="T3" fmla="*/ 30 h 43"/>
                <a:gd name="T4" fmla="*/ 10 w 16"/>
                <a:gd name="T5" fmla="*/ 26 h 43"/>
                <a:gd name="T6" fmla="*/ 0 w 16"/>
                <a:gd name="T7" fmla="*/ 43 h 43"/>
                <a:gd name="T8" fmla="*/ 6 w 16"/>
                <a:gd name="T9" fmla="*/ 24 h 43"/>
                <a:gd name="T10" fmla="*/ 5 w 16"/>
                <a:gd name="T11" fmla="*/ 21 h 43"/>
                <a:gd name="T12" fmla="*/ 6 w 16"/>
                <a:gd name="T13" fmla="*/ 20 h 43"/>
                <a:gd name="T14" fmla="*/ 9 w 16"/>
                <a:gd name="T15" fmla="*/ 19 h 43"/>
                <a:gd name="T16" fmla="*/ 9 w 16"/>
                <a:gd name="T17" fmla="*/ 7 h 43"/>
                <a:gd name="T18" fmla="*/ 10 w 16"/>
                <a:gd name="T19" fmla="*/ 6 h 43"/>
                <a:gd name="T20" fmla="*/ 13 w 16"/>
                <a:gd name="T21" fmla="*/ 0 h 43"/>
                <a:gd name="T22" fmla="*/ 15 w 16"/>
                <a:gd name="T23" fmla="*/ 22 h 43"/>
                <a:gd name="T24" fmla="*/ 12 w 16"/>
                <a:gd name="T25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3">
                  <a:moveTo>
                    <a:pt x="12" y="29"/>
                  </a:moveTo>
                  <a:cubicBezTo>
                    <a:pt x="12" y="29"/>
                    <a:pt x="12" y="31"/>
                    <a:pt x="11" y="30"/>
                  </a:cubicBezTo>
                  <a:cubicBezTo>
                    <a:pt x="10" y="29"/>
                    <a:pt x="10" y="27"/>
                    <a:pt x="10" y="26"/>
                  </a:cubicBezTo>
                  <a:cubicBezTo>
                    <a:pt x="8" y="32"/>
                    <a:pt x="6" y="38"/>
                    <a:pt x="0" y="43"/>
                  </a:cubicBezTo>
                  <a:cubicBezTo>
                    <a:pt x="3" y="36"/>
                    <a:pt x="5" y="30"/>
                    <a:pt x="6" y="24"/>
                  </a:cubicBezTo>
                  <a:cubicBezTo>
                    <a:pt x="7" y="23"/>
                    <a:pt x="8" y="21"/>
                    <a:pt x="5" y="21"/>
                  </a:cubicBezTo>
                  <a:cubicBezTo>
                    <a:pt x="6" y="21"/>
                    <a:pt x="6" y="20"/>
                    <a:pt x="6" y="20"/>
                  </a:cubicBezTo>
                  <a:cubicBezTo>
                    <a:pt x="6" y="18"/>
                    <a:pt x="9" y="22"/>
                    <a:pt x="9" y="19"/>
                  </a:cubicBezTo>
                  <a:cubicBezTo>
                    <a:pt x="8" y="15"/>
                    <a:pt x="8" y="11"/>
                    <a:pt x="9" y="7"/>
                  </a:cubicBezTo>
                  <a:cubicBezTo>
                    <a:pt x="9" y="7"/>
                    <a:pt x="9" y="6"/>
                    <a:pt x="10" y="6"/>
                  </a:cubicBezTo>
                  <a:cubicBezTo>
                    <a:pt x="10" y="4"/>
                    <a:pt x="11" y="2"/>
                    <a:pt x="13" y="0"/>
                  </a:cubicBezTo>
                  <a:cubicBezTo>
                    <a:pt x="12" y="8"/>
                    <a:pt x="13" y="15"/>
                    <a:pt x="15" y="22"/>
                  </a:cubicBezTo>
                  <a:cubicBezTo>
                    <a:pt x="16" y="25"/>
                    <a:pt x="13" y="27"/>
                    <a:pt x="12" y="29"/>
                  </a:cubicBezTo>
                  <a:close/>
                </a:path>
              </a:pathLst>
            </a:custGeom>
            <a:solidFill>
              <a:srgbClr val="9D5A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1" name="Freeform 111">
              <a:extLst>
                <a:ext uri="{FF2B5EF4-FFF2-40B4-BE49-F238E27FC236}">
                  <a16:creationId xmlns:a16="http://schemas.microsoft.com/office/drawing/2014/main" id="{94806047-7CB2-0A6D-DF66-72608B0FA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397"/>
              <a:ext cx="83" cy="64"/>
            </a:xfrm>
            <a:custGeom>
              <a:avLst/>
              <a:gdLst>
                <a:gd name="T0" fmla="*/ 15 w 35"/>
                <a:gd name="T1" fmla="*/ 6 h 27"/>
                <a:gd name="T2" fmla="*/ 26 w 35"/>
                <a:gd name="T3" fmla="*/ 0 h 27"/>
                <a:gd name="T4" fmla="*/ 19 w 35"/>
                <a:gd name="T5" fmla="*/ 9 h 27"/>
                <a:gd name="T6" fmla="*/ 35 w 35"/>
                <a:gd name="T7" fmla="*/ 0 h 27"/>
                <a:gd name="T8" fmla="*/ 35 w 35"/>
                <a:gd name="T9" fmla="*/ 1 h 27"/>
                <a:gd name="T10" fmla="*/ 13 w 35"/>
                <a:gd name="T11" fmla="*/ 18 h 27"/>
                <a:gd name="T12" fmla="*/ 5 w 35"/>
                <a:gd name="T13" fmla="*/ 24 h 27"/>
                <a:gd name="T14" fmla="*/ 0 w 35"/>
                <a:gd name="T15" fmla="*/ 27 h 27"/>
                <a:gd name="T16" fmla="*/ 9 w 35"/>
                <a:gd name="T17" fmla="*/ 18 h 27"/>
                <a:gd name="T18" fmla="*/ 16 w 35"/>
                <a:gd name="T19" fmla="*/ 10 h 27"/>
                <a:gd name="T20" fmla="*/ 6 w 35"/>
                <a:gd name="T21" fmla="*/ 15 h 27"/>
                <a:gd name="T22" fmla="*/ 15 w 35"/>
                <a:gd name="T23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27">
                  <a:moveTo>
                    <a:pt x="15" y="6"/>
                  </a:moveTo>
                  <a:cubicBezTo>
                    <a:pt x="19" y="5"/>
                    <a:pt x="22" y="1"/>
                    <a:pt x="26" y="0"/>
                  </a:cubicBezTo>
                  <a:cubicBezTo>
                    <a:pt x="26" y="5"/>
                    <a:pt x="21" y="5"/>
                    <a:pt x="19" y="9"/>
                  </a:cubicBezTo>
                  <a:cubicBezTo>
                    <a:pt x="25" y="6"/>
                    <a:pt x="30" y="3"/>
                    <a:pt x="35" y="0"/>
                  </a:cubicBezTo>
                  <a:cubicBezTo>
                    <a:pt x="35" y="0"/>
                    <a:pt x="35" y="0"/>
                    <a:pt x="35" y="1"/>
                  </a:cubicBezTo>
                  <a:cubicBezTo>
                    <a:pt x="28" y="7"/>
                    <a:pt x="19" y="11"/>
                    <a:pt x="13" y="18"/>
                  </a:cubicBezTo>
                  <a:cubicBezTo>
                    <a:pt x="10" y="19"/>
                    <a:pt x="8" y="22"/>
                    <a:pt x="5" y="24"/>
                  </a:cubicBezTo>
                  <a:cubicBezTo>
                    <a:pt x="4" y="25"/>
                    <a:pt x="3" y="27"/>
                    <a:pt x="0" y="27"/>
                  </a:cubicBezTo>
                  <a:cubicBezTo>
                    <a:pt x="2" y="23"/>
                    <a:pt x="6" y="21"/>
                    <a:pt x="9" y="18"/>
                  </a:cubicBezTo>
                  <a:cubicBezTo>
                    <a:pt x="12" y="16"/>
                    <a:pt x="12" y="11"/>
                    <a:pt x="16" y="10"/>
                  </a:cubicBezTo>
                  <a:cubicBezTo>
                    <a:pt x="12" y="10"/>
                    <a:pt x="9" y="14"/>
                    <a:pt x="6" y="15"/>
                  </a:cubicBezTo>
                  <a:cubicBezTo>
                    <a:pt x="8" y="11"/>
                    <a:pt x="13" y="10"/>
                    <a:pt x="15" y="6"/>
                  </a:cubicBezTo>
                  <a:close/>
                </a:path>
              </a:pathLst>
            </a:custGeom>
            <a:solidFill>
              <a:srgbClr val="753E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2" name="Freeform 112">
              <a:extLst>
                <a:ext uri="{FF2B5EF4-FFF2-40B4-BE49-F238E27FC236}">
                  <a16:creationId xmlns:a16="http://schemas.microsoft.com/office/drawing/2014/main" id="{3CEB155B-5BCC-202F-3B05-48FF4A01C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" y="1165"/>
              <a:ext cx="60" cy="54"/>
            </a:xfrm>
            <a:custGeom>
              <a:avLst/>
              <a:gdLst>
                <a:gd name="T0" fmla="*/ 10 w 25"/>
                <a:gd name="T1" fmla="*/ 13 h 23"/>
                <a:gd name="T2" fmla="*/ 18 w 25"/>
                <a:gd name="T3" fmla="*/ 5 h 23"/>
                <a:gd name="T4" fmla="*/ 16 w 25"/>
                <a:gd name="T5" fmla="*/ 3 h 23"/>
                <a:gd name="T6" fmla="*/ 19 w 25"/>
                <a:gd name="T7" fmla="*/ 0 h 23"/>
                <a:gd name="T8" fmla="*/ 21 w 25"/>
                <a:gd name="T9" fmla="*/ 3 h 23"/>
                <a:gd name="T10" fmla="*/ 24 w 25"/>
                <a:gd name="T11" fmla="*/ 0 h 23"/>
                <a:gd name="T12" fmla="*/ 25 w 25"/>
                <a:gd name="T13" fmla="*/ 2 h 23"/>
                <a:gd name="T14" fmla="*/ 23 w 25"/>
                <a:gd name="T15" fmla="*/ 13 h 23"/>
                <a:gd name="T16" fmla="*/ 23 w 25"/>
                <a:gd name="T17" fmla="*/ 13 h 23"/>
                <a:gd name="T18" fmla="*/ 19 w 25"/>
                <a:gd name="T19" fmla="*/ 19 h 23"/>
                <a:gd name="T20" fmla="*/ 14 w 25"/>
                <a:gd name="T21" fmla="*/ 23 h 23"/>
                <a:gd name="T22" fmla="*/ 17 w 25"/>
                <a:gd name="T23" fmla="*/ 18 h 23"/>
                <a:gd name="T24" fmla="*/ 20 w 25"/>
                <a:gd name="T25" fmla="*/ 13 h 23"/>
                <a:gd name="T26" fmla="*/ 20 w 25"/>
                <a:gd name="T27" fmla="*/ 10 h 23"/>
                <a:gd name="T28" fmla="*/ 17 w 25"/>
                <a:gd name="T29" fmla="*/ 11 h 23"/>
                <a:gd name="T30" fmla="*/ 5 w 25"/>
                <a:gd name="T31" fmla="*/ 20 h 23"/>
                <a:gd name="T32" fmla="*/ 1 w 25"/>
                <a:gd name="T33" fmla="*/ 20 h 23"/>
                <a:gd name="T34" fmla="*/ 4 w 25"/>
                <a:gd name="T35" fmla="*/ 17 h 23"/>
                <a:gd name="T36" fmla="*/ 10 w 25"/>
                <a:gd name="T3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10" y="13"/>
                  </a:moveTo>
                  <a:cubicBezTo>
                    <a:pt x="14" y="12"/>
                    <a:pt x="15" y="8"/>
                    <a:pt x="18" y="5"/>
                  </a:cubicBezTo>
                  <a:cubicBezTo>
                    <a:pt x="19" y="4"/>
                    <a:pt x="18" y="3"/>
                    <a:pt x="16" y="3"/>
                  </a:cubicBezTo>
                  <a:cubicBezTo>
                    <a:pt x="16" y="1"/>
                    <a:pt x="17" y="0"/>
                    <a:pt x="19" y="0"/>
                  </a:cubicBezTo>
                  <a:cubicBezTo>
                    <a:pt x="22" y="0"/>
                    <a:pt x="19" y="3"/>
                    <a:pt x="21" y="3"/>
                  </a:cubicBezTo>
                  <a:cubicBezTo>
                    <a:pt x="23" y="3"/>
                    <a:pt x="23" y="1"/>
                    <a:pt x="24" y="0"/>
                  </a:cubicBezTo>
                  <a:cubicBezTo>
                    <a:pt x="24" y="0"/>
                    <a:pt x="25" y="1"/>
                    <a:pt x="25" y="2"/>
                  </a:cubicBezTo>
                  <a:cubicBezTo>
                    <a:pt x="25" y="6"/>
                    <a:pt x="24" y="9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0" y="14"/>
                    <a:pt x="20" y="17"/>
                    <a:pt x="19" y="19"/>
                  </a:cubicBezTo>
                  <a:cubicBezTo>
                    <a:pt x="18" y="20"/>
                    <a:pt x="17" y="22"/>
                    <a:pt x="14" y="23"/>
                  </a:cubicBezTo>
                  <a:cubicBezTo>
                    <a:pt x="15" y="21"/>
                    <a:pt x="16" y="19"/>
                    <a:pt x="17" y="18"/>
                  </a:cubicBezTo>
                  <a:cubicBezTo>
                    <a:pt x="18" y="16"/>
                    <a:pt x="19" y="15"/>
                    <a:pt x="20" y="13"/>
                  </a:cubicBezTo>
                  <a:cubicBezTo>
                    <a:pt x="20" y="12"/>
                    <a:pt x="21" y="10"/>
                    <a:pt x="20" y="10"/>
                  </a:cubicBezTo>
                  <a:cubicBezTo>
                    <a:pt x="19" y="9"/>
                    <a:pt x="17" y="10"/>
                    <a:pt x="17" y="11"/>
                  </a:cubicBezTo>
                  <a:cubicBezTo>
                    <a:pt x="14" y="16"/>
                    <a:pt x="10" y="18"/>
                    <a:pt x="5" y="20"/>
                  </a:cubicBezTo>
                  <a:cubicBezTo>
                    <a:pt x="4" y="21"/>
                    <a:pt x="1" y="22"/>
                    <a:pt x="1" y="20"/>
                  </a:cubicBezTo>
                  <a:cubicBezTo>
                    <a:pt x="0" y="17"/>
                    <a:pt x="2" y="17"/>
                    <a:pt x="4" y="17"/>
                  </a:cubicBezTo>
                  <a:cubicBezTo>
                    <a:pt x="7" y="17"/>
                    <a:pt x="7" y="14"/>
                    <a:pt x="10" y="13"/>
                  </a:cubicBezTo>
                  <a:close/>
                </a:path>
              </a:pathLst>
            </a:custGeom>
            <a:solidFill>
              <a:srgbClr val="1728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3" name="Freeform 113">
              <a:extLst>
                <a:ext uri="{FF2B5EF4-FFF2-40B4-BE49-F238E27FC236}">
                  <a16:creationId xmlns:a16="http://schemas.microsoft.com/office/drawing/2014/main" id="{6D6390FB-C83F-BCF5-7D6A-B5B9BA6E1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0" y="1480"/>
              <a:ext cx="43" cy="61"/>
            </a:xfrm>
            <a:custGeom>
              <a:avLst/>
              <a:gdLst>
                <a:gd name="T0" fmla="*/ 4 w 18"/>
                <a:gd name="T1" fmla="*/ 23 h 26"/>
                <a:gd name="T2" fmla="*/ 0 w 18"/>
                <a:gd name="T3" fmla="*/ 11 h 26"/>
                <a:gd name="T4" fmla="*/ 3 w 18"/>
                <a:gd name="T5" fmla="*/ 5 h 26"/>
                <a:gd name="T6" fmla="*/ 7 w 18"/>
                <a:gd name="T7" fmla="*/ 3 h 26"/>
                <a:gd name="T8" fmla="*/ 8 w 18"/>
                <a:gd name="T9" fmla="*/ 5 h 26"/>
                <a:gd name="T10" fmla="*/ 12 w 18"/>
                <a:gd name="T11" fmla="*/ 10 h 26"/>
                <a:gd name="T12" fmla="*/ 16 w 18"/>
                <a:gd name="T13" fmla="*/ 20 h 26"/>
                <a:gd name="T14" fmla="*/ 16 w 18"/>
                <a:gd name="T15" fmla="*/ 24 h 26"/>
                <a:gd name="T16" fmla="*/ 13 w 18"/>
                <a:gd name="T17" fmla="*/ 21 h 26"/>
                <a:gd name="T18" fmla="*/ 10 w 18"/>
                <a:gd name="T19" fmla="*/ 20 h 26"/>
                <a:gd name="T20" fmla="*/ 7 w 18"/>
                <a:gd name="T21" fmla="*/ 23 h 26"/>
                <a:gd name="T22" fmla="*/ 8 w 18"/>
                <a:gd name="T23" fmla="*/ 26 h 26"/>
                <a:gd name="T24" fmla="*/ 4 w 18"/>
                <a:gd name="T25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6">
                  <a:moveTo>
                    <a:pt x="4" y="23"/>
                  </a:moveTo>
                  <a:cubicBezTo>
                    <a:pt x="5" y="19"/>
                    <a:pt x="0" y="16"/>
                    <a:pt x="0" y="11"/>
                  </a:cubicBezTo>
                  <a:cubicBezTo>
                    <a:pt x="2" y="9"/>
                    <a:pt x="3" y="8"/>
                    <a:pt x="3" y="5"/>
                  </a:cubicBezTo>
                  <a:cubicBezTo>
                    <a:pt x="3" y="1"/>
                    <a:pt x="4" y="0"/>
                    <a:pt x="7" y="3"/>
                  </a:cubicBezTo>
                  <a:cubicBezTo>
                    <a:pt x="8" y="4"/>
                    <a:pt x="8" y="4"/>
                    <a:pt x="8" y="5"/>
                  </a:cubicBezTo>
                  <a:cubicBezTo>
                    <a:pt x="7" y="9"/>
                    <a:pt x="9" y="10"/>
                    <a:pt x="12" y="10"/>
                  </a:cubicBezTo>
                  <a:cubicBezTo>
                    <a:pt x="13" y="13"/>
                    <a:pt x="14" y="17"/>
                    <a:pt x="16" y="20"/>
                  </a:cubicBezTo>
                  <a:cubicBezTo>
                    <a:pt x="16" y="21"/>
                    <a:pt x="18" y="23"/>
                    <a:pt x="16" y="24"/>
                  </a:cubicBezTo>
                  <a:cubicBezTo>
                    <a:pt x="14" y="25"/>
                    <a:pt x="13" y="23"/>
                    <a:pt x="13" y="21"/>
                  </a:cubicBezTo>
                  <a:cubicBezTo>
                    <a:pt x="12" y="21"/>
                    <a:pt x="11" y="20"/>
                    <a:pt x="10" y="20"/>
                  </a:cubicBezTo>
                  <a:cubicBezTo>
                    <a:pt x="6" y="17"/>
                    <a:pt x="7" y="21"/>
                    <a:pt x="7" y="23"/>
                  </a:cubicBezTo>
                  <a:cubicBezTo>
                    <a:pt x="7" y="24"/>
                    <a:pt x="8" y="25"/>
                    <a:pt x="8" y="26"/>
                  </a:cubicBezTo>
                  <a:cubicBezTo>
                    <a:pt x="6" y="26"/>
                    <a:pt x="5" y="25"/>
                    <a:pt x="4" y="23"/>
                  </a:cubicBezTo>
                  <a:close/>
                </a:path>
              </a:pathLst>
            </a:custGeom>
            <a:solidFill>
              <a:srgbClr val="AF4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4" name="Freeform 114">
              <a:extLst>
                <a:ext uri="{FF2B5EF4-FFF2-40B4-BE49-F238E27FC236}">
                  <a16:creationId xmlns:a16="http://schemas.microsoft.com/office/drawing/2014/main" id="{13FE71C1-8135-61AC-4861-E2C156DE3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" y="996"/>
              <a:ext cx="74" cy="157"/>
            </a:xfrm>
            <a:custGeom>
              <a:avLst/>
              <a:gdLst>
                <a:gd name="T0" fmla="*/ 21 w 31"/>
                <a:gd name="T1" fmla="*/ 36 h 66"/>
                <a:gd name="T2" fmla="*/ 26 w 31"/>
                <a:gd name="T3" fmla="*/ 48 h 66"/>
                <a:gd name="T4" fmla="*/ 31 w 31"/>
                <a:gd name="T5" fmla="*/ 58 h 66"/>
                <a:gd name="T6" fmla="*/ 31 w 31"/>
                <a:gd name="T7" fmla="*/ 65 h 66"/>
                <a:gd name="T8" fmla="*/ 28 w 31"/>
                <a:gd name="T9" fmla="*/ 66 h 66"/>
                <a:gd name="T10" fmla="*/ 27 w 31"/>
                <a:gd name="T11" fmla="*/ 66 h 66"/>
                <a:gd name="T12" fmla="*/ 23 w 31"/>
                <a:gd name="T13" fmla="*/ 51 h 66"/>
                <a:gd name="T14" fmla="*/ 19 w 31"/>
                <a:gd name="T15" fmla="*/ 37 h 66"/>
                <a:gd name="T16" fmla="*/ 2 w 31"/>
                <a:gd name="T17" fmla="*/ 5 h 66"/>
                <a:gd name="T18" fmla="*/ 1 w 31"/>
                <a:gd name="T19" fmla="*/ 1 h 66"/>
                <a:gd name="T20" fmla="*/ 5 w 31"/>
                <a:gd name="T21" fmla="*/ 2 h 66"/>
                <a:gd name="T22" fmla="*/ 17 w 31"/>
                <a:gd name="T23" fmla="*/ 22 h 66"/>
                <a:gd name="T24" fmla="*/ 21 w 31"/>
                <a:gd name="T25" fmla="*/ 3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66">
                  <a:moveTo>
                    <a:pt x="21" y="36"/>
                  </a:moveTo>
                  <a:cubicBezTo>
                    <a:pt x="22" y="40"/>
                    <a:pt x="23" y="45"/>
                    <a:pt x="26" y="48"/>
                  </a:cubicBezTo>
                  <a:cubicBezTo>
                    <a:pt x="29" y="51"/>
                    <a:pt x="29" y="54"/>
                    <a:pt x="31" y="58"/>
                  </a:cubicBezTo>
                  <a:cubicBezTo>
                    <a:pt x="29" y="60"/>
                    <a:pt x="31" y="62"/>
                    <a:pt x="31" y="65"/>
                  </a:cubicBezTo>
                  <a:cubicBezTo>
                    <a:pt x="28" y="63"/>
                    <a:pt x="28" y="64"/>
                    <a:pt x="28" y="66"/>
                  </a:cubicBezTo>
                  <a:cubicBezTo>
                    <a:pt x="28" y="66"/>
                    <a:pt x="28" y="66"/>
                    <a:pt x="27" y="66"/>
                  </a:cubicBezTo>
                  <a:cubicBezTo>
                    <a:pt x="25" y="61"/>
                    <a:pt x="24" y="56"/>
                    <a:pt x="23" y="51"/>
                  </a:cubicBezTo>
                  <a:cubicBezTo>
                    <a:pt x="21" y="46"/>
                    <a:pt x="20" y="42"/>
                    <a:pt x="19" y="37"/>
                  </a:cubicBezTo>
                  <a:cubicBezTo>
                    <a:pt x="15" y="26"/>
                    <a:pt x="10" y="14"/>
                    <a:pt x="2" y="5"/>
                  </a:cubicBezTo>
                  <a:cubicBezTo>
                    <a:pt x="1" y="4"/>
                    <a:pt x="0" y="3"/>
                    <a:pt x="1" y="1"/>
                  </a:cubicBezTo>
                  <a:cubicBezTo>
                    <a:pt x="3" y="0"/>
                    <a:pt x="4" y="1"/>
                    <a:pt x="5" y="2"/>
                  </a:cubicBezTo>
                  <a:cubicBezTo>
                    <a:pt x="10" y="8"/>
                    <a:pt x="15" y="14"/>
                    <a:pt x="17" y="22"/>
                  </a:cubicBezTo>
                  <a:cubicBezTo>
                    <a:pt x="19" y="27"/>
                    <a:pt x="22" y="31"/>
                    <a:pt x="21" y="36"/>
                  </a:cubicBezTo>
                  <a:close/>
                </a:path>
              </a:pathLst>
            </a:custGeom>
            <a:solidFill>
              <a:srgbClr val="581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5" name="Freeform 115">
              <a:extLst>
                <a:ext uri="{FF2B5EF4-FFF2-40B4-BE49-F238E27FC236}">
                  <a16:creationId xmlns:a16="http://schemas.microsoft.com/office/drawing/2014/main" id="{43841FE1-EE83-49AE-28E3-8D261B3FB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1115"/>
              <a:ext cx="66" cy="35"/>
            </a:xfrm>
            <a:custGeom>
              <a:avLst/>
              <a:gdLst>
                <a:gd name="T0" fmla="*/ 21 w 28"/>
                <a:gd name="T1" fmla="*/ 5 h 15"/>
                <a:gd name="T2" fmla="*/ 19 w 28"/>
                <a:gd name="T3" fmla="*/ 7 h 15"/>
                <a:gd name="T4" fmla="*/ 14 w 28"/>
                <a:gd name="T5" fmla="*/ 7 h 15"/>
                <a:gd name="T6" fmla="*/ 19 w 28"/>
                <a:gd name="T7" fmla="*/ 9 h 15"/>
                <a:gd name="T8" fmla="*/ 24 w 28"/>
                <a:gd name="T9" fmla="*/ 11 h 15"/>
                <a:gd name="T10" fmla="*/ 24 w 28"/>
                <a:gd name="T11" fmla="*/ 11 h 15"/>
                <a:gd name="T12" fmla="*/ 28 w 28"/>
                <a:gd name="T13" fmla="*/ 13 h 15"/>
                <a:gd name="T14" fmla="*/ 28 w 28"/>
                <a:gd name="T15" fmla="*/ 14 h 15"/>
                <a:gd name="T16" fmla="*/ 24 w 28"/>
                <a:gd name="T17" fmla="*/ 14 h 15"/>
                <a:gd name="T18" fmla="*/ 14 w 28"/>
                <a:gd name="T19" fmla="*/ 15 h 15"/>
                <a:gd name="T20" fmla="*/ 4 w 28"/>
                <a:gd name="T21" fmla="*/ 9 h 15"/>
                <a:gd name="T22" fmla="*/ 2 w 28"/>
                <a:gd name="T23" fmla="*/ 5 h 15"/>
                <a:gd name="T24" fmla="*/ 6 w 28"/>
                <a:gd name="T25" fmla="*/ 5 h 15"/>
                <a:gd name="T26" fmla="*/ 11 w 28"/>
                <a:gd name="T27" fmla="*/ 7 h 15"/>
                <a:gd name="T28" fmla="*/ 3 w 28"/>
                <a:gd name="T29" fmla="*/ 1 h 15"/>
                <a:gd name="T30" fmla="*/ 14 w 28"/>
                <a:gd name="T31" fmla="*/ 3 h 15"/>
                <a:gd name="T32" fmla="*/ 21 w 28"/>
                <a:gd name="T33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" h="15">
                  <a:moveTo>
                    <a:pt x="21" y="5"/>
                  </a:moveTo>
                  <a:cubicBezTo>
                    <a:pt x="22" y="8"/>
                    <a:pt x="20" y="7"/>
                    <a:pt x="19" y="7"/>
                  </a:cubicBezTo>
                  <a:cubicBezTo>
                    <a:pt x="17" y="6"/>
                    <a:pt x="14" y="5"/>
                    <a:pt x="14" y="7"/>
                  </a:cubicBezTo>
                  <a:cubicBezTo>
                    <a:pt x="13" y="10"/>
                    <a:pt x="17" y="8"/>
                    <a:pt x="19" y="9"/>
                  </a:cubicBezTo>
                  <a:cubicBezTo>
                    <a:pt x="20" y="10"/>
                    <a:pt x="22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6" y="11"/>
                    <a:pt x="27" y="11"/>
                    <a:pt x="28" y="13"/>
                  </a:cubicBezTo>
                  <a:cubicBezTo>
                    <a:pt x="28" y="13"/>
                    <a:pt x="28" y="14"/>
                    <a:pt x="28" y="14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0" y="12"/>
                    <a:pt x="17" y="10"/>
                    <a:pt x="14" y="15"/>
                  </a:cubicBezTo>
                  <a:cubicBezTo>
                    <a:pt x="11" y="12"/>
                    <a:pt x="7" y="11"/>
                    <a:pt x="4" y="9"/>
                  </a:cubicBezTo>
                  <a:cubicBezTo>
                    <a:pt x="2" y="8"/>
                    <a:pt x="0" y="7"/>
                    <a:pt x="2" y="5"/>
                  </a:cubicBezTo>
                  <a:cubicBezTo>
                    <a:pt x="3" y="2"/>
                    <a:pt x="4" y="4"/>
                    <a:pt x="6" y="5"/>
                  </a:cubicBezTo>
                  <a:cubicBezTo>
                    <a:pt x="7" y="5"/>
                    <a:pt x="9" y="6"/>
                    <a:pt x="11" y="7"/>
                  </a:cubicBezTo>
                  <a:cubicBezTo>
                    <a:pt x="9" y="3"/>
                    <a:pt x="5" y="4"/>
                    <a:pt x="3" y="1"/>
                  </a:cubicBezTo>
                  <a:cubicBezTo>
                    <a:pt x="7" y="0"/>
                    <a:pt x="7" y="1"/>
                    <a:pt x="14" y="3"/>
                  </a:cubicBezTo>
                  <a:cubicBezTo>
                    <a:pt x="16" y="4"/>
                    <a:pt x="18" y="6"/>
                    <a:pt x="21" y="5"/>
                  </a:cubicBezTo>
                  <a:close/>
                </a:path>
              </a:pathLst>
            </a:custGeom>
            <a:solidFill>
              <a:srgbClr val="972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6" name="Freeform 116">
              <a:extLst>
                <a:ext uri="{FF2B5EF4-FFF2-40B4-BE49-F238E27FC236}">
                  <a16:creationId xmlns:a16="http://schemas.microsoft.com/office/drawing/2014/main" id="{F87EEC44-E87E-5556-C1A3-FC4B740E3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8" y="1530"/>
              <a:ext cx="48" cy="101"/>
            </a:xfrm>
            <a:custGeom>
              <a:avLst/>
              <a:gdLst>
                <a:gd name="T0" fmla="*/ 16 w 20"/>
                <a:gd name="T1" fmla="*/ 7 h 43"/>
                <a:gd name="T2" fmla="*/ 18 w 20"/>
                <a:gd name="T3" fmla="*/ 0 h 43"/>
                <a:gd name="T4" fmla="*/ 19 w 20"/>
                <a:gd name="T5" fmla="*/ 5 h 43"/>
                <a:gd name="T6" fmla="*/ 19 w 20"/>
                <a:gd name="T7" fmla="*/ 12 h 43"/>
                <a:gd name="T8" fmla="*/ 7 w 20"/>
                <a:gd name="T9" fmla="*/ 26 h 43"/>
                <a:gd name="T10" fmla="*/ 16 w 20"/>
                <a:gd name="T11" fmla="*/ 17 h 43"/>
                <a:gd name="T12" fmla="*/ 19 w 20"/>
                <a:gd name="T13" fmla="*/ 15 h 43"/>
                <a:gd name="T14" fmla="*/ 16 w 20"/>
                <a:gd name="T15" fmla="*/ 22 h 43"/>
                <a:gd name="T16" fmla="*/ 10 w 20"/>
                <a:gd name="T17" fmla="*/ 28 h 43"/>
                <a:gd name="T18" fmla="*/ 7 w 20"/>
                <a:gd name="T19" fmla="*/ 41 h 43"/>
                <a:gd name="T20" fmla="*/ 7 w 20"/>
                <a:gd name="T21" fmla="*/ 41 h 43"/>
                <a:gd name="T22" fmla="*/ 3 w 20"/>
                <a:gd name="T23" fmla="*/ 39 h 43"/>
                <a:gd name="T24" fmla="*/ 2 w 20"/>
                <a:gd name="T25" fmla="*/ 34 h 43"/>
                <a:gd name="T26" fmla="*/ 6 w 20"/>
                <a:gd name="T27" fmla="*/ 21 h 43"/>
                <a:gd name="T28" fmla="*/ 6 w 20"/>
                <a:gd name="T29" fmla="*/ 21 h 43"/>
                <a:gd name="T30" fmla="*/ 16 w 20"/>
                <a:gd name="T31" fmla="*/ 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" h="43">
                  <a:moveTo>
                    <a:pt x="16" y="7"/>
                  </a:moveTo>
                  <a:cubicBezTo>
                    <a:pt x="16" y="5"/>
                    <a:pt x="18" y="3"/>
                    <a:pt x="18" y="0"/>
                  </a:cubicBezTo>
                  <a:cubicBezTo>
                    <a:pt x="20" y="1"/>
                    <a:pt x="19" y="3"/>
                    <a:pt x="19" y="5"/>
                  </a:cubicBezTo>
                  <a:cubicBezTo>
                    <a:pt x="20" y="7"/>
                    <a:pt x="19" y="9"/>
                    <a:pt x="19" y="12"/>
                  </a:cubicBezTo>
                  <a:cubicBezTo>
                    <a:pt x="17" y="18"/>
                    <a:pt x="12" y="22"/>
                    <a:pt x="7" y="26"/>
                  </a:cubicBezTo>
                  <a:cubicBezTo>
                    <a:pt x="11" y="23"/>
                    <a:pt x="14" y="20"/>
                    <a:pt x="16" y="17"/>
                  </a:cubicBezTo>
                  <a:cubicBezTo>
                    <a:pt x="17" y="16"/>
                    <a:pt x="18" y="15"/>
                    <a:pt x="19" y="15"/>
                  </a:cubicBezTo>
                  <a:cubicBezTo>
                    <a:pt x="20" y="18"/>
                    <a:pt x="17" y="20"/>
                    <a:pt x="16" y="22"/>
                  </a:cubicBezTo>
                  <a:cubicBezTo>
                    <a:pt x="15" y="24"/>
                    <a:pt x="13" y="27"/>
                    <a:pt x="10" y="28"/>
                  </a:cubicBezTo>
                  <a:cubicBezTo>
                    <a:pt x="5" y="31"/>
                    <a:pt x="5" y="36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4" y="43"/>
                    <a:pt x="3" y="43"/>
                    <a:pt x="3" y="39"/>
                  </a:cubicBezTo>
                  <a:cubicBezTo>
                    <a:pt x="3" y="37"/>
                    <a:pt x="3" y="36"/>
                    <a:pt x="2" y="34"/>
                  </a:cubicBezTo>
                  <a:cubicBezTo>
                    <a:pt x="0" y="29"/>
                    <a:pt x="1" y="25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11" y="19"/>
                    <a:pt x="17" y="12"/>
                    <a:pt x="16" y="7"/>
                  </a:cubicBezTo>
                  <a:close/>
                </a:path>
              </a:pathLst>
            </a:custGeom>
            <a:solidFill>
              <a:srgbClr val="9452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7" name="Freeform 117">
              <a:extLst>
                <a:ext uri="{FF2B5EF4-FFF2-40B4-BE49-F238E27FC236}">
                  <a16:creationId xmlns:a16="http://schemas.microsoft.com/office/drawing/2014/main" id="{426FC13A-A550-F077-C6F2-28261F1B0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" y="1477"/>
              <a:ext cx="50" cy="64"/>
            </a:xfrm>
            <a:custGeom>
              <a:avLst/>
              <a:gdLst>
                <a:gd name="T0" fmla="*/ 6 w 21"/>
                <a:gd name="T1" fmla="*/ 2 h 27"/>
                <a:gd name="T2" fmla="*/ 14 w 21"/>
                <a:gd name="T3" fmla="*/ 13 h 27"/>
                <a:gd name="T4" fmla="*/ 21 w 21"/>
                <a:gd name="T5" fmla="*/ 26 h 27"/>
                <a:gd name="T6" fmla="*/ 10 w 21"/>
                <a:gd name="T7" fmla="*/ 12 h 27"/>
                <a:gd name="T8" fmla="*/ 12 w 21"/>
                <a:gd name="T9" fmla="*/ 26 h 27"/>
                <a:gd name="T10" fmla="*/ 11 w 21"/>
                <a:gd name="T11" fmla="*/ 23 h 27"/>
                <a:gd name="T12" fmla="*/ 7 w 21"/>
                <a:gd name="T13" fmla="*/ 19 h 27"/>
                <a:gd name="T14" fmla="*/ 7 w 21"/>
                <a:gd name="T15" fmla="*/ 27 h 27"/>
                <a:gd name="T16" fmla="*/ 7 w 21"/>
                <a:gd name="T17" fmla="*/ 27 h 27"/>
                <a:gd name="T18" fmla="*/ 5 w 21"/>
                <a:gd name="T19" fmla="*/ 19 h 27"/>
                <a:gd name="T20" fmla="*/ 0 w 21"/>
                <a:gd name="T21" fmla="*/ 0 h 27"/>
                <a:gd name="T22" fmla="*/ 6 w 21"/>
                <a:gd name="T23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27">
                  <a:moveTo>
                    <a:pt x="6" y="2"/>
                  </a:moveTo>
                  <a:cubicBezTo>
                    <a:pt x="7" y="7"/>
                    <a:pt x="11" y="10"/>
                    <a:pt x="14" y="13"/>
                  </a:cubicBezTo>
                  <a:cubicBezTo>
                    <a:pt x="18" y="16"/>
                    <a:pt x="20" y="21"/>
                    <a:pt x="21" y="26"/>
                  </a:cubicBezTo>
                  <a:cubicBezTo>
                    <a:pt x="17" y="21"/>
                    <a:pt x="17" y="14"/>
                    <a:pt x="10" y="12"/>
                  </a:cubicBezTo>
                  <a:cubicBezTo>
                    <a:pt x="12" y="16"/>
                    <a:pt x="11" y="20"/>
                    <a:pt x="12" y="26"/>
                  </a:cubicBezTo>
                  <a:cubicBezTo>
                    <a:pt x="11" y="24"/>
                    <a:pt x="11" y="24"/>
                    <a:pt x="11" y="23"/>
                  </a:cubicBezTo>
                  <a:cubicBezTo>
                    <a:pt x="10" y="21"/>
                    <a:pt x="10" y="18"/>
                    <a:pt x="7" y="19"/>
                  </a:cubicBezTo>
                  <a:cubicBezTo>
                    <a:pt x="5" y="22"/>
                    <a:pt x="10" y="24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5" y="25"/>
                    <a:pt x="5" y="22"/>
                    <a:pt x="5" y="19"/>
                  </a:cubicBezTo>
                  <a:cubicBezTo>
                    <a:pt x="7" y="12"/>
                    <a:pt x="2" y="6"/>
                    <a:pt x="0" y="0"/>
                  </a:cubicBezTo>
                  <a:cubicBezTo>
                    <a:pt x="3" y="0"/>
                    <a:pt x="5" y="1"/>
                    <a:pt x="6" y="2"/>
                  </a:cubicBezTo>
                  <a:close/>
                </a:path>
              </a:pathLst>
            </a:custGeom>
            <a:solidFill>
              <a:srgbClr val="9376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8" name="Freeform 118">
              <a:extLst>
                <a:ext uri="{FF2B5EF4-FFF2-40B4-BE49-F238E27FC236}">
                  <a16:creationId xmlns:a16="http://schemas.microsoft.com/office/drawing/2014/main" id="{088CEA40-16DE-A01A-300A-8BDF47DD6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7" y="1785"/>
              <a:ext cx="29" cy="55"/>
            </a:xfrm>
            <a:custGeom>
              <a:avLst/>
              <a:gdLst>
                <a:gd name="T0" fmla="*/ 7 w 12"/>
                <a:gd name="T1" fmla="*/ 0 h 23"/>
                <a:gd name="T2" fmla="*/ 12 w 12"/>
                <a:gd name="T3" fmla="*/ 10 h 23"/>
                <a:gd name="T4" fmla="*/ 7 w 12"/>
                <a:gd name="T5" fmla="*/ 17 h 23"/>
                <a:gd name="T6" fmla="*/ 8 w 12"/>
                <a:gd name="T7" fmla="*/ 19 h 23"/>
                <a:gd name="T8" fmla="*/ 8 w 12"/>
                <a:gd name="T9" fmla="*/ 23 h 23"/>
                <a:gd name="T10" fmla="*/ 4 w 12"/>
                <a:gd name="T11" fmla="*/ 19 h 23"/>
                <a:gd name="T12" fmla="*/ 4 w 12"/>
                <a:gd name="T13" fmla="*/ 12 h 23"/>
                <a:gd name="T14" fmla="*/ 3 w 12"/>
                <a:gd name="T15" fmla="*/ 8 h 23"/>
                <a:gd name="T16" fmla="*/ 7 w 12"/>
                <a:gd name="T17" fmla="*/ 5 h 23"/>
                <a:gd name="T18" fmla="*/ 2 w 12"/>
                <a:gd name="T19" fmla="*/ 6 h 23"/>
                <a:gd name="T20" fmla="*/ 2 w 12"/>
                <a:gd name="T21" fmla="*/ 2 h 23"/>
                <a:gd name="T22" fmla="*/ 7 w 12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23">
                  <a:moveTo>
                    <a:pt x="7" y="0"/>
                  </a:moveTo>
                  <a:cubicBezTo>
                    <a:pt x="11" y="2"/>
                    <a:pt x="12" y="5"/>
                    <a:pt x="12" y="10"/>
                  </a:cubicBezTo>
                  <a:cubicBezTo>
                    <a:pt x="10" y="12"/>
                    <a:pt x="6" y="12"/>
                    <a:pt x="7" y="17"/>
                  </a:cubicBezTo>
                  <a:cubicBezTo>
                    <a:pt x="8" y="17"/>
                    <a:pt x="7" y="18"/>
                    <a:pt x="8" y="19"/>
                  </a:cubicBezTo>
                  <a:cubicBezTo>
                    <a:pt x="12" y="21"/>
                    <a:pt x="9" y="22"/>
                    <a:pt x="8" y="23"/>
                  </a:cubicBezTo>
                  <a:cubicBezTo>
                    <a:pt x="6" y="22"/>
                    <a:pt x="5" y="20"/>
                    <a:pt x="4" y="19"/>
                  </a:cubicBezTo>
                  <a:cubicBezTo>
                    <a:pt x="0" y="16"/>
                    <a:pt x="0" y="15"/>
                    <a:pt x="4" y="12"/>
                  </a:cubicBezTo>
                  <a:cubicBezTo>
                    <a:pt x="1" y="11"/>
                    <a:pt x="0" y="10"/>
                    <a:pt x="3" y="8"/>
                  </a:cubicBezTo>
                  <a:cubicBezTo>
                    <a:pt x="4" y="7"/>
                    <a:pt x="6" y="7"/>
                    <a:pt x="7" y="5"/>
                  </a:cubicBezTo>
                  <a:cubicBezTo>
                    <a:pt x="5" y="5"/>
                    <a:pt x="3" y="7"/>
                    <a:pt x="2" y="6"/>
                  </a:cubicBezTo>
                  <a:cubicBezTo>
                    <a:pt x="1" y="5"/>
                    <a:pt x="1" y="3"/>
                    <a:pt x="2" y="2"/>
                  </a:cubicBezTo>
                  <a:cubicBezTo>
                    <a:pt x="4" y="1"/>
                    <a:pt x="6" y="1"/>
                    <a:pt x="7" y="0"/>
                  </a:cubicBezTo>
                  <a:close/>
                </a:path>
              </a:pathLst>
            </a:custGeom>
            <a:solidFill>
              <a:srgbClr val="273B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9" name="Freeform 119">
              <a:extLst>
                <a:ext uri="{FF2B5EF4-FFF2-40B4-BE49-F238E27FC236}">
                  <a16:creationId xmlns:a16="http://schemas.microsoft.com/office/drawing/2014/main" id="{2AA09D7B-91D3-6221-83DD-D5E96E650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9" y="989"/>
              <a:ext cx="45" cy="164"/>
            </a:xfrm>
            <a:custGeom>
              <a:avLst/>
              <a:gdLst>
                <a:gd name="T0" fmla="*/ 13 w 19"/>
                <a:gd name="T1" fmla="*/ 58 h 69"/>
                <a:gd name="T2" fmla="*/ 12 w 19"/>
                <a:gd name="T3" fmla="*/ 57 h 69"/>
                <a:gd name="T4" fmla="*/ 14 w 19"/>
                <a:gd name="T5" fmla="*/ 46 h 69"/>
                <a:gd name="T6" fmla="*/ 13 w 19"/>
                <a:gd name="T7" fmla="*/ 37 h 69"/>
                <a:gd name="T8" fmla="*/ 0 w 19"/>
                <a:gd name="T9" fmla="*/ 0 h 69"/>
                <a:gd name="T10" fmla="*/ 13 w 19"/>
                <a:gd name="T11" fmla="*/ 28 h 69"/>
                <a:gd name="T12" fmla="*/ 16 w 19"/>
                <a:gd name="T13" fmla="*/ 54 h 69"/>
                <a:gd name="T14" fmla="*/ 16 w 19"/>
                <a:gd name="T15" fmla="*/ 69 h 69"/>
                <a:gd name="T16" fmla="*/ 13 w 19"/>
                <a:gd name="T17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69">
                  <a:moveTo>
                    <a:pt x="13" y="58"/>
                  </a:moveTo>
                  <a:cubicBezTo>
                    <a:pt x="13" y="58"/>
                    <a:pt x="12" y="58"/>
                    <a:pt x="12" y="57"/>
                  </a:cubicBezTo>
                  <a:cubicBezTo>
                    <a:pt x="16" y="55"/>
                    <a:pt x="14" y="50"/>
                    <a:pt x="14" y="46"/>
                  </a:cubicBezTo>
                  <a:cubicBezTo>
                    <a:pt x="14" y="43"/>
                    <a:pt x="13" y="40"/>
                    <a:pt x="13" y="37"/>
                  </a:cubicBezTo>
                  <a:cubicBezTo>
                    <a:pt x="11" y="24"/>
                    <a:pt x="7" y="11"/>
                    <a:pt x="0" y="0"/>
                  </a:cubicBezTo>
                  <a:cubicBezTo>
                    <a:pt x="6" y="2"/>
                    <a:pt x="10" y="19"/>
                    <a:pt x="13" y="28"/>
                  </a:cubicBezTo>
                  <a:cubicBezTo>
                    <a:pt x="17" y="36"/>
                    <a:pt x="19" y="45"/>
                    <a:pt x="16" y="54"/>
                  </a:cubicBezTo>
                  <a:cubicBezTo>
                    <a:pt x="14" y="59"/>
                    <a:pt x="16" y="64"/>
                    <a:pt x="16" y="69"/>
                  </a:cubicBezTo>
                  <a:cubicBezTo>
                    <a:pt x="14" y="66"/>
                    <a:pt x="16" y="61"/>
                    <a:pt x="13" y="58"/>
                  </a:cubicBezTo>
                  <a:close/>
                </a:path>
              </a:pathLst>
            </a:custGeom>
            <a:solidFill>
              <a:srgbClr val="5A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0" name="Freeform 120">
              <a:extLst>
                <a:ext uri="{FF2B5EF4-FFF2-40B4-BE49-F238E27FC236}">
                  <a16:creationId xmlns:a16="http://schemas.microsoft.com/office/drawing/2014/main" id="{61EFBC6B-C8F4-4DE8-8316-759AB7F34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" y="1807"/>
              <a:ext cx="50" cy="38"/>
            </a:xfrm>
            <a:custGeom>
              <a:avLst/>
              <a:gdLst>
                <a:gd name="T0" fmla="*/ 5 w 21"/>
                <a:gd name="T1" fmla="*/ 9 h 16"/>
                <a:gd name="T2" fmla="*/ 11 w 21"/>
                <a:gd name="T3" fmla="*/ 11 h 16"/>
                <a:gd name="T4" fmla="*/ 10 w 21"/>
                <a:gd name="T5" fmla="*/ 6 h 16"/>
                <a:gd name="T6" fmla="*/ 11 w 21"/>
                <a:gd name="T7" fmla="*/ 5 h 16"/>
                <a:gd name="T8" fmla="*/ 16 w 21"/>
                <a:gd name="T9" fmla="*/ 0 h 16"/>
                <a:gd name="T10" fmla="*/ 21 w 21"/>
                <a:gd name="T11" fmla="*/ 8 h 16"/>
                <a:gd name="T12" fmla="*/ 13 w 21"/>
                <a:gd name="T13" fmla="*/ 10 h 16"/>
                <a:gd name="T14" fmla="*/ 11 w 21"/>
                <a:gd name="T15" fmla="*/ 14 h 16"/>
                <a:gd name="T16" fmla="*/ 6 w 21"/>
                <a:gd name="T17" fmla="*/ 16 h 16"/>
                <a:gd name="T18" fmla="*/ 1 w 21"/>
                <a:gd name="T19" fmla="*/ 14 h 16"/>
                <a:gd name="T20" fmla="*/ 4 w 21"/>
                <a:gd name="T21" fmla="*/ 10 h 16"/>
                <a:gd name="T22" fmla="*/ 5 w 21"/>
                <a:gd name="T23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6">
                  <a:moveTo>
                    <a:pt x="5" y="9"/>
                  </a:moveTo>
                  <a:cubicBezTo>
                    <a:pt x="8" y="9"/>
                    <a:pt x="9" y="10"/>
                    <a:pt x="11" y="11"/>
                  </a:cubicBezTo>
                  <a:cubicBezTo>
                    <a:pt x="10" y="9"/>
                    <a:pt x="10" y="8"/>
                    <a:pt x="10" y="6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6" y="7"/>
                    <a:pt x="15" y="3"/>
                    <a:pt x="16" y="0"/>
                  </a:cubicBezTo>
                  <a:cubicBezTo>
                    <a:pt x="17" y="3"/>
                    <a:pt x="20" y="5"/>
                    <a:pt x="21" y="8"/>
                  </a:cubicBezTo>
                  <a:cubicBezTo>
                    <a:pt x="18" y="8"/>
                    <a:pt x="16" y="12"/>
                    <a:pt x="13" y="10"/>
                  </a:cubicBezTo>
                  <a:cubicBezTo>
                    <a:pt x="13" y="12"/>
                    <a:pt x="15" y="13"/>
                    <a:pt x="11" y="14"/>
                  </a:cubicBezTo>
                  <a:cubicBezTo>
                    <a:pt x="10" y="15"/>
                    <a:pt x="9" y="16"/>
                    <a:pt x="6" y="16"/>
                  </a:cubicBezTo>
                  <a:cubicBezTo>
                    <a:pt x="4" y="16"/>
                    <a:pt x="2" y="16"/>
                    <a:pt x="1" y="14"/>
                  </a:cubicBezTo>
                  <a:cubicBezTo>
                    <a:pt x="0" y="11"/>
                    <a:pt x="3" y="11"/>
                    <a:pt x="4" y="10"/>
                  </a:cubicBezTo>
                  <a:cubicBezTo>
                    <a:pt x="5" y="10"/>
                    <a:pt x="6" y="11"/>
                    <a:pt x="5" y="9"/>
                  </a:cubicBezTo>
                  <a:close/>
                </a:path>
              </a:pathLst>
            </a:custGeom>
            <a:solidFill>
              <a:srgbClr val="9C4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1" name="Freeform 121">
              <a:extLst>
                <a:ext uri="{FF2B5EF4-FFF2-40B4-BE49-F238E27FC236}">
                  <a16:creationId xmlns:a16="http://schemas.microsoft.com/office/drawing/2014/main" id="{CA4906D5-5A1E-82AD-E94F-02E5F6099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1781"/>
              <a:ext cx="19" cy="177"/>
            </a:xfrm>
            <a:custGeom>
              <a:avLst/>
              <a:gdLst>
                <a:gd name="T0" fmla="*/ 2 w 8"/>
                <a:gd name="T1" fmla="*/ 35 h 75"/>
                <a:gd name="T2" fmla="*/ 4 w 8"/>
                <a:gd name="T3" fmla="*/ 17 h 75"/>
                <a:gd name="T4" fmla="*/ 7 w 8"/>
                <a:gd name="T5" fmla="*/ 0 h 75"/>
                <a:gd name="T6" fmla="*/ 6 w 8"/>
                <a:gd name="T7" fmla="*/ 16 h 75"/>
                <a:gd name="T8" fmla="*/ 5 w 8"/>
                <a:gd name="T9" fmla="*/ 27 h 75"/>
                <a:gd name="T10" fmla="*/ 4 w 8"/>
                <a:gd name="T11" fmla="*/ 42 h 75"/>
                <a:gd name="T12" fmla="*/ 2 w 8"/>
                <a:gd name="T13" fmla="*/ 45 h 75"/>
                <a:gd name="T14" fmla="*/ 2 w 8"/>
                <a:gd name="T15" fmla="*/ 61 h 75"/>
                <a:gd name="T16" fmla="*/ 8 w 8"/>
                <a:gd name="T17" fmla="*/ 75 h 75"/>
                <a:gd name="T18" fmla="*/ 2 w 8"/>
                <a:gd name="T19" fmla="*/ 70 h 75"/>
                <a:gd name="T20" fmla="*/ 1 w 8"/>
                <a:gd name="T21" fmla="*/ 36 h 75"/>
                <a:gd name="T22" fmla="*/ 2 w 8"/>
                <a:gd name="T23" fmla="*/ 3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75">
                  <a:moveTo>
                    <a:pt x="2" y="35"/>
                  </a:moveTo>
                  <a:cubicBezTo>
                    <a:pt x="2" y="29"/>
                    <a:pt x="4" y="23"/>
                    <a:pt x="4" y="17"/>
                  </a:cubicBezTo>
                  <a:cubicBezTo>
                    <a:pt x="5" y="11"/>
                    <a:pt x="6" y="5"/>
                    <a:pt x="7" y="0"/>
                  </a:cubicBezTo>
                  <a:cubicBezTo>
                    <a:pt x="8" y="5"/>
                    <a:pt x="7" y="10"/>
                    <a:pt x="6" y="16"/>
                  </a:cubicBezTo>
                  <a:cubicBezTo>
                    <a:pt x="5" y="19"/>
                    <a:pt x="4" y="23"/>
                    <a:pt x="5" y="27"/>
                  </a:cubicBezTo>
                  <a:cubicBezTo>
                    <a:pt x="5" y="32"/>
                    <a:pt x="4" y="37"/>
                    <a:pt x="4" y="42"/>
                  </a:cubicBezTo>
                  <a:cubicBezTo>
                    <a:pt x="2" y="43"/>
                    <a:pt x="2" y="44"/>
                    <a:pt x="2" y="45"/>
                  </a:cubicBezTo>
                  <a:cubicBezTo>
                    <a:pt x="2" y="50"/>
                    <a:pt x="3" y="56"/>
                    <a:pt x="2" y="61"/>
                  </a:cubicBezTo>
                  <a:cubicBezTo>
                    <a:pt x="2" y="66"/>
                    <a:pt x="3" y="71"/>
                    <a:pt x="8" y="75"/>
                  </a:cubicBezTo>
                  <a:cubicBezTo>
                    <a:pt x="4" y="74"/>
                    <a:pt x="2" y="72"/>
                    <a:pt x="2" y="70"/>
                  </a:cubicBezTo>
                  <a:cubicBezTo>
                    <a:pt x="1" y="59"/>
                    <a:pt x="0" y="48"/>
                    <a:pt x="1" y="36"/>
                  </a:cubicBezTo>
                  <a:cubicBezTo>
                    <a:pt x="1" y="36"/>
                    <a:pt x="1" y="36"/>
                    <a:pt x="2" y="35"/>
                  </a:cubicBezTo>
                  <a:close/>
                </a:path>
              </a:pathLst>
            </a:custGeom>
            <a:solidFill>
              <a:srgbClr val="683C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2" name="Freeform 122">
              <a:extLst>
                <a:ext uri="{FF2B5EF4-FFF2-40B4-BE49-F238E27FC236}">
                  <a16:creationId xmlns:a16="http://schemas.microsoft.com/office/drawing/2014/main" id="{05DDE848-E5E4-87E8-9237-570A96202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" y="1167"/>
              <a:ext cx="33" cy="52"/>
            </a:xfrm>
            <a:custGeom>
              <a:avLst/>
              <a:gdLst>
                <a:gd name="T0" fmla="*/ 0 w 14"/>
                <a:gd name="T1" fmla="*/ 10 h 22"/>
                <a:gd name="T2" fmla="*/ 0 w 14"/>
                <a:gd name="T3" fmla="*/ 3 h 22"/>
                <a:gd name="T4" fmla="*/ 0 w 14"/>
                <a:gd name="T5" fmla="*/ 2 h 22"/>
                <a:gd name="T6" fmla="*/ 2 w 14"/>
                <a:gd name="T7" fmla="*/ 6 h 22"/>
                <a:gd name="T8" fmla="*/ 3 w 14"/>
                <a:gd name="T9" fmla="*/ 9 h 22"/>
                <a:gd name="T10" fmla="*/ 6 w 14"/>
                <a:gd name="T11" fmla="*/ 6 h 22"/>
                <a:gd name="T12" fmla="*/ 11 w 14"/>
                <a:gd name="T13" fmla="*/ 2 h 22"/>
                <a:gd name="T14" fmla="*/ 14 w 14"/>
                <a:gd name="T15" fmla="*/ 1 h 22"/>
                <a:gd name="T16" fmla="*/ 10 w 14"/>
                <a:gd name="T17" fmla="*/ 12 h 22"/>
                <a:gd name="T18" fmla="*/ 6 w 14"/>
                <a:gd name="T19" fmla="*/ 18 h 22"/>
                <a:gd name="T20" fmla="*/ 6 w 14"/>
                <a:gd name="T21" fmla="*/ 22 h 22"/>
                <a:gd name="T22" fmla="*/ 4 w 14"/>
                <a:gd name="T23" fmla="*/ 17 h 22"/>
                <a:gd name="T24" fmla="*/ 0 w 14"/>
                <a:gd name="T25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2">
                  <a:moveTo>
                    <a:pt x="0" y="10"/>
                  </a:moveTo>
                  <a:cubicBezTo>
                    <a:pt x="0" y="8"/>
                    <a:pt x="0" y="5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1" y="5"/>
                    <a:pt x="2" y="6"/>
                  </a:cubicBezTo>
                  <a:cubicBezTo>
                    <a:pt x="2" y="7"/>
                    <a:pt x="1" y="9"/>
                    <a:pt x="3" y="9"/>
                  </a:cubicBezTo>
                  <a:cubicBezTo>
                    <a:pt x="4" y="8"/>
                    <a:pt x="6" y="8"/>
                    <a:pt x="6" y="6"/>
                  </a:cubicBezTo>
                  <a:cubicBezTo>
                    <a:pt x="6" y="3"/>
                    <a:pt x="6" y="0"/>
                    <a:pt x="11" y="2"/>
                  </a:cubicBezTo>
                  <a:cubicBezTo>
                    <a:pt x="12" y="2"/>
                    <a:pt x="12" y="0"/>
                    <a:pt x="14" y="1"/>
                  </a:cubicBezTo>
                  <a:cubicBezTo>
                    <a:pt x="13" y="4"/>
                    <a:pt x="11" y="8"/>
                    <a:pt x="10" y="12"/>
                  </a:cubicBezTo>
                  <a:cubicBezTo>
                    <a:pt x="6" y="12"/>
                    <a:pt x="7" y="16"/>
                    <a:pt x="6" y="18"/>
                  </a:cubicBezTo>
                  <a:cubicBezTo>
                    <a:pt x="5" y="19"/>
                    <a:pt x="6" y="20"/>
                    <a:pt x="6" y="22"/>
                  </a:cubicBezTo>
                  <a:cubicBezTo>
                    <a:pt x="3" y="21"/>
                    <a:pt x="3" y="19"/>
                    <a:pt x="4" y="17"/>
                  </a:cubicBezTo>
                  <a:cubicBezTo>
                    <a:pt x="4" y="14"/>
                    <a:pt x="3" y="11"/>
                    <a:pt x="0" y="10"/>
                  </a:cubicBezTo>
                  <a:close/>
                </a:path>
              </a:pathLst>
            </a:custGeom>
            <a:solidFill>
              <a:srgbClr val="2C43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3" name="Freeform 123">
              <a:extLst>
                <a:ext uri="{FF2B5EF4-FFF2-40B4-BE49-F238E27FC236}">
                  <a16:creationId xmlns:a16="http://schemas.microsoft.com/office/drawing/2014/main" id="{44102E85-3C62-6BC4-1591-43A93AF23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" y="724"/>
              <a:ext cx="64" cy="17"/>
            </a:xfrm>
            <a:custGeom>
              <a:avLst/>
              <a:gdLst>
                <a:gd name="T0" fmla="*/ 1 w 27"/>
                <a:gd name="T1" fmla="*/ 2 h 7"/>
                <a:gd name="T2" fmla="*/ 12 w 27"/>
                <a:gd name="T3" fmla="*/ 1 h 7"/>
                <a:gd name="T4" fmla="*/ 21 w 27"/>
                <a:gd name="T5" fmla="*/ 1 h 7"/>
                <a:gd name="T6" fmla="*/ 24 w 27"/>
                <a:gd name="T7" fmla="*/ 1 h 7"/>
                <a:gd name="T8" fmla="*/ 21 w 27"/>
                <a:gd name="T9" fmla="*/ 3 h 7"/>
                <a:gd name="T10" fmla="*/ 27 w 27"/>
                <a:gd name="T11" fmla="*/ 6 h 7"/>
                <a:gd name="T12" fmla="*/ 25 w 27"/>
                <a:gd name="T13" fmla="*/ 6 h 7"/>
                <a:gd name="T14" fmla="*/ 1 w 27"/>
                <a:gd name="T15" fmla="*/ 6 h 7"/>
                <a:gd name="T16" fmla="*/ 1 w 27"/>
                <a:gd name="T1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7">
                  <a:moveTo>
                    <a:pt x="1" y="2"/>
                  </a:moveTo>
                  <a:cubicBezTo>
                    <a:pt x="4" y="1"/>
                    <a:pt x="8" y="1"/>
                    <a:pt x="12" y="1"/>
                  </a:cubicBezTo>
                  <a:cubicBezTo>
                    <a:pt x="15" y="1"/>
                    <a:pt x="18" y="1"/>
                    <a:pt x="21" y="1"/>
                  </a:cubicBezTo>
                  <a:cubicBezTo>
                    <a:pt x="22" y="0"/>
                    <a:pt x="24" y="0"/>
                    <a:pt x="24" y="1"/>
                  </a:cubicBezTo>
                  <a:cubicBezTo>
                    <a:pt x="24" y="3"/>
                    <a:pt x="22" y="3"/>
                    <a:pt x="21" y="3"/>
                  </a:cubicBezTo>
                  <a:cubicBezTo>
                    <a:pt x="23" y="4"/>
                    <a:pt x="27" y="2"/>
                    <a:pt x="27" y="6"/>
                  </a:cubicBezTo>
                  <a:cubicBezTo>
                    <a:pt x="27" y="6"/>
                    <a:pt x="26" y="6"/>
                    <a:pt x="25" y="6"/>
                  </a:cubicBezTo>
                  <a:cubicBezTo>
                    <a:pt x="17" y="6"/>
                    <a:pt x="9" y="7"/>
                    <a:pt x="1" y="6"/>
                  </a:cubicBezTo>
                  <a:cubicBezTo>
                    <a:pt x="0" y="5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AF3C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4" name="Freeform 124">
              <a:extLst>
                <a:ext uri="{FF2B5EF4-FFF2-40B4-BE49-F238E27FC236}">
                  <a16:creationId xmlns:a16="http://schemas.microsoft.com/office/drawing/2014/main" id="{90748E2E-75B5-CB0A-0B5A-DA6881ED1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" y="1243"/>
              <a:ext cx="66" cy="40"/>
            </a:xfrm>
            <a:custGeom>
              <a:avLst/>
              <a:gdLst>
                <a:gd name="T0" fmla="*/ 22 w 28"/>
                <a:gd name="T1" fmla="*/ 17 h 17"/>
                <a:gd name="T2" fmla="*/ 22 w 28"/>
                <a:gd name="T3" fmla="*/ 15 h 17"/>
                <a:gd name="T4" fmla="*/ 8 w 28"/>
                <a:gd name="T5" fmla="*/ 9 h 17"/>
                <a:gd name="T6" fmla="*/ 5 w 28"/>
                <a:gd name="T7" fmla="*/ 9 h 17"/>
                <a:gd name="T8" fmla="*/ 1 w 28"/>
                <a:gd name="T9" fmla="*/ 6 h 17"/>
                <a:gd name="T10" fmla="*/ 6 w 28"/>
                <a:gd name="T11" fmla="*/ 3 h 17"/>
                <a:gd name="T12" fmla="*/ 4 w 28"/>
                <a:gd name="T13" fmla="*/ 6 h 17"/>
                <a:gd name="T14" fmla="*/ 9 w 28"/>
                <a:gd name="T15" fmla="*/ 4 h 17"/>
                <a:gd name="T16" fmla="*/ 12 w 28"/>
                <a:gd name="T17" fmla="*/ 5 h 17"/>
                <a:gd name="T18" fmla="*/ 11 w 28"/>
                <a:gd name="T19" fmla="*/ 8 h 17"/>
                <a:gd name="T20" fmla="*/ 17 w 28"/>
                <a:gd name="T21" fmla="*/ 8 h 17"/>
                <a:gd name="T22" fmla="*/ 15 w 28"/>
                <a:gd name="T23" fmla="*/ 10 h 17"/>
                <a:gd name="T24" fmla="*/ 28 w 28"/>
                <a:gd name="T25" fmla="*/ 15 h 17"/>
                <a:gd name="T26" fmla="*/ 22 w 28"/>
                <a:gd name="T2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17">
                  <a:moveTo>
                    <a:pt x="22" y="17"/>
                  </a:moveTo>
                  <a:cubicBezTo>
                    <a:pt x="22" y="16"/>
                    <a:pt x="23" y="15"/>
                    <a:pt x="22" y="15"/>
                  </a:cubicBezTo>
                  <a:cubicBezTo>
                    <a:pt x="16" y="15"/>
                    <a:pt x="12" y="11"/>
                    <a:pt x="8" y="9"/>
                  </a:cubicBezTo>
                  <a:cubicBezTo>
                    <a:pt x="7" y="9"/>
                    <a:pt x="6" y="9"/>
                    <a:pt x="5" y="9"/>
                  </a:cubicBezTo>
                  <a:cubicBezTo>
                    <a:pt x="1" y="12"/>
                    <a:pt x="1" y="8"/>
                    <a:pt x="1" y="6"/>
                  </a:cubicBezTo>
                  <a:cubicBezTo>
                    <a:pt x="0" y="0"/>
                    <a:pt x="4" y="5"/>
                    <a:pt x="6" y="3"/>
                  </a:cubicBezTo>
                  <a:cubicBezTo>
                    <a:pt x="6" y="5"/>
                    <a:pt x="3" y="4"/>
                    <a:pt x="4" y="6"/>
                  </a:cubicBezTo>
                  <a:cubicBezTo>
                    <a:pt x="6" y="6"/>
                    <a:pt x="8" y="5"/>
                    <a:pt x="9" y="4"/>
                  </a:cubicBezTo>
                  <a:cubicBezTo>
                    <a:pt x="10" y="4"/>
                    <a:pt x="11" y="4"/>
                    <a:pt x="12" y="5"/>
                  </a:cubicBezTo>
                  <a:cubicBezTo>
                    <a:pt x="13" y="6"/>
                    <a:pt x="10" y="6"/>
                    <a:pt x="11" y="8"/>
                  </a:cubicBezTo>
                  <a:cubicBezTo>
                    <a:pt x="13" y="8"/>
                    <a:pt x="15" y="6"/>
                    <a:pt x="17" y="8"/>
                  </a:cubicBezTo>
                  <a:cubicBezTo>
                    <a:pt x="17" y="9"/>
                    <a:pt x="15" y="9"/>
                    <a:pt x="15" y="10"/>
                  </a:cubicBezTo>
                  <a:cubicBezTo>
                    <a:pt x="21" y="8"/>
                    <a:pt x="23" y="15"/>
                    <a:pt x="28" y="15"/>
                  </a:cubicBezTo>
                  <a:cubicBezTo>
                    <a:pt x="26" y="16"/>
                    <a:pt x="24" y="16"/>
                    <a:pt x="22" y="17"/>
                  </a:cubicBezTo>
                  <a:close/>
                </a:path>
              </a:pathLst>
            </a:custGeom>
            <a:solidFill>
              <a:srgbClr val="872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5" name="Freeform 125">
              <a:extLst>
                <a:ext uri="{FF2B5EF4-FFF2-40B4-BE49-F238E27FC236}">
                  <a16:creationId xmlns:a16="http://schemas.microsoft.com/office/drawing/2014/main" id="{870F27B1-9076-847D-5F88-6C260731A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0" y="1423"/>
              <a:ext cx="73" cy="76"/>
            </a:xfrm>
            <a:custGeom>
              <a:avLst/>
              <a:gdLst>
                <a:gd name="T0" fmla="*/ 0 w 31"/>
                <a:gd name="T1" fmla="*/ 29 h 32"/>
                <a:gd name="T2" fmla="*/ 15 w 31"/>
                <a:gd name="T3" fmla="*/ 21 h 32"/>
                <a:gd name="T4" fmla="*/ 20 w 31"/>
                <a:gd name="T5" fmla="*/ 20 h 32"/>
                <a:gd name="T6" fmla="*/ 27 w 31"/>
                <a:gd name="T7" fmla="*/ 10 h 32"/>
                <a:gd name="T8" fmla="*/ 24 w 31"/>
                <a:gd name="T9" fmla="*/ 2 h 32"/>
                <a:gd name="T10" fmla="*/ 25 w 31"/>
                <a:gd name="T11" fmla="*/ 0 h 32"/>
                <a:gd name="T12" fmla="*/ 30 w 31"/>
                <a:gd name="T13" fmla="*/ 5 h 32"/>
                <a:gd name="T14" fmla="*/ 23 w 31"/>
                <a:gd name="T15" fmla="*/ 21 h 32"/>
                <a:gd name="T16" fmla="*/ 18 w 31"/>
                <a:gd name="T17" fmla="*/ 25 h 32"/>
                <a:gd name="T18" fmla="*/ 18 w 31"/>
                <a:gd name="T19" fmla="*/ 26 h 32"/>
                <a:gd name="T20" fmla="*/ 3 w 31"/>
                <a:gd name="T21" fmla="*/ 32 h 32"/>
                <a:gd name="T22" fmla="*/ 9 w 31"/>
                <a:gd name="T23" fmla="*/ 28 h 32"/>
                <a:gd name="T24" fmla="*/ 0 w 31"/>
                <a:gd name="T25" fmla="*/ 30 h 32"/>
                <a:gd name="T26" fmla="*/ 0 w 31"/>
                <a:gd name="T27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32">
                  <a:moveTo>
                    <a:pt x="0" y="29"/>
                  </a:moveTo>
                  <a:cubicBezTo>
                    <a:pt x="6" y="27"/>
                    <a:pt x="10" y="24"/>
                    <a:pt x="15" y="21"/>
                  </a:cubicBezTo>
                  <a:cubicBezTo>
                    <a:pt x="16" y="20"/>
                    <a:pt x="17" y="17"/>
                    <a:pt x="20" y="20"/>
                  </a:cubicBezTo>
                  <a:cubicBezTo>
                    <a:pt x="20" y="21"/>
                    <a:pt x="27" y="14"/>
                    <a:pt x="27" y="10"/>
                  </a:cubicBezTo>
                  <a:cubicBezTo>
                    <a:pt x="28" y="7"/>
                    <a:pt x="30" y="3"/>
                    <a:pt x="24" y="2"/>
                  </a:cubicBezTo>
                  <a:cubicBezTo>
                    <a:pt x="23" y="0"/>
                    <a:pt x="24" y="0"/>
                    <a:pt x="25" y="0"/>
                  </a:cubicBezTo>
                  <a:cubicBezTo>
                    <a:pt x="28" y="0"/>
                    <a:pt x="30" y="2"/>
                    <a:pt x="30" y="5"/>
                  </a:cubicBezTo>
                  <a:cubicBezTo>
                    <a:pt x="31" y="12"/>
                    <a:pt x="28" y="17"/>
                    <a:pt x="23" y="21"/>
                  </a:cubicBezTo>
                  <a:cubicBezTo>
                    <a:pt x="22" y="22"/>
                    <a:pt x="19" y="23"/>
                    <a:pt x="18" y="25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4" y="30"/>
                    <a:pt x="8" y="30"/>
                    <a:pt x="3" y="32"/>
                  </a:cubicBezTo>
                  <a:cubicBezTo>
                    <a:pt x="4" y="28"/>
                    <a:pt x="8" y="30"/>
                    <a:pt x="9" y="28"/>
                  </a:cubicBezTo>
                  <a:cubicBezTo>
                    <a:pt x="6" y="28"/>
                    <a:pt x="4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close/>
                </a:path>
              </a:pathLst>
            </a:custGeom>
            <a:solidFill>
              <a:srgbClr val="512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6" name="Freeform 126">
              <a:extLst>
                <a:ext uri="{FF2B5EF4-FFF2-40B4-BE49-F238E27FC236}">
                  <a16:creationId xmlns:a16="http://schemas.microsoft.com/office/drawing/2014/main" id="{94AA81DB-E96A-55AF-FCD1-C997B5599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7" y="1411"/>
              <a:ext cx="38" cy="45"/>
            </a:xfrm>
            <a:custGeom>
              <a:avLst/>
              <a:gdLst>
                <a:gd name="T0" fmla="*/ 6 w 16"/>
                <a:gd name="T1" fmla="*/ 17 h 19"/>
                <a:gd name="T2" fmla="*/ 9 w 16"/>
                <a:gd name="T3" fmla="*/ 12 h 19"/>
                <a:gd name="T4" fmla="*/ 8 w 16"/>
                <a:gd name="T5" fmla="*/ 10 h 19"/>
                <a:gd name="T6" fmla="*/ 6 w 16"/>
                <a:gd name="T7" fmla="*/ 10 h 19"/>
                <a:gd name="T8" fmla="*/ 0 w 16"/>
                <a:gd name="T9" fmla="*/ 6 h 19"/>
                <a:gd name="T10" fmla="*/ 1 w 16"/>
                <a:gd name="T11" fmla="*/ 3 h 19"/>
                <a:gd name="T12" fmla="*/ 2 w 16"/>
                <a:gd name="T13" fmla="*/ 2 h 19"/>
                <a:gd name="T14" fmla="*/ 3 w 16"/>
                <a:gd name="T15" fmla="*/ 4 h 19"/>
                <a:gd name="T16" fmla="*/ 7 w 16"/>
                <a:gd name="T17" fmla="*/ 1 h 19"/>
                <a:gd name="T18" fmla="*/ 9 w 16"/>
                <a:gd name="T19" fmla="*/ 6 h 19"/>
                <a:gd name="T20" fmla="*/ 16 w 16"/>
                <a:gd name="T21" fmla="*/ 0 h 19"/>
                <a:gd name="T22" fmla="*/ 15 w 16"/>
                <a:gd name="T23" fmla="*/ 10 h 19"/>
                <a:gd name="T24" fmla="*/ 13 w 16"/>
                <a:gd name="T25" fmla="*/ 4 h 19"/>
                <a:gd name="T26" fmla="*/ 13 w 16"/>
                <a:gd name="T27" fmla="*/ 8 h 19"/>
                <a:gd name="T28" fmla="*/ 8 w 16"/>
                <a:gd name="T29" fmla="*/ 18 h 19"/>
                <a:gd name="T30" fmla="*/ 6 w 16"/>
                <a:gd name="T31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19">
                  <a:moveTo>
                    <a:pt x="6" y="17"/>
                  </a:moveTo>
                  <a:cubicBezTo>
                    <a:pt x="8" y="16"/>
                    <a:pt x="9" y="14"/>
                    <a:pt x="9" y="12"/>
                  </a:cubicBezTo>
                  <a:cubicBezTo>
                    <a:pt x="10" y="11"/>
                    <a:pt x="10" y="10"/>
                    <a:pt x="8" y="10"/>
                  </a:cubicBezTo>
                  <a:cubicBezTo>
                    <a:pt x="7" y="11"/>
                    <a:pt x="6" y="11"/>
                    <a:pt x="6" y="10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3"/>
                    <a:pt x="3" y="4"/>
                  </a:cubicBezTo>
                  <a:cubicBezTo>
                    <a:pt x="4" y="3"/>
                    <a:pt x="5" y="0"/>
                    <a:pt x="7" y="1"/>
                  </a:cubicBezTo>
                  <a:cubicBezTo>
                    <a:pt x="9" y="1"/>
                    <a:pt x="7" y="4"/>
                    <a:pt x="9" y="6"/>
                  </a:cubicBezTo>
                  <a:cubicBezTo>
                    <a:pt x="8" y="1"/>
                    <a:pt x="14" y="3"/>
                    <a:pt x="16" y="0"/>
                  </a:cubicBezTo>
                  <a:cubicBezTo>
                    <a:pt x="15" y="3"/>
                    <a:pt x="16" y="6"/>
                    <a:pt x="15" y="10"/>
                  </a:cubicBezTo>
                  <a:cubicBezTo>
                    <a:pt x="14" y="8"/>
                    <a:pt x="15" y="6"/>
                    <a:pt x="13" y="4"/>
                  </a:cubicBezTo>
                  <a:cubicBezTo>
                    <a:pt x="12" y="6"/>
                    <a:pt x="13" y="7"/>
                    <a:pt x="13" y="8"/>
                  </a:cubicBezTo>
                  <a:cubicBezTo>
                    <a:pt x="14" y="11"/>
                    <a:pt x="10" y="17"/>
                    <a:pt x="8" y="18"/>
                  </a:cubicBezTo>
                  <a:cubicBezTo>
                    <a:pt x="6" y="19"/>
                    <a:pt x="6" y="18"/>
                    <a:pt x="6" y="17"/>
                  </a:cubicBezTo>
                  <a:close/>
                </a:path>
              </a:pathLst>
            </a:custGeom>
            <a:solidFill>
              <a:srgbClr val="6923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7" name="Freeform 127">
              <a:extLst>
                <a:ext uri="{FF2B5EF4-FFF2-40B4-BE49-F238E27FC236}">
                  <a16:creationId xmlns:a16="http://schemas.microsoft.com/office/drawing/2014/main" id="{5D863A9F-C488-FDB7-6FB5-62E10DC51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9" y="1229"/>
              <a:ext cx="33" cy="35"/>
            </a:xfrm>
            <a:custGeom>
              <a:avLst/>
              <a:gdLst>
                <a:gd name="T0" fmla="*/ 8 w 14"/>
                <a:gd name="T1" fmla="*/ 0 h 15"/>
                <a:gd name="T2" fmla="*/ 14 w 14"/>
                <a:gd name="T3" fmla="*/ 1 h 15"/>
                <a:gd name="T4" fmla="*/ 10 w 14"/>
                <a:gd name="T5" fmla="*/ 12 h 15"/>
                <a:gd name="T6" fmla="*/ 14 w 14"/>
                <a:gd name="T7" fmla="*/ 15 h 15"/>
                <a:gd name="T8" fmla="*/ 7 w 14"/>
                <a:gd name="T9" fmla="*/ 13 h 15"/>
                <a:gd name="T10" fmla="*/ 4 w 14"/>
                <a:gd name="T11" fmla="*/ 11 h 15"/>
                <a:gd name="T12" fmla="*/ 1 w 14"/>
                <a:gd name="T13" fmla="*/ 8 h 15"/>
                <a:gd name="T14" fmla="*/ 7 w 14"/>
                <a:gd name="T15" fmla="*/ 8 h 15"/>
                <a:gd name="T16" fmla="*/ 0 w 14"/>
                <a:gd name="T17" fmla="*/ 4 h 15"/>
                <a:gd name="T18" fmla="*/ 12 w 14"/>
                <a:gd name="T19" fmla="*/ 4 h 15"/>
                <a:gd name="T20" fmla="*/ 6 w 14"/>
                <a:gd name="T21" fmla="*/ 3 h 15"/>
                <a:gd name="T22" fmla="*/ 2 w 14"/>
                <a:gd name="T23" fmla="*/ 0 h 15"/>
                <a:gd name="T24" fmla="*/ 8 w 14"/>
                <a:gd name="T2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5">
                  <a:moveTo>
                    <a:pt x="8" y="0"/>
                  </a:moveTo>
                  <a:cubicBezTo>
                    <a:pt x="10" y="1"/>
                    <a:pt x="11" y="3"/>
                    <a:pt x="14" y="1"/>
                  </a:cubicBezTo>
                  <a:cubicBezTo>
                    <a:pt x="14" y="5"/>
                    <a:pt x="12" y="8"/>
                    <a:pt x="10" y="12"/>
                  </a:cubicBezTo>
                  <a:cubicBezTo>
                    <a:pt x="11" y="12"/>
                    <a:pt x="13" y="12"/>
                    <a:pt x="14" y="15"/>
                  </a:cubicBezTo>
                  <a:cubicBezTo>
                    <a:pt x="12" y="14"/>
                    <a:pt x="9" y="13"/>
                    <a:pt x="7" y="13"/>
                  </a:cubicBezTo>
                  <a:cubicBezTo>
                    <a:pt x="7" y="11"/>
                    <a:pt x="5" y="11"/>
                    <a:pt x="4" y="11"/>
                  </a:cubicBezTo>
                  <a:cubicBezTo>
                    <a:pt x="2" y="11"/>
                    <a:pt x="1" y="11"/>
                    <a:pt x="1" y="8"/>
                  </a:cubicBezTo>
                  <a:cubicBezTo>
                    <a:pt x="3" y="8"/>
                    <a:pt x="5" y="8"/>
                    <a:pt x="7" y="8"/>
                  </a:cubicBezTo>
                  <a:cubicBezTo>
                    <a:pt x="5" y="7"/>
                    <a:pt x="2" y="7"/>
                    <a:pt x="0" y="4"/>
                  </a:cubicBezTo>
                  <a:cubicBezTo>
                    <a:pt x="4" y="2"/>
                    <a:pt x="8" y="5"/>
                    <a:pt x="12" y="4"/>
                  </a:cubicBezTo>
                  <a:cubicBezTo>
                    <a:pt x="10" y="4"/>
                    <a:pt x="8" y="3"/>
                    <a:pt x="6" y="3"/>
                  </a:cubicBezTo>
                  <a:cubicBezTo>
                    <a:pt x="4" y="3"/>
                    <a:pt x="3" y="2"/>
                    <a:pt x="2" y="0"/>
                  </a:cubicBezTo>
                  <a:cubicBezTo>
                    <a:pt x="4" y="0"/>
                    <a:pt x="6" y="0"/>
                    <a:pt x="8" y="0"/>
                  </a:cubicBezTo>
                  <a:close/>
                </a:path>
              </a:pathLst>
            </a:custGeom>
            <a:solidFill>
              <a:srgbClr val="2A3B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8" name="Freeform 128">
              <a:extLst>
                <a:ext uri="{FF2B5EF4-FFF2-40B4-BE49-F238E27FC236}">
                  <a16:creationId xmlns:a16="http://schemas.microsoft.com/office/drawing/2014/main" id="{277B1971-1107-515E-15F0-D61CF4896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" y="655"/>
              <a:ext cx="33" cy="57"/>
            </a:xfrm>
            <a:custGeom>
              <a:avLst/>
              <a:gdLst>
                <a:gd name="T0" fmla="*/ 8 w 14"/>
                <a:gd name="T1" fmla="*/ 1 h 24"/>
                <a:gd name="T2" fmla="*/ 8 w 14"/>
                <a:gd name="T3" fmla="*/ 3 h 24"/>
                <a:gd name="T4" fmla="*/ 14 w 14"/>
                <a:gd name="T5" fmla="*/ 8 h 24"/>
                <a:gd name="T6" fmla="*/ 8 w 14"/>
                <a:gd name="T7" fmla="*/ 18 h 24"/>
                <a:gd name="T8" fmla="*/ 13 w 14"/>
                <a:gd name="T9" fmla="*/ 21 h 24"/>
                <a:gd name="T10" fmla="*/ 13 w 14"/>
                <a:gd name="T11" fmla="*/ 23 h 24"/>
                <a:gd name="T12" fmla="*/ 11 w 14"/>
                <a:gd name="T13" fmla="*/ 23 h 24"/>
                <a:gd name="T14" fmla="*/ 7 w 14"/>
                <a:gd name="T15" fmla="*/ 22 h 24"/>
                <a:gd name="T16" fmla="*/ 2 w 14"/>
                <a:gd name="T17" fmla="*/ 22 h 24"/>
                <a:gd name="T18" fmla="*/ 6 w 14"/>
                <a:gd name="T19" fmla="*/ 20 h 24"/>
                <a:gd name="T20" fmla="*/ 2 w 14"/>
                <a:gd name="T21" fmla="*/ 19 h 24"/>
                <a:gd name="T22" fmla="*/ 6 w 14"/>
                <a:gd name="T23" fmla="*/ 15 h 24"/>
                <a:gd name="T24" fmla="*/ 2 w 14"/>
                <a:gd name="T25" fmla="*/ 15 h 24"/>
                <a:gd name="T26" fmla="*/ 5 w 14"/>
                <a:gd name="T27" fmla="*/ 11 h 24"/>
                <a:gd name="T28" fmla="*/ 4 w 14"/>
                <a:gd name="T29" fmla="*/ 8 h 24"/>
                <a:gd name="T30" fmla="*/ 2 w 14"/>
                <a:gd name="T31" fmla="*/ 5 h 24"/>
                <a:gd name="T32" fmla="*/ 5 w 14"/>
                <a:gd name="T33" fmla="*/ 2 h 24"/>
                <a:gd name="T34" fmla="*/ 8 w 14"/>
                <a:gd name="T3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24">
                  <a:moveTo>
                    <a:pt x="8" y="1"/>
                  </a:moveTo>
                  <a:cubicBezTo>
                    <a:pt x="8" y="2"/>
                    <a:pt x="8" y="3"/>
                    <a:pt x="8" y="3"/>
                  </a:cubicBezTo>
                  <a:cubicBezTo>
                    <a:pt x="7" y="7"/>
                    <a:pt x="7" y="10"/>
                    <a:pt x="14" y="8"/>
                  </a:cubicBezTo>
                  <a:cubicBezTo>
                    <a:pt x="7" y="10"/>
                    <a:pt x="9" y="15"/>
                    <a:pt x="8" y="18"/>
                  </a:cubicBezTo>
                  <a:cubicBezTo>
                    <a:pt x="8" y="20"/>
                    <a:pt x="11" y="21"/>
                    <a:pt x="13" y="21"/>
                  </a:cubicBezTo>
                  <a:cubicBezTo>
                    <a:pt x="14" y="22"/>
                    <a:pt x="14" y="23"/>
                    <a:pt x="13" y="23"/>
                  </a:cubicBezTo>
                  <a:cubicBezTo>
                    <a:pt x="12" y="24"/>
                    <a:pt x="12" y="23"/>
                    <a:pt x="11" y="23"/>
                  </a:cubicBezTo>
                  <a:cubicBezTo>
                    <a:pt x="10" y="22"/>
                    <a:pt x="8" y="22"/>
                    <a:pt x="7" y="22"/>
                  </a:cubicBezTo>
                  <a:cubicBezTo>
                    <a:pt x="5" y="22"/>
                    <a:pt x="4" y="22"/>
                    <a:pt x="2" y="22"/>
                  </a:cubicBezTo>
                  <a:cubicBezTo>
                    <a:pt x="3" y="20"/>
                    <a:pt x="5" y="21"/>
                    <a:pt x="6" y="20"/>
                  </a:cubicBezTo>
                  <a:cubicBezTo>
                    <a:pt x="5" y="19"/>
                    <a:pt x="2" y="20"/>
                    <a:pt x="2" y="19"/>
                  </a:cubicBezTo>
                  <a:cubicBezTo>
                    <a:pt x="2" y="16"/>
                    <a:pt x="5" y="17"/>
                    <a:pt x="6" y="15"/>
                  </a:cubicBezTo>
                  <a:cubicBezTo>
                    <a:pt x="5" y="14"/>
                    <a:pt x="3" y="16"/>
                    <a:pt x="2" y="15"/>
                  </a:cubicBezTo>
                  <a:cubicBezTo>
                    <a:pt x="2" y="13"/>
                    <a:pt x="4" y="13"/>
                    <a:pt x="5" y="11"/>
                  </a:cubicBezTo>
                  <a:cubicBezTo>
                    <a:pt x="5" y="10"/>
                    <a:pt x="0" y="11"/>
                    <a:pt x="4" y="8"/>
                  </a:cubicBezTo>
                  <a:cubicBezTo>
                    <a:pt x="5" y="7"/>
                    <a:pt x="6" y="4"/>
                    <a:pt x="2" y="5"/>
                  </a:cubicBezTo>
                  <a:cubicBezTo>
                    <a:pt x="2" y="3"/>
                    <a:pt x="6" y="4"/>
                    <a:pt x="5" y="2"/>
                  </a:cubicBezTo>
                  <a:cubicBezTo>
                    <a:pt x="6" y="0"/>
                    <a:pt x="7" y="0"/>
                    <a:pt x="8" y="1"/>
                  </a:cubicBezTo>
                  <a:close/>
                </a:path>
              </a:pathLst>
            </a:custGeom>
            <a:solidFill>
              <a:srgbClr val="7624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9" name="Freeform 129">
              <a:extLst>
                <a:ext uri="{FF2B5EF4-FFF2-40B4-BE49-F238E27FC236}">
                  <a16:creationId xmlns:a16="http://schemas.microsoft.com/office/drawing/2014/main" id="{A2C757B6-DF75-7B89-9D2D-24FF0A60C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" y="1852"/>
              <a:ext cx="81" cy="31"/>
            </a:xfrm>
            <a:custGeom>
              <a:avLst/>
              <a:gdLst>
                <a:gd name="T0" fmla="*/ 33 w 34"/>
                <a:gd name="T1" fmla="*/ 1 h 13"/>
                <a:gd name="T2" fmla="*/ 34 w 34"/>
                <a:gd name="T3" fmla="*/ 0 h 13"/>
                <a:gd name="T4" fmla="*/ 23 w 34"/>
                <a:gd name="T5" fmla="*/ 8 h 13"/>
                <a:gd name="T6" fmla="*/ 6 w 34"/>
                <a:gd name="T7" fmla="*/ 12 h 13"/>
                <a:gd name="T8" fmla="*/ 0 w 34"/>
                <a:gd name="T9" fmla="*/ 9 h 13"/>
                <a:gd name="T10" fmla="*/ 10 w 34"/>
                <a:gd name="T11" fmla="*/ 6 h 13"/>
                <a:gd name="T12" fmla="*/ 20 w 34"/>
                <a:gd name="T13" fmla="*/ 4 h 13"/>
                <a:gd name="T14" fmla="*/ 33 w 34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3">
                  <a:moveTo>
                    <a:pt x="33" y="1"/>
                  </a:moveTo>
                  <a:cubicBezTo>
                    <a:pt x="34" y="1"/>
                    <a:pt x="34" y="1"/>
                    <a:pt x="34" y="0"/>
                  </a:cubicBezTo>
                  <a:cubicBezTo>
                    <a:pt x="32" y="6"/>
                    <a:pt x="28" y="8"/>
                    <a:pt x="23" y="8"/>
                  </a:cubicBezTo>
                  <a:cubicBezTo>
                    <a:pt x="17" y="8"/>
                    <a:pt x="11" y="8"/>
                    <a:pt x="6" y="12"/>
                  </a:cubicBezTo>
                  <a:cubicBezTo>
                    <a:pt x="3" y="13"/>
                    <a:pt x="1" y="13"/>
                    <a:pt x="0" y="9"/>
                  </a:cubicBezTo>
                  <a:cubicBezTo>
                    <a:pt x="4" y="10"/>
                    <a:pt x="7" y="8"/>
                    <a:pt x="10" y="6"/>
                  </a:cubicBezTo>
                  <a:cubicBezTo>
                    <a:pt x="13" y="4"/>
                    <a:pt x="17" y="3"/>
                    <a:pt x="20" y="4"/>
                  </a:cubicBezTo>
                  <a:cubicBezTo>
                    <a:pt x="25" y="6"/>
                    <a:pt x="29" y="3"/>
                    <a:pt x="33" y="1"/>
                  </a:cubicBezTo>
                  <a:close/>
                </a:path>
              </a:pathLst>
            </a:custGeom>
            <a:solidFill>
              <a:srgbClr val="864A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0" name="Freeform 130">
              <a:extLst>
                <a:ext uri="{FF2B5EF4-FFF2-40B4-BE49-F238E27FC236}">
                  <a16:creationId xmlns:a16="http://schemas.microsoft.com/office/drawing/2014/main" id="{AA30EA65-54A6-23A6-0BF8-629DDC8A9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" y="1380"/>
              <a:ext cx="52" cy="78"/>
            </a:xfrm>
            <a:custGeom>
              <a:avLst/>
              <a:gdLst>
                <a:gd name="T0" fmla="*/ 0 w 22"/>
                <a:gd name="T1" fmla="*/ 0 h 33"/>
                <a:gd name="T2" fmla="*/ 21 w 22"/>
                <a:gd name="T3" fmla="*/ 26 h 33"/>
                <a:gd name="T4" fmla="*/ 18 w 22"/>
                <a:gd name="T5" fmla="*/ 21 h 33"/>
                <a:gd name="T6" fmla="*/ 21 w 22"/>
                <a:gd name="T7" fmla="*/ 33 h 33"/>
                <a:gd name="T8" fmla="*/ 15 w 22"/>
                <a:gd name="T9" fmla="*/ 18 h 33"/>
                <a:gd name="T10" fmla="*/ 10 w 22"/>
                <a:gd name="T11" fmla="*/ 12 h 33"/>
                <a:gd name="T12" fmla="*/ 7 w 22"/>
                <a:gd name="T13" fmla="*/ 9 h 33"/>
                <a:gd name="T14" fmla="*/ 0 w 22"/>
                <a:gd name="T1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3">
                  <a:moveTo>
                    <a:pt x="0" y="0"/>
                  </a:moveTo>
                  <a:cubicBezTo>
                    <a:pt x="13" y="8"/>
                    <a:pt x="19" y="16"/>
                    <a:pt x="21" y="26"/>
                  </a:cubicBezTo>
                  <a:cubicBezTo>
                    <a:pt x="20" y="24"/>
                    <a:pt x="20" y="23"/>
                    <a:pt x="18" y="21"/>
                  </a:cubicBezTo>
                  <a:cubicBezTo>
                    <a:pt x="18" y="26"/>
                    <a:pt x="22" y="29"/>
                    <a:pt x="21" y="33"/>
                  </a:cubicBezTo>
                  <a:cubicBezTo>
                    <a:pt x="19" y="28"/>
                    <a:pt x="14" y="25"/>
                    <a:pt x="15" y="18"/>
                  </a:cubicBezTo>
                  <a:cubicBezTo>
                    <a:pt x="15" y="16"/>
                    <a:pt x="13" y="13"/>
                    <a:pt x="10" y="12"/>
                  </a:cubicBezTo>
                  <a:cubicBezTo>
                    <a:pt x="8" y="12"/>
                    <a:pt x="8" y="10"/>
                    <a:pt x="7" y="9"/>
                  </a:cubicBezTo>
                  <a:cubicBezTo>
                    <a:pt x="6" y="5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704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1" name="Freeform 131">
              <a:extLst>
                <a:ext uri="{FF2B5EF4-FFF2-40B4-BE49-F238E27FC236}">
                  <a16:creationId xmlns:a16="http://schemas.microsoft.com/office/drawing/2014/main" id="{55906DA6-FAD0-121B-6DC4-B61F1F21B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5" y="994"/>
              <a:ext cx="71" cy="24"/>
            </a:xfrm>
            <a:custGeom>
              <a:avLst/>
              <a:gdLst>
                <a:gd name="T0" fmla="*/ 18 w 30"/>
                <a:gd name="T1" fmla="*/ 0 h 10"/>
                <a:gd name="T2" fmla="*/ 27 w 30"/>
                <a:gd name="T3" fmla="*/ 2 h 10"/>
                <a:gd name="T4" fmla="*/ 29 w 30"/>
                <a:gd name="T5" fmla="*/ 3 h 10"/>
                <a:gd name="T6" fmla="*/ 28 w 30"/>
                <a:gd name="T7" fmla="*/ 4 h 10"/>
                <a:gd name="T8" fmla="*/ 19 w 30"/>
                <a:gd name="T9" fmla="*/ 3 h 10"/>
                <a:gd name="T10" fmla="*/ 30 w 30"/>
                <a:gd name="T11" fmla="*/ 6 h 10"/>
                <a:gd name="T12" fmla="*/ 30 w 30"/>
                <a:gd name="T13" fmla="*/ 6 h 10"/>
                <a:gd name="T14" fmla="*/ 29 w 30"/>
                <a:gd name="T15" fmla="*/ 7 h 10"/>
                <a:gd name="T16" fmla="*/ 15 w 30"/>
                <a:gd name="T17" fmla="*/ 6 h 10"/>
                <a:gd name="T18" fmla="*/ 8 w 30"/>
                <a:gd name="T19" fmla="*/ 6 h 10"/>
                <a:gd name="T20" fmla="*/ 3 w 30"/>
                <a:gd name="T21" fmla="*/ 6 h 10"/>
                <a:gd name="T22" fmla="*/ 0 w 30"/>
                <a:gd name="T23" fmla="*/ 4 h 10"/>
                <a:gd name="T24" fmla="*/ 3 w 30"/>
                <a:gd name="T25" fmla="*/ 2 h 10"/>
                <a:gd name="T26" fmla="*/ 8 w 30"/>
                <a:gd name="T27" fmla="*/ 2 h 10"/>
                <a:gd name="T28" fmla="*/ 18 w 30"/>
                <a:gd name="T2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10">
                  <a:moveTo>
                    <a:pt x="18" y="0"/>
                  </a:moveTo>
                  <a:cubicBezTo>
                    <a:pt x="21" y="1"/>
                    <a:pt x="24" y="1"/>
                    <a:pt x="27" y="2"/>
                  </a:cubicBezTo>
                  <a:cubicBezTo>
                    <a:pt x="28" y="2"/>
                    <a:pt x="29" y="2"/>
                    <a:pt x="29" y="3"/>
                  </a:cubicBezTo>
                  <a:cubicBezTo>
                    <a:pt x="30" y="4"/>
                    <a:pt x="29" y="4"/>
                    <a:pt x="28" y="4"/>
                  </a:cubicBezTo>
                  <a:cubicBezTo>
                    <a:pt x="25" y="5"/>
                    <a:pt x="23" y="3"/>
                    <a:pt x="19" y="3"/>
                  </a:cubicBezTo>
                  <a:cubicBezTo>
                    <a:pt x="23" y="5"/>
                    <a:pt x="26" y="5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7"/>
                    <a:pt x="29" y="7"/>
                    <a:pt x="29" y="7"/>
                  </a:cubicBezTo>
                  <a:cubicBezTo>
                    <a:pt x="25" y="10"/>
                    <a:pt x="20" y="7"/>
                    <a:pt x="15" y="6"/>
                  </a:cubicBezTo>
                  <a:cubicBezTo>
                    <a:pt x="13" y="6"/>
                    <a:pt x="10" y="6"/>
                    <a:pt x="8" y="6"/>
                  </a:cubicBezTo>
                  <a:cubicBezTo>
                    <a:pt x="6" y="5"/>
                    <a:pt x="5" y="6"/>
                    <a:pt x="3" y="6"/>
                  </a:cubicBezTo>
                  <a:cubicBezTo>
                    <a:pt x="2" y="6"/>
                    <a:pt x="0" y="6"/>
                    <a:pt x="0" y="4"/>
                  </a:cubicBezTo>
                  <a:cubicBezTo>
                    <a:pt x="0" y="2"/>
                    <a:pt x="1" y="2"/>
                    <a:pt x="3" y="2"/>
                  </a:cubicBezTo>
                  <a:cubicBezTo>
                    <a:pt x="4" y="2"/>
                    <a:pt x="6" y="2"/>
                    <a:pt x="8" y="2"/>
                  </a:cubicBezTo>
                  <a:cubicBezTo>
                    <a:pt x="11" y="3"/>
                    <a:pt x="15" y="2"/>
                    <a:pt x="18" y="0"/>
                  </a:cubicBezTo>
                  <a:close/>
                </a:path>
              </a:pathLst>
            </a:custGeom>
            <a:solidFill>
              <a:srgbClr val="2F4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2" name="Freeform 132">
              <a:extLst>
                <a:ext uri="{FF2B5EF4-FFF2-40B4-BE49-F238E27FC236}">
                  <a16:creationId xmlns:a16="http://schemas.microsoft.com/office/drawing/2014/main" id="{7BEC11A1-947D-8A2B-0D47-783EAE26F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" y="762"/>
              <a:ext cx="35" cy="28"/>
            </a:xfrm>
            <a:custGeom>
              <a:avLst/>
              <a:gdLst>
                <a:gd name="T0" fmla="*/ 6 w 15"/>
                <a:gd name="T1" fmla="*/ 12 h 12"/>
                <a:gd name="T2" fmla="*/ 3 w 15"/>
                <a:gd name="T3" fmla="*/ 9 h 12"/>
                <a:gd name="T4" fmla="*/ 0 w 15"/>
                <a:gd name="T5" fmla="*/ 4 h 12"/>
                <a:gd name="T6" fmla="*/ 3 w 15"/>
                <a:gd name="T7" fmla="*/ 0 h 12"/>
                <a:gd name="T8" fmla="*/ 8 w 15"/>
                <a:gd name="T9" fmla="*/ 1 h 12"/>
                <a:gd name="T10" fmla="*/ 8 w 15"/>
                <a:gd name="T11" fmla="*/ 0 h 12"/>
                <a:gd name="T12" fmla="*/ 13 w 15"/>
                <a:gd name="T13" fmla="*/ 10 h 12"/>
                <a:gd name="T14" fmla="*/ 11 w 15"/>
                <a:gd name="T15" fmla="*/ 12 h 12"/>
                <a:gd name="T16" fmla="*/ 6 w 15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2">
                  <a:moveTo>
                    <a:pt x="6" y="12"/>
                  </a:moveTo>
                  <a:cubicBezTo>
                    <a:pt x="5" y="11"/>
                    <a:pt x="4" y="10"/>
                    <a:pt x="3" y="9"/>
                  </a:cubicBezTo>
                  <a:cubicBezTo>
                    <a:pt x="3" y="6"/>
                    <a:pt x="0" y="6"/>
                    <a:pt x="0" y="4"/>
                  </a:cubicBezTo>
                  <a:cubicBezTo>
                    <a:pt x="1" y="3"/>
                    <a:pt x="4" y="4"/>
                    <a:pt x="3" y="0"/>
                  </a:cubicBezTo>
                  <a:cubicBezTo>
                    <a:pt x="3" y="0"/>
                    <a:pt x="6" y="2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4" y="3"/>
                    <a:pt x="15" y="5"/>
                    <a:pt x="13" y="10"/>
                  </a:cubicBezTo>
                  <a:cubicBezTo>
                    <a:pt x="13" y="12"/>
                    <a:pt x="12" y="12"/>
                    <a:pt x="11" y="12"/>
                  </a:cubicBezTo>
                  <a:cubicBezTo>
                    <a:pt x="9" y="11"/>
                    <a:pt x="7" y="12"/>
                    <a:pt x="6" y="12"/>
                  </a:cubicBezTo>
                  <a:close/>
                </a:path>
              </a:pathLst>
            </a:custGeom>
            <a:solidFill>
              <a:srgbClr val="4C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3" name="Freeform 133">
              <a:extLst>
                <a:ext uri="{FF2B5EF4-FFF2-40B4-BE49-F238E27FC236}">
                  <a16:creationId xmlns:a16="http://schemas.microsoft.com/office/drawing/2014/main" id="{8FED2CBB-EA41-649D-7FA2-185F0A7B2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" y="1307"/>
              <a:ext cx="48" cy="26"/>
            </a:xfrm>
            <a:custGeom>
              <a:avLst/>
              <a:gdLst>
                <a:gd name="T0" fmla="*/ 15 w 20"/>
                <a:gd name="T1" fmla="*/ 8 h 11"/>
                <a:gd name="T2" fmla="*/ 5 w 20"/>
                <a:gd name="T3" fmla="*/ 11 h 11"/>
                <a:gd name="T4" fmla="*/ 1 w 20"/>
                <a:gd name="T5" fmla="*/ 8 h 11"/>
                <a:gd name="T6" fmla="*/ 0 w 20"/>
                <a:gd name="T7" fmla="*/ 1 h 11"/>
                <a:gd name="T8" fmla="*/ 5 w 20"/>
                <a:gd name="T9" fmla="*/ 1 h 11"/>
                <a:gd name="T10" fmla="*/ 20 w 20"/>
                <a:gd name="T11" fmla="*/ 6 h 11"/>
                <a:gd name="T12" fmla="*/ 15 w 20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1">
                  <a:moveTo>
                    <a:pt x="15" y="8"/>
                  </a:moveTo>
                  <a:cubicBezTo>
                    <a:pt x="11" y="8"/>
                    <a:pt x="8" y="8"/>
                    <a:pt x="5" y="11"/>
                  </a:cubicBezTo>
                  <a:cubicBezTo>
                    <a:pt x="4" y="9"/>
                    <a:pt x="6" y="5"/>
                    <a:pt x="1" y="8"/>
                  </a:cubicBezTo>
                  <a:cubicBezTo>
                    <a:pt x="2" y="5"/>
                    <a:pt x="0" y="4"/>
                    <a:pt x="0" y="1"/>
                  </a:cubicBezTo>
                  <a:cubicBezTo>
                    <a:pt x="1" y="1"/>
                    <a:pt x="3" y="0"/>
                    <a:pt x="5" y="1"/>
                  </a:cubicBezTo>
                  <a:cubicBezTo>
                    <a:pt x="10" y="2"/>
                    <a:pt x="14" y="6"/>
                    <a:pt x="20" y="6"/>
                  </a:cubicBezTo>
                  <a:cubicBezTo>
                    <a:pt x="18" y="7"/>
                    <a:pt x="16" y="7"/>
                    <a:pt x="15" y="8"/>
                  </a:cubicBezTo>
                  <a:close/>
                </a:path>
              </a:pathLst>
            </a:custGeom>
            <a:solidFill>
              <a:srgbClr val="51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4" name="Freeform 134">
              <a:extLst>
                <a:ext uri="{FF2B5EF4-FFF2-40B4-BE49-F238E27FC236}">
                  <a16:creationId xmlns:a16="http://schemas.microsoft.com/office/drawing/2014/main" id="{FB29D7E0-782D-DB5B-91F6-27F5EA81A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" y="1037"/>
              <a:ext cx="12" cy="94"/>
            </a:xfrm>
            <a:custGeom>
              <a:avLst/>
              <a:gdLst>
                <a:gd name="T0" fmla="*/ 2 w 5"/>
                <a:gd name="T1" fmla="*/ 38 h 40"/>
                <a:gd name="T2" fmla="*/ 1 w 5"/>
                <a:gd name="T3" fmla="*/ 5 h 40"/>
                <a:gd name="T4" fmla="*/ 1 w 5"/>
                <a:gd name="T5" fmla="*/ 0 h 40"/>
                <a:gd name="T6" fmla="*/ 2 w 5"/>
                <a:gd name="T7" fmla="*/ 2 h 40"/>
                <a:gd name="T8" fmla="*/ 3 w 5"/>
                <a:gd name="T9" fmla="*/ 3 h 40"/>
                <a:gd name="T10" fmla="*/ 3 w 5"/>
                <a:gd name="T11" fmla="*/ 2 h 40"/>
                <a:gd name="T12" fmla="*/ 5 w 5"/>
                <a:gd name="T13" fmla="*/ 19 h 40"/>
                <a:gd name="T14" fmla="*/ 5 w 5"/>
                <a:gd name="T15" fmla="*/ 29 h 40"/>
                <a:gd name="T16" fmla="*/ 4 w 5"/>
                <a:gd name="T17" fmla="*/ 38 h 40"/>
                <a:gd name="T18" fmla="*/ 2 w 5"/>
                <a:gd name="T19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40">
                  <a:moveTo>
                    <a:pt x="2" y="38"/>
                  </a:moveTo>
                  <a:cubicBezTo>
                    <a:pt x="3" y="27"/>
                    <a:pt x="3" y="16"/>
                    <a:pt x="1" y="5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3" y="3"/>
                    <a:pt x="2" y="4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5" y="8"/>
                    <a:pt x="5" y="13"/>
                    <a:pt x="5" y="19"/>
                  </a:cubicBezTo>
                  <a:cubicBezTo>
                    <a:pt x="3" y="22"/>
                    <a:pt x="4" y="26"/>
                    <a:pt x="5" y="29"/>
                  </a:cubicBezTo>
                  <a:cubicBezTo>
                    <a:pt x="5" y="32"/>
                    <a:pt x="4" y="35"/>
                    <a:pt x="4" y="38"/>
                  </a:cubicBezTo>
                  <a:cubicBezTo>
                    <a:pt x="4" y="40"/>
                    <a:pt x="3" y="39"/>
                    <a:pt x="2" y="38"/>
                  </a:cubicBezTo>
                  <a:close/>
                </a:path>
              </a:pathLst>
            </a:custGeom>
            <a:solidFill>
              <a:srgbClr val="8B2F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5" name="Freeform 135">
              <a:extLst>
                <a:ext uri="{FF2B5EF4-FFF2-40B4-BE49-F238E27FC236}">
                  <a16:creationId xmlns:a16="http://schemas.microsoft.com/office/drawing/2014/main" id="{FC335005-6017-75DA-99A8-BB9054549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" y="854"/>
              <a:ext cx="47" cy="24"/>
            </a:xfrm>
            <a:custGeom>
              <a:avLst/>
              <a:gdLst>
                <a:gd name="T0" fmla="*/ 20 w 20"/>
                <a:gd name="T1" fmla="*/ 1 h 10"/>
                <a:gd name="T2" fmla="*/ 20 w 20"/>
                <a:gd name="T3" fmla="*/ 6 h 10"/>
                <a:gd name="T4" fmla="*/ 14 w 20"/>
                <a:gd name="T5" fmla="*/ 4 h 10"/>
                <a:gd name="T6" fmla="*/ 18 w 20"/>
                <a:gd name="T7" fmla="*/ 9 h 10"/>
                <a:gd name="T8" fmla="*/ 6 w 20"/>
                <a:gd name="T9" fmla="*/ 8 h 10"/>
                <a:gd name="T10" fmla="*/ 2 w 20"/>
                <a:gd name="T11" fmla="*/ 9 h 10"/>
                <a:gd name="T12" fmla="*/ 1 w 20"/>
                <a:gd name="T13" fmla="*/ 7 h 10"/>
                <a:gd name="T14" fmla="*/ 10 w 20"/>
                <a:gd name="T15" fmla="*/ 4 h 10"/>
                <a:gd name="T16" fmla="*/ 9 w 20"/>
                <a:gd name="T17" fmla="*/ 1 h 10"/>
                <a:gd name="T18" fmla="*/ 12 w 20"/>
                <a:gd name="T19" fmla="*/ 0 h 10"/>
                <a:gd name="T20" fmla="*/ 16 w 20"/>
                <a:gd name="T21" fmla="*/ 2 h 10"/>
                <a:gd name="T22" fmla="*/ 17 w 20"/>
                <a:gd name="T23" fmla="*/ 0 h 10"/>
                <a:gd name="T24" fmla="*/ 20 w 20"/>
                <a:gd name="T2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" h="10">
                  <a:moveTo>
                    <a:pt x="20" y="1"/>
                  </a:moveTo>
                  <a:cubicBezTo>
                    <a:pt x="20" y="3"/>
                    <a:pt x="20" y="4"/>
                    <a:pt x="20" y="6"/>
                  </a:cubicBezTo>
                  <a:cubicBezTo>
                    <a:pt x="18" y="5"/>
                    <a:pt x="16" y="3"/>
                    <a:pt x="14" y="4"/>
                  </a:cubicBezTo>
                  <a:cubicBezTo>
                    <a:pt x="14" y="6"/>
                    <a:pt x="17" y="7"/>
                    <a:pt x="18" y="9"/>
                  </a:cubicBezTo>
                  <a:cubicBezTo>
                    <a:pt x="14" y="6"/>
                    <a:pt x="10" y="10"/>
                    <a:pt x="6" y="8"/>
                  </a:cubicBezTo>
                  <a:cubicBezTo>
                    <a:pt x="5" y="7"/>
                    <a:pt x="3" y="7"/>
                    <a:pt x="2" y="9"/>
                  </a:cubicBezTo>
                  <a:cubicBezTo>
                    <a:pt x="2" y="9"/>
                    <a:pt x="0" y="8"/>
                    <a:pt x="1" y="7"/>
                  </a:cubicBezTo>
                  <a:cubicBezTo>
                    <a:pt x="4" y="6"/>
                    <a:pt x="6" y="1"/>
                    <a:pt x="10" y="4"/>
                  </a:cubicBezTo>
                  <a:cubicBezTo>
                    <a:pt x="11" y="3"/>
                    <a:pt x="8" y="3"/>
                    <a:pt x="9" y="1"/>
                  </a:cubicBezTo>
                  <a:cubicBezTo>
                    <a:pt x="10" y="1"/>
                    <a:pt x="11" y="0"/>
                    <a:pt x="12" y="0"/>
                  </a:cubicBezTo>
                  <a:cubicBezTo>
                    <a:pt x="14" y="1"/>
                    <a:pt x="15" y="2"/>
                    <a:pt x="16" y="2"/>
                  </a:cubicBezTo>
                  <a:cubicBezTo>
                    <a:pt x="19" y="2"/>
                    <a:pt x="15" y="0"/>
                    <a:pt x="17" y="0"/>
                  </a:cubicBezTo>
                  <a:cubicBezTo>
                    <a:pt x="18" y="0"/>
                    <a:pt x="19" y="2"/>
                    <a:pt x="20" y="1"/>
                  </a:cubicBezTo>
                  <a:close/>
                </a:path>
              </a:pathLst>
            </a:custGeom>
            <a:solidFill>
              <a:srgbClr val="6922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6" name="Freeform 136">
              <a:extLst>
                <a:ext uri="{FF2B5EF4-FFF2-40B4-BE49-F238E27FC236}">
                  <a16:creationId xmlns:a16="http://schemas.microsoft.com/office/drawing/2014/main" id="{3528D7EF-52B1-FA1B-CDAD-B65F13AAA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" y="1056"/>
              <a:ext cx="16" cy="75"/>
            </a:xfrm>
            <a:custGeom>
              <a:avLst/>
              <a:gdLst>
                <a:gd name="T0" fmla="*/ 3 w 7"/>
                <a:gd name="T1" fmla="*/ 26 h 32"/>
                <a:gd name="T2" fmla="*/ 0 w 7"/>
                <a:gd name="T3" fmla="*/ 0 h 32"/>
                <a:gd name="T4" fmla="*/ 4 w 7"/>
                <a:gd name="T5" fmla="*/ 2 h 32"/>
                <a:gd name="T6" fmla="*/ 6 w 7"/>
                <a:gd name="T7" fmla="*/ 30 h 32"/>
                <a:gd name="T8" fmla="*/ 3 w 7"/>
                <a:gd name="T9" fmla="*/ 31 h 32"/>
                <a:gd name="T10" fmla="*/ 3 w 7"/>
                <a:gd name="T11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2">
                  <a:moveTo>
                    <a:pt x="3" y="26"/>
                  </a:moveTo>
                  <a:cubicBezTo>
                    <a:pt x="4" y="17"/>
                    <a:pt x="2" y="9"/>
                    <a:pt x="0" y="0"/>
                  </a:cubicBezTo>
                  <a:cubicBezTo>
                    <a:pt x="2" y="0"/>
                    <a:pt x="2" y="2"/>
                    <a:pt x="4" y="2"/>
                  </a:cubicBezTo>
                  <a:cubicBezTo>
                    <a:pt x="7" y="11"/>
                    <a:pt x="7" y="21"/>
                    <a:pt x="6" y="30"/>
                  </a:cubicBezTo>
                  <a:cubicBezTo>
                    <a:pt x="5" y="31"/>
                    <a:pt x="5" y="32"/>
                    <a:pt x="3" y="31"/>
                  </a:cubicBezTo>
                  <a:cubicBezTo>
                    <a:pt x="3" y="29"/>
                    <a:pt x="3" y="28"/>
                    <a:pt x="3" y="26"/>
                  </a:cubicBezTo>
                  <a:close/>
                </a:path>
              </a:pathLst>
            </a:custGeom>
            <a:solidFill>
              <a:srgbClr val="9629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7" name="Freeform 137">
              <a:extLst>
                <a:ext uri="{FF2B5EF4-FFF2-40B4-BE49-F238E27FC236}">
                  <a16:creationId xmlns:a16="http://schemas.microsoft.com/office/drawing/2014/main" id="{E504460A-1C79-B0E9-CE98-B5897CA3E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5" y="1835"/>
              <a:ext cx="35" cy="59"/>
            </a:xfrm>
            <a:custGeom>
              <a:avLst/>
              <a:gdLst>
                <a:gd name="T0" fmla="*/ 2 w 15"/>
                <a:gd name="T1" fmla="*/ 19 h 25"/>
                <a:gd name="T2" fmla="*/ 3 w 15"/>
                <a:gd name="T3" fmla="*/ 4 h 25"/>
                <a:gd name="T4" fmla="*/ 3 w 15"/>
                <a:gd name="T5" fmla="*/ 4 h 25"/>
                <a:gd name="T6" fmla="*/ 4 w 15"/>
                <a:gd name="T7" fmla="*/ 6 h 25"/>
                <a:gd name="T8" fmla="*/ 4 w 15"/>
                <a:gd name="T9" fmla="*/ 12 h 25"/>
                <a:gd name="T10" fmla="*/ 5 w 15"/>
                <a:gd name="T11" fmla="*/ 2 h 25"/>
                <a:gd name="T12" fmla="*/ 8 w 15"/>
                <a:gd name="T13" fmla="*/ 0 h 25"/>
                <a:gd name="T14" fmla="*/ 8 w 15"/>
                <a:gd name="T15" fmla="*/ 2 h 25"/>
                <a:gd name="T16" fmla="*/ 9 w 15"/>
                <a:gd name="T17" fmla="*/ 17 h 25"/>
                <a:gd name="T18" fmla="*/ 10 w 15"/>
                <a:gd name="T19" fmla="*/ 19 h 25"/>
                <a:gd name="T20" fmla="*/ 13 w 15"/>
                <a:gd name="T21" fmla="*/ 22 h 25"/>
                <a:gd name="T22" fmla="*/ 14 w 15"/>
                <a:gd name="T23" fmla="*/ 23 h 25"/>
                <a:gd name="T24" fmla="*/ 12 w 15"/>
                <a:gd name="T25" fmla="*/ 25 h 25"/>
                <a:gd name="T26" fmla="*/ 6 w 15"/>
                <a:gd name="T27" fmla="*/ 17 h 25"/>
                <a:gd name="T28" fmla="*/ 3 w 15"/>
                <a:gd name="T29" fmla="*/ 21 h 25"/>
                <a:gd name="T30" fmla="*/ 2 w 15"/>
                <a:gd name="T31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25">
                  <a:moveTo>
                    <a:pt x="2" y="19"/>
                  </a:moveTo>
                  <a:cubicBezTo>
                    <a:pt x="0" y="14"/>
                    <a:pt x="1" y="9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5" y="4"/>
                    <a:pt x="5" y="5"/>
                    <a:pt x="4" y="6"/>
                  </a:cubicBezTo>
                  <a:cubicBezTo>
                    <a:pt x="4" y="8"/>
                    <a:pt x="3" y="10"/>
                    <a:pt x="4" y="12"/>
                  </a:cubicBezTo>
                  <a:cubicBezTo>
                    <a:pt x="3" y="9"/>
                    <a:pt x="5" y="5"/>
                    <a:pt x="5" y="2"/>
                  </a:cubicBezTo>
                  <a:cubicBezTo>
                    <a:pt x="5" y="1"/>
                    <a:pt x="6" y="0"/>
                    <a:pt x="8" y="0"/>
                  </a:cubicBezTo>
                  <a:cubicBezTo>
                    <a:pt x="9" y="0"/>
                    <a:pt x="8" y="2"/>
                    <a:pt x="8" y="2"/>
                  </a:cubicBezTo>
                  <a:cubicBezTo>
                    <a:pt x="8" y="7"/>
                    <a:pt x="8" y="12"/>
                    <a:pt x="9" y="17"/>
                  </a:cubicBezTo>
                  <a:cubicBezTo>
                    <a:pt x="9" y="18"/>
                    <a:pt x="9" y="19"/>
                    <a:pt x="10" y="19"/>
                  </a:cubicBezTo>
                  <a:cubicBezTo>
                    <a:pt x="11" y="20"/>
                    <a:pt x="12" y="21"/>
                    <a:pt x="13" y="22"/>
                  </a:cubicBezTo>
                  <a:cubicBezTo>
                    <a:pt x="14" y="22"/>
                    <a:pt x="15" y="22"/>
                    <a:pt x="14" y="23"/>
                  </a:cubicBezTo>
                  <a:cubicBezTo>
                    <a:pt x="14" y="24"/>
                    <a:pt x="13" y="25"/>
                    <a:pt x="12" y="25"/>
                  </a:cubicBezTo>
                  <a:cubicBezTo>
                    <a:pt x="6" y="25"/>
                    <a:pt x="5" y="24"/>
                    <a:pt x="6" y="17"/>
                  </a:cubicBezTo>
                  <a:cubicBezTo>
                    <a:pt x="5" y="19"/>
                    <a:pt x="6" y="22"/>
                    <a:pt x="3" y="21"/>
                  </a:cubicBezTo>
                  <a:cubicBezTo>
                    <a:pt x="2" y="20"/>
                    <a:pt x="2" y="20"/>
                    <a:pt x="2" y="19"/>
                  </a:cubicBezTo>
                  <a:close/>
                </a:path>
              </a:pathLst>
            </a:custGeom>
            <a:solidFill>
              <a:srgbClr val="3716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8" name="Freeform 138">
              <a:extLst>
                <a:ext uri="{FF2B5EF4-FFF2-40B4-BE49-F238E27FC236}">
                  <a16:creationId xmlns:a16="http://schemas.microsoft.com/office/drawing/2014/main" id="{8FA96BF1-3ABD-EE84-A377-3C8EF38DD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" y="1134"/>
              <a:ext cx="40" cy="38"/>
            </a:xfrm>
            <a:custGeom>
              <a:avLst/>
              <a:gdLst>
                <a:gd name="T0" fmla="*/ 16 w 17"/>
                <a:gd name="T1" fmla="*/ 9 h 16"/>
                <a:gd name="T2" fmla="*/ 14 w 17"/>
                <a:gd name="T3" fmla="*/ 16 h 16"/>
                <a:gd name="T4" fmla="*/ 7 w 17"/>
                <a:gd name="T5" fmla="*/ 12 h 16"/>
                <a:gd name="T6" fmla="*/ 7 w 17"/>
                <a:gd name="T7" fmla="*/ 12 h 16"/>
                <a:gd name="T8" fmla="*/ 2 w 17"/>
                <a:gd name="T9" fmla="*/ 7 h 16"/>
                <a:gd name="T10" fmla="*/ 5 w 17"/>
                <a:gd name="T11" fmla="*/ 6 h 16"/>
                <a:gd name="T12" fmla="*/ 1 w 17"/>
                <a:gd name="T13" fmla="*/ 3 h 16"/>
                <a:gd name="T14" fmla="*/ 7 w 17"/>
                <a:gd name="T15" fmla="*/ 4 h 16"/>
                <a:gd name="T16" fmla="*/ 16 w 17"/>
                <a:gd name="T1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6">
                  <a:moveTo>
                    <a:pt x="16" y="9"/>
                  </a:moveTo>
                  <a:cubicBezTo>
                    <a:pt x="13" y="11"/>
                    <a:pt x="17" y="14"/>
                    <a:pt x="14" y="16"/>
                  </a:cubicBezTo>
                  <a:cubicBezTo>
                    <a:pt x="12" y="14"/>
                    <a:pt x="10" y="13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9"/>
                    <a:pt x="3" y="10"/>
                    <a:pt x="2" y="7"/>
                  </a:cubicBezTo>
                  <a:cubicBezTo>
                    <a:pt x="2" y="5"/>
                    <a:pt x="4" y="8"/>
                    <a:pt x="5" y="6"/>
                  </a:cubicBezTo>
                  <a:cubicBezTo>
                    <a:pt x="4" y="5"/>
                    <a:pt x="0" y="5"/>
                    <a:pt x="1" y="3"/>
                  </a:cubicBezTo>
                  <a:cubicBezTo>
                    <a:pt x="3" y="0"/>
                    <a:pt x="5" y="3"/>
                    <a:pt x="7" y="4"/>
                  </a:cubicBezTo>
                  <a:cubicBezTo>
                    <a:pt x="10" y="5"/>
                    <a:pt x="13" y="7"/>
                    <a:pt x="16" y="9"/>
                  </a:cubicBezTo>
                  <a:close/>
                </a:path>
              </a:pathLst>
            </a:custGeom>
            <a:solidFill>
              <a:srgbClr val="972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9" name="Freeform 139">
              <a:extLst>
                <a:ext uri="{FF2B5EF4-FFF2-40B4-BE49-F238E27FC236}">
                  <a16:creationId xmlns:a16="http://schemas.microsoft.com/office/drawing/2014/main" id="{8BBA21BC-A6AC-DEC4-6897-5FE49842E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" y="1456"/>
              <a:ext cx="36" cy="109"/>
            </a:xfrm>
            <a:custGeom>
              <a:avLst/>
              <a:gdLst>
                <a:gd name="T0" fmla="*/ 0 w 15"/>
                <a:gd name="T1" fmla="*/ 5 h 46"/>
                <a:gd name="T2" fmla="*/ 1 w 15"/>
                <a:gd name="T3" fmla="*/ 0 h 46"/>
                <a:gd name="T4" fmla="*/ 11 w 15"/>
                <a:gd name="T5" fmla="*/ 32 h 46"/>
                <a:gd name="T6" fmla="*/ 10 w 15"/>
                <a:gd name="T7" fmla="*/ 39 h 46"/>
                <a:gd name="T8" fmla="*/ 10 w 15"/>
                <a:gd name="T9" fmla="*/ 39 h 46"/>
                <a:gd name="T10" fmla="*/ 4 w 15"/>
                <a:gd name="T11" fmla="*/ 46 h 46"/>
                <a:gd name="T12" fmla="*/ 0 w 15"/>
                <a:gd name="T13" fmla="*/ 4 h 46"/>
                <a:gd name="T14" fmla="*/ 0 w 15"/>
                <a:gd name="T15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46">
                  <a:moveTo>
                    <a:pt x="0" y="5"/>
                  </a:moveTo>
                  <a:cubicBezTo>
                    <a:pt x="0" y="3"/>
                    <a:pt x="1" y="2"/>
                    <a:pt x="1" y="0"/>
                  </a:cubicBezTo>
                  <a:cubicBezTo>
                    <a:pt x="10" y="9"/>
                    <a:pt x="13" y="20"/>
                    <a:pt x="11" y="32"/>
                  </a:cubicBezTo>
                  <a:cubicBezTo>
                    <a:pt x="11" y="34"/>
                    <a:pt x="9" y="36"/>
                    <a:pt x="1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7" y="40"/>
                    <a:pt x="7" y="44"/>
                    <a:pt x="4" y="46"/>
                  </a:cubicBezTo>
                  <a:cubicBezTo>
                    <a:pt x="10" y="31"/>
                    <a:pt x="15" y="17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6E4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0" name="Freeform 140">
              <a:extLst>
                <a:ext uri="{FF2B5EF4-FFF2-40B4-BE49-F238E27FC236}">
                  <a16:creationId xmlns:a16="http://schemas.microsoft.com/office/drawing/2014/main" id="{B40885D1-98B8-5607-4349-5DFEA4C5E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" y="738"/>
              <a:ext cx="38" cy="43"/>
            </a:xfrm>
            <a:custGeom>
              <a:avLst/>
              <a:gdLst>
                <a:gd name="T0" fmla="*/ 15 w 16"/>
                <a:gd name="T1" fmla="*/ 2 h 18"/>
                <a:gd name="T2" fmla="*/ 8 w 16"/>
                <a:gd name="T3" fmla="*/ 8 h 18"/>
                <a:gd name="T4" fmla="*/ 12 w 16"/>
                <a:gd name="T5" fmla="*/ 16 h 18"/>
                <a:gd name="T6" fmla="*/ 9 w 16"/>
                <a:gd name="T7" fmla="*/ 17 h 18"/>
                <a:gd name="T8" fmla="*/ 2 w 16"/>
                <a:gd name="T9" fmla="*/ 15 h 18"/>
                <a:gd name="T10" fmla="*/ 0 w 16"/>
                <a:gd name="T11" fmla="*/ 13 h 18"/>
                <a:gd name="T12" fmla="*/ 3 w 16"/>
                <a:gd name="T13" fmla="*/ 13 h 18"/>
                <a:gd name="T14" fmla="*/ 7 w 16"/>
                <a:gd name="T15" fmla="*/ 13 h 18"/>
                <a:gd name="T16" fmla="*/ 5 w 16"/>
                <a:gd name="T17" fmla="*/ 8 h 18"/>
                <a:gd name="T18" fmla="*/ 1 w 16"/>
                <a:gd name="T19" fmla="*/ 2 h 18"/>
                <a:gd name="T20" fmla="*/ 9 w 16"/>
                <a:gd name="T21" fmla="*/ 1 h 18"/>
                <a:gd name="T22" fmla="*/ 9 w 16"/>
                <a:gd name="T23" fmla="*/ 1 h 18"/>
                <a:gd name="T24" fmla="*/ 15 w 16"/>
                <a:gd name="T25" fmla="*/ 1 h 18"/>
                <a:gd name="T26" fmla="*/ 15 w 16"/>
                <a:gd name="T2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5" y="2"/>
                  </a:moveTo>
                  <a:cubicBezTo>
                    <a:pt x="12" y="3"/>
                    <a:pt x="10" y="6"/>
                    <a:pt x="8" y="8"/>
                  </a:cubicBezTo>
                  <a:cubicBezTo>
                    <a:pt x="6" y="9"/>
                    <a:pt x="9" y="15"/>
                    <a:pt x="12" y="16"/>
                  </a:cubicBezTo>
                  <a:cubicBezTo>
                    <a:pt x="12" y="18"/>
                    <a:pt x="10" y="17"/>
                    <a:pt x="9" y="17"/>
                  </a:cubicBezTo>
                  <a:cubicBezTo>
                    <a:pt x="7" y="15"/>
                    <a:pt x="5" y="15"/>
                    <a:pt x="2" y="15"/>
                  </a:cubicBezTo>
                  <a:cubicBezTo>
                    <a:pt x="1" y="15"/>
                    <a:pt x="0" y="15"/>
                    <a:pt x="0" y="13"/>
                  </a:cubicBezTo>
                  <a:cubicBezTo>
                    <a:pt x="0" y="11"/>
                    <a:pt x="2" y="12"/>
                    <a:pt x="3" y="13"/>
                  </a:cubicBezTo>
                  <a:cubicBezTo>
                    <a:pt x="4" y="13"/>
                    <a:pt x="5" y="13"/>
                    <a:pt x="7" y="13"/>
                  </a:cubicBezTo>
                  <a:cubicBezTo>
                    <a:pt x="5" y="12"/>
                    <a:pt x="3" y="11"/>
                    <a:pt x="5" y="8"/>
                  </a:cubicBezTo>
                  <a:cubicBezTo>
                    <a:pt x="8" y="6"/>
                    <a:pt x="6" y="3"/>
                    <a:pt x="1" y="2"/>
                  </a:cubicBezTo>
                  <a:cubicBezTo>
                    <a:pt x="4" y="1"/>
                    <a:pt x="7" y="3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1" y="0"/>
                    <a:pt x="13" y="0"/>
                    <a:pt x="15" y="1"/>
                  </a:cubicBezTo>
                  <a:cubicBezTo>
                    <a:pt x="16" y="1"/>
                    <a:pt x="16" y="2"/>
                    <a:pt x="15" y="2"/>
                  </a:cubicBezTo>
                  <a:close/>
                </a:path>
              </a:pathLst>
            </a:custGeom>
            <a:solidFill>
              <a:srgbClr val="7E2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1" name="Freeform 141">
              <a:extLst>
                <a:ext uri="{FF2B5EF4-FFF2-40B4-BE49-F238E27FC236}">
                  <a16:creationId xmlns:a16="http://schemas.microsoft.com/office/drawing/2014/main" id="{4D5C5A69-FA51-18E4-ABE1-0EAE3D159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" y="1873"/>
              <a:ext cx="38" cy="43"/>
            </a:xfrm>
            <a:custGeom>
              <a:avLst/>
              <a:gdLst>
                <a:gd name="T0" fmla="*/ 0 w 16"/>
                <a:gd name="T1" fmla="*/ 5 h 18"/>
                <a:gd name="T2" fmla="*/ 3 w 16"/>
                <a:gd name="T3" fmla="*/ 0 h 18"/>
                <a:gd name="T4" fmla="*/ 12 w 16"/>
                <a:gd name="T5" fmla="*/ 7 h 18"/>
                <a:gd name="T6" fmla="*/ 7 w 16"/>
                <a:gd name="T7" fmla="*/ 4 h 18"/>
                <a:gd name="T8" fmla="*/ 8 w 16"/>
                <a:gd name="T9" fmla="*/ 4 h 18"/>
                <a:gd name="T10" fmla="*/ 16 w 16"/>
                <a:gd name="T11" fmla="*/ 5 h 18"/>
                <a:gd name="T12" fmla="*/ 5 w 16"/>
                <a:gd name="T13" fmla="*/ 18 h 18"/>
                <a:gd name="T14" fmla="*/ 5 w 16"/>
                <a:gd name="T15" fmla="*/ 10 h 18"/>
                <a:gd name="T16" fmla="*/ 2 w 16"/>
                <a:gd name="T17" fmla="*/ 12 h 18"/>
                <a:gd name="T18" fmla="*/ 0 w 16"/>
                <a:gd name="T1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0" y="5"/>
                  </a:moveTo>
                  <a:cubicBezTo>
                    <a:pt x="2" y="4"/>
                    <a:pt x="2" y="2"/>
                    <a:pt x="3" y="0"/>
                  </a:cubicBezTo>
                  <a:cubicBezTo>
                    <a:pt x="3" y="6"/>
                    <a:pt x="5" y="9"/>
                    <a:pt x="12" y="7"/>
                  </a:cubicBezTo>
                  <a:cubicBezTo>
                    <a:pt x="9" y="6"/>
                    <a:pt x="7" y="6"/>
                    <a:pt x="7" y="4"/>
                  </a:cubicBezTo>
                  <a:cubicBezTo>
                    <a:pt x="7" y="3"/>
                    <a:pt x="7" y="3"/>
                    <a:pt x="8" y="4"/>
                  </a:cubicBezTo>
                  <a:cubicBezTo>
                    <a:pt x="10" y="6"/>
                    <a:pt x="13" y="5"/>
                    <a:pt x="16" y="5"/>
                  </a:cubicBezTo>
                  <a:cubicBezTo>
                    <a:pt x="11" y="7"/>
                    <a:pt x="10" y="13"/>
                    <a:pt x="5" y="18"/>
                  </a:cubicBezTo>
                  <a:cubicBezTo>
                    <a:pt x="5" y="15"/>
                    <a:pt x="5" y="13"/>
                    <a:pt x="5" y="10"/>
                  </a:cubicBezTo>
                  <a:cubicBezTo>
                    <a:pt x="3" y="10"/>
                    <a:pt x="4" y="13"/>
                    <a:pt x="2" y="12"/>
                  </a:cubicBezTo>
                  <a:cubicBezTo>
                    <a:pt x="3" y="9"/>
                    <a:pt x="2" y="7"/>
                    <a:pt x="0" y="5"/>
                  </a:cubicBezTo>
                  <a:close/>
                </a:path>
              </a:pathLst>
            </a:custGeom>
            <a:solidFill>
              <a:srgbClr val="7544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2" name="Freeform 142">
              <a:extLst>
                <a:ext uri="{FF2B5EF4-FFF2-40B4-BE49-F238E27FC236}">
                  <a16:creationId xmlns:a16="http://schemas.microsoft.com/office/drawing/2014/main" id="{299AE648-FC95-10A8-AA2B-FF6793BF7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" y="1060"/>
              <a:ext cx="15" cy="67"/>
            </a:xfrm>
            <a:custGeom>
              <a:avLst/>
              <a:gdLst>
                <a:gd name="T0" fmla="*/ 4 w 6"/>
                <a:gd name="T1" fmla="*/ 0 h 28"/>
                <a:gd name="T2" fmla="*/ 5 w 6"/>
                <a:gd name="T3" fmla="*/ 9 h 28"/>
                <a:gd name="T4" fmla="*/ 4 w 6"/>
                <a:gd name="T5" fmla="*/ 17 h 28"/>
                <a:gd name="T6" fmla="*/ 2 w 6"/>
                <a:gd name="T7" fmla="*/ 28 h 28"/>
                <a:gd name="T8" fmla="*/ 0 w 6"/>
                <a:gd name="T9" fmla="*/ 0 h 28"/>
                <a:gd name="T10" fmla="*/ 4 w 6"/>
                <a:gd name="T11" fmla="*/ 5 h 28"/>
                <a:gd name="T12" fmla="*/ 4 w 6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8">
                  <a:moveTo>
                    <a:pt x="4" y="0"/>
                  </a:moveTo>
                  <a:cubicBezTo>
                    <a:pt x="6" y="3"/>
                    <a:pt x="4" y="6"/>
                    <a:pt x="5" y="9"/>
                  </a:cubicBezTo>
                  <a:cubicBezTo>
                    <a:pt x="3" y="12"/>
                    <a:pt x="4" y="14"/>
                    <a:pt x="4" y="17"/>
                  </a:cubicBezTo>
                  <a:cubicBezTo>
                    <a:pt x="4" y="20"/>
                    <a:pt x="4" y="24"/>
                    <a:pt x="2" y="28"/>
                  </a:cubicBezTo>
                  <a:cubicBezTo>
                    <a:pt x="2" y="19"/>
                    <a:pt x="0" y="9"/>
                    <a:pt x="0" y="0"/>
                  </a:cubicBezTo>
                  <a:cubicBezTo>
                    <a:pt x="2" y="1"/>
                    <a:pt x="3" y="2"/>
                    <a:pt x="4" y="5"/>
                  </a:cubicBezTo>
                  <a:cubicBezTo>
                    <a:pt x="4" y="3"/>
                    <a:pt x="4" y="1"/>
                    <a:pt x="4" y="0"/>
                  </a:cubicBezTo>
                  <a:close/>
                </a:path>
              </a:pathLst>
            </a:custGeom>
            <a:solidFill>
              <a:srgbClr val="8F2C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3" name="Freeform 143">
              <a:extLst>
                <a:ext uri="{FF2B5EF4-FFF2-40B4-BE49-F238E27FC236}">
                  <a16:creationId xmlns:a16="http://schemas.microsoft.com/office/drawing/2014/main" id="{3BEC2FC7-F0A4-998D-5687-2BA5DD27F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" y="620"/>
              <a:ext cx="24" cy="40"/>
            </a:xfrm>
            <a:custGeom>
              <a:avLst/>
              <a:gdLst>
                <a:gd name="T0" fmla="*/ 9 w 10"/>
                <a:gd name="T1" fmla="*/ 16 h 17"/>
                <a:gd name="T2" fmla="*/ 6 w 10"/>
                <a:gd name="T3" fmla="*/ 17 h 17"/>
                <a:gd name="T4" fmla="*/ 4 w 10"/>
                <a:gd name="T5" fmla="*/ 15 h 17"/>
                <a:gd name="T6" fmla="*/ 5 w 10"/>
                <a:gd name="T7" fmla="*/ 5 h 17"/>
                <a:gd name="T8" fmla="*/ 0 w 10"/>
                <a:gd name="T9" fmla="*/ 7 h 17"/>
                <a:gd name="T10" fmla="*/ 6 w 10"/>
                <a:gd name="T11" fmla="*/ 0 h 17"/>
                <a:gd name="T12" fmla="*/ 8 w 10"/>
                <a:gd name="T13" fmla="*/ 5 h 17"/>
                <a:gd name="T14" fmla="*/ 6 w 10"/>
                <a:gd name="T15" fmla="*/ 11 h 17"/>
                <a:gd name="T16" fmla="*/ 9 w 10"/>
                <a:gd name="T17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7">
                  <a:moveTo>
                    <a:pt x="9" y="16"/>
                  </a:moveTo>
                  <a:cubicBezTo>
                    <a:pt x="8" y="16"/>
                    <a:pt x="7" y="16"/>
                    <a:pt x="6" y="17"/>
                  </a:cubicBezTo>
                  <a:cubicBezTo>
                    <a:pt x="4" y="17"/>
                    <a:pt x="4" y="17"/>
                    <a:pt x="4" y="15"/>
                  </a:cubicBezTo>
                  <a:cubicBezTo>
                    <a:pt x="1" y="9"/>
                    <a:pt x="1" y="9"/>
                    <a:pt x="5" y="5"/>
                  </a:cubicBezTo>
                  <a:cubicBezTo>
                    <a:pt x="3" y="5"/>
                    <a:pt x="2" y="6"/>
                    <a:pt x="0" y="7"/>
                  </a:cubicBezTo>
                  <a:cubicBezTo>
                    <a:pt x="3" y="4"/>
                    <a:pt x="4" y="2"/>
                    <a:pt x="6" y="0"/>
                  </a:cubicBezTo>
                  <a:cubicBezTo>
                    <a:pt x="7" y="2"/>
                    <a:pt x="9" y="3"/>
                    <a:pt x="8" y="5"/>
                  </a:cubicBezTo>
                  <a:cubicBezTo>
                    <a:pt x="7" y="7"/>
                    <a:pt x="6" y="9"/>
                    <a:pt x="6" y="11"/>
                  </a:cubicBezTo>
                  <a:cubicBezTo>
                    <a:pt x="6" y="12"/>
                    <a:pt x="10" y="13"/>
                    <a:pt x="9" y="16"/>
                  </a:cubicBezTo>
                  <a:close/>
                </a:path>
              </a:pathLst>
            </a:custGeom>
            <a:solidFill>
              <a:srgbClr val="7A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4" name="Freeform 144">
              <a:extLst>
                <a:ext uri="{FF2B5EF4-FFF2-40B4-BE49-F238E27FC236}">
                  <a16:creationId xmlns:a16="http://schemas.microsoft.com/office/drawing/2014/main" id="{F9E8B75A-05E6-672D-7C45-7B8FFE4E4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885"/>
              <a:ext cx="62" cy="38"/>
            </a:xfrm>
            <a:custGeom>
              <a:avLst/>
              <a:gdLst>
                <a:gd name="T0" fmla="*/ 26 w 26"/>
                <a:gd name="T1" fmla="*/ 0 h 16"/>
                <a:gd name="T2" fmla="*/ 26 w 26"/>
                <a:gd name="T3" fmla="*/ 0 h 16"/>
                <a:gd name="T4" fmla="*/ 7 w 26"/>
                <a:gd name="T5" fmla="*/ 11 h 16"/>
                <a:gd name="T6" fmla="*/ 6 w 26"/>
                <a:gd name="T7" fmla="*/ 12 h 16"/>
                <a:gd name="T8" fmla="*/ 2 w 26"/>
                <a:gd name="T9" fmla="*/ 14 h 16"/>
                <a:gd name="T10" fmla="*/ 4 w 26"/>
                <a:gd name="T11" fmla="*/ 10 h 16"/>
                <a:gd name="T12" fmla="*/ 12 w 26"/>
                <a:gd name="T13" fmla="*/ 5 h 16"/>
                <a:gd name="T14" fmla="*/ 26 w 26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6"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2" y="6"/>
                    <a:pt x="13" y="7"/>
                    <a:pt x="7" y="11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4" y="13"/>
                    <a:pt x="3" y="16"/>
                    <a:pt x="2" y="14"/>
                  </a:cubicBezTo>
                  <a:cubicBezTo>
                    <a:pt x="0" y="12"/>
                    <a:pt x="3" y="11"/>
                    <a:pt x="4" y="10"/>
                  </a:cubicBezTo>
                  <a:cubicBezTo>
                    <a:pt x="6" y="7"/>
                    <a:pt x="9" y="4"/>
                    <a:pt x="12" y="5"/>
                  </a:cubicBezTo>
                  <a:cubicBezTo>
                    <a:pt x="18" y="7"/>
                    <a:pt x="21" y="0"/>
                    <a:pt x="26" y="0"/>
                  </a:cubicBezTo>
                  <a:close/>
                </a:path>
              </a:pathLst>
            </a:custGeom>
            <a:solidFill>
              <a:srgbClr val="6E3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5" name="Freeform 145">
              <a:extLst>
                <a:ext uri="{FF2B5EF4-FFF2-40B4-BE49-F238E27FC236}">
                  <a16:creationId xmlns:a16="http://schemas.microsoft.com/office/drawing/2014/main" id="{FD99B962-D80E-8493-70CC-9697A203E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6" y="1447"/>
              <a:ext cx="26" cy="45"/>
            </a:xfrm>
            <a:custGeom>
              <a:avLst/>
              <a:gdLst>
                <a:gd name="T0" fmla="*/ 2 w 11"/>
                <a:gd name="T1" fmla="*/ 11 h 19"/>
                <a:gd name="T2" fmla="*/ 8 w 11"/>
                <a:gd name="T3" fmla="*/ 0 h 19"/>
                <a:gd name="T4" fmla="*/ 11 w 11"/>
                <a:gd name="T5" fmla="*/ 4 h 19"/>
                <a:gd name="T6" fmla="*/ 11 w 11"/>
                <a:gd name="T7" fmla="*/ 10 h 19"/>
                <a:gd name="T8" fmla="*/ 6 w 11"/>
                <a:gd name="T9" fmla="*/ 13 h 19"/>
                <a:gd name="T10" fmla="*/ 3 w 11"/>
                <a:gd name="T11" fmla="*/ 19 h 19"/>
                <a:gd name="T12" fmla="*/ 2 w 11"/>
                <a:gd name="T13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9">
                  <a:moveTo>
                    <a:pt x="2" y="11"/>
                  </a:moveTo>
                  <a:cubicBezTo>
                    <a:pt x="4" y="8"/>
                    <a:pt x="11" y="6"/>
                    <a:pt x="8" y="0"/>
                  </a:cubicBezTo>
                  <a:cubicBezTo>
                    <a:pt x="11" y="1"/>
                    <a:pt x="10" y="3"/>
                    <a:pt x="11" y="4"/>
                  </a:cubicBezTo>
                  <a:cubicBezTo>
                    <a:pt x="11" y="6"/>
                    <a:pt x="11" y="8"/>
                    <a:pt x="11" y="10"/>
                  </a:cubicBezTo>
                  <a:cubicBezTo>
                    <a:pt x="10" y="14"/>
                    <a:pt x="4" y="9"/>
                    <a:pt x="6" y="13"/>
                  </a:cubicBezTo>
                  <a:cubicBezTo>
                    <a:pt x="7" y="17"/>
                    <a:pt x="5" y="18"/>
                    <a:pt x="3" y="19"/>
                  </a:cubicBezTo>
                  <a:cubicBezTo>
                    <a:pt x="0" y="17"/>
                    <a:pt x="3" y="14"/>
                    <a:pt x="2" y="11"/>
                  </a:cubicBezTo>
                  <a:close/>
                </a:path>
              </a:pathLst>
            </a:custGeom>
            <a:solidFill>
              <a:srgbClr val="5F20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6" name="Freeform 146">
              <a:extLst>
                <a:ext uri="{FF2B5EF4-FFF2-40B4-BE49-F238E27FC236}">
                  <a16:creationId xmlns:a16="http://schemas.microsoft.com/office/drawing/2014/main" id="{4DDF0256-2883-FD1E-9D45-E18F014AE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" y="1326"/>
              <a:ext cx="29" cy="45"/>
            </a:xfrm>
            <a:custGeom>
              <a:avLst/>
              <a:gdLst>
                <a:gd name="T0" fmla="*/ 8 w 12"/>
                <a:gd name="T1" fmla="*/ 0 h 19"/>
                <a:gd name="T2" fmla="*/ 8 w 12"/>
                <a:gd name="T3" fmla="*/ 2 h 19"/>
                <a:gd name="T4" fmla="*/ 11 w 12"/>
                <a:gd name="T5" fmla="*/ 5 h 19"/>
                <a:gd name="T6" fmla="*/ 9 w 12"/>
                <a:gd name="T7" fmla="*/ 19 h 19"/>
                <a:gd name="T8" fmla="*/ 8 w 12"/>
                <a:gd name="T9" fmla="*/ 9 h 19"/>
                <a:gd name="T10" fmla="*/ 6 w 12"/>
                <a:gd name="T11" fmla="*/ 18 h 19"/>
                <a:gd name="T12" fmla="*/ 4 w 12"/>
                <a:gd name="T13" fmla="*/ 12 h 19"/>
                <a:gd name="T14" fmla="*/ 3 w 12"/>
                <a:gd name="T15" fmla="*/ 12 h 19"/>
                <a:gd name="T16" fmla="*/ 3 w 12"/>
                <a:gd name="T17" fmla="*/ 12 h 19"/>
                <a:gd name="T18" fmla="*/ 3 w 12"/>
                <a:gd name="T19" fmla="*/ 7 h 19"/>
                <a:gd name="T20" fmla="*/ 5 w 12"/>
                <a:gd name="T21" fmla="*/ 3 h 19"/>
                <a:gd name="T22" fmla="*/ 5 w 12"/>
                <a:gd name="T23" fmla="*/ 2 h 19"/>
                <a:gd name="T24" fmla="*/ 8 w 12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9">
                  <a:moveTo>
                    <a:pt x="8" y="0"/>
                  </a:moveTo>
                  <a:cubicBezTo>
                    <a:pt x="8" y="1"/>
                    <a:pt x="8" y="2"/>
                    <a:pt x="8" y="2"/>
                  </a:cubicBezTo>
                  <a:cubicBezTo>
                    <a:pt x="7" y="6"/>
                    <a:pt x="9" y="6"/>
                    <a:pt x="11" y="5"/>
                  </a:cubicBezTo>
                  <a:cubicBezTo>
                    <a:pt x="12" y="10"/>
                    <a:pt x="9" y="14"/>
                    <a:pt x="9" y="19"/>
                  </a:cubicBezTo>
                  <a:cubicBezTo>
                    <a:pt x="9" y="16"/>
                    <a:pt x="9" y="13"/>
                    <a:pt x="8" y="9"/>
                  </a:cubicBezTo>
                  <a:cubicBezTo>
                    <a:pt x="6" y="13"/>
                    <a:pt x="7" y="15"/>
                    <a:pt x="6" y="18"/>
                  </a:cubicBezTo>
                  <a:cubicBezTo>
                    <a:pt x="4" y="16"/>
                    <a:pt x="5" y="14"/>
                    <a:pt x="4" y="12"/>
                  </a:cubicBezTo>
                  <a:cubicBezTo>
                    <a:pt x="4" y="12"/>
                    <a:pt x="4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0" y="10"/>
                    <a:pt x="2" y="9"/>
                    <a:pt x="3" y="7"/>
                  </a:cubicBezTo>
                  <a:cubicBezTo>
                    <a:pt x="6" y="7"/>
                    <a:pt x="4" y="4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0"/>
                    <a:pt x="6" y="0"/>
                    <a:pt x="8" y="0"/>
                  </a:cubicBezTo>
                  <a:close/>
                </a:path>
              </a:pathLst>
            </a:custGeom>
            <a:solidFill>
              <a:srgbClr val="842B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7" name="Freeform 147">
              <a:extLst>
                <a:ext uri="{FF2B5EF4-FFF2-40B4-BE49-F238E27FC236}">
                  <a16:creationId xmlns:a16="http://schemas.microsoft.com/office/drawing/2014/main" id="{51D806B0-CAAE-D330-32F4-F4CE20623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" y="1828"/>
              <a:ext cx="22" cy="59"/>
            </a:xfrm>
            <a:custGeom>
              <a:avLst/>
              <a:gdLst>
                <a:gd name="T0" fmla="*/ 9 w 9"/>
                <a:gd name="T1" fmla="*/ 23 h 25"/>
                <a:gd name="T2" fmla="*/ 8 w 9"/>
                <a:gd name="T3" fmla="*/ 23 h 25"/>
                <a:gd name="T4" fmla="*/ 6 w 9"/>
                <a:gd name="T5" fmla="*/ 22 h 25"/>
                <a:gd name="T6" fmla="*/ 6 w 9"/>
                <a:gd name="T7" fmla="*/ 7 h 25"/>
                <a:gd name="T8" fmla="*/ 5 w 9"/>
                <a:gd name="T9" fmla="*/ 4 h 25"/>
                <a:gd name="T10" fmla="*/ 2 w 9"/>
                <a:gd name="T11" fmla="*/ 19 h 25"/>
                <a:gd name="T12" fmla="*/ 1 w 9"/>
                <a:gd name="T13" fmla="*/ 11 h 25"/>
                <a:gd name="T14" fmla="*/ 1 w 9"/>
                <a:gd name="T15" fmla="*/ 7 h 25"/>
                <a:gd name="T16" fmla="*/ 8 w 9"/>
                <a:gd name="T17" fmla="*/ 0 h 25"/>
                <a:gd name="T18" fmla="*/ 9 w 9"/>
                <a:gd name="T19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25">
                  <a:moveTo>
                    <a:pt x="9" y="23"/>
                  </a:moveTo>
                  <a:cubicBezTo>
                    <a:pt x="8" y="23"/>
                    <a:pt x="8" y="23"/>
                    <a:pt x="8" y="23"/>
                  </a:cubicBezTo>
                  <a:cubicBezTo>
                    <a:pt x="7" y="23"/>
                    <a:pt x="6" y="25"/>
                    <a:pt x="6" y="22"/>
                  </a:cubicBezTo>
                  <a:cubicBezTo>
                    <a:pt x="6" y="17"/>
                    <a:pt x="4" y="12"/>
                    <a:pt x="6" y="7"/>
                  </a:cubicBezTo>
                  <a:cubicBezTo>
                    <a:pt x="6" y="6"/>
                    <a:pt x="6" y="5"/>
                    <a:pt x="5" y="4"/>
                  </a:cubicBezTo>
                  <a:cubicBezTo>
                    <a:pt x="4" y="8"/>
                    <a:pt x="3" y="13"/>
                    <a:pt x="2" y="19"/>
                  </a:cubicBezTo>
                  <a:cubicBezTo>
                    <a:pt x="1" y="16"/>
                    <a:pt x="0" y="14"/>
                    <a:pt x="1" y="11"/>
                  </a:cubicBezTo>
                  <a:cubicBezTo>
                    <a:pt x="1" y="10"/>
                    <a:pt x="3" y="8"/>
                    <a:pt x="1" y="7"/>
                  </a:cubicBezTo>
                  <a:cubicBezTo>
                    <a:pt x="2" y="4"/>
                    <a:pt x="4" y="1"/>
                    <a:pt x="8" y="0"/>
                  </a:cubicBezTo>
                  <a:cubicBezTo>
                    <a:pt x="6" y="8"/>
                    <a:pt x="7" y="15"/>
                    <a:pt x="9" y="23"/>
                  </a:cubicBezTo>
                  <a:close/>
                </a:path>
              </a:pathLst>
            </a:custGeom>
            <a:solidFill>
              <a:srgbClr val="714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8" name="Freeform 148">
              <a:extLst>
                <a:ext uri="{FF2B5EF4-FFF2-40B4-BE49-F238E27FC236}">
                  <a16:creationId xmlns:a16="http://schemas.microsoft.com/office/drawing/2014/main" id="{4A36D2B5-7F4D-4543-B53A-775FA1470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" y="1783"/>
              <a:ext cx="36" cy="36"/>
            </a:xfrm>
            <a:custGeom>
              <a:avLst/>
              <a:gdLst>
                <a:gd name="T0" fmla="*/ 10 w 15"/>
                <a:gd name="T1" fmla="*/ 0 h 15"/>
                <a:gd name="T2" fmla="*/ 13 w 15"/>
                <a:gd name="T3" fmla="*/ 6 h 15"/>
                <a:gd name="T4" fmla="*/ 8 w 15"/>
                <a:gd name="T5" fmla="*/ 12 h 15"/>
                <a:gd name="T6" fmla="*/ 0 w 15"/>
                <a:gd name="T7" fmla="*/ 15 h 15"/>
                <a:gd name="T8" fmla="*/ 10 w 15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0" y="0"/>
                  </a:moveTo>
                  <a:cubicBezTo>
                    <a:pt x="10" y="3"/>
                    <a:pt x="15" y="3"/>
                    <a:pt x="13" y="6"/>
                  </a:cubicBezTo>
                  <a:cubicBezTo>
                    <a:pt x="12" y="9"/>
                    <a:pt x="10" y="12"/>
                    <a:pt x="8" y="12"/>
                  </a:cubicBezTo>
                  <a:cubicBezTo>
                    <a:pt x="5" y="11"/>
                    <a:pt x="4" y="14"/>
                    <a:pt x="0" y="15"/>
                  </a:cubicBezTo>
                  <a:cubicBezTo>
                    <a:pt x="5" y="10"/>
                    <a:pt x="6" y="4"/>
                    <a:pt x="10" y="0"/>
                  </a:cubicBezTo>
                  <a:close/>
                </a:path>
              </a:pathLst>
            </a:custGeom>
            <a:solidFill>
              <a:srgbClr val="803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9" name="Freeform 149">
              <a:extLst>
                <a:ext uri="{FF2B5EF4-FFF2-40B4-BE49-F238E27FC236}">
                  <a16:creationId xmlns:a16="http://schemas.microsoft.com/office/drawing/2014/main" id="{A919BFC0-98B8-04DA-8830-637080FF8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" y="712"/>
              <a:ext cx="33" cy="29"/>
            </a:xfrm>
            <a:custGeom>
              <a:avLst/>
              <a:gdLst>
                <a:gd name="T0" fmla="*/ 8 w 14"/>
                <a:gd name="T1" fmla="*/ 12 h 12"/>
                <a:gd name="T2" fmla="*/ 0 w 14"/>
                <a:gd name="T3" fmla="*/ 10 h 12"/>
                <a:gd name="T4" fmla="*/ 6 w 14"/>
                <a:gd name="T5" fmla="*/ 9 h 12"/>
                <a:gd name="T6" fmla="*/ 2 w 14"/>
                <a:gd name="T7" fmla="*/ 7 h 12"/>
                <a:gd name="T8" fmla="*/ 8 w 14"/>
                <a:gd name="T9" fmla="*/ 6 h 12"/>
                <a:gd name="T10" fmla="*/ 1 w 14"/>
                <a:gd name="T11" fmla="*/ 4 h 12"/>
                <a:gd name="T12" fmla="*/ 12 w 14"/>
                <a:gd name="T13" fmla="*/ 0 h 12"/>
                <a:gd name="T14" fmla="*/ 13 w 14"/>
                <a:gd name="T15" fmla="*/ 0 h 12"/>
                <a:gd name="T16" fmla="*/ 14 w 14"/>
                <a:gd name="T17" fmla="*/ 0 h 12"/>
                <a:gd name="T18" fmla="*/ 8 w 14"/>
                <a:gd name="T19" fmla="*/ 12 h 12"/>
                <a:gd name="T20" fmla="*/ 8 w 14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12">
                  <a:moveTo>
                    <a:pt x="8" y="12"/>
                  </a:moveTo>
                  <a:cubicBezTo>
                    <a:pt x="5" y="12"/>
                    <a:pt x="3" y="12"/>
                    <a:pt x="0" y="10"/>
                  </a:cubicBezTo>
                  <a:cubicBezTo>
                    <a:pt x="3" y="9"/>
                    <a:pt x="4" y="9"/>
                    <a:pt x="6" y="9"/>
                  </a:cubicBezTo>
                  <a:cubicBezTo>
                    <a:pt x="5" y="8"/>
                    <a:pt x="3" y="9"/>
                    <a:pt x="2" y="7"/>
                  </a:cubicBezTo>
                  <a:cubicBezTo>
                    <a:pt x="4" y="7"/>
                    <a:pt x="6" y="6"/>
                    <a:pt x="8" y="6"/>
                  </a:cubicBezTo>
                  <a:cubicBezTo>
                    <a:pt x="6" y="5"/>
                    <a:pt x="3" y="7"/>
                    <a:pt x="1" y="4"/>
                  </a:cubicBezTo>
                  <a:cubicBezTo>
                    <a:pt x="6" y="4"/>
                    <a:pt x="9" y="3"/>
                    <a:pt x="12" y="0"/>
                  </a:cubicBezTo>
                  <a:cubicBezTo>
                    <a:pt x="12" y="0"/>
                    <a:pt x="13" y="0"/>
                    <a:pt x="13" y="0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3" y="4"/>
                    <a:pt x="13" y="9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lose/>
                </a:path>
              </a:pathLst>
            </a:custGeom>
            <a:solidFill>
              <a:srgbClr val="7E2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0" name="Freeform 150">
              <a:extLst>
                <a:ext uri="{FF2B5EF4-FFF2-40B4-BE49-F238E27FC236}">
                  <a16:creationId xmlns:a16="http://schemas.microsoft.com/office/drawing/2014/main" id="{66C3AF40-6AB6-573C-1D6F-A5FAE8C62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1347"/>
              <a:ext cx="19" cy="43"/>
            </a:xfrm>
            <a:custGeom>
              <a:avLst/>
              <a:gdLst>
                <a:gd name="T0" fmla="*/ 2 w 8"/>
                <a:gd name="T1" fmla="*/ 0 h 18"/>
                <a:gd name="T2" fmla="*/ 3 w 8"/>
                <a:gd name="T3" fmla="*/ 6 h 18"/>
                <a:gd name="T4" fmla="*/ 6 w 8"/>
                <a:gd name="T5" fmla="*/ 7 h 18"/>
                <a:gd name="T6" fmla="*/ 7 w 8"/>
                <a:gd name="T7" fmla="*/ 8 h 18"/>
                <a:gd name="T8" fmla="*/ 8 w 8"/>
                <a:gd name="T9" fmla="*/ 8 h 18"/>
                <a:gd name="T10" fmla="*/ 6 w 8"/>
                <a:gd name="T11" fmla="*/ 18 h 18"/>
                <a:gd name="T12" fmla="*/ 4 w 8"/>
                <a:gd name="T13" fmla="*/ 8 h 18"/>
                <a:gd name="T14" fmla="*/ 2 w 8"/>
                <a:gd name="T15" fmla="*/ 15 h 18"/>
                <a:gd name="T16" fmla="*/ 2 w 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8">
                  <a:moveTo>
                    <a:pt x="2" y="0"/>
                  </a:moveTo>
                  <a:cubicBezTo>
                    <a:pt x="4" y="2"/>
                    <a:pt x="2" y="4"/>
                    <a:pt x="3" y="6"/>
                  </a:cubicBezTo>
                  <a:cubicBezTo>
                    <a:pt x="4" y="6"/>
                    <a:pt x="7" y="2"/>
                    <a:pt x="6" y="7"/>
                  </a:cubicBezTo>
                  <a:cubicBezTo>
                    <a:pt x="6" y="8"/>
                    <a:pt x="6" y="8"/>
                    <a:pt x="7" y="8"/>
                  </a:cubicBezTo>
                  <a:cubicBezTo>
                    <a:pt x="7" y="8"/>
                    <a:pt x="7" y="8"/>
                    <a:pt x="8" y="8"/>
                  </a:cubicBezTo>
                  <a:cubicBezTo>
                    <a:pt x="8" y="11"/>
                    <a:pt x="6" y="14"/>
                    <a:pt x="6" y="18"/>
                  </a:cubicBezTo>
                  <a:cubicBezTo>
                    <a:pt x="3" y="15"/>
                    <a:pt x="5" y="12"/>
                    <a:pt x="4" y="8"/>
                  </a:cubicBezTo>
                  <a:cubicBezTo>
                    <a:pt x="3" y="11"/>
                    <a:pt x="2" y="13"/>
                    <a:pt x="2" y="15"/>
                  </a:cubicBezTo>
                  <a:cubicBezTo>
                    <a:pt x="0" y="10"/>
                    <a:pt x="0" y="5"/>
                    <a:pt x="2" y="0"/>
                  </a:cubicBezTo>
                  <a:close/>
                </a:path>
              </a:pathLst>
            </a:custGeom>
            <a:solidFill>
              <a:srgbClr val="842B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1" name="Freeform 151">
              <a:extLst>
                <a:ext uri="{FF2B5EF4-FFF2-40B4-BE49-F238E27FC236}">
                  <a16:creationId xmlns:a16="http://schemas.microsoft.com/office/drawing/2014/main" id="{C2822F65-BFE3-F407-C69C-3557A53D1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" y="1342"/>
              <a:ext cx="76" cy="24"/>
            </a:xfrm>
            <a:custGeom>
              <a:avLst/>
              <a:gdLst>
                <a:gd name="T0" fmla="*/ 0 w 32"/>
                <a:gd name="T1" fmla="*/ 1 h 10"/>
                <a:gd name="T2" fmla="*/ 0 w 32"/>
                <a:gd name="T3" fmla="*/ 0 h 10"/>
                <a:gd name="T4" fmla="*/ 23 w 32"/>
                <a:gd name="T5" fmla="*/ 3 h 10"/>
                <a:gd name="T6" fmla="*/ 30 w 32"/>
                <a:gd name="T7" fmla="*/ 6 h 10"/>
                <a:gd name="T8" fmla="*/ 32 w 32"/>
                <a:gd name="T9" fmla="*/ 8 h 10"/>
                <a:gd name="T10" fmla="*/ 29 w 32"/>
                <a:gd name="T11" fmla="*/ 10 h 10"/>
                <a:gd name="T12" fmla="*/ 29 w 32"/>
                <a:gd name="T13" fmla="*/ 10 h 10"/>
                <a:gd name="T14" fmla="*/ 3 w 32"/>
                <a:gd name="T15" fmla="*/ 3 h 10"/>
                <a:gd name="T16" fmla="*/ 0 w 32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0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8" y="2"/>
                    <a:pt x="16" y="1"/>
                    <a:pt x="23" y="3"/>
                  </a:cubicBezTo>
                  <a:cubicBezTo>
                    <a:pt x="26" y="4"/>
                    <a:pt x="28" y="5"/>
                    <a:pt x="30" y="6"/>
                  </a:cubicBezTo>
                  <a:cubicBezTo>
                    <a:pt x="31" y="6"/>
                    <a:pt x="32" y="7"/>
                    <a:pt x="32" y="8"/>
                  </a:cubicBezTo>
                  <a:cubicBezTo>
                    <a:pt x="32" y="10"/>
                    <a:pt x="30" y="9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1" y="5"/>
                    <a:pt x="12" y="4"/>
                    <a:pt x="3" y="3"/>
                  </a:cubicBezTo>
                  <a:cubicBezTo>
                    <a:pt x="2" y="2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6D3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2" name="Freeform 152">
              <a:extLst>
                <a:ext uri="{FF2B5EF4-FFF2-40B4-BE49-F238E27FC236}">
                  <a16:creationId xmlns:a16="http://schemas.microsoft.com/office/drawing/2014/main" id="{9E3B44AB-B8D4-20A9-AD9D-BED25DA9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" y="1480"/>
              <a:ext cx="34" cy="31"/>
            </a:xfrm>
            <a:custGeom>
              <a:avLst/>
              <a:gdLst>
                <a:gd name="T0" fmla="*/ 8 w 14"/>
                <a:gd name="T1" fmla="*/ 3 h 13"/>
                <a:gd name="T2" fmla="*/ 10 w 14"/>
                <a:gd name="T3" fmla="*/ 6 h 13"/>
                <a:gd name="T4" fmla="*/ 14 w 14"/>
                <a:gd name="T5" fmla="*/ 12 h 13"/>
                <a:gd name="T6" fmla="*/ 13 w 14"/>
                <a:gd name="T7" fmla="*/ 13 h 13"/>
                <a:gd name="T8" fmla="*/ 5 w 14"/>
                <a:gd name="T9" fmla="*/ 7 h 13"/>
                <a:gd name="T10" fmla="*/ 0 w 14"/>
                <a:gd name="T11" fmla="*/ 2 h 13"/>
                <a:gd name="T12" fmla="*/ 8 w 14"/>
                <a:gd name="T13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3">
                  <a:moveTo>
                    <a:pt x="8" y="3"/>
                  </a:moveTo>
                  <a:cubicBezTo>
                    <a:pt x="7" y="5"/>
                    <a:pt x="9" y="5"/>
                    <a:pt x="10" y="6"/>
                  </a:cubicBezTo>
                  <a:cubicBezTo>
                    <a:pt x="12" y="8"/>
                    <a:pt x="13" y="10"/>
                    <a:pt x="14" y="12"/>
                  </a:cubicBezTo>
                  <a:cubicBezTo>
                    <a:pt x="14" y="13"/>
                    <a:pt x="13" y="13"/>
                    <a:pt x="13" y="13"/>
                  </a:cubicBezTo>
                  <a:cubicBezTo>
                    <a:pt x="11" y="11"/>
                    <a:pt x="7" y="11"/>
                    <a:pt x="5" y="7"/>
                  </a:cubicBezTo>
                  <a:cubicBezTo>
                    <a:pt x="4" y="5"/>
                    <a:pt x="2" y="4"/>
                    <a:pt x="0" y="2"/>
                  </a:cubicBezTo>
                  <a:cubicBezTo>
                    <a:pt x="3" y="0"/>
                    <a:pt x="5" y="2"/>
                    <a:pt x="8" y="3"/>
                  </a:cubicBezTo>
                  <a:close/>
                </a:path>
              </a:pathLst>
            </a:custGeom>
            <a:solidFill>
              <a:srgbClr val="6D5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3" name="Freeform 153">
              <a:extLst>
                <a:ext uri="{FF2B5EF4-FFF2-40B4-BE49-F238E27FC236}">
                  <a16:creationId xmlns:a16="http://schemas.microsoft.com/office/drawing/2014/main" id="{89E657C0-8F51-3D9D-387A-83A63EF53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1847"/>
              <a:ext cx="31" cy="26"/>
            </a:xfrm>
            <a:custGeom>
              <a:avLst/>
              <a:gdLst>
                <a:gd name="T0" fmla="*/ 13 w 13"/>
                <a:gd name="T1" fmla="*/ 4 h 11"/>
                <a:gd name="T2" fmla="*/ 10 w 13"/>
                <a:gd name="T3" fmla="*/ 6 h 11"/>
                <a:gd name="T4" fmla="*/ 9 w 13"/>
                <a:gd name="T5" fmla="*/ 6 h 11"/>
                <a:gd name="T6" fmla="*/ 4 w 13"/>
                <a:gd name="T7" fmla="*/ 10 h 11"/>
                <a:gd name="T8" fmla="*/ 2 w 13"/>
                <a:gd name="T9" fmla="*/ 10 h 11"/>
                <a:gd name="T10" fmla="*/ 2 w 13"/>
                <a:gd name="T11" fmla="*/ 7 h 11"/>
                <a:gd name="T12" fmla="*/ 9 w 13"/>
                <a:gd name="T13" fmla="*/ 3 h 11"/>
                <a:gd name="T14" fmla="*/ 13 w 13"/>
                <a:gd name="T15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1">
                  <a:moveTo>
                    <a:pt x="13" y="4"/>
                  </a:moveTo>
                  <a:cubicBezTo>
                    <a:pt x="12" y="4"/>
                    <a:pt x="13" y="8"/>
                    <a:pt x="10" y="6"/>
                  </a:cubicBezTo>
                  <a:cubicBezTo>
                    <a:pt x="9" y="5"/>
                    <a:pt x="9" y="6"/>
                    <a:pt x="9" y="6"/>
                  </a:cubicBezTo>
                  <a:cubicBezTo>
                    <a:pt x="9" y="10"/>
                    <a:pt x="8" y="11"/>
                    <a:pt x="4" y="10"/>
                  </a:cubicBezTo>
                  <a:cubicBezTo>
                    <a:pt x="4" y="10"/>
                    <a:pt x="3" y="10"/>
                    <a:pt x="2" y="10"/>
                  </a:cubicBezTo>
                  <a:cubicBezTo>
                    <a:pt x="1" y="9"/>
                    <a:pt x="0" y="7"/>
                    <a:pt x="2" y="7"/>
                  </a:cubicBezTo>
                  <a:cubicBezTo>
                    <a:pt x="5" y="6"/>
                    <a:pt x="6" y="3"/>
                    <a:pt x="9" y="3"/>
                  </a:cubicBezTo>
                  <a:cubicBezTo>
                    <a:pt x="11" y="3"/>
                    <a:pt x="12" y="0"/>
                    <a:pt x="13" y="4"/>
                  </a:cubicBezTo>
                  <a:close/>
                </a:path>
              </a:pathLst>
            </a:custGeom>
            <a:solidFill>
              <a:srgbClr val="652B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4" name="Freeform 154">
              <a:extLst>
                <a:ext uri="{FF2B5EF4-FFF2-40B4-BE49-F238E27FC236}">
                  <a16:creationId xmlns:a16="http://schemas.microsoft.com/office/drawing/2014/main" id="{1937B403-2FDD-C96F-17F5-C9635894C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" y="1482"/>
              <a:ext cx="19" cy="62"/>
            </a:xfrm>
            <a:custGeom>
              <a:avLst/>
              <a:gdLst>
                <a:gd name="T0" fmla="*/ 5 w 8"/>
                <a:gd name="T1" fmla="*/ 26 h 26"/>
                <a:gd name="T2" fmla="*/ 5 w 8"/>
                <a:gd name="T3" fmla="*/ 11 h 26"/>
                <a:gd name="T4" fmla="*/ 2 w 8"/>
                <a:gd name="T5" fmla="*/ 4 h 26"/>
                <a:gd name="T6" fmla="*/ 2 w 8"/>
                <a:gd name="T7" fmla="*/ 1 h 26"/>
                <a:gd name="T8" fmla="*/ 5 w 8"/>
                <a:gd name="T9" fmla="*/ 3 h 26"/>
                <a:gd name="T10" fmla="*/ 5 w 8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6">
                  <a:moveTo>
                    <a:pt x="5" y="26"/>
                  </a:moveTo>
                  <a:cubicBezTo>
                    <a:pt x="4" y="21"/>
                    <a:pt x="7" y="16"/>
                    <a:pt x="5" y="11"/>
                  </a:cubicBezTo>
                  <a:cubicBezTo>
                    <a:pt x="4" y="9"/>
                    <a:pt x="4" y="6"/>
                    <a:pt x="2" y="4"/>
                  </a:cubicBezTo>
                  <a:cubicBezTo>
                    <a:pt x="2" y="3"/>
                    <a:pt x="0" y="2"/>
                    <a:pt x="2" y="1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8" y="10"/>
                    <a:pt x="8" y="18"/>
                    <a:pt x="5" y="26"/>
                  </a:cubicBezTo>
                  <a:close/>
                </a:path>
              </a:pathLst>
            </a:custGeom>
            <a:solidFill>
              <a:srgbClr val="703E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5" name="Freeform 155">
              <a:extLst>
                <a:ext uri="{FF2B5EF4-FFF2-40B4-BE49-F238E27FC236}">
                  <a16:creationId xmlns:a16="http://schemas.microsoft.com/office/drawing/2014/main" id="{9D59598C-8E98-75F9-7030-D8F4EA58C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" y="1432"/>
              <a:ext cx="29" cy="22"/>
            </a:xfrm>
            <a:custGeom>
              <a:avLst/>
              <a:gdLst>
                <a:gd name="T0" fmla="*/ 12 w 12"/>
                <a:gd name="T1" fmla="*/ 4 h 9"/>
                <a:gd name="T2" fmla="*/ 4 w 12"/>
                <a:gd name="T3" fmla="*/ 8 h 9"/>
                <a:gd name="T4" fmla="*/ 1 w 12"/>
                <a:gd name="T5" fmla="*/ 7 h 9"/>
                <a:gd name="T6" fmla="*/ 1 w 12"/>
                <a:gd name="T7" fmla="*/ 4 h 9"/>
                <a:gd name="T8" fmla="*/ 4 w 12"/>
                <a:gd name="T9" fmla="*/ 2 h 9"/>
                <a:gd name="T10" fmla="*/ 5 w 12"/>
                <a:gd name="T11" fmla="*/ 4 h 9"/>
                <a:gd name="T12" fmla="*/ 10 w 12"/>
                <a:gd name="T13" fmla="*/ 0 h 9"/>
                <a:gd name="T14" fmla="*/ 12 w 12"/>
                <a:gd name="T15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12" y="4"/>
                  </a:moveTo>
                  <a:cubicBezTo>
                    <a:pt x="10" y="7"/>
                    <a:pt x="6" y="5"/>
                    <a:pt x="4" y="8"/>
                  </a:cubicBezTo>
                  <a:cubicBezTo>
                    <a:pt x="3" y="9"/>
                    <a:pt x="1" y="8"/>
                    <a:pt x="1" y="7"/>
                  </a:cubicBezTo>
                  <a:cubicBezTo>
                    <a:pt x="0" y="6"/>
                    <a:pt x="1" y="5"/>
                    <a:pt x="1" y="4"/>
                  </a:cubicBezTo>
                  <a:cubicBezTo>
                    <a:pt x="2" y="2"/>
                    <a:pt x="3" y="1"/>
                    <a:pt x="4" y="2"/>
                  </a:cubicBezTo>
                  <a:cubicBezTo>
                    <a:pt x="5" y="2"/>
                    <a:pt x="3" y="4"/>
                    <a:pt x="5" y="4"/>
                  </a:cubicBezTo>
                  <a:cubicBezTo>
                    <a:pt x="6" y="3"/>
                    <a:pt x="7" y="0"/>
                    <a:pt x="10" y="0"/>
                  </a:cubicBezTo>
                  <a:cubicBezTo>
                    <a:pt x="12" y="0"/>
                    <a:pt x="10" y="3"/>
                    <a:pt x="12" y="4"/>
                  </a:cubicBezTo>
                  <a:close/>
                </a:path>
              </a:pathLst>
            </a:custGeom>
            <a:solidFill>
              <a:srgbClr val="7E2A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6" name="Freeform 156">
              <a:extLst>
                <a:ext uri="{FF2B5EF4-FFF2-40B4-BE49-F238E27FC236}">
                  <a16:creationId xmlns:a16="http://schemas.microsoft.com/office/drawing/2014/main" id="{1AB6D76F-3E0E-5C8C-7373-11AAD147F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" y="1352"/>
              <a:ext cx="67" cy="12"/>
            </a:xfrm>
            <a:custGeom>
              <a:avLst/>
              <a:gdLst>
                <a:gd name="T0" fmla="*/ 21 w 28"/>
                <a:gd name="T1" fmla="*/ 2 h 5"/>
                <a:gd name="T2" fmla="*/ 28 w 28"/>
                <a:gd name="T3" fmla="*/ 4 h 5"/>
                <a:gd name="T4" fmla="*/ 22 w 28"/>
                <a:gd name="T5" fmla="*/ 4 h 5"/>
                <a:gd name="T6" fmla="*/ 11 w 28"/>
                <a:gd name="T7" fmla="*/ 5 h 5"/>
                <a:gd name="T8" fmla="*/ 0 w 28"/>
                <a:gd name="T9" fmla="*/ 0 h 5"/>
                <a:gd name="T10" fmla="*/ 21 w 28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5">
                  <a:moveTo>
                    <a:pt x="21" y="2"/>
                  </a:moveTo>
                  <a:cubicBezTo>
                    <a:pt x="23" y="4"/>
                    <a:pt x="26" y="2"/>
                    <a:pt x="28" y="4"/>
                  </a:cubicBezTo>
                  <a:cubicBezTo>
                    <a:pt x="26" y="5"/>
                    <a:pt x="24" y="4"/>
                    <a:pt x="22" y="4"/>
                  </a:cubicBezTo>
                  <a:cubicBezTo>
                    <a:pt x="18" y="4"/>
                    <a:pt x="15" y="3"/>
                    <a:pt x="11" y="5"/>
                  </a:cubicBezTo>
                  <a:cubicBezTo>
                    <a:pt x="8" y="3"/>
                    <a:pt x="4" y="2"/>
                    <a:pt x="0" y="0"/>
                  </a:cubicBezTo>
                  <a:cubicBezTo>
                    <a:pt x="7" y="1"/>
                    <a:pt x="14" y="2"/>
                    <a:pt x="21" y="2"/>
                  </a:cubicBezTo>
                  <a:close/>
                </a:path>
              </a:pathLst>
            </a:custGeom>
            <a:solidFill>
              <a:srgbClr val="461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7" name="Freeform 157">
              <a:extLst>
                <a:ext uri="{FF2B5EF4-FFF2-40B4-BE49-F238E27FC236}">
                  <a16:creationId xmlns:a16="http://schemas.microsoft.com/office/drawing/2014/main" id="{A9D658F6-3B2D-BA3A-B276-F3A58FDAF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" y="1447"/>
              <a:ext cx="19" cy="35"/>
            </a:xfrm>
            <a:custGeom>
              <a:avLst/>
              <a:gdLst>
                <a:gd name="T0" fmla="*/ 8 w 8"/>
                <a:gd name="T1" fmla="*/ 3 h 15"/>
                <a:gd name="T2" fmla="*/ 6 w 8"/>
                <a:gd name="T3" fmla="*/ 12 h 15"/>
                <a:gd name="T4" fmla="*/ 3 w 8"/>
                <a:gd name="T5" fmla="*/ 14 h 15"/>
                <a:gd name="T6" fmla="*/ 0 w 8"/>
                <a:gd name="T7" fmla="*/ 7 h 15"/>
                <a:gd name="T8" fmla="*/ 4 w 8"/>
                <a:gd name="T9" fmla="*/ 1 h 15"/>
                <a:gd name="T10" fmla="*/ 8 w 8"/>
                <a:gd name="T11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5">
                  <a:moveTo>
                    <a:pt x="8" y="3"/>
                  </a:moveTo>
                  <a:cubicBezTo>
                    <a:pt x="4" y="5"/>
                    <a:pt x="5" y="9"/>
                    <a:pt x="6" y="12"/>
                  </a:cubicBezTo>
                  <a:cubicBezTo>
                    <a:pt x="6" y="14"/>
                    <a:pt x="5" y="15"/>
                    <a:pt x="3" y="14"/>
                  </a:cubicBezTo>
                  <a:cubicBezTo>
                    <a:pt x="4" y="11"/>
                    <a:pt x="3" y="8"/>
                    <a:pt x="0" y="7"/>
                  </a:cubicBezTo>
                  <a:cubicBezTo>
                    <a:pt x="0" y="3"/>
                    <a:pt x="2" y="2"/>
                    <a:pt x="4" y="1"/>
                  </a:cubicBezTo>
                  <a:cubicBezTo>
                    <a:pt x="6" y="1"/>
                    <a:pt x="8" y="0"/>
                    <a:pt x="8" y="3"/>
                  </a:cubicBezTo>
                  <a:close/>
                </a:path>
              </a:pathLst>
            </a:custGeom>
            <a:solidFill>
              <a:srgbClr val="782A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8" name="Freeform 158">
              <a:extLst>
                <a:ext uri="{FF2B5EF4-FFF2-40B4-BE49-F238E27FC236}">
                  <a16:creationId xmlns:a16="http://schemas.microsoft.com/office/drawing/2014/main" id="{6159C1B7-7464-DEC8-1A71-4FCD67E7F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1458"/>
              <a:ext cx="19" cy="34"/>
            </a:xfrm>
            <a:custGeom>
              <a:avLst/>
              <a:gdLst>
                <a:gd name="T0" fmla="*/ 5 w 8"/>
                <a:gd name="T1" fmla="*/ 12 h 14"/>
                <a:gd name="T2" fmla="*/ 4 w 8"/>
                <a:gd name="T3" fmla="*/ 10 h 14"/>
                <a:gd name="T4" fmla="*/ 4 w 8"/>
                <a:gd name="T5" fmla="*/ 12 h 14"/>
                <a:gd name="T6" fmla="*/ 2 w 8"/>
                <a:gd name="T7" fmla="*/ 14 h 14"/>
                <a:gd name="T8" fmla="*/ 0 w 8"/>
                <a:gd name="T9" fmla="*/ 7 h 14"/>
                <a:gd name="T10" fmla="*/ 6 w 8"/>
                <a:gd name="T11" fmla="*/ 0 h 14"/>
                <a:gd name="T12" fmla="*/ 8 w 8"/>
                <a:gd name="T13" fmla="*/ 5 h 14"/>
                <a:gd name="T14" fmla="*/ 8 w 8"/>
                <a:gd name="T15" fmla="*/ 6 h 14"/>
                <a:gd name="T16" fmla="*/ 7 w 8"/>
                <a:gd name="T17" fmla="*/ 10 h 14"/>
                <a:gd name="T18" fmla="*/ 5 w 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4">
                  <a:moveTo>
                    <a:pt x="5" y="12"/>
                  </a:moveTo>
                  <a:cubicBezTo>
                    <a:pt x="5" y="11"/>
                    <a:pt x="5" y="10"/>
                    <a:pt x="4" y="10"/>
                  </a:cubicBezTo>
                  <a:cubicBezTo>
                    <a:pt x="3" y="10"/>
                    <a:pt x="4" y="11"/>
                    <a:pt x="4" y="12"/>
                  </a:cubicBezTo>
                  <a:cubicBezTo>
                    <a:pt x="4" y="12"/>
                    <a:pt x="4" y="13"/>
                    <a:pt x="2" y="14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2" y="5"/>
                    <a:pt x="3" y="2"/>
                    <a:pt x="6" y="0"/>
                  </a:cubicBezTo>
                  <a:cubicBezTo>
                    <a:pt x="8" y="1"/>
                    <a:pt x="8" y="3"/>
                    <a:pt x="8" y="5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7"/>
                    <a:pt x="7" y="8"/>
                    <a:pt x="7" y="10"/>
                  </a:cubicBezTo>
                  <a:cubicBezTo>
                    <a:pt x="7" y="11"/>
                    <a:pt x="7" y="12"/>
                    <a:pt x="5" y="12"/>
                  </a:cubicBezTo>
                  <a:close/>
                </a:path>
              </a:pathLst>
            </a:custGeom>
            <a:solidFill>
              <a:srgbClr val="C24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9" name="Freeform 159">
              <a:extLst>
                <a:ext uri="{FF2B5EF4-FFF2-40B4-BE49-F238E27FC236}">
                  <a16:creationId xmlns:a16="http://schemas.microsoft.com/office/drawing/2014/main" id="{4DD49CAE-E34A-96DE-1A9E-6832146EC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" y="1103"/>
              <a:ext cx="33" cy="17"/>
            </a:xfrm>
            <a:custGeom>
              <a:avLst/>
              <a:gdLst>
                <a:gd name="T0" fmla="*/ 7 w 14"/>
                <a:gd name="T1" fmla="*/ 1 h 7"/>
                <a:gd name="T2" fmla="*/ 14 w 14"/>
                <a:gd name="T3" fmla="*/ 5 h 7"/>
                <a:gd name="T4" fmla="*/ 14 w 14"/>
                <a:gd name="T5" fmla="*/ 7 h 7"/>
                <a:gd name="T6" fmla="*/ 3 w 14"/>
                <a:gd name="T7" fmla="*/ 4 h 7"/>
                <a:gd name="T8" fmla="*/ 1 w 14"/>
                <a:gd name="T9" fmla="*/ 2 h 7"/>
                <a:gd name="T10" fmla="*/ 5 w 14"/>
                <a:gd name="T11" fmla="*/ 0 h 7"/>
                <a:gd name="T12" fmla="*/ 7 w 14"/>
                <a:gd name="T1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7">
                  <a:moveTo>
                    <a:pt x="7" y="1"/>
                  </a:moveTo>
                  <a:cubicBezTo>
                    <a:pt x="10" y="1"/>
                    <a:pt x="11" y="5"/>
                    <a:pt x="14" y="5"/>
                  </a:cubicBezTo>
                  <a:cubicBezTo>
                    <a:pt x="13" y="5"/>
                    <a:pt x="13" y="6"/>
                    <a:pt x="14" y="7"/>
                  </a:cubicBezTo>
                  <a:cubicBezTo>
                    <a:pt x="10" y="7"/>
                    <a:pt x="7" y="5"/>
                    <a:pt x="3" y="4"/>
                  </a:cubicBezTo>
                  <a:cubicBezTo>
                    <a:pt x="3" y="4"/>
                    <a:pt x="0" y="4"/>
                    <a:pt x="1" y="2"/>
                  </a:cubicBezTo>
                  <a:cubicBezTo>
                    <a:pt x="1" y="0"/>
                    <a:pt x="3" y="0"/>
                    <a:pt x="5" y="0"/>
                  </a:cubicBezTo>
                  <a:cubicBezTo>
                    <a:pt x="5" y="0"/>
                    <a:pt x="6" y="1"/>
                    <a:pt x="7" y="1"/>
                  </a:cubicBezTo>
                  <a:close/>
                </a:path>
              </a:pathLst>
            </a:custGeom>
            <a:solidFill>
              <a:srgbClr val="8C2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0" name="Freeform 160">
              <a:extLst>
                <a:ext uri="{FF2B5EF4-FFF2-40B4-BE49-F238E27FC236}">
                  <a16:creationId xmlns:a16="http://schemas.microsoft.com/office/drawing/2014/main" id="{E470040C-C4F3-3944-CCCA-0F538F12C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" y="1333"/>
              <a:ext cx="47" cy="19"/>
            </a:xfrm>
            <a:custGeom>
              <a:avLst/>
              <a:gdLst>
                <a:gd name="T0" fmla="*/ 0 w 20"/>
                <a:gd name="T1" fmla="*/ 0 h 8"/>
                <a:gd name="T2" fmla="*/ 20 w 20"/>
                <a:gd name="T3" fmla="*/ 5 h 8"/>
                <a:gd name="T4" fmla="*/ 15 w 20"/>
                <a:gd name="T5" fmla="*/ 6 h 8"/>
                <a:gd name="T6" fmla="*/ 14 w 20"/>
                <a:gd name="T7" fmla="*/ 8 h 8"/>
                <a:gd name="T8" fmla="*/ 3 w 20"/>
                <a:gd name="T9" fmla="*/ 3 h 8"/>
                <a:gd name="T10" fmla="*/ 0 w 20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8">
                  <a:moveTo>
                    <a:pt x="0" y="0"/>
                  </a:moveTo>
                  <a:cubicBezTo>
                    <a:pt x="7" y="2"/>
                    <a:pt x="13" y="5"/>
                    <a:pt x="20" y="5"/>
                  </a:cubicBezTo>
                  <a:cubicBezTo>
                    <a:pt x="18" y="7"/>
                    <a:pt x="16" y="6"/>
                    <a:pt x="15" y="6"/>
                  </a:cubicBezTo>
                  <a:cubicBezTo>
                    <a:pt x="11" y="5"/>
                    <a:pt x="14" y="7"/>
                    <a:pt x="14" y="8"/>
                  </a:cubicBezTo>
                  <a:cubicBezTo>
                    <a:pt x="10" y="6"/>
                    <a:pt x="7" y="5"/>
                    <a:pt x="3" y="3"/>
                  </a:cubicBezTo>
                  <a:cubicBezTo>
                    <a:pt x="1" y="3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461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1" name="Freeform 161">
              <a:extLst>
                <a:ext uri="{FF2B5EF4-FFF2-40B4-BE49-F238E27FC236}">
                  <a16:creationId xmlns:a16="http://schemas.microsoft.com/office/drawing/2014/main" id="{F8F3D9BB-58A7-16B2-EADB-606AF5705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1413"/>
              <a:ext cx="38" cy="22"/>
            </a:xfrm>
            <a:custGeom>
              <a:avLst/>
              <a:gdLst>
                <a:gd name="T0" fmla="*/ 16 w 16"/>
                <a:gd name="T1" fmla="*/ 5 h 9"/>
                <a:gd name="T2" fmla="*/ 15 w 16"/>
                <a:gd name="T3" fmla="*/ 6 h 9"/>
                <a:gd name="T4" fmla="*/ 6 w 16"/>
                <a:gd name="T5" fmla="*/ 5 h 9"/>
                <a:gd name="T6" fmla="*/ 5 w 16"/>
                <a:gd name="T7" fmla="*/ 6 h 9"/>
                <a:gd name="T8" fmla="*/ 2 w 16"/>
                <a:gd name="T9" fmla="*/ 7 h 9"/>
                <a:gd name="T10" fmla="*/ 1 w 16"/>
                <a:gd name="T11" fmla="*/ 9 h 9"/>
                <a:gd name="T12" fmla="*/ 6 w 16"/>
                <a:gd name="T13" fmla="*/ 3 h 9"/>
                <a:gd name="T14" fmla="*/ 13 w 16"/>
                <a:gd name="T15" fmla="*/ 3 h 9"/>
                <a:gd name="T16" fmla="*/ 15 w 16"/>
                <a:gd name="T17" fmla="*/ 1 h 9"/>
                <a:gd name="T18" fmla="*/ 16 w 16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9">
                  <a:moveTo>
                    <a:pt x="16" y="5"/>
                  </a:moveTo>
                  <a:cubicBezTo>
                    <a:pt x="16" y="6"/>
                    <a:pt x="16" y="6"/>
                    <a:pt x="15" y="6"/>
                  </a:cubicBezTo>
                  <a:cubicBezTo>
                    <a:pt x="12" y="4"/>
                    <a:pt x="9" y="4"/>
                    <a:pt x="6" y="5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2" y="2"/>
                    <a:pt x="3" y="7"/>
                    <a:pt x="2" y="7"/>
                  </a:cubicBezTo>
                  <a:cubicBezTo>
                    <a:pt x="1" y="7"/>
                    <a:pt x="1" y="8"/>
                    <a:pt x="1" y="9"/>
                  </a:cubicBezTo>
                  <a:cubicBezTo>
                    <a:pt x="1" y="5"/>
                    <a:pt x="0" y="2"/>
                    <a:pt x="6" y="3"/>
                  </a:cubicBezTo>
                  <a:cubicBezTo>
                    <a:pt x="8" y="3"/>
                    <a:pt x="10" y="0"/>
                    <a:pt x="13" y="3"/>
                  </a:cubicBezTo>
                  <a:cubicBezTo>
                    <a:pt x="13" y="4"/>
                    <a:pt x="13" y="1"/>
                    <a:pt x="15" y="1"/>
                  </a:cubicBezTo>
                  <a:cubicBezTo>
                    <a:pt x="16" y="2"/>
                    <a:pt x="15" y="4"/>
                    <a:pt x="16" y="5"/>
                  </a:cubicBezTo>
                  <a:close/>
                </a:path>
              </a:pathLst>
            </a:custGeom>
            <a:solidFill>
              <a:srgbClr val="6923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2" name="Freeform 162">
              <a:extLst>
                <a:ext uri="{FF2B5EF4-FFF2-40B4-BE49-F238E27FC236}">
                  <a16:creationId xmlns:a16="http://schemas.microsoft.com/office/drawing/2014/main" id="{C88D2584-A9F9-30D2-8A11-DCA3191F7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" y="1293"/>
              <a:ext cx="35" cy="14"/>
            </a:xfrm>
            <a:custGeom>
              <a:avLst/>
              <a:gdLst>
                <a:gd name="T0" fmla="*/ 13 w 15"/>
                <a:gd name="T1" fmla="*/ 6 h 6"/>
                <a:gd name="T2" fmla="*/ 4 w 15"/>
                <a:gd name="T3" fmla="*/ 4 h 6"/>
                <a:gd name="T4" fmla="*/ 0 w 15"/>
                <a:gd name="T5" fmla="*/ 2 h 6"/>
                <a:gd name="T6" fmla="*/ 9 w 15"/>
                <a:gd name="T7" fmla="*/ 3 h 6"/>
                <a:gd name="T8" fmla="*/ 13 w 15"/>
                <a:gd name="T9" fmla="*/ 4 h 6"/>
                <a:gd name="T10" fmla="*/ 15 w 15"/>
                <a:gd name="T11" fmla="*/ 5 h 6"/>
                <a:gd name="T12" fmla="*/ 13 w 15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6">
                  <a:moveTo>
                    <a:pt x="13" y="6"/>
                  </a:moveTo>
                  <a:cubicBezTo>
                    <a:pt x="10" y="6"/>
                    <a:pt x="7" y="5"/>
                    <a:pt x="4" y="4"/>
                  </a:cubicBezTo>
                  <a:cubicBezTo>
                    <a:pt x="2" y="4"/>
                    <a:pt x="1" y="2"/>
                    <a:pt x="0" y="2"/>
                  </a:cubicBezTo>
                  <a:cubicBezTo>
                    <a:pt x="3" y="1"/>
                    <a:pt x="6" y="0"/>
                    <a:pt x="9" y="3"/>
                  </a:cubicBezTo>
                  <a:cubicBezTo>
                    <a:pt x="10" y="4"/>
                    <a:pt x="11" y="3"/>
                    <a:pt x="13" y="4"/>
                  </a:cubicBezTo>
                  <a:cubicBezTo>
                    <a:pt x="14" y="4"/>
                    <a:pt x="15" y="4"/>
                    <a:pt x="15" y="5"/>
                  </a:cubicBezTo>
                  <a:cubicBezTo>
                    <a:pt x="15" y="5"/>
                    <a:pt x="14" y="6"/>
                    <a:pt x="13" y="6"/>
                  </a:cubicBezTo>
                  <a:close/>
                </a:path>
              </a:pathLst>
            </a:custGeom>
            <a:solidFill>
              <a:srgbClr val="8B2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3" name="Freeform 163">
              <a:extLst>
                <a:ext uri="{FF2B5EF4-FFF2-40B4-BE49-F238E27FC236}">
                  <a16:creationId xmlns:a16="http://schemas.microsoft.com/office/drawing/2014/main" id="{09DAD6F2-39EE-A0E8-559D-412AE3410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" y="1712"/>
              <a:ext cx="17" cy="33"/>
            </a:xfrm>
            <a:custGeom>
              <a:avLst/>
              <a:gdLst>
                <a:gd name="T0" fmla="*/ 1 w 7"/>
                <a:gd name="T1" fmla="*/ 0 h 14"/>
                <a:gd name="T2" fmla="*/ 6 w 7"/>
                <a:gd name="T3" fmla="*/ 14 h 14"/>
                <a:gd name="T4" fmla="*/ 1 w 7"/>
                <a:gd name="T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4">
                  <a:moveTo>
                    <a:pt x="1" y="0"/>
                  </a:moveTo>
                  <a:cubicBezTo>
                    <a:pt x="7" y="11"/>
                    <a:pt x="7" y="11"/>
                    <a:pt x="6" y="14"/>
                  </a:cubicBezTo>
                  <a:cubicBezTo>
                    <a:pt x="2" y="10"/>
                    <a:pt x="0" y="6"/>
                    <a:pt x="1" y="0"/>
                  </a:cubicBezTo>
                  <a:close/>
                </a:path>
              </a:pathLst>
            </a:custGeom>
            <a:solidFill>
              <a:srgbClr val="B06F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4" name="Freeform 164">
              <a:extLst>
                <a:ext uri="{FF2B5EF4-FFF2-40B4-BE49-F238E27FC236}">
                  <a16:creationId xmlns:a16="http://schemas.microsoft.com/office/drawing/2014/main" id="{6F8A143C-3D31-7BE4-F461-86D75BEE9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" y="1070"/>
              <a:ext cx="17" cy="33"/>
            </a:xfrm>
            <a:custGeom>
              <a:avLst/>
              <a:gdLst>
                <a:gd name="T0" fmla="*/ 7 w 7"/>
                <a:gd name="T1" fmla="*/ 13 h 14"/>
                <a:gd name="T2" fmla="*/ 3 w 7"/>
                <a:gd name="T3" fmla="*/ 8 h 14"/>
                <a:gd name="T4" fmla="*/ 3 w 7"/>
                <a:gd name="T5" fmla="*/ 14 h 14"/>
                <a:gd name="T6" fmla="*/ 0 w 7"/>
                <a:gd name="T7" fmla="*/ 2 h 14"/>
                <a:gd name="T8" fmla="*/ 2 w 7"/>
                <a:gd name="T9" fmla="*/ 1 h 14"/>
                <a:gd name="T10" fmla="*/ 7 w 7"/>
                <a:gd name="T11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3"/>
                  </a:moveTo>
                  <a:cubicBezTo>
                    <a:pt x="5" y="12"/>
                    <a:pt x="7" y="8"/>
                    <a:pt x="3" y="8"/>
                  </a:cubicBezTo>
                  <a:cubicBezTo>
                    <a:pt x="3" y="10"/>
                    <a:pt x="3" y="12"/>
                    <a:pt x="3" y="14"/>
                  </a:cubicBezTo>
                  <a:cubicBezTo>
                    <a:pt x="2" y="10"/>
                    <a:pt x="1" y="6"/>
                    <a:pt x="0" y="2"/>
                  </a:cubicBezTo>
                  <a:cubicBezTo>
                    <a:pt x="1" y="0"/>
                    <a:pt x="1" y="0"/>
                    <a:pt x="2" y="1"/>
                  </a:cubicBezTo>
                  <a:cubicBezTo>
                    <a:pt x="7" y="4"/>
                    <a:pt x="7" y="8"/>
                    <a:pt x="7" y="13"/>
                  </a:cubicBezTo>
                  <a:close/>
                </a:path>
              </a:pathLst>
            </a:custGeom>
            <a:solidFill>
              <a:srgbClr val="817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5" name="Freeform 165">
              <a:extLst>
                <a:ext uri="{FF2B5EF4-FFF2-40B4-BE49-F238E27FC236}">
                  <a16:creationId xmlns:a16="http://schemas.microsoft.com/office/drawing/2014/main" id="{13F44FB5-2C4A-89D5-D642-7491D56C2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" y="719"/>
              <a:ext cx="33" cy="19"/>
            </a:xfrm>
            <a:custGeom>
              <a:avLst/>
              <a:gdLst>
                <a:gd name="T0" fmla="*/ 10 w 14"/>
                <a:gd name="T1" fmla="*/ 8 h 8"/>
                <a:gd name="T2" fmla="*/ 5 w 14"/>
                <a:gd name="T3" fmla="*/ 6 h 8"/>
                <a:gd name="T4" fmla="*/ 0 w 14"/>
                <a:gd name="T5" fmla="*/ 6 h 8"/>
                <a:gd name="T6" fmla="*/ 5 w 14"/>
                <a:gd name="T7" fmla="*/ 4 h 8"/>
                <a:gd name="T8" fmla="*/ 6 w 14"/>
                <a:gd name="T9" fmla="*/ 3 h 8"/>
                <a:gd name="T10" fmla="*/ 4 w 14"/>
                <a:gd name="T11" fmla="*/ 3 h 8"/>
                <a:gd name="T12" fmla="*/ 10 w 14"/>
                <a:gd name="T13" fmla="*/ 3 h 8"/>
                <a:gd name="T14" fmla="*/ 10 w 14"/>
                <a:gd name="T15" fmla="*/ 5 h 8"/>
                <a:gd name="T16" fmla="*/ 14 w 14"/>
                <a:gd name="T17" fmla="*/ 5 h 8"/>
                <a:gd name="T18" fmla="*/ 10 w 14"/>
                <a:gd name="T1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8">
                  <a:moveTo>
                    <a:pt x="10" y="8"/>
                  </a:moveTo>
                  <a:cubicBezTo>
                    <a:pt x="9" y="6"/>
                    <a:pt x="7" y="7"/>
                    <a:pt x="5" y="6"/>
                  </a:cubicBezTo>
                  <a:cubicBezTo>
                    <a:pt x="3" y="6"/>
                    <a:pt x="1" y="7"/>
                    <a:pt x="0" y="6"/>
                  </a:cubicBezTo>
                  <a:cubicBezTo>
                    <a:pt x="1" y="3"/>
                    <a:pt x="4" y="5"/>
                    <a:pt x="5" y="4"/>
                  </a:cubicBezTo>
                  <a:cubicBezTo>
                    <a:pt x="6" y="3"/>
                    <a:pt x="7" y="3"/>
                    <a:pt x="6" y="3"/>
                  </a:cubicBezTo>
                  <a:cubicBezTo>
                    <a:pt x="5" y="3"/>
                    <a:pt x="5" y="3"/>
                    <a:pt x="4" y="3"/>
                  </a:cubicBezTo>
                  <a:cubicBezTo>
                    <a:pt x="6" y="2"/>
                    <a:pt x="8" y="0"/>
                    <a:pt x="10" y="3"/>
                  </a:cubicBezTo>
                  <a:cubicBezTo>
                    <a:pt x="10" y="4"/>
                    <a:pt x="10" y="4"/>
                    <a:pt x="10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3" y="7"/>
                    <a:pt x="12" y="8"/>
                    <a:pt x="10" y="8"/>
                  </a:cubicBezTo>
                  <a:close/>
                </a:path>
              </a:pathLst>
            </a:custGeom>
            <a:solidFill>
              <a:srgbClr val="561C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6" name="Freeform 166">
              <a:extLst>
                <a:ext uri="{FF2B5EF4-FFF2-40B4-BE49-F238E27FC236}">
                  <a16:creationId xmlns:a16="http://schemas.microsoft.com/office/drawing/2014/main" id="{5A022CF6-E40F-A216-1467-51335E340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" y="1072"/>
              <a:ext cx="12" cy="45"/>
            </a:xfrm>
            <a:custGeom>
              <a:avLst/>
              <a:gdLst>
                <a:gd name="T0" fmla="*/ 0 w 5"/>
                <a:gd name="T1" fmla="*/ 4 h 19"/>
                <a:gd name="T2" fmla="*/ 2 w 5"/>
                <a:gd name="T3" fmla="*/ 0 h 19"/>
                <a:gd name="T4" fmla="*/ 5 w 5"/>
                <a:gd name="T5" fmla="*/ 19 h 19"/>
                <a:gd name="T6" fmla="*/ 0 w 5"/>
                <a:gd name="T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9">
                  <a:moveTo>
                    <a:pt x="0" y="4"/>
                  </a:moveTo>
                  <a:cubicBezTo>
                    <a:pt x="0" y="2"/>
                    <a:pt x="0" y="0"/>
                    <a:pt x="2" y="0"/>
                  </a:cubicBezTo>
                  <a:cubicBezTo>
                    <a:pt x="5" y="6"/>
                    <a:pt x="5" y="12"/>
                    <a:pt x="5" y="19"/>
                  </a:cubicBezTo>
                  <a:cubicBezTo>
                    <a:pt x="3" y="13"/>
                    <a:pt x="3" y="8"/>
                    <a:pt x="0" y="4"/>
                  </a:cubicBezTo>
                  <a:close/>
                </a:path>
              </a:pathLst>
            </a:custGeom>
            <a:solidFill>
              <a:srgbClr val="755B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7" name="Freeform 167">
              <a:extLst>
                <a:ext uri="{FF2B5EF4-FFF2-40B4-BE49-F238E27FC236}">
                  <a16:creationId xmlns:a16="http://schemas.microsoft.com/office/drawing/2014/main" id="{E6E5A924-D978-31A5-F8CC-2CA54E7E6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" y="1577"/>
              <a:ext cx="14" cy="38"/>
            </a:xfrm>
            <a:custGeom>
              <a:avLst/>
              <a:gdLst>
                <a:gd name="T0" fmla="*/ 5 w 6"/>
                <a:gd name="T1" fmla="*/ 0 h 16"/>
                <a:gd name="T2" fmla="*/ 5 w 6"/>
                <a:gd name="T3" fmla="*/ 1 h 16"/>
                <a:gd name="T4" fmla="*/ 5 w 6"/>
                <a:gd name="T5" fmla="*/ 14 h 16"/>
                <a:gd name="T6" fmla="*/ 3 w 6"/>
                <a:gd name="T7" fmla="*/ 15 h 16"/>
                <a:gd name="T8" fmla="*/ 1 w 6"/>
                <a:gd name="T9" fmla="*/ 14 h 16"/>
                <a:gd name="T10" fmla="*/ 2 w 6"/>
                <a:gd name="T11" fmla="*/ 1 h 16"/>
                <a:gd name="T12" fmla="*/ 4 w 6"/>
                <a:gd name="T13" fmla="*/ 0 h 16"/>
                <a:gd name="T14" fmla="*/ 5 w 6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16">
                  <a:moveTo>
                    <a:pt x="5" y="0"/>
                  </a:moveTo>
                  <a:cubicBezTo>
                    <a:pt x="5" y="0"/>
                    <a:pt x="5" y="1"/>
                    <a:pt x="5" y="1"/>
                  </a:cubicBezTo>
                  <a:cubicBezTo>
                    <a:pt x="4" y="5"/>
                    <a:pt x="4" y="10"/>
                    <a:pt x="5" y="14"/>
                  </a:cubicBezTo>
                  <a:cubicBezTo>
                    <a:pt x="5" y="15"/>
                    <a:pt x="6" y="16"/>
                    <a:pt x="3" y="15"/>
                  </a:cubicBezTo>
                  <a:cubicBezTo>
                    <a:pt x="3" y="15"/>
                    <a:pt x="2" y="14"/>
                    <a:pt x="1" y="14"/>
                  </a:cubicBezTo>
                  <a:cubicBezTo>
                    <a:pt x="0" y="10"/>
                    <a:pt x="1" y="5"/>
                    <a:pt x="2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lose/>
                </a:path>
              </a:pathLst>
            </a:custGeom>
            <a:solidFill>
              <a:srgbClr val="451E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8" name="Freeform 168">
              <a:extLst>
                <a:ext uri="{FF2B5EF4-FFF2-40B4-BE49-F238E27FC236}">
                  <a16:creationId xmlns:a16="http://schemas.microsoft.com/office/drawing/2014/main" id="{C64E1641-3BF5-C161-FA4B-38A2E8CFE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" y="1323"/>
              <a:ext cx="12" cy="38"/>
            </a:xfrm>
            <a:custGeom>
              <a:avLst/>
              <a:gdLst>
                <a:gd name="T0" fmla="*/ 4 w 5"/>
                <a:gd name="T1" fmla="*/ 8 h 16"/>
                <a:gd name="T2" fmla="*/ 3 w 5"/>
                <a:gd name="T3" fmla="*/ 13 h 16"/>
                <a:gd name="T4" fmla="*/ 3 w 5"/>
                <a:gd name="T5" fmla="*/ 15 h 16"/>
                <a:gd name="T6" fmla="*/ 2 w 5"/>
                <a:gd name="T7" fmla="*/ 14 h 16"/>
                <a:gd name="T8" fmla="*/ 1 w 5"/>
                <a:gd name="T9" fmla="*/ 6 h 16"/>
                <a:gd name="T10" fmla="*/ 2 w 5"/>
                <a:gd name="T11" fmla="*/ 0 h 16"/>
                <a:gd name="T12" fmla="*/ 5 w 5"/>
                <a:gd name="T13" fmla="*/ 3 h 16"/>
                <a:gd name="T14" fmla="*/ 5 w 5"/>
                <a:gd name="T15" fmla="*/ 3 h 16"/>
                <a:gd name="T16" fmla="*/ 4 w 5"/>
                <a:gd name="T17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16">
                  <a:moveTo>
                    <a:pt x="4" y="8"/>
                  </a:moveTo>
                  <a:cubicBezTo>
                    <a:pt x="3" y="10"/>
                    <a:pt x="2" y="11"/>
                    <a:pt x="3" y="13"/>
                  </a:cubicBezTo>
                  <a:cubicBezTo>
                    <a:pt x="3" y="14"/>
                    <a:pt x="3" y="14"/>
                    <a:pt x="3" y="15"/>
                  </a:cubicBezTo>
                  <a:cubicBezTo>
                    <a:pt x="2" y="16"/>
                    <a:pt x="2" y="15"/>
                    <a:pt x="2" y="14"/>
                  </a:cubicBezTo>
                  <a:cubicBezTo>
                    <a:pt x="0" y="12"/>
                    <a:pt x="0" y="9"/>
                    <a:pt x="1" y="6"/>
                  </a:cubicBezTo>
                  <a:cubicBezTo>
                    <a:pt x="1" y="4"/>
                    <a:pt x="2" y="2"/>
                    <a:pt x="2" y="0"/>
                  </a:cubicBezTo>
                  <a:cubicBezTo>
                    <a:pt x="3" y="1"/>
                    <a:pt x="3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5"/>
                    <a:pt x="5" y="7"/>
                    <a:pt x="4" y="8"/>
                  </a:cubicBezTo>
                  <a:close/>
                </a:path>
              </a:pathLst>
            </a:custGeom>
            <a:solidFill>
              <a:srgbClr val="922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9" name="Freeform 169">
              <a:extLst>
                <a:ext uri="{FF2B5EF4-FFF2-40B4-BE49-F238E27FC236}">
                  <a16:creationId xmlns:a16="http://schemas.microsoft.com/office/drawing/2014/main" id="{E529E11C-F936-B978-4098-B367F241B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" y="1513"/>
              <a:ext cx="16" cy="45"/>
            </a:xfrm>
            <a:custGeom>
              <a:avLst/>
              <a:gdLst>
                <a:gd name="T0" fmla="*/ 1 w 7"/>
                <a:gd name="T1" fmla="*/ 15 h 19"/>
                <a:gd name="T2" fmla="*/ 6 w 7"/>
                <a:gd name="T3" fmla="*/ 0 h 19"/>
                <a:gd name="T4" fmla="*/ 0 w 7"/>
                <a:gd name="T5" fmla="*/ 19 h 19"/>
                <a:gd name="T6" fmla="*/ 1 w 7"/>
                <a:gd name="T7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9">
                  <a:moveTo>
                    <a:pt x="1" y="15"/>
                  </a:moveTo>
                  <a:cubicBezTo>
                    <a:pt x="4" y="11"/>
                    <a:pt x="4" y="5"/>
                    <a:pt x="6" y="0"/>
                  </a:cubicBezTo>
                  <a:cubicBezTo>
                    <a:pt x="7" y="7"/>
                    <a:pt x="6" y="13"/>
                    <a:pt x="0" y="19"/>
                  </a:cubicBezTo>
                  <a:cubicBezTo>
                    <a:pt x="0" y="17"/>
                    <a:pt x="1" y="16"/>
                    <a:pt x="1" y="15"/>
                  </a:cubicBezTo>
                  <a:close/>
                </a:path>
              </a:pathLst>
            </a:custGeom>
            <a:solidFill>
              <a:srgbClr val="6A3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0" name="Freeform 170">
              <a:extLst>
                <a:ext uri="{FF2B5EF4-FFF2-40B4-BE49-F238E27FC236}">
                  <a16:creationId xmlns:a16="http://schemas.microsoft.com/office/drawing/2014/main" id="{D77F8515-A0F7-CD7F-0460-8B82D9A73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8" y="795"/>
              <a:ext cx="21" cy="36"/>
            </a:xfrm>
            <a:custGeom>
              <a:avLst/>
              <a:gdLst>
                <a:gd name="T0" fmla="*/ 9 w 9"/>
                <a:gd name="T1" fmla="*/ 6 h 15"/>
                <a:gd name="T2" fmla="*/ 6 w 9"/>
                <a:gd name="T3" fmla="*/ 10 h 15"/>
                <a:gd name="T4" fmla="*/ 5 w 9"/>
                <a:gd name="T5" fmla="*/ 15 h 15"/>
                <a:gd name="T6" fmla="*/ 4 w 9"/>
                <a:gd name="T7" fmla="*/ 7 h 15"/>
                <a:gd name="T8" fmla="*/ 2 w 9"/>
                <a:gd name="T9" fmla="*/ 4 h 15"/>
                <a:gd name="T10" fmla="*/ 0 w 9"/>
                <a:gd name="T11" fmla="*/ 2 h 15"/>
                <a:gd name="T12" fmla="*/ 3 w 9"/>
                <a:gd name="T13" fmla="*/ 0 h 15"/>
                <a:gd name="T14" fmla="*/ 3 w 9"/>
                <a:gd name="T15" fmla="*/ 0 h 15"/>
                <a:gd name="T16" fmla="*/ 9 w 9"/>
                <a:gd name="T17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5">
                  <a:moveTo>
                    <a:pt x="9" y="6"/>
                  </a:moveTo>
                  <a:cubicBezTo>
                    <a:pt x="7" y="6"/>
                    <a:pt x="6" y="7"/>
                    <a:pt x="6" y="10"/>
                  </a:cubicBezTo>
                  <a:cubicBezTo>
                    <a:pt x="6" y="11"/>
                    <a:pt x="6" y="13"/>
                    <a:pt x="5" y="15"/>
                  </a:cubicBezTo>
                  <a:cubicBezTo>
                    <a:pt x="3" y="12"/>
                    <a:pt x="4" y="10"/>
                    <a:pt x="4" y="7"/>
                  </a:cubicBezTo>
                  <a:cubicBezTo>
                    <a:pt x="5" y="5"/>
                    <a:pt x="4" y="5"/>
                    <a:pt x="2" y="4"/>
                  </a:cubicBezTo>
                  <a:cubicBezTo>
                    <a:pt x="1" y="4"/>
                    <a:pt x="0" y="4"/>
                    <a:pt x="0" y="2"/>
                  </a:cubicBezTo>
                  <a:cubicBezTo>
                    <a:pt x="1" y="1"/>
                    <a:pt x="1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6" y="1"/>
                    <a:pt x="7" y="4"/>
                    <a:pt x="9" y="6"/>
                  </a:cubicBezTo>
                  <a:close/>
                </a:path>
              </a:pathLst>
            </a:custGeom>
            <a:solidFill>
              <a:srgbClr val="5B1C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1" name="Freeform 171">
              <a:extLst>
                <a:ext uri="{FF2B5EF4-FFF2-40B4-BE49-F238E27FC236}">
                  <a16:creationId xmlns:a16="http://schemas.microsoft.com/office/drawing/2014/main" id="{C32F1EBE-CDD6-9A91-CF42-D8AEFE4A1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" y="1911"/>
              <a:ext cx="21" cy="24"/>
            </a:xfrm>
            <a:custGeom>
              <a:avLst/>
              <a:gdLst>
                <a:gd name="T0" fmla="*/ 9 w 9"/>
                <a:gd name="T1" fmla="*/ 0 h 10"/>
                <a:gd name="T2" fmla="*/ 9 w 9"/>
                <a:gd name="T3" fmla="*/ 3 h 10"/>
                <a:gd name="T4" fmla="*/ 4 w 9"/>
                <a:gd name="T5" fmla="*/ 9 h 10"/>
                <a:gd name="T6" fmla="*/ 1 w 9"/>
                <a:gd name="T7" fmla="*/ 1 h 10"/>
                <a:gd name="T8" fmla="*/ 9 w 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9" y="0"/>
                  </a:moveTo>
                  <a:cubicBezTo>
                    <a:pt x="9" y="2"/>
                    <a:pt x="9" y="3"/>
                    <a:pt x="9" y="3"/>
                  </a:cubicBezTo>
                  <a:cubicBezTo>
                    <a:pt x="7" y="5"/>
                    <a:pt x="7" y="10"/>
                    <a:pt x="4" y="9"/>
                  </a:cubicBezTo>
                  <a:cubicBezTo>
                    <a:pt x="0" y="8"/>
                    <a:pt x="2" y="4"/>
                    <a:pt x="1" y="1"/>
                  </a:cubicBezTo>
                  <a:cubicBezTo>
                    <a:pt x="4" y="7"/>
                    <a:pt x="6" y="5"/>
                    <a:pt x="9" y="0"/>
                  </a:cubicBezTo>
                  <a:close/>
                </a:path>
              </a:pathLst>
            </a:custGeom>
            <a:solidFill>
              <a:srgbClr val="6D4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2" name="Freeform 172">
              <a:extLst>
                <a:ext uri="{FF2B5EF4-FFF2-40B4-BE49-F238E27FC236}">
                  <a16:creationId xmlns:a16="http://schemas.microsoft.com/office/drawing/2014/main" id="{318FCA2D-288C-0EA2-A435-CF34C486E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" y="1456"/>
              <a:ext cx="19" cy="26"/>
            </a:xfrm>
            <a:custGeom>
              <a:avLst/>
              <a:gdLst>
                <a:gd name="T0" fmla="*/ 7 w 8"/>
                <a:gd name="T1" fmla="*/ 3 h 11"/>
                <a:gd name="T2" fmla="*/ 5 w 8"/>
                <a:gd name="T3" fmla="*/ 11 h 11"/>
                <a:gd name="T4" fmla="*/ 4 w 8"/>
                <a:gd name="T5" fmla="*/ 7 h 11"/>
                <a:gd name="T6" fmla="*/ 1 w 8"/>
                <a:gd name="T7" fmla="*/ 6 h 11"/>
                <a:gd name="T8" fmla="*/ 5 w 8"/>
                <a:gd name="T9" fmla="*/ 1 h 11"/>
                <a:gd name="T10" fmla="*/ 7 w 8"/>
                <a:gd name="T1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1">
                  <a:moveTo>
                    <a:pt x="7" y="3"/>
                  </a:moveTo>
                  <a:cubicBezTo>
                    <a:pt x="7" y="6"/>
                    <a:pt x="7" y="8"/>
                    <a:pt x="5" y="11"/>
                  </a:cubicBezTo>
                  <a:cubicBezTo>
                    <a:pt x="3" y="10"/>
                    <a:pt x="4" y="9"/>
                    <a:pt x="4" y="7"/>
                  </a:cubicBezTo>
                  <a:cubicBezTo>
                    <a:pt x="4" y="4"/>
                    <a:pt x="2" y="6"/>
                    <a:pt x="1" y="6"/>
                  </a:cubicBezTo>
                  <a:cubicBezTo>
                    <a:pt x="0" y="3"/>
                    <a:pt x="3" y="2"/>
                    <a:pt x="5" y="1"/>
                  </a:cubicBezTo>
                  <a:cubicBezTo>
                    <a:pt x="8" y="0"/>
                    <a:pt x="2" y="5"/>
                    <a:pt x="7" y="3"/>
                  </a:cubicBezTo>
                  <a:close/>
                </a:path>
              </a:pathLst>
            </a:custGeom>
            <a:solidFill>
              <a:srgbClr val="782A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3" name="Freeform 173">
              <a:extLst>
                <a:ext uri="{FF2B5EF4-FFF2-40B4-BE49-F238E27FC236}">
                  <a16:creationId xmlns:a16="http://schemas.microsoft.com/office/drawing/2014/main" id="{1791EBD1-876E-5B74-C700-D55DB646D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" y="1276"/>
              <a:ext cx="29" cy="24"/>
            </a:xfrm>
            <a:custGeom>
              <a:avLst/>
              <a:gdLst>
                <a:gd name="T0" fmla="*/ 9 w 12"/>
                <a:gd name="T1" fmla="*/ 10 h 10"/>
                <a:gd name="T2" fmla="*/ 0 w 12"/>
                <a:gd name="T3" fmla="*/ 4 h 10"/>
                <a:gd name="T4" fmla="*/ 12 w 12"/>
                <a:gd name="T5" fmla="*/ 6 h 10"/>
                <a:gd name="T6" fmla="*/ 9 w 12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0">
                  <a:moveTo>
                    <a:pt x="9" y="10"/>
                  </a:moveTo>
                  <a:cubicBezTo>
                    <a:pt x="7" y="5"/>
                    <a:pt x="4" y="4"/>
                    <a:pt x="0" y="4"/>
                  </a:cubicBezTo>
                  <a:cubicBezTo>
                    <a:pt x="4" y="0"/>
                    <a:pt x="8" y="4"/>
                    <a:pt x="12" y="6"/>
                  </a:cubicBezTo>
                  <a:cubicBezTo>
                    <a:pt x="11" y="7"/>
                    <a:pt x="9" y="8"/>
                    <a:pt x="9" y="10"/>
                  </a:cubicBezTo>
                  <a:close/>
                </a:path>
              </a:pathLst>
            </a:custGeom>
            <a:solidFill>
              <a:srgbClr val="872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4" name="Freeform 174">
              <a:extLst>
                <a:ext uri="{FF2B5EF4-FFF2-40B4-BE49-F238E27FC236}">
                  <a16:creationId xmlns:a16="http://schemas.microsoft.com/office/drawing/2014/main" id="{86A6F91B-8877-E0ED-AA8B-EEABD5D2E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" y="1821"/>
              <a:ext cx="7" cy="45"/>
            </a:xfrm>
            <a:custGeom>
              <a:avLst/>
              <a:gdLst>
                <a:gd name="T0" fmla="*/ 2 w 3"/>
                <a:gd name="T1" fmla="*/ 0 h 19"/>
                <a:gd name="T2" fmla="*/ 3 w 3"/>
                <a:gd name="T3" fmla="*/ 2 h 19"/>
                <a:gd name="T4" fmla="*/ 3 w 3"/>
                <a:gd name="T5" fmla="*/ 19 h 19"/>
                <a:gd name="T6" fmla="*/ 1 w 3"/>
                <a:gd name="T7" fmla="*/ 6 h 19"/>
                <a:gd name="T8" fmla="*/ 1 w 3"/>
                <a:gd name="T9" fmla="*/ 3 h 19"/>
                <a:gd name="T10" fmla="*/ 2 w 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9">
                  <a:moveTo>
                    <a:pt x="2" y="0"/>
                  </a:moveTo>
                  <a:cubicBezTo>
                    <a:pt x="3" y="1"/>
                    <a:pt x="3" y="1"/>
                    <a:pt x="3" y="2"/>
                  </a:cubicBezTo>
                  <a:cubicBezTo>
                    <a:pt x="3" y="7"/>
                    <a:pt x="3" y="13"/>
                    <a:pt x="3" y="19"/>
                  </a:cubicBezTo>
                  <a:cubicBezTo>
                    <a:pt x="0" y="15"/>
                    <a:pt x="1" y="10"/>
                    <a:pt x="1" y="6"/>
                  </a:cubicBezTo>
                  <a:cubicBezTo>
                    <a:pt x="1" y="5"/>
                    <a:pt x="2" y="4"/>
                    <a:pt x="1" y="3"/>
                  </a:cubicBezTo>
                  <a:cubicBezTo>
                    <a:pt x="1" y="2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714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5" name="Freeform 175">
              <a:extLst>
                <a:ext uri="{FF2B5EF4-FFF2-40B4-BE49-F238E27FC236}">
                  <a16:creationId xmlns:a16="http://schemas.microsoft.com/office/drawing/2014/main" id="{0DE572A7-0B77-D53D-E941-3B0BEEBF9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9" y="634"/>
              <a:ext cx="33" cy="7"/>
            </a:xfrm>
            <a:custGeom>
              <a:avLst/>
              <a:gdLst>
                <a:gd name="T0" fmla="*/ 6 w 14"/>
                <a:gd name="T1" fmla="*/ 3 h 3"/>
                <a:gd name="T2" fmla="*/ 1 w 14"/>
                <a:gd name="T3" fmla="*/ 3 h 3"/>
                <a:gd name="T4" fmla="*/ 3 w 14"/>
                <a:gd name="T5" fmla="*/ 0 h 3"/>
                <a:gd name="T6" fmla="*/ 3 w 14"/>
                <a:gd name="T7" fmla="*/ 0 h 3"/>
                <a:gd name="T8" fmla="*/ 14 w 14"/>
                <a:gd name="T9" fmla="*/ 3 h 3"/>
                <a:gd name="T10" fmla="*/ 6 w 14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3">
                  <a:moveTo>
                    <a:pt x="6" y="3"/>
                  </a:moveTo>
                  <a:cubicBezTo>
                    <a:pt x="4" y="3"/>
                    <a:pt x="3" y="3"/>
                    <a:pt x="1" y="3"/>
                  </a:cubicBezTo>
                  <a:cubicBezTo>
                    <a:pt x="0" y="1"/>
                    <a:pt x="3" y="2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7" y="0"/>
                    <a:pt x="11" y="0"/>
                    <a:pt x="14" y="3"/>
                  </a:cubicBezTo>
                  <a:cubicBezTo>
                    <a:pt x="12" y="3"/>
                    <a:pt x="9" y="3"/>
                    <a:pt x="6" y="3"/>
                  </a:cubicBezTo>
                  <a:close/>
                </a:path>
              </a:pathLst>
            </a:custGeom>
            <a:solidFill>
              <a:srgbClr val="672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6" name="Freeform 176">
              <a:extLst>
                <a:ext uri="{FF2B5EF4-FFF2-40B4-BE49-F238E27FC236}">
                  <a16:creationId xmlns:a16="http://schemas.microsoft.com/office/drawing/2014/main" id="{5393D2BF-F2E9-7ED4-5394-D015CED75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" y="1421"/>
              <a:ext cx="12" cy="30"/>
            </a:xfrm>
            <a:custGeom>
              <a:avLst/>
              <a:gdLst>
                <a:gd name="T0" fmla="*/ 5 w 5"/>
                <a:gd name="T1" fmla="*/ 13 h 13"/>
                <a:gd name="T2" fmla="*/ 3 w 5"/>
                <a:gd name="T3" fmla="*/ 10 h 13"/>
                <a:gd name="T4" fmla="*/ 0 w 5"/>
                <a:gd name="T5" fmla="*/ 5 h 13"/>
                <a:gd name="T6" fmla="*/ 5 w 5"/>
                <a:gd name="T7" fmla="*/ 6 h 13"/>
                <a:gd name="T8" fmla="*/ 5 w 5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3">
                  <a:moveTo>
                    <a:pt x="5" y="13"/>
                  </a:moveTo>
                  <a:cubicBezTo>
                    <a:pt x="3" y="13"/>
                    <a:pt x="3" y="11"/>
                    <a:pt x="3" y="10"/>
                  </a:cubicBezTo>
                  <a:cubicBezTo>
                    <a:pt x="3" y="8"/>
                    <a:pt x="3" y="5"/>
                    <a:pt x="0" y="5"/>
                  </a:cubicBezTo>
                  <a:cubicBezTo>
                    <a:pt x="1" y="0"/>
                    <a:pt x="3" y="4"/>
                    <a:pt x="5" y="6"/>
                  </a:cubicBezTo>
                  <a:cubicBezTo>
                    <a:pt x="5" y="8"/>
                    <a:pt x="5" y="10"/>
                    <a:pt x="5" y="13"/>
                  </a:cubicBezTo>
                  <a:close/>
                </a:path>
              </a:pathLst>
            </a:custGeom>
            <a:solidFill>
              <a:srgbClr val="7E2A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7" name="Freeform 177">
              <a:extLst>
                <a:ext uri="{FF2B5EF4-FFF2-40B4-BE49-F238E27FC236}">
                  <a16:creationId xmlns:a16="http://schemas.microsoft.com/office/drawing/2014/main" id="{9FF363F4-8F20-6085-3A2C-92A7FA0CA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" y="1345"/>
              <a:ext cx="24" cy="12"/>
            </a:xfrm>
            <a:custGeom>
              <a:avLst/>
              <a:gdLst>
                <a:gd name="T0" fmla="*/ 9 w 10"/>
                <a:gd name="T1" fmla="*/ 1 h 5"/>
                <a:gd name="T2" fmla="*/ 9 w 10"/>
                <a:gd name="T3" fmla="*/ 3 h 5"/>
                <a:gd name="T4" fmla="*/ 1 w 10"/>
                <a:gd name="T5" fmla="*/ 5 h 5"/>
                <a:gd name="T6" fmla="*/ 0 w 10"/>
                <a:gd name="T7" fmla="*/ 3 h 5"/>
                <a:gd name="T8" fmla="*/ 9 w 10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5">
                  <a:moveTo>
                    <a:pt x="9" y="1"/>
                  </a:moveTo>
                  <a:cubicBezTo>
                    <a:pt x="9" y="2"/>
                    <a:pt x="10" y="3"/>
                    <a:pt x="9" y="3"/>
                  </a:cubicBezTo>
                  <a:cubicBezTo>
                    <a:pt x="6" y="2"/>
                    <a:pt x="4" y="5"/>
                    <a:pt x="1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2" y="0"/>
                    <a:pt x="6" y="2"/>
                    <a:pt x="9" y="1"/>
                  </a:cubicBezTo>
                  <a:close/>
                </a:path>
              </a:pathLst>
            </a:custGeom>
            <a:solidFill>
              <a:srgbClr val="461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8" name="Freeform 178">
              <a:extLst>
                <a:ext uri="{FF2B5EF4-FFF2-40B4-BE49-F238E27FC236}">
                  <a16:creationId xmlns:a16="http://schemas.microsoft.com/office/drawing/2014/main" id="{0F618978-8F6F-8577-B9A8-78A3A5777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" y="1518"/>
              <a:ext cx="19" cy="23"/>
            </a:xfrm>
            <a:custGeom>
              <a:avLst/>
              <a:gdLst>
                <a:gd name="T0" fmla="*/ 3 w 8"/>
                <a:gd name="T1" fmla="*/ 7 h 10"/>
                <a:gd name="T2" fmla="*/ 2 w 8"/>
                <a:gd name="T3" fmla="*/ 5 h 10"/>
                <a:gd name="T4" fmla="*/ 3 w 8"/>
                <a:gd name="T5" fmla="*/ 1 h 10"/>
                <a:gd name="T6" fmla="*/ 6 w 8"/>
                <a:gd name="T7" fmla="*/ 4 h 10"/>
                <a:gd name="T8" fmla="*/ 7 w 8"/>
                <a:gd name="T9" fmla="*/ 9 h 10"/>
                <a:gd name="T10" fmla="*/ 3 w 8"/>
                <a:gd name="T1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3" y="7"/>
                  </a:moveTo>
                  <a:cubicBezTo>
                    <a:pt x="3" y="6"/>
                    <a:pt x="2" y="6"/>
                    <a:pt x="2" y="5"/>
                  </a:cubicBezTo>
                  <a:cubicBezTo>
                    <a:pt x="2" y="4"/>
                    <a:pt x="0" y="2"/>
                    <a:pt x="3" y="1"/>
                  </a:cubicBezTo>
                  <a:cubicBezTo>
                    <a:pt x="5" y="0"/>
                    <a:pt x="5" y="2"/>
                    <a:pt x="6" y="4"/>
                  </a:cubicBezTo>
                  <a:cubicBezTo>
                    <a:pt x="4" y="6"/>
                    <a:pt x="8" y="7"/>
                    <a:pt x="7" y="9"/>
                  </a:cubicBezTo>
                  <a:cubicBezTo>
                    <a:pt x="5" y="10"/>
                    <a:pt x="6" y="5"/>
                    <a:pt x="3" y="7"/>
                  </a:cubicBezTo>
                  <a:close/>
                </a:path>
              </a:pathLst>
            </a:custGeom>
            <a:solidFill>
              <a:srgbClr val="5F20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9" name="Freeform 179">
              <a:extLst>
                <a:ext uri="{FF2B5EF4-FFF2-40B4-BE49-F238E27FC236}">
                  <a16:creationId xmlns:a16="http://schemas.microsoft.com/office/drawing/2014/main" id="{11D3A3E8-AA11-4279-891C-A16DA555D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0" y="1482"/>
              <a:ext cx="30" cy="17"/>
            </a:xfrm>
            <a:custGeom>
              <a:avLst/>
              <a:gdLst>
                <a:gd name="T0" fmla="*/ 0 w 13"/>
                <a:gd name="T1" fmla="*/ 5 h 7"/>
                <a:gd name="T2" fmla="*/ 12 w 13"/>
                <a:gd name="T3" fmla="*/ 0 h 7"/>
                <a:gd name="T4" fmla="*/ 10 w 13"/>
                <a:gd name="T5" fmla="*/ 4 h 7"/>
                <a:gd name="T6" fmla="*/ 3 w 13"/>
                <a:gd name="T7" fmla="*/ 7 h 7"/>
                <a:gd name="T8" fmla="*/ 3 w 13"/>
                <a:gd name="T9" fmla="*/ 7 h 7"/>
                <a:gd name="T10" fmla="*/ 0 w 13"/>
                <a:gd name="T1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7">
                  <a:moveTo>
                    <a:pt x="0" y="5"/>
                  </a:moveTo>
                  <a:cubicBezTo>
                    <a:pt x="4" y="4"/>
                    <a:pt x="8" y="3"/>
                    <a:pt x="12" y="0"/>
                  </a:cubicBezTo>
                  <a:cubicBezTo>
                    <a:pt x="13" y="3"/>
                    <a:pt x="11" y="3"/>
                    <a:pt x="10" y="4"/>
                  </a:cubicBezTo>
                  <a:cubicBezTo>
                    <a:pt x="7" y="5"/>
                    <a:pt x="4" y="4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1" y="6"/>
                    <a:pt x="0" y="5"/>
                  </a:cubicBezTo>
                  <a:close/>
                </a:path>
              </a:pathLst>
            </a:custGeom>
            <a:solidFill>
              <a:srgbClr val="B286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0" name="Freeform 180">
              <a:extLst>
                <a:ext uri="{FF2B5EF4-FFF2-40B4-BE49-F238E27FC236}">
                  <a16:creationId xmlns:a16="http://schemas.microsoft.com/office/drawing/2014/main" id="{38DF3D7F-B531-6222-122F-D0B1DA7D0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6" y="1439"/>
              <a:ext cx="16" cy="12"/>
            </a:xfrm>
            <a:custGeom>
              <a:avLst/>
              <a:gdLst>
                <a:gd name="T0" fmla="*/ 6 w 7"/>
                <a:gd name="T1" fmla="*/ 5 h 5"/>
                <a:gd name="T2" fmla="*/ 1 w 7"/>
                <a:gd name="T3" fmla="*/ 5 h 5"/>
                <a:gd name="T4" fmla="*/ 6 w 7"/>
                <a:gd name="T5" fmla="*/ 0 h 5"/>
                <a:gd name="T6" fmla="*/ 6 w 7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6" y="5"/>
                  </a:moveTo>
                  <a:cubicBezTo>
                    <a:pt x="4" y="5"/>
                    <a:pt x="2" y="5"/>
                    <a:pt x="1" y="5"/>
                  </a:cubicBezTo>
                  <a:cubicBezTo>
                    <a:pt x="0" y="1"/>
                    <a:pt x="4" y="2"/>
                    <a:pt x="6" y="0"/>
                  </a:cubicBezTo>
                  <a:cubicBezTo>
                    <a:pt x="7" y="2"/>
                    <a:pt x="5" y="4"/>
                    <a:pt x="6" y="5"/>
                  </a:cubicBezTo>
                  <a:close/>
                </a:path>
              </a:pathLst>
            </a:custGeom>
            <a:solidFill>
              <a:srgbClr val="7E2A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1" name="Freeform 181">
              <a:extLst>
                <a:ext uri="{FF2B5EF4-FFF2-40B4-BE49-F238E27FC236}">
                  <a16:creationId xmlns:a16="http://schemas.microsoft.com/office/drawing/2014/main" id="{8EE2BB55-0554-6D01-8731-938B2DAA9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1437"/>
              <a:ext cx="9" cy="26"/>
            </a:xfrm>
            <a:custGeom>
              <a:avLst/>
              <a:gdLst>
                <a:gd name="T0" fmla="*/ 0 w 4"/>
                <a:gd name="T1" fmla="*/ 8 h 11"/>
                <a:gd name="T2" fmla="*/ 2 w 4"/>
                <a:gd name="T3" fmla="*/ 0 h 11"/>
                <a:gd name="T4" fmla="*/ 4 w 4"/>
                <a:gd name="T5" fmla="*/ 6 h 11"/>
                <a:gd name="T6" fmla="*/ 3 w 4"/>
                <a:gd name="T7" fmla="*/ 11 h 11"/>
                <a:gd name="T8" fmla="*/ 0 w 4"/>
                <a:gd name="T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0" y="8"/>
                  </a:moveTo>
                  <a:cubicBezTo>
                    <a:pt x="3" y="6"/>
                    <a:pt x="2" y="3"/>
                    <a:pt x="2" y="0"/>
                  </a:cubicBezTo>
                  <a:cubicBezTo>
                    <a:pt x="4" y="2"/>
                    <a:pt x="4" y="4"/>
                    <a:pt x="4" y="6"/>
                  </a:cubicBezTo>
                  <a:cubicBezTo>
                    <a:pt x="2" y="7"/>
                    <a:pt x="4" y="9"/>
                    <a:pt x="3" y="11"/>
                  </a:cubicBezTo>
                  <a:cubicBezTo>
                    <a:pt x="1" y="11"/>
                    <a:pt x="2" y="8"/>
                    <a:pt x="0" y="8"/>
                  </a:cubicBezTo>
                  <a:close/>
                </a:path>
              </a:pathLst>
            </a:custGeom>
            <a:solidFill>
              <a:srgbClr val="5F20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2" name="Freeform 182">
              <a:extLst>
                <a:ext uri="{FF2B5EF4-FFF2-40B4-BE49-F238E27FC236}">
                  <a16:creationId xmlns:a16="http://schemas.microsoft.com/office/drawing/2014/main" id="{DCAB8897-8491-80F2-1F5A-1A68F765C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" y="1321"/>
              <a:ext cx="24" cy="12"/>
            </a:xfrm>
            <a:custGeom>
              <a:avLst/>
              <a:gdLst>
                <a:gd name="T0" fmla="*/ 5 w 10"/>
                <a:gd name="T1" fmla="*/ 0 h 5"/>
                <a:gd name="T2" fmla="*/ 10 w 10"/>
                <a:gd name="T3" fmla="*/ 3 h 5"/>
                <a:gd name="T4" fmla="*/ 6 w 10"/>
                <a:gd name="T5" fmla="*/ 5 h 5"/>
                <a:gd name="T6" fmla="*/ 5 w 1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5">
                  <a:moveTo>
                    <a:pt x="5" y="0"/>
                  </a:moveTo>
                  <a:cubicBezTo>
                    <a:pt x="7" y="0"/>
                    <a:pt x="8" y="2"/>
                    <a:pt x="10" y="3"/>
                  </a:cubicBezTo>
                  <a:cubicBezTo>
                    <a:pt x="9" y="4"/>
                    <a:pt x="7" y="3"/>
                    <a:pt x="6" y="5"/>
                  </a:cubicBezTo>
                  <a:cubicBezTo>
                    <a:pt x="5" y="3"/>
                    <a:pt x="0" y="3"/>
                    <a:pt x="5" y="0"/>
                  </a:cubicBezTo>
                  <a:close/>
                </a:path>
              </a:pathLst>
            </a:custGeom>
            <a:solidFill>
              <a:srgbClr val="461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3" name="Freeform 183">
              <a:extLst>
                <a:ext uri="{FF2B5EF4-FFF2-40B4-BE49-F238E27FC236}">
                  <a16:creationId xmlns:a16="http://schemas.microsoft.com/office/drawing/2014/main" id="{3C0B6B86-E71F-530E-174A-8A448E81C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1423"/>
              <a:ext cx="17" cy="16"/>
            </a:xfrm>
            <a:custGeom>
              <a:avLst/>
              <a:gdLst>
                <a:gd name="T0" fmla="*/ 7 w 7"/>
                <a:gd name="T1" fmla="*/ 5 h 7"/>
                <a:gd name="T2" fmla="*/ 4 w 7"/>
                <a:gd name="T3" fmla="*/ 5 h 7"/>
                <a:gd name="T4" fmla="*/ 0 w 7"/>
                <a:gd name="T5" fmla="*/ 5 h 7"/>
                <a:gd name="T6" fmla="*/ 3 w 7"/>
                <a:gd name="T7" fmla="*/ 0 h 7"/>
                <a:gd name="T8" fmla="*/ 5 w 7"/>
                <a:gd name="T9" fmla="*/ 4 h 7"/>
                <a:gd name="T10" fmla="*/ 7 w 7"/>
                <a:gd name="T1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5"/>
                  </a:moveTo>
                  <a:cubicBezTo>
                    <a:pt x="6" y="7"/>
                    <a:pt x="5" y="6"/>
                    <a:pt x="4" y="5"/>
                  </a:cubicBezTo>
                  <a:cubicBezTo>
                    <a:pt x="4" y="1"/>
                    <a:pt x="2" y="3"/>
                    <a:pt x="0" y="5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0"/>
                    <a:pt x="4" y="3"/>
                    <a:pt x="5" y="4"/>
                  </a:cubicBezTo>
                  <a:cubicBezTo>
                    <a:pt x="6" y="4"/>
                    <a:pt x="6" y="5"/>
                    <a:pt x="7" y="5"/>
                  </a:cubicBezTo>
                  <a:close/>
                </a:path>
              </a:pathLst>
            </a:custGeom>
            <a:solidFill>
              <a:srgbClr val="7E2A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4" name="Freeform 184">
              <a:extLst>
                <a:ext uri="{FF2B5EF4-FFF2-40B4-BE49-F238E27FC236}">
                  <a16:creationId xmlns:a16="http://schemas.microsoft.com/office/drawing/2014/main" id="{C05BA823-BDF9-3F25-C33A-89DF3BEB1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1743"/>
              <a:ext cx="7" cy="23"/>
            </a:xfrm>
            <a:custGeom>
              <a:avLst/>
              <a:gdLst>
                <a:gd name="T0" fmla="*/ 2 w 3"/>
                <a:gd name="T1" fmla="*/ 10 h 10"/>
                <a:gd name="T2" fmla="*/ 0 w 3"/>
                <a:gd name="T3" fmla="*/ 0 h 10"/>
                <a:gd name="T4" fmla="*/ 2 w 3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0">
                  <a:moveTo>
                    <a:pt x="2" y="10"/>
                  </a:moveTo>
                  <a:cubicBezTo>
                    <a:pt x="1" y="7"/>
                    <a:pt x="0" y="4"/>
                    <a:pt x="0" y="0"/>
                  </a:cubicBezTo>
                  <a:cubicBezTo>
                    <a:pt x="3" y="3"/>
                    <a:pt x="2" y="7"/>
                    <a:pt x="2" y="10"/>
                  </a:cubicBezTo>
                  <a:close/>
                </a:path>
              </a:pathLst>
            </a:custGeom>
            <a:solidFill>
              <a:srgbClr val="7A55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5" name="Freeform 185">
              <a:extLst>
                <a:ext uri="{FF2B5EF4-FFF2-40B4-BE49-F238E27FC236}">
                  <a16:creationId xmlns:a16="http://schemas.microsoft.com/office/drawing/2014/main" id="{36AD9D0B-5B31-0B2C-5968-808118159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1321"/>
              <a:ext cx="10" cy="24"/>
            </a:xfrm>
            <a:custGeom>
              <a:avLst/>
              <a:gdLst>
                <a:gd name="T0" fmla="*/ 0 w 4"/>
                <a:gd name="T1" fmla="*/ 7 h 10"/>
                <a:gd name="T2" fmla="*/ 4 w 4"/>
                <a:gd name="T3" fmla="*/ 0 h 10"/>
                <a:gd name="T4" fmla="*/ 2 w 4"/>
                <a:gd name="T5" fmla="*/ 10 h 10"/>
                <a:gd name="T6" fmla="*/ 0 w 4"/>
                <a:gd name="T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0">
                  <a:moveTo>
                    <a:pt x="0" y="7"/>
                  </a:moveTo>
                  <a:cubicBezTo>
                    <a:pt x="1" y="5"/>
                    <a:pt x="1" y="2"/>
                    <a:pt x="4" y="0"/>
                  </a:cubicBezTo>
                  <a:cubicBezTo>
                    <a:pt x="4" y="4"/>
                    <a:pt x="2" y="7"/>
                    <a:pt x="2" y="10"/>
                  </a:cubicBezTo>
                  <a:cubicBezTo>
                    <a:pt x="1" y="9"/>
                    <a:pt x="2" y="8"/>
                    <a:pt x="0" y="7"/>
                  </a:cubicBezTo>
                  <a:close/>
                </a:path>
              </a:pathLst>
            </a:custGeom>
            <a:solidFill>
              <a:srgbClr val="842B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6" name="Freeform 186">
              <a:extLst>
                <a:ext uri="{FF2B5EF4-FFF2-40B4-BE49-F238E27FC236}">
                  <a16:creationId xmlns:a16="http://schemas.microsoft.com/office/drawing/2014/main" id="{FE99F927-5AAA-E028-B279-2E027501F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" y="1473"/>
              <a:ext cx="9" cy="28"/>
            </a:xfrm>
            <a:custGeom>
              <a:avLst/>
              <a:gdLst>
                <a:gd name="T0" fmla="*/ 0 w 4"/>
                <a:gd name="T1" fmla="*/ 6 h 12"/>
                <a:gd name="T2" fmla="*/ 1 w 4"/>
                <a:gd name="T3" fmla="*/ 2 h 12"/>
                <a:gd name="T4" fmla="*/ 3 w 4"/>
                <a:gd name="T5" fmla="*/ 0 h 12"/>
                <a:gd name="T6" fmla="*/ 4 w 4"/>
                <a:gd name="T7" fmla="*/ 12 h 12"/>
                <a:gd name="T8" fmla="*/ 0 w 4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2">
                  <a:moveTo>
                    <a:pt x="0" y="6"/>
                  </a:moveTo>
                  <a:cubicBezTo>
                    <a:pt x="2" y="5"/>
                    <a:pt x="1" y="3"/>
                    <a:pt x="1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" y="4"/>
                    <a:pt x="2" y="7"/>
                    <a:pt x="4" y="12"/>
                  </a:cubicBezTo>
                  <a:cubicBezTo>
                    <a:pt x="1" y="10"/>
                    <a:pt x="1" y="8"/>
                    <a:pt x="0" y="6"/>
                  </a:cubicBezTo>
                  <a:close/>
                </a:path>
              </a:pathLst>
            </a:custGeom>
            <a:solidFill>
              <a:srgbClr val="5F20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7" name="Freeform 187">
              <a:extLst>
                <a:ext uri="{FF2B5EF4-FFF2-40B4-BE49-F238E27FC236}">
                  <a16:creationId xmlns:a16="http://schemas.microsoft.com/office/drawing/2014/main" id="{CC156D9A-51FF-585E-E8C5-B37C5CF48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" y="1101"/>
              <a:ext cx="19" cy="9"/>
            </a:xfrm>
            <a:custGeom>
              <a:avLst/>
              <a:gdLst>
                <a:gd name="T0" fmla="*/ 0 w 8"/>
                <a:gd name="T1" fmla="*/ 2 h 4"/>
                <a:gd name="T2" fmla="*/ 0 w 8"/>
                <a:gd name="T3" fmla="*/ 0 h 4"/>
                <a:gd name="T4" fmla="*/ 8 w 8"/>
                <a:gd name="T5" fmla="*/ 1 h 4"/>
                <a:gd name="T6" fmla="*/ 0 w 8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">
                  <a:moveTo>
                    <a:pt x="0" y="2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3" y="0"/>
                    <a:pt x="5" y="1"/>
                    <a:pt x="8" y="1"/>
                  </a:cubicBezTo>
                  <a:cubicBezTo>
                    <a:pt x="5" y="4"/>
                    <a:pt x="3" y="2"/>
                    <a:pt x="0" y="2"/>
                  </a:cubicBezTo>
                  <a:close/>
                </a:path>
              </a:pathLst>
            </a:custGeom>
            <a:solidFill>
              <a:srgbClr val="1C26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8" name="Freeform 188">
              <a:extLst>
                <a:ext uri="{FF2B5EF4-FFF2-40B4-BE49-F238E27FC236}">
                  <a16:creationId xmlns:a16="http://schemas.microsoft.com/office/drawing/2014/main" id="{2B56F821-AAF4-6B1E-B90B-3BEF627DA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" y="1127"/>
              <a:ext cx="7" cy="16"/>
            </a:xfrm>
            <a:custGeom>
              <a:avLst/>
              <a:gdLst>
                <a:gd name="T0" fmla="*/ 0 w 3"/>
                <a:gd name="T1" fmla="*/ 1 h 7"/>
                <a:gd name="T2" fmla="*/ 3 w 3"/>
                <a:gd name="T3" fmla="*/ 0 h 7"/>
                <a:gd name="T4" fmla="*/ 2 w 3"/>
                <a:gd name="T5" fmla="*/ 7 h 7"/>
                <a:gd name="T6" fmla="*/ 0 w 3"/>
                <a:gd name="T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7">
                  <a:moveTo>
                    <a:pt x="0" y="1"/>
                  </a:moveTo>
                  <a:cubicBezTo>
                    <a:pt x="1" y="1"/>
                    <a:pt x="2" y="0"/>
                    <a:pt x="3" y="0"/>
                  </a:cubicBezTo>
                  <a:cubicBezTo>
                    <a:pt x="3" y="2"/>
                    <a:pt x="2" y="5"/>
                    <a:pt x="2" y="7"/>
                  </a:cubicBezTo>
                  <a:cubicBezTo>
                    <a:pt x="0" y="5"/>
                    <a:pt x="0" y="3"/>
                    <a:pt x="0" y="1"/>
                  </a:cubicBezTo>
                  <a:close/>
                </a:path>
              </a:pathLst>
            </a:custGeom>
            <a:solidFill>
              <a:srgbClr val="5A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9" name="Freeform 189">
              <a:extLst>
                <a:ext uri="{FF2B5EF4-FFF2-40B4-BE49-F238E27FC236}">
                  <a16:creationId xmlns:a16="http://schemas.microsoft.com/office/drawing/2014/main" id="{41414CEE-BFC4-AC33-BA98-5ADBC5EA2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" y="1451"/>
              <a:ext cx="14" cy="19"/>
            </a:xfrm>
            <a:custGeom>
              <a:avLst/>
              <a:gdLst>
                <a:gd name="T0" fmla="*/ 5 w 6"/>
                <a:gd name="T1" fmla="*/ 8 h 8"/>
                <a:gd name="T2" fmla="*/ 3 w 6"/>
                <a:gd name="T3" fmla="*/ 4 h 8"/>
                <a:gd name="T4" fmla="*/ 4 w 6"/>
                <a:gd name="T5" fmla="*/ 0 h 8"/>
                <a:gd name="T6" fmla="*/ 6 w 6"/>
                <a:gd name="T7" fmla="*/ 7 h 8"/>
                <a:gd name="T8" fmla="*/ 5 w 6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5" y="8"/>
                  </a:moveTo>
                  <a:cubicBezTo>
                    <a:pt x="4" y="6"/>
                    <a:pt x="4" y="5"/>
                    <a:pt x="3" y="4"/>
                  </a:cubicBezTo>
                  <a:cubicBezTo>
                    <a:pt x="3" y="2"/>
                    <a:pt x="0" y="0"/>
                    <a:pt x="4" y="0"/>
                  </a:cubicBezTo>
                  <a:cubicBezTo>
                    <a:pt x="5" y="2"/>
                    <a:pt x="5" y="4"/>
                    <a:pt x="6" y="7"/>
                  </a:cubicBezTo>
                  <a:cubicBezTo>
                    <a:pt x="6" y="7"/>
                    <a:pt x="5" y="7"/>
                    <a:pt x="5" y="8"/>
                  </a:cubicBezTo>
                  <a:close/>
                </a:path>
              </a:pathLst>
            </a:custGeom>
            <a:solidFill>
              <a:srgbClr val="5F20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0" name="Freeform 190">
              <a:extLst>
                <a:ext uri="{FF2B5EF4-FFF2-40B4-BE49-F238E27FC236}">
                  <a16:creationId xmlns:a16="http://schemas.microsoft.com/office/drawing/2014/main" id="{BE70A2FA-F89F-F20D-2CA5-C528E0B8F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" y="710"/>
              <a:ext cx="16" cy="4"/>
            </a:xfrm>
            <a:custGeom>
              <a:avLst/>
              <a:gdLst>
                <a:gd name="T0" fmla="*/ 5 w 7"/>
                <a:gd name="T1" fmla="*/ 0 h 2"/>
                <a:gd name="T2" fmla="*/ 7 w 7"/>
                <a:gd name="T3" fmla="*/ 0 h 2"/>
                <a:gd name="T4" fmla="*/ 7 w 7"/>
                <a:gd name="T5" fmla="*/ 1 h 2"/>
                <a:gd name="T6" fmla="*/ 6 w 7"/>
                <a:gd name="T7" fmla="*/ 1 h 2"/>
                <a:gd name="T8" fmla="*/ 0 w 7"/>
                <a:gd name="T9" fmla="*/ 1 h 2"/>
                <a:gd name="T10" fmla="*/ 5 w 7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">
                  <a:moveTo>
                    <a:pt x="5" y="0"/>
                  </a:move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7" y="1"/>
                    <a:pt x="7" y="1"/>
                  </a:cubicBezTo>
                  <a:cubicBezTo>
                    <a:pt x="7" y="1"/>
                    <a:pt x="7" y="1"/>
                    <a:pt x="6" y="1"/>
                  </a:cubicBezTo>
                  <a:cubicBezTo>
                    <a:pt x="5" y="1"/>
                    <a:pt x="3" y="2"/>
                    <a:pt x="0" y="1"/>
                  </a:cubicBezTo>
                  <a:cubicBezTo>
                    <a:pt x="2" y="0"/>
                    <a:pt x="4" y="0"/>
                    <a:pt x="5" y="0"/>
                  </a:cubicBezTo>
                  <a:close/>
                </a:path>
              </a:pathLst>
            </a:custGeom>
            <a:solidFill>
              <a:srgbClr val="7E2A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1" name="Freeform 191">
              <a:extLst>
                <a:ext uri="{FF2B5EF4-FFF2-40B4-BE49-F238E27FC236}">
                  <a16:creationId xmlns:a16="http://schemas.microsoft.com/office/drawing/2014/main" id="{457F8856-ED5E-6190-2791-D3FEAB8C2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8" y="1674"/>
              <a:ext cx="12" cy="12"/>
            </a:xfrm>
            <a:custGeom>
              <a:avLst/>
              <a:gdLst>
                <a:gd name="T0" fmla="*/ 1 w 5"/>
                <a:gd name="T1" fmla="*/ 4 h 5"/>
                <a:gd name="T2" fmla="*/ 3 w 5"/>
                <a:gd name="T3" fmla="*/ 1 h 5"/>
                <a:gd name="T4" fmla="*/ 3 w 5"/>
                <a:gd name="T5" fmla="*/ 5 h 5"/>
                <a:gd name="T6" fmla="*/ 1 w 5"/>
                <a:gd name="T7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1" y="4"/>
                  </a:moveTo>
                  <a:cubicBezTo>
                    <a:pt x="2" y="3"/>
                    <a:pt x="0" y="0"/>
                    <a:pt x="3" y="1"/>
                  </a:cubicBezTo>
                  <a:cubicBezTo>
                    <a:pt x="5" y="1"/>
                    <a:pt x="2" y="3"/>
                    <a:pt x="3" y="5"/>
                  </a:cubicBezTo>
                  <a:cubicBezTo>
                    <a:pt x="2" y="5"/>
                    <a:pt x="1" y="5"/>
                    <a:pt x="1" y="4"/>
                  </a:cubicBezTo>
                  <a:close/>
                </a:path>
              </a:pathLst>
            </a:custGeom>
            <a:solidFill>
              <a:srgbClr val="713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2" name="Freeform 192">
              <a:extLst>
                <a:ext uri="{FF2B5EF4-FFF2-40B4-BE49-F238E27FC236}">
                  <a16:creationId xmlns:a16="http://schemas.microsoft.com/office/drawing/2014/main" id="{FAA57C91-83CB-5F9D-9F96-DE3BECBEA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" y="1522"/>
              <a:ext cx="7" cy="19"/>
            </a:xfrm>
            <a:custGeom>
              <a:avLst/>
              <a:gdLst>
                <a:gd name="T0" fmla="*/ 1 w 3"/>
                <a:gd name="T1" fmla="*/ 0 h 8"/>
                <a:gd name="T2" fmla="*/ 3 w 3"/>
                <a:gd name="T3" fmla="*/ 8 h 8"/>
                <a:gd name="T4" fmla="*/ 0 w 3"/>
                <a:gd name="T5" fmla="*/ 1 h 8"/>
                <a:gd name="T6" fmla="*/ 1 w 3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1" y="0"/>
                  </a:moveTo>
                  <a:cubicBezTo>
                    <a:pt x="2" y="3"/>
                    <a:pt x="2" y="5"/>
                    <a:pt x="3" y="8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8B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3" name="Freeform 193">
              <a:extLst>
                <a:ext uri="{FF2B5EF4-FFF2-40B4-BE49-F238E27FC236}">
                  <a16:creationId xmlns:a16="http://schemas.microsoft.com/office/drawing/2014/main" id="{CFD50D25-2A8D-C687-7D50-D32A97EDF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3" y="1307"/>
              <a:ext cx="7" cy="9"/>
            </a:xfrm>
            <a:custGeom>
              <a:avLst/>
              <a:gdLst>
                <a:gd name="T0" fmla="*/ 3 w 3"/>
                <a:gd name="T1" fmla="*/ 1 h 4"/>
                <a:gd name="T2" fmla="*/ 1 w 3"/>
                <a:gd name="T3" fmla="*/ 4 h 4"/>
                <a:gd name="T4" fmla="*/ 0 w 3"/>
                <a:gd name="T5" fmla="*/ 3 h 4"/>
                <a:gd name="T6" fmla="*/ 2 w 3"/>
                <a:gd name="T7" fmla="*/ 0 h 4"/>
                <a:gd name="T8" fmla="*/ 3 w 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2" y="2"/>
                    <a:pt x="3" y="4"/>
                    <a:pt x="1" y="4"/>
                  </a:cubicBezTo>
                  <a:cubicBezTo>
                    <a:pt x="1" y="3"/>
                    <a:pt x="0" y="3"/>
                    <a:pt x="0" y="3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8B2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4" name="Freeform 194">
              <a:extLst>
                <a:ext uri="{FF2B5EF4-FFF2-40B4-BE49-F238E27FC236}">
                  <a16:creationId xmlns:a16="http://schemas.microsoft.com/office/drawing/2014/main" id="{F88E627E-CFEA-9381-6B69-6A8EB9642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9" y="906"/>
              <a:ext cx="11" cy="7"/>
            </a:xfrm>
            <a:custGeom>
              <a:avLst/>
              <a:gdLst>
                <a:gd name="T0" fmla="*/ 5 w 5"/>
                <a:gd name="T1" fmla="*/ 2 h 3"/>
                <a:gd name="T2" fmla="*/ 5 w 5"/>
                <a:gd name="T3" fmla="*/ 3 h 3"/>
                <a:gd name="T4" fmla="*/ 0 w 5"/>
                <a:gd name="T5" fmla="*/ 2 h 3"/>
                <a:gd name="T6" fmla="*/ 5 w 5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">
                  <a:moveTo>
                    <a:pt x="5" y="2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3" y="3"/>
                    <a:pt x="2" y="3"/>
                    <a:pt x="0" y="2"/>
                  </a:cubicBezTo>
                  <a:cubicBezTo>
                    <a:pt x="2" y="1"/>
                    <a:pt x="3" y="0"/>
                    <a:pt x="5" y="2"/>
                  </a:cubicBezTo>
                  <a:close/>
                </a:path>
              </a:pathLst>
            </a:custGeom>
            <a:solidFill>
              <a:srgbClr val="6922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5" name="Freeform 195">
              <a:extLst>
                <a:ext uri="{FF2B5EF4-FFF2-40B4-BE49-F238E27FC236}">
                  <a16:creationId xmlns:a16="http://schemas.microsoft.com/office/drawing/2014/main" id="{8E808DAC-00DF-AC39-314A-97EDAF8F5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" y="1544"/>
              <a:ext cx="287" cy="218"/>
            </a:xfrm>
            <a:custGeom>
              <a:avLst/>
              <a:gdLst>
                <a:gd name="T0" fmla="*/ 91 w 121"/>
                <a:gd name="T1" fmla="*/ 57 h 92"/>
                <a:gd name="T2" fmla="*/ 89 w 121"/>
                <a:gd name="T3" fmla="*/ 67 h 92"/>
                <a:gd name="T4" fmla="*/ 75 w 121"/>
                <a:gd name="T5" fmla="*/ 14 h 92"/>
                <a:gd name="T6" fmla="*/ 76 w 121"/>
                <a:gd name="T7" fmla="*/ 31 h 92"/>
                <a:gd name="T8" fmla="*/ 68 w 121"/>
                <a:gd name="T9" fmla="*/ 26 h 92"/>
                <a:gd name="T10" fmla="*/ 40 w 121"/>
                <a:gd name="T11" fmla="*/ 23 h 92"/>
                <a:gd name="T12" fmla="*/ 45 w 121"/>
                <a:gd name="T13" fmla="*/ 40 h 92"/>
                <a:gd name="T14" fmla="*/ 39 w 121"/>
                <a:gd name="T15" fmla="*/ 49 h 92"/>
                <a:gd name="T16" fmla="*/ 42 w 121"/>
                <a:gd name="T17" fmla="*/ 53 h 92"/>
                <a:gd name="T18" fmla="*/ 35 w 121"/>
                <a:gd name="T19" fmla="*/ 66 h 92"/>
                <a:gd name="T20" fmla="*/ 56 w 121"/>
                <a:gd name="T21" fmla="*/ 71 h 92"/>
                <a:gd name="T22" fmla="*/ 46 w 121"/>
                <a:gd name="T23" fmla="*/ 78 h 92"/>
                <a:gd name="T24" fmla="*/ 35 w 121"/>
                <a:gd name="T25" fmla="*/ 70 h 92"/>
                <a:gd name="T26" fmla="*/ 31 w 121"/>
                <a:gd name="T27" fmla="*/ 77 h 92"/>
                <a:gd name="T28" fmla="*/ 15 w 121"/>
                <a:gd name="T29" fmla="*/ 73 h 92"/>
                <a:gd name="T30" fmla="*/ 4 w 121"/>
                <a:gd name="T31" fmla="*/ 48 h 92"/>
                <a:gd name="T32" fmla="*/ 2 w 121"/>
                <a:gd name="T33" fmla="*/ 31 h 92"/>
                <a:gd name="T34" fmla="*/ 11 w 121"/>
                <a:gd name="T35" fmla="*/ 49 h 92"/>
                <a:gd name="T36" fmla="*/ 18 w 121"/>
                <a:gd name="T37" fmla="*/ 55 h 92"/>
                <a:gd name="T38" fmla="*/ 31 w 121"/>
                <a:gd name="T39" fmla="*/ 55 h 92"/>
                <a:gd name="T40" fmla="*/ 26 w 121"/>
                <a:gd name="T41" fmla="*/ 36 h 92"/>
                <a:gd name="T42" fmla="*/ 20 w 121"/>
                <a:gd name="T43" fmla="*/ 22 h 92"/>
                <a:gd name="T44" fmla="*/ 13 w 121"/>
                <a:gd name="T45" fmla="*/ 27 h 92"/>
                <a:gd name="T46" fmla="*/ 11 w 121"/>
                <a:gd name="T47" fmla="*/ 42 h 92"/>
                <a:gd name="T48" fmla="*/ 11 w 121"/>
                <a:gd name="T49" fmla="*/ 6 h 92"/>
                <a:gd name="T50" fmla="*/ 21 w 121"/>
                <a:gd name="T51" fmla="*/ 14 h 92"/>
                <a:gd name="T52" fmla="*/ 32 w 121"/>
                <a:gd name="T53" fmla="*/ 19 h 92"/>
                <a:gd name="T54" fmla="*/ 23 w 121"/>
                <a:gd name="T55" fmla="*/ 29 h 92"/>
                <a:gd name="T56" fmla="*/ 33 w 121"/>
                <a:gd name="T57" fmla="*/ 45 h 92"/>
                <a:gd name="T58" fmla="*/ 39 w 121"/>
                <a:gd name="T59" fmla="*/ 37 h 92"/>
                <a:gd name="T60" fmla="*/ 22 w 121"/>
                <a:gd name="T61" fmla="*/ 27 h 92"/>
                <a:gd name="T62" fmla="*/ 38 w 121"/>
                <a:gd name="T63" fmla="*/ 17 h 92"/>
                <a:gd name="T64" fmla="*/ 50 w 121"/>
                <a:gd name="T65" fmla="*/ 5 h 92"/>
                <a:gd name="T66" fmla="*/ 69 w 121"/>
                <a:gd name="T67" fmla="*/ 3 h 92"/>
                <a:gd name="T68" fmla="*/ 85 w 121"/>
                <a:gd name="T69" fmla="*/ 36 h 92"/>
                <a:gd name="T70" fmla="*/ 86 w 121"/>
                <a:gd name="T71" fmla="*/ 22 h 92"/>
                <a:gd name="T72" fmla="*/ 81 w 121"/>
                <a:gd name="T73" fmla="*/ 11 h 92"/>
                <a:gd name="T74" fmla="*/ 85 w 121"/>
                <a:gd name="T75" fmla="*/ 15 h 92"/>
                <a:gd name="T76" fmla="*/ 97 w 121"/>
                <a:gd name="T77" fmla="*/ 24 h 92"/>
                <a:gd name="T78" fmla="*/ 94 w 121"/>
                <a:gd name="T79" fmla="*/ 14 h 92"/>
                <a:gd name="T80" fmla="*/ 116 w 121"/>
                <a:gd name="T81" fmla="*/ 59 h 92"/>
                <a:gd name="T82" fmla="*/ 115 w 121"/>
                <a:gd name="T83" fmla="*/ 91 h 92"/>
                <a:gd name="T84" fmla="*/ 104 w 121"/>
                <a:gd name="T85" fmla="*/ 80 h 92"/>
                <a:gd name="T86" fmla="*/ 115 w 121"/>
                <a:gd name="T87" fmla="*/ 69 h 92"/>
                <a:gd name="T88" fmla="*/ 111 w 121"/>
                <a:gd name="T89" fmla="*/ 61 h 92"/>
                <a:gd name="T90" fmla="*/ 100 w 121"/>
                <a:gd name="T91" fmla="*/ 67 h 92"/>
                <a:gd name="T92" fmla="*/ 99 w 121"/>
                <a:gd name="T93" fmla="*/ 67 h 92"/>
                <a:gd name="T94" fmla="*/ 112 w 121"/>
                <a:gd name="T95" fmla="*/ 63 h 92"/>
                <a:gd name="T96" fmla="*/ 110 w 121"/>
                <a:gd name="T97" fmla="*/ 85 h 92"/>
                <a:gd name="T98" fmla="*/ 98 w 121"/>
                <a:gd name="T99" fmla="*/ 7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1" h="92">
                  <a:moveTo>
                    <a:pt x="93" y="71"/>
                  </a:moveTo>
                  <a:cubicBezTo>
                    <a:pt x="93" y="63"/>
                    <a:pt x="93" y="55"/>
                    <a:pt x="90" y="46"/>
                  </a:cubicBezTo>
                  <a:cubicBezTo>
                    <a:pt x="89" y="51"/>
                    <a:pt x="91" y="54"/>
                    <a:pt x="91" y="57"/>
                  </a:cubicBezTo>
                  <a:cubicBezTo>
                    <a:pt x="92" y="63"/>
                    <a:pt x="92" y="68"/>
                    <a:pt x="90" y="73"/>
                  </a:cubicBezTo>
                  <a:cubicBezTo>
                    <a:pt x="89" y="75"/>
                    <a:pt x="89" y="77"/>
                    <a:pt x="89" y="80"/>
                  </a:cubicBezTo>
                  <a:cubicBezTo>
                    <a:pt x="86" y="75"/>
                    <a:pt x="88" y="71"/>
                    <a:pt x="89" y="67"/>
                  </a:cubicBezTo>
                  <a:cubicBezTo>
                    <a:pt x="90" y="61"/>
                    <a:pt x="89" y="55"/>
                    <a:pt x="86" y="49"/>
                  </a:cubicBezTo>
                  <a:cubicBezTo>
                    <a:pt x="82" y="43"/>
                    <a:pt x="82" y="35"/>
                    <a:pt x="81" y="28"/>
                  </a:cubicBezTo>
                  <a:cubicBezTo>
                    <a:pt x="80" y="23"/>
                    <a:pt x="78" y="18"/>
                    <a:pt x="75" y="14"/>
                  </a:cubicBezTo>
                  <a:cubicBezTo>
                    <a:pt x="80" y="24"/>
                    <a:pt x="80" y="35"/>
                    <a:pt x="82" y="45"/>
                  </a:cubicBezTo>
                  <a:cubicBezTo>
                    <a:pt x="80" y="45"/>
                    <a:pt x="80" y="44"/>
                    <a:pt x="79" y="42"/>
                  </a:cubicBezTo>
                  <a:cubicBezTo>
                    <a:pt x="77" y="39"/>
                    <a:pt x="76" y="35"/>
                    <a:pt x="76" y="31"/>
                  </a:cubicBezTo>
                  <a:cubicBezTo>
                    <a:pt x="75" y="23"/>
                    <a:pt x="73" y="15"/>
                    <a:pt x="67" y="9"/>
                  </a:cubicBezTo>
                  <a:cubicBezTo>
                    <a:pt x="71" y="19"/>
                    <a:pt x="76" y="30"/>
                    <a:pt x="74" y="41"/>
                  </a:cubicBezTo>
                  <a:cubicBezTo>
                    <a:pt x="70" y="37"/>
                    <a:pt x="69" y="31"/>
                    <a:pt x="68" y="26"/>
                  </a:cubicBezTo>
                  <a:cubicBezTo>
                    <a:pt x="67" y="21"/>
                    <a:pt x="66" y="15"/>
                    <a:pt x="60" y="12"/>
                  </a:cubicBezTo>
                  <a:cubicBezTo>
                    <a:pt x="56" y="10"/>
                    <a:pt x="52" y="12"/>
                    <a:pt x="49" y="15"/>
                  </a:cubicBezTo>
                  <a:cubicBezTo>
                    <a:pt x="46" y="17"/>
                    <a:pt x="42" y="19"/>
                    <a:pt x="40" y="23"/>
                  </a:cubicBezTo>
                  <a:cubicBezTo>
                    <a:pt x="37" y="28"/>
                    <a:pt x="38" y="29"/>
                    <a:pt x="42" y="32"/>
                  </a:cubicBezTo>
                  <a:cubicBezTo>
                    <a:pt x="43" y="33"/>
                    <a:pt x="44" y="33"/>
                    <a:pt x="45" y="34"/>
                  </a:cubicBezTo>
                  <a:cubicBezTo>
                    <a:pt x="45" y="36"/>
                    <a:pt x="45" y="38"/>
                    <a:pt x="45" y="40"/>
                  </a:cubicBezTo>
                  <a:cubicBezTo>
                    <a:pt x="45" y="43"/>
                    <a:pt x="44" y="45"/>
                    <a:pt x="41" y="47"/>
                  </a:cubicBezTo>
                  <a:cubicBezTo>
                    <a:pt x="39" y="49"/>
                    <a:pt x="36" y="51"/>
                    <a:pt x="35" y="55"/>
                  </a:cubicBezTo>
                  <a:cubicBezTo>
                    <a:pt x="36" y="52"/>
                    <a:pt x="37" y="50"/>
                    <a:pt x="39" y="49"/>
                  </a:cubicBezTo>
                  <a:cubicBezTo>
                    <a:pt x="45" y="45"/>
                    <a:pt x="46" y="40"/>
                    <a:pt x="44" y="34"/>
                  </a:cubicBezTo>
                  <a:cubicBezTo>
                    <a:pt x="45" y="31"/>
                    <a:pt x="46" y="29"/>
                    <a:pt x="49" y="29"/>
                  </a:cubicBezTo>
                  <a:cubicBezTo>
                    <a:pt x="50" y="38"/>
                    <a:pt x="50" y="46"/>
                    <a:pt x="42" y="53"/>
                  </a:cubicBezTo>
                  <a:cubicBezTo>
                    <a:pt x="39" y="55"/>
                    <a:pt x="39" y="58"/>
                    <a:pt x="41" y="62"/>
                  </a:cubicBezTo>
                  <a:cubicBezTo>
                    <a:pt x="42" y="66"/>
                    <a:pt x="42" y="66"/>
                    <a:pt x="38" y="66"/>
                  </a:cubicBezTo>
                  <a:cubicBezTo>
                    <a:pt x="37" y="66"/>
                    <a:pt x="36" y="66"/>
                    <a:pt x="35" y="66"/>
                  </a:cubicBezTo>
                  <a:cubicBezTo>
                    <a:pt x="34" y="66"/>
                    <a:pt x="33" y="66"/>
                    <a:pt x="32" y="65"/>
                  </a:cubicBezTo>
                  <a:cubicBezTo>
                    <a:pt x="37" y="67"/>
                    <a:pt x="42" y="66"/>
                    <a:pt x="47" y="68"/>
                  </a:cubicBezTo>
                  <a:cubicBezTo>
                    <a:pt x="50" y="69"/>
                    <a:pt x="53" y="71"/>
                    <a:pt x="56" y="71"/>
                  </a:cubicBezTo>
                  <a:cubicBezTo>
                    <a:pt x="59" y="74"/>
                    <a:pt x="56" y="75"/>
                    <a:pt x="54" y="77"/>
                  </a:cubicBezTo>
                  <a:cubicBezTo>
                    <a:pt x="53" y="77"/>
                    <a:pt x="52" y="77"/>
                    <a:pt x="52" y="78"/>
                  </a:cubicBezTo>
                  <a:cubicBezTo>
                    <a:pt x="50" y="82"/>
                    <a:pt x="48" y="80"/>
                    <a:pt x="46" y="78"/>
                  </a:cubicBezTo>
                  <a:cubicBezTo>
                    <a:pt x="45" y="74"/>
                    <a:pt x="42" y="72"/>
                    <a:pt x="38" y="70"/>
                  </a:cubicBezTo>
                  <a:cubicBezTo>
                    <a:pt x="32" y="69"/>
                    <a:pt x="25" y="68"/>
                    <a:pt x="20" y="64"/>
                  </a:cubicBezTo>
                  <a:cubicBezTo>
                    <a:pt x="24" y="67"/>
                    <a:pt x="30" y="68"/>
                    <a:pt x="35" y="70"/>
                  </a:cubicBezTo>
                  <a:cubicBezTo>
                    <a:pt x="38" y="71"/>
                    <a:pt x="43" y="71"/>
                    <a:pt x="45" y="75"/>
                  </a:cubicBezTo>
                  <a:cubicBezTo>
                    <a:pt x="43" y="79"/>
                    <a:pt x="40" y="78"/>
                    <a:pt x="38" y="78"/>
                  </a:cubicBezTo>
                  <a:cubicBezTo>
                    <a:pt x="36" y="77"/>
                    <a:pt x="34" y="77"/>
                    <a:pt x="31" y="77"/>
                  </a:cubicBezTo>
                  <a:cubicBezTo>
                    <a:pt x="29" y="77"/>
                    <a:pt x="27" y="74"/>
                    <a:pt x="24" y="75"/>
                  </a:cubicBezTo>
                  <a:cubicBezTo>
                    <a:pt x="21" y="73"/>
                    <a:pt x="19" y="74"/>
                    <a:pt x="17" y="75"/>
                  </a:cubicBezTo>
                  <a:cubicBezTo>
                    <a:pt x="16" y="75"/>
                    <a:pt x="15" y="74"/>
                    <a:pt x="15" y="73"/>
                  </a:cubicBezTo>
                  <a:cubicBezTo>
                    <a:pt x="16" y="71"/>
                    <a:pt x="19" y="71"/>
                    <a:pt x="19" y="68"/>
                  </a:cubicBezTo>
                  <a:cubicBezTo>
                    <a:pt x="15" y="65"/>
                    <a:pt x="11" y="62"/>
                    <a:pt x="8" y="58"/>
                  </a:cubicBezTo>
                  <a:cubicBezTo>
                    <a:pt x="6" y="55"/>
                    <a:pt x="4" y="52"/>
                    <a:pt x="4" y="48"/>
                  </a:cubicBezTo>
                  <a:cubicBezTo>
                    <a:pt x="4" y="45"/>
                    <a:pt x="2" y="42"/>
                    <a:pt x="1" y="38"/>
                  </a:cubicBezTo>
                  <a:cubicBezTo>
                    <a:pt x="1" y="36"/>
                    <a:pt x="0" y="33"/>
                    <a:pt x="1" y="31"/>
                  </a:cubicBezTo>
                  <a:cubicBezTo>
                    <a:pt x="1" y="31"/>
                    <a:pt x="2" y="31"/>
                    <a:pt x="2" y="31"/>
                  </a:cubicBezTo>
                  <a:cubicBezTo>
                    <a:pt x="5" y="34"/>
                    <a:pt x="6" y="39"/>
                    <a:pt x="8" y="43"/>
                  </a:cubicBezTo>
                  <a:cubicBezTo>
                    <a:pt x="8" y="44"/>
                    <a:pt x="9" y="45"/>
                    <a:pt x="10" y="44"/>
                  </a:cubicBezTo>
                  <a:cubicBezTo>
                    <a:pt x="12" y="45"/>
                    <a:pt x="12" y="47"/>
                    <a:pt x="11" y="49"/>
                  </a:cubicBezTo>
                  <a:cubicBezTo>
                    <a:pt x="11" y="51"/>
                    <a:pt x="11" y="53"/>
                    <a:pt x="13" y="55"/>
                  </a:cubicBezTo>
                  <a:cubicBezTo>
                    <a:pt x="12" y="54"/>
                    <a:pt x="11" y="53"/>
                    <a:pt x="12" y="52"/>
                  </a:cubicBezTo>
                  <a:cubicBezTo>
                    <a:pt x="15" y="49"/>
                    <a:pt x="16" y="53"/>
                    <a:pt x="18" y="55"/>
                  </a:cubicBezTo>
                  <a:cubicBezTo>
                    <a:pt x="20" y="58"/>
                    <a:pt x="23" y="58"/>
                    <a:pt x="26" y="56"/>
                  </a:cubicBezTo>
                  <a:cubicBezTo>
                    <a:pt x="26" y="56"/>
                    <a:pt x="27" y="55"/>
                    <a:pt x="28" y="55"/>
                  </a:cubicBezTo>
                  <a:cubicBezTo>
                    <a:pt x="29" y="56"/>
                    <a:pt x="31" y="57"/>
                    <a:pt x="31" y="55"/>
                  </a:cubicBezTo>
                  <a:cubicBezTo>
                    <a:pt x="32" y="54"/>
                    <a:pt x="31" y="53"/>
                    <a:pt x="30" y="52"/>
                  </a:cubicBezTo>
                  <a:cubicBezTo>
                    <a:pt x="27" y="48"/>
                    <a:pt x="26" y="44"/>
                    <a:pt x="29" y="40"/>
                  </a:cubicBezTo>
                  <a:cubicBezTo>
                    <a:pt x="31" y="37"/>
                    <a:pt x="29" y="36"/>
                    <a:pt x="26" y="36"/>
                  </a:cubicBezTo>
                  <a:cubicBezTo>
                    <a:pt x="24" y="37"/>
                    <a:pt x="23" y="37"/>
                    <a:pt x="21" y="38"/>
                  </a:cubicBezTo>
                  <a:cubicBezTo>
                    <a:pt x="18" y="38"/>
                    <a:pt x="16" y="38"/>
                    <a:pt x="16" y="35"/>
                  </a:cubicBezTo>
                  <a:cubicBezTo>
                    <a:pt x="16" y="30"/>
                    <a:pt x="17" y="26"/>
                    <a:pt x="20" y="22"/>
                  </a:cubicBezTo>
                  <a:cubicBezTo>
                    <a:pt x="22" y="19"/>
                    <a:pt x="18" y="17"/>
                    <a:pt x="15" y="16"/>
                  </a:cubicBezTo>
                  <a:cubicBezTo>
                    <a:pt x="22" y="19"/>
                    <a:pt x="22" y="22"/>
                    <a:pt x="16" y="27"/>
                  </a:cubicBezTo>
                  <a:cubicBezTo>
                    <a:pt x="15" y="27"/>
                    <a:pt x="14" y="27"/>
                    <a:pt x="13" y="27"/>
                  </a:cubicBezTo>
                  <a:cubicBezTo>
                    <a:pt x="11" y="26"/>
                    <a:pt x="9" y="26"/>
                    <a:pt x="8" y="28"/>
                  </a:cubicBezTo>
                  <a:cubicBezTo>
                    <a:pt x="7" y="29"/>
                    <a:pt x="8" y="31"/>
                    <a:pt x="8" y="32"/>
                  </a:cubicBezTo>
                  <a:cubicBezTo>
                    <a:pt x="10" y="35"/>
                    <a:pt x="11" y="39"/>
                    <a:pt x="11" y="42"/>
                  </a:cubicBezTo>
                  <a:cubicBezTo>
                    <a:pt x="11" y="43"/>
                    <a:pt x="11" y="44"/>
                    <a:pt x="9" y="44"/>
                  </a:cubicBezTo>
                  <a:cubicBezTo>
                    <a:pt x="2" y="35"/>
                    <a:pt x="1" y="26"/>
                    <a:pt x="8" y="13"/>
                  </a:cubicBezTo>
                  <a:cubicBezTo>
                    <a:pt x="10" y="11"/>
                    <a:pt x="11" y="9"/>
                    <a:pt x="11" y="6"/>
                  </a:cubicBezTo>
                  <a:cubicBezTo>
                    <a:pt x="12" y="2"/>
                    <a:pt x="15" y="1"/>
                    <a:pt x="19" y="0"/>
                  </a:cubicBezTo>
                  <a:cubicBezTo>
                    <a:pt x="21" y="3"/>
                    <a:pt x="22" y="7"/>
                    <a:pt x="21" y="10"/>
                  </a:cubicBezTo>
                  <a:cubicBezTo>
                    <a:pt x="21" y="11"/>
                    <a:pt x="22" y="12"/>
                    <a:pt x="21" y="14"/>
                  </a:cubicBezTo>
                  <a:cubicBezTo>
                    <a:pt x="24" y="16"/>
                    <a:pt x="28" y="16"/>
                    <a:pt x="31" y="16"/>
                  </a:cubicBezTo>
                  <a:cubicBezTo>
                    <a:pt x="32" y="16"/>
                    <a:pt x="33" y="16"/>
                    <a:pt x="33" y="17"/>
                  </a:cubicBezTo>
                  <a:cubicBezTo>
                    <a:pt x="33" y="18"/>
                    <a:pt x="33" y="19"/>
                    <a:pt x="32" y="19"/>
                  </a:cubicBezTo>
                  <a:cubicBezTo>
                    <a:pt x="29" y="21"/>
                    <a:pt x="27" y="20"/>
                    <a:pt x="24" y="23"/>
                  </a:cubicBezTo>
                  <a:cubicBezTo>
                    <a:pt x="22" y="25"/>
                    <a:pt x="21" y="27"/>
                    <a:pt x="21" y="30"/>
                  </a:cubicBezTo>
                  <a:cubicBezTo>
                    <a:pt x="21" y="29"/>
                    <a:pt x="21" y="26"/>
                    <a:pt x="23" y="29"/>
                  </a:cubicBezTo>
                  <a:cubicBezTo>
                    <a:pt x="24" y="31"/>
                    <a:pt x="25" y="30"/>
                    <a:pt x="27" y="30"/>
                  </a:cubicBezTo>
                  <a:cubicBezTo>
                    <a:pt x="33" y="29"/>
                    <a:pt x="36" y="33"/>
                    <a:pt x="35" y="39"/>
                  </a:cubicBezTo>
                  <a:cubicBezTo>
                    <a:pt x="34" y="41"/>
                    <a:pt x="33" y="44"/>
                    <a:pt x="33" y="45"/>
                  </a:cubicBezTo>
                  <a:cubicBezTo>
                    <a:pt x="34" y="43"/>
                    <a:pt x="35" y="40"/>
                    <a:pt x="35" y="37"/>
                  </a:cubicBezTo>
                  <a:cubicBezTo>
                    <a:pt x="35" y="36"/>
                    <a:pt x="35" y="35"/>
                    <a:pt x="36" y="35"/>
                  </a:cubicBezTo>
                  <a:cubicBezTo>
                    <a:pt x="38" y="34"/>
                    <a:pt x="38" y="36"/>
                    <a:pt x="39" y="37"/>
                  </a:cubicBezTo>
                  <a:cubicBezTo>
                    <a:pt x="39" y="39"/>
                    <a:pt x="39" y="41"/>
                    <a:pt x="39" y="43"/>
                  </a:cubicBezTo>
                  <a:cubicBezTo>
                    <a:pt x="39" y="34"/>
                    <a:pt x="36" y="30"/>
                    <a:pt x="26" y="30"/>
                  </a:cubicBezTo>
                  <a:cubicBezTo>
                    <a:pt x="23" y="30"/>
                    <a:pt x="23" y="28"/>
                    <a:pt x="22" y="27"/>
                  </a:cubicBezTo>
                  <a:cubicBezTo>
                    <a:pt x="21" y="26"/>
                    <a:pt x="22" y="25"/>
                    <a:pt x="24" y="24"/>
                  </a:cubicBezTo>
                  <a:cubicBezTo>
                    <a:pt x="26" y="22"/>
                    <a:pt x="28" y="21"/>
                    <a:pt x="30" y="21"/>
                  </a:cubicBezTo>
                  <a:cubicBezTo>
                    <a:pt x="34" y="21"/>
                    <a:pt x="36" y="20"/>
                    <a:pt x="38" y="17"/>
                  </a:cubicBezTo>
                  <a:cubicBezTo>
                    <a:pt x="41" y="13"/>
                    <a:pt x="45" y="10"/>
                    <a:pt x="47" y="7"/>
                  </a:cubicBezTo>
                  <a:cubicBezTo>
                    <a:pt x="48" y="6"/>
                    <a:pt x="48" y="6"/>
                    <a:pt x="49" y="6"/>
                  </a:cubicBezTo>
                  <a:cubicBezTo>
                    <a:pt x="49" y="6"/>
                    <a:pt x="50" y="5"/>
                    <a:pt x="50" y="5"/>
                  </a:cubicBezTo>
                  <a:cubicBezTo>
                    <a:pt x="52" y="5"/>
                    <a:pt x="55" y="6"/>
                    <a:pt x="56" y="3"/>
                  </a:cubicBezTo>
                  <a:cubicBezTo>
                    <a:pt x="57" y="3"/>
                    <a:pt x="56" y="3"/>
                    <a:pt x="57" y="3"/>
                  </a:cubicBezTo>
                  <a:cubicBezTo>
                    <a:pt x="61" y="4"/>
                    <a:pt x="65" y="1"/>
                    <a:pt x="69" y="3"/>
                  </a:cubicBezTo>
                  <a:cubicBezTo>
                    <a:pt x="69" y="3"/>
                    <a:pt x="70" y="3"/>
                    <a:pt x="70" y="4"/>
                  </a:cubicBezTo>
                  <a:cubicBezTo>
                    <a:pt x="75" y="8"/>
                    <a:pt x="78" y="13"/>
                    <a:pt x="81" y="19"/>
                  </a:cubicBezTo>
                  <a:cubicBezTo>
                    <a:pt x="83" y="25"/>
                    <a:pt x="84" y="31"/>
                    <a:pt x="85" y="36"/>
                  </a:cubicBezTo>
                  <a:cubicBezTo>
                    <a:pt x="84" y="33"/>
                    <a:pt x="84" y="29"/>
                    <a:pt x="82" y="24"/>
                  </a:cubicBezTo>
                  <a:cubicBezTo>
                    <a:pt x="82" y="23"/>
                    <a:pt x="82" y="22"/>
                    <a:pt x="83" y="22"/>
                  </a:cubicBezTo>
                  <a:cubicBezTo>
                    <a:pt x="84" y="21"/>
                    <a:pt x="85" y="22"/>
                    <a:pt x="86" y="22"/>
                  </a:cubicBezTo>
                  <a:cubicBezTo>
                    <a:pt x="87" y="23"/>
                    <a:pt x="87" y="24"/>
                    <a:pt x="88" y="25"/>
                  </a:cubicBezTo>
                  <a:cubicBezTo>
                    <a:pt x="86" y="22"/>
                    <a:pt x="81" y="20"/>
                    <a:pt x="81" y="15"/>
                  </a:cubicBezTo>
                  <a:cubicBezTo>
                    <a:pt x="81" y="14"/>
                    <a:pt x="80" y="12"/>
                    <a:pt x="81" y="11"/>
                  </a:cubicBezTo>
                  <a:cubicBezTo>
                    <a:pt x="82" y="11"/>
                    <a:pt x="83" y="13"/>
                    <a:pt x="84" y="13"/>
                  </a:cubicBezTo>
                  <a:cubicBezTo>
                    <a:pt x="90" y="18"/>
                    <a:pt x="93" y="24"/>
                    <a:pt x="94" y="29"/>
                  </a:cubicBezTo>
                  <a:cubicBezTo>
                    <a:pt x="93" y="25"/>
                    <a:pt x="90" y="19"/>
                    <a:pt x="85" y="15"/>
                  </a:cubicBezTo>
                  <a:cubicBezTo>
                    <a:pt x="83" y="12"/>
                    <a:pt x="79" y="10"/>
                    <a:pt x="81" y="5"/>
                  </a:cubicBezTo>
                  <a:cubicBezTo>
                    <a:pt x="85" y="7"/>
                    <a:pt x="87" y="11"/>
                    <a:pt x="91" y="15"/>
                  </a:cubicBezTo>
                  <a:cubicBezTo>
                    <a:pt x="94" y="18"/>
                    <a:pt x="96" y="22"/>
                    <a:pt x="97" y="24"/>
                  </a:cubicBezTo>
                  <a:cubicBezTo>
                    <a:pt x="96" y="23"/>
                    <a:pt x="95" y="19"/>
                    <a:pt x="92" y="17"/>
                  </a:cubicBezTo>
                  <a:cubicBezTo>
                    <a:pt x="92" y="16"/>
                    <a:pt x="91" y="15"/>
                    <a:pt x="92" y="15"/>
                  </a:cubicBezTo>
                  <a:cubicBezTo>
                    <a:pt x="92" y="13"/>
                    <a:pt x="93" y="14"/>
                    <a:pt x="94" y="14"/>
                  </a:cubicBezTo>
                  <a:cubicBezTo>
                    <a:pt x="98" y="17"/>
                    <a:pt x="101" y="20"/>
                    <a:pt x="102" y="25"/>
                  </a:cubicBezTo>
                  <a:cubicBezTo>
                    <a:pt x="104" y="30"/>
                    <a:pt x="104" y="35"/>
                    <a:pt x="105" y="40"/>
                  </a:cubicBezTo>
                  <a:cubicBezTo>
                    <a:pt x="107" y="48"/>
                    <a:pt x="110" y="54"/>
                    <a:pt x="116" y="59"/>
                  </a:cubicBezTo>
                  <a:cubicBezTo>
                    <a:pt x="120" y="63"/>
                    <a:pt x="121" y="67"/>
                    <a:pt x="119" y="71"/>
                  </a:cubicBezTo>
                  <a:cubicBezTo>
                    <a:pt x="116" y="76"/>
                    <a:pt x="115" y="81"/>
                    <a:pt x="116" y="86"/>
                  </a:cubicBezTo>
                  <a:cubicBezTo>
                    <a:pt x="117" y="88"/>
                    <a:pt x="116" y="90"/>
                    <a:pt x="115" y="91"/>
                  </a:cubicBezTo>
                  <a:cubicBezTo>
                    <a:pt x="112" y="92"/>
                    <a:pt x="111" y="91"/>
                    <a:pt x="109" y="90"/>
                  </a:cubicBezTo>
                  <a:cubicBezTo>
                    <a:pt x="107" y="88"/>
                    <a:pt x="106" y="87"/>
                    <a:pt x="104" y="85"/>
                  </a:cubicBezTo>
                  <a:cubicBezTo>
                    <a:pt x="103" y="83"/>
                    <a:pt x="100" y="82"/>
                    <a:pt x="104" y="80"/>
                  </a:cubicBezTo>
                  <a:cubicBezTo>
                    <a:pt x="106" y="81"/>
                    <a:pt x="107" y="83"/>
                    <a:pt x="108" y="85"/>
                  </a:cubicBezTo>
                  <a:cubicBezTo>
                    <a:pt x="110" y="86"/>
                    <a:pt x="112" y="86"/>
                    <a:pt x="111" y="83"/>
                  </a:cubicBezTo>
                  <a:cubicBezTo>
                    <a:pt x="110" y="78"/>
                    <a:pt x="112" y="74"/>
                    <a:pt x="115" y="69"/>
                  </a:cubicBezTo>
                  <a:cubicBezTo>
                    <a:pt x="116" y="67"/>
                    <a:pt x="115" y="65"/>
                    <a:pt x="113" y="63"/>
                  </a:cubicBezTo>
                  <a:cubicBezTo>
                    <a:pt x="105" y="55"/>
                    <a:pt x="104" y="50"/>
                    <a:pt x="101" y="39"/>
                  </a:cubicBezTo>
                  <a:cubicBezTo>
                    <a:pt x="103" y="47"/>
                    <a:pt x="105" y="55"/>
                    <a:pt x="111" y="61"/>
                  </a:cubicBezTo>
                  <a:cubicBezTo>
                    <a:pt x="112" y="62"/>
                    <a:pt x="112" y="62"/>
                    <a:pt x="112" y="63"/>
                  </a:cubicBezTo>
                  <a:cubicBezTo>
                    <a:pt x="111" y="64"/>
                    <a:pt x="111" y="65"/>
                    <a:pt x="110" y="65"/>
                  </a:cubicBezTo>
                  <a:cubicBezTo>
                    <a:pt x="107" y="70"/>
                    <a:pt x="105" y="71"/>
                    <a:pt x="100" y="67"/>
                  </a:cubicBezTo>
                  <a:cubicBezTo>
                    <a:pt x="100" y="67"/>
                    <a:pt x="99" y="66"/>
                    <a:pt x="98" y="66"/>
                  </a:cubicBezTo>
                  <a:cubicBezTo>
                    <a:pt x="98" y="66"/>
                    <a:pt x="98" y="67"/>
                    <a:pt x="98" y="67"/>
                  </a:cubicBezTo>
                  <a:cubicBezTo>
                    <a:pt x="98" y="67"/>
                    <a:pt x="98" y="67"/>
                    <a:pt x="99" y="67"/>
                  </a:cubicBezTo>
                  <a:cubicBezTo>
                    <a:pt x="100" y="67"/>
                    <a:pt x="100" y="67"/>
                    <a:pt x="101" y="68"/>
                  </a:cubicBezTo>
                  <a:cubicBezTo>
                    <a:pt x="105" y="71"/>
                    <a:pt x="107" y="70"/>
                    <a:pt x="110" y="66"/>
                  </a:cubicBezTo>
                  <a:cubicBezTo>
                    <a:pt x="110" y="65"/>
                    <a:pt x="111" y="64"/>
                    <a:pt x="112" y="63"/>
                  </a:cubicBezTo>
                  <a:cubicBezTo>
                    <a:pt x="115" y="64"/>
                    <a:pt x="116" y="66"/>
                    <a:pt x="115" y="69"/>
                  </a:cubicBezTo>
                  <a:cubicBezTo>
                    <a:pt x="113" y="74"/>
                    <a:pt x="109" y="77"/>
                    <a:pt x="111" y="83"/>
                  </a:cubicBezTo>
                  <a:cubicBezTo>
                    <a:pt x="112" y="83"/>
                    <a:pt x="111" y="84"/>
                    <a:pt x="110" y="85"/>
                  </a:cubicBezTo>
                  <a:cubicBezTo>
                    <a:pt x="109" y="85"/>
                    <a:pt x="108" y="84"/>
                    <a:pt x="108" y="84"/>
                  </a:cubicBezTo>
                  <a:cubicBezTo>
                    <a:pt x="106" y="81"/>
                    <a:pt x="104" y="79"/>
                    <a:pt x="102" y="77"/>
                  </a:cubicBezTo>
                  <a:cubicBezTo>
                    <a:pt x="101" y="77"/>
                    <a:pt x="100" y="75"/>
                    <a:pt x="98" y="76"/>
                  </a:cubicBezTo>
                  <a:cubicBezTo>
                    <a:pt x="94" y="77"/>
                    <a:pt x="94" y="77"/>
                    <a:pt x="94" y="73"/>
                  </a:cubicBezTo>
                  <a:cubicBezTo>
                    <a:pt x="94" y="72"/>
                    <a:pt x="92" y="72"/>
                    <a:pt x="93" y="71"/>
                  </a:cubicBezTo>
                  <a:close/>
                </a:path>
              </a:pathLst>
            </a:custGeom>
            <a:solidFill>
              <a:srgbClr val="AF6E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6" name="Freeform 196">
              <a:extLst>
                <a:ext uri="{FF2B5EF4-FFF2-40B4-BE49-F238E27FC236}">
                  <a16:creationId xmlns:a16="http://schemas.microsoft.com/office/drawing/2014/main" id="{1B9E32CE-A5CA-B2CF-C9EE-2FF65D19B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" y="1750"/>
              <a:ext cx="541" cy="391"/>
            </a:xfrm>
            <a:custGeom>
              <a:avLst/>
              <a:gdLst>
                <a:gd name="T0" fmla="*/ 220 w 228"/>
                <a:gd name="T1" fmla="*/ 37 h 165"/>
                <a:gd name="T2" fmla="*/ 209 w 228"/>
                <a:gd name="T3" fmla="*/ 30 h 165"/>
                <a:gd name="T4" fmla="*/ 182 w 228"/>
                <a:gd name="T5" fmla="*/ 27 h 165"/>
                <a:gd name="T6" fmla="*/ 174 w 228"/>
                <a:gd name="T7" fmla="*/ 28 h 165"/>
                <a:gd name="T8" fmla="*/ 148 w 228"/>
                <a:gd name="T9" fmla="*/ 26 h 165"/>
                <a:gd name="T10" fmla="*/ 139 w 228"/>
                <a:gd name="T11" fmla="*/ 32 h 165"/>
                <a:gd name="T12" fmla="*/ 135 w 228"/>
                <a:gd name="T13" fmla="*/ 25 h 165"/>
                <a:gd name="T14" fmla="*/ 134 w 228"/>
                <a:gd name="T15" fmla="*/ 19 h 165"/>
                <a:gd name="T16" fmla="*/ 130 w 228"/>
                <a:gd name="T17" fmla="*/ 13 h 165"/>
                <a:gd name="T18" fmla="*/ 125 w 228"/>
                <a:gd name="T19" fmla="*/ 20 h 165"/>
                <a:gd name="T20" fmla="*/ 123 w 228"/>
                <a:gd name="T21" fmla="*/ 31 h 165"/>
                <a:gd name="T22" fmla="*/ 118 w 228"/>
                <a:gd name="T23" fmla="*/ 49 h 165"/>
                <a:gd name="T24" fmla="*/ 116 w 228"/>
                <a:gd name="T25" fmla="*/ 54 h 165"/>
                <a:gd name="T26" fmla="*/ 118 w 228"/>
                <a:gd name="T27" fmla="*/ 59 h 165"/>
                <a:gd name="T28" fmla="*/ 102 w 228"/>
                <a:gd name="T29" fmla="*/ 77 h 165"/>
                <a:gd name="T30" fmla="*/ 87 w 228"/>
                <a:gd name="T31" fmla="*/ 88 h 165"/>
                <a:gd name="T32" fmla="*/ 71 w 228"/>
                <a:gd name="T33" fmla="*/ 90 h 165"/>
                <a:gd name="T34" fmla="*/ 43 w 228"/>
                <a:gd name="T35" fmla="*/ 99 h 165"/>
                <a:gd name="T36" fmla="*/ 40 w 228"/>
                <a:gd name="T37" fmla="*/ 107 h 165"/>
                <a:gd name="T38" fmla="*/ 54 w 228"/>
                <a:gd name="T39" fmla="*/ 98 h 165"/>
                <a:gd name="T40" fmla="*/ 54 w 228"/>
                <a:gd name="T41" fmla="*/ 102 h 165"/>
                <a:gd name="T42" fmla="*/ 39 w 228"/>
                <a:gd name="T43" fmla="*/ 117 h 165"/>
                <a:gd name="T44" fmla="*/ 61 w 228"/>
                <a:gd name="T45" fmla="*/ 159 h 165"/>
                <a:gd name="T46" fmla="*/ 62 w 228"/>
                <a:gd name="T47" fmla="*/ 165 h 165"/>
                <a:gd name="T48" fmla="*/ 35 w 228"/>
                <a:gd name="T49" fmla="*/ 129 h 165"/>
                <a:gd name="T50" fmla="*/ 28 w 228"/>
                <a:gd name="T51" fmla="*/ 129 h 165"/>
                <a:gd name="T52" fmla="*/ 16 w 228"/>
                <a:gd name="T53" fmla="*/ 146 h 165"/>
                <a:gd name="T54" fmla="*/ 17 w 228"/>
                <a:gd name="T55" fmla="*/ 128 h 165"/>
                <a:gd name="T56" fmla="*/ 14 w 228"/>
                <a:gd name="T57" fmla="*/ 124 h 165"/>
                <a:gd name="T58" fmla="*/ 0 w 228"/>
                <a:gd name="T59" fmla="*/ 126 h 165"/>
                <a:gd name="T60" fmla="*/ 17 w 228"/>
                <a:gd name="T61" fmla="*/ 114 h 165"/>
                <a:gd name="T62" fmla="*/ 33 w 228"/>
                <a:gd name="T63" fmla="*/ 92 h 165"/>
                <a:gd name="T64" fmla="*/ 36 w 228"/>
                <a:gd name="T65" fmla="*/ 92 h 165"/>
                <a:gd name="T66" fmla="*/ 40 w 228"/>
                <a:gd name="T67" fmla="*/ 90 h 165"/>
                <a:gd name="T68" fmla="*/ 37 w 228"/>
                <a:gd name="T69" fmla="*/ 82 h 165"/>
                <a:gd name="T70" fmla="*/ 47 w 228"/>
                <a:gd name="T71" fmla="*/ 87 h 165"/>
                <a:gd name="T72" fmla="*/ 67 w 228"/>
                <a:gd name="T73" fmla="*/ 85 h 165"/>
                <a:gd name="T74" fmla="*/ 102 w 228"/>
                <a:gd name="T75" fmla="*/ 67 h 165"/>
                <a:gd name="T76" fmla="*/ 113 w 228"/>
                <a:gd name="T77" fmla="*/ 40 h 165"/>
                <a:gd name="T78" fmla="*/ 111 w 228"/>
                <a:gd name="T79" fmla="*/ 37 h 165"/>
                <a:gd name="T80" fmla="*/ 117 w 228"/>
                <a:gd name="T81" fmla="*/ 23 h 165"/>
                <a:gd name="T82" fmla="*/ 118 w 228"/>
                <a:gd name="T83" fmla="*/ 5 h 165"/>
                <a:gd name="T84" fmla="*/ 133 w 228"/>
                <a:gd name="T85" fmla="*/ 6 h 165"/>
                <a:gd name="T86" fmla="*/ 140 w 228"/>
                <a:gd name="T87" fmla="*/ 14 h 165"/>
                <a:gd name="T88" fmla="*/ 140 w 228"/>
                <a:gd name="T89" fmla="*/ 13 h 165"/>
                <a:gd name="T90" fmla="*/ 145 w 228"/>
                <a:gd name="T91" fmla="*/ 13 h 165"/>
                <a:gd name="T92" fmla="*/ 151 w 228"/>
                <a:gd name="T93" fmla="*/ 17 h 165"/>
                <a:gd name="T94" fmla="*/ 153 w 228"/>
                <a:gd name="T95" fmla="*/ 17 h 165"/>
                <a:gd name="T96" fmla="*/ 151 w 228"/>
                <a:gd name="T97" fmla="*/ 15 h 165"/>
                <a:gd name="T98" fmla="*/ 151 w 228"/>
                <a:gd name="T99" fmla="*/ 12 h 165"/>
                <a:gd name="T100" fmla="*/ 179 w 228"/>
                <a:gd name="T101" fmla="*/ 16 h 165"/>
                <a:gd name="T102" fmla="*/ 182 w 228"/>
                <a:gd name="T103" fmla="*/ 20 h 165"/>
                <a:gd name="T104" fmla="*/ 184 w 228"/>
                <a:gd name="T105" fmla="*/ 21 h 165"/>
                <a:gd name="T106" fmla="*/ 193 w 228"/>
                <a:gd name="T107" fmla="*/ 23 h 165"/>
                <a:gd name="T108" fmla="*/ 200 w 228"/>
                <a:gd name="T109" fmla="*/ 24 h 165"/>
                <a:gd name="T110" fmla="*/ 205 w 228"/>
                <a:gd name="T111" fmla="*/ 27 h 165"/>
                <a:gd name="T112" fmla="*/ 207 w 228"/>
                <a:gd name="T113" fmla="*/ 25 h 165"/>
                <a:gd name="T114" fmla="*/ 221 w 228"/>
                <a:gd name="T115" fmla="*/ 33 h 165"/>
                <a:gd name="T116" fmla="*/ 228 w 228"/>
                <a:gd name="T117" fmla="*/ 34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165">
                  <a:moveTo>
                    <a:pt x="227" y="39"/>
                  </a:moveTo>
                  <a:cubicBezTo>
                    <a:pt x="224" y="40"/>
                    <a:pt x="221" y="43"/>
                    <a:pt x="220" y="37"/>
                  </a:cubicBezTo>
                  <a:cubicBezTo>
                    <a:pt x="218" y="37"/>
                    <a:pt x="216" y="37"/>
                    <a:pt x="214" y="36"/>
                  </a:cubicBezTo>
                  <a:cubicBezTo>
                    <a:pt x="210" y="36"/>
                    <a:pt x="209" y="34"/>
                    <a:pt x="209" y="30"/>
                  </a:cubicBezTo>
                  <a:cubicBezTo>
                    <a:pt x="207" y="37"/>
                    <a:pt x="203" y="32"/>
                    <a:pt x="201" y="32"/>
                  </a:cubicBezTo>
                  <a:cubicBezTo>
                    <a:pt x="195" y="30"/>
                    <a:pt x="188" y="29"/>
                    <a:pt x="182" y="27"/>
                  </a:cubicBezTo>
                  <a:cubicBezTo>
                    <a:pt x="181" y="27"/>
                    <a:pt x="180" y="28"/>
                    <a:pt x="179" y="28"/>
                  </a:cubicBezTo>
                  <a:cubicBezTo>
                    <a:pt x="178" y="29"/>
                    <a:pt x="176" y="29"/>
                    <a:pt x="174" y="28"/>
                  </a:cubicBezTo>
                  <a:cubicBezTo>
                    <a:pt x="168" y="25"/>
                    <a:pt x="162" y="24"/>
                    <a:pt x="156" y="26"/>
                  </a:cubicBezTo>
                  <a:cubicBezTo>
                    <a:pt x="153" y="26"/>
                    <a:pt x="150" y="27"/>
                    <a:pt x="148" y="26"/>
                  </a:cubicBezTo>
                  <a:cubicBezTo>
                    <a:pt x="145" y="25"/>
                    <a:pt x="142" y="25"/>
                    <a:pt x="142" y="29"/>
                  </a:cubicBezTo>
                  <a:cubicBezTo>
                    <a:pt x="142" y="31"/>
                    <a:pt x="141" y="32"/>
                    <a:pt x="139" y="32"/>
                  </a:cubicBezTo>
                  <a:cubicBezTo>
                    <a:pt x="136" y="32"/>
                    <a:pt x="136" y="29"/>
                    <a:pt x="135" y="27"/>
                  </a:cubicBezTo>
                  <a:cubicBezTo>
                    <a:pt x="135" y="26"/>
                    <a:pt x="135" y="26"/>
                    <a:pt x="135" y="25"/>
                  </a:cubicBezTo>
                  <a:cubicBezTo>
                    <a:pt x="135" y="23"/>
                    <a:pt x="135" y="22"/>
                    <a:pt x="134" y="20"/>
                  </a:cubicBezTo>
                  <a:cubicBezTo>
                    <a:pt x="134" y="20"/>
                    <a:pt x="134" y="19"/>
                    <a:pt x="134" y="19"/>
                  </a:cubicBezTo>
                  <a:cubicBezTo>
                    <a:pt x="136" y="16"/>
                    <a:pt x="134" y="14"/>
                    <a:pt x="133" y="12"/>
                  </a:cubicBezTo>
                  <a:cubicBezTo>
                    <a:pt x="132" y="11"/>
                    <a:pt x="131" y="10"/>
                    <a:pt x="130" y="13"/>
                  </a:cubicBezTo>
                  <a:cubicBezTo>
                    <a:pt x="130" y="14"/>
                    <a:pt x="129" y="14"/>
                    <a:pt x="128" y="14"/>
                  </a:cubicBezTo>
                  <a:cubicBezTo>
                    <a:pt x="124" y="15"/>
                    <a:pt x="124" y="17"/>
                    <a:pt x="125" y="20"/>
                  </a:cubicBezTo>
                  <a:cubicBezTo>
                    <a:pt x="125" y="22"/>
                    <a:pt x="128" y="24"/>
                    <a:pt x="127" y="25"/>
                  </a:cubicBezTo>
                  <a:cubicBezTo>
                    <a:pt x="124" y="26"/>
                    <a:pt x="126" y="31"/>
                    <a:pt x="123" y="31"/>
                  </a:cubicBezTo>
                  <a:cubicBezTo>
                    <a:pt x="121" y="32"/>
                    <a:pt x="122" y="33"/>
                    <a:pt x="121" y="34"/>
                  </a:cubicBezTo>
                  <a:cubicBezTo>
                    <a:pt x="120" y="39"/>
                    <a:pt x="118" y="44"/>
                    <a:pt x="118" y="49"/>
                  </a:cubicBezTo>
                  <a:cubicBezTo>
                    <a:pt x="118" y="50"/>
                    <a:pt x="117" y="51"/>
                    <a:pt x="116" y="52"/>
                  </a:cubicBezTo>
                  <a:cubicBezTo>
                    <a:pt x="114" y="53"/>
                    <a:pt x="116" y="53"/>
                    <a:pt x="116" y="54"/>
                  </a:cubicBezTo>
                  <a:cubicBezTo>
                    <a:pt x="117" y="58"/>
                    <a:pt x="121" y="55"/>
                    <a:pt x="122" y="57"/>
                  </a:cubicBezTo>
                  <a:cubicBezTo>
                    <a:pt x="122" y="61"/>
                    <a:pt x="120" y="59"/>
                    <a:pt x="118" y="59"/>
                  </a:cubicBezTo>
                  <a:cubicBezTo>
                    <a:pt x="116" y="60"/>
                    <a:pt x="114" y="59"/>
                    <a:pt x="114" y="61"/>
                  </a:cubicBezTo>
                  <a:cubicBezTo>
                    <a:pt x="112" y="68"/>
                    <a:pt x="106" y="72"/>
                    <a:pt x="102" y="77"/>
                  </a:cubicBezTo>
                  <a:cubicBezTo>
                    <a:pt x="98" y="81"/>
                    <a:pt x="94" y="84"/>
                    <a:pt x="89" y="86"/>
                  </a:cubicBezTo>
                  <a:cubicBezTo>
                    <a:pt x="88" y="86"/>
                    <a:pt x="88" y="87"/>
                    <a:pt x="87" y="88"/>
                  </a:cubicBezTo>
                  <a:cubicBezTo>
                    <a:pt x="85" y="89"/>
                    <a:pt x="81" y="86"/>
                    <a:pt x="81" y="91"/>
                  </a:cubicBezTo>
                  <a:cubicBezTo>
                    <a:pt x="78" y="89"/>
                    <a:pt x="74" y="90"/>
                    <a:pt x="71" y="90"/>
                  </a:cubicBezTo>
                  <a:cubicBezTo>
                    <a:pt x="66" y="90"/>
                    <a:pt x="61" y="89"/>
                    <a:pt x="56" y="90"/>
                  </a:cubicBezTo>
                  <a:cubicBezTo>
                    <a:pt x="50" y="91"/>
                    <a:pt x="46" y="94"/>
                    <a:pt x="43" y="99"/>
                  </a:cubicBezTo>
                  <a:cubicBezTo>
                    <a:pt x="39" y="105"/>
                    <a:pt x="38" y="112"/>
                    <a:pt x="31" y="116"/>
                  </a:cubicBezTo>
                  <a:cubicBezTo>
                    <a:pt x="37" y="114"/>
                    <a:pt x="37" y="114"/>
                    <a:pt x="40" y="107"/>
                  </a:cubicBezTo>
                  <a:cubicBezTo>
                    <a:pt x="42" y="102"/>
                    <a:pt x="47" y="100"/>
                    <a:pt x="50" y="97"/>
                  </a:cubicBezTo>
                  <a:cubicBezTo>
                    <a:pt x="52" y="96"/>
                    <a:pt x="53" y="96"/>
                    <a:pt x="54" y="98"/>
                  </a:cubicBezTo>
                  <a:cubicBezTo>
                    <a:pt x="55" y="98"/>
                    <a:pt x="53" y="99"/>
                    <a:pt x="54" y="100"/>
                  </a:cubicBezTo>
                  <a:cubicBezTo>
                    <a:pt x="56" y="100"/>
                    <a:pt x="56" y="102"/>
                    <a:pt x="54" y="102"/>
                  </a:cubicBezTo>
                  <a:cubicBezTo>
                    <a:pt x="49" y="103"/>
                    <a:pt x="47" y="108"/>
                    <a:pt x="44" y="112"/>
                  </a:cubicBezTo>
                  <a:cubicBezTo>
                    <a:pt x="42" y="114"/>
                    <a:pt x="41" y="116"/>
                    <a:pt x="39" y="117"/>
                  </a:cubicBezTo>
                  <a:cubicBezTo>
                    <a:pt x="35" y="122"/>
                    <a:pt x="35" y="122"/>
                    <a:pt x="39" y="127"/>
                  </a:cubicBezTo>
                  <a:cubicBezTo>
                    <a:pt x="46" y="138"/>
                    <a:pt x="54" y="148"/>
                    <a:pt x="61" y="159"/>
                  </a:cubicBezTo>
                  <a:cubicBezTo>
                    <a:pt x="62" y="160"/>
                    <a:pt x="63" y="161"/>
                    <a:pt x="63" y="162"/>
                  </a:cubicBezTo>
                  <a:cubicBezTo>
                    <a:pt x="64" y="163"/>
                    <a:pt x="64" y="164"/>
                    <a:pt x="62" y="165"/>
                  </a:cubicBezTo>
                  <a:cubicBezTo>
                    <a:pt x="58" y="162"/>
                    <a:pt x="56" y="157"/>
                    <a:pt x="53" y="153"/>
                  </a:cubicBezTo>
                  <a:cubicBezTo>
                    <a:pt x="47" y="145"/>
                    <a:pt x="41" y="137"/>
                    <a:pt x="35" y="129"/>
                  </a:cubicBezTo>
                  <a:cubicBezTo>
                    <a:pt x="34" y="127"/>
                    <a:pt x="32" y="126"/>
                    <a:pt x="30" y="128"/>
                  </a:cubicBezTo>
                  <a:cubicBezTo>
                    <a:pt x="29" y="128"/>
                    <a:pt x="29" y="129"/>
                    <a:pt x="28" y="129"/>
                  </a:cubicBezTo>
                  <a:cubicBezTo>
                    <a:pt x="24" y="132"/>
                    <a:pt x="21" y="137"/>
                    <a:pt x="19" y="142"/>
                  </a:cubicBezTo>
                  <a:cubicBezTo>
                    <a:pt x="18" y="143"/>
                    <a:pt x="18" y="145"/>
                    <a:pt x="16" y="146"/>
                  </a:cubicBezTo>
                  <a:cubicBezTo>
                    <a:pt x="13" y="145"/>
                    <a:pt x="12" y="142"/>
                    <a:pt x="11" y="140"/>
                  </a:cubicBezTo>
                  <a:cubicBezTo>
                    <a:pt x="11" y="135"/>
                    <a:pt x="15" y="132"/>
                    <a:pt x="17" y="128"/>
                  </a:cubicBezTo>
                  <a:cubicBezTo>
                    <a:pt x="17" y="127"/>
                    <a:pt x="19" y="126"/>
                    <a:pt x="18" y="125"/>
                  </a:cubicBezTo>
                  <a:cubicBezTo>
                    <a:pt x="17" y="124"/>
                    <a:pt x="16" y="124"/>
                    <a:pt x="14" y="124"/>
                  </a:cubicBezTo>
                  <a:cubicBezTo>
                    <a:pt x="10" y="124"/>
                    <a:pt x="7" y="128"/>
                    <a:pt x="4" y="130"/>
                  </a:cubicBezTo>
                  <a:cubicBezTo>
                    <a:pt x="2" y="130"/>
                    <a:pt x="0" y="129"/>
                    <a:pt x="0" y="126"/>
                  </a:cubicBezTo>
                  <a:cubicBezTo>
                    <a:pt x="3" y="120"/>
                    <a:pt x="7" y="115"/>
                    <a:pt x="15" y="114"/>
                  </a:cubicBezTo>
                  <a:cubicBezTo>
                    <a:pt x="16" y="114"/>
                    <a:pt x="16" y="114"/>
                    <a:pt x="17" y="114"/>
                  </a:cubicBezTo>
                  <a:cubicBezTo>
                    <a:pt x="23" y="115"/>
                    <a:pt x="29" y="113"/>
                    <a:pt x="32" y="108"/>
                  </a:cubicBezTo>
                  <a:cubicBezTo>
                    <a:pt x="36" y="103"/>
                    <a:pt x="37" y="98"/>
                    <a:pt x="33" y="92"/>
                  </a:cubicBezTo>
                  <a:cubicBezTo>
                    <a:pt x="33" y="92"/>
                    <a:pt x="33" y="91"/>
                    <a:pt x="34" y="91"/>
                  </a:cubicBezTo>
                  <a:cubicBezTo>
                    <a:pt x="35" y="91"/>
                    <a:pt x="36" y="92"/>
                    <a:pt x="36" y="92"/>
                  </a:cubicBezTo>
                  <a:cubicBezTo>
                    <a:pt x="37" y="93"/>
                    <a:pt x="38" y="95"/>
                    <a:pt x="39" y="94"/>
                  </a:cubicBezTo>
                  <a:cubicBezTo>
                    <a:pt x="41" y="93"/>
                    <a:pt x="41" y="91"/>
                    <a:pt x="40" y="90"/>
                  </a:cubicBezTo>
                  <a:cubicBezTo>
                    <a:pt x="39" y="88"/>
                    <a:pt x="37" y="86"/>
                    <a:pt x="36" y="83"/>
                  </a:cubicBezTo>
                  <a:cubicBezTo>
                    <a:pt x="36" y="83"/>
                    <a:pt x="36" y="82"/>
                    <a:pt x="37" y="82"/>
                  </a:cubicBezTo>
                  <a:cubicBezTo>
                    <a:pt x="38" y="81"/>
                    <a:pt x="40" y="82"/>
                    <a:pt x="40" y="84"/>
                  </a:cubicBezTo>
                  <a:cubicBezTo>
                    <a:pt x="42" y="87"/>
                    <a:pt x="44" y="88"/>
                    <a:pt x="47" y="87"/>
                  </a:cubicBezTo>
                  <a:cubicBezTo>
                    <a:pt x="49" y="86"/>
                    <a:pt x="50" y="85"/>
                    <a:pt x="51" y="85"/>
                  </a:cubicBezTo>
                  <a:cubicBezTo>
                    <a:pt x="56" y="83"/>
                    <a:pt x="62" y="84"/>
                    <a:pt x="67" y="85"/>
                  </a:cubicBezTo>
                  <a:cubicBezTo>
                    <a:pt x="70" y="85"/>
                    <a:pt x="72" y="85"/>
                    <a:pt x="75" y="85"/>
                  </a:cubicBezTo>
                  <a:cubicBezTo>
                    <a:pt x="86" y="83"/>
                    <a:pt x="95" y="76"/>
                    <a:pt x="102" y="67"/>
                  </a:cubicBezTo>
                  <a:cubicBezTo>
                    <a:pt x="109" y="59"/>
                    <a:pt x="111" y="49"/>
                    <a:pt x="114" y="39"/>
                  </a:cubicBezTo>
                  <a:cubicBezTo>
                    <a:pt x="114" y="39"/>
                    <a:pt x="114" y="39"/>
                    <a:pt x="113" y="40"/>
                  </a:cubicBezTo>
                  <a:cubicBezTo>
                    <a:pt x="111" y="41"/>
                    <a:pt x="109" y="43"/>
                    <a:pt x="107" y="41"/>
                  </a:cubicBezTo>
                  <a:cubicBezTo>
                    <a:pt x="105" y="39"/>
                    <a:pt x="109" y="38"/>
                    <a:pt x="111" y="37"/>
                  </a:cubicBezTo>
                  <a:cubicBezTo>
                    <a:pt x="114" y="34"/>
                    <a:pt x="116" y="30"/>
                    <a:pt x="117" y="26"/>
                  </a:cubicBezTo>
                  <a:cubicBezTo>
                    <a:pt x="117" y="25"/>
                    <a:pt x="118" y="24"/>
                    <a:pt x="117" y="23"/>
                  </a:cubicBezTo>
                  <a:cubicBezTo>
                    <a:pt x="115" y="19"/>
                    <a:pt x="115" y="14"/>
                    <a:pt x="116" y="10"/>
                  </a:cubicBezTo>
                  <a:cubicBezTo>
                    <a:pt x="117" y="8"/>
                    <a:pt x="117" y="6"/>
                    <a:pt x="118" y="5"/>
                  </a:cubicBezTo>
                  <a:cubicBezTo>
                    <a:pt x="121" y="2"/>
                    <a:pt x="123" y="0"/>
                    <a:pt x="127" y="3"/>
                  </a:cubicBezTo>
                  <a:cubicBezTo>
                    <a:pt x="128" y="4"/>
                    <a:pt x="131" y="5"/>
                    <a:pt x="133" y="6"/>
                  </a:cubicBezTo>
                  <a:cubicBezTo>
                    <a:pt x="136" y="7"/>
                    <a:pt x="140" y="7"/>
                    <a:pt x="138" y="12"/>
                  </a:cubicBezTo>
                  <a:cubicBezTo>
                    <a:pt x="138" y="12"/>
                    <a:pt x="138" y="15"/>
                    <a:pt x="140" y="14"/>
                  </a:cubicBezTo>
                  <a:cubicBezTo>
                    <a:pt x="141" y="14"/>
                    <a:pt x="141" y="16"/>
                    <a:pt x="142" y="17"/>
                  </a:cubicBezTo>
                  <a:cubicBezTo>
                    <a:pt x="143" y="15"/>
                    <a:pt x="142" y="14"/>
                    <a:pt x="140" y="13"/>
                  </a:cubicBezTo>
                  <a:cubicBezTo>
                    <a:pt x="140" y="11"/>
                    <a:pt x="139" y="9"/>
                    <a:pt x="141" y="9"/>
                  </a:cubicBezTo>
                  <a:cubicBezTo>
                    <a:pt x="144" y="9"/>
                    <a:pt x="145" y="10"/>
                    <a:pt x="145" y="13"/>
                  </a:cubicBezTo>
                  <a:cubicBezTo>
                    <a:pt x="145" y="14"/>
                    <a:pt x="144" y="15"/>
                    <a:pt x="146" y="16"/>
                  </a:cubicBezTo>
                  <a:cubicBezTo>
                    <a:pt x="147" y="18"/>
                    <a:pt x="149" y="20"/>
                    <a:pt x="151" y="17"/>
                  </a:cubicBezTo>
                  <a:cubicBezTo>
                    <a:pt x="151" y="16"/>
                    <a:pt x="152" y="17"/>
                    <a:pt x="152" y="17"/>
                  </a:cubicBezTo>
                  <a:cubicBezTo>
                    <a:pt x="152" y="18"/>
                    <a:pt x="153" y="18"/>
                    <a:pt x="153" y="17"/>
                  </a:cubicBezTo>
                  <a:cubicBezTo>
                    <a:pt x="153" y="17"/>
                    <a:pt x="153" y="16"/>
                    <a:pt x="153" y="16"/>
                  </a:cubicBezTo>
                  <a:cubicBezTo>
                    <a:pt x="152" y="15"/>
                    <a:pt x="152" y="15"/>
                    <a:pt x="151" y="15"/>
                  </a:cubicBezTo>
                  <a:cubicBezTo>
                    <a:pt x="147" y="17"/>
                    <a:pt x="147" y="16"/>
                    <a:pt x="146" y="12"/>
                  </a:cubicBezTo>
                  <a:cubicBezTo>
                    <a:pt x="147" y="10"/>
                    <a:pt x="149" y="11"/>
                    <a:pt x="151" y="12"/>
                  </a:cubicBezTo>
                  <a:cubicBezTo>
                    <a:pt x="159" y="13"/>
                    <a:pt x="167" y="15"/>
                    <a:pt x="175" y="15"/>
                  </a:cubicBezTo>
                  <a:cubicBezTo>
                    <a:pt x="176" y="15"/>
                    <a:pt x="178" y="15"/>
                    <a:pt x="179" y="16"/>
                  </a:cubicBezTo>
                  <a:cubicBezTo>
                    <a:pt x="181" y="20"/>
                    <a:pt x="180" y="14"/>
                    <a:pt x="181" y="16"/>
                  </a:cubicBezTo>
                  <a:cubicBezTo>
                    <a:pt x="182" y="17"/>
                    <a:pt x="180" y="19"/>
                    <a:pt x="182" y="20"/>
                  </a:cubicBezTo>
                  <a:cubicBezTo>
                    <a:pt x="182" y="19"/>
                    <a:pt x="182" y="17"/>
                    <a:pt x="183" y="16"/>
                  </a:cubicBezTo>
                  <a:cubicBezTo>
                    <a:pt x="185" y="18"/>
                    <a:pt x="182" y="20"/>
                    <a:pt x="184" y="21"/>
                  </a:cubicBezTo>
                  <a:cubicBezTo>
                    <a:pt x="186" y="20"/>
                    <a:pt x="186" y="15"/>
                    <a:pt x="190" y="16"/>
                  </a:cubicBezTo>
                  <a:cubicBezTo>
                    <a:pt x="194" y="18"/>
                    <a:pt x="193" y="21"/>
                    <a:pt x="193" y="23"/>
                  </a:cubicBezTo>
                  <a:cubicBezTo>
                    <a:pt x="196" y="20"/>
                    <a:pt x="197" y="20"/>
                    <a:pt x="199" y="24"/>
                  </a:cubicBezTo>
                  <a:cubicBezTo>
                    <a:pt x="199" y="24"/>
                    <a:pt x="200" y="24"/>
                    <a:pt x="200" y="24"/>
                  </a:cubicBezTo>
                  <a:cubicBezTo>
                    <a:pt x="203" y="21"/>
                    <a:pt x="203" y="24"/>
                    <a:pt x="204" y="26"/>
                  </a:cubicBezTo>
                  <a:cubicBezTo>
                    <a:pt x="205" y="26"/>
                    <a:pt x="205" y="26"/>
                    <a:pt x="205" y="27"/>
                  </a:cubicBezTo>
                  <a:cubicBezTo>
                    <a:pt x="205" y="26"/>
                    <a:pt x="205" y="26"/>
                    <a:pt x="206" y="25"/>
                  </a:cubicBezTo>
                  <a:cubicBezTo>
                    <a:pt x="206" y="25"/>
                    <a:pt x="207" y="25"/>
                    <a:pt x="207" y="25"/>
                  </a:cubicBezTo>
                  <a:cubicBezTo>
                    <a:pt x="211" y="28"/>
                    <a:pt x="215" y="29"/>
                    <a:pt x="219" y="29"/>
                  </a:cubicBezTo>
                  <a:cubicBezTo>
                    <a:pt x="222" y="30"/>
                    <a:pt x="220" y="32"/>
                    <a:pt x="221" y="33"/>
                  </a:cubicBezTo>
                  <a:cubicBezTo>
                    <a:pt x="223" y="30"/>
                    <a:pt x="225" y="31"/>
                    <a:pt x="228" y="31"/>
                  </a:cubicBezTo>
                  <a:cubicBezTo>
                    <a:pt x="227" y="32"/>
                    <a:pt x="226" y="33"/>
                    <a:pt x="228" y="34"/>
                  </a:cubicBezTo>
                  <a:cubicBezTo>
                    <a:pt x="228" y="36"/>
                    <a:pt x="228" y="38"/>
                    <a:pt x="227" y="39"/>
                  </a:cubicBezTo>
                  <a:close/>
                </a:path>
              </a:pathLst>
            </a:custGeom>
            <a:solidFill>
              <a:srgbClr val="6C2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7" name="Freeform 197">
              <a:extLst>
                <a:ext uri="{FF2B5EF4-FFF2-40B4-BE49-F238E27FC236}">
                  <a16:creationId xmlns:a16="http://schemas.microsoft.com/office/drawing/2014/main" id="{F3EAC35F-021F-85B7-5131-ADB7B3D62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1243"/>
              <a:ext cx="174" cy="244"/>
            </a:xfrm>
            <a:custGeom>
              <a:avLst/>
              <a:gdLst>
                <a:gd name="T0" fmla="*/ 51 w 73"/>
                <a:gd name="T1" fmla="*/ 7 h 103"/>
                <a:gd name="T2" fmla="*/ 57 w 73"/>
                <a:gd name="T3" fmla="*/ 18 h 103"/>
                <a:gd name="T4" fmla="*/ 60 w 73"/>
                <a:gd name="T5" fmla="*/ 17 h 103"/>
                <a:gd name="T6" fmla="*/ 71 w 73"/>
                <a:gd name="T7" fmla="*/ 37 h 103"/>
                <a:gd name="T8" fmla="*/ 64 w 73"/>
                <a:gd name="T9" fmla="*/ 43 h 103"/>
                <a:gd name="T10" fmla="*/ 56 w 73"/>
                <a:gd name="T11" fmla="*/ 49 h 103"/>
                <a:gd name="T12" fmla="*/ 40 w 73"/>
                <a:gd name="T13" fmla="*/ 69 h 103"/>
                <a:gd name="T14" fmla="*/ 36 w 73"/>
                <a:gd name="T15" fmla="*/ 81 h 103"/>
                <a:gd name="T16" fmla="*/ 32 w 73"/>
                <a:gd name="T17" fmla="*/ 85 h 103"/>
                <a:gd name="T18" fmla="*/ 25 w 73"/>
                <a:gd name="T19" fmla="*/ 88 h 103"/>
                <a:gd name="T20" fmla="*/ 23 w 73"/>
                <a:gd name="T21" fmla="*/ 92 h 103"/>
                <a:gd name="T22" fmla="*/ 18 w 73"/>
                <a:gd name="T23" fmla="*/ 98 h 103"/>
                <a:gd name="T24" fmla="*/ 15 w 73"/>
                <a:gd name="T25" fmla="*/ 100 h 103"/>
                <a:gd name="T26" fmla="*/ 10 w 73"/>
                <a:gd name="T27" fmla="*/ 98 h 103"/>
                <a:gd name="T28" fmla="*/ 6 w 73"/>
                <a:gd name="T29" fmla="*/ 91 h 103"/>
                <a:gd name="T30" fmla="*/ 6 w 73"/>
                <a:gd name="T31" fmla="*/ 82 h 103"/>
                <a:gd name="T32" fmla="*/ 0 w 73"/>
                <a:gd name="T33" fmla="*/ 68 h 103"/>
                <a:gd name="T34" fmla="*/ 16 w 73"/>
                <a:gd name="T35" fmla="*/ 83 h 103"/>
                <a:gd name="T36" fmla="*/ 11 w 73"/>
                <a:gd name="T37" fmla="*/ 69 h 103"/>
                <a:gd name="T38" fmla="*/ 18 w 73"/>
                <a:gd name="T39" fmla="*/ 75 h 103"/>
                <a:gd name="T40" fmla="*/ 14 w 73"/>
                <a:gd name="T41" fmla="*/ 63 h 103"/>
                <a:gd name="T42" fmla="*/ 17 w 73"/>
                <a:gd name="T43" fmla="*/ 63 h 103"/>
                <a:gd name="T44" fmla="*/ 28 w 73"/>
                <a:gd name="T45" fmla="*/ 78 h 103"/>
                <a:gd name="T46" fmla="*/ 28 w 73"/>
                <a:gd name="T47" fmla="*/ 78 h 103"/>
                <a:gd name="T48" fmla="*/ 13 w 73"/>
                <a:gd name="T49" fmla="*/ 56 h 103"/>
                <a:gd name="T50" fmla="*/ 5 w 73"/>
                <a:gd name="T51" fmla="*/ 44 h 103"/>
                <a:gd name="T52" fmla="*/ 17 w 73"/>
                <a:gd name="T53" fmla="*/ 54 h 103"/>
                <a:gd name="T54" fmla="*/ 10 w 73"/>
                <a:gd name="T55" fmla="*/ 43 h 103"/>
                <a:gd name="T56" fmla="*/ 12 w 73"/>
                <a:gd name="T57" fmla="*/ 39 h 103"/>
                <a:gd name="T58" fmla="*/ 28 w 73"/>
                <a:gd name="T59" fmla="*/ 54 h 103"/>
                <a:gd name="T60" fmla="*/ 29 w 73"/>
                <a:gd name="T61" fmla="*/ 48 h 103"/>
                <a:gd name="T62" fmla="*/ 31 w 73"/>
                <a:gd name="T63" fmla="*/ 49 h 103"/>
                <a:gd name="T64" fmla="*/ 35 w 73"/>
                <a:gd name="T65" fmla="*/ 46 h 103"/>
                <a:gd name="T66" fmla="*/ 28 w 73"/>
                <a:gd name="T67" fmla="*/ 36 h 103"/>
                <a:gd name="T68" fmla="*/ 31 w 73"/>
                <a:gd name="T69" fmla="*/ 33 h 103"/>
                <a:gd name="T70" fmla="*/ 32 w 73"/>
                <a:gd name="T71" fmla="*/ 30 h 103"/>
                <a:gd name="T72" fmla="*/ 35 w 73"/>
                <a:gd name="T73" fmla="*/ 26 h 103"/>
                <a:gd name="T74" fmla="*/ 42 w 73"/>
                <a:gd name="T75" fmla="*/ 36 h 103"/>
                <a:gd name="T76" fmla="*/ 31 w 73"/>
                <a:gd name="T77" fmla="*/ 16 h 103"/>
                <a:gd name="T78" fmla="*/ 34 w 73"/>
                <a:gd name="T79" fmla="*/ 18 h 103"/>
                <a:gd name="T80" fmla="*/ 45 w 73"/>
                <a:gd name="T81" fmla="*/ 31 h 103"/>
                <a:gd name="T82" fmla="*/ 49 w 73"/>
                <a:gd name="T83" fmla="*/ 29 h 103"/>
                <a:gd name="T84" fmla="*/ 44 w 73"/>
                <a:gd name="T85" fmla="*/ 11 h 103"/>
                <a:gd name="T86" fmla="*/ 45 w 73"/>
                <a:gd name="T87" fmla="*/ 9 h 103"/>
                <a:gd name="T88" fmla="*/ 60 w 73"/>
                <a:gd name="T89" fmla="*/ 33 h 103"/>
                <a:gd name="T90" fmla="*/ 52 w 73"/>
                <a:gd name="T91" fmla="*/ 1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3" h="103">
                  <a:moveTo>
                    <a:pt x="52" y="11"/>
                  </a:moveTo>
                  <a:cubicBezTo>
                    <a:pt x="52" y="9"/>
                    <a:pt x="50" y="8"/>
                    <a:pt x="51" y="7"/>
                  </a:cubicBezTo>
                  <a:cubicBezTo>
                    <a:pt x="54" y="7"/>
                    <a:pt x="53" y="10"/>
                    <a:pt x="54" y="11"/>
                  </a:cubicBezTo>
                  <a:cubicBezTo>
                    <a:pt x="56" y="12"/>
                    <a:pt x="57" y="15"/>
                    <a:pt x="57" y="18"/>
                  </a:cubicBezTo>
                  <a:cubicBezTo>
                    <a:pt x="57" y="16"/>
                    <a:pt x="56" y="15"/>
                    <a:pt x="58" y="14"/>
                  </a:cubicBezTo>
                  <a:cubicBezTo>
                    <a:pt x="60" y="14"/>
                    <a:pt x="60" y="15"/>
                    <a:pt x="60" y="17"/>
                  </a:cubicBezTo>
                  <a:cubicBezTo>
                    <a:pt x="62" y="21"/>
                    <a:pt x="64" y="25"/>
                    <a:pt x="66" y="29"/>
                  </a:cubicBezTo>
                  <a:cubicBezTo>
                    <a:pt x="67" y="32"/>
                    <a:pt x="69" y="34"/>
                    <a:pt x="71" y="37"/>
                  </a:cubicBezTo>
                  <a:cubicBezTo>
                    <a:pt x="72" y="39"/>
                    <a:pt x="73" y="40"/>
                    <a:pt x="71" y="42"/>
                  </a:cubicBezTo>
                  <a:cubicBezTo>
                    <a:pt x="69" y="42"/>
                    <a:pt x="67" y="44"/>
                    <a:pt x="64" y="43"/>
                  </a:cubicBezTo>
                  <a:cubicBezTo>
                    <a:pt x="62" y="43"/>
                    <a:pt x="64" y="44"/>
                    <a:pt x="64" y="45"/>
                  </a:cubicBezTo>
                  <a:cubicBezTo>
                    <a:pt x="64" y="48"/>
                    <a:pt x="61" y="50"/>
                    <a:pt x="56" y="49"/>
                  </a:cubicBezTo>
                  <a:cubicBezTo>
                    <a:pt x="61" y="54"/>
                    <a:pt x="55" y="55"/>
                    <a:pt x="53" y="57"/>
                  </a:cubicBezTo>
                  <a:cubicBezTo>
                    <a:pt x="50" y="62"/>
                    <a:pt x="44" y="65"/>
                    <a:pt x="40" y="69"/>
                  </a:cubicBezTo>
                  <a:cubicBezTo>
                    <a:pt x="38" y="72"/>
                    <a:pt x="34" y="74"/>
                    <a:pt x="33" y="78"/>
                  </a:cubicBezTo>
                  <a:cubicBezTo>
                    <a:pt x="32" y="81"/>
                    <a:pt x="33" y="82"/>
                    <a:pt x="36" y="81"/>
                  </a:cubicBezTo>
                  <a:cubicBezTo>
                    <a:pt x="36" y="83"/>
                    <a:pt x="38" y="83"/>
                    <a:pt x="37" y="84"/>
                  </a:cubicBezTo>
                  <a:cubicBezTo>
                    <a:pt x="36" y="85"/>
                    <a:pt x="34" y="85"/>
                    <a:pt x="32" y="85"/>
                  </a:cubicBezTo>
                  <a:cubicBezTo>
                    <a:pt x="30" y="85"/>
                    <a:pt x="27" y="85"/>
                    <a:pt x="26" y="87"/>
                  </a:cubicBezTo>
                  <a:cubicBezTo>
                    <a:pt x="26" y="88"/>
                    <a:pt x="25" y="88"/>
                    <a:pt x="25" y="88"/>
                  </a:cubicBezTo>
                  <a:cubicBezTo>
                    <a:pt x="24" y="87"/>
                    <a:pt x="22" y="86"/>
                    <a:pt x="22" y="88"/>
                  </a:cubicBezTo>
                  <a:cubicBezTo>
                    <a:pt x="21" y="89"/>
                    <a:pt x="23" y="91"/>
                    <a:pt x="23" y="92"/>
                  </a:cubicBezTo>
                  <a:cubicBezTo>
                    <a:pt x="23" y="94"/>
                    <a:pt x="22" y="96"/>
                    <a:pt x="19" y="96"/>
                  </a:cubicBezTo>
                  <a:cubicBezTo>
                    <a:pt x="17" y="96"/>
                    <a:pt x="17" y="97"/>
                    <a:pt x="18" y="98"/>
                  </a:cubicBezTo>
                  <a:cubicBezTo>
                    <a:pt x="20" y="100"/>
                    <a:pt x="18" y="101"/>
                    <a:pt x="17" y="102"/>
                  </a:cubicBezTo>
                  <a:cubicBezTo>
                    <a:pt x="15" y="103"/>
                    <a:pt x="15" y="101"/>
                    <a:pt x="15" y="100"/>
                  </a:cubicBezTo>
                  <a:cubicBezTo>
                    <a:pt x="14" y="99"/>
                    <a:pt x="13" y="97"/>
                    <a:pt x="12" y="96"/>
                  </a:cubicBezTo>
                  <a:cubicBezTo>
                    <a:pt x="11" y="96"/>
                    <a:pt x="12" y="99"/>
                    <a:pt x="10" y="98"/>
                  </a:cubicBezTo>
                  <a:cubicBezTo>
                    <a:pt x="9" y="98"/>
                    <a:pt x="8" y="98"/>
                    <a:pt x="8" y="97"/>
                  </a:cubicBezTo>
                  <a:cubicBezTo>
                    <a:pt x="6" y="95"/>
                    <a:pt x="5" y="94"/>
                    <a:pt x="6" y="91"/>
                  </a:cubicBezTo>
                  <a:cubicBezTo>
                    <a:pt x="8" y="88"/>
                    <a:pt x="10" y="90"/>
                    <a:pt x="12" y="90"/>
                  </a:cubicBezTo>
                  <a:cubicBezTo>
                    <a:pt x="10" y="87"/>
                    <a:pt x="7" y="85"/>
                    <a:pt x="6" y="82"/>
                  </a:cubicBezTo>
                  <a:cubicBezTo>
                    <a:pt x="6" y="79"/>
                    <a:pt x="4" y="78"/>
                    <a:pt x="2" y="76"/>
                  </a:cubicBezTo>
                  <a:cubicBezTo>
                    <a:pt x="0" y="74"/>
                    <a:pt x="0" y="71"/>
                    <a:pt x="0" y="68"/>
                  </a:cubicBezTo>
                  <a:cubicBezTo>
                    <a:pt x="0" y="66"/>
                    <a:pt x="1" y="66"/>
                    <a:pt x="3" y="67"/>
                  </a:cubicBezTo>
                  <a:cubicBezTo>
                    <a:pt x="8" y="72"/>
                    <a:pt x="12" y="78"/>
                    <a:pt x="16" y="83"/>
                  </a:cubicBezTo>
                  <a:cubicBezTo>
                    <a:pt x="16" y="79"/>
                    <a:pt x="14" y="76"/>
                    <a:pt x="11" y="73"/>
                  </a:cubicBezTo>
                  <a:cubicBezTo>
                    <a:pt x="10" y="72"/>
                    <a:pt x="10" y="70"/>
                    <a:pt x="11" y="69"/>
                  </a:cubicBezTo>
                  <a:cubicBezTo>
                    <a:pt x="12" y="69"/>
                    <a:pt x="13" y="70"/>
                    <a:pt x="14" y="71"/>
                  </a:cubicBezTo>
                  <a:cubicBezTo>
                    <a:pt x="15" y="72"/>
                    <a:pt x="17" y="74"/>
                    <a:pt x="18" y="75"/>
                  </a:cubicBezTo>
                  <a:cubicBezTo>
                    <a:pt x="17" y="73"/>
                    <a:pt x="15" y="71"/>
                    <a:pt x="15" y="69"/>
                  </a:cubicBezTo>
                  <a:cubicBezTo>
                    <a:pt x="15" y="67"/>
                    <a:pt x="15" y="65"/>
                    <a:pt x="14" y="63"/>
                  </a:cubicBezTo>
                  <a:cubicBezTo>
                    <a:pt x="14" y="63"/>
                    <a:pt x="14" y="62"/>
                    <a:pt x="15" y="62"/>
                  </a:cubicBezTo>
                  <a:cubicBezTo>
                    <a:pt x="16" y="62"/>
                    <a:pt x="17" y="62"/>
                    <a:pt x="17" y="63"/>
                  </a:cubicBezTo>
                  <a:cubicBezTo>
                    <a:pt x="21" y="66"/>
                    <a:pt x="24" y="71"/>
                    <a:pt x="27" y="75"/>
                  </a:cubicBezTo>
                  <a:cubicBezTo>
                    <a:pt x="27" y="76"/>
                    <a:pt x="27" y="77"/>
                    <a:pt x="28" y="78"/>
                  </a:cubicBezTo>
                  <a:cubicBezTo>
                    <a:pt x="28" y="78"/>
                    <a:pt x="29" y="78"/>
                    <a:pt x="28" y="78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8" y="73"/>
                    <a:pt x="25" y="70"/>
                    <a:pt x="22" y="67"/>
                  </a:cubicBezTo>
                  <a:cubicBezTo>
                    <a:pt x="19" y="64"/>
                    <a:pt x="16" y="60"/>
                    <a:pt x="13" y="56"/>
                  </a:cubicBezTo>
                  <a:cubicBezTo>
                    <a:pt x="11" y="53"/>
                    <a:pt x="9" y="51"/>
                    <a:pt x="7" y="49"/>
                  </a:cubicBezTo>
                  <a:cubicBezTo>
                    <a:pt x="6" y="47"/>
                    <a:pt x="4" y="46"/>
                    <a:pt x="5" y="44"/>
                  </a:cubicBezTo>
                  <a:cubicBezTo>
                    <a:pt x="7" y="43"/>
                    <a:pt x="8" y="45"/>
                    <a:pt x="9" y="46"/>
                  </a:cubicBezTo>
                  <a:cubicBezTo>
                    <a:pt x="12" y="49"/>
                    <a:pt x="15" y="51"/>
                    <a:pt x="17" y="54"/>
                  </a:cubicBezTo>
                  <a:cubicBezTo>
                    <a:pt x="18" y="56"/>
                    <a:pt x="20" y="57"/>
                    <a:pt x="22" y="57"/>
                  </a:cubicBezTo>
                  <a:cubicBezTo>
                    <a:pt x="18" y="52"/>
                    <a:pt x="14" y="47"/>
                    <a:pt x="10" y="43"/>
                  </a:cubicBezTo>
                  <a:cubicBezTo>
                    <a:pt x="9" y="41"/>
                    <a:pt x="7" y="40"/>
                    <a:pt x="8" y="38"/>
                  </a:cubicBezTo>
                  <a:cubicBezTo>
                    <a:pt x="10" y="36"/>
                    <a:pt x="11" y="38"/>
                    <a:pt x="12" y="39"/>
                  </a:cubicBezTo>
                  <a:cubicBezTo>
                    <a:pt x="16" y="43"/>
                    <a:pt x="20" y="47"/>
                    <a:pt x="23" y="52"/>
                  </a:cubicBezTo>
                  <a:cubicBezTo>
                    <a:pt x="24" y="53"/>
                    <a:pt x="25" y="55"/>
                    <a:pt x="28" y="54"/>
                  </a:cubicBezTo>
                  <a:cubicBezTo>
                    <a:pt x="28" y="50"/>
                    <a:pt x="23" y="48"/>
                    <a:pt x="25" y="44"/>
                  </a:cubicBezTo>
                  <a:cubicBezTo>
                    <a:pt x="27" y="44"/>
                    <a:pt x="28" y="46"/>
                    <a:pt x="29" y="48"/>
                  </a:cubicBezTo>
                  <a:cubicBezTo>
                    <a:pt x="30" y="50"/>
                    <a:pt x="32" y="52"/>
                    <a:pt x="33" y="54"/>
                  </a:cubicBezTo>
                  <a:cubicBezTo>
                    <a:pt x="32" y="52"/>
                    <a:pt x="31" y="51"/>
                    <a:pt x="31" y="49"/>
                  </a:cubicBezTo>
                  <a:cubicBezTo>
                    <a:pt x="30" y="48"/>
                    <a:pt x="30" y="46"/>
                    <a:pt x="31" y="45"/>
                  </a:cubicBezTo>
                  <a:cubicBezTo>
                    <a:pt x="33" y="44"/>
                    <a:pt x="34" y="45"/>
                    <a:pt x="35" y="46"/>
                  </a:cubicBezTo>
                  <a:cubicBezTo>
                    <a:pt x="35" y="47"/>
                    <a:pt x="36" y="47"/>
                    <a:pt x="37" y="47"/>
                  </a:cubicBezTo>
                  <a:cubicBezTo>
                    <a:pt x="34" y="43"/>
                    <a:pt x="31" y="40"/>
                    <a:pt x="28" y="36"/>
                  </a:cubicBezTo>
                  <a:cubicBezTo>
                    <a:pt x="27" y="34"/>
                    <a:pt x="25" y="32"/>
                    <a:pt x="27" y="31"/>
                  </a:cubicBezTo>
                  <a:cubicBezTo>
                    <a:pt x="29" y="29"/>
                    <a:pt x="30" y="32"/>
                    <a:pt x="31" y="33"/>
                  </a:cubicBezTo>
                  <a:cubicBezTo>
                    <a:pt x="34" y="36"/>
                    <a:pt x="36" y="40"/>
                    <a:pt x="38" y="42"/>
                  </a:cubicBezTo>
                  <a:cubicBezTo>
                    <a:pt x="36" y="38"/>
                    <a:pt x="32" y="36"/>
                    <a:pt x="32" y="30"/>
                  </a:cubicBezTo>
                  <a:cubicBezTo>
                    <a:pt x="32" y="30"/>
                    <a:pt x="33" y="30"/>
                    <a:pt x="33" y="30"/>
                  </a:cubicBezTo>
                  <a:cubicBezTo>
                    <a:pt x="34" y="29"/>
                    <a:pt x="33" y="27"/>
                    <a:pt x="35" y="26"/>
                  </a:cubicBezTo>
                  <a:cubicBezTo>
                    <a:pt x="37" y="26"/>
                    <a:pt x="37" y="28"/>
                    <a:pt x="38" y="30"/>
                  </a:cubicBezTo>
                  <a:cubicBezTo>
                    <a:pt x="39" y="32"/>
                    <a:pt x="41" y="33"/>
                    <a:pt x="42" y="36"/>
                  </a:cubicBezTo>
                  <a:cubicBezTo>
                    <a:pt x="39" y="31"/>
                    <a:pt x="36" y="26"/>
                    <a:pt x="33" y="21"/>
                  </a:cubicBezTo>
                  <a:cubicBezTo>
                    <a:pt x="32" y="20"/>
                    <a:pt x="31" y="18"/>
                    <a:pt x="31" y="16"/>
                  </a:cubicBezTo>
                  <a:cubicBezTo>
                    <a:pt x="30" y="15"/>
                    <a:pt x="29" y="13"/>
                    <a:pt x="28" y="11"/>
                  </a:cubicBezTo>
                  <a:cubicBezTo>
                    <a:pt x="31" y="13"/>
                    <a:pt x="31" y="16"/>
                    <a:pt x="34" y="18"/>
                  </a:cubicBezTo>
                  <a:cubicBezTo>
                    <a:pt x="40" y="23"/>
                    <a:pt x="42" y="31"/>
                    <a:pt x="48" y="37"/>
                  </a:cubicBezTo>
                  <a:cubicBezTo>
                    <a:pt x="48" y="34"/>
                    <a:pt x="46" y="33"/>
                    <a:pt x="45" y="31"/>
                  </a:cubicBezTo>
                  <a:cubicBezTo>
                    <a:pt x="45" y="29"/>
                    <a:pt x="43" y="27"/>
                    <a:pt x="45" y="26"/>
                  </a:cubicBezTo>
                  <a:cubicBezTo>
                    <a:pt x="47" y="25"/>
                    <a:pt x="48" y="28"/>
                    <a:pt x="49" y="29"/>
                  </a:cubicBezTo>
                  <a:cubicBezTo>
                    <a:pt x="50" y="31"/>
                    <a:pt x="51" y="33"/>
                    <a:pt x="53" y="35"/>
                  </a:cubicBezTo>
                  <a:cubicBezTo>
                    <a:pt x="49" y="27"/>
                    <a:pt x="46" y="19"/>
                    <a:pt x="44" y="11"/>
                  </a:cubicBezTo>
                  <a:cubicBezTo>
                    <a:pt x="42" y="7"/>
                    <a:pt x="40" y="4"/>
                    <a:pt x="38" y="0"/>
                  </a:cubicBezTo>
                  <a:cubicBezTo>
                    <a:pt x="42" y="2"/>
                    <a:pt x="43" y="6"/>
                    <a:pt x="45" y="9"/>
                  </a:cubicBezTo>
                  <a:cubicBezTo>
                    <a:pt x="49" y="15"/>
                    <a:pt x="53" y="22"/>
                    <a:pt x="57" y="29"/>
                  </a:cubicBezTo>
                  <a:cubicBezTo>
                    <a:pt x="58" y="30"/>
                    <a:pt x="58" y="32"/>
                    <a:pt x="60" y="33"/>
                  </a:cubicBezTo>
                  <a:cubicBezTo>
                    <a:pt x="59" y="28"/>
                    <a:pt x="56" y="23"/>
                    <a:pt x="54" y="18"/>
                  </a:cubicBezTo>
                  <a:cubicBezTo>
                    <a:pt x="53" y="16"/>
                    <a:pt x="51" y="14"/>
                    <a:pt x="52" y="11"/>
                  </a:cubicBezTo>
                  <a:close/>
                </a:path>
              </a:pathLst>
            </a:custGeom>
            <a:solidFill>
              <a:srgbClr val="1D2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8" name="Freeform 198">
              <a:extLst>
                <a:ext uri="{FF2B5EF4-FFF2-40B4-BE49-F238E27FC236}">
                  <a16:creationId xmlns:a16="http://schemas.microsoft.com/office/drawing/2014/main" id="{C1121BE8-78ED-283C-6A52-170174BAB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0" y="1496"/>
              <a:ext cx="164" cy="190"/>
            </a:xfrm>
            <a:custGeom>
              <a:avLst/>
              <a:gdLst>
                <a:gd name="T0" fmla="*/ 0 w 69"/>
                <a:gd name="T1" fmla="*/ 0 h 80"/>
                <a:gd name="T2" fmla="*/ 27 w 69"/>
                <a:gd name="T3" fmla="*/ 18 h 80"/>
                <a:gd name="T4" fmla="*/ 39 w 69"/>
                <a:gd name="T5" fmla="*/ 29 h 80"/>
                <a:gd name="T6" fmla="*/ 42 w 69"/>
                <a:gd name="T7" fmla="*/ 27 h 80"/>
                <a:gd name="T8" fmla="*/ 26 w 69"/>
                <a:gd name="T9" fmla="*/ 12 h 80"/>
                <a:gd name="T10" fmla="*/ 21 w 69"/>
                <a:gd name="T11" fmla="*/ 6 h 80"/>
                <a:gd name="T12" fmla="*/ 45 w 69"/>
                <a:gd name="T13" fmla="*/ 24 h 80"/>
                <a:gd name="T14" fmla="*/ 34 w 69"/>
                <a:gd name="T15" fmla="*/ 12 h 80"/>
                <a:gd name="T16" fmla="*/ 54 w 69"/>
                <a:gd name="T17" fmla="*/ 27 h 80"/>
                <a:gd name="T18" fmla="*/ 55 w 69"/>
                <a:gd name="T19" fmla="*/ 23 h 80"/>
                <a:gd name="T20" fmla="*/ 63 w 69"/>
                <a:gd name="T21" fmla="*/ 30 h 80"/>
                <a:gd name="T22" fmla="*/ 67 w 69"/>
                <a:gd name="T23" fmla="*/ 53 h 80"/>
                <a:gd name="T24" fmla="*/ 65 w 69"/>
                <a:gd name="T25" fmla="*/ 58 h 80"/>
                <a:gd name="T26" fmla="*/ 67 w 69"/>
                <a:gd name="T27" fmla="*/ 71 h 80"/>
                <a:gd name="T28" fmla="*/ 62 w 69"/>
                <a:gd name="T29" fmla="*/ 77 h 80"/>
                <a:gd name="T30" fmla="*/ 57 w 69"/>
                <a:gd name="T31" fmla="*/ 72 h 80"/>
                <a:gd name="T32" fmla="*/ 54 w 69"/>
                <a:gd name="T33" fmla="*/ 78 h 80"/>
                <a:gd name="T34" fmla="*/ 44 w 69"/>
                <a:gd name="T35" fmla="*/ 74 h 80"/>
                <a:gd name="T36" fmla="*/ 30 w 69"/>
                <a:gd name="T37" fmla="*/ 65 h 80"/>
                <a:gd name="T38" fmla="*/ 21 w 69"/>
                <a:gd name="T39" fmla="*/ 54 h 80"/>
                <a:gd name="T40" fmla="*/ 19 w 69"/>
                <a:gd name="T41" fmla="*/ 49 h 80"/>
                <a:gd name="T42" fmla="*/ 28 w 69"/>
                <a:gd name="T43" fmla="*/ 52 h 80"/>
                <a:gd name="T44" fmla="*/ 28 w 69"/>
                <a:gd name="T45" fmla="*/ 52 h 80"/>
                <a:gd name="T46" fmla="*/ 19 w 69"/>
                <a:gd name="T47" fmla="*/ 41 h 80"/>
                <a:gd name="T48" fmla="*/ 25 w 69"/>
                <a:gd name="T49" fmla="*/ 43 h 80"/>
                <a:gd name="T50" fmla="*/ 35 w 69"/>
                <a:gd name="T51" fmla="*/ 51 h 80"/>
                <a:gd name="T52" fmla="*/ 37 w 69"/>
                <a:gd name="T53" fmla="*/ 49 h 80"/>
                <a:gd name="T54" fmla="*/ 17 w 69"/>
                <a:gd name="T55" fmla="*/ 31 h 80"/>
                <a:gd name="T56" fmla="*/ 11 w 69"/>
                <a:gd name="T57" fmla="*/ 24 h 80"/>
                <a:gd name="T58" fmla="*/ 46 w 69"/>
                <a:gd name="T59" fmla="*/ 53 h 80"/>
                <a:gd name="T60" fmla="*/ 46 w 69"/>
                <a:gd name="T61" fmla="*/ 50 h 80"/>
                <a:gd name="T62" fmla="*/ 25 w 69"/>
                <a:gd name="T63" fmla="*/ 29 h 80"/>
                <a:gd name="T64" fmla="*/ 22 w 69"/>
                <a:gd name="T65" fmla="*/ 25 h 80"/>
                <a:gd name="T66" fmla="*/ 31 w 69"/>
                <a:gd name="T67" fmla="*/ 29 h 80"/>
                <a:gd name="T68" fmla="*/ 20 w 69"/>
                <a:gd name="T69" fmla="*/ 1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9" h="80">
                  <a:moveTo>
                    <a:pt x="3" y="3"/>
                  </a:moveTo>
                  <a:cubicBezTo>
                    <a:pt x="2" y="2"/>
                    <a:pt x="0" y="3"/>
                    <a:pt x="0" y="0"/>
                  </a:cubicBezTo>
                  <a:cubicBezTo>
                    <a:pt x="4" y="1"/>
                    <a:pt x="7" y="4"/>
                    <a:pt x="11" y="5"/>
                  </a:cubicBezTo>
                  <a:cubicBezTo>
                    <a:pt x="17" y="8"/>
                    <a:pt x="22" y="13"/>
                    <a:pt x="27" y="18"/>
                  </a:cubicBezTo>
                  <a:cubicBezTo>
                    <a:pt x="34" y="24"/>
                    <a:pt x="40" y="31"/>
                    <a:pt x="47" y="37"/>
                  </a:cubicBezTo>
                  <a:cubicBezTo>
                    <a:pt x="45" y="34"/>
                    <a:pt x="41" y="33"/>
                    <a:pt x="39" y="29"/>
                  </a:cubicBezTo>
                  <a:cubicBezTo>
                    <a:pt x="39" y="28"/>
                    <a:pt x="37" y="26"/>
                    <a:pt x="39" y="25"/>
                  </a:cubicBezTo>
                  <a:cubicBezTo>
                    <a:pt x="41" y="23"/>
                    <a:pt x="41" y="26"/>
                    <a:pt x="42" y="27"/>
                  </a:cubicBezTo>
                  <a:cubicBezTo>
                    <a:pt x="44" y="29"/>
                    <a:pt x="46" y="31"/>
                    <a:pt x="48" y="33"/>
                  </a:cubicBezTo>
                  <a:cubicBezTo>
                    <a:pt x="41" y="25"/>
                    <a:pt x="33" y="19"/>
                    <a:pt x="26" y="12"/>
                  </a:cubicBezTo>
                  <a:cubicBezTo>
                    <a:pt x="25" y="11"/>
                    <a:pt x="24" y="11"/>
                    <a:pt x="24" y="11"/>
                  </a:cubicBezTo>
                  <a:cubicBezTo>
                    <a:pt x="23" y="9"/>
                    <a:pt x="20" y="8"/>
                    <a:pt x="21" y="6"/>
                  </a:cubicBezTo>
                  <a:cubicBezTo>
                    <a:pt x="23" y="4"/>
                    <a:pt x="25" y="6"/>
                    <a:pt x="27" y="8"/>
                  </a:cubicBezTo>
                  <a:cubicBezTo>
                    <a:pt x="33" y="13"/>
                    <a:pt x="38" y="18"/>
                    <a:pt x="45" y="24"/>
                  </a:cubicBezTo>
                  <a:cubicBezTo>
                    <a:pt x="43" y="21"/>
                    <a:pt x="40" y="20"/>
                    <a:pt x="39" y="18"/>
                  </a:cubicBezTo>
                  <a:cubicBezTo>
                    <a:pt x="37" y="16"/>
                    <a:pt x="34" y="15"/>
                    <a:pt x="34" y="12"/>
                  </a:cubicBezTo>
                  <a:cubicBezTo>
                    <a:pt x="34" y="9"/>
                    <a:pt x="36" y="11"/>
                    <a:pt x="37" y="12"/>
                  </a:cubicBezTo>
                  <a:cubicBezTo>
                    <a:pt x="42" y="17"/>
                    <a:pt x="49" y="21"/>
                    <a:pt x="54" y="27"/>
                  </a:cubicBezTo>
                  <a:cubicBezTo>
                    <a:pt x="53" y="26"/>
                    <a:pt x="52" y="25"/>
                    <a:pt x="53" y="23"/>
                  </a:cubicBezTo>
                  <a:cubicBezTo>
                    <a:pt x="54" y="23"/>
                    <a:pt x="54" y="23"/>
                    <a:pt x="55" y="23"/>
                  </a:cubicBezTo>
                  <a:cubicBezTo>
                    <a:pt x="57" y="24"/>
                    <a:pt x="58" y="28"/>
                    <a:pt x="61" y="28"/>
                  </a:cubicBezTo>
                  <a:cubicBezTo>
                    <a:pt x="62" y="28"/>
                    <a:pt x="63" y="29"/>
                    <a:pt x="63" y="30"/>
                  </a:cubicBezTo>
                  <a:cubicBezTo>
                    <a:pt x="64" y="34"/>
                    <a:pt x="66" y="37"/>
                    <a:pt x="68" y="40"/>
                  </a:cubicBezTo>
                  <a:cubicBezTo>
                    <a:pt x="68" y="44"/>
                    <a:pt x="66" y="49"/>
                    <a:pt x="67" y="53"/>
                  </a:cubicBezTo>
                  <a:cubicBezTo>
                    <a:pt x="67" y="54"/>
                    <a:pt x="67" y="55"/>
                    <a:pt x="66" y="55"/>
                  </a:cubicBezTo>
                  <a:cubicBezTo>
                    <a:pt x="64" y="56"/>
                    <a:pt x="65" y="56"/>
                    <a:pt x="65" y="58"/>
                  </a:cubicBezTo>
                  <a:cubicBezTo>
                    <a:pt x="66" y="62"/>
                    <a:pt x="69" y="65"/>
                    <a:pt x="69" y="69"/>
                  </a:cubicBezTo>
                  <a:cubicBezTo>
                    <a:pt x="68" y="70"/>
                    <a:pt x="68" y="71"/>
                    <a:pt x="67" y="71"/>
                  </a:cubicBezTo>
                  <a:cubicBezTo>
                    <a:pt x="65" y="73"/>
                    <a:pt x="65" y="75"/>
                    <a:pt x="63" y="77"/>
                  </a:cubicBezTo>
                  <a:cubicBezTo>
                    <a:pt x="63" y="77"/>
                    <a:pt x="63" y="77"/>
                    <a:pt x="62" y="77"/>
                  </a:cubicBezTo>
                  <a:cubicBezTo>
                    <a:pt x="61" y="77"/>
                    <a:pt x="60" y="75"/>
                    <a:pt x="60" y="74"/>
                  </a:cubicBezTo>
                  <a:cubicBezTo>
                    <a:pt x="59" y="73"/>
                    <a:pt x="58" y="72"/>
                    <a:pt x="57" y="72"/>
                  </a:cubicBezTo>
                  <a:cubicBezTo>
                    <a:pt x="58" y="73"/>
                    <a:pt x="61" y="74"/>
                    <a:pt x="60" y="77"/>
                  </a:cubicBezTo>
                  <a:cubicBezTo>
                    <a:pt x="59" y="80"/>
                    <a:pt x="56" y="78"/>
                    <a:pt x="54" y="78"/>
                  </a:cubicBezTo>
                  <a:cubicBezTo>
                    <a:pt x="52" y="78"/>
                    <a:pt x="51" y="77"/>
                    <a:pt x="50" y="76"/>
                  </a:cubicBezTo>
                  <a:cubicBezTo>
                    <a:pt x="49" y="74"/>
                    <a:pt x="46" y="74"/>
                    <a:pt x="44" y="74"/>
                  </a:cubicBezTo>
                  <a:cubicBezTo>
                    <a:pt x="43" y="74"/>
                    <a:pt x="41" y="72"/>
                    <a:pt x="41" y="75"/>
                  </a:cubicBezTo>
                  <a:cubicBezTo>
                    <a:pt x="35" y="73"/>
                    <a:pt x="32" y="69"/>
                    <a:pt x="30" y="65"/>
                  </a:cubicBezTo>
                  <a:cubicBezTo>
                    <a:pt x="29" y="64"/>
                    <a:pt x="32" y="64"/>
                    <a:pt x="30" y="63"/>
                  </a:cubicBezTo>
                  <a:cubicBezTo>
                    <a:pt x="27" y="60"/>
                    <a:pt x="24" y="57"/>
                    <a:pt x="21" y="54"/>
                  </a:cubicBezTo>
                  <a:cubicBezTo>
                    <a:pt x="20" y="53"/>
                    <a:pt x="19" y="52"/>
                    <a:pt x="19" y="50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21" y="49"/>
                    <a:pt x="21" y="49"/>
                    <a:pt x="23" y="48"/>
                  </a:cubicBezTo>
                  <a:cubicBezTo>
                    <a:pt x="25" y="48"/>
                    <a:pt x="26" y="50"/>
                    <a:pt x="28" y="52"/>
                  </a:cubicBezTo>
                  <a:cubicBezTo>
                    <a:pt x="34" y="55"/>
                    <a:pt x="38" y="61"/>
                    <a:pt x="42" y="65"/>
                  </a:cubicBezTo>
                  <a:cubicBezTo>
                    <a:pt x="38" y="61"/>
                    <a:pt x="34" y="55"/>
                    <a:pt x="28" y="52"/>
                  </a:cubicBezTo>
                  <a:cubicBezTo>
                    <a:pt x="27" y="48"/>
                    <a:pt x="24" y="46"/>
                    <a:pt x="21" y="44"/>
                  </a:cubicBezTo>
                  <a:cubicBezTo>
                    <a:pt x="21" y="43"/>
                    <a:pt x="19" y="42"/>
                    <a:pt x="19" y="41"/>
                  </a:cubicBezTo>
                  <a:cubicBezTo>
                    <a:pt x="19" y="39"/>
                    <a:pt x="20" y="39"/>
                    <a:pt x="21" y="40"/>
                  </a:cubicBezTo>
                  <a:cubicBezTo>
                    <a:pt x="23" y="40"/>
                    <a:pt x="24" y="42"/>
                    <a:pt x="25" y="43"/>
                  </a:cubicBezTo>
                  <a:cubicBezTo>
                    <a:pt x="31" y="49"/>
                    <a:pt x="38" y="54"/>
                    <a:pt x="42" y="60"/>
                  </a:cubicBezTo>
                  <a:cubicBezTo>
                    <a:pt x="40" y="58"/>
                    <a:pt x="38" y="54"/>
                    <a:pt x="35" y="51"/>
                  </a:cubicBezTo>
                  <a:cubicBezTo>
                    <a:pt x="33" y="50"/>
                    <a:pt x="32" y="49"/>
                    <a:pt x="33" y="47"/>
                  </a:cubicBezTo>
                  <a:cubicBezTo>
                    <a:pt x="35" y="46"/>
                    <a:pt x="36" y="48"/>
                    <a:pt x="37" y="49"/>
                  </a:cubicBezTo>
                  <a:cubicBezTo>
                    <a:pt x="39" y="51"/>
                    <a:pt x="42" y="53"/>
                    <a:pt x="43" y="55"/>
                  </a:cubicBezTo>
                  <a:cubicBezTo>
                    <a:pt x="35" y="47"/>
                    <a:pt x="26" y="39"/>
                    <a:pt x="17" y="31"/>
                  </a:cubicBezTo>
                  <a:cubicBezTo>
                    <a:pt x="15" y="30"/>
                    <a:pt x="13" y="28"/>
                    <a:pt x="12" y="26"/>
                  </a:cubicBezTo>
                  <a:cubicBezTo>
                    <a:pt x="12" y="25"/>
                    <a:pt x="11" y="25"/>
                    <a:pt x="11" y="24"/>
                  </a:cubicBezTo>
                  <a:cubicBezTo>
                    <a:pt x="13" y="21"/>
                    <a:pt x="14" y="24"/>
                    <a:pt x="16" y="25"/>
                  </a:cubicBezTo>
                  <a:cubicBezTo>
                    <a:pt x="26" y="34"/>
                    <a:pt x="37" y="43"/>
                    <a:pt x="46" y="53"/>
                  </a:cubicBezTo>
                  <a:cubicBezTo>
                    <a:pt x="47" y="54"/>
                    <a:pt x="48" y="54"/>
                    <a:pt x="48" y="55"/>
                  </a:cubicBezTo>
                  <a:cubicBezTo>
                    <a:pt x="47" y="54"/>
                    <a:pt x="45" y="52"/>
                    <a:pt x="46" y="50"/>
                  </a:cubicBezTo>
                  <a:cubicBezTo>
                    <a:pt x="47" y="49"/>
                    <a:pt x="46" y="48"/>
                    <a:pt x="45" y="48"/>
                  </a:cubicBezTo>
                  <a:cubicBezTo>
                    <a:pt x="38" y="42"/>
                    <a:pt x="32" y="34"/>
                    <a:pt x="25" y="29"/>
                  </a:cubicBezTo>
                  <a:cubicBezTo>
                    <a:pt x="24" y="28"/>
                    <a:pt x="23" y="28"/>
                    <a:pt x="23" y="27"/>
                  </a:cubicBezTo>
                  <a:cubicBezTo>
                    <a:pt x="22" y="26"/>
                    <a:pt x="21" y="26"/>
                    <a:pt x="22" y="25"/>
                  </a:cubicBezTo>
                  <a:cubicBezTo>
                    <a:pt x="23" y="24"/>
                    <a:pt x="24" y="24"/>
                    <a:pt x="24" y="24"/>
                  </a:cubicBezTo>
                  <a:cubicBezTo>
                    <a:pt x="27" y="26"/>
                    <a:pt x="29" y="27"/>
                    <a:pt x="31" y="29"/>
                  </a:cubicBezTo>
                  <a:cubicBezTo>
                    <a:pt x="37" y="35"/>
                    <a:pt x="42" y="41"/>
                    <a:pt x="49" y="45"/>
                  </a:cubicBezTo>
                  <a:cubicBezTo>
                    <a:pt x="40" y="35"/>
                    <a:pt x="31" y="26"/>
                    <a:pt x="20" y="17"/>
                  </a:cubicBezTo>
                  <a:cubicBezTo>
                    <a:pt x="15" y="12"/>
                    <a:pt x="9" y="8"/>
                    <a:pt x="3" y="3"/>
                  </a:cubicBezTo>
                  <a:close/>
                </a:path>
              </a:pathLst>
            </a:custGeom>
            <a:solidFill>
              <a:srgbClr val="202B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9" name="Freeform 199">
              <a:extLst>
                <a:ext uri="{FF2B5EF4-FFF2-40B4-BE49-F238E27FC236}">
                  <a16:creationId xmlns:a16="http://schemas.microsoft.com/office/drawing/2014/main" id="{9AD46A07-DFCA-0D21-41A0-D8C1987B3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3" y="1665"/>
              <a:ext cx="133" cy="246"/>
            </a:xfrm>
            <a:custGeom>
              <a:avLst/>
              <a:gdLst>
                <a:gd name="T0" fmla="*/ 2 w 56"/>
                <a:gd name="T1" fmla="*/ 4 h 104"/>
                <a:gd name="T2" fmla="*/ 0 w 56"/>
                <a:gd name="T3" fmla="*/ 1 h 104"/>
                <a:gd name="T4" fmla="*/ 6 w 56"/>
                <a:gd name="T5" fmla="*/ 2 h 104"/>
                <a:gd name="T6" fmla="*/ 18 w 56"/>
                <a:gd name="T7" fmla="*/ 9 h 104"/>
                <a:gd name="T8" fmla="*/ 19 w 56"/>
                <a:gd name="T9" fmla="*/ 8 h 104"/>
                <a:gd name="T10" fmla="*/ 24 w 56"/>
                <a:gd name="T11" fmla="*/ 6 h 104"/>
                <a:gd name="T12" fmla="*/ 26 w 56"/>
                <a:gd name="T13" fmla="*/ 9 h 104"/>
                <a:gd name="T14" fmla="*/ 29 w 56"/>
                <a:gd name="T15" fmla="*/ 16 h 104"/>
                <a:gd name="T16" fmla="*/ 28 w 56"/>
                <a:gd name="T17" fmla="*/ 21 h 104"/>
                <a:gd name="T18" fmla="*/ 25 w 56"/>
                <a:gd name="T19" fmla="*/ 28 h 104"/>
                <a:gd name="T20" fmla="*/ 22 w 56"/>
                <a:gd name="T21" fmla="*/ 44 h 104"/>
                <a:gd name="T22" fmla="*/ 23 w 56"/>
                <a:gd name="T23" fmla="*/ 56 h 104"/>
                <a:gd name="T24" fmla="*/ 37 w 56"/>
                <a:gd name="T25" fmla="*/ 69 h 104"/>
                <a:gd name="T26" fmla="*/ 45 w 56"/>
                <a:gd name="T27" fmla="*/ 63 h 104"/>
                <a:gd name="T28" fmla="*/ 44 w 56"/>
                <a:gd name="T29" fmla="*/ 49 h 104"/>
                <a:gd name="T30" fmla="*/ 30 w 56"/>
                <a:gd name="T31" fmla="*/ 25 h 104"/>
                <a:gd name="T32" fmla="*/ 31 w 56"/>
                <a:gd name="T33" fmla="*/ 18 h 104"/>
                <a:gd name="T34" fmla="*/ 35 w 56"/>
                <a:gd name="T35" fmla="*/ 21 h 104"/>
                <a:gd name="T36" fmla="*/ 47 w 56"/>
                <a:gd name="T37" fmla="*/ 37 h 104"/>
                <a:gd name="T38" fmla="*/ 48 w 56"/>
                <a:gd name="T39" fmla="*/ 41 h 104"/>
                <a:gd name="T40" fmla="*/ 49 w 56"/>
                <a:gd name="T41" fmla="*/ 41 h 104"/>
                <a:gd name="T42" fmla="*/ 51 w 56"/>
                <a:gd name="T43" fmla="*/ 46 h 104"/>
                <a:gd name="T44" fmla="*/ 52 w 56"/>
                <a:gd name="T45" fmla="*/ 57 h 104"/>
                <a:gd name="T46" fmla="*/ 50 w 56"/>
                <a:gd name="T47" fmla="*/ 70 h 104"/>
                <a:gd name="T48" fmla="*/ 42 w 56"/>
                <a:gd name="T49" fmla="*/ 77 h 104"/>
                <a:gd name="T50" fmla="*/ 52 w 56"/>
                <a:gd name="T51" fmla="*/ 71 h 104"/>
                <a:gd name="T52" fmla="*/ 52 w 56"/>
                <a:gd name="T53" fmla="*/ 73 h 104"/>
                <a:gd name="T54" fmla="*/ 48 w 56"/>
                <a:gd name="T55" fmla="*/ 85 h 104"/>
                <a:gd name="T56" fmla="*/ 38 w 56"/>
                <a:gd name="T57" fmla="*/ 104 h 104"/>
                <a:gd name="T58" fmla="*/ 37 w 56"/>
                <a:gd name="T59" fmla="*/ 98 h 104"/>
                <a:gd name="T60" fmla="*/ 38 w 56"/>
                <a:gd name="T61" fmla="*/ 88 h 104"/>
                <a:gd name="T62" fmla="*/ 32 w 56"/>
                <a:gd name="T63" fmla="*/ 86 h 104"/>
                <a:gd name="T64" fmla="*/ 26 w 56"/>
                <a:gd name="T65" fmla="*/ 90 h 104"/>
                <a:gd name="T66" fmla="*/ 27 w 56"/>
                <a:gd name="T67" fmla="*/ 79 h 104"/>
                <a:gd name="T68" fmla="*/ 34 w 56"/>
                <a:gd name="T69" fmla="*/ 73 h 104"/>
                <a:gd name="T70" fmla="*/ 39 w 56"/>
                <a:gd name="T71" fmla="*/ 74 h 104"/>
                <a:gd name="T72" fmla="*/ 27 w 56"/>
                <a:gd name="T73" fmla="*/ 77 h 104"/>
                <a:gd name="T74" fmla="*/ 22 w 56"/>
                <a:gd name="T75" fmla="*/ 77 h 104"/>
                <a:gd name="T76" fmla="*/ 14 w 56"/>
                <a:gd name="T77" fmla="*/ 67 h 104"/>
                <a:gd name="T78" fmla="*/ 11 w 56"/>
                <a:gd name="T79" fmla="*/ 60 h 104"/>
                <a:gd name="T80" fmla="*/ 10 w 56"/>
                <a:gd name="T81" fmla="*/ 48 h 104"/>
                <a:gd name="T82" fmla="*/ 11 w 56"/>
                <a:gd name="T83" fmla="*/ 44 h 104"/>
                <a:gd name="T84" fmla="*/ 12 w 56"/>
                <a:gd name="T85" fmla="*/ 41 h 104"/>
                <a:gd name="T86" fmla="*/ 12 w 56"/>
                <a:gd name="T87" fmla="*/ 25 h 104"/>
                <a:gd name="T88" fmla="*/ 8 w 56"/>
                <a:gd name="T89" fmla="*/ 13 h 104"/>
                <a:gd name="T90" fmla="*/ 2 w 56"/>
                <a:gd name="T91" fmla="*/ 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" h="104">
                  <a:moveTo>
                    <a:pt x="2" y="4"/>
                  </a:moveTo>
                  <a:cubicBezTo>
                    <a:pt x="1" y="3"/>
                    <a:pt x="1" y="2"/>
                    <a:pt x="0" y="1"/>
                  </a:cubicBezTo>
                  <a:cubicBezTo>
                    <a:pt x="2" y="0"/>
                    <a:pt x="3" y="3"/>
                    <a:pt x="6" y="2"/>
                  </a:cubicBezTo>
                  <a:cubicBezTo>
                    <a:pt x="10" y="4"/>
                    <a:pt x="14" y="7"/>
                    <a:pt x="18" y="9"/>
                  </a:cubicBezTo>
                  <a:cubicBezTo>
                    <a:pt x="19" y="9"/>
                    <a:pt x="19" y="9"/>
                    <a:pt x="19" y="8"/>
                  </a:cubicBezTo>
                  <a:cubicBezTo>
                    <a:pt x="21" y="6"/>
                    <a:pt x="22" y="6"/>
                    <a:pt x="24" y="6"/>
                  </a:cubicBezTo>
                  <a:cubicBezTo>
                    <a:pt x="25" y="7"/>
                    <a:pt x="26" y="8"/>
                    <a:pt x="26" y="9"/>
                  </a:cubicBezTo>
                  <a:cubicBezTo>
                    <a:pt x="29" y="10"/>
                    <a:pt x="28" y="13"/>
                    <a:pt x="29" y="16"/>
                  </a:cubicBezTo>
                  <a:cubicBezTo>
                    <a:pt x="29" y="18"/>
                    <a:pt x="28" y="20"/>
                    <a:pt x="28" y="21"/>
                  </a:cubicBezTo>
                  <a:cubicBezTo>
                    <a:pt x="28" y="24"/>
                    <a:pt x="26" y="26"/>
                    <a:pt x="25" y="28"/>
                  </a:cubicBezTo>
                  <a:cubicBezTo>
                    <a:pt x="21" y="33"/>
                    <a:pt x="20" y="38"/>
                    <a:pt x="22" y="44"/>
                  </a:cubicBezTo>
                  <a:cubicBezTo>
                    <a:pt x="23" y="48"/>
                    <a:pt x="23" y="52"/>
                    <a:pt x="23" y="56"/>
                  </a:cubicBezTo>
                  <a:cubicBezTo>
                    <a:pt x="24" y="64"/>
                    <a:pt x="29" y="69"/>
                    <a:pt x="37" y="69"/>
                  </a:cubicBezTo>
                  <a:cubicBezTo>
                    <a:pt x="41" y="69"/>
                    <a:pt x="43" y="67"/>
                    <a:pt x="45" y="63"/>
                  </a:cubicBezTo>
                  <a:cubicBezTo>
                    <a:pt x="46" y="58"/>
                    <a:pt x="46" y="53"/>
                    <a:pt x="44" y="49"/>
                  </a:cubicBezTo>
                  <a:cubicBezTo>
                    <a:pt x="42" y="40"/>
                    <a:pt x="38" y="31"/>
                    <a:pt x="30" y="25"/>
                  </a:cubicBezTo>
                  <a:cubicBezTo>
                    <a:pt x="29" y="22"/>
                    <a:pt x="30" y="20"/>
                    <a:pt x="31" y="18"/>
                  </a:cubicBezTo>
                  <a:cubicBezTo>
                    <a:pt x="34" y="19"/>
                    <a:pt x="33" y="21"/>
                    <a:pt x="35" y="21"/>
                  </a:cubicBezTo>
                  <a:cubicBezTo>
                    <a:pt x="39" y="27"/>
                    <a:pt x="44" y="31"/>
                    <a:pt x="47" y="37"/>
                  </a:cubicBezTo>
                  <a:cubicBezTo>
                    <a:pt x="47" y="39"/>
                    <a:pt x="47" y="40"/>
                    <a:pt x="48" y="41"/>
                  </a:cubicBezTo>
                  <a:cubicBezTo>
                    <a:pt x="48" y="42"/>
                    <a:pt x="49" y="42"/>
                    <a:pt x="49" y="41"/>
                  </a:cubicBezTo>
                  <a:cubicBezTo>
                    <a:pt x="50" y="43"/>
                    <a:pt x="50" y="44"/>
                    <a:pt x="51" y="46"/>
                  </a:cubicBezTo>
                  <a:cubicBezTo>
                    <a:pt x="52" y="50"/>
                    <a:pt x="50" y="54"/>
                    <a:pt x="52" y="57"/>
                  </a:cubicBezTo>
                  <a:cubicBezTo>
                    <a:pt x="56" y="62"/>
                    <a:pt x="52" y="66"/>
                    <a:pt x="50" y="70"/>
                  </a:cubicBezTo>
                  <a:cubicBezTo>
                    <a:pt x="49" y="73"/>
                    <a:pt x="45" y="75"/>
                    <a:pt x="42" y="77"/>
                  </a:cubicBezTo>
                  <a:cubicBezTo>
                    <a:pt x="46" y="77"/>
                    <a:pt x="49" y="74"/>
                    <a:pt x="52" y="71"/>
                  </a:cubicBezTo>
                  <a:cubicBezTo>
                    <a:pt x="52" y="72"/>
                    <a:pt x="52" y="73"/>
                    <a:pt x="52" y="73"/>
                  </a:cubicBezTo>
                  <a:cubicBezTo>
                    <a:pt x="49" y="76"/>
                    <a:pt x="49" y="81"/>
                    <a:pt x="48" y="85"/>
                  </a:cubicBezTo>
                  <a:cubicBezTo>
                    <a:pt x="45" y="92"/>
                    <a:pt x="43" y="98"/>
                    <a:pt x="38" y="104"/>
                  </a:cubicBezTo>
                  <a:cubicBezTo>
                    <a:pt x="35" y="102"/>
                    <a:pt x="36" y="100"/>
                    <a:pt x="37" y="98"/>
                  </a:cubicBezTo>
                  <a:cubicBezTo>
                    <a:pt x="39" y="95"/>
                    <a:pt x="39" y="91"/>
                    <a:pt x="38" y="88"/>
                  </a:cubicBezTo>
                  <a:cubicBezTo>
                    <a:pt x="37" y="84"/>
                    <a:pt x="35" y="84"/>
                    <a:pt x="32" y="86"/>
                  </a:cubicBezTo>
                  <a:cubicBezTo>
                    <a:pt x="31" y="88"/>
                    <a:pt x="29" y="90"/>
                    <a:pt x="26" y="90"/>
                  </a:cubicBezTo>
                  <a:cubicBezTo>
                    <a:pt x="25" y="86"/>
                    <a:pt x="26" y="82"/>
                    <a:pt x="27" y="79"/>
                  </a:cubicBezTo>
                  <a:cubicBezTo>
                    <a:pt x="28" y="76"/>
                    <a:pt x="30" y="74"/>
                    <a:pt x="34" y="73"/>
                  </a:cubicBezTo>
                  <a:cubicBezTo>
                    <a:pt x="35" y="73"/>
                    <a:pt x="37" y="73"/>
                    <a:pt x="39" y="74"/>
                  </a:cubicBezTo>
                  <a:cubicBezTo>
                    <a:pt x="33" y="73"/>
                    <a:pt x="33" y="73"/>
                    <a:pt x="27" y="77"/>
                  </a:cubicBezTo>
                  <a:cubicBezTo>
                    <a:pt x="25" y="78"/>
                    <a:pt x="24" y="78"/>
                    <a:pt x="22" y="77"/>
                  </a:cubicBezTo>
                  <a:cubicBezTo>
                    <a:pt x="18" y="74"/>
                    <a:pt x="17" y="70"/>
                    <a:pt x="14" y="67"/>
                  </a:cubicBezTo>
                  <a:cubicBezTo>
                    <a:pt x="13" y="64"/>
                    <a:pt x="12" y="62"/>
                    <a:pt x="11" y="60"/>
                  </a:cubicBezTo>
                  <a:cubicBezTo>
                    <a:pt x="10" y="56"/>
                    <a:pt x="10" y="52"/>
                    <a:pt x="10" y="48"/>
                  </a:cubicBezTo>
                  <a:cubicBezTo>
                    <a:pt x="11" y="47"/>
                    <a:pt x="11" y="45"/>
                    <a:pt x="11" y="44"/>
                  </a:cubicBezTo>
                  <a:cubicBezTo>
                    <a:pt x="11" y="43"/>
                    <a:pt x="12" y="42"/>
                    <a:pt x="12" y="41"/>
                  </a:cubicBezTo>
                  <a:cubicBezTo>
                    <a:pt x="12" y="36"/>
                    <a:pt x="13" y="30"/>
                    <a:pt x="12" y="25"/>
                  </a:cubicBezTo>
                  <a:cubicBezTo>
                    <a:pt x="12" y="20"/>
                    <a:pt x="10" y="17"/>
                    <a:pt x="8" y="13"/>
                  </a:cubicBezTo>
                  <a:cubicBezTo>
                    <a:pt x="6" y="10"/>
                    <a:pt x="3" y="8"/>
                    <a:pt x="2" y="4"/>
                  </a:cubicBezTo>
                  <a:close/>
                </a:path>
              </a:pathLst>
            </a:custGeom>
            <a:solidFill>
              <a:srgbClr val="ECB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0" name="Freeform 200">
              <a:extLst>
                <a:ext uri="{FF2B5EF4-FFF2-40B4-BE49-F238E27FC236}">
                  <a16:creationId xmlns:a16="http://schemas.microsoft.com/office/drawing/2014/main" id="{D31EB7C7-ADD1-3DB4-F312-CCB45C2DF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" y="1492"/>
              <a:ext cx="140" cy="298"/>
            </a:xfrm>
            <a:custGeom>
              <a:avLst/>
              <a:gdLst>
                <a:gd name="T0" fmla="*/ 23 w 59"/>
                <a:gd name="T1" fmla="*/ 96 h 126"/>
                <a:gd name="T2" fmla="*/ 32 w 59"/>
                <a:gd name="T3" fmla="*/ 102 h 126"/>
                <a:gd name="T4" fmla="*/ 45 w 59"/>
                <a:gd name="T5" fmla="*/ 119 h 126"/>
                <a:gd name="T6" fmla="*/ 50 w 59"/>
                <a:gd name="T7" fmla="*/ 115 h 126"/>
                <a:gd name="T8" fmla="*/ 49 w 59"/>
                <a:gd name="T9" fmla="*/ 81 h 126"/>
                <a:gd name="T10" fmla="*/ 48 w 59"/>
                <a:gd name="T11" fmla="*/ 80 h 126"/>
                <a:gd name="T12" fmla="*/ 50 w 59"/>
                <a:gd name="T13" fmla="*/ 112 h 126"/>
                <a:gd name="T14" fmla="*/ 45 w 59"/>
                <a:gd name="T15" fmla="*/ 119 h 126"/>
                <a:gd name="T16" fmla="*/ 39 w 59"/>
                <a:gd name="T17" fmla="*/ 115 h 126"/>
                <a:gd name="T18" fmla="*/ 44 w 59"/>
                <a:gd name="T19" fmla="*/ 109 h 126"/>
                <a:gd name="T20" fmla="*/ 45 w 59"/>
                <a:gd name="T21" fmla="*/ 83 h 126"/>
                <a:gd name="T22" fmla="*/ 30 w 59"/>
                <a:gd name="T23" fmla="*/ 47 h 126"/>
                <a:gd name="T24" fmla="*/ 14 w 59"/>
                <a:gd name="T25" fmla="*/ 29 h 126"/>
                <a:gd name="T26" fmla="*/ 17 w 59"/>
                <a:gd name="T27" fmla="*/ 27 h 126"/>
                <a:gd name="T28" fmla="*/ 34 w 59"/>
                <a:gd name="T29" fmla="*/ 50 h 126"/>
                <a:gd name="T30" fmla="*/ 12 w 59"/>
                <a:gd name="T31" fmla="*/ 21 h 126"/>
                <a:gd name="T32" fmla="*/ 1 w 59"/>
                <a:gd name="T33" fmla="*/ 9 h 126"/>
                <a:gd name="T34" fmla="*/ 4 w 59"/>
                <a:gd name="T35" fmla="*/ 7 h 126"/>
                <a:gd name="T36" fmla="*/ 12 w 59"/>
                <a:gd name="T37" fmla="*/ 12 h 126"/>
                <a:gd name="T38" fmla="*/ 27 w 59"/>
                <a:gd name="T39" fmla="*/ 31 h 126"/>
                <a:gd name="T40" fmla="*/ 23 w 59"/>
                <a:gd name="T41" fmla="*/ 24 h 126"/>
                <a:gd name="T42" fmla="*/ 11 w 59"/>
                <a:gd name="T43" fmla="*/ 7 h 126"/>
                <a:gd name="T44" fmla="*/ 14 w 59"/>
                <a:gd name="T45" fmla="*/ 10 h 126"/>
                <a:gd name="T46" fmla="*/ 14 w 59"/>
                <a:gd name="T47" fmla="*/ 13 h 126"/>
                <a:gd name="T48" fmla="*/ 3 w 59"/>
                <a:gd name="T49" fmla="*/ 2 h 126"/>
                <a:gd name="T50" fmla="*/ 13 w 59"/>
                <a:gd name="T51" fmla="*/ 5 h 126"/>
                <a:gd name="T52" fmla="*/ 26 w 59"/>
                <a:gd name="T53" fmla="*/ 14 h 126"/>
                <a:gd name="T54" fmla="*/ 32 w 59"/>
                <a:gd name="T55" fmla="*/ 29 h 126"/>
                <a:gd name="T56" fmla="*/ 41 w 59"/>
                <a:gd name="T57" fmla="*/ 63 h 126"/>
                <a:gd name="T58" fmla="*/ 47 w 59"/>
                <a:gd name="T59" fmla="*/ 74 h 126"/>
                <a:gd name="T60" fmla="*/ 54 w 59"/>
                <a:gd name="T61" fmla="*/ 97 h 126"/>
                <a:gd name="T62" fmla="*/ 54 w 59"/>
                <a:gd name="T63" fmla="*/ 123 h 126"/>
                <a:gd name="T64" fmla="*/ 38 w 59"/>
                <a:gd name="T65" fmla="*/ 119 h 126"/>
                <a:gd name="T66" fmla="*/ 30 w 59"/>
                <a:gd name="T67" fmla="*/ 115 h 126"/>
                <a:gd name="T68" fmla="*/ 22 w 59"/>
                <a:gd name="T69" fmla="*/ 116 h 126"/>
                <a:gd name="T70" fmla="*/ 28 w 59"/>
                <a:gd name="T71" fmla="*/ 107 h 126"/>
                <a:gd name="T72" fmla="*/ 26 w 59"/>
                <a:gd name="T73" fmla="*/ 105 h 126"/>
                <a:gd name="T74" fmla="*/ 21 w 59"/>
                <a:gd name="T75" fmla="*/ 9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9" h="126">
                  <a:moveTo>
                    <a:pt x="21" y="93"/>
                  </a:moveTo>
                  <a:cubicBezTo>
                    <a:pt x="21" y="94"/>
                    <a:pt x="23" y="93"/>
                    <a:pt x="23" y="96"/>
                  </a:cubicBezTo>
                  <a:cubicBezTo>
                    <a:pt x="22" y="99"/>
                    <a:pt x="24" y="97"/>
                    <a:pt x="26" y="97"/>
                  </a:cubicBezTo>
                  <a:cubicBezTo>
                    <a:pt x="29" y="97"/>
                    <a:pt x="31" y="99"/>
                    <a:pt x="32" y="102"/>
                  </a:cubicBezTo>
                  <a:cubicBezTo>
                    <a:pt x="28" y="104"/>
                    <a:pt x="33" y="105"/>
                    <a:pt x="33" y="106"/>
                  </a:cubicBezTo>
                  <a:cubicBezTo>
                    <a:pt x="35" y="112"/>
                    <a:pt x="38" y="117"/>
                    <a:pt x="45" y="119"/>
                  </a:cubicBezTo>
                  <a:cubicBezTo>
                    <a:pt x="48" y="121"/>
                    <a:pt x="50" y="120"/>
                    <a:pt x="50" y="116"/>
                  </a:cubicBezTo>
                  <a:cubicBezTo>
                    <a:pt x="50" y="116"/>
                    <a:pt x="50" y="115"/>
                    <a:pt x="50" y="115"/>
                  </a:cubicBezTo>
                  <a:cubicBezTo>
                    <a:pt x="47" y="106"/>
                    <a:pt x="48" y="98"/>
                    <a:pt x="52" y="90"/>
                  </a:cubicBezTo>
                  <a:cubicBezTo>
                    <a:pt x="53" y="87"/>
                    <a:pt x="52" y="84"/>
                    <a:pt x="49" y="81"/>
                  </a:cubicBezTo>
                  <a:cubicBezTo>
                    <a:pt x="42" y="75"/>
                    <a:pt x="39" y="71"/>
                    <a:pt x="36" y="61"/>
                  </a:cubicBezTo>
                  <a:cubicBezTo>
                    <a:pt x="38" y="68"/>
                    <a:pt x="42" y="75"/>
                    <a:pt x="48" y="80"/>
                  </a:cubicBezTo>
                  <a:cubicBezTo>
                    <a:pt x="52" y="84"/>
                    <a:pt x="53" y="89"/>
                    <a:pt x="51" y="94"/>
                  </a:cubicBezTo>
                  <a:cubicBezTo>
                    <a:pt x="48" y="100"/>
                    <a:pt x="47" y="106"/>
                    <a:pt x="50" y="112"/>
                  </a:cubicBezTo>
                  <a:cubicBezTo>
                    <a:pt x="50" y="114"/>
                    <a:pt x="50" y="115"/>
                    <a:pt x="50" y="116"/>
                  </a:cubicBezTo>
                  <a:cubicBezTo>
                    <a:pt x="49" y="120"/>
                    <a:pt x="48" y="120"/>
                    <a:pt x="45" y="119"/>
                  </a:cubicBezTo>
                  <a:cubicBezTo>
                    <a:pt x="44" y="119"/>
                    <a:pt x="42" y="118"/>
                    <a:pt x="41" y="117"/>
                  </a:cubicBezTo>
                  <a:cubicBezTo>
                    <a:pt x="40" y="117"/>
                    <a:pt x="38" y="116"/>
                    <a:pt x="39" y="115"/>
                  </a:cubicBezTo>
                  <a:cubicBezTo>
                    <a:pt x="39" y="113"/>
                    <a:pt x="41" y="114"/>
                    <a:pt x="42" y="114"/>
                  </a:cubicBezTo>
                  <a:cubicBezTo>
                    <a:pt x="44" y="113"/>
                    <a:pt x="45" y="110"/>
                    <a:pt x="44" y="109"/>
                  </a:cubicBezTo>
                  <a:cubicBezTo>
                    <a:pt x="42" y="103"/>
                    <a:pt x="44" y="98"/>
                    <a:pt x="46" y="93"/>
                  </a:cubicBezTo>
                  <a:cubicBezTo>
                    <a:pt x="48" y="89"/>
                    <a:pt x="48" y="85"/>
                    <a:pt x="45" y="83"/>
                  </a:cubicBezTo>
                  <a:cubicBezTo>
                    <a:pt x="36" y="75"/>
                    <a:pt x="33" y="65"/>
                    <a:pt x="31" y="54"/>
                  </a:cubicBezTo>
                  <a:cubicBezTo>
                    <a:pt x="31" y="51"/>
                    <a:pt x="30" y="49"/>
                    <a:pt x="30" y="47"/>
                  </a:cubicBezTo>
                  <a:cubicBezTo>
                    <a:pt x="29" y="43"/>
                    <a:pt x="26" y="40"/>
                    <a:pt x="23" y="37"/>
                  </a:cubicBezTo>
                  <a:cubicBezTo>
                    <a:pt x="20" y="35"/>
                    <a:pt x="16" y="33"/>
                    <a:pt x="14" y="29"/>
                  </a:cubicBezTo>
                  <a:cubicBezTo>
                    <a:pt x="14" y="28"/>
                    <a:pt x="13" y="27"/>
                    <a:pt x="14" y="26"/>
                  </a:cubicBezTo>
                  <a:cubicBezTo>
                    <a:pt x="16" y="25"/>
                    <a:pt x="16" y="26"/>
                    <a:pt x="17" y="27"/>
                  </a:cubicBezTo>
                  <a:cubicBezTo>
                    <a:pt x="19" y="29"/>
                    <a:pt x="20" y="31"/>
                    <a:pt x="22" y="32"/>
                  </a:cubicBezTo>
                  <a:cubicBezTo>
                    <a:pt x="29" y="36"/>
                    <a:pt x="34" y="42"/>
                    <a:pt x="34" y="50"/>
                  </a:cubicBezTo>
                  <a:cubicBezTo>
                    <a:pt x="34" y="42"/>
                    <a:pt x="30" y="36"/>
                    <a:pt x="23" y="33"/>
                  </a:cubicBezTo>
                  <a:cubicBezTo>
                    <a:pt x="19" y="29"/>
                    <a:pt x="15" y="25"/>
                    <a:pt x="12" y="21"/>
                  </a:cubicBezTo>
                  <a:cubicBezTo>
                    <a:pt x="11" y="19"/>
                    <a:pt x="10" y="17"/>
                    <a:pt x="8" y="16"/>
                  </a:cubicBezTo>
                  <a:cubicBezTo>
                    <a:pt x="5" y="14"/>
                    <a:pt x="4" y="11"/>
                    <a:pt x="1" y="9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2" y="6"/>
                    <a:pt x="3" y="6"/>
                    <a:pt x="4" y="7"/>
                  </a:cubicBezTo>
                  <a:cubicBezTo>
                    <a:pt x="5" y="8"/>
                    <a:pt x="6" y="9"/>
                    <a:pt x="7" y="10"/>
                  </a:cubicBezTo>
                  <a:cubicBezTo>
                    <a:pt x="8" y="11"/>
                    <a:pt x="10" y="13"/>
                    <a:pt x="12" y="12"/>
                  </a:cubicBezTo>
                  <a:cubicBezTo>
                    <a:pt x="15" y="14"/>
                    <a:pt x="16" y="18"/>
                    <a:pt x="18" y="21"/>
                  </a:cubicBezTo>
                  <a:cubicBezTo>
                    <a:pt x="21" y="25"/>
                    <a:pt x="24" y="29"/>
                    <a:pt x="27" y="31"/>
                  </a:cubicBezTo>
                  <a:cubicBezTo>
                    <a:pt x="26" y="30"/>
                    <a:pt x="23" y="29"/>
                    <a:pt x="22" y="26"/>
                  </a:cubicBezTo>
                  <a:cubicBezTo>
                    <a:pt x="22" y="25"/>
                    <a:pt x="23" y="25"/>
                    <a:pt x="23" y="24"/>
                  </a:cubicBezTo>
                  <a:cubicBezTo>
                    <a:pt x="21" y="19"/>
                    <a:pt x="18" y="14"/>
                    <a:pt x="14" y="9"/>
                  </a:cubicBezTo>
                  <a:cubicBezTo>
                    <a:pt x="13" y="8"/>
                    <a:pt x="12" y="7"/>
                    <a:pt x="11" y="7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2" y="7"/>
                    <a:pt x="13" y="9"/>
                    <a:pt x="14" y="10"/>
                  </a:cubicBezTo>
                  <a:cubicBezTo>
                    <a:pt x="15" y="10"/>
                    <a:pt x="16" y="11"/>
                    <a:pt x="16" y="12"/>
                  </a:cubicBezTo>
                  <a:cubicBezTo>
                    <a:pt x="15" y="12"/>
                    <a:pt x="15" y="13"/>
                    <a:pt x="14" y="13"/>
                  </a:cubicBezTo>
                  <a:cubicBezTo>
                    <a:pt x="13" y="13"/>
                    <a:pt x="12" y="11"/>
                    <a:pt x="11" y="12"/>
                  </a:cubicBezTo>
                  <a:cubicBezTo>
                    <a:pt x="7" y="10"/>
                    <a:pt x="4" y="7"/>
                    <a:pt x="3" y="2"/>
                  </a:cubicBezTo>
                  <a:cubicBezTo>
                    <a:pt x="3" y="1"/>
                    <a:pt x="2" y="0"/>
                    <a:pt x="4" y="1"/>
                  </a:cubicBezTo>
                  <a:cubicBezTo>
                    <a:pt x="7" y="1"/>
                    <a:pt x="11" y="1"/>
                    <a:pt x="13" y="5"/>
                  </a:cubicBezTo>
                  <a:cubicBezTo>
                    <a:pt x="15" y="6"/>
                    <a:pt x="16" y="8"/>
                    <a:pt x="19" y="7"/>
                  </a:cubicBezTo>
                  <a:cubicBezTo>
                    <a:pt x="23" y="8"/>
                    <a:pt x="24" y="12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8" y="19"/>
                    <a:pt x="30" y="23"/>
                    <a:pt x="32" y="29"/>
                  </a:cubicBezTo>
                  <a:cubicBezTo>
                    <a:pt x="35" y="36"/>
                    <a:pt x="35" y="43"/>
                    <a:pt x="37" y="50"/>
                  </a:cubicBezTo>
                  <a:cubicBezTo>
                    <a:pt x="38" y="54"/>
                    <a:pt x="38" y="59"/>
                    <a:pt x="41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2" y="68"/>
                    <a:pt x="45" y="70"/>
                    <a:pt x="47" y="74"/>
                  </a:cubicBezTo>
                  <a:cubicBezTo>
                    <a:pt x="49" y="76"/>
                    <a:pt x="51" y="78"/>
                    <a:pt x="52" y="80"/>
                  </a:cubicBezTo>
                  <a:cubicBezTo>
                    <a:pt x="57" y="85"/>
                    <a:pt x="59" y="91"/>
                    <a:pt x="54" y="97"/>
                  </a:cubicBezTo>
                  <a:cubicBezTo>
                    <a:pt x="51" y="102"/>
                    <a:pt x="51" y="107"/>
                    <a:pt x="53" y="112"/>
                  </a:cubicBezTo>
                  <a:cubicBezTo>
                    <a:pt x="54" y="116"/>
                    <a:pt x="55" y="119"/>
                    <a:pt x="54" y="123"/>
                  </a:cubicBezTo>
                  <a:cubicBezTo>
                    <a:pt x="54" y="125"/>
                    <a:pt x="53" y="126"/>
                    <a:pt x="50" y="125"/>
                  </a:cubicBezTo>
                  <a:cubicBezTo>
                    <a:pt x="46" y="122"/>
                    <a:pt x="42" y="121"/>
                    <a:pt x="38" y="119"/>
                  </a:cubicBezTo>
                  <a:cubicBezTo>
                    <a:pt x="37" y="121"/>
                    <a:pt x="39" y="121"/>
                    <a:pt x="40" y="123"/>
                  </a:cubicBezTo>
                  <a:cubicBezTo>
                    <a:pt x="35" y="122"/>
                    <a:pt x="32" y="119"/>
                    <a:pt x="30" y="115"/>
                  </a:cubicBezTo>
                  <a:cubicBezTo>
                    <a:pt x="29" y="118"/>
                    <a:pt x="32" y="119"/>
                    <a:pt x="33" y="122"/>
                  </a:cubicBezTo>
                  <a:cubicBezTo>
                    <a:pt x="29" y="120"/>
                    <a:pt x="24" y="119"/>
                    <a:pt x="22" y="116"/>
                  </a:cubicBezTo>
                  <a:cubicBezTo>
                    <a:pt x="20" y="115"/>
                    <a:pt x="21" y="111"/>
                    <a:pt x="22" y="108"/>
                  </a:cubicBezTo>
                  <a:cubicBezTo>
                    <a:pt x="23" y="107"/>
                    <a:pt x="26" y="106"/>
                    <a:pt x="28" y="107"/>
                  </a:cubicBezTo>
                  <a:cubicBezTo>
                    <a:pt x="29" y="108"/>
                    <a:pt x="29" y="109"/>
                    <a:pt x="30" y="108"/>
                  </a:cubicBezTo>
                  <a:cubicBezTo>
                    <a:pt x="30" y="106"/>
                    <a:pt x="28" y="105"/>
                    <a:pt x="26" y="105"/>
                  </a:cubicBezTo>
                  <a:cubicBezTo>
                    <a:pt x="21" y="105"/>
                    <a:pt x="19" y="103"/>
                    <a:pt x="19" y="97"/>
                  </a:cubicBezTo>
                  <a:cubicBezTo>
                    <a:pt x="19" y="96"/>
                    <a:pt x="20" y="94"/>
                    <a:pt x="21" y="93"/>
                  </a:cubicBezTo>
                  <a:close/>
                </a:path>
              </a:pathLst>
            </a:custGeom>
            <a:solidFill>
              <a:srgbClr val="955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1" name="Freeform 201">
              <a:extLst>
                <a:ext uri="{FF2B5EF4-FFF2-40B4-BE49-F238E27FC236}">
                  <a16:creationId xmlns:a16="http://schemas.microsoft.com/office/drawing/2014/main" id="{0E40E006-4986-9C29-831D-810E9A3DC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" y="1423"/>
              <a:ext cx="173" cy="152"/>
            </a:xfrm>
            <a:custGeom>
              <a:avLst/>
              <a:gdLst>
                <a:gd name="T0" fmla="*/ 12 w 73"/>
                <a:gd name="T1" fmla="*/ 51 h 64"/>
                <a:gd name="T2" fmla="*/ 5 w 73"/>
                <a:gd name="T3" fmla="*/ 63 h 64"/>
                <a:gd name="T4" fmla="*/ 3 w 73"/>
                <a:gd name="T5" fmla="*/ 64 h 64"/>
                <a:gd name="T6" fmla="*/ 3 w 73"/>
                <a:gd name="T7" fmla="*/ 56 h 64"/>
                <a:gd name="T8" fmla="*/ 5 w 73"/>
                <a:gd name="T9" fmla="*/ 51 h 64"/>
                <a:gd name="T10" fmla="*/ 5 w 73"/>
                <a:gd name="T11" fmla="*/ 51 h 64"/>
                <a:gd name="T12" fmla="*/ 0 w 73"/>
                <a:gd name="T13" fmla="*/ 55 h 64"/>
                <a:gd name="T14" fmla="*/ 3 w 73"/>
                <a:gd name="T15" fmla="*/ 43 h 64"/>
                <a:gd name="T16" fmla="*/ 5 w 73"/>
                <a:gd name="T17" fmla="*/ 46 h 64"/>
                <a:gd name="T18" fmla="*/ 7 w 73"/>
                <a:gd name="T19" fmla="*/ 29 h 64"/>
                <a:gd name="T20" fmla="*/ 8 w 73"/>
                <a:gd name="T21" fmla="*/ 29 h 64"/>
                <a:gd name="T22" fmla="*/ 10 w 73"/>
                <a:gd name="T23" fmla="*/ 40 h 64"/>
                <a:gd name="T24" fmla="*/ 18 w 73"/>
                <a:gd name="T25" fmla="*/ 17 h 64"/>
                <a:gd name="T26" fmla="*/ 21 w 73"/>
                <a:gd name="T27" fmla="*/ 14 h 64"/>
                <a:gd name="T28" fmla="*/ 38 w 73"/>
                <a:gd name="T29" fmla="*/ 9 h 64"/>
                <a:gd name="T30" fmla="*/ 39 w 73"/>
                <a:gd name="T31" fmla="*/ 7 h 64"/>
                <a:gd name="T32" fmla="*/ 41 w 73"/>
                <a:gd name="T33" fmla="*/ 4 h 64"/>
                <a:gd name="T34" fmla="*/ 48 w 73"/>
                <a:gd name="T35" fmla="*/ 8 h 64"/>
                <a:gd name="T36" fmla="*/ 43 w 73"/>
                <a:gd name="T37" fmla="*/ 2 h 64"/>
                <a:gd name="T38" fmla="*/ 59 w 73"/>
                <a:gd name="T39" fmla="*/ 12 h 64"/>
                <a:gd name="T40" fmla="*/ 50 w 73"/>
                <a:gd name="T41" fmla="*/ 4 h 64"/>
                <a:gd name="T42" fmla="*/ 61 w 73"/>
                <a:gd name="T43" fmla="*/ 10 h 64"/>
                <a:gd name="T44" fmla="*/ 50 w 73"/>
                <a:gd name="T45" fmla="*/ 0 h 64"/>
                <a:gd name="T46" fmla="*/ 73 w 73"/>
                <a:gd name="T47" fmla="*/ 14 h 64"/>
                <a:gd name="T48" fmla="*/ 72 w 73"/>
                <a:gd name="T49" fmla="*/ 15 h 64"/>
                <a:gd name="T50" fmla="*/ 65 w 73"/>
                <a:gd name="T51" fmla="*/ 12 h 64"/>
                <a:gd name="T52" fmla="*/ 72 w 73"/>
                <a:gd name="T53" fmla="*/ 16 h 64"/>
                <a:gd name="T54" fmla="*/ 73 w 73"/>
                <a:gd name="T55" fmla="*/ 18 h 64"/>
                <a:gd name="T56" fmla="*/ 62 w 73"/>
                <a:gd name="T57" fmla="*/ 14 h 64"/>
                <a:gd name="T58" fmla="*/ 67 w 73"/>
                <a:gd name="T59" fmla="*/ 18 h 64"/>
                <a:gd name="T60" fmla="*/ 69 w 73"/>
                <a:gd name="T61" fmla="*/ 20 h 64"/>
                <a:gd name="T62" fmla="*/ 64 w 73"/>
                <a:gd name="T63" fmla="*/ 22 h 64"/>
                <a:gd name="T64" fmla="*/ 59 w 73"/>
                <a:gd name="T65" fmla="*/ 22 h 64"/>
                <a:gd name="T66" fmla="*/ 49 w 73"/>
                <a:gd name="T67" fmla="*/ 16 h 64"/>
                <a:gd name="T68" fmla="*/ 43 w 73"/>
                <a:gd name="T69" fmla="*/ 14 h 64"/>
                <a:gd name="T70" fmla="*/ 40 w 73"/>
                <a:gd name="T71" fmla="*/ 16 h 64"/>
                <a:gd name="T72" fmla="*/ 38 w 73"/>
                <a:gd name="T73" fmla="*/ 16 h 64"/>
                <a:gd name="T74" fmla="*/ 24 w 73"/>
                <a:gd name="T75" fmla="*/ 16 h 64"/>
                <a:gd name="T76" fmla="*/ 39 w 73"/>
                <a:gd name="T77" fmla="*/ 16 h 64"/>
                <a:gd name="T78" fmla="*/ 43 w 73"/>
                <a:gd name="T79" fmla="*/ 18 h 64"/>
                <a:gd name="T80" fmla="*/ 43 w 73"/>
                <a:gd name="T81" fmla="*/ 21 h 64"/>
                <a:gd name="T82" fmla="*/ 37 w 73"/>
                <a:gd name="T83" fmla="*/ 20 h 64"/>
                <a:gd name="T84" fmla="*/ 19 w 73"/>
                <a:gd name="T85" fmla="*/ 31 h 64"/>
                <a:gd name="T86" fmla="*/ 23 w 73"/>
                <a:gd name="T87" fmla="*/ 38 h 64"/>
                <a:gd name="T88" fmla="*/ 23 w 73"/>
                <a:gd name="T89" fmla="*/ 39 h 64"/>
                <a:gd name="T90" fmla="*/ 19 w 73"/>
                <a:gd name="T91" fmla="*/ 45 h 64"/>
                <a:gd name="T92" fmla="*/ 12 w 73"/>
                <a:gd name="T93" fmla="*/ 5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3" h="64">
                  <a:moveTo>
                    <a:pt x="12" y="51"/>
                  </a:moveTo>
                  <a:cubicBezTo>
                    <a:pt x="7" y="54"/>
                    <a:pt x="5" y="58"/>
                    <a:pt x="5" y="63"/>
                  </a:cubicBezTo>
                  <a:cubicBezTo>
                    <a:pt x="4" y="64"/>
                    <a:pt x="4" y="64"/>
                    <a:pt x="3" y="64"/>
                  </a:cubicBezTo>
                  <a:cubicBezTo>
                    <a:pt x="1" y="61"/>
                    <a:pt x="2" y="58"/>
                    <a:pt x="3" y="56"/>
                  </a:cubicBezTo>
                  <a:cubicBezTo>
                    <a:pt x="4" y="54"/>
                    <a:pt x="5" y="53"/>
                    <a:pt x="5" y="51"/>
                  </a:cubicBezTo>
                  <a:cubicBezTo>
                    <a:pt x="5" y="50"/>
                    <a:pt x="4" y="51"/>
                    <a:pt x="5" y="51"/>
                  </a:cubicBezTo>
                  <a:cubicBezTo>
                    <a:pt x="4" y="53"/>
                    <a:pt x="4" y="56"/>
                    <a:pt x="0" y="55"/>
                  </a:cubicBezTo>
                  <a:cubicBezTo>
                    <a:pt x="1" y="51"/>
                    <a:pt x="2" y="47"/>
                    <a:pt x="3" y="43"/>
                  </a:cubicBezTo>
                  <a:cubicBezTo>
                    <a:pt x="5" y="44"/>
                    <a:pt x="4" y="45"/>
                    <a:pt x="5" y="46"/>
                  </a:cubicBezTo>
                  <a:cubicBezTo>
                    <a:pt x="6" y="40"/>
                    <a:pt x="9" y="35"/>
                    <a:pt x="7" y="29"/>
                  </a:cubicBezTo>
                  <a:cubicBezTo>
                    <a:pt x="7" y="29"/>
                    <a:pt x="8" y="29"/>
                    <a:pt x="8" y="29"/>
                  </a:cubicBezTo>
                  <a:cubicBezTo>
                    <a:pt x="9" y="33"/>
                    <a:pt x="9" y="36"/>
                    <a:pt x="10" y="40"/>
                  </a:cubicBezTo>
                  <a:cubicBezTo>
                    <a:pt x="11" y="31"/>
                    <a:pt x="13" y="23"/>
                    <a:pt x="18" y="17"/>
                  </a:cubicBezTo>
                  <a:cubicBezTo>
                    <a:pt x="18" y="15"/>
                    <a:pt x="19" y="14"/>
                    <a:pt x="21" y="14"/>
                  </a:cubicBezTo>
                  <a:cubicBezTo>
                    <a:pt x="26" y="12"/>
                    <a:pt x="31" y="9"/>
                    <a:pt x="38" y="9"/>
                  </a:cubicBezTo>
                  <a:cubicBezTo>
                    <a:pt x="39" y="9"/>
                    <a:pt x="40" y="8"/>
                    <a:pt x="39" y="7"/>
                  </a:cubicBezTo>
                  <a:cubicBezTo>
                    <a:pt x="39" y="6"/>
                    <a:pt x="39" y="4"/>
                    <a:pt x="41" y="4"/>
                  </a:cubicBezTo>
                  <a:cubicBezTo>
                    <a:pt x="43" y="5"/>
                    <a:pt x="45" y="7"/>
                    <a:pt x="48" y="8"/>
                  </a:cubicBezTo>
                  <a:cubicBezTo>
                    <a:pt x="48" y="5"/>
                    <a:pt x="44" y="5"/>
                    <a:pt x="43" y="2"/>
                  </a:cubicBezTo>
                  <a:cubicBezTo>
                    <a:pt x="49" y="6"/>
                    <a:pt x="53" y="11"/>
                    <a:pt x="59" y="12"/>
                  </a:cubicBezTo>
                  <a:cubicBezTo>
                    <a:pt x="57" y="9"/>
                    <a:pt x="52" y="8"/>
                    <a:pt x="50" y="4"/>
                  </a:cubicBezTo>
                  <a:cubicBezTo>
                    <a:pt x="54" y="5"/>
                    <a:pt x="57" y="8"/>
                    <a:pt x="61" y="10"/>
                  </a:cubicBezTo>
                  <a:cubicBezTo>
                    <a:pt x="58" y="5"/>
                    <a:pt x="53" y="4"/>
                    <a:pt x="50" y="0"/>
                  </a:cubicBezTo>
                  <a:cubicBezTo>
                    <a:pt x="57" y="4"/>
                    <a:pt x="65" y="9"/>
                    <a:pt x="73" y="14"/>
                  </a:cubicBezTo>
                  <a:cubicBezTo>
                    <a:pt x="73" y="14"/>
                    <a:pt x="72" y="15"/>
                    <a:pt x="72" y="15"/>
                  </a:cubicBezTo>
                  <a:cubicBezTo>
                    <a:pt x="69" y="15"/>
                    <a:pt x="68" y="12"/>
                    <a:pt x="65" y="12"/>
                  </a:cubicBezTo>
                  <a:cubicBezTo>
                    <a:pt x="67" y="13"/>
                    <a:pt x="70" y="14"/>
                    <a:pt x="72" y="16"/>
                  </a:cubicBezTo>
                  <a:cubicBezTo>
                    <a:pt x="72" y="16"/>
                    <a:pt x="73" y="17"/>
                    <a:pt x="73" y="18"/>
                  </a:cubicBezTo>
                  <a:cubicBezTo>
                    <a:pt x="69" y="20"/>
                    <a:pt x="66" y="15"/>
                    <a:pt x="62" y="14"/>
                  </a:cubicBezTo>
                  <a:cubicBezTo>
                    <a:pt x="63" y="16"/>
                    <a:pt x="65" y="17"/>
                    <a:pt x="67" y="18"/>
                  </a:cubicBezTo>
                  <a:cubicBezTo>
                    <a:pt x="68" y="18"/>
                    <a:pt x="70" y="18"/>
                    <a:pt x="69" y="20"/>
                  </a:cubicBezTo>
                  <a:cubicBezTo>
                    <a:pt x="68" y="22"/>
                    <a:pt x="67" y="25"/>
                    <a:pt x="64" y="22"/>
                  </a:cubicBezTo>
                  <a:cubicBezTo>
                    <a:pt x="62" y="19"/>
                    <a:pt x="61" y="22"/>
                    <a:pt x="59" y="22"/>
                  </a:cubicBezTo>
                  <a:cubicBezTo>
                    <a:pt x="55" y="21"/>
                    <a:pt x="52" y="18"/>
                    <a:pt x="49" y="16"/>
                  </a:cubicBezTo>
                  <a:cubicBezTo>
                    <a:pt x="47" y="14"/>
                    <a:pt x="45" y="15"/>
                    <a:pt x="43" y="14"/>
                  </a:cubicBezTo>
                  <a:cubicBezTo>
                    <a:pt x="41" y="13"/>
                    <a:pt x="42" y="17"/>
                    <a:pt x="40" y="16"/>
                  </a:cubicBezTo>
                  <a:cubicBezTo>
                    <a:pt x="39" y="16"/>
                    <a:pt x="39" y="16"/>
                    <a:pt x="38" y="16"/>
                  </a:cubicBezTo>
                  <a:cubicBezTo>
                    <a:pt x="31" y="13"/>
                    <a:pt x="31" y="13"/>
                    <a:pt x="24" y="16"/>
                  </a:cubicBezTo>
                  <a:cubicBezTo>
                    <a:pt x="28" y="13"/>
                    <a:pt x="34" y="13"/>
                    <a:pt x="39" y="16"/>
                  </a:cubicBezTo>
                  <a:cubicBezTo>
                    <a:pt x="40" y="17"/>
                    <a:pt x="42" y="17"/>
                    <a:pt x="43" y="18"/>
                  </a:cubicBezTo>
                  <a:cubicBezTo>
                    <a:pt x="45" y="19"/>
                    <a:pt x="44" y="20"/>
                    <a:pt x="43" y="21"/>
                  </a:cubicBezTo>
                  <a:cubicBezTo>
                    <a:pt x="41" y="22"/>
                    <a:pt x="39" y="21"/>
                    <a:pt x="37" y="20"/>
                  </a:cubicBezTo>
                  <a:cubicBezTo>
                    <a:pt x="28" y="18"/>
                    <a:pt x="21" y="23"/>
                    <a:pt x="19" y="31"/>
                  </a:cubicBezTo>
                  <a:cubicBezTo>
                    <a:pt x="19" y="34"/>
                    <a:pt x="21" y="36"/>
                    <a:pt x="23" y="38"/>
                  </a:cubicBezTo>
                  <a:cubicBezTo>
                    <a:pt x="23" y="38"/>
                    <a:pt x="23" y="39"/>
                    <a:pt x="23" y="39"/>
                  </a:cubicBezTo>
                  <a:cubicBezTo>
                    <a:pt x="22" y="42"/>
                    <a:pt x="22" y="44"/>
                    <a:pt x="19" y="45"/>
                  </a:cubicBezTo>
                  <a:cubicBezTo>
                    <a:pt x="15" y="45"/>
                    <a:pt x="14" y="49"/>
                    <a:pt x="12" y="51"/>
                  </a:cubicBezTo>
                  <a:close/>
                </a:path>
              </a:pathLst>
            </a:custGeom>
            <a:solidFill>
              <a:srgbClr val="97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2" name="Freeform 202">
              <a:extLst>
                <a:ext uri="{FF2B5EF4-FFF2-40B4-BE49-F238E27FC236}">
                  <a16:creationId xmlns:a16="http://schemas.microsoft.com/office/drawing/2014/main" id="{3EA1641F-2C2F-2A2C-964B-70D021B24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" y="1390"/>
              <a:ext cx="144" cy="151"/>
            </a:xfrm>
            <a:custGeom>
              <a:avLst/>
              <a:gdLst>
                <a:gd name="T0" fmla="*/ 19 w 61"/>
                <a:gd name="T1" fmla="*/ 17 h 64"/>
                <a:gd name="T2" fmla="*/ 15 w 61"/>
                <a:gd name="T3" fmla="*/ 7 h 64"/>
                <a:gd name="T4" fmla="*/ 9 w 61"/>
                <a:gd name="T5" fmla="*/ 0 h 64"/>
                <a:gd name="T6" fmla="*/ 18 w 61"/>
                <a:gd name="T7" fmla="*/ 6 h 64"/>
                <a:gd name="T8" fmla="*/ 28 w 61"/>
                <a:gd name="T9" fmla="*/ 16 h 64"/>
                <a:gd name="T10" fmla="*/ 41 w 61"/>
                <a:gd name="T11" fmla="*/ 30 h 64"/>
                <a:gd name="T12" fmla="*/ 45 w 61"/>
                <a:gd name="T13" fmla="*/ 36 h 64"/>
                <a:gd name="T14" fmla="*/ 41 w 61"/>
                <a:gd name="T15" fmla="*/ 30 h 64"/>
                <a:gd name="T16" fmla="*/ 27 w 61"/>
                <a:gd name="T17" fmla="*/ 14 h 64"/>
                <a:gd name="T18" fmla="*/ 25 w 61"/>
                <a:gd name="T19" fmla="*/ 11 h 64"/>
                <a:gd name="T20" fmla="*/ 25 w 61"/>
                <a:gd name="T21" fmla="*/ 7 h 64"/>
                <a:gd name="T22" fmla="*/ 28 w 61"/>
                <a:gd name="T23" fmla="*/ 9 h 64"/>
                <a:gd name="T24" fmla="*/ 37 w 61"/>
                <a:gd name="T25" fmla="*/ 19 h 64"/>
                <a:gd name="T26" fmla="*/ 41 w 61"/>
                <a:gd name="T27" fmla="*/ 21 h 64"/>
                <a:gd name="T28" fmla="*/ 35 w 61"/>
                <a:gd name="T29" fmla="*/ 14 h 64"/>
                <a:gd name="T30" fmla="*/ 33 w 61"/>
                <a:gd name="T31" fmla="*/ 10 h 64"/>
                <a:gd name="T32" fmla="*/ 37 w 61"/>
                <a:gd name="T33" fmla="*/ 11 h 64"/>
                <a:gd name="T34" fmla="*/ 47 w 61"/>
                <a:gd name="T35" fmla="*/ 23 h 64"/>
                <a:gd name="T36" fmla="*/ 54 w 61"/>
                <a:gd name="T37" fmla="*/ 36 h 64"/>
                <a:gd name="T38" fmla="*/ 57 w 61"/>
                <a:gd name="T39" fmla="*/ 41 h 64"/>
                <a:gd name="T40" fmla="*/ 57 w 61"/>
                <a:gd name="T41" fmla="*/ 42 h 64"/>
                <a:gd name="T42" fmla="*/ 61 w 61"/>
                <a:gd name="T43" fmla="*/ 46 h 64"/>
                <a:gd name="T44" fmla="*/ 60 w 61"/>
                <a:gd name="T45" fmla="*/ 48 h 64"/>
                <a:gd name="T46" fmla="*/ 52 w 61"/>
                <a:gd name="T47" fmla="*/ 43 h 64"/>
                <a:gd name="T48" fmla="*/ 53 w 61"/>
                <a:gd name="T49" fmla="*/ 47 h 64"/>
                <a:gd name="T50" fmla="*/ 50 w 61"/>
                <a:gd name="T51" fmla="*/ 46 h 64"/>
                <a:gd name="T52" fmla="*/ 60 w 61"/>
                <a:gd name="T53" fmla="*/ 59 h 64"/>
                <a:gd name="T54" fmla="*/ 60 w 61"/>
                <a:gd name="T55" fmla="*/ 59 h 64"/>
                <a:gd name="T56" fmla="*/ 58 w 61"/>
                <a:gd name="T57" fmla="*/ 60 h 64"/>
                <a:gd name="T58" fmla="*/ 50 w 61"/>
                <a:gd name="T59" fmla="*/ 52 h 64"/>
                <a:gd name="T60" fmla="*/ 57 w 61"/>
                <a:gd name="T61" fmla="*/ 62 h 64"/>
                <a:gd name="T62" fmla="*/ 57 w 61"/>
                <a:gd name="T63" fmla="*/ 64 h 64"/>
                <a:gd name="T64" fmla="*/ 56 w 61"/>
                <a:gd name="T65" fmla="*/ 63 h 64"/>
                <a:gd name="T66" fmla="*/ 45 w 61"/>
                <a:gd name="T67" fmla="*/ 50 h 64"/>
                <a:gd name="T68" fmla="*/ 34 w 61"/>
                <a:gd name="T69" fmla="*/ 40 h 64"/>
                <a:gd name="T70" fmla="*/ 18 w 61"/>
                <a:gd name="T71" fmla="*/ 22 h 64"/>
                <a:gd name="T72" fmla="*/ 0 w 61"/>
                <a:gd name="T73" fmla="*/ 8 h 64"/>
                <a:gd name="T74" fmla="*/ 17 w 61"/>
                <a:gd name="T75" fmla="*/ 19 h 64"/>
                <a:gd name="T76" fmla="*/ 21 w 61"/>
                <a:gd name="T77" fmla="*/ 21 h 64"/>
                <a:gd name="T78" fmla="*/ 35 w 61"/>
                <a:gd name="T79" fmla="*/ 35 h 64"/>
                <a:gd name="T80" fmla="*/ 23 w 61"/>
                <a:gd name="T81" fmla="*/ 22 h 64"/>
                <a:gd name="T82" fmla="*/ 19 w 61"/>
                <a:gd name="T83" fmla="*/ 1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1" h="64">
                  <a:moveTo>
                    <a:pt x="19" y="17"/>
                  </a:moveTo>
                  <a:cubicBezTo>
                    <a:pt x="21" y="12"/>
                    <a:pt x="19" y="9"/>
                    <a:pt x="15" y="7"/>
                  </a:cubicBezTo>
                  <a:cubicBezTo>
                    <a:pt x="13" y="5"/>
                    <a:pt x="11" y="2"/>
                    <a:pt x="9" y="0"/>
                  </a:cubicBezTo>
                  <a:cubicBezTo>
                    <a:pt x="12" y="1"/>
                    <a:pt x="15" y="4"/>
                    <a:pt x="18" y="6"/>
                  </a:cubicBezTo>
                  <a:cubicBezTo>
                    <a:pt x="23" y="8"/>
                    <a:pt x="25" y="13"/>
                    <a:pt x="28" y="16"/>
                  </a:cubicBezTo>
                  <a:cubicBezTo>
                    <a:pt x="33" y="21"/>
                    <a:pt x="36" y="27"/>
                    <a:pt x="41" y="30"/>
                  </a:cubicBezTo>
                  <a:cubicBezTo>
                    <a:pt x="42" y="33"/>
                    <a:pt x="42" y="35"/>
                    <a:pt x="45" y="36"/>
                  </a:cubicBezTo>
                  <a:cubicBezTo>
                    <a:pt x="45" y="33"/>
                    <a:pt x="42" y="33"/>
                    <a:pt x="41" y="30"/>
                  </a:cubicBezTo>
                  <a:cubicBezTo>
                    <a:pt x="37" y="24"/>
                    <a:pt x="32" y="19"/>
                    <a:pt x="27" y="14"/>
                  </a:cubicBezTo>
                  <a:cubicBezTo>
                    <a:pt x="26" y="13"/>
                    <a:pt x="26" y="12"/>
                    <a:pt x="25" y="11"/>
                  </a:cubicBezTo>
                  <a:cubicBezTo>
                    <a:pt x="24" y="10"/>
                    <a:pt x="23" y="9"/>
                    <a:pt x="25" y="7"/>
                  </a:cubicBezTo>
                  <a:cubicBezTo>
                    <a:pt x="26" y="6"/>
                    <a:pt x="27" y="8"/>
                    <a:pt x="28" y="9"/>
                  </a:cubicBezTo>
                  <a:cubicBezTo>
                    <a:pt x="31" y="12"/>
                    <a:pt x="35" y="15"/>
                    <a:pt x="37" y="19"/>
                  </a:cubicBezTo>
                  <a:cubicBezTo>
                    <a:pt x="38" y="20"/>
                    <a:pt x="39" y="20"/>
                    <a:pt x="41" y="21"/>
                  </a:cubicBezTo>
                  <a:cubicBezTo>
                    <a:pt x="39" y="18"/>
                    <a:pt x="36" y="16"/>
                    <a:pt x="35" y="14"/>
                  </a:cubicBezTo>
                  <a:cubicBezTo>
                    <a:pt x="33" y="13"/>
                    <a:pt x="31" y="11"/>
                    <a:pt x="33" y="10"/>
                  </a:cubicBezTo>
                  <a:cubicBezTo>
                    <a:pt x="35" y="8"/>
                    <a:pt x="36" y="10"/>
                    <a:pt x="37" y="11"/>
                  </a:cubicBezTo>
                  <a:cubicBezTo>
                    <a:pt x="41" y="14"/>
                    <a:pt x="45" y="18"/>
                    <a:pt x="47" y="23"/>
                  </a:cubicBezTo>
                  <a:cubicBezTo>
                    <a:pt x="49" y="27"/>
                    <a:pt x="51" y="32"/>
                    <a:pt x="54" y="36"/>
                  </a:cubicBezTo>
                  <a:cubicBezTo>
                    <a:pt x="55" y="37"/>
                    <a:pt x="57" y="39"/>
                    <a:pt x="57" y="41"/>
                  </a:cubicBezTo>
                  <a:cubicBezTo>
                    <a:pt x="57" y="41"/>
                    <a:pt x="57" y="41"/>
                    <a:pt x="57" y="42"/>
                  </a:cubicBezTo>
                  <a:cubicBezTo>
                    <a:pt x="58" y="44"/>
                    <a:pt x="60" y="44"/>
                    <a:pt x="61" y="46"/>
                  </a:cubicBezTo>
                  <a:cubicBezTo>
                    <a:pt x="60" y="47"/>
                    <a:pt x="60" y="49"/>
                    <a:pt x="60" y="48"/>
                  </a:cubicBezTo>
                  <a:cubicBezTo>
                    <a:pt x="59" y="44"/>
                    <a:pt x="54" y="47"/>
                    <a:pt x="52" y="43"/>
                  </a:cubicBezTo>
                  <a:cubicBezTo>
                    <a:pt x="51" y="45"/>
                    <a:pt x="54" y="46"/>
                    <a:pt x="53" y="47"/>
                  </a:cubicBezTo>
                  <a:cubicBezTo>
                    <a:pt x="52" y="48"/>
                    <a:pt x="51" y="46"/>
                    <a:pt x="50" y="46"/>
                  </a:cubicBezTo>
                  <a:cubicBezTo>
                    <a:pt x="53" y="51"/>
                    <a:pt x="56" y="55"/>
                    <a:pt x="60" y="59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60"/>
                    <a:pt x="60" y="62"/>
                    <a:pt x="58" y="60"/>
                  </a:cubicBezTo>
                  <a:cubicBezTo>
                    <a:pt x="55" y="57"/>
                    <a:pt x="53" y="54"/>
                    <a:pt x="50" y="52"/>
                  </a:cubicBezTo>
                  <a:cubicBezTo>
                    <a:pt x="52" y="55"/>
                    <a:pt x="55" y="59"/>
                    <a:pt x="57" y="62"/>
                  </a:cubicBezTo>
                  <a:cubicBezTo>
                    <a:pt x="58" y="63"/>
                    <a:pt x="59" y="64"/>
                    <a:pt x="57" y="64"/>
                  </a:cubicBezTo>
                  <a:cubicBezTo>
                    <a:pt x="57" y="64"/>
                    <a:pt x="56" y="64"/>
                    <a:pt x="56" y="63"/>
                  </a:cubicBezTo>
                  <a:cubicBezTo>
                    <a:pt x="51" y="60"/>
                    <a:pt x="49" y="54"/>
                    <a:pt x="45" y="50"/>
                  </a:cubicBezTo>
                  <a:cubicBezTo>
                    <a:pt x="41" y="47"/>
                    <a:pt x="39" y="42"/>
                    <a:pt x="34" y="40"/>
                  </a:cubicBezTo>
                  <a:cubicBezTo>
                    <a:pt x="28" y="35"/>
                    <a:pt x="22" y="29"/>
                    <a:pt x="18" y="22"/>
                  </a:cubicBezTo>
                  <a:cubicBezTo>
                    <a:pt x="13" y="16"/>
                    <a:pt x="7" y="12"/>
                    <a:pt x="0" y="8"/>
                  </a:cubicBezTo>
                  <a:cubicBezTo>
                    <a:pt x="7" y="9"/>
                    <a:pt x="12" y="14"/>
                    <a:pt x="17" y="19"/>
                  </a:cubicBezTo>
                  <a:cubicBezTo>
                    <a:pt x="18" y="19"/>
                    <a:pt x="20" y="20"/>
                    <a:pt x="21" y="21"/>
                  </a:cubicBezTo>
                  <a:cubicBezTo>
                    <a:pt x="25" y="26"/>
                    <a:pt x="30" y="30"/>
                    <a:pt x="35" y="35"/>
                  </a:cubicBezTo>
                  <a:cubicBezTo>
                    <a:pt x="31" y="30"/>
                    <a:pt x="27" y="26"/>
                    <a:pt x="23" y="22"/>
                  </a:cubicBezTo>
                  <a:cubicBezTo>
                    <a:pt x="21" y="20"/>
                    <a:pt x="20" y="19"/>
                    <a:pt x="19" y="17"/>
                  </a:cubicBezTo>
                  <a:close/>
                </a:path>
              </a:pathLst>
            </a:custGeom>
            <a:solidFill>
              <a:srgbClr val="2A3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3" name="Freeform 203">
              <a:extLst>
                <a:ext uri="{FF2B5EF4-FFF2-40B4-BE49-F238E27FC236}">
                  <a16:creationId xmlns:a16="http://schemas.microsoft.com/office/drawing/2014/main" id="{EDBE56C8-D1D6-520B-BCA6-5A8DC2E0A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" y="1456"/>
              <a:ext cx="104" cy="85"/>
            </a:xfrm>
            <a:custGeom>
              <a:avLst/>
              <a:gdLst>
                <a:gd name="T0" fmla="*/ 43 w 44"/>
                <a:gd name="T1" fmla="*/ 6 h 36"/>
                <a:gd name="T2" fmla="*/ 44 w 44"/>
                <a:gd name="T3" fmla="*/ 8 h 36"/>
                <a:gd name="T4" fmla="*/ 38 w 44"/>
                <a:gd name="T5" fmla="*/ 10 h 36"/>
                <a:gd name="T6" fmla="*/ 17 w 44"/>
                <a:gd name="T7" fmla="*/ 15 h 36"/>
                <a:gd name="T8" fmla="*/ 15 w 44"/>
                <a:gd name="T9" fmla="*/ 18 h 36"/>
                <a:gd name="T10" fmla="*/ 18 w 44"/>
                <a:gd name="T11" fmla="*/ 20 h 36"/>
                <a:gd name="T12" fmla="*/ 32 w 44"/>
                <a:gd name="T13" fmla="*/ 15 h 36"/>
                <a:gd name="T14" fmla="*/ 36 w 44"/>
                <a:gd name="T15" fmla="*/ 14 h 36"/>
                <a:gd name="T16" fmla="*/ 37 w 44"/>
                <a:gd name="T17" fmla="*/ 22 h 36"/>
                <a:gd name="T18" fmla="*/ 35 w 44"/>
                <a:gd name="T19" fmla="*/ 25 h 36"/>
                <a:gd name="T20" fmla="*/ 32 w 44"/>
                <a:gd name="T21" fmla="*/ 22 h 36"/>
                <a:gd name="T22" fmla="*/ 32 w 44"/>
                <a:gd name="T23" fmla="*/ 21 h 36"/>
                <a:gd name="T24" fmla="*/ 31 w 44"/>
                <a:gd name="T25" fmla="*/ 22 h 36"/>
                <a:gd name="T26" fmla="*/ 32 w 44"/>
                <a:gd name="T27" fmla="*/ 29 h 36"/>
                <a:gd name="T28" fmla="*/ 32 w 44"/>
                <a:gd name="T29" fmla="*/ 31 h 36"/>
                <a:gd name="T30" fmla="*/ 29 w 44"/>
                <a:gd name="T31" fmla="*/ 30 h 36"/>
                <a:gd name="T32" fmla="*/ 27 w 44"/>
                <a:gd name="T33" fmla="*/ 25 h 36"/>
                <a:gd name="T34" fmla="*/ 27 w 44"/>
                <a:gd name="T35" fmla="*/ 28 h 36"/>
                <a:gd name="T36" fmla="*/ 21 w 44"/>
                <a:gd name="T37" fmla="*/ 30 h 36"/>
                <a:gd name="T38" fmla="*/ 20 w 44"/>
                <a:gd name="T39" fmla="*/ 27 h 36"/>
                <a:gd name="T40" fmla="*/ 18 w 44"/>
                <a:gd name="T41" fmla="*/ 31 h 36"/>
                <a:gd name="T42" fmla="*/ 14 w 44"/>
                <a:gd name="T43" fmla="*/ 33 h 36"/>
                <a:gd name="T44" fmla="*/ 11 w 44"/>
                <a:gd name="T45" fmla="*/ 25 h 36"/>
                <a:gd name="T46" fmla="*/ 2 w 44"/>
                <a:gd name="T47" fmla="*/ 17 h 36"/>
                <a:gd name="T48" fmla="*/ 3 w 44"/>
                <a:gd name="T49" fmla="*/ 11 h 36"/>
                <a:gd name="T50" fmla="*/ 3 w 44"/>
                <a:gd name="T51" fmla="*/ 11 h 36"/>
                <a:gd name="T52" fmla="*/ 7 w 44"/>
                <a:gd name="T53" fmla="*/ 13 h 36"/>
                <a:gd name="T54" fmla="*/ 8 w 44"/>
                <a:gd name="T55" fmla="*/ 6 h 36"/>
                <a:gd name="T56" fmla="*/ 16 w 44"/>
                <a:gd name="T57" fmla="*/ 9 h 36"/>
                <a:gd name="T58" fmla="*/ 16 w 44"/>
                <a:gd name="T59" fmla="*/ 9 h 36"/>
                <a:gd name="T60" fmla="*/ 16 w 44"/>
                <a:gd name="T61" fmla="*/ 9 h 36"/>
                <a:gd name="T62" fmla="*/ 23 w 44"/>
                <a:gd name="T63" fmla="*/ 3 h 36"/>
                <a:gd name="T64" fmla="*/ 23 w 44"/>
                <a:gd name="T65" fmla="*/ 3 h 36"/>
                <a:gd name="T66" fmla="*/ 32 w 44"/>
                <a:gd name="T67" fmla="*/ 2 h 36"/>
                <a:gd name="T68" fmla="*/ 32 w 44"/>
                <a:gd name="T69" fmla="*/ 1 h 36"/>
                <a:gd name="T70" fmla="*/ 43 w 44"/>
                <a:gd name="T71" fmla="*/ 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" h="36">
                  <a:moveTo>
                    <a:pt x="43" y="6"/>
                  </a:moveTo>
                  <a:cubicBezTo>
                    <a:pt x="43" y="7"/>
                    <a:pt x="44" y="7"/>
                    <a:pt x="44" y="8"/>
                  </a:cubicBezTo>
                  <a:cubicBezTo>
                    <a:pt x="42" y="10"/>
                    <a:pt x="40" y="10"/>
                    <a:pt x="38" y="10"/>
                  </a:cubicBezTo>
                  <a:cubicBezTo>
                    <a:pt x="31" y="11"/>
                    <a:pt x="24" y="12"/>
                    <a:pt x="17" y="15"/>
                  </a:cubicBezTo>
                  <a:cubicBezTo>
                    <a:pt x="16" y="15"/>
                    <a:pt x="14" y="16"/>
                    <a:pt x="15" y="18"/>
                  </a:cubicBezTo>
                  <a:cubicBezTo>
                    <a:pt x="15" y="19"/>
                    <a:pt x="16" y="21"/>
                    <a:pt x="18" y="20"/>
                  </a:cubicBezTo>
                  <a:cubicBezTo>
                    <a:pt x="23" y="18"/>
                    <a:pt x="28" y="19"/>
                    <a:pt x="32" y="15"/>
                  </a:cubicBezTo>
                  <a:cubicBezTo>
                    <a:pt x="33" y="14"/>
                    <a:pt x="34" y="12"/>
                    <a:pt x="36" y="14"/>
                  </a:cubicBezTo>
                  <a:cubicBezTo>
                    <a:pt x="37" y="17"/>
                    <a:pt x="38" y="19"/>
                    <a:pt x="37" y="22"/>
                  </a:cubicBezTo>
                  <a:cubicBezTo>
                    <a:pt x="36" y="23"/>
                    <a:pt x="36" y="25"/>
                    <a:pt x="35" y="25"/>
                  </a:cubicBezTo>
                  <a:cubicBezTo>
                    <a:pt x="33" y="25"/>
                    <a:pt x="33" y="23"/>
                    <a:pt x="32" y="22"/>
                  </a:cubicBezTo>
                  <a:cubicBezTo>
                    <a:pt x="32" y="22"/>
                    <a:pt x="32" y="21"/>
                    <a:pt x="32" y="21"/>
                  </a:cubicBezTo>
                  <a:cubicBezTo>
                    <a:pt x="31" y="21"/>
                    <a:pt x="31" y="21"/>
                    <a:pt x="31" y="22"/>
                  </a:cubicBezTo>
                  <a:cubicBezTo>
                    <a:pt x="31" y="24"/>
                    <a:pt x="32" y="26"/>
                    <a:pt x="32" y="29"/>
                  </a:cubicBezTo>
                  <a:cubicBezTo>
                    <a:pt x="32" y="30"/>
                    <a:pt x="33" y="31"/>
                    <a:pt x="32" y="31"/>
                  </a:cubicBezTo>
                  <a:cubicBezTo>
                    <a:pt x="30" y="32"/>
                    <a:pt x="30" y="31"/>
                    <a:pt x="29" y="30"/>
                  </a:cubicBezTo>
                  <a:cubicBezTo>
                    <a:pt x="29" y="28"/>
                    <a:pt x="29" y="27"/>
                    <a:pt x="27" y="25"/>
                  </a:cubicBezTo>
                  <a:cubicBezTo>
                    <a:pt x="27" y="26"/>
                    <a:pt x="27" y="27"/>
                    <a:pt x="27" y="28"/>
                  </a:cubicBezTo>
                  <a:cubicBezTo>
                    <a:pt x="25" y="28"/>
                    <a:pt x="24" y="31"/>
                    <a:pt x="21" y="30"/>
                  </a:cubicBezTo>
                  <a:cubicBezTo>
                    <a:pt x="21" y="29"/>
                    <a:pt x="21" y="28"/>
                    <a:pt x="20" y="27"/>
                  </a:cubicBezTo>
                  <a:cubicBezTo>
                    <a:pt x="18" y="27"/>
                    <a:pt x="19" y="30"/>
                    <a:pt x="18" y="31"/>
                  </a:cubicBezTo>
                  <a:cubicBezTo>
                    <a:pt x="17" y="32"/>
                    <a:pt x="17" y="36"/>
                    <a:pt x="14" y="33"/>
                  </a:cubicBezTo>
                  <a:cubicBezTo>
                    <a:pt x="12" y="31"/>
                    <a:pt x="12" y="28"/>
                    <a:pt x="11" y="25"/>
                  </a:cubicBezTo>
                  <a:cubicBezTo>
                    <a:pt x="8" y="22"/>
                    <a:pt x="4" y="22"/>
                    <a:pt x="2" y="17"/>
                  </a:cubicBezTo>
                  <a:cubicBezTo>
                    <a:pt x="1" y="14"/>
                    <a:pt x="0" y="13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5" y="10"/>
                    <a:pt x="6" y="12"/>
                    <a:pt x="7" y="13"/>
                  </a:cubicBezTo>
                  <a:cubicBezTo>
                    <a:pt x="6" y="10"/>
                    <a:pt x="5" y="7"/>
                    <a:pt x="8" y="6"/>
                  </a:cubicBezTo>
                  <a:cubicBezTo>
                    <a:pt x="11" y="4"/>
                    <a:pt x="14" y="6"/>
                    <a:pt x="16" y="9"/>
                  </a:cubicBezTo>
                  <a:cubicBezTo>
                    <a:pt x="16" y="10"/>
                    <a:pt x="17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4"/>
                    <a:pt x="16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6" y="2"/>
                    <a:pt x="29" y="3"/>
                    <a:pt x="32" y="2"/>
                  </a:cubicBezTo>
                  <a:cubicBezTo>
                    <a:pt x="32" y="2"/>
                    <a:pt x="32" y="2"/>
                    <a:pt x="32" y="1"/>
                  </a:cubicBezTo>
                  <a:cubicBezTo>
                    <a:pt x="37" y="0"/>
                    <a:pt x="40" y="4"/>
                    <a:pt x="43" y="6"/>
                  </a:cubicBezTo>
                  <a:close/>
                </a:path>
              </a:pathLst>
            </a:custGeom>
            <a:solidFill>
              <a:srgbClr val="C94C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4" name="Freeform 204">
              <a:extLst>
                <a:ext uri="{FF2B5EF4-FFF2-40B4-BE49-F238E27FC236}">
                  <a16:creationId xmlns:a16="http://schemas.microsoft.com/office/drawing/2014/main" id="{CAAA8449-A206-5CA4-2CE5-70B38EF20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" y="1624"/>
              <a:ext cx="102" cy="74"/>
            </a:xfrm>
            <a:custGeom>
              <a:avLst/>
              <a:gdLst>
                <a:gd name="T0" fmla="*/ 7 w 43"/>
                <a:gd name="T1" fmla="*/ 23 h 31"/>
                <a:gd name="T2" fmla="*/ 5 w 43"/>
                <a:gd name="T3" fmla="*/ 18 h 31"/>
                <a:gd name="T4" fmla="*/ 2 w 43"/>
                <a:gd name="T5" fmla="*/ 8 h 31"/>
                <a:gd name="T6" fmla="*/ 5 w 43"/>
                <a:gd name="T7" fmla="*/ 14 h 31"/>
                <a:gd name="T8" fmla="*/ 4 w 43"/>
                <a:gd name="T9" fmla="*/ 3 h 31"/>
                <a:gd name="T10" fmla="*/ 9 w 43"/>
                <a:gd name="T11" fmla="*/ 4 h 31"/>
                <a:gd name="T12" fmla="*/ 13 w 43"/>
                <a:gd name="T13" fmla="*/ 0 h 31"/>
                <a:gd name="T14" fmla="*/ 14 w 43"/>
                <a:gd name="T15" fmla="*/ 0 h 31"/>
                <a:gd name="T16" fmla="*/ 16 w 43"/>
                <a:gd name="T17" fmla="*/ 7 h 31"/>
                <a:gd name="T18" fmla="*/ 29 w 43"/>
                <a:gd name="T19" fmla="*/ 3 h 31"/>
                <a:gd name="T20" fmla="*/ 29 w 43"/>
                <a:gd name="T21" fmla="*/ 3 h 31"/>
                <a:gd name="T22" fmla="*/ 29 w 43"/>
                <a:gd name="T23" fmla="*/ 6 h 31"/>
                <a:gd name="T24" fmla="*/ 31 w 43"/>
                <a:gd name="T25" fmla="*/ 6 h 31"/>
                <a:gd name="T26" fmla="*/ 33 w 43"/>
                <a:gd name="T27" fmla="*/ 3 h 31"/>
                <a:gd name="T28" fmla="*/ 37 w 43"/>
                <a:gd name="T29" fmla="*/ 8 h 31"/>
                <a:gd name="T30" fmla="*/ 41 w 43"/>
                <a:gd name="T31" fmla="*/ 6 h 31"/>
                <a:gd name="T32" fmla="*/ 42 w 43"/>
                <a:gd name="T33" fmla="*/ 10 h 31"/>
                <a:gd name="T34" fmla="*/ 41 w 43"/>
                <a:gd name="T35" fmla="*/ 15 h 31"/>
                <a:gd name="T36" fmla="*/ 36 w 43"/>
                <a:gd name="T37" fmla="*/ 15 h 31"/>
                <a:gd name="T38" fmla="*/ 20 w 43"/>
                <a:gd name="T39" fmla="*/ 12 h 31"/>
                <a:gd name="T40" fmla="*/ 13 w 43"/>
                <a:gd name="T41" fmla="*/ 15 h 31"/>
                <a:gd name="T42" fmla="*/ 18 w 43"/>
                <a:gd name="T43" fmla="*/ 21 h 31"/>
                <a:gd name="T44" fmla="*/ 18 w 43"/>
                <a:gd name="T45" fmla="*/ 26 h 31"/>
                <a:gd name="T46" fmla="*/ 12 w 43"/>
                <a:gd name="T47" fmla="*/ 29 h 31"/>
                <a:gd name="T48" fmla="*/ 11 w 43"/>
                <a:gd name="T49" fmla="*/ 25 h 31"/>
                <a:gd name="T50" fmla="*/ 9 w 43"/>
                <a:gd name="T51" fmla="*/ 26 h 31"/>
                <a:gd name="T52" fmla="*/ 7 w 43"/>
                <a:gd name="T53" fmla="*/ 2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" h="31">
                  <a:moveTo>
                    <a:pt x="7" y="23"/>
                  </a:moveTo>
                  <a:cubicBezTo>
                    <a:pt x="7" y="21"/>
                    <a:pt x="7" y="19"/>
                    <a:pt x="5" y="18"/>
                  </a:cubicBezTo>
                  <a:cubicBezTo>
                    <a:pt x="0" y="16"/>
                    <a:pt x="1" y="12"/>
                    <a:pt x="2" y="8"/>
                  </a:cubicBezTo>
                  <a:cubicBezTo>
                    <a:pt x="3" y="10"/>
                    <a:pt x="2" y="13"/>
                    <a:pt x="5" y="14"/>
                  </a:cubicBezTo>
                  <a:cubicBezTo>
                    <a:pt x="5" y="10"/>
                    <a:pt x="5" y="7"/>
                    <a:pt x="4" y="3"/>
                  </a:cubicBezTo>
                  <a:cubicBezTo>
                    <a:pt x="6" y="4"/>
                    <a:pt x="8" y="4"/>
                    <a:pt x="9" y="4"/>
                  </a:cubicBezTo>
                  <a:cubicBezTo>
                    <a:pt x="11" y="3"/>
                    <a:pt x="12" y="1"/>
                    <a:pt x="13" y="0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8" y="1"/>
                    <a:pt x="18" y="2"/>
                    <a:pt x="16" y="7"/>
                  </a:cubicBezTo>
                  <a:cubicBezTo>
                    <a:pt x="19" y="4"/>
                    <a:pt x="24" y="2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0" y="4"/>
                    <a:pt x="29" y="5"/>
                    <a:pt x="29" y="6"/>
                  </a:cubicBezTo>
                  <a:cubicBezTo>
                    <a:pt x="30" y="7"/>
                    <a:pt x="30" y="6"/>
                    <a:pt x="31" y="6"/>
                  </a:cubicBezTo>
                  <a:cubicBezTo>
                    <a:pt x="31" y="5"/>
                    <a:pt x="31" y="2"/>
                    <a:pt x="33" y="3"/>
                  </a:cubicBezTo>
                  <a:cubicBezTo>
                    <a:pt x="36" y="3"/>
                    <a:pt x="38" y="5"/>
                    <a:pt x="37" y="8"/>
                  </a:cubicBezTo>
                  <a:cubicBezTo>
                    <a:pt x="39" y="8"/>
                    <a:pt x="39" y="4"/>
                    <a:pt x="41" y="6"/>
                  </a:cubicBezTo>
                  <a:cubicBezTo>
                    <a:pt x="43" y="7"/>
                    <a:pt x="42" y="9"/>
                    <a:pt x="42" y="10"/>
                  </a:cubicBezTo>
                  <a:cubicBezTo>
                    <a:pt x="42" y="12"/>
                    <a:pt x="41" y="13"/>
                    <a:pt x="41" y="15"/>
                  </a:cubicBezTo>
                  <a:cubicBezTo>
                    <a:pt x="40" y="17"/>
                    <a:pt x="38" y="16"/>
                    <a:pt x="36" y="15"/>
                  </a:cubicBezTo>
                  <a:cubicBezTo>
                    <a:pt x="31" y="13"/>
                    <a:pt x="26" y="12"/>
                    <a:pt x="20" y="12"/>
                  </a:cubicBezTo>
                  <a:cubicBezTo>
                    <a:pt x="17" y="12"/>
                    <a:pt x="14" y="11"/>
                    <a:pt x="13" y="15"/>
                  </a:cubicBezTo>
                  <a:cubicBezTo>
                    <a:pt x="12" y="19"/>
                    <a:pt x="15" y="19"/>
                    <a:pt x="18" y="21"/>
                  </a:cubicBezTo>
                  <a:cubicBezTo>
                    <a:pt x="19" y="22"/>
                    <a:pt x="18" y="24"/>
                    <a:pt x="18" y="26"/>
                  </a:cubicBezTo>
                  <a:cubicBezTo>
                    <a:pt x="18" y="31"/>
                    <a:pt x="13" y="29"/>
                    <a:pt x="12" y="29"/>
                  </a:cubicBezTo>
                  <a:cubicBezTo>
                    <a:pt x="9" y="29"/>
                    <a:pt x="11" y="26"/>
                    <a:pt x="11" y="25"/>
                  </a:cubicBezTo>
                  <a:cubicBezTo>
                    <a:pt x="10" y="25"/>
                    <a:pt x="10" y="27"/>
                    <a:pt x="9" y="26"/>
                  </a:cubicBezTo>
                  <a:cubicBezTo>
                    <a:pt x="7" y="26"/>
                    <a:pt x="7" y="24"/>
                    <a:pt x="7" y="23"/>
                  </a:cubicBezTo>
                  <a:close/>
                </a:path>
              </a:pathLst>
            </a:custGeom>
            <a:solidFill>
              <a:srgbClr val="C64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" name="Group 406">
            <a:extLst>
              <a:ext uri="{FF2B5EF4-FFF2-40B4-BE49-F238E27FC236}">
                <a16:creationId xmlns:a16="http://schemas.microsoft.com/office/drawing/2014/main" id="{6C9A4D86-0A4B-394A-E7EE-674E878E2E61}"/>
              </a:ext>
            </a:extLst>
          </p:cNvPr>
          <p:cNvGrpSpPr>
            <a:grpSpLocks/>
          </p:cNvGrpSpPr>
          <p:nvPr/>
        </p:nvGrpSpPr>
        <p:grpSpPr bwMode="auto">
          <a:xfrm>
            <a:off x="3308350" y="1014413"/>
            <a:ext cx="2560638" cy="3711575"/>
            <a:chOff x="2084" y="639"/>
            <a:chExt cx="1613" cy="2338"/>
          </a:xfrm>
        </p:grpSpPr>
        <p:sp>
          <p:nvSpPr>
            <p:cNvPr id="1675" name="Freeform 206">
              <a:extLst>
                <a:ext uri="{FF2B5EF4-FFF2-40B4-BE49-F238E27FC236}">
                  <a16:creationId xmlns:a16="http://schemas.microsoft.com/office/drawing/2014/main" id="{90BCC36C-EE43-780C-A0AC-22DAF4BCD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1560"/>
              <a:ext cx="67" cy="157"/>
            </a:xfrm>
            <a:custGeom>
              <a:avLst/>
              <a:gdLst>
                <a:gd name="T0" fmla="*/ 10 w 28"/>
                <a:gd name="T1" fmla="*/ 24 h 66"/>
                <a:gd name="T2" fmla="*/ 9 w 28"/>
                <a:gd name="T3" fmla="*/ 24 h 66"/>
                <a:gd name="T4" fmla="*/ 10 w 28"/>
                <a:gd name="T5" fmla="*/ 11 h 66"/>
                <a:gd name="T6" fmla="*/ 11 w 28"/>
                <a:gd name="T7" fmla="*/ 39 h 66"/>
                <a:gd name="T8" fmla="*/ 28 w 28"/>
                <a:gd name="T9" fmla="*/ 62 h 66"/>
                <a:gd name="T10" fmla="*/ 23 w 28"/>
                <a:gd name="T11" fmla="*/ 66 h 66"/>
                <a:gd name="T12" fmla="*/ 9 w 28"/>
                <a:gd name="T13" fmla="*/ 54 h 66"/>
                <a:gd name="T14" fmla="*/ 6 w 28"/>
                <a:gd name="T15" fmla="*/ 51 h 66"/>
                <a:gd name="T16" fmla="*/ 2 w 28"/>
                <a:gd name="T17" fmla="*/ 36 h 66"/>
                <a:gd name="T18" fmla="*/ 0 w 28"/>
                <a:gd name="T19" fmla="*/ 34 h 66"/>
                <a:gd name="T20" fmla="*/ 0 w 28"/>
                <a:gd name="T21" fmla="*/ 34 h 66"/>
                <a:gd name="T22" fmla="*/ 0 w 28"/>
                <a:gd name="T23" fmla="*/ 30 h 66"/>
                <a:gd name="T24" fmla="*/ 6 w 28"/>
                <a:gd name="T25" fmla="*/ 38 h 66"/>
                <a:gd name="T26" fmla="*/ 3 w 28"/>
                <a:gd name="T27" fmla="*/ 23 h 66"/>
                <a:gd name="T28" fmla="*/ 1 w 28"/>
                <a:gd name="T29" fmla="*/ 29 h 66"/>
                <a:gd name="T30" fmla="*/ 5 w 28"/>
                <a:gd name="T31" fmla="*/ 5 h 66"/>
                <a:gd name="T32" fmla="*/ 7 w 28"/>
                <a:gd name="T33" fmla="*/ 10 h 66"/>
                <a:gd name="T34" fmla="*/ 10 w 28"/>
                <a:gd name="T35" fmla="*/ 3 h 66"/>
                <a:gd name="T36" fmla="*/ 12 w 28"/>
                <a:gd name="T37" fmla="*/ 7 h 66"/>
                <a:gd name="T38" fmla="*/ 13 w 28"/>
                <a:gd name="T39" fmla="*/ 1 h 66"/>
                <a:gd name="T40" fmla="*/ 15 w 28"/>
                <a:gd name="T41" fmla="*/ 2 h 66"/>
                <a:gd name="T42" fmla="*/ 15 w 28"/>
                <a:gd name="T43" fmla="*/ 7 h 66"/>
                <a:gd name="T44" fmla="*/ 10 w 28"/>
                <a:gd name="T45" fmla="*/ 2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66">
                  <a:moveTo>
                    <a:pt x="10" y="24"/>
                  </a:moveTo>
                  <a:cubicBezTo>
                    <a:pt x="9" y="24"/>
                    <a:pt x="9" y="24"/>
                    <a:pt x="9" y="24"/>
                  </a:cubicBezTo>
                  <a:cubicBezTo>
                    <a:pt x="6" y="19"/>
                    <a:pt x="9" y="15"/>
                    <a:pt x="10" y="11"/>
                  </a:cubicBezTo>
                  <a:cubicBezTo>
                    <a:pt x="6" y="20"/>
                    <a:pt x="9" y="29"/>
                    <a:pt x="11" y="39"/>
                  </a:cubicBezTo>
                  <a:cubicBezTo>
                    <a:pt x="13" y="50"/>
                    <a:pt x="19" y="57"/>
                    <a:pt x="28" y="62"/>
                  </a:cubicBezTo>
                  <a:cubicBezTo>
                    <a:pt x="27" y="64"/>
                    <a:pt x="24" y="64"/>
                    <a:pt x="23" y="66"/>
                  </a:cubicBezTo>
                  <a:cubicBezTo>
                    <a:pt x="18" y="61"/>
                    <a:pt x="13" y="58"/>
                    <a:pt x="9" y="54"/>
                  </a:cubicBezTo>
                  <a:cubicBezTo>
                    <a:pt x="8" y="52"/>
                    <a:pt x="6" y="52"/>
                    <a:pt x="6" y="51"/>
                  </a:cubicBezTo>
                  <a:cubicBezTo>
                    <a:pt x="4" y="46"/>
                    <a:pt x="3" y="41"/>
                    <a:pt x="2" y="36"/>
                  </a:cubicBezTo>
                  <a:cubicBezTo>
                    <a:pt x="2" y="35"/>
                    <a:pt x="1" y="35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3"/>
                    <a:pt x="0" y="31"/>
                    <a:pt x="0" y="30"/>
                  </a:cubicBezTo>
                  <a:cubicBezTo>
                    <a:pt x="5" y="30"/>
                    <a:pt x="2" y="36"/>
                    <a:pt x="6" y="38"/>
                  </a:cubicBezTo>
                  <a:cubicBezTo>
                    <a:pt x="4" y="33"/>
                    <a:pt x="3" y="29"/>
                    <a:pt x="3" y="23"/>
                  </a:cubicBezTo>
                  <a:cubicBezTo>
                    <a:pt x="1" y="25"/>
                    <a:pt x="3" y="27"/>
                    <a:pt x="1" y="29"/>
                  </a:cubicBezTo>
                  <a:cubicBezTo>
                    <a:pt x="0" y="20"/>
                    <a:pt x="4" y="13"/>
                    <a:pt x="5" y="5"/>
                  </a:cubicBezTo>
                  <a:cubicBezTo>
                    <a:pt x="7" y="7"/>
                    <a:pt x="6" y="8"/>
                    <a:pt x="7" y="10"/>
                  </a:cubicBezTo>
                  <a:cubicBezTo>
                    <a:pt x="9" y="8"/>
                    <a:pt x="8" y="5"/>
                    <a:pt x="10" y="3"/>
                  </a:cubicBezTo>
                  <a:cubicBezTo>
                    <a:pt x="11" y="4"/>
                    <a:pt x="10" y="6"/>
                    <a:pt x="12" y="7"/>
                  </a:cubicBezTo>
                  <a:cubicBezTo>
                    <a:pt x="12" y="5"/>
                    <a:pt x="13" y="3"/>
                    <a:pt x="13" y="1"/>
                  </a:cubicBezTo>
                  <a:cubicBezTo>
                    <a:pt x="15" y="0"/>
                    <a:pt x="15" y="0"/>
                    <a:pt x="15" y="2"/>
                  </a:cubicBezTo>
                  <a:cubicBezTo>
                    <a:pt x="16" y="3"/>
                    <a:pt x="16" y="5"/>
                    <a:pt x="15" y="7"/>
                  </a:cubicBezTo>
                  <a:cubicBezTo>
                    <a:pt x="12" y="12"/>
                    <a:pt x="11" y="18"/>
                    <a:pt x="10" y="24"/>
                  </a:cubicBezTo>
                  <a:close/>
                </a:path>
              </a:pathLst>
            </a:custGeom>
            <a:solidFill>
              <a:srgbClr val="97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6" name="Freeform 207">
              <a:extLst>
                <a:ext uri="{FF2B5EF4-FFF2-40B4-BE49-F238E27FC236}">
                  <a16:creationId xmlns:a16="http://schemas.microsoft.com/office/drawing/2014/main" id="{DCDF977D-1185-5EE9-5CDC-E0698ED57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5" y="1648"/>
              <a:ext cx="76" cy="54"/>
            </a:xfrm>
            <a:custGeom>
              <a:avLst/>
              <a:gdLst>
                <a:gd name="T0" fmla="*/ 7 w 32"/>
                <a:gd name="T1" fmla="*/ 11 h 23"/>
                <a:gd name="T2" fmla="*/ 0 w 32"/>
                <a:gd name="T3" fmla="*/ 5 h 23"/>
                <a:gd name="T4" fmla="*/ 9 w 32"/>
                <a:gd name="T5" fmla="*/ 1 h 23"/>
                <a:gd name="T6" fmla="*/ 27 w 32"/>
                <a:gd name="T7" fmla="*/ 5 h 23"/>
                <a:gd name="T8" fmla="*/ 30 w 32"/>
                <a:gd name="T9" fmla="*/ 5 h 23"/>
                <a:gd name="T10" fmla="*/ 30 w 32"/>
                <a:gd name="T11" fmla="*/ 5 h 23"/>
                <a:gd name="T12" fmla="*/ 32 w 32"/>
                <a:gd name="T13" fmla="*/ 10 h 23"/>
                <a:gd name="T14" fmla="*/ 30 w 32"/>
                <a:gd name="T15" fmla="*/ 17 h 23"/>
                <a:gd name="T16" fmla="*/ 25 w 32"/>
                <a:gd name="T17" fmla="*/ 22 h 23"/>
                <a:gd name="T18" fmla="*/ 21 w 32"/>
                <a:gd name="T19" fmla="*/ 20 h 23"/>
                <a:gd name="T20" fmla="*/ 19 w 32"/>
                <a:gd name="T21" fmla="*/ 16 h 23"/>
                <a:gd name="T22" fmla="*/ 13 w 32"/>
                <a:gd name="T23" fmla="*/ 15 h 23"/>
                <a:gd name="T24" fmla="*/ 13 w 32"/>
                <a:gd name="T25" fmla="*/ 10 h 23"/>
                <a:gd name="T26" fmla="*/ 10 w 32"/>
                <a:gd name="T27" fmla="*/ 15 h 23"/>
                <a:gd name="T28" fmla="*/ 7 w 32"/>
                <a:gd name="T2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23">
                  <a:moveTo>
                    <a:pt x="7" y="11"/>
                  </a:moveTo>
                  <a:cubicBezTo>
                    <a:pt x="3" y="11"/>
                    <a:pt x="0" y="8"/>
                    <a:pt x="0" y="5"/>
                  </a:cubicBezTo>
                  <a:cubicBezTo>
                    <a:pt x="1" y="1"/>
                    <a:pt x="3" y="0"/>
                    <a:pt x="9" y="1"/>
                  </a:cubicBezTo>
                  <a:cubicBezTo>
                    <a:pt x="15" y="1"/>
                    <a:pt x="21" y="2"/>
                    <a:pt x="27" y="5"/>
                  </a:cubicBezTo>
                  <a:cubicBezTo>
                    <a:pt x="28" y="6"/>
                    <a:pt x="29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2" y="6"/>
                    <a:pt x="32" y="8"/>
                    <a:pt x="32" y="10"/>
                  </a:cubicBezTo>
                  <a:cubicBezTo>
                    <a:pt x="32" y="13"/>
                    <a:pt x="32" y="16"/>
                    <a:pt x="30" y="17"/>
                  </a:cubicBezTo>
                  <a:cubicBezTo>
                    <a:pt x="29" y="19"/>
                    <a:pt x="26" y="20"/>
                    <a:pt x="25" y="22"/>
                  </a:cubicBezTo>
                  <a:cubicBezTo>
                    <a:pt x="23" y="23"/>
                    <a:pt x="22" y="21"/>
                    <a:pt x="21" y="20"/>
                  </a:cubicBezTo>
                  <a:cubicBezTo>
                    <a:pt x="20" y="19"/>
                    <a:pt x="22" y="17"/>
                    <a:pt x="19" y="16"/>
                  </a:cubicBezTo>
                  <a:cubicBezTo>
                    <a:pt x="17" y="18"/>
                    <a:pt x="15" y="17"/>
                    <a:pt x="13" y="15"/>
                  </a:cubicBezTo>
                  <a:cubicBezTo>
                    <a:pt x="12" y="13"/>
                    <a:pt x="13" y="12"/>
                    <a:pt x="13" y="10"/>
                  </a:cubicBezTo>
                  <a:cubicBezTo>
                    <a:pt x="13" y="12"/>
                    <a:pt x="12" y="15"/>
                    <a:pt x="10" y="15"/>
                  </a:cubicBezTo>
                  <a:cubicBezTo>
                    <a:pt x="8" y="15"/>
                    <a:pt x="7" y="13"/>
                    <a:pt x="7" y="11"/>
                  </a:cubicBezTo>
                  <a:close/>
                </a:path>
              </a:pathLst>
            </a:custGeom>
            <a:solidFill>
              <a:srgbClr val="E28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7" name="Freeform 208">
              <a:extLst>
                <a:ext uri="{FF2B5EF4-FFF2-40B4-BE49-F238E27FC236}">
                  <a16:creationId xmlns:a16="http://schemas.microsoft.com/office/drawing/2014/main" id="{E48ED98B-C44B-DB8A-9271-B8C13ECD1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0" y="1558"/>
              <a:ext cx="59" cy="192"/>
            </a:xfrm>
            <a:custGeom>
              <a:avLst/>
              <a:gdLst>
                <a:gd name="T0" fmla="*/ 0 w 25"/>
                <a:gd name="T1" fmla="*/ 5 h 81"/>
                <a:gd name="T2" fmla="*/ 9 w 25"/>
                <a:gd name="T3" fmla="*/ 20 h 81"/>
                <a:gd name="T4" fmla="*/ 14 w 25"/>
                <a:gd name="T5" fmla="*/ 35 h 81"/>
                <a:gd name="T6" fmla="*/ 5 w 25"/>
                <a:gd name="T7" fmla="*/ 0 h 81"/>
                <a:gd name="T8" fmla="*/ 17 w 25"/>
                <a:gd name="T9" fmla="*/ 24 h 81"/>
                <a:gd name="T10" fmla="*/ 22 w 25"/>
                <a:gd name="T11" fmla="*/ 39 h 81"/>
                <a:gd name="T12" fmla="*/ 23 w 25"/>
                <a:gd name="T13" fmla="*/ 41 h 81"/>
                <a:gd name="T14" fmla="*/ 23 w 25"/>
                <a:gd name="T15" fmla="*/ 54 h 81"/>
                <a:gd name="T16" fmla="*/ 20 w 25"/>
                <a:gd name="T17" fmla="*/ 75 h 81"/>
                <a:gd name="T18" fmla="*/ 18 w 25"/>
                <a:gd name="T19" fmla="*/ 78 h 81"/>
                <a:gd name="T20" fmla="*/ 17 w 25"/>
                <a:gd name="T21" fmla="*/ 74 h 81"/>
                <a:gd name="T22" fmla="*/ 17 w 25"/>
                <a:gd name="T23" fmla="*/ 72 h 81"/>
                <a:gd name="T24" fmla="*/ 20 w 25"/>
                <a:gd name="T25" fmla="*/ 49 h 81"/>
                <a:gd name="T26" fmla="*/ 19 w 25"/>
                <a:gd name="T27" fmla="*/ 40 h 81"/>
                <a:gd name="T28" fmla="*/ 15 w 25"/>
                <a:gd name="T29" fmla="*/ 25 h 81"/>
                <a:gd name="T30" fmla="*/ 11 w 25"/>
                <a:gd name="T31" fmla="*/ 11 h 81"/>
                <a:gd name="T32" fmla="*/ 16 w 25"/>
                <a:gd name="T33" fmla="*/ 26 h 81"/>
                <a:gd name="T34" fmla="*/ 19 w 25"/>
                <a:gd name="T35" fmla="*/ 40 h 81"/>
                <a:gd name="T36" fmla="*/ 20 w 25"/>
                <a:gd name="T37" fmla="*/ 48 h 81"/>
                <a:gd name="T38" fmla="*/ 17 w 25"/>
                <a:gd name="T39" fmla="*/ 73 h 81"/>
                <a:gd name="T40" fmla="*/ 10 w 25"/>
                <a:gd name="T41" fmla="*/ 81 h 81"/>
                <a:gd name="T42" fmla="*/ 8 w 25"/>
                <a:gd name="T43" fmla="*/ 81 h 81"/>
                <a:gd name="T44" fmla="*/ 6 w 25"/>
                <a:gd name="T45" fmla="*/ 79 h 81"/>
                <a:gd name="T46" fmla="*/ 8 w 25"/>
                <a:gd name="T47" fmla="*/ 77 h 81"/>
                <a:gd name="T48" fmla="*/ 12 w 25"/>
                <a:gd name="T49" fmla="*/ 75 h 81"/>
                <a:gd name="T50" fmla="*/ 17 w 25"/>
                <a:gd name="T51" fmla="*/ 53 h 81"/>
                <a:gd name="T52" fmla="*/ 17 w 25"/>
                <a:gd name="T53" fmla="*/ 43 h 81"/>
                <a:gd name="T54" fmla="*/ 16 w 25"/>
                <a:gd name="T55" fmla="*/ 44 h 81"/>
                <a:gd name="T56" fmla="*/ 17 w 25"/>
                <a:gd name="T57" fmla="*/ 44 h 81"/>
                <a:gd name="T58" fmla="*/ 17 w 25"/>
                <a:gd name="T59" fmla="*/ 53 h 81"/>
                <a:gd name="T60" fmla="*/ 16 w 25"/>
                <a:gd name="T61" fmla="*/ 55 h 81"/>
                <a:gd name="T62" fmla="*/ 14 w 25"/>
                <a:gd name="T63" fmla="*/ 51 h 81"/>
                <a:gd name="T64" fmla="*/ 10 w 25"/>
                <a:gd name="T65" fmla="*/ 35 h 81"/>
                <a:gd name="T66" fmla="*/ 8 w 25"/>
                <a:gd name="T67" fmla="*/ 24 h 81"/>
                <a:gd name="T68" fmla="*/ 0 w 25"/>
                <a:gd name="T69" fmla="*/ 6 h 81"/>
                <a:gd name="T70" fmla="*/ 0 w 25"/>
                <a:gd name="T71" fmla="*/ 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" h="81">
                  <a:moveTo>
                    <a:pt x="0" y="5"/>
                  </a:moveTo>
                  <a:cubicBezTo>
                    <a:pt x="7" y="8"/>
                    <a:pt x="8" y="14"/>
                    <a:pt x="9" y="20"/>
                  </a:cubicBezTo>
                  <a:cubicBezTo>
                    <a:pt x="10" y="25"/>
                    <a:pt x="11" y="30"/>
                    <a:pt x="14" y="35"/>
                  </a:cubicBezTo>
                  <a:cubicBezTo>
                    <a:pt x="14" y="22"/>
                    <a:pt x="8" y="11"/>
                    <a:pt x="5" y="0"/>
                  </a:cubicBezTo>
                  <a:cubicBezTo>
                    <a:pt x="13" y="6"/>
                    <a:pt x="16" y="15"/>
                    <a:pt x="17" y="24"/>
                  </a:cubicBezTo>
                  <a:cubicBezTo>
                    <a:pt x="18" y="29"/>
                    <a:pt x="18" y="35"/>
                    <a:pt x="22" y="39"/>
                  </a:cubicBezTo>
                  <a:cubicBezTo>
                    <a:pt x="22" y="40"/>
                    <a:pt x="22" y="40"/>
                    <a:pt x="23" y="41"/>
                  </a:cubicBezTo>
                  <a:cubicBezTo>
                    <a:pt x="25" y="45"/>
                    <a:pt x="23" y="50"/>
                    <a:pt x="23" y="54"/>
                  </a:cubicBezTo>
                  <a:cubicBezTo>
                    <a:pt x="24" y="61"/>
                    <a:pt x="22" y="68"/>
                    <a:pt x="20" y="75"/>
                  </a:cubicBezTo>
                  <a:cubicBezTo>
                    <a:pt x="20" y="76"/>
                    <a:pt x="20" y="78"/>
                    <a:pt x="18" y="78"/>
                  </a:cubicBezTo>
                  <a:cubicBezTo>
                    <a:pt x="17" y="77"/>
                    <a:pt x="16" y="76"/>
                    <a:pt x="17" y="74"/>
                  </a:cubicBezTo>
                  <a:cubicBezTo>
                    <a:pt x="17" y="73"/>
                    <a:pt x="17" y="73"/>
                    <a:pt x="17" y="72"/>
                  </a:cubicBezTo>
                  <a:cubicBezTo>
                    <a:pt x="20" y="65"/>
                    <a:pt x="20" y="57"/>
                    <a:pt x="20" y="49"/>
                  </a:cubicBezTo>
                  <a:cubicBezTo>
                    <a:pt x="21" y="46"/>
                    <a:pt x="20" y="43"/>
                    <a:pt x="19" y="40"/>
                  </a:cubicBezTo>
                  <a:cubicBezTo>
                    <a:pt x="17" y="35"/>
                    <a:pt x="15" y="30"/>
                    <a:pt x="15" y="25"/>
                  </a:cubicBezTo>
                  <a:cubicBezTo>
                    <a:pt x="14" y="20"/>
                    <a:pt x="14" y="15"/>
                    <a:pt x="11" y="11"/>
                  </a:cubicBezTo>
                  <a:cubicBezTo>
                    <a:pt x="13" y="16"/>
                    <a:pt x="14" y="21"/>
                    <a:pt x="16" y="26"/>
                  </a:cubicBezTo>
                  <a:cubicBezTo>
                    <a:pt x="15" y="31"/>
                    <a:pt x="17" y="36"/>
                    <a:pt x="19" y="40"/>
                  </a:cubicBezTo>
                  <a:cubicBezTo>
                    <a:pt x="20" y="43"/>
                    <a:pt x="20" y="46"/>
                    <a:pt x="20" y="48"/>
                  </a:cubicBezTo>
                  <a:cubicBezTo>
                    <a:pt x="20" y="57"/>
                    <a:pt x="20" y="65"/>
                    <a:pt x="17" y="73"/>
                  </a:cubicBezTo>
                  <a:cubicBezTo>
                    <a:pt x="16" y="76"/>
                    <a:pt x="14" y="79"/>
                    <a:pt x="10" y="81"/>
                  </a:cubicBezTo>
                  <a:cubicBezTo>
                    <a:pt x="10" y="81"/>
                    <a:pt x="9" y="81"/>
                    <a:pt x="8" y="81"/>
                  </a:cubicBezTo>
                  <a:cubicBezTo>
                    <a:pt x="7" y="81"/>
                    <a:pt x="5" y="80"/>
                    <a:pt x="6" y="79"/>
                  </a:cubicBezTo>
                  <a:cubicBezTo>
                    <a:pt x="6" y="77"/>
                    <a:pt x="7" y="77"/>
                    <a:pt x="8" y="77"/>
                  </a:cubicBezTo>
                  <a:cubicBezTo>
                    <a:pt x="9" y="77"/>
                    <a:pt x="11" y="76"/>
                    <a:pt x="12" y="75"/>
                  </a:cubicBezTo>
                  <a:cubicBezTo>
                    <a:pt x="16" y="68"/>
                    <a:pt x="16" y="60"/>
                    <a:pt x="17" y="53"/>
                  </a:cubicBezTo>
                  <a:cubicBezTo>
                    <a:pt x="18" y="50"/>
                    <a:pt x="18" y="47"/>
                    <a:pt x="17" y="43"/>
                  </a:cubicBezTo>
                  <a:cubicBezTo>
                    <a:pt x="17" y="43"/>
                    <a:pt x="16" y="44"/>
                    <a:pt x="16" y="44"/>
                  </a:cubicBezTo>
                  <a:cubicBezTo>
                    <a:pt x="16" y="43"/>
                    <a:pt x="17" y="44"/>
                    <a:pt x="17" y="44"/>
                  </a:cubicBezTo>
                  <a:cubicBezTo>
                    <a:pt x="18" y="47"/>
                    <a:pt x="18" y="50"/>
                    <a:pt x="17" y="53"/>
                  </a:cubicBezTo>
                  <a:cubicBezTo>
                    <a:pt x="16" y="53"/>
                    <a:pt x="17" y="56"/>
                    <a:pt x="16" y="55"/>
                  </a:cubicBezTo>
                  <a:cubicBezTo>
                    <a:pt x="14" y="55"/>
                    <a:pt x="14" y="53"/>
                    <a:pt x="14" y="51"/>
                  </a:cubicBezTo>
                  <a:cubicBezTo>
                    <a:pt x="14" y="45"/>
                    <a:pt x="13" y="40"/>
                    <a:pt x="10" y="35"/>
                  </a:cubicBezTo>
                  <a:cubicBezTo>
                    <a:pt x="9" y="31"/>
                    <a:pt x="8" y="27"/>
                    <a:pt x="8" y="24"/>
                  </a:cubicBezTo>
                  <a:cubicBezTo>
                    <a:pt x="7" y="17"/>
                    <a:pt x="4" y="11"/>
                    <a:pt x="0" y="6"/>
                  </a:cubicBezTo>
                  <a:cubicBezTo>
                    <a:pt x="0" y="6"/>
                    <a:pt x="0" y="6"/>
                    <a:pt x="0" y="5"/>
                  </a:cubicBezTo>
                  <a:close/>
                </a:path>
              </a:pathLst>
            </a:custGeom>
            <a:solidFill>
              <a:srgbClr val="3A15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8" name="Freeform 209">
              <a:extLst>
                <a:ext uri="{FF2B5EF4-FFF2-40B4-BE49-F238E27FC236}">
                  <a16:creationId xmlns:a16="http://schemas.microsoft.com/office/drawing/2014/main" id="{E0F61206-AE74-A085-CE9F-F4A017E9E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" y="1662"/>
              <a:ext cx="67" cy="78"/>
            </a:xfrm>
            <a:custGeom>
              <a:avLst/>
              <a:gdLst>
                <a:gd name="T0" fmla="*/ 13 w 28"/>
                <a:gd name="T1" fmla="*/ 10 h 33"/>
                <a:gd name="T2" fmla="*/ 14 w 28"/>
                <a:gd name="T3" fmla="*/ 7 h 33"/>
                <a:gd name="T4" fmla="*/ 17 w 28"/>
                <a:gd name="T5" fmla="*/ 15 h 33"/>
                <a:gd name="T6" fmla="*/ 20 w 28"/>
                <a:gd name="T7" fmla="*/ 9 h 33"/>
                <a:gd name="T8" fmla="*/ 22 w 28"/>
                <a:gd name="T9" fmla="*/ 12 h 33"/>
                <a:gd name="T10" fmla="*/ 24 w 28"/>
                <a:gd name="T11" fmla="*/ 5 h 33"/>
                <a:gd name="T12" fmla="*/ 24 w 28"/>
                <a:gd name="T13" fmla="*/ 3 h 33"/>
                <a:gd name="T14" fmla="*/ 26 w 28"/>
                <a:gd name="T15" fmla="*/ 0 h 33"/>
                <a:gd name="T16" fmla="*/ 27 w 28"/>
                <a:gd name="T17" fmla="*/ 3 h 33"/>
                <a:gd name="T18" fmla="*/ 25 w 28"/>
                <a:gd name="T19" fmla="*/ 15 h 33"/>
                <a:gd name="T20" fmla="*/ 24 w 28"/>
                <a:gd name="T21" fmla="*/ 20 h 33"/>
                <a:gd name="T22" fmla="*/ 17 w 28"/>
                <a:gd name="T23" fmla="*/ 31 h 33"/>
                <a:gd name="T24" fmla="*/ 16 w 28"/>
                <a:gd name="T25" fmla="*/ 31 h 33"/>
                <a:gd name="T26" fmla="*/ 12 w 28"/>
                <a:gd name="T27" fmla="*/ 32 h 33"/>
                <a:gd name="T28" fmla="*/ 7 w 28"/>
                <a:gd name="T29" fmla="*/ 23 h 33"/>
                <a:gd name="T30" fmla="*/ 0 w 28"/>
                <a:gd name="T31" fmla="*/ 30 h 33"/>
                <a:gd name="T32" fmla="*/ 3 w 28"/>
                <a:gd name="T33" fmla="*/ 19 h 33"/>
                <a:gd name="T34" fmla="*/ 13 w 28"/>
                <a:gd name="T35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3">
                  <a:moveTo>
                    <a:pt x="13" y="10"/>
                  </a:moveTo>
                  <a:cubicBezTo>
                    <a:pt x="13" y="9"/>
                    <a:pt x="13" y="7"/>
                    <a:pt x="14" y="7"/>
                  </a:cubicBezTo>
                  <a:cubicBezTo>
                    <a:pt x="16" y="10"/>
                    <a:pt x="13" y="14"/>
                    <a:pt x="17" y="15"/>
                  </a:cubicBezTo>
                  <a:cubicBezTo>
                    <a:pt x="18" y="13"/>
                    <a:pt x="19" y="11"/>
                    <a:pt x="20" y="9"/>
                  </a:cubicBezTo>
                  <a:cubicBezTo>
                    <a:pt x="22" y="9"/>
                    <a:pt x="21" y="11"/>
                    <a:pt x="22" y="12"/>
                  </a:cubicBezTo>
                  <a:cubicBezTo>
                    <a:pt x="23" y="10"/>
                    <a:pt x="24" y="7"/>
                    <a:pt x="24" y="5"/>
                  </a:cubicBezTo>
                  <a:cubicBezTo>
                    <a:pt x="25" y="4"/>
                    <a:pt x="24" y="3"/>
                    <a:pt x="24" y="3"/>
                  </a:cubicBezTo>
                  <a:cubicBezTo>
                    <a:pt x="25" y="1"/>
                    <a:pt x="25" y="0"/>
                    <a:pt x="26" y="0"/>
                  </a:cubicBezTo>
                  <a:cubicBezTo>
                    <a:pt x="28" y="1"/>
                    <a:pt x="28" y="2"/>
                    <a:pt x="27" y="3"/>
                  </a:cubicBezTo>
                  <a:cubicBezTo>
                    <a:pt x="27" y="7"/>
                    <a:pt x="26" y="11"/>
                    <a:pt x="25" y="15"/>
                  </a:cubicBezTo>
                  <a:cubicBezTo>
                    <a:pt x="25" y="17"/>
                    <a:pt x="25" y="20"/>
                    <a:pt x="24" y="20"/>
                  </a:cubicBezTo>
                  <a:cubicBezTo>
                    <a:pt x="19" y="23"/>
                    <a:pt x="19" y="27"/>
                    <a:pt x="17" y="31"/>
                  </a:cubicBezTo>
                  <a:cubicBezTo>
                    <a:pt x="17" y="31"/>
                    <a:pt x="16" y="31"/>
                    <a:pt x="16" y="31"/>
                  </a:cubicBezTo>
                  <a:cubicBezTo>
                    <a:pt x="14" y="28"/>
                    <a:pt x="14" y="33"/>
                    <a:pt x="12" y="32"/>
                  </a:cubicBezTo>
                  <a:cubicBezTo>
                    <a:pt x="14" y="27"/>
                    <a:pt x="10" y="25"/>
                    <a:pt x="7" y="23"/>
                  </a:cubicBezTo>
                  <a:cubicBezTo>
                    <a:pt x="7" y="27"/>
                    <a:pt x="1" y="26"/>
                    <a:pt x="0" y="30"/>
                  </a:cubicBezTo>
                  <a:cubicBezTo>
                    <a:pt x="1" y="27"/>
                    <a:pt x="2" y="23"/>
                    <a:pt x="3" y="19"/>
                  </a:cubicBezTo>
                  <a:cubicBezTo>
                    <a:pt x="5" y="14"/>
                    <a:pt x="10" y="13"/>
                    <a:pt x="13" y="10"/>
                  </a:cubicBezTo>
                  <a:close/>
                </a:path>
              </a:pathLst>
            </a:custGeom>
            <a:solidFill>
              <a:srgbClr val="6D2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9" name="Freeform 210">
              <a:extLst>
                <a:ext uri="{FF2B5EF4-FFF2-40B4-BE49-F238E27FC236}">
                  <a16:creationId xmlns:a16="http://schemas.microsoft.com/office/drawing/2014/main" id="{1FEE93FA-844A-9BEE-C944-877CB05A4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598"/>
              <a:ext cx="61" cy="199"/>
            </a:xfrm>
            <a:custGeom>
              <a:avLst/>
              <a:gdLst>
                <a:gd name="T0" fmla="*/ 3 w 26"/>
                <a:gd name="T1" fmla="*/ 18 h 84"/>
                <a:gd name="T2" fmla="*/ 0 w 26"/>
                <a:gd name="T3" fmla="*/ 0 h 84"/>
                <a:gd name="T4" fmla="*/ 2 w 26"/>
                <a:gd name="T5" fmla="*/ 3 h 84"/>
                <a:gd name="T6" fmla="*/ 15 w 26"/>
                <a:gd name="T7" fmla="*/ 27 h 84"/>
                <a:gd name="T8" fmla="*/ 22 w 26"/>
                <a:gd name="T9" fmla="*/ 44 h 84"/>
                <a:gd name="T10" fmla="*/ 24 w 26"/>
                <a:gd name="T11" fmla="*/ 47 h 84"/>
                <a:gd name="T12" fmla="*/ 23 w 26"/>
                <a:gd name="T13" fmla="*/ 50 h 84"/>
                <a:gd name="T14" fmla="*/ 18 w 26"/>
                <a:gd name="T15" fmla="*/ 67 h 84"/>
                <a:gd name="T16" fmla="*/ 21 w 26"/>
                <a:gd name="T17" fmla="*/ 76 h 84"/>
                <a:gd name="T18" fmla="*/ 14 w 26"/>
                <a:gd name="T19" fmla="*/ 83 h 84"/>
                <a:gd name="T20" fmla="*/ 18 w 26"/>
                <a:gd name="T21" fmla="*/ 71 h 84"/>
                <a:gd name="T22" fmla="*/ 15 w 26"/>
                <a:gd name="T23" fmla="*/ 62 h 84"/>
                <a:gd name="T24" fmla="*/ 18 w 26"/>
                <a:gd name="T25" fmla="*/ 52 h 84"/>
                <a:gd name="T26" fmla="*/ 17 w 26"/>
                <a:gd name="T27" fmla="*/ 36 h 84"/>
                <a:gd name="T28" fmla="*/ 3 w 26"/>
                <a:gd name="T29" fmla="*/ 18 h 84"/>
                <a:gd name="T30" fmla="*/ 3 w 26"/>
                <a:gd name="T31" fmla="*/ 1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84">
                  <a:moveTo>
                    <a:pt x="3" y="18"/>
                  </a:moveTo>
                  <a:cubicBezTo>
                    <a:pt x="2" y="12"/>
                    <a:pt x="0" y="6"/>
                    <a:pt x="0" y="0"/>
                  </a:cubicBezTo>
                  <a:cubicBezTo>
                    <a:pt x="2" y="1"/>
                    <a:pt x="2" y="2"/>
                    <a:pt x="2" y="3"/>
                  </a:cubicBezTo>
                  <a:cubicBezTo>
                    <a:pt x="3" y="13"/>
                    <a:pt x="9" y="20"/>
                    <a:pt x="15" y="27"/>
                  </a:cubicBezTo>
                  <a:cubicBezTo>
                    <a:pt x="20" y="32"/>
                    <a:pt x="21" y="38"/>
                    <a:pt x="22" y="44"/>
                  </a:cubicBezTo>
                  <a:cubicBezTo>
                    <a:pt x="22" y="45"/>
                    <a:pt x="21" y="47"/>
                    <a:pt x="24" y="47"/>
                  </a:cubicBezTo>
                  <a:cubicBezTo>
                    <a:pt x="26" y="47"/>
                    <a:pt x="25" y="50"/>
                    <a:pt x="23" y="50"/>
                  </a:cubicBezTo>
                  <a:cubicBezTo>
                    <a:pt x="17" y="55"/>
                    <a:pt x="16" y="59"/>
                    <a:pt x="18" y="67"/>
                  </a:cubicBezTo>
                  <a:cubicBezTo>
                    <a:pt x="19" y="70"/>
                    <a:pt x="20" y="73"/>
                    <a:pt x="21" y="76"/>
                  </a:cubicBezTo>
                  <a:cubicBezTo>
                    <a:pt x="22" y="82"/>
                    <a:pt x="19" y="84"/>
                    <a:pt x="14" y="83"/>
                  </a:cubicBezTo>
                  <a:cubicBezTo>
                    <a:pt x="18" y="81"/>
                    <a:pt x="19" y="77"/>
                    <a:pt x="18" y="71"/>
                  </a:cubicBezTo>
                  <a:cubicBezTo>
                    <a:pt x="17" y="68"/>
                    <a:pt x="15" y="65"/>
                    <a:pt x="15" y="62"/>
                  </a:cubicBezTo>
                  <a:cubicBezTo>
                    <a:pt x="15" y="58"/>
                    <a:pt x="16" y="55"/>
                    <a:pt x="18" y="52"/>
                  </a:cubicBezTo>
                  <a:cubicBezTo>
                    <a:pt x="21" y="47"/>
                    <a:pt x="21" y="41"/>
                    <a:pt x="17" y="36"/>
                  </a:cubicBezTo>
                  <a:cubicBezTo>
                    <a:pt x="12" y="31"/>
                    <a:pt x="8" y="24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lose/>
                </a:path>
              </a:pathLst>
            </a:custGeom>
            <a:solidFill>
              <a:srgbClr val="8F56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0" name="Freeform 211">
              <a:extLst>
                <a:ext uri="{FF2B5EF4-FFF2-40B4-BE49-F238E27FC236}">
                  <a16:creationId xmlns:a16="http://schemas.microsoft.com/office/drawing/2014/main" id="{B7F62FD1-8EDF-F525-D161-0F072DD93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1" y="1477"/>
              <a:ext cx="57" cy="105"/>
            </a:xfrm>
            <a:custGeom>
              <a:avLst/>
              <a:gdLst>
                <a:gd name="T0" fmla="*/ 1 w 24"/>
                <a:gd name="T1" fmla="*/ 3 h 44"/>
                <a:gd name="T2" fmla="*/ 3 w 24"/>
                <a:gd name="T3" fmla="*/ 3 h 44"/>
                <a:gd name="T4" fmla="*/ 17 w 24"/>
                <a:gd name="T5" fmla="*/ 19 h 44"/>
                <a:gd name="T6" fmla="*/ 22 w 24"/>
                <a:gd name="T7" fmla="*/ 26 h 44"/>
                <a:gd name="T8" fmla="*/ 17 w 24"/>
                <a:gd name="T9" fmla="*/ 44 h 44"/>
                <a:gd name="T10" fmla="*/ 12 w 24"/>
                <a:gd name="T11" fmla="*/ 38 h 44"/>
                <a:gd name="T12" fmla="*/ 10 w 24"/>
                <a:gd name="T13" fmla="*/ 36 h 44"/>
                <a:gd name="T14" fmla="*/ 7 w 24"/>
                <a:gd name="T15" fmla="*/ 30 h 44"/>
                <a:gd name="T16" fmla="*/ 14 w 24"/>
                <a:gd name="T17" fmla="*/ 31 h 44"/>
                <a:gd name="T18" fmla="*/ 10 w 24"/>
                <a:gd name="T19" fmla="*/ 27 h 44"/>
                <a:gd name="T20" fmla="*/ 9 w 24"/>
                <a:gd name="T21" fmla="*/ 24 h 44"/>
                <a:gd name="T22" fmla="*/ 13 w 24"/>
                <a:gd name="T23" fmla="*/ 24 h 44"/>
                <a:gd name="T24" fmla="*/ 15 w 24"/>
                <a:gd name="T25" fmla="*/ 26 h 44"/>
                <a:gd name="T26" fmla="*/ 1 w 24"/>
                <a:gd name="T27" fmla="*/ 5 h 44"/>
                <a:gd name="T28" fmla="*/ 1 w 24"/>
                <a:gd name="T29" fmla="*/ 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44">
                  <a:moveTo>
                    <a:pt x="1" y="3"/>
                  </a:moveTo>
                  <a:cubicBezTo>
                    <a:pt x="1" y="0"/>
                    <a:pt x="2" y="2"/>
                    <a:pt x="3" y="3"/>
                  </a:cubicBezTo>
                  <a:cubicBezTo>
                    <a:pt x="8" y="7"/>
                    <a:pt x="12" y="14"/>
                    <a:pt x="17" y="19"/>
                  </a:cubicBezTo>
                  <a:cubicBezTo>
                    <a:pt x="19" y="21"/>
                    <a:pt x="20" y="24"/>
                    <a:pt x="22" y="26"/>
                  </a:cubicBezTo>
                  <a:cubicBezTo>
                    <a:pt x="24" y="33"/>
                    <a:pt x="18" y="38"/>
                    <a:pt x="17" y="44"/>
                  </a:cubicBezTo>
                  <a:cubicBezTo>
                    <a:pt x="13" y="44"/>
                    <a:pt x="13" y="41"/>
                    <a:pt x="12" y="38"/>
                  </a:cubicBezTo>
                  <a:cubicBezTo>
                    <a:pt x="12" y="37"/>
                    <a:pt x="11" y="37"/>
                    <a:pt x="10" y="36"/>
                  </a:cubicBezTo>
                  <a:cubicBezTo>
                    <a:pt x="8" y="35"/>
                    <a:pt x="4" y="33"/>
                    <a:pt x="7" y="30"/>
                  </a:cubicBezTo>
                  <a:cubicBezTo>
                    <a:pt x="8" y="28"/>
                    <a:pt x="12" y="29"/>
                    <a:pt x="14" y="31"/>
                  </a:cubicBezTo>
                  <a:cubicBezTo>
                    <a:pt x="13" y="30"/>
                    <a:pt x="11" y="29"/>
                    <a:pt x="10" y="27"/>
                  </a:cubicBezTo>
                  <a:cubicBezTo>
                    <a:pt x="9" y="26"/>
                    <a:pt x="8" y="25"/>
                    <a:pt x="9" y="24"/>
                  </a:cubicBezTo>
                  <a:cubicBezTo>
                    <a:pt x="10" y="22"/>
                    <a:pt x="12" y="24"/>
                    <a:pt x="13" y="24"/>
                  </a:cubicBezTo>
                  <a:cubicBezTo>
                    <a:pt x="13" y="25"/>
                    <a:pt x="14" y="26"/>
                    <a:pt x="15" y="26"/>
                  </a:cubicBezTo>
                  <a:cubicBezTo>
                    <a:pt x="10" y="19"/>
                    <a:pt x="7" y="11"/>
                    <a:pt x="1" y="5"/>
                  </a:cubicBezTo>
                  <a:cubicBezTo>
                    <a:pt x="1" y="4"/>
                    <a:pt x="0" y="4"/>
                    <a:pt x="1" y="3"/>
                  </a:cubicBezTo>
                  <a:close/>
                </a:path>
              </a:pathLst>
            </a:custGeom>
            <a:solidFill>
              <a:srgbClr val="1A1D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1" name="Freeform 212">
              <a:extLst>
                <a:ext uri="{FF2B5EF4-FFF2-40B4-BE49-F238E27FC236}">
                  <a16:creationId xmlns:a16="http://schemas.microsoft.com/office/drawing/2014/main" id="{75D1B29A-4EBF-1EB6-2847-40E0A815B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" y="1470"/>
              <a:ext cx="59" cy="93"/>
            </a:xfrm>
            <a:custGeom>
              <a:avLst/>
              <a:gdLst>
                <a:gd name="T0" fmla="*/ 14 w 25"/>
                <a:gd name="T1" fmla="*/ 5 h 39"/>
                <a:gd name="T2" fmla="*/ 16 w 25"/>
                <a:gd name="T3" fmla="*/ 14 h 39"/>
                <a:gd name="T4" fmla="*/ 18 w 25"/>
                <a:gd name="T5" fmla="*/ 14 h 39"/>
                <a:gd name="T6" fmla="*/ 19 w 25"/>
                <a:gd name="T7" fmla="*/ 14 h 39"/>
                <a:gd name="T8" fmla="*/ 22 w 25"/>
                <a:gd name="T9" fmla="*/ 19 h 39"/>
                <a:gd name="T10" fmla="*/ 24 w 25"/>
                <a:gd name="T11" fmla="*/ 31 h 39"/>
                <a:gd name="T12" fmla="*/ 22 w 25"/>
                <a:gd name="T13" fmla="*/ 39 h 39"/>
                <a:gd name="T14" fmla="*/ 19 w 25"/>
                <a:gd name="T15" fmla="*/ 25 h 39"/>
                <a:gd name="T16" fmla="*/ 17 w 25"/>
                <a:gd name="T17" fmla="*/ 30 h 39"/>
                <a:gd name="T18" fmla="*/ 0 w 25"/>
                <a:gd name="T19" fmla="*/ 0 h 39"/>
                <a:gd name="T20" fmla="*/ 8 w 25"/>
                <a:gd name="T21" fmla="*/ 9 h 39"/>
                <a:gd name="T22" fmla="*/ 7 w 25"/>
                <a:gd name="T23" fmla="*/ 2 h 39"/>
                <a:gd name="T24" fmla="*/ 14 w 25"/>
                <a:gd name="T25" fmla="*/ 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39">
                  <a:moveTo>
                    <a:pt x="14" y="5"/>
                  </a:moveTo>
                  <a:cubicBezTo>
                    <a:pt x="11" y="9"/>
                    <a:pt x="15" y="11"/>
                    <a:pt x="16" y="14"/>
                  </a:cubicBezTo>
                  <a:cubicBezTo>
                    <a:pt x="16" y="15"/>
                    <a:pt x="18" y="17"/>
                    <a:pt x="18" y="14"/>
                  </a:cubicBezTo>
                  <a:cubicBezTo>
                    <a:pt x="18" y="13"/>
                    <a:pt x="19" y="14"/>
                    <a:pt x="19" y="14"/>
                  </a:cubicBezTo>
                  <a:cubicBezTo>
                    <a:pt x="21" y="16"/>
                    <a:pt x="21" y="17"/>
                    <a:pt x="22" y="19"/>
                  </a:cubicBezTo>
                  <a:cubicBezTo>
                    <a:pt x="21" y="23"/>
                    <a:pt x="23" y="27"/>
                    <a:pt x="24" y="31"/>
                  </a:cubicBezTo>
                  <a:cubicBezTo>
                    <a:pt x="24" y="33"/>
                    <a:pt x="25" y="36"/>
                    <a:pt x="22" y="39"/>
                  </a:cubicBezTo>
                  <a:cubicBezTo>
                    <a:pt x="22" y="34"/>
                    <a:pt x="22" y="30"/>
                    <a:pt x="19" y="25"/>
                  </a:cubicBezTo>
                  <a:cubicBezTo>
                    <a:pt x="19" y="28"/>
                    <a:pt x="19" y="30"/>
                    <a:pt x="17" y="30"/>
                  </a:cubicBezTo>
                  <a:cubicBezTo>
                    <a:pt x="12" y="20"/>
                    <a:pt x="6" y="10"/>
                    <a:pt x="0" y="0"/>
                  </a:cubicBezTo>
                  <a:cubicBezTo>
                    <a:pt x="5" y="2"/>
                    <a:pt x="5" y="6"/>
                    <a:pt x="8" y="9"/>
                  </a:cubicBezTo>
                  <a:cubicBezTo>
                    <a:pt x="10" y="6"/>
                    <a:pt x="7" y="5"/>
                    <a:pt x="7" y="2"/>
                  </a:cubicBezTo>
                  <a:cubicBezTo>
                    <a:pt x="10" y="4"/>
                    <a:pt x="12" y="5"/>
                    <a:pt x="14" y="5"/>
                  </a:cubicBezTo>
                  <a:close/>
                </a:path>
              </a:pathLst>
            </a:custGeom>
            <a:solidFill>
              <a:srgbClr val="7F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2" name="Freeform 213">
              <a:extLst>
                <a:ext uri="{FF2B5EF4-FFF2-40B4-BE49-F238E27FC236}">
                  <a16:creationId xmlns:a16="http://schemas.microsoft.com/office/drawing/2014/main" id="{37F015A9-6899-338D-E010-0D4163623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" y="1475"/>
              <a:ext cx="79" cy="33"/>
            </a:xfrm>
            <a:custGeom>
              <a:avLst/>
              <a:gdLst>
                <a:gd name="T0" fmla="*/ 24 w 33"/>
                <a:gd name="T1" fmla="*/ 7 h 14"/>
                <a:gd name="T2" fmla="*/ 22 w 33"/>
                <a:gd name="T3" fmla="*/ 6 h 14"/>
                <a:gd name="T4" fmla="*/ 8 w 33"/>
                <a:gd name="T5" fmla="*/ 13 h 14"/>
                <a:gd name="T6" fmla="*/ 1 w 33"/>
                <a:gd name="T7" fmla="*/ 10 h 14"/>
                <a:gd name="T8" fmla="*/ 4 w 33"/>
                <a:gd name="T9" fmla="*/ 6 h 14"/>
                <a:gd name="T10" fmla="*/ 10 w 33"/>
                <a:gd name="T11" fmla="*/ 4 h 14"/>
                <a:gd name="T12" fmla="*/ 32 w 33"/>
                <a:gd name="T13" fmla="*/ 0 h 14"/>
                <a:gd name="T14" fmla="*/ 33 w 33"/>
                <a:gd name="T15" fmla="*/ 6 h 14"/>
                <a:gd name="T16" fmla="*/ 24 w 33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4">
                  <a:moveTo>
                    <a:pt x="24" y="7"/>
                  </a:moveTo>
                  <a:cubicBezTo>
                    <a:pt x="24" y="6"/>
                    <a:pt x="23" y="6"/>
                    <a:pt x="22" y="6"/>
                  </a:cubicBezTo>
                  <a:cubicBezTo>
                    <a:pt x="19" y="11"/>
                    <a:pt x="13" y="11"/>
                    <a:pt x="8" y="13"/>
                  </a:cubicBezTo>
                  <a:cubicBezTo>
                    <a:pt x="5" y="14"/>
                    <a:pt x="3" y="14"/>
                    <a:pt x="1" y="10"/>
                  </a:cubicBezTo>
                  <a:cubicBezTo>
                    <a:pt x="0" y="7"/>
                    <a:pt x="0" y="5"/>
                    <a:pt x="4" y="6"/>
                  </a:cubicBezTo>
                  <a:cubicBezTo>
                    <a:pt x="7" y="6"/>
                    <a:pt x="8" y="5"/>
                    <a:pt x="10" y="4"/>
                  </a:cubicBezTo>
                  <a:cubicBezTo>
                    <a:pt x="17" y="1"/>
                    <a:pt x="25" y="2"/>
                    <a:pt x="32" y="0"/>
                  </a:cubicBezTo>
                  <a:cubicBezTo>
                    <a:pt x="33" y="2"/>
                    <a:pt x="33" y="4"/>
                    <a:pt x="33" y="6"/>
                  </a:cubicBezTo>
                  <a:cubicBezTo>
                    <a:pt x="30" y="6"/>
                    <a:pt x="27" y="6"/>
                    <a:pt x="24" y="7"/>
                  </a:cubicBezTo>
                  <a:close/>
                </a:path>
              </a:pathLst>
            </a:custGeom>
            <a:solidFill>
              <a:srgbClr val="E882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3" name="Freeform 214">
              <a:extLst>
                <a:ext uri="{FF2B5EF4-FFF2-40B4-BE49-F238E27FC236}">
                  <a16:creationId xmlns:a16="http://schemas.microsoft.com/office/drawing/2014/main" id="{ED78D598-63DA-1485-552F-B2A6839E0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4" y="1660"/>
              <a:ext cx="47" cy="64"/>
            </a:xfrm>
            <a:custGeom>
              <a:avLst/>
              <a:gdLst>
                <a:gd name="T0" fmla="*/ 12 w 20"/>
                <a:gd name="T1" fmla="*/ 6 h 27"/>
                <a:gd name="T2" fmla="*/ 15 w 20"/>
                <a:gd name="T3" fmla="*/ 9 h 27"/>
                <a:gd name="T4" fmla="*/ 19 w 20"/>
                <a:gd name="T5" fmla="*/ 0 h 27"/>
                <a:gd name="T6" fmla="*/ 18 w 20"/>
                <a:gd name="T7" fmla="*/ 10 h 27"/>
                <a:gd name="T8" fmla="*/ 15 w 20"/>
                <a:gd name="T9" fmla="*/ 18 h 27"/>
                <a:gd name="T10" fmla="*/ 12 w 20"/>
                <a:gd name="T11" fmla="*/ 24 h 27"/>
                <a:gd name="T12" fmla="*/ 10 w 20"/>
                <a:gd name="T13" fmla="*/ 21 h 27"/>
                <a:gd name="T14" fmla="*/ 9 w 20"/>
                <a:gd name="T15" fmla="*/ 27 h 27"/>
                <a:gd name="T16" fmla="*/ 8 w 20"/>
                <a:gd name="T17" fmla="*/ 14 h 27"/>
                <a:gd name="T18" fmla="*/ 6 w 20"/>
                <a:gd name="T19" fmla="*/ 18 h 27"/>
                <a:gd name="T20" fmla="*/ 5 w 20"/>
                <a:gd name="T21" fmla="*/ 22 h 27"/>
                <a:gd name="T22" fmla="*/ 3 w 20"/>
                <a:gd name="T23" fmla="*/ 18 h 27"/>
                <a:gd name="T24" fmla="*/ 1 w 20"/>
                <a:gd name="T25" fmla="*/ 21 h 27"/>
                <a:gd name="T26" fmla="*/ 1 w 20"/>
                <a:gd name="T27" fmla="*/ 8 h 27"/>
                <a:gd name="T28" fmla="*/ 5 w 20"/>
                <a:gd name="T29" fmla="*/ 8 h 27"/>
                <a:gd name="T30" fmla="*/ 6 w 20"/>
                <a:gd name="T31" fmla="*/ 13 h 27"/>
                <a:gd name="T32" fmla="*/ 6 w 20"/>
                <a:gd name="T33" fmla="*/ 13 h 27"/>
                <a:gd name="T34" fmla="*/ 12 w 20"/>
                <a:gd name="T35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27">
                  <a:moveTo>
                    <a:pt x="12" y="6"/>
                  </a:moveTo>
                  <a:cubicBezTo>
                    <a:pt x="14" y="6"/>
                    <a:pt x="14" y="8"/>
                    <a:pt x="15" y="9"/>
                  </a:cubicBezTo>
                  <a:cubicBezTo>
                    <a:pt x="19" y="7"/>
                    <a:pt x="16" y="3"/>
                    <a:pt x="19" y="0"/>
                  </a:cubicBezTo>
                  <a:cubicBezTo>
                    <a:pt x="20" y="4"/>
                    <a:pt x="18" y="7"/>
                    <a:pt x="18" y="10"/>
                  </a:cubicBezTo>
                  <a:cubicBezTo>
                    <a:pt x="20" y="14"/>
                    <a:pt x="17" y="16"/>
                    <a:pt x="15" y="18"/>
                  </a:cubicBezTo>
                  <a:cubicBezTo>
                    <a:pt x="13" y="20"/>
                    <a:pt x="13" y="22"/>
                    <a:pt x="12" y="24"/>
                  </a:cubicBezTo>
                  <a:cubicBezTo>
                    <a:pt x="10" y="24"/>
                    <a:pt x="12" y="22"/>
                    <a:pt x="10" y="21"/>
                  </a:cubicBezTo>
                  <a:cubicBezTo>
                    <a:pt x="10" y="23"/>
                    <a:pt x="9" y="25"/>
                    <a:pt x="9" y="27"/>
                  </a:cubicBezTo>
                  <a:cubicBezTo>
                    <a:pt x="5" y="23"/>
                    <a:pt x="9" y="18"/>
                    <a:pt x="8" y="14"/>
                  </a:cubicBezTo>
                  <a:cubicBezTo>
                    <a:pt x="6" y="15"/>
                    <a:pt x="6" y="17"/>
                    <a:pt x="6" y="18"/>
                  </a:cubicBezTo>
                  <a:cubicBezTo>
                    <a:pt x="6" y="20"/>
                    <a:pt x="7" y="22"/>
                    <a:pt x="5" y="22"/>
                  </a:cubicBezTo>
                  <a:cubicBezTo>
                    <a:pt x="3" y="22"/>
                    <a:pt x="4" y="19"/>
                    <a:pt x="3" y="18"/>
                  </a:cubicBezTo>
                  <a:cubicBezTo>
                    <a:pt x="2" y="19"/>
                    <a:pt x="3" y="21"/>
                    <a:pt x="1" y="21"/>
                  </a:cubicBezTo>
                  <a:cubicBezTo>
                    <a:pt x="1" y="17"/>
                    <a:pt x="0" y="12"/>
                    <a:pt x="1" y="8"/>
                  </a:cubicBezTo>
                  <a:cubicBezTo>
                    <a:pt x="2" y="10"/>
                    <a:pt x="3" y="13"/>
                    <a:pt x="5" y="8"/>
                  </a:cubicBezTo>
                  <a:cubicBezTo>
                    <a:pt x="5" y="10"/>
                    <a:pt x="5" y="12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11" y="14"/>
                    <a:pt x="10" y="9"/>
                    <a:pt x="12" y="6"/>
                  </a:cubicBezTo>
                  <a:close/>
                </a:path>
              </a:pathLst>
            </a:custGeom>
            <a:solidFill>
              <a:srgbClr val="802C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4" name="Freeform 215">
              <a:extLst>
                <a:ext uri="{FF2B5EF4-FFF2-40B4-BE49-F238E27FC236}">
                  <a16:creationId xmlns:a16="http://schemas.microsoft.com/office/drawing/2014/main" id="{F67934DE-5E9A-D55A-1751-05BFB1FB1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" y="1394"/>
              <a:ext cx="71" cy="91"/>
            </a:xfrm>
            <a:custGeom>
              <a:avLst/>
              <a:gdLst>
                <a:gd name="T0" fmla="*/ 21 w 30"/>
                <a:gd name="T1" fmla="*/ 18 h 38"/>
                <a:gd name="T2" fmla="*/ 30 w 30"/>
                <a:gd name="T3" fmla="*/ 29 h 38"/>
                <a:gd name="T4" fmla="*/ 27 w 30"/>
                <a:gd name="T5" fmla="*/ 28 h 38"/>
                <a:gd name="T6" fmla="*/ 22 w 30"/>
                <a:gd name="T7" fmla="*/ 27 h 38"/>
                <a:gd name="T8" fmla="*/ 23 w 30"/>
                <a:gd name="T9" fmla="*/ 32 h 38"/>
                <a:gd name="T10" fmla="*/ 25 w 30"/>
                <a:gd name="T11" fmla="*/ 34 h 38"/>
                <a:gd name="T12" fmla="*/ 25 w 30"/>
                <a:gd name="T13" fmla="*/ 37 h 38"/>
                <a:gd name="T14" fmla="*/ 24 w 30"/>
                <a:gd name="T15" fmla="*/ 36 h 38"/>
                <a:gd name="T16" fmla="*/ 12 w 30"/>
                <a:gd name="T17" fmla="*/ 22 h 38"/>
                <a:gd name="T18" fmla="*/ 13 w 30"/>
                <a:gd name="T19" fmla="*/ 16 h 38"/>
                <a:gd name="T20" fmla="*/ 3 w 30"/>
                <a:gd name="T21" fmla="*/ 6 h 38"/>
                <a:gd name="T22" fmla="*/ 0 w 30"/>
                <a:gd name="T23" fmla="*/ 1 h 38"/>
                <a:gd name="T24" fmla="*/ 1 w 30"/>
                <a:gd name="T25" fmla="*/ 0 h 38"/>
                <a:gd name="T26" fmla="*/ 7 w 30"/>
                <a:gd name="T27" fmla="*/ 4 h 38"/>
                <a:gd name="T28" fmla="*/ 21 w 30"/>
                <a:gd name="T29" fmla="*/ 1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38">
                  <a:moveTo>
                    <a:pt x="21" y="18"/>
                  </a:moveTo>
                  <a:cubicBezTo>
                    <a:pt x="24" y="21"/>
                    <a:pt x="28" y="24"/>
                    <a:pt x="30" y="29"/>
                  </a:cubicBezTo>
                  <a:cubicBezTo>
                    <a:pt x="28" y="29"/>
                    <a:pt x="28" y="28"/>
                    <a:pt x="27" y="28"/>
                  </a:cubicBezTo>
                  <a:cubicBezTo>
                    <a:pt x="26" y="26"/>
                    <a:pt x="23" y="26"/>
                    <a:pt x="22" y="27"/>
                  </a:cubicBezTo>
                  <a:cubicBezTo>
                    <a:pt x="20" y="28"/>
                    <a:pt x="22" y="30"/>
                    <a:pt x="23" y="32"/>
                  </a:cubicBezTo>
                  <a:cubicBezTo>
                    <a:pt x="24" y="33"/>
                    <a:pt x="24" y="33"/>
                    <a:pt x="25" y="34"/>
                  </a:cubicBezTo>
                  <a:cubicBezTo>
                    <a:pt x="25" y="35"/>
                    <a:pt x="26" y="36"/>
                    <a:pt x="25" y="37"/>
                  </a:cubicBezTo>
                  <a:cubicBezTo>
                    <a:pt x="25" y="38"/>
                    <a:pt x="24" y="37"/>
                    <a:pt x="24" y="36"/>
                  </a:cubicBezTo>
                  <a:cubicBezTo>
                    <a:pt x="19" y="32"/>
                    <a:pt x="15" y="28"/>
                    <a:pt x="12" y="22"/>
                  </a:cubicBezTo>
                  <a:cubicBezTo>
                    <a:pt x="15" y="20"/>
                    <a:pt x="15" y="19"/>
                    <a:pt x="13" y="16"/>
                  </a:cubicBezTo>
                  <a:cubicBezTo>
                    <a:pt x="10" y="13"/>
                    <a:pt x="6" y="9"/>
                    <a:pt x="3" y="6"/>
                  </a:cubicBezTo>
                  <a:cubicBezTo>
                    <a:pt x="2" y="4"/>
                    <a:pt x="0" y="3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4" y="0"/>
                    <a:pt x="5" y="2"/>
                    <a:pt x="7" y="4"/>
                  </a:cubicBezTo>
                  <a:cubicBezTo>
                    <a:pt x="11" y="9"/>
                    <a:pt x="15" y="14"/>
                    <a:pt x="21" y="18"/>
                  </a:cubicBezTo>
                  <a:close/>
                </a:path>
              </a:pathLst>
            </a:custGeom>
            <a:solidFill>
              <a:srgbClr val="2939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5" name="Freeform 216">
              <a:extLst>
                <a:ext uri="{FF2B5EF4-FFF2-40B4-BE49-F238E27FC236}">
                  <a16:creationId xmlns:a16="http://schemas.microsoft.com/office/drawing/2014/main" id="{9669AE7F-7B11-6FC1-D048-1CC8BBC59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1" y="1485"/>
              <a:ext cx="35" cy="73"/>
            </a:xfrm>
            <a:custGeom>
              <a:avLst/>
              <a:gdLst>
                <a:gd name="T0" fmla="*/ 4 w 15"/>
                <a:gd name="T1" fmla="*/ 3 h 31"/>
                <a:gd name="T2" fmla="*/ 13 w 15"/>
                <a:gd name="T3" fmla="*/ 2 h 31"/>
                <a:gd name="T4" fmla="*/ 14 w 15"/>
                <a:gd name="T5" fmla="*/ 12 h 31"/>
                <a:gd name="T6" fmla="*/ 12 w 15"/>
                <a:gd name="T7" fmla="*/ 5 h 31"/>
                <a:gd name="T8" fmla="*/ 12 w 15"/>
                <a:gd name="T9" fmla="*/ 16 h 31"/>
                <a:gd name="T10" fmla="*/ 8 w 15"/>
                <a:gd name="T11" fmla="*/ 5 h 31"/>
                <a:gd name="T12" fmla="*/ 6 w 15"/>
                <a:gd name="T13" fmla="*/ 23 h 31"/>
                <a:gd name="T14" fmla="*/ 4 w 15"/>
                <a:gd name="T15" fmla="*/ 15 h 31"/>
                <a:gd name="T16" fmla="*/ 3 w 15"/>
                <a:gd name="T17" fmla="*/ 31 h 31"/>
                <a:gd name="T18" fmla="*/ 0 w 15"/>
                <a:gd name="T19" fmla="*/ 10 h 31"/>
                <a:gd name="T20" fmla="*/ 2 w 15"/>
                <a:gd name="T21" fmla="*/ 12 h 31"/>
                <a:gd name="T22" fmla="*/ 4 w 15"/>
                <a:gd name="T23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31">
                  <a:moveTo>
                    <a:pt x="4" y="3"/>
                  </a:moveTo>
                  <a:cubicBezTo>
                    <a:pt x="7" y="0"/>
                    <a:pt x="10" y="1"/>
                    <a:pt x="13" y="2"/>
                  </a:cubicBezTo>
                  <a:cubicBezTo>
                    <a:pt x="14" y="5"/>
                    <a:pt x="15" y="8"/>
                    <a:pt x="14" y="12"/>
                  </a:cubicBezTo>
                  <a:cubicBezTo>
                    <a:pt x="13" y="10"/>
                    <a:pt x="13" y="8"/>
                    <a:pt x="12" y="5"/>
                  </a:cubicBezTo>
                  <a:cubicBezTo>
                    <a:pt x="12" y="9"/>
                    <a:pt x="11" y="12"/>
                    <a:pt x="12" y="16"/>
                  </a:cubicBezTo>
                  <a:cubicBezTo>
                    <a:pt x="10" y="12"/>
                    <a:pt x="10" y="8"/>
                    <a:pt x="8" y="5"/>
                  </a:cubicBezTo>
                  <a:cubicBezTo>
                    <a:pt x="10" y="11"/>
                    <a:pt x="8" y="17"/>
                    <a:pt x="6" y="23"/>
                  </a:cubicBezTo>
                  <a:cubicBezTo>
                    <a:pt x="5" y="21"/>
                    <a:pt x="6" y="18"/>
                    <a:pt x="4" y="15"/>
                  </a:cubicBezTo>
                  <a:cubicBezTo>
                    <a:pt x="3" y="20"/>
                    <a:pt x="5" y="26"/>
                    <a:pt x="3" y="31"/>
                  </a:cubicBezTo>
                  <a:cubicBezTo>
                    <a:pt x="3" y="24"/>
                    <a:pt x="2" y="17"/>
                    <a:pt x="0" y="10"/>
                  </a:cubicBezTo>
                  <a:cubicBezTo>
                    <a:pt x="1" y="11"/>
                    <a:pt x="2" y="12"/>
                    <a:pt x="2" y="12"/>
                  </a:cubicBezTo>
                  <a:cubicBezTo>
                    <a:pt x="6" y="10"/>
                    <a:pt x="3" y="6"/>
                    <a:pt x="4" y="3"/>
                  </a:cubicBezTo>
                  <a:close/>
                </a:path>
              </a:pathLst>
            </a:custGeom>
            <a:solidFill>
              <a:srgbClr val="953B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6" name="Freeform 217">
              <a:extLst>
                <a:ext uri="{FF2B5EF4-FFF2-40B4-BE49-F238E27FC236}">
                  <a16:creationId xmlns:a16="http://schemas.microsoft.com/office/drawing/2014/main" id="{29ABD0B2-6774-4694-7E53-13C5F5890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2" y="1733"/>
              <a:ext cx="137" cy="33"/>
            </a:xfrm>
            <a:custGeom>
              <a:avLst/>
              <a:gdLst>
                <a:gd name="T0" fmla="*/ 58 w 58"/>
                <a:gd name="T1" fmla="*/ 9 h 14"/>
                <a:gd name="T2" fmla="*/ 44 w 58"/>
                <a:gd name="T3" fmla="*/ 13 h 14"/>
                <a:gd name="T4" fmla="*/ 18 w 58"/>
                <a:gd name="T5" fmla="*/ 11 h 14"/>
                <a:gd name="T6" fmla="*/ 1 w 58"/>
                <a:gd name="T7" fmla="*/ 3 h 14"/>
                <a:gd name="T8" fmla="*/ 0 w 58"/>
                <a:gd name="T9" fmla="*/ 1 h 14"/>
                <a:gd name="T10" fmla="*/ 6 w 58"/>
                <a:gd name="T11" fmla="*/ 3 h 14"/>
                <a:gd name="T12" fmla="*/ 20 w 58"/>
                <a:gd name="T13" fmla="*/ 7 h 14"/>
                <a:gd name="T14" fmla="*/ 41 w 58"/>
                <a:gd name="T15" fmla="*/ 9 h 14"/>
                <a:gd name="T16" fmla="*/ 51 w 58"/>
                <a:gd name="T17" fmla="*/ 9 h 14"/>
                <a:gd name="T18" fmla="*/ 56 w 58"/>
                <a:gd name="T19" fmla="*/ 8 h 14"/>
                <a:gd name="T20" fmla="*/ 58 w 58"/>
                <a:gd name="T2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14">
                  <a:moveTo>
                    <a:pt x="58" y="9"/>
                  </a:moveTo>
                  <a:cubicBezTo>
                    <a:pt x="54" y="13"/>
                    <a:pt x="49" y="14"/>
                    <a:pt x="44" y="13"/>
                  </a:cubicBezTo>
                  <a:cubicBezTo>
                    <a:pt x="36" y="12"/>
                    <a:pt x="27" y="13"/>
                    <a:pt x="18" y="11"/>
                  </a:cubicBezTo>
                  <a:cubicBezTo>
                    <a:pt x="12" y="10"/>
                    <a:pt x="5" y="9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3" y="0"/>
                    <a:pt x="5" y="2"/>
                    <a:pt x="6" y="3"/>
                  </a:cubicBezTo>
                  <a:cubicBezTo>
                    <a:pt x="11" y="6"/>
                    <a:pt x="15" y="7"/>
                    <a:pt x="20" y="7"/>
                  </a:cubicBezTo>
                  <a:cubicBezTo>
                    <a:pt x="27" y="8"/>
                    <a:pt x="34" y="8"/>
                    <a:pt x="41" y="9"/>
                  </a:cubicBezTo>
                  <a:cubicBezTo>
                    <a:pt x="44" y="10"/>
                    <a:pt x="47" y="9"/>
                    <a:pt x="51" y="9"/>
                  </a:cubicBezTo>
                  <a:cubicBezTo>
                    <a:pt x="53" y="9"/>
                    <a:pt x="54" y="9"/>
                    <a:pt x="56" y="8"/>
                  </a:cubicBezTo>
                  <a:cubicBezTo>
                    <a:pt x="57" y="7"/>
                    <a:pt x="58" y="7"/>
                    <a:pt x="58" y="9"/>
                  </a:cubicBezTo>
                  <a:close/>
                </a:path>
              </a:pathLst>
            </a:custGeom>
            <a:solidFill>
              <a:srgbClr val="7A4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7" name="Freeform 218">
              <a:extLst>
                <a:ext uri="{FF2B5EF4-FFF2-40B4-BE49-F238E27FC236}">
                  <a16:creationId xmlns:a16="http://schemas.microsoft.com/office/drawing/2014/main" id="{E235C2DC-50A1-95C2-0B5C-C7ADBBF37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3" y="1655"/>
              <a:ext cx="26" cy="104"/>
            </a:xfrm>
            <a:custGeom>
              <a:avLst/>
              <a:gdLst>
                <a:gd name="T0" fmla="*/ 7 w 11"/>
                <a:gd name="T1" fmla="*/ 42 h 44"/>
                <a:gd name="T2" fmla="*/ 0 w 11"/>
                <a:gd name="T3" fmla="*/ 44 h 44"/>
                <a:gd name="T4" fmla="*/ 6 w 11"/>
                <a:gd name="T5" fmla="*/ 21 h 44"/>
                <a:gd name="T6" fmla="*/ 6 w 11"/>
                <a:gd name="T7" fmla="*/ 13 h 44"/>
                <a:gd name="T8" fmla="*/ 6 w 11"/>
                <a:gd name="T9" fmla="*/ 13 h 44"/>
                <a:gd name="T10" fmla="*/ 6 w 11"/>
                <a:gd name="T11" fmla="*/ 14 h 44"/>
                <a:gd name="T12" fmla="*/ 6 w 11"/>
                <a:gd name="T13" fmla="*/ 20 h 44"/>
                <a:gd name="T14" fmla="*/ 4 w 11"/>
                <a:gd name="T15" fmla="*/ 19 h 44"/>
                <a:gd name="T16" fmla="*/ 4 w 11"/>
                <a:gd name="T17" fmla="*/ 14 h 44"/>
                <a:gd name="T18" fmla="*/ 5 w 11"/>
                <a:gd name="T19" fmla="*/ 0 h 44"/>
                <a:gd name="T20" fmla="*/ 9 w 11"/>
                <a:gd name="T21" fmla="*/ 22 h 44"/>
                <a:gd name="T22" fmla="*/ 8 w 11"/>
                <a:gd name="T23" fmla="*/ 35 h 44"/>
                <a:gd name="T24" fmla="*/ 7 w 11"/>
                <a:gd name="T25" fmla="*/ 4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44">
                  <a:moveTo>
                    <a:pt x="7" y="42"/>
                  </a:moveTo>
                  <a:cubicBezTo>
                    <a:pt x="4" y="41"/>
                    <a:pt x="2" y="44"/>
                    <a:pt x="0" y="44"/>
                  </a:cubicBezTo>
                  <a:cubicBezTo>
                    <a:pt x="4" y="37"/>
                    <a:pt x="4" y="29"/>
                    <a:pt x="6" y="21"/>
                  </a:cubicBezTo>
                  <a:cubicBezTo>
                    <a:pt x="7" y="19"/>
                    <a:pt x="6" y="16"/>
                    <a:pt x="6" y="13"/>
                  </a:cubicBezTo>
                  <a:cubicBezTo>
                    <a:pt x="6" y="13"/>
                    <a:pt x="5" y="13"/>
                    <a:pt x="6" y="13"/>
                  </a:cubicBezTo>
                  <a:cubicBezTo>
                    <a:pt x="6" y="13"/>
                    <a:pt x="6" y="13"/>
                    <a:pt x="6" y="14"/>
                  </a:cubicBezTo>
                  <a:cubicBezTo>
                    <a:pt x="6" y="16"/>
                    <a:pt x="7" y="18"/>
                    <a:pt x="6" y="20"/>
                  </a:cubicBezTo>
                  <a:cubicBezTo>
                    <a:pt x="4" y="20"/>
                    <a:pt x="4" y="20"/>
                    <a:pt x="4" y="19"/>
                  </a:cubicBezTo>
                  <a:cubicBezTo>
                    <a:pt x="4" y="17"/>
                    <a:pt x="4" y="15"/>
                    <a:pt x="4" y="14"/>
                  </a:cubicBezTo>
                  <a:cubicBezTo>
                    <a:pt x="4" y="9"/>
                    <a:pt x="5" y="4"/>
                    <a:pt x="5" y="0"/>
                  </a:cubicBezTo>
                  <a:cubicBezTo>
                    <a:pt x="10" y="6"/>
                    <a:pt x="11" y="14"/>
                    <a:pt x="9" y="22"/>
                  </a:cubicBezTo>
                  <a:cubicBezTo>
                    <a:pt x="7" y="26"/>
                    <a:pt x="8" y="31"/>
                    <a:pt x="8" y="35"/>
                  </a:cubicBezTo>
                  <a:cubicBezTo>
                    <a:pt x="8" y="37"/>
                    <a:pt x="9" y="40"/>
                    <a:pt x="7" y="42"/>
                  </a:cubicBezTo>
                  <a:close/>
                </a:path>
              </a:pathLst>
            </a:custGeom>
            <a:solidFill>
              <a:srgbClr val="AF6E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8" name="Freeform 219">
              <a:extLst>
                <a:ext uri="{FF2B5EF4-FFF2-40B4-BE49-F238E27FC236}">
                  <a16:creationId xmlns:a16="http://schemas.microsoft.com/office/drawing/2014/main" id="{9193B1DC-1A5C-9A2D-47EE-6C80C3474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1721"/>
              <a:ext cx="33" cy="88"/>
            </a:xfrm>
            <a:custGeom>
              <a:avLst/>
              <a:gdLst>
                <a:gd name="T0" fmla="*/ 14 w 14"/>
                <a:gd name="T1" fmla="*/ 13 h 37"/>
                <a:gd name="T2" fmla="*/ 6 w 14"/>
                <a:gd name="T3" fmla="*/ 7 h 37"/>
                <a:gd name="T4" fmla="*/ 10 w 14"/>
                <a:gd name="T5" fmla="*/ 20 h 37"/>
                <a:gd name="T6" fmla="*/ 11 w 14"/>
                <a:gd name="T7" fmla="*/ 30 h 37"/>
                <a:gd name="T8" fmla="*/ 0 w 14"/>
                <a:gd name="T9" fmla="*/ 34 h 37"/>
                <a:gd name="T10" fmla="*/ 7 w 14"/>
                <a:gd name="T11" fmla="*/ 20 h 37"/>
                <a:gd name="T12" fmla="*/ 5 w 14"/>
                <a:gd name="T13" fmla="*/ 5 h 37"/>
                <a:gd name="T14" fmla="*/ 11 w 14"/>
                <a:gd name="T15" fmla="*/ 0 h 37"/>
                <a:gd name="T16" fmla="*/ 14 w 14"/>
                <a:gd name="T17" fmla="*/ 1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37">
                  <a:moveTo>
                    <a:pt x="14" y="13"/>
                  </a:moveTo>
                  <a:cubicBezTo>
                    <a:pt x="11" y="11"/>
                    <a:pt x="9" y="9"/>
                    <a:pt x="6" y="7"/>
                  </a:cubicBezTo>
                  <a:cubicBezTo>
                    <a:pt x="6" y="12"/>
                    <a:pt x="8" y="16"/>
                    <a:pt x="10" y="20"/>
                  </a:cubicBezTo>
                  <a:cubicBezTo>
                    <a:pt x="11" y="24"/>
                    <a:pt x="11" y="27"/>
                    <a:pt x="11" y="30"/>
                  </a:cubicBezTo>
                  <a:cubicBezTo>
                    <a:pt x="9" y="36"/>
                    <a:pt x="5" y="37"/>
                    <a:pt x="0" y="34"/>
                  </a:cubicBezTo>
                  <a:cubicBezTo>
                    <a:pt x="9" y="32"/>
                    <a:pt x="11" y="29"/>
                    <a:pt x="7" y="20"/>
                  </a:cubicBezTo>
                  <a:cubicBezTo>
                    <a:pt x="5" y="15"/>
                    <a:pt x="4" y="10"/>
                    <a:pt x="5" y="5"/>
                  </a:cubicBezTo>
                  <a:cubicBezTo>
                    <a:pt x="6" y="2"/>
                    <a:pt x="7" y="0"/>
                    <a:pt x="11" y="0"/>
                  </a:cubicBezTo>
                  <a:cubicBezTo>
                    <a:pt x="8" y="5"/>
                    <a:pt x="13" y="8"/>
                    <a:pt x="14" y="13"/>
                  </a:cubicBezTo>
                  <a:close/>
                </a:path>
              </a:pathLst>
            </a:custGeom>
            <a:solidFill>
              <a:srgbClr val="7E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9" name="Freeform 220">
              <a:extLst>
                <a:ext uri="{FF2B5EF4-FFF2-40B4-BE49-F238E27FC236}">
                  <a16:creationId xmlns:a16="http://schemas.microsoft.com/office/drawing/2014/main" id="{C1B49576-90DE-60A4-8139-56AFFBE59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" y="1454"/>
              <a:ext cx="52" cy="40"/>
            </a:xfrm>
            <a:custGeom>
              <a:avLst/>
              <a:gdLst>
                <a:gd name="T0" fmla="*/ 22 w 22"/>
                <a:gd name="T1" fmla="*/ 4 h 17"/>
                <a:gd name="T2" fmla="*/ 15 w 22"/>
                <a:gd name="T3" fmla="*/ 7 h 17"/>
                <a:gd name="T4" fmla="*/ 17 w 22"/>
                <a:gd name="T5" fmla="*/ 14 h 17"/>
                <a:gd name="T6" fmla="*/ 10 w 22"/>
                <a:gd name="T7" fmla="*/ 8 h 17"/>
                <a:gd name="T8" fmla="*/ 7 w 22"/>
                <a:gd name="T9" fmla="*/ 7 h 17"/>
                <a:gd name="T10" fmla="*/ 6 w 22"/>
                <a:gd name="T11" fmla="*/ 10 h 17"/>
                <a:gd name="T12" fmla="*/ 8 w 22"/>
                <a:gd name="T13" fmla="*/ 17 h 17"/>
                <a:gd name="T14" fmla="*/ 2 w 22"/>
                <a:gd name="T15" fmla="*/ 12 h 17"/>
                <a:gd name="T16" fmla="*/ 0 w 22"/>
                <a:gd name="T17" fmla="*/ 7 h 17"/>
                <a:gd name="T18" fmla="*/ 4 w 22"/>
                <a:gd name="T19" fmla="*/ 4 h 17"/>
                <a:gd name="T20" fmla="*/ 11 w 22"/>
                <a:gd name="T21" fmla="*/ 4 h 17"/>
                <a:gd name="T22" fmla="*/ 18 w 22"/>
                <a:gd name="T23" fmla="*/ 2 h 17"/>
                <a:gd name="T24" fmla="*/ 22 w 22"/>
                <a:gd name="T25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17">
                  <a:moveTo>
                    <a:pt x="22" y="4"/>
                  </a:moveTo>
                  <a:cubicBezTo>
                    <a:pt x="20" y="5"/>
                    <a:pt x="16" y="5"/>
                    <a:pt x="15" y="7"/>
                  </a:cubicBezTo>
                  <a:cubicBezTo>
                    <a:pt x="14" y="9"/>
                    <a:pt x="18" y="11"/>
                    <a:pt x="17" y="14"/>
                  </a:cubicBezTo>
                  <a:cubicBezTo>
                    <a:pt x="15" y="11"/>
                    <a:pt x="13" y="8"/>
                    <a:pt x="10" y="8"/>
                  </a:cubicBezTo>
                  <a:cubicBezTo>
                    <a:pt x="9" y="8"/>
                    <a:pt x="8" y="6"/>
                    <a:pt x="7" y="7"/>
                  </a:cubicBezTo>
                  <a:cubicBezTo>
                    <a:pt x="7" y="8"/>
                    <a:pt x="6" y="9"/>
                    <a:pt x="6" y="10"/>
                  </a:cubicBezTo>
                  <a:cubicBezTo>
                    <a:pt x="6" y="13"/>
                    <a:pt x="8" y="14"/>
                    <a:pt x="8" y="17"/>
                  </a:cubicBezTo>
                  <a:cubicBezTo>
                    <a:pt x="6" y="15"/>
                    <a:pt x="4" y="13"/>
                    <a:pt x="2" y="12"/>
                  </a:cubicBezTo>
                  <a:cubicBezTo>
                    <a:pt x="2" y="10"/>
                    <a:pt x="1" y="9"/>
                    <a:pt x="0" y="7"/>
                  </a:cubicBezTo>
                  <a:cubicBezTo>
                    <a:pt x="1" y="6"/>
                    <a:pt x="6" y="10"/>
                    <a:pt x="4" y="4"/>
                  </a:cubicBezTo>
                  <a:cubicBezTo>
                    <a:pt x="6" y="5"/>
                    <a:pt x="8" y="3"/>
                    <a:pt x="11" y="4"/>
                  </a:cubicBezTo>
                  <a:cubicBezTo>
                    <a:pt x="12" y="5"/>
                    <a:pt x="17" y="3"/>
                    <a:pt x="18" y="2"/>
                  </a:cubicBezTo>
                  <a:cubicBezTo>
                    <a:pt x="19" y="0"/>
                    <a:pt x="19" y="0"/>
                    <a:pt x="22" y="4"/>
                  </a:cubicBezTo>
                  <a:close/>
                </a:path>
              </a:pathLst>
            </a:custGeom>
            <a:solidFill>
              <a:srgbClr val="7F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0" name="Freeform 221">
              <a:extLst>
                <a:ext uri="{FF2B5EF4-FFF2-40B4-BE49-F238E27FC236}">
                  <a16:creationId xmlns:a16="http://schemas.microsoft.com/office/drawing/2014/main" id="{A67FF832-2FD6-0D89-44C8-48B5ADF46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5" y="1515"/>
              <a:ext cx="21" cy="50"/>
            </a:xfrm>
            <a:custGeom>
              <a:avLst/>
              <a:gdLst>
                <a:gd name="T0" fmla="*/ 0 w 9"/>
                <a:gd name="T1" fmla="*/ 5 h 21"/>
                <a:gd name="T2" fmla="*/ 6 w 9"/>
                <a:gd name="T3" fmla="*/ 3 h 21"/>
                <a:gd name="T4" fmla="*/ 9 w 9"/>
                <a:gd name="T5" fmla="*/ 17 h 21"/>
                <a:gd name="T6" fmla="*/ 7 w 9"/>
                <a:gd name="T7" fmla="*/ 20 h 21"/>
                <a:gd name="T8" fmla="*/ 6 w 9"/>
                <a:gd name="T9" fmla="*/ 17 h 21"/>
                <a:gd name="T10" fmla="*/ 4 w 9"/>
                <a:gd name="T11" fmla="*/ 8 h 21"/>
                <a:gd name="T12" fmla="*/ 5 w 9"/>
                <a:gd name="T13" fmla="*/ 18 h 21"/>
                <a:gd name="T14" fmla="*/ 3 w 9"/>
                <a:gd name="T15" fmla="*/ 21 h 21"/>
                <a:gd name="T16" fmla="*/ 1 w 9"/>
                <a:gd name="T17" fmla="*/ 18 h 21"/>
                <a:gd name="T18" fmla="*/ 1 w 9"/>
                <a:gd name="T19" fmla="*/ 12 h 21"/>
                <a:gd name="T20" fmla="*/ 0 w 9"/>
                <a:gd name="T21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21">
                  <a:moveTo>
                    <a:pt x="0" y="5"/>
                  </a:moveTo>
                  <a:cubicBezTo>
                    <a:pt x="2" y="5"/>
                    <a:pt x="3" y="0"/>
                    <a:pt x="6" y="3"/>
                  </a:cubicBezTo>
                  <a:cubicBezTo>
                    <a:pt x="8" y="7"/>
                    <a:pt x="7" y="12"/>
                    <a:pt x="9" y="17"/>
                  </a:cubicBezTo>
                  <a:cubicBezTo>
                    <a:pt x="9" y="18"/>
                    <a:pt x="9" y="20"/>
                    <a:pt x="7" y="20"/>
                  </a:cubicBezTo>
                  <a:cubicBezTo>
                    <a:pt x="5" y="20"/>
                    <a:pt x="6" y="18"/>
                    <a:pt x="6" y="17"/>
                  </a:cubicBezTo>
                  <a:cubicBezTo>
                    <a:pt x="5" y="14"/>
                    <a:pt x="7" y="11"/>
                    <a:pt x="4" y="8"/>
                  </a:cubicBezTo>
                  <a:cubicBezTo>
                    <a:pt x="5" y="11"/>
                    <a:pt x="5" y="15"/>
                    <a:pt x="5" y="18"/>
                  </a:cubicBezTo>
                  <a:cubicBezTo>
                    <a:pt x="5" y="19"/>
                    <a:pt x="5" y="21"/>
                    <a:pt x="3" y="21"/>
                  </a:cubicBezTo>
                  <a:cubicBezTo>
                    <a:pt x="2" y="21"/>
                    <a:pt x="2" y="20"/>
                    <a:pt x="1" y="18"/>
                  </a:cubicBezTo>
                  <a:cubicBezTo>
                    <a:pt x="1" y="16"/>
                    <a:pt x="1" y="14"/>
                    <a:pt x="1" y="12"/>
                  </a:cubicBezTo>
                  <a:cubicBezTo>
                    <a:pt x="1" y="10"/>
                    <a:pt x="1" y="7"/>
                    <a:pt x="0" y="5"/>
                  </a:cubicBezTo>
                  <a:close/>
                </a:path>
              </a:pathLst>
            </a:custGeom>
            <a:solidFill>
              <a:srgbClr val="7F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1" name="Freeform 222">
              <a:extLst>
                <a:ext uri="{FF2B5EF4-FFF2-40B4-BE49-F238E27FC236}">
                  <a16:creationId xmlns:a16="http://schemas.microsoft.com/office/drawing/2014/main" id="{9DD869E4-EB7A-4AD5-2C06-82F45F1F4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" y="1492"/>
              <a:ext cx="29" cy="75"/>
            </a:xfrm>
            <a:custGeom>
              <a:avLst/>
              <a:gdLst>
                <a:gd name="T0" fmla="*/ 6 w 12"/>
                <a:gd name="T1" fmla="*/ 13 h 32"/>
                <a:gd name="T2" fmla="*/ 5 w 12"/>
                <a:gd name="T3" fmla="*/ 22 h 32"/>
                <a:gd name="T4" fmla="*/ 11 w 12"/>
                <a:gd name="T5" fmla="*/ 0 h 32"/>
                <a:gd name="T6" fmla="*/ 5 w 12"/>
                <a:gd name="T7" fmla="*/ 29 h 32"/>
                <a:gd name="T8" fmla="*/ 2 w 12"/>
                <a:gd name="T9" fmla="*/ 29 h 32"/>
                <a:gd name="T10" fmla="*/ 0 w 12"/>
                <a:gd name="T11" fmla="*/ 30 h 32"/>
                <a:gd name="T12" fmla="*/ 6 w 12"/>
                <a:gd name="T13" fmla="*/ 1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2">
                  <a:moveTo>
                    <a:pt x="6" y="13"/>
                  </a:moveTo>
                  <a:cubicBezTo>
                    <a:pt x="7" y="17"/>
                    <a:pt x="4" y="19"/>
                    <a:pt x="5" y="22"/>
                  </a:cubicBezTo>
                  <a:cubicBezTo>
                    <a:pt x="10" y="16"/>
                    <a:pt x="9" y="8"/>
                    <a:pt x="11" y="0"/>
                  </a:cubicBezTo>
                  <a:cubicBezTo>
                    <a:pt x="12" y="11"/>
                    <a:pt x="9" y="20"/>
                    <a:pt x="5" y="29"/>
                  </a:cubicBezTo>
                  <a:cubicBezTo>
                    <a:pt x="4" y="30"/>
                    <a:pt x="4" y="32"/>
                    <a:pt x="2" y="29"/>
                  </a:cubicBezTo>
                  <a:cubicBezTo>
                    <a:pt x="2" y="29"/>
                    <a:pt x="1" y="31"/>
                    <a:pt x="0" y="30"/>
                  </a:cubicBezTo>
                  <a:cubicBezTo>
                    <a:pt x="1" y="24"/>
                    <a:pt x="4" y="19"/>
                    <a:pt x="6" y="13"/>
                  </a:cubicBezTo>
                  <a:close/>
                </a:path>
              </a:pathLst>
            </a:custGeom>
            <a:solidFill>
              <a:srgbClr val="784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2" name="Freeform 223">
              <a:extLst>
                <a:ext uri="{FF2B5EF4-FFF2-40B4-BE49-F238E27FC236}">
                  <a16:creationId xmlns:a16="http://schemas.microsoft.com/office/drawing/2014/main" id="{97AE2E7C-5A73-24A4-216C-E0F3928D0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1714"/>
              <a:ext cx="47" cy="29"/>
            </a:xfrm>
            <a:custGeom>
              <a:avLst/>
              <a:gdLst>
                <a:gd name="T0" fmla="*/ 14 w 20"/>
                <a:gd name="T1" fmla="*/ 9 h 12"/>
                <a:gd name="T2" fmla="*/ 14 w 20"/>
                <a:gd name="T3" fmla="*/ 11 h 12"/>
                <a:gd name="T4" fmla="*/ 6 w 20"/>
                <a:gd name="T5" fmla="*/ 7 h 12"/>
                <a:gd name="T6" fmla="*/ 5 w 20"/>
                <a:gd name="T7" fmla="*/ 8 h 12"/>
                <a:gd name="T8" fmla="*/ 1 w 20"/>
                <a:gd name="T9" fmla="*/ 4 h 12"/>
                <a:gd name="T10" fmla="*/ 3 w 20"/>
                <a:gd name="T11" fmla="*/ 3 h 12"/>
                <a:gd name="T12" fmla="*/ 10 w 20"/>
                <a:gd name="T13" fmla="*/ 3 h 12"/>
                <a:gd name="T14" fmla="*/ 20 w 20"/>
                <a:gd name="T15" fmla="*/ 10 h 12"/>
                <a:gd name="T16" fmla="*/ 14 w 20"/>
                <a:gd name="T1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12">
                  <a:moveTo>
                    <a:pt x="14" y="9"/>
                  </a:moveTo>
                  <a:cubicBezTo>
                    <a:pt x="14" y="10"/>
                    <a:pt x="14" y="10"/>
                    <a:pt x="14" y="11"/>
                  </a:cubicBezTo>
                  <a:cubicBezTo>
                    <a:pt x="11" y="11"/>
                    <a:pt x="10" y="6"/>
                    <a:pt x="6" y="7"/>
                  </a:cubicBezTo>
                  <a:cubicBezTo>
                    <a:pt x="6" y="8"/>
                    <a:pt x="6" y="8"/>
                    <a:pt x="5" y="8"/>
                  </a:cubicBezTo>
                  <a:cubicBezTo>
                    <a:pt x="4" y="7"/>
                    <a:pt x="2" y="6"/>
                    <a:pt x="1" y="4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5" y="0"/>
                    <a:pt x="8" y="0"/>
                    <a:pt x="10" y="3"/>
                  </a:cubicBezTo>
                  <a:cubicBezTo>
                    <a:pt x="14" y="3"/>
                    <a:pt x="20" y="6"/>
                    <a:pt x="20" y="10"/>
                  </a:cubicBezTo>
                  <a:cubicBezTo>
                    <a:pt x="17" y="12"/>
                    <a:pt x="16" y="8"/>
                    <a:pt x="14" y="9"/>
                  </a:cubicBezTo>
                  <a:close/>
                </a:path>
              </a:pathLst>
            </a:custGeom>
            <a:solidFill>
              <a:srgbClr val="97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3" name="Freeform 224">
              <a:extLst>
                <a:ext uri="{FF2B5EF4-FFF2-40B4-BE49-F238E27FC236}">
                  <a16:creationId xmlns:a16="http://schemas.microsoft.com/office/drawing/2014/main" id="{D2EB2177-CB93-AAC6-66FF-1ADE9C89A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5" y="1681"/>
              <a:ext cx="43" cy="43"/>
            </a:xfrm>
            <a:custGeom>
              <a:avLst/>
              <a:gdLst>
                <a:gd name="T0" fmla="*/ 18 w 18"/>
                <a:gd name="T1" fmla="*/ 17 h 18"/>
                <a:gd name="T2" fmla="*/ 16 w 18"/>
                <a:gd name="T3" fmla="*/ 18 h 18"/>
                <a:gd name="T4" fmla="*/ 0 w 18"/>
                <a:gd name="T5" fmla="*/ 0 h 18"/>
                <a:gd name="T6" fmla="*/ 5 w 18"/>
                <a:gd name="T7" fmla="*/ 3 h 18"/>
                <a:gd name="T8" fmla="*/ 7 w 18"/>
                <a:gd name="T9" fmla="*/ 5 h 18"/>
                <a:gd name="T10" fmla="*/ 17 w 18"/>
                <a:gd name="T11" fmla="*/ 15 h 18"/>
                <a:gd name="T12" fmla="*/ 18 w 18"/>
                <a:gd name="T13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8">
                  <a:moveTo>
                    <a:pt x="18" y="17"/>
                  </a:moveTo>
                  <a:cubicBezTo>
                    <a:pt x="17" y="17"/>
                    <a:pt x="16" y="18"/>
                    <a:pt x="16" y="18"/>
                  </a:cubicBezTo>
                  <a:cubicBezTo>
                    <a:pt x="10" y="13"/>
                    <a:pt x="3" y="8"/>
                    <a:pt x="0" y="0"/>
                  </a:cubicBezTo>
                  <a:cubicBezTo>
                    <a:pt x="2" y="1"/>
                    <a:pt x="5" y="0"/>
                    <a:pt x="5" y="3"/>
                  </a:cubicBezTo>
                  <a:cubicBezTo>
                    <a:pt x="5" y="4"/>
                    <a:pt x="6" y="5"/>
                    <a:pt x="7" y="5"/>
                  </a:cubicBezTo>
                  <a:cubicBezTo>
                    <a:pt x="12" y="8"/>
                    <a:pt x="14" y="11"/>
                    <a:pt x="17" y="15"/>
                  </a:cubicBezTo>
                  <a:cubicBezTo>
                    <a:pt x="17" y="15"/>
                    <a:pt x="17" y="16"/>
                    <a:pt x="18" y="17"/>
                  </a:cubicBezTo>
                  <a:close/>
                </a:path>
              </a:pathLst>
            </a:custGeom>
            <a:solidFill>
              <a:srgbClr val="6032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4" name="Freeform 225">
              <a:extLst>
                <a:ext uri="{FF2B5EF4-FFF2-40B4-BE49-F238E27FC236}">
                  <a16:creationId xmlns:a16="http://schemas.microsoft.com/office/drawing/2014/main" id="{74F7ABF4-E9D5-6416-3690-CFD0D77B6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1691"/>
              <a:ext cx="46" cy="80"/>
            </a:xfrm>
            <a:custGeom>
              <a:avLst/>
              <a:gdLst>
                <a:gd name="T0" fmla="*/ 18 w 19"/>
                <a:gd name="T1" fmla="*/ 30 h 34"/>
                <a:gd name="T2" fmla="*/ 16 w 19"/>
                <a:gd name="T3" fmla="*/ 34 h 34"/>
                <a:gd name="T4" fmla="*/ 4 w 19"/>
                <a:gd name="T5" fmla="*/ 11 h 34"/>
                <a:gd name="T6" fmla="*/ 3 w 19"/>
                <a:gd name="T7" fmla="*/ 12 h 34"/>
                <a:gd name="T8" fmla="*/ 1 w 19"/>
                <a:gd name="T9" fmla="*/ 0 h 34"/>
                <a:gd name="T10" fmla="*/ 2 w 19"/>
                <a:gd name="T11" fmla="*/ 0 h 34"/>
                <a:gd name="T12" fmla="*/ 7 w 19"/>
                <a:gd name="T13" fmla="*/ 8 h 34"/>
                <a:gd name="T14" fmla="*/ 13 w 19"/>
                <a:gd name="T15" fmla="*/ 17 h 34"/>
                <a:gd name="T16" fmla="*/ 16 w 19"/>
                <a:gd name="T17" fmla="*/ 22 h 34"/>
                <a:gd name="T18" fmla="*/ 18 w 19"/>
                <a:gd name="T19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34">
                  <a:moveTo>
                    <a:pt x="18" y="30"/>
                  </a:moveTo>
                  <a:cubicBezTo>
                    <a:pt x="18" y="32"/>
                    <a:pt x="19" y="33"/>
                    <a:pt x="16" y="34"/>
                  </a:cubicBezTo>
                  <a:cubicBezTo>
                    <a:pt x="17" y="24"/>
                    <a:pt x="8" y="19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1" y="10"/>
                    <a:pt x="0" y="3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2"/>
                    <a:pt x="6" y="5"/>
                    <a:pt x="7" y="8"/>
                  </a:cubicBezTo>
                  <a:cubicBezTo>
                    <a:pt x="8" y="12"/>
                    <a:pt x="10" y="15"/>
                    <a:pt x="13" y="17"/>
                  </a:cubicBezTo>
                  <a:cubicBezTo>
                    <a:pt x="14" y="18"/>
                    <a:pt x="16" y="20"/>
                    <a:pt x="16" y="22"/>
                  </a:cubicBezTo>
                  <a:cubicBezTo>
                    <a:pt x="16" y="25"/>
                    <a:pt x="19" y="27"/>
                    <a:pt x="18" y="30"/>
                  </a:cubicBezTo>
                  <a:close/>
                </a:path>
              </a:pathLst>
            </a:custGeom>
            <a:solidFill>
              <a:srgbClr val="6A4F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5" name="Freeform 226">
              <a:extLst>
                <a:ext uri="{FF2B5EF4-FFF2-40B4-BE49-F238E27FC236}">
                  <a16:creationId xmlns:a16="http://schemas.microsoft.com/office/drawing/2014/main" id="{0C778FCD-D4B1-908C-B244-4CF555FA8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3" y="1541"/>
              <a:ext cx="23" cy="116"/>
            </a:xfrm>
            <a:custGeom>
              <a:avLst/>
              <a:gdLst>
                <a:gd name="T0" fmla="*/ 1 w 10"/>
                <a:gd name="T1" fmla="*/ 32 h 49"/>
                <a:gd name="T2" fmla="*/ 5 w 10"/>
                <a:gd name="T3" fmla="*/ 17 h 49"/>
                <a:gd name="T4" fmla="*/ 4 w 10"/>
                <a:gd name="T5" fmla="*/ 9 h 49"/>
                <a:gd name="T6" fmla="*/ 4 w 10"/>
                <a:gd name="T7" fmla="*/ 5 h 49"/>
                <a:gd name="T8" fmla="*/ 10 w 10"/>
                <a:gd name="T9" fmla="*/ 0 h 49"/>
                <a:gd name="T10" fmla="*/ 7 w 10"/>
                <a:gd name="T11" fmla="*/ 14 h 49"/>
                <a:gd name="T12" fmla="*/ 5 w 10"/>
                <a:gd name="T13" fmla="*/ 19 h 49"/>
                <a:gd name="T14" fmla="*/ 8 w 10"/>
                <a:gd name="T15" fmla="*/ 45 h 49"/>
                <a:gd name="T16" fmla="*/ 8 w 10"/>
                <a:gd name="T17" fmla="*/ 46 h 49"/>
                <a:gd name="T18" fmla="*/ 6 w 10"/>
                <a:gd name="T19" fmla="*/ 46 h 49"/>
                <a:gd name="T20" fmla="*/ 1 w 10"/>
                <a:gd name="T21" fmla="*/ 3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49">
                  <a:moveTo>
                    <a:pt x="1" y="32"/>
                  </a:moveTo>
                  <a:cubicBezTo>
                    <a:pt x="1" y="27"/>
                    <a:pt x="2" y="21"/>
                    <a:pt x="5" y="17"/>
                  </a:cubicBezTo>
                  <a:cubicBezTo>
                    <a:pt x="6" y="14"/>
                    <a:pt x="8" y="11"/>
                    <a:pt x="4" y="9"/>
                  </a:cubicBezTo>
                  <a:cubicBezTo>
                    <a:pt x="5" y="7"/>
                    <a:pt x="5" y="6"/>
                    <a:pt x="4" y="5"/>
                  </a:cubicBezTo>
                  <a:cubicBezTo>
                    <a:pt x="8" y="5"/>
                    <a:pt x="7" y="1"/>
                    <a:pt x="10" y="0"/>
                  </a:cubicBezTo>
                  <a:cubicBezTo>
                    <a:pt x="8" y="5"/>
                    <a:pt x="6" y="9"/>
                    <a:pt x="7" y="14"/>
                  </a:cubicBezTo>
                  <a:cubicBezTo>
                    <a:pt x="6" y="16"/>
                    <a:pt x="6" y="18"/>
                    <a:pt x="5" y="19"/>
                  </a:cubicBezTo>
                  <a:cubicBezTo>
                    <a:pt x="0" y="29"/>
                    <a:pt x="3" y="37"/>
                    <a:pt x="8" y="45"/>
                  </a:cubicBezTo>
                  <a:cubicBezTo>
                    <a:pt x="8" y="45"/>
                    <a:pt x="8" y="45"/>
                    <a:pt x="8" y="46"/>
                  </a:cubicBezTo>
                  <a:cubicBezTo>
                    <a:pt x="7" y="45"/>
                    <a:pt x="7" y="49"/>
                    <a:pt x="6" y="46"/>
                  </a:cubicBezTo>
                  <a:cubicBezTo>
                    <a:pt x="4" y="41"/>
                    <a:pt x="2" y="37"/>
                    <a:pt x="1" y="32"/>
                  </a:cubicBezTo>
                  <a:close/>
                </a:path>
              </a:pathLst>
            </a:custGeom>
            <a:solidFill>
              <a:srgbClr val="4214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6" name="Freeform 227">
              <a:extLst>
                <a:ext uri="{FF2B5EF4-FFF2-40B4-BE49-F238E27FC236}">
                  <a16:creationId xmlns:a16="http://schemas.microsoft.com/office/drawing/2014/main" id="{DC0D00E3-E65E-B182-7294-9853171C6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3" y="1617"/>
              <a:ext cx="35" cy="26"/>
            </a:xfrm>
            <a:custGeom>
              <a:avLst/>
              <a:gdLst>
                <a:gd name="T0" fmla="*/ 15 w 15"/>
                <a:gd name="T1" fmla="*/ 6 h 11"/>
                <a:gd name="T2" fmla="*/ 5 w 15"/>
                <a:gd name="T3" fmla="*/ 8 h 11"/>
                <a:gd name="T4" fmla="*/ 3 w 15"/>
                <a:gd name="T5" fmla="*/ 11 h 11"/>
                <a:gd name="T6" fmla="*/ 0 w 15"/>
                <a:gd name="T7" fmla="*/ 3 h 11"/>
                <a:gd name="T8" fmla="*/ 1 w 15"/>
                <a:gd name="T9" fmla="*/ 1 h 11"/>
                <a:gd name="T10" fmla="*/ 9 w 15"/>
                <a:gd name="T11" fmla="*/ 4 h 11"/>
                <a:gd name="T12" fmla="*/ 11 w 15"/>
                <a:gd name="T13" fmla="*/ 4 h 11"/>
                <a:gd name="T14" fmla="*/ 15 w 15"/>
                <a:gd name="T15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15" y="6"/>
                  </a:moveTo>
                  <a:cubicBezTo>
                    <a:pt x="12" y="6"/>
                    <a:pt x="9" y="9"/>
                    <a:pt x="5" y="8"/>
                  </a:cubicBezTo>
                  <a:cubicBezTo>
                    <a:pt x="4" y="7"/>
                    <a:pt x="4" y="11"/>
                    <a:pt x="3" y="11"/>
                  </a:cubicBezTo>
                  <a:cubicBezTo>
                    <a:pt x="0" y="9"/>
                    <a:pt x="4" y="4"/>
                    <a:pt x="0" y="3"/>
                  </a:cubicBezTo>
                  <a:cubicBezTo>
                    <a:pt x="0" y="2"/>
                    <a:pt x="1" y="0"/>
                    <a:pt x="1" y="1"/>
                  </a:cubicBezTo>
                  <a:cubicBezTo>
                    <a:pt x="4" y="3"/>
                    <a:pt x="8" y="0"/>
                    <a:pt x="9" y="4"/>
                  </a:cubicBezTo>
                  <a:cubicBezTo>
                    <a:pt x="10" y="5"/>
                    <a:pt x="10" y="4"/>
                    <a:pt x="11" y="4"/>
                  </a:cubicBezTo>
                  <a:cubicBezTo>
                    <a:pt x="13" y="3"/>
                    <a:pt x="15" y="3"/>
                    <a:pt x="15" y="6"/>
                  </a:cubicBezTo>
                  <a:close/>
                </a:path>
              </a:pathLst>
            </a:custGeom>
            <a:solidFill>
              <a:srgbClr val="972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7" name="Freeform 228">
              <a:extLst>
                <a:ext uri="{FF2B5EF4-FFF2-40B4-BE49-F238E27FC236}">
                  <a16:creationId xmlns:a16="http://schemas.microsoft.com/office/drawing/2014/main" id="{C6F5B4BA-F1CB-43FE-2A8B-452A61C77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7" y="1643"/>
              <a:ext cx="16" cy="55"/>
            </a:xfrm>
            <a:custGeom>
              <a:avLst/>
              <a:gdLst>
                <a:gd name="T0" fmla="*/ 2 w 7"/>
                <a:gd name="T1" fmla="*/ 23 h 23"/>
                <a:gd name="T2" fmla="*/ 4 w 7"/>
                <a:gd name="T3" fmla="*/ 9 h 23"/>
                <a:gd name="T4" fmla="*/ 1 w 7"/>
                <a:gd name="T5" fmla="*/ 13 h 23"/>
                <a:gd name="T6" fmla="*/ 0 w 7"/>
                <a:gd name="T7" fmla="*/ 7 h 23"/>
                <a:gd name="T8" fmla="*/ 3 w 7"/>
                <a:gd name="T9" fmla="*/ 0 h 23"/>
                <a:gd name="T10" fmla="*/ 2 w 7"/>
                <a:gd name="T1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3">
                  <a:moveTo>
                    <a:pt x="2" y="23"/>
                  </a:moveTo>
                  <a:cubicBezTo>
                    <a:pt x="1" y="18"/>
                    <a:pt x="4" y="14"/>
                    <a:pt x="4" y="9"/>
                  </a:cubicBezTo>
                  <a:cubicBezTo>
                    <a:pt x="1" y="9"/>
                    <a:pt x="3" y="12"/>
                    <a:pt x="1" y="13"/>
                  </a:cubicBezTo>
                  <a:cubicBezTo>
                    <a:pt x="1" y="11"/>
                    <a:pt x="0" y="9"/>
                    <a:pt x="0" y="7"/>
                  </a:cubicBezTo>
                  <a:cubicBezTo>
                    <a:pt x="3" y="6"/>
                    <a:pt x="0" y="2"/>
                    <a:pt x="3" y="0"/>
                  </a:cubicBezTo>
                  <a:cubicBezTo>
                    <a:pt x="7" y="5"/>
                    <a:pt x="7" y="13"/>
                    <a:pt x="2" y="23"/>
                  </a:cubicBezTo>
                  <a:close/>
                </a:path>
              </a:pathLst>
            </a:custGeom>
            <a:solidFill>
              <a:srgbClr val="C64A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8" name="Freeform 229">
              <a:extLst>
                <a:ext uri="{FF2B5EF4-FFF2-40B4-BE49-F238E27FC236}">
                  <a16:creationId xmlns:a16="http://schemas.microsoft.com/office/drawing/2014/main" id="{81A339E5-25D8-AA7B-27B9-C61DBC2F1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1667"/>
              <a:ext cx="17" cy="57"/>
            </a:xfrm>
            <a:custGeom>
              <a:avLst/>
              <a:gdLst>
                <a:gd name="T0" fmla="*/ 4 w 7"/>
                <a:gd name="T1" fmla="*/ 10 h 24"/>
                <a:gd name="T2" fmla="*/ 7 w 7"/>
                <a:gd name="T3" fmla="*/ 21 h 24"/>
                <a:gd name="T4" fmla="*/ 4 w 7"/>
                <a:gd name="T5" fmla="*/ 17 h 24"/>
                <a:gd name="T6" fmla="*/ 2 w 7"/>
                <a:gd name="T7" fmla="*/ 23 h 24"/>
                <a:gd name="T8" fmla="*/ 0 w 7"/>
                <a:gd name="T9" fmla="*/ 23 h 24"/>
                <a:gd name="T10" fmla="*/ 0 w 7"/>
                <a:gd name="T11" fmla="*/ 9 h 24"/>
                <a:gd name="T12" fmla="*/ 2 w 7"/>
                <a:gd name="T13" fmla="*/ 3 h 24"/>
                <a:gd name="T14" fmla="*/ 3 w 7"/>
                <a:gd name="T15" fmla="*/ 2 h 24"/>
                <a:gd name="T16" fmla="*/ 4 w 7"/>
                <a:gd name="T1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4">
                  <a:moveTo>
                    <a:pt x="4" y="10"/>
                  </a:moveTo>
                  <a:cubicBezTo>
                    <a:pt x="5" y="14"/>
                    <a:pt x="4" y="18"/>
                    <a:pt x="7" y="21"/>
                  </a:cubicBezTo>
                  <a:cubicBezTo>
                    <a:pt x="5" y="22"/>
                    <a:pt x="5" y="22"/>
                    <a:pt x="4" y="17"/>
                  </a:cubicBezTo>
                  <a:cubicBezTo>
                    <a:pt x="3" y="20"/>
                    <a:pt x="3" y="22"/>
                    <a:pt x="2" y="23"/>
                  </a:cubicBezTo>
                  <a:cubicBezTo>
                    <a:pt x="2" y="24"/>
                    <a:pt x="1" y="24"/>
                    <a:pt x="0" y="23"/>
                  </a:cubicBezTo>
                  <a:cubicBezTo>
                    <a:pt x="0" y="19"/>
                    <a:pt x="1" y="14"/>
                    <a:pt x="0" y="9"/>
                  </a:cubicBezTo>
                  <a:cubicBezTo>
                    <a:pt x="2" y="7"/>
                    <a:pt x="1" y="5"/>
                    <a:pt x="2" y="3"/>
                  </a:cubicBezTo>
                  <a:cubicBezTo>
                    <a:pt x="3" y="2"/>
                    <a:pt x="2" y="0"/>
                    <a:pt x="3" y="2"/>
                  </a:cubicBezTo>
                  <a:cubicBezTo>
                    <a:pt x="5" y="5"/>
                    <a:pt x="4" y="8"/>
                    <a:pt x="4" y="10"/>
                  </a:cubicBezTo>
                  <a:close/>
                </a:path>
              </a:pathLst>
            </a:custGeom>
            <a:solidFill>
              <a:srgbClr val="CFA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9" name="Freeform 230">
              <a:extLst>
                <a:ext uri="{FF2B5EF4-FFF2-40B4-BE49-F238E27FC236}">
                  <a16:creationId xmlns:a16="http://schemas.microsoft.com/office/drawing/2014/main" id="{6D0CCB43-6563-10AE-376E-3C0609802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" y="1444"/>
              <a:ext cx="31" cy="43"/>
            </a:xfrm>
            <a:custGeom>
              <a:avLst/>
              <a:gdLst>
                <a:gd name="T0" fmla="*/ 2 w 13"/>
                <a:gd name="T1" fmla="*/ 1 h 18"/>
                <a:gd name="T2" fmla="*/ 13 w 13"/>
                <a:gd name="T3" fmla="*/ 15 h 18"/>
                <a:gd name="T4" fmla="*/ 11 w 13"/>
                <a:gd name="T5" fmla="*/ 18 h 18"/>
                <a:gd name="T6" fmla="*/ 0 w 13"/>
                <a:gd name="T7" fmla="*/ 1 h 18"/>
                <a:gd name="T8" fmla="*/ 1 w 13"/>
                <a:gd name="T9" fmla="*/ 0 h 18"/>
                <a:gd name="T10" fmla="*/ 2 w 13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2" y="1"/>
                  </a:moveTo>
                  <a:cubicBezTo>
                    <a:pt x="5" y="6"/>
                    <a:pt x="9" y="10"/>
                    <a:pt x="13" y="15"/>
                  </a:cubicBezTo>
                  <a:cubicBezTo>
                    <a:pt x="12" y="16"/>
                    <a:pt x="12" y="17"/>
                    <a:pt x="11" y="18"/>
                  </a:cubicBezTo>
                  <a:cubicBezTo>
                    <a:pt x="6" y="14"/>
                    <a:pt x="4" y="7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1D2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0" name="Freeform 231">
              <a:extLst>
                <a:ext uri="{FF2B5EF4-FFF2-40B4-BE49-F238E27FC236}">
                  <a16:creationId xmlns:a16="http://schemas.microsoft.com/office/drawing/2014/main" id="{C7F1A314-C1B4-DAE2-F9F0-B6DB8193F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" y="1684"/>
              <a:ext cx="29" cy="49"/>
            </a:xfrm>
            <a:custGeom>
              <a:avLst/>
              <a:gdLst>
                <a:gd name="T0" fmla="*/ 10 w 12"/>
                <a:gd name="T1" fmla="*/ 21 h 21"/>
                <a:gd name="T2" fmla="*/ 0 w 12"/>
                <a:gd name="T3" fmla="*/ 3 h 21"/>
                <a:gd name="T4" fmla="*/ 0 w 12"/>
                <a:gd name="T5" fmla="*/ 0 h 21"/>
                <a:gd name="T6" fmla="*/ 9 w 12"/>
                <a:gd name="T7" fmla="*/ 16 h 21"/>
                <a:gd name="T8" fmla="*/ 10 w 12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1">
                  <a:moveTo>
                    <a:pt x="10" y="21"/>
                  </a:moveTo>
                  <a:cubicBezTo>
                    <a:pt x="4" y="17"/>
                    <a:pt x="3" y="9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3" y="6"/>
                    <a:pt x="7" y="11"/>
                    <a:pt x="9" y="16"/>
                  </a:cubicBezTo>
                  <a:cubicBezTo>
                    <a:pt x="10" y="18"/>
                    <a:pt x="12" y="19"/>
                    <a:pt x="10" y="21"/>
                  </a:cubicBezTo>
                  <a:close/>
                </a:path>
              </a:pathLst>
            </a:custGeom>
            <a:solidFill>
              <a:srgbClr val="C7AB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1" name="Freeform 232">
              <a:extLst>
                <a:ext uri="{FF2B5EF4-FFF2-40B4-BE49-F238E27FC236}">
                  <a16:creationId xmlns:a16="http://schemas.microsoft.com/office/drawing/2014/main" id="{40419214-5F53-C4D5-AB48-1C9CD8B8A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" y="1778"/>
              <a:ext cx="28" cy="22"/>
            </a:xfrm>
            <a:custGeom>
              <a:avLst/>
              <a:gdLst>
                <a:gd name="T0" fmla="*/ 3 w 12"/>
                <a:gd name="T1" fmla="*/ 0 h 9"/>
                <a:gd name="T2" fmla="*/ 5 w 12"/>
                <a:gd name="T3" fmla="*/ 5 h 9"/>
                <a:gd name="T4" fmla="*/ 9 w 12"/>
                <a:gd name="T5" fmla="*/ 1 h 9"/>
                <a:gd name="T6" fmla="*/ 11 w 12"/>
                <a:gd name="T7" fmla="*/ 5 h 9"/>
                <a:gd name="T8" fmla="*/ 9 w 12"/>
                <a:gd name="T9" fmla="*/ 9 h 9"/>
                <a:gd name="T10" fmla="*/ 8 w 12"/>
                <a:gd name="T11" fmla="*/ 5 h 9"/>
                <a:gd name="T12" fmla="*/ 4 w 12"/>
                <a:gd name="T13" fmla="*/ 8 h 9"/>
                <a:gd name="T14" fmla="*/ 3 w 12"/>
                <a:gd name="T15" fmla="*/ 4 h 9"/>
                <a:gd name="T16" fmla="*/ 3 w 12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9">
                  <a:moveTo>
                    <a:pt x="3" y="0"/>
                  </a:moveTo>
                  <a:cubicBezTo>
                    <a:pt x="3" y="2"/>
                    <a:pt x="6" y="2"/>
                    <a:pt x="5" y="5"/>
                  </a:cubicBezTo>
                  <a:cubicBezTo>
                    <a:pt x="7" y="4"/>
                    <a:pt x="6" y="1"/>
                    <a:pt x="9" y="1"/>
                  </a:cubicBezTo>
                  <a:cubicBezTo>
                    <a:pt x="10" y="2"/>
                    <a:pt x="12" y="3"/>
                    <a:pt x="11" y="5"/>
                  </a:cubicBezTo>
                  <a:cubicBezTo>
                    <a:pt x="11" y="6"/>
                    <a:pt x="12" y="9"/>
                    <a:pt x="9" y="9"/>
                  </a:cubicBezTo>
                  <a:cubicBezTo>
                    <a:pt x="8" y="9"/>
                    <a:pt x="9" y="6"/>
                    <a:pt x="8" y="5"/>
                  </a:cubicBezTo>
                  <a:cubicBezTo>
                    <a:pt x="8" y="8"/>
                    <a:pt x="6" y="8"/>
                    <a:pt x="4" y="8"/>
                  </a:cubicBezTo>
                  <a:cubicBezTo>
                    <a:pt x="0" y="8"/>
                    <a:pt x="5" y="5"/>
                    <a:pt x="3" y="4"/>
                  </a:cubicBezTo>
                  <a:cubicBezTo>
                    <a:pt x="3" y="3"/>
                    <a:pt x="3" y="2"/>
                    <a:pt x="3" y="0"/>
                  </a:cubicBezTo>
                  <a:close/>
                </a:path>
              </a:pathLst>
            </a:custGeom>
            <a:solidFill>
              <a:srgbClr val="AB4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2" name="Freeform 233">
              <a:extLst>
                <a:ext uri="{FF2B5EF4-FFF2-40B4-BE49-F238E27FC236}">
                  <a16:creationId xmlns:a16="http://schemas.microsoft.com/office/drawing/2014/main" id="{83939FE5-1C51-E961-B344-D2963C6FA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1513"/>
              <a:ext cx="19" cy="45"/>
            </a:xfrm>
            <a:custGeom>
              <a:avLst/>
              <a:gdLst>
                <a:gd name="T0" fmla="*/ 1 w 8"/>
                <a:gd name="T1" fmla="*/ 9 h 19"/>
                <a:gd name="T2" fmla="*/ 5 w 8"/>
                <a:gd name="T3" fmla="*/ 2 h 19"/>
                <a:gd name="T4" fmla="*/ 7 w 8"/>
                <a:gd name="T5" fmla="*/ 1 h 19"/>
                <a:gd name="T6" fmla="*/ 7 w 8"/>
                <a:gd name="T7" fmla="*/ 3 h 19"/>
                <a:gd name="T8" fmla="*/ 6 w 8"/>
                <a:gd name="T9" fmla="*/ 16 h 19"/>
                <a:gd name="T10" fmla="*/ 4 w 8"/>
                <a:gd name="T11" fmla="*/ 11 h 19"/>
                <a:gd name="T12" fmla="*/ 4 w 8"/>
                <a:gd name="T13" fmla="*/ 19 h 19"/>
                <a:gd name="T14" fmla="*/ 1 w 8"/>
                <a:gd name="T15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9">
                  <a:moveTo>
                    <a:pt x="1" y="9"/>
                  </a:moveTo>
                  <a:cubicBezTo>
                    <a:pt x="5" y="9"/>
                    <a:pt x="4" y="5"/>
                    <a:pt x="5" y="2"/>
                  </a:cubicBezTo>
                  <a:cubicBezTo>
                    <a:pt x="6" y="2"/>
                    <a:pt x="5" y="0"/>
                    <a:pt x="7" y="1"/>
                  </a:cubicBezTo>
                  <a:cubicBezTo>
                    <a:pt x="8" y="1"/>
                    <a:pt x="7" y="2"/>
                    <a:pt x="7" y="3"/>
                  </a:cubicBezTo>
                  <a:cubicBezTo>
                    <a:pt x="6" y="7"/>
                    <a:pt x="6" y="12"/>
                    <a:pt x="6" y="16"/>
                  </a:cubicBezTo>
                  <a:cubicBezTo>
                    <a:pt x="5" y="15"/>
                    <a:pt x="5" y="13"/>
                    <a:pt x="4" y="11"/>
                  </a:cubicBezTo>
                  <a:cubicBezTo>
                    <a:pt x="4" y="14"/>
                    <a:pt x="4" y="16"/>
                    <a:pt x="4" y="19"/>
                  </a:cubicBezTo>
                  <a:cubicBezTo>
                    <a:pt x="2" y="16"/>
                    <a:pt x="0" y="13"/>
                    <a:pt x="1" y="9"/>
                  </a:cubicBezTo>
                  <a:close/>
                </a:path>
              </a:pathLst>
            </a:custGeom>
            <a:solidFill>
              <a:srgbClr val="7F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3" name="Freeform 234">
              <a:extLst>
                <a:ext uri="{FF2B5EF4-FFF2-40B4-BE49-F238E27FC236}">
                  <a16:creationId xmlns:a16="http://schemas.microsoft.com/office/drawing/2014/main" id="{C1DF11F2-B2C9-6CB1-BAFA-2A4466945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9" y="1684"/>
              <a:ext cx="24" cy="23"/>
            </a:xfrm>
            <a:custGeom>
              <a:avLst/>
              <a:gdLst>
                <a:gd name="T0" fmla="*/ 0 w 10"/>
                <a:gd name="T1" fmla="*/ 8 h 10"/>
                <a:gd name="T2" fmla="*/ 3 w 10"/>
                <a:gd name="T3" fmla="*/ 0 h 10"/>
                <a:gd name="T4" fmla="*/ 10 w 10"/>
                <a:gd name="T5" fmla="*/ 1 h 10"/>
                <a:gd name="T6" fmla="*/ 6 w 10"/>
                <a:gd name="T7" fmla="*/ 5 h 10"/>
                <a:gd name="T8" fmla="*/ 3 w 10"/>
                <a:gd name="T9" fmla="*/ 8 h 10"/>
                <a:gd name="T10" fmla="*/ 0 w 10"/>
                <a:gd name="T11" fmla="*/ 10 h 10"/>
                <a:gd name="T12" fmla="*/ 0 w 10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0" y="8"/>
                  </a:moveTo>
                  <a:cubicBezTo>
                    <a:pt x="1" y="5"/>
                    <a:pt x="4" y="3"/>
                    <a:pt x="3" y="0"/>
                  </a:cubicBezTo>
                  <a:cubicBezTo>
                    <a:pt x="5" y="0"/>
                    <a:pt x="7" y="2"/>
                    <a:pt x="10" y="1"/>
                  </a:cubicBezTo>
                  <a:cubicBezTo>
                    <a:pt x="10" y="3"/>
                    <a:pt x="10" y="6"/>
                    <a:pt x="6" y="5"/>
                  </a:cubicBezTo>
                  <a:cubicBezTo>
                    <a:pt x="5" y="5"/>
                    <a:pt x="3" y="6"/>
                    <a:pt x="3" y="8"/>
                  </a:cubicBezTo>
                  <a:cubicBezTo>
                    <a:pt x="3" y="9"/>
                    <a:pt x="2" y="10"/>
                    <a:pt x="0" y="10"/>
                  </a:cubicBezTo>
                  <a:cubicBezTo>
                    <a:pt x="0" y="9"/>
                    <a:pt x="0" y="9"/>
                    <a:pt x="0" y="8"/>
                  </a:cubicBezTo>
                  <a:close/>
                </a:path>
              </a:pathLst>
            </a:custGeom>
            <a:solidFill>
              <a:srgbClr val="BD52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4" name="Freeform 235">
              <a:extLst>
                <a:ext uri="{FF2B5EF4-FFF2-40B4-BE49-F238E27FC236}">
                  <a16:creationId xmlns:a16="http://schemas.microsoft.com/office/drawing/2014/main" id="{CF73D231-5E63-A7A9-7ED6-06C1B092B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5" y="1439"/>
              <a:ext cx="17" cy="24"/>
            </a:xfrm>
            <a:custGeom>
              <a:avLst/>
              <a:gdLst>
                <a:gd name="T0" fmla="*/ 7 w 7"/>
                <a:gd name="T1" fmla="*/ 7 h 10"/>
                <a:gd name="T2" fmla="*/ 4 w 7"/>
                <a:gd name="T3" fmla="*/ 10 h 10"/>
                <a:gd name="T4" fmla="*/ 0 w 7"/>
                <a:gd name="T5" fmla="*/ 2 h 10"/>
                <a:gd name="T6" fmla="*/ 5 w 7"/>
                <a:gd name="T7" fmla="*/ 1 h 10"/>
                <a:gd name="T8" fmla="*/ 7 w 7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7" y="7"/>
                  </a:moveTo>
                  <a:cubicBezTo>
                    <a:pt x="6" y="8"/>
                    <a:pt x="5" y="9"/>
                    <a:pt x="4" y="10"/>
                  </a:cubicBezTo>
                  <a:cubicBezTo>
                    <a:pt x="1" y="8"/>
                    <a:pt x="1" y="5"/>
                    <a:pt x="0" y="2"/>
                  </a:cubicBezTo>
                  <a:cubicBezTo>
                    <a:pt x="2" y="0"/>
                    <a:pt x="3" y="0"/>
                    <a:pt x="5" y="1"/>
                  </a:cubicBezTo>
                  <a:cubicBezTo>
                    <a:pt x="5" y="3"/>
                    <a:pt x="6" y="5"/>
                    <a:pt x="7" y="7"/>
                  </a:cubicBezTo>
                  <a:close/>
                </a:path>
              </a:pathLst>
            </a:custGeom>
            <a:solidFill>
              <a:srgbClr val="5253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5" name="Freeform 236">
              <a:extLst>
                <a:ext uri="{FF2B5EF4-FFF2-40B4-BE49-F238E27FC236}">
                  <a16:creationId xmlns:a16="http://schemas.microsoft.com/office/drawing/2014/main" id="{DA351F04-D7EA-D109-3BE7-04C064485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" y="1660"/>
              <a:ext cx="22" cy="28"/>
            </a:xfrm>
            <a:custGeom>
              <a:avLst/>
              <a:gdLst>
                <a:gd name="T0" fmla="*/ 7 w 9"/>
                <a:gd name="T1" fmla="*/ 6 h 12"/>
                <a:gd name="T2" fmla="*/ 7 w 9"/>
                <a:gd name="T3" fmla="*/ 11 h 12"/>
                <a:gd name="T4" fmla="*/ 6 w 9"/>
                <a:gd name="T5" fmla="*/ 12 h 12"/>
                <a:gd name="T6" fmla="*/ 2 w 9"/>
                <a:gd name="T7" fmla="*/ 12 h 12"/>
                <a:gd name="T8" fmla="*/ 1 w 9"/>
                <a:gd name="T9" fmla="*/ 9 h 12"/>
                <a:gd name="T10" fmla="*/ 1 w 9"/>
                <a:gd name="T11" fmla="*/ 8 h 12"/>
                <a:gd name="T12" fmla="*/ 1 w 9"/>
                <a:gd name="T13" fmla="*/ 8 h 12"/>
                <a:gd name="T14" fmla="*/ 5 w 9"/>
                <a:gd name="T15" fmla="*/ 2 h 12"/>
                <a:gd name="T16" fmla="*/ 7 w 9"/>
                <a:gd name="T17" fmla="*/ 0 h 12"/>
                <a:gd name="T18" fmla="*/ 7 w 9"/>
                <a:gd name="T1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12">
                  <a:moveTo>
                    <a:pt x="7" y="6"/>
                  </a:moveTo>
                  <a:cubicBezTo>
                    <a:pt x="7" y="8"/>
                    <a:pt x="7" y="9"/>
                    <a:pt x="7" y="11"/>
                  </a:cubicBezTo>
                  <a:cubicBezTo>
                    <a:pt x="7" y="12"/>
                    <a:pt x="7" y="12"/>
                    <a:pt x="6" y="12"/>
                  </a:cubicBezTo>
                  <a:cubicBezTo>
                    <a:pt x="5" y="10"/>
                    <a:pt x="3" y="12"/>
                    <a:pt x="2" y="12"/>
                  </a:cubicBezTo>
                  <a:cubicBezTo>
                    <a:pt x="2" y="11"/>
                    <a:pt x="2" y="9"/>
                    <a:pt x="1" y="9"/>
                  </a:cubicBezTo>
                  <a:cubicBezTo>
                    <a:pt x="0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6"/>
                    <a:pt x="4" y="4"/>
                    <a:pt x="5" y="2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9" y="2"/>
                    <a:pt x="5" y="4"/>
                    <a:pt x="7" y="6"/>
                  </a:cubicBezTo>
                  <a:close/>
                </a:path>
              </a:pathLst>
            </a:custGeom>
            <a:solidFill>
              <a:srgbClr val="847A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6" name="Freeform 237">
              <a:extLst>
                <a:ext uri="{FF2B5EF4-FFF2-40B4-BE49-F238E27FC236}">
                  <a16:creationId xmlns:a16="http://schemas.microsoft.com/office/drawing/2014/main" id="{A2E29654-C21B-1E9F-3BB3-866A3925F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8" y="1451"/>
              <a:ext cx="29" cy="19"/>
            </a:xfrm>
            <a:custGeom>
              <a:avLst/>
              <a:gdLst>
                <a:gd name="T0" fmla="*/ 12 w 12"/>
                <a:gd name="T1" fmla="*/ 8 h 8"/>
                <a:gd name="T2" fmla="*/ 1 w 12"/>
                <a:gd name="T3" fmla="*/ 3 h 8"/>
                <a:gd name="T4" fmla="*/ 4 w 12"/>
                <a:gd name="T5" fmla="*/ 1 h 8"/>
                <a:gd name="T6" fmla="*/ 12 w 12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8">
                  <a:moveTo>
                    <a:pt x="12" y="8"/>
                  </a:moveTo>
                  <a:cubicBezTo>
                    <a:pt x="9" y="6"/>
                    <a:pt x="5" y="4"/>
                    <a:pt x="1" y="3"/>
                  </a:cubicBezTo>
                  <a:cubicBezTo>
                    <a:pt x="0" y="0"/>
                    <a:pt x="4" y="0"/>
                    <a:pt x="4" y="1"/>
                  </a:cubicBezTo>
                  <a:cubicBezTo>
                    <a:pt x="7" y="3"/>
                    <a:pt x="11" y="4"/>
                    <a:pt x="12" y="8"/>
                  </a:cubicBezTo>
                  <a:close/>
                </a:path>
              </a:pathLst>
            </a:custGeom>
            <a:solidFill>
              <a:srgbClr val="7F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7" name="Freeform 238">
              <a:extLst>
                <a:ext uri="{FF2B5EF4-FFF2-40B4-BE49-F238E27FC236}">
                  <a16:creationId xmlns:a16="http://schemas.microsoft.com/office/drawing/2014/main" id="{D8A8F127-E6C5-D157-6FF2-B98EB4C8E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3" y="1719"/>
              <a:ext cx="14" cy="24"/>
            </a:xfrm>
            <a:custGeom>
              <a:avLst/>
              <a:gdLst>
                <a:gd name="T0" fmla="*/ 1 w 6"/>
                <a:gd name="T1" fmla="*/ 6 h 10"/>
                <a:gd name="T2" fmla="*/ 0 w 6"/>
                <a:gd name="T3" fmla="*/ 1 h 10"/>
                <a:gd name="T4" fmla="*/ 1 w 6"/>
                <a:gd name="T5" fmla="*/ 0 h 10"/>
                <a:gd name="T6" fmla="*/ 5 w 6"/>
                <a:gd name="T7" fmla="*/ 10 h 10"/>
                <a:gd name="T8" fmla="*/ 1 w 6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1" y="6"/>
                  </a:moveTo>
                  <a:cubicBezTo>
                    <a:pt x="1" y="5"/>
                    <a:pt x="0" y="3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3" y="0"/>
                    <a:pt x="6" y="8"/>
                    <a:pt x="5" y="10"/>
                  </a:cubicBezTo>
                  <a:cubicBezTo>
                    <a:pt x="4" y="9"/>
                    <a:pt x="3" y="7"/>
                    <a:pt x="1" y="6"/>
                  </a:cubicBezTo>
                  <a:close/>
                </a:path>
              </a:pathLst>
            </a:custGeom>
            <a:solidFill>
              <a:srgbClr val="6C2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8" name="Freeform 239">
              <a:extLst>
                <a:ext uri="{FF2B5EF4-FFF2-40B4-BE49-F238E27FC236}">
                  <a16:creationId xmlns:a16="http://schemas.microsoft.com/office/drawing/2014/main" id="{F21CEE69-3326-923F-9F3F-7559F852F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" y="1778"/>
              <a:ext cx="12" cy="19"/>
            </a:xfrm>
            <a:custGeom>
              <a:avLst/>
              <a:gdLst>
                <a:gd name="T0" fmla="*/ 0 w 5"/>
                <a:gd name="T1" fmla="*/ 1 h 8"/>
                <a:gd name="T2" fmla="*/ 4 w 5"/>
                <a:gd name="T3" fmla="*/ 2 h 8"/>
                <a:gd name="T4" fmla="*/ 3 w 5"/>
                <a:gd name="T5" fmla="*/ 7 h 8"/>
                <a:gd name="T6" fmla="*/ 0 w 5"/>
                <a:gd name="T7" fmla="*/ 6 h 8"/>
                <a:gd name="T8" fmla="*/ 0 w 5"/>
                <a:gd name="T9" fmla="*/ 2 h 8"/>
                <a:gd name="T10" fmla="*/ 0 w 5"/>
                <a:gd name="T1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0" y="1"/>
                  </a:moveTo>
                  <a:cubicBezTo>
                    <a:pt x="2" y="0"/>
                    <a:pt x="3" y="0"/>
                    <a:pt x="4" y="2"/>
                  </a:cubicBezTo>
                  <a:cubicBezTo>
                    <a:pt x="4" y="3"/>
                    <a:pt x="5" y="5"/>
                    <a:pt x="3" y="7"/>
                  </a:cubicBezTo>
                  <a:cubicBezTo>
                    <a:pt x="2" y="8"/>
                    <a:pt x="1" y="7"/>
                    <a:pt x="0" y="6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845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9" name="Freeform 240">
              <a:extLst>
                <a:ext uri="{FF2B5EF4-FFF2-40B4-BE49-F238E27FC236}">
                  <a16:creationId xmlns:a16="http://schemas.microsoft.com/office/drawing/2014/main" id="{75C51434-175D-C07F-79F9-C44AAFA4D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" y="1454"/>
              <a:ext cx="22" cy="14"/>
            </a:xfrm>
            <a:custGeom>
              <a:avLst/>
              <a:gdLst>
                <a:gd name="T0" fmla="*/ 9 w 9"/>
                <a:gd name="T1" fmla="*/ 3 h 6"/>
                <a:gd name="T2" fmla="*/ 0 w 9"/>
                <a:gd name="T3" fmla="*/ 4 h 6"/>
                <a:gd name="T4" fmla="*/ 4 w 9"/>
                <a:gd name="T5" fmla="*/ 2 h 6"/>
                <a:gd name="T6" fmla="*/ 9 w 9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6">
                  <a:moveTo>
                    <a:pt x="9" y="3"/>
                  </a:moveTo>
                  <a:cubicBezTo>
                    <a:pt x="6" y="6"/>
                    <a:pt x="3" y="4"/>
                    <a:pt x="0" y="4"/>
                  </a:cubicBezTo>
                  <a:cubicBezTo>
                    <a:pt x="0" y="1"/>
                    <a:pt x="2" y="0"/>
                    <a:pt x="4" y="2"/>
                  </a:cubicBezTo>
                  <a:cubicBezTo>
                    <a:pt x="6" y="3"/>
                    <a:pt x="8" y="0"/>
                    <a:pt x="9" y="3"/>
                  </a:cubicBezTo>
                  <a:close/>
                </a:path>
              </a:pathLst>
            </a:custGeom>
            <a:solidFill>
              <a:srgbClr val="7F2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0" name="Freeform 241">
              <a:extLst>
                <a:ext uri="{FF2B5EF4-FFF2-40B4-BE49-F238E27FC236}">
                  <a16:creationId xmlns:a16="http://schemas.microsoft.com/office/drawing/2014/main" id="{926BCB17-CEBE-2C76-AECD-152D24C70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1" y="1615"/>
              <a:ext cx="9" cy="21"/>
            </a:xfrm>
            <a:custGeom>
              <a:avLst/>
              <a:gdLst>
                <a:gd name="T0" fmla="*/ 4 w 4"/>
                <a:gd name="T1" fmla="*/ 4 h 9"/>
                <a:gd name="T2" fmla="*/ 0 w 4"/>
                <a:gd name="T3" fmla="*/ 8 h 9"/>
                <a:gd name="T4" fmla="*/ 2 w 4"/>
                <a:gd name="T5" fmla="*/ 0 h 9"/>
                <a:gd name="T6" fmla="*/ 4 w 4"/>
                <a:gd name="T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9">
                  <a:moveTo>
                    <a:pt x="4" y="4"/>
                  </a:moveTo>
                  <a:cubicBezTo>
                    <a:pt x="3" y="6"/>
                    <a:pt x="4" y="9"/>
                    <a:pt x="0" y="8"/>
                  </a:cubicBezTo>
                  <a:cubicBezTo>
                    <a:pt x="1" y="6"/>
                    <a:pt x="1" y="3"/>
                    <a:pt x="2" y="0"/>
                  </a:cubicBezTo>
                  <a:cubicBezTo>
                    <a:pt x="4" y="1"/>
                    <a:pt x="2" y="3"/>
                    <a:pt x="4" y="4"/>
                  </a:cubicBezTo>
                  <a:close/>
                </a:path>
              </a:pathLst>
            </a:custGeom>
            <a:solidFill>
              <a:srgbClr val="972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1" name="Freeform 242">
              <a:extLst>
                <a:ext uri="{FF2B5EF4-FFF2-40B4-BE49-F238E27FC236}">
                  <a16:creationId xmlns:a16="http://schemas.microsoft.com/office/drawing/2014/main" id="{169B777D-DA75-2230-F8D6-E69EA2BE3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" y="1567"/>
              <a:ext cx="14" cy="24"/>
            </a:xfrm>
            <a:custGeom>
              <a:avLst/>
              <a:gdLst>
                <a:gd name="T0" fmla="*/ 0 w 6"/>
                <a:gd name="T1" fmla="*/ 0 h 10"/>
                <a:gd name="T2" fmla="*/ 5 w 6"/>
                <a:gd name="T3" fmla="*/ 6 h 10"/>
                <a:gd name="T4" fmla="*/ 5 w 6"/>
                <a:gd name="T5" fmla="*/ 10 h 10"/>
                <a:gd name="T6" fmla="*/ 0 w 6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0">
                  <a:moveTo>
                    <a:pt x="0" y="0"/>
                  </a:moveTo>
                  <a:cubicBezTo>
                    <a:pt x="1" y="2"/>
                    <a:pt x="3" y="4"/>
                    <a:pt x="5" y="6"/>
                  </a:cubicBezTo>
                  <a:cubicBezTo>
                    <a:pt x="5" y="7"/>
                    <a:pt x="6" y="8"/>
                    <a:pt x="5" y="10"/>
                  </a:cubicBezTo>
                  <a:cubicBezTo>
                    <a:pt x="2" y="8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2A3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2" name="Freeform 243">
              <a:extLst>
                <a:ext uri="{FF2B5EF4-FFF2-40B4-BE49-F238E27FC236}">
                  <a16:creationId xmlns:a16="http://schemas.microsoft.com/office/drawing/2014/main" id="{E99FD917-1C2F-1A12-9669-A2EB8C93C1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" y="1518"/>
              <a:ext cx="12" cy="12"/>
            </a:xfrm>
            <a:custGeom>
              <a:avLst/>
              <a:gdLst>
                <a:gd name="T0" fmla="*/ 3 w 5"/>
                <a:gd name="T1" fmla="*/ 5 h 5"/>
                <a:gd name="T2" fmla="*/ 1 w 5"/>
                <a:gd name="T3" fmla="*/ 0 h 5"/>
                <a:gd name="T4" fmla="*/ 3 w 5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cubicBezTo>
                    <a:pt x="3" y="3"/>
                    <a:pt x="0" y="2"/>
                    <a:pt x="1" y="0"/>
                  </a:cubicBezTo>
                  <a:cubicBezTo>
                    <a:pt x="5" y="2"/>
                    <a:pt x="5" y="2"/>
                    <a:pt x="3" y="5"/>
                  </a:cubicBezTo>
                  <a:close/>
                </a:path>
              </a:pathLst>
            </a:custGeom>
            <a:solidFill>
              <a:srgbClr val="2A3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3" name="Freeform 244">
              <a:extLst>
                <a:ext uri="{FF2B5EF4-FFF2-40B4-BE49-F238E27FC236}">
                  <a16:creationId xmlns:a16="http://schemas.microsoft.com/office/drawing/2014/main" id="{F5D6EE26-733D-38E8-3A95-34155B18E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3" y="1731"/>
              <a:ext cx="14" cy="12"/>
            </a:xfrm>
            <a:custGeom>
              <a:avLst/>
              <a:gdLst>
                <a:gd name="T0" fmla="*/ 0 w 6"/>
                <a:gd name="T1" fmla="*/ 1 h 5"/>
                <a:gd name="T2" fmla="*/ 1 w 6"/>
                <a:gd name="T3" fmla="*/ 0 h 5"/>
                <a:gd name="T4" fmla="*/ 6 w 6"/>
                <a:gd name="T5" fmla="*/ 5 h 5"/>
                <a:gd name="T6" fmla="*/ 0 w 6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3" y="1"/>
                    <a:pt x="4" y="3"/>
                    <a:pt x="6" y="5"/>
                  </a:cubicBezTo>
                  <a:cubicBezTo>
                    <a:pt x="3" y="4"/>
                    <a:pt x="1" y="3"/>
                    <a:pt x="0" y="1"/>
                  </a:cubicBezTo>
                  <a:close/>
                </a:path>
              </a:pathLst>
            </a:custGeom>
            <a:solidFill>
              <a:srgbClr val="6032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4" name="Freeform 245">
              <a:extLst>
                <a:ext uri="{FF2B5EF4-FFF2-40B4-BE49-F238E27FC236}">
                  <a16:creationId xmlns:a16="http://schemas.microsoft.com/office/drawing/2014/main" id="{BDF8308C-FFA3-6F83-6DD5-DD3A6A1D3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8" y="1631"/>
              <a:ext cx="5" cy="17"/>
            </a:xfrm>
            <a:custGeom>
              <a:avLst/>
              <a:gdLst>
                <a:gd name="T0" fmla="*/ 2 w 2"/>
                <a:gd name="T1" fmla="*/ 3 h 7"/>
                <a:gd name="T2" fmla="*/ 0 w 2"/>
                <a:gd name="T3" fmla="*/ 7 h 7"/>
                <a:gd name="T4" fmla="*/ 0 w 2"/>
                <a:gd name="T5" fmla="*/ 0 h 7"/>
                <a:gd name="T6" fmla="*/ 2 w 2"/>
                <a:gd name="T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7">
                  <a:moveTo>
                    <a:pt x="2" y="3"/>
                  </a:moveTo>
                  <a:cubicBezTo>
                    <a:pt x="2" y="5"/>
                    <a:pt x="2" y="6"/>
                    <a:pt x="0" y="7"/>
                  </a:cubicBezTo>
                  <a:cubicBezTo>
                    <a:pt x="0" y="5"/>
                    <a:pt x="0" y="2"/>
                    <a:pt x="0" y="0"/>
                  </a:cubicBezTo>
                  <a:cubicBezTo>
                    <a:pt x="1" y="1"/>
                    <a:pt x="1" y="2"/>
                    <a:pt x="2" y="3"/>
                  </a:cubicBezTo>
                  <a:close/>
                </a:path>
              </a:pathLst>
            </a:custGeom>
            <a:solidFill>
              <a:srgbClr val="9729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5" name="Freeform 246">
              <a:extLst>
                <a:ext uri="{FF2B5EF4-FFF2-40B4-BE49-F238E27FC236}">
                  <a16:creationId xmlns:a16="http://schemas.microsoft.com/office/drawing/2014/main" id="{082A66A4-9DF9-8B63-410C-6B0776EE9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641"/>
              <a:ext cx="10" cy="16"/>
            </a:xfrm>
            <a:custGeom>
              <a:avLst/>
              <a:gdLst>
                <a:gd name="T0" fmla="*/ 3 w 4"/>
                <a:gd name="T1" fmla="*/ 0 h 7"/>
                <a:gd name="T2" fmla="*/ 3 w 4"/>
                <a:gd name="T3" fmla="*/ 7 h 7"/>
                <a:gd name="T4" fmla="*/ 3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3" y="0"/>
                  </a:moveTo>
                  <a:cubicBezTo>
                    <a:pt x="3" y="2"/>
                    <a:pt x="3" y="5"/>
                    <a:pt x="3" y="7"/>
                  </a:cubicBezTo>
                  <a:cubicBezTo>
                    <a:pt x="4" y="5"/>
                    <a:pt x="0" y="2"/>
                    <a:pt x="3" y="0"/>
                  </a:cubicBezTo>
                  <a:close/>
                </a:path>
              </a:pathLst>
            </a:custGeom>
            <a:solidFill>
              <a:srgbClr val="9760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6" name="Freeform 247">
              <a:extLst>
                <a:ext uri="{FF2B5EF4-FFF2-40B4-BE49-F238E27FC236}">
                  <a16:creationId xmlns:a16="http://schemas.microsoft.com/office/drawing/2014/main" id="{AD30E43F-FCEA-E817-1E08-304CD02D8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" y="1489"/>
              <a:ext cx="9" cy="10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cubicBezTo>
                    <a:pt x="2" y="3"/>
                    <a:pt x="0" y="3"/>
                    <a:pt x="0" y="0"/>
                  </a:cubicBezTo>
                  <a:cubicBezTo>
                    <a:pt x="2" y="1"/>
                    <a:pt x="4" y="2"/>
                    <a:pt x="4" y="4"/>
                  </a:cubicBezTo>
                  <a:close/>
                </a:path>
              </a:pathLst>
            </a:custGeom>
            <a:solidFill>
              <a:srgbClr val="1D22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7" name="Freeform 248">
              <a:extLst>
                <a:ext uri="{FF2B5EF4-FFF2-40B4-BE49-F238E27FC236}">
                  <a16:creationId xmlns:a16="http://schemas.microsoft.com/office/drawing/2014/main" id="{8A7A4C82-B324-53B1-2126-E2921CFE5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" y="759"/>
              <a:ext cx="154" cy="278"/>
            </a:xfrm>
            <a:custGeom>
              <a:avLst/>
              <a:gdLst>
                <a:gd name="T0" fmla="*/ 9 w 65"/>
                <a:gd name="T1" fmla="*/ 13 h 117"/>
                <a:gd name="T2" fmla="*/ 10 w 65"/>
                <a:gd name="T3" fmla="*/ 6 h 117"/>
                <a:gd name="T4" fmla="*/ 6 w 65"/>
                <a:gd name="T5" fmla="*/ 0 h 117"/>
                <a:gd name="T6" fmla="*/ 17 w 65"/>
                <a:gd name="T7" fmla="*/ 5 h 117"/>
                <a:gd name="T8" fmla="*/ 33 w 65"/>
                <a:gd name="T9" fmla="*/ 12 h 117"/>
                <a:gd name="T10" fmla="*/ 40 w 65"/>
                <a:gd name="T11" fmla="*/ 17 h 117"/>
                <a:gd name="T12" fmla="*/ 37 w 65"/>
                <a:gd name="T13" fmla="*/ 23 h 117"/>
                <a:gd name="T14" fmla="*/ 28 w 65"/>
                <a:gd name="T15" fmla="*/ 24 h 117"/>
                <a:gd name="T16" fmla="*/ 23 w 65"/>
                <a:gd name="T17" fmla="*/ 31 h 117"/>
                <a:gd name="T18" fmla="*/ 27 w 65"/>
                <a:gd name="T19" fmla="*/ 24 h 117"/>
                <a:gd name="T20" fmla="*/ 37 w 65"/>
                <a:gd name="T21" fmla="*/ 28 h 117"/>
                <a:gd name="T22" fmla="*/ 40 w 65"/>
                <a:gd name="T23" fmla="*/ 45 h 117"/>
                <a:gd name="T24" fmla="*/ 41 w 65"/>
                <a:gd name="T25" fmla="*/ 28 h 117"/>
                <a:gd name="T26" fmla="*/ 47 w 65"/>
                <a:gd name="T27" fmla="*/ 48 h 117"/>
                <a:gd name="T28" fmla="*/ 48 w 65"/>
                <a:gd name="T29" fmla="*/ 42 h 117"/>
                <a:gd name="T30" fmla="*/ 54 w 65"/>
                <a:gd name="T31" fmla="*/ 44 h 117"/>
                <a:gd name="T32" fmla="*/ 57 w 65"/>
                <a:gd name="T33" fmla="*/ 46 h 117"/>
                <a:gd name="T34" fmla="*/ 57 w 65"/>
                <a:gd name="T35" fmla="*/ 58 h 117"/>
                <a:gd name="T36" fmla="*/ 59 w 65"/>
                <a:gd name="T37" fmla="*/ 49 h 117"/>
                <a:gd name="T38" fmla="*/ 60 w 65"/>
                <a:gd name="T39" fmla="*/ 43 h 117"/>
                <a:gd name="T40" fmla="*/ 64 w 65"/>
                <a:gd name="T41" fmla="*/ 54 h 117"/>
                <a:gd name="T42" fmla="*/ 50 w 65"/>
                <a:gd name="T43" fmla="*/ 115 h 117"/>
                <a:gd name="T44" fmla="*/ 50 w 65"/>
                <a:gd name="T45" fmla="*/ 102 h 117"/>
                <a:gd name="T46" fmla="*/ 41 w 65"/>
                <a:gd name="T47" fmla="*/ 117 h 117"/>
                <a:gd name="T48" fmla="*/ 38 w 65"/>
                <a:gd name="T49" fmla="*/ 110 h 117"/>
                <a:gd name="T50" fmla="*/ 38 w 65"/>
                <a:gd name="T51" fmla="*/ 95 h 117"/>
                <a:gd name="T52" fmla="*/ 33 w 65"/>
                <a:gd name="T53" fmla="*/ 114 h 117"/>
                <a:gd name="T54" fmla="*/ 28 w 65"/>
                <a:gd name="T55" fmla="*/ 114 h 117"/>
                <a:gd name="T56" fmla="*/ 26 w 65"/>
                <a:gd name="T57" fmla="*/ 106 h 117"/>
                <a:gd name="T58" fmla="*/ 30 w 65"/>
                <a:gd name="T59" fmla="*/ 75 h 117"/>
                <a:gd name="T60" fmla="*/ 21 w 65"/>
                <a:gd name="T61" fmla="*/ 111 h 117"/>
                <a:gd name="T62" fmla="*/ 16 w 65"/>
                <a:gd name="T63" fmla="*/ 115 h 117"/>
                <a:gd name="T64" fmla="*/ 13 w 65"/>
                <a:gd name="T65" fmla="*/ 112 h 117"/>
                <a:gd name="T66" fmla="*/ 13 w 65"/>
                <a:gd name="T67" fmla="*/ 64 h 117"/>
                <a:gd name="T68" fmla="*/ 15 w 65"/>
                <a:gd name="T69" fmla="*/ 62 h 117"/>
                <a:gd name="T70" fmla="*/ 21 w 65"/>
                <a:gd name="T71" fmla="*/ 77 h 117"/>
                <a:gd name="T72" fmla="*/ 18 w 65"/>
                <a:gd name="T73" fmla="*/ 106 h 117"/>
                <a:gd name="T74" fmla="*/ 21 w 65"/>
                <a:gd name="T75" fmla="*/ 79 h 117"/>
                <a:gd name="T76" fmla="*/ 28 w 65"/>
                <a:gd name="T77" fmla="*/ 61 h 117"/>
                <a:gd name="T78" fmla="*/ 35 w 65"/>
                <a:gd name="T79" fmla="*/ 70 h 117"/>
                <a:gd name="T80" fmla="*/ 35 w 65"/>
                <a:gd name="T81" fmla="*/ 70 h 117"/>
                <a:gd name="T82" fmla="*/ 38 w 65"/>
                <a:gd name="T83" fmla="*/ 67 h 117"/>
                <a:gd name="T84" fmla="*/ 40 w 65"/>
                <a:gd name="T85" fmla="*/ 57 h 117"/>
                <a:gd name="T86" fmla="*/ 36 w 65"/>
                <a:gd name="T87" fmla="*/ 52 h 117"/>
                <a:gd name="T88" fmla="*/ 31 w 65"/>
                <a:gd name="T89" fmla="*/ 36 h 117"/>
                <a:gd name="T90" fmla="*/ 27 w 65"/>
                <a:gd name="T91" fmla="*/ 46 h 117"/>
                <a:gd name="T92" fmla="*/ 14 w 65"/>
                <a:gd name="T93" fmla="*/ 26 h 117"/>
                <a:gd name="T94" fmla="*/ 17 w 65"/>
                <a:gd name="T95" fmla="*/ 40 h 117"/>
                <a:gd name="T96" fmla="*/ 4 w 65"/>
                <a:gd name="T97" fmla="*/ 37 h 117"/>
                <a:gd name="T98" fmla="*/ 1 w 65"/>
                <a:gd name="T99" fmla="*/ 26 h 117"/>
                <a:gd name="T100" fmla="*/ 4 w 65"/>
                <a:gd name="T101" fmla="*/ 18 h 117"/>
                <a:gd name="T102" fmla="*/ 3 w 65"/>
                <a:gd name="T103" fmla="*/ 13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5" h="117">
                  <a:moveTo>
                    <a:pt x="3" y="13"/>
                  </a:moveTo>
                  <a:cubicBezTo>
                    <a:pt x="5" y="12"/>
                    <a:pt x="7" y="9"/>
                    <a:pt x="9" y="13"/>
                  </a:cubicBezTo>
                  <a:cubicBezTo>
                    <a:pt x="10" y="10"/>
                    <a:pt x="8" y="11"/>
                    <a:pt x="8" y="9"/>
                  </a:cubicBezTo>
                  <a:cubicBezTo>
                    <a:pt x="11" y="10"/>
                    <a:pt x="11" y="9"/>
                    <a:pt x="10" y="6"/>
                  </a:cubicBezTo>
                  <a:cubicBezTo>
                    <a:pt x="9" y="4"/>
                    <a:pt x="7" y="3"/>
                    <a:pt x="5" y="1"/>
                  </a:cubicBezTo>
                  <a:cubicBezTo>
                    <a:pt x="6" y="1"/>
                    <a:pt x="6" y="0"/>
                    <a:pt x="6" y="0"/>
                  </a:cubicBezTo>
                  <a:cubicBezTo>
                    <a:pt x="9" y="3"/>
                    <a:pt x="13" y="2"/>
                    <a:pt x="16" y="4"/>
                  </a:cubicBezTo>
                  <a:cubicBezTo>
                    <a:pt x="16" y="5"/>
                    <a:pt x="16" y="5"/>
                    <a:pt x="17" y="5"/>
                  </a:cubicBezTo>
                  <a:cubicBezTo>
                    <a:pt x="17" y="11"/>
                    <a:pt x="22" y="13"/>
                    <a:pt x="26" y="14"/>
                  </a:cubicBezTo>
                  <a:cubicBezTo>
                    <a:pt x="29" y="15"/>
                    <a:pt x="32" y="15"/>
                    <a:pt x="33" y="12"/>
                  </a:cubicBezTo>
                  <a:cubicBezTo>
                    <a:pt x="36" y="12"/>
                    <a:pt x="36" y="15"/>
                    <a:pt x="38" y="16"/>
                  </a:cubicBezTo>
                  <a:cubicBezTo>
                    <a:pt x="38" y="17"/>
                    <a:pt x="39" y="17"/>
                    <a:pt x="40" y="17"/>
                  </a:cubicBezTo>
                  <a:cubicBezTo>
                    <a:pt x="39" y="19"/>
                    <a:pt x="37" y="19"/>
                    <a:pt x="36" y="21"/>
                  </a:cubicBezTo>
                  <a:cubicBezTo>
                    <a:pt x="35" y="22"/>
                    <a:pt x="37" y="23"/>
                    <a:pt x="37" y="23"/>
                  </a:cubicBezTo>
                  <a:cubicBezTo>
                    <a:pt x="37" y="24"/>
                    <a:pt x="36" y="25"/>
                    <a:pt x="36" y="25"/>
                  </a:cubicBezTo>
                  <a:cubicBezTo>
                    <a:pt x="33" y="26"/>
                    <a:pt x="31" y="25"/>
                    <a:pt x="28" y="24"/>
                  </a:cubicBezTo>
                  <a:cubicBezTo>
                    <a:pt x="23" y="22"/>
                    <a:pt x="22" y="22"/>
                    <a:pt x="23" y="28"/>
                  </a:cubicBezTo>
                  <a:cubicBezTo>
                    <a:pt x="23" y="29"/>
                    <a:pt x="23" y="30"/>
                    <a:pt x="23" y="31"/>
                  </a:cubicBezTo>
                  <a:cubicBezTo>
                    <a:pt x="23" y="30"/>
                    <a:pt x="23" y="29"/>
                    <a:pt x="23" y="28"/>
                  </a:cubicBezTo>
                  <a:cubicBezTo>
                    <a:pt x="22" y="23"/>
                    <a:pt x="23" y="23"/>
                    <a:pt x="27" y="24"/>
                  </a:cubicBezTo>
                  <a:cubicBezTo>
                    <a:pt x="30" y="24"/>
                    <a:pt x="32" y="26"/>
                    <a:pt x="35" y="26"/>
                  </a:cubicBezTo>
                  <a:cubicBezTo>
                    <a:pt x="37" y="26"/>
                    <a:pt x="37" y="27"/>
                    <a:pt x="37" y="28"/>
                  </a:cubicBezTo>
                  <a:cubicBezTo>
                    <a:pt x="37" y="30"/>
                    <a:pt x="38" y="32"/>
                    <a:pt x="38" y="33"/>
                  </a:cubicBezTo>
                  <a:cubicBezTo>
                    <a:pt x="39" y="37"/>
                    <a:pt x="39" y="41"/>
                    <a:pt x="40" y="45"/>
                  </a:cubicBezTo>
                  <a:cubicBezTo>
                    <a:pt x="39" y="41"/>
                    <a:pt x="39" y="37"/>
                    <a:pt x="38" y="33"/>
                  </a:cubicBezTo>
                  <a:cubicBezTo>
                    <a:pt x="38" y="31"/>
                    <a:pt x="37" y="29"/>
                    <a:pt x="41" y="28"/>
                  </a:cubicBezTo>
                  <a:cubicBezTo>
                    <a:pt x="44" y="27"/>
                    <a:pt x="45" y="29"/>
                    <a:pt x="45" y="32"/>
                  </a:cubicBezTo>
                  <a:cubicBezTo>
                    <a:pt x="47" y="37"/>
                    <a:pt x="47" y="42"/>
                    <a:pt x="47" y="48"/>
                  </a:cubicBezTo>
                  <a:cubicBezTo>
                    <a:pt x="47" y="51"/>
                    <a:pt x="47" y="54"/>
                    <a:pt x="47" y="57"/>
                  </a:cubicBezTo>
                  <a:cubicBezTo>
                    <a:pt x="48" y="52"/>
                    <a:pt x="46" y="47"/>
                    <a:pt x="48" y="42"/>
                  </a:cubicBezTo>
                  <a:cubicBezTo>
                    <a:pt x="53" y="42"/>
                    <a:pt x="54" y="43"/>
                    <a:pt x="54" y="49"/>
                  </a:cubicBezTo>
                  <a:cubicBezTo>
                    <a:pt x="54" y="47"/>
                    <a:pt x="53" y="46"/>
                    <a:pt x="54" y="44"/>
                  </a:cubicBezTo>
                  <a:cubicBezTo>
                    <a:pt x="55" y="43"/>
                    <a:pt x="55" y="41"/>
                    <a:pt x="57" y="43"/>
                  </a:cubicBezTo>
                  <a:cubicBezTo>
                    <a:pt x="57" y="44"/>
                    <a:pt x="57" y="45"/>
                    <a:pt x="57" y="46"/>
                  </a:cubicBezTo>
                  <a:cubicBezTo>
                    <a:pt x="56" y="48"/>
                    <a:pt x="57" y="50"/>
                    <a:pt x="57" y="51"/>
                  </a:cubicBezTo>
                  <a:cubicBezTo>
                    <a:pt x="57" y="53"/>
                    <a:pt x="58" y="55"/>
                    <a:pt x="57" y="58"/>
                  </a:cubicBezTo>
                  <a:cubicBezTo>
                    <a:pt x="58" y="55"/>
                    <a:pt x="57" y="54"/>
                    <a:pt x="58" y="53"/>
                  </a:cubicBezTo>
                  <a:cubicBezTo>
                    <a:pt x="58" y="51"/>
                    <a:pt x="58" y="50"/>
                    <a:pt x="59" y="49"/>
                  </a:cubicBezTo>
                  <a:cubicBezTo>
                    <a:pt x="59" y="48"/>
                    <a:pt x="59" y="48"/>
                    <a:pt x="59" y="47"/>
                  </a:cubicBezTo>
                  <a:cubicBezTo>
                    <a:pt x="59" y="46"/>
                    <a:pt x="58" y="44"/>
                    <a:pt x="60" y="43"/>
                  </a:cubicBezTo>
                  <a:cubicBezTo>
                    <a:pt x="62" y="43"/>
                    <a:pt x="62" y="45"/>
                    <a:pt x="63" y="46"/>
                  </a:cubicBezTo>
                  <a:cubicBezTo>
                    <a:pt x="65" y="49"/>
                    <a:pt x="64" y="52"/>
                    <a:pt x="64" y="54"/>
                  </a:cubicBezTo>
                  <a:cubicBezTo>
                    <a:pt x="64" y="71"/>
                    <a:pt x="60" y="88"/>
                    <a:pt x="55" y="104"/>
                  </a:cubicBezTo>
                  <a:cubicBezTo>
                    <a:pt x="54" y="108"/>
                    <a:pt x="53" y="112"/>
                    <a:pt x="50" y="115"/>
                  </a:cubicBezTo>
                  <a:cubicBezTo>
                    <a:pt x="46" y="116"/>
                    <a:pt x="47" y="113"/>
                    <a:pt x="48" y="112"/>
                  </a:cubicBezTo>
                  <a:cubicBezTo>
                    <a:pt x="50" y="108"/>
                    <a:pt x="49" y="105"/>
                    <a:pt x="50" y="102"/>
                  </a:cubicBezTo>
                  <a:cubicBezTo>
                    <a:pt x="50" y="106"/>
                    <a:pt x="46" y="110"/>
                    <a:pt x="44" y="115"/>
                  </a:cubicBezTo>
                  <a:cubicBezTo>
                    <a:pt x="44" y="116"/>
                    <a:pt x="43" y="117"/>
                    <a:pt x="41" y="117"/>
                  </a:cubicBezTo>
                  <a:cubicBezTo>
                    <a:pt x="39" y="117"/>
                    <a:pt x="39" y="115"/>
                    <a:pt x="38" y="114"/>
                  </a:cubicBezTo>
                  <a:cubicBezTo>
                    <a:pt x="38" y="113"/>
                    <a:pt x="38" y="112"/>
                    <a:pt x="38" y="110"/>
                  </a:cubicBezTo>
                  <a:cubicBezTo>
                    <a:pt x="37" y="112"/>
                    <a:pt x="36" y="115"/>
                    <a:pt x="34" y="112"/>
                  </a:cubicBezTo>
                  <a:cubicBezTo>
                    <a:pt x="35" y="106"/>
                    <a:pt x="36" y="100"/>
                    <a:pt x="38" y="95"/>
                  </a:cubicBezTo>
                  <a:cubicBezTo>
                    <a:pt x="40" y="87"/>
                    <a:pt x="38" y="80"/>
                    <a:pt x="39" y="75"/>
                  </a:cubicBezTo>
                  <a:cubicBezTo>
                    <a:pt x="40" y="87"/>
                    <a:pt x="37" y="100"/>
                    <a:pt x="33" y="114"/>
                  </a:cubicBezTo>
                  <a:cubicBezTo>
                    <a:pt x="33" y="115"/>
                    <a:pt x="32" y="116"/>
                    <a:pt x="32" y="116"/>
                  </a:cubicBezTo>
                  <a:cubicBezTo>
                    <a:pt x="30" y="117"/>
                    <a:pt x="29" y="116"/>
                    <a:pt x="28" y="114"/>
                  </a:cubicBezTo>
                  <a:cubicBezTo>
                    <a:pt x="27" y="114"/>
                    <a:pt x="29" y="113"/>
                    <a:pt x="27" y="112"/>
                  </a:cubicBezTo>
                  <a:cubicBezTo>
                    <a:pt x="25" y="111"/>
                    <a:pt x="25" y="108"/>
                    <a:pt x="26" y="106"/>
                  </a:cubicBezTo>
                  <a:cubicBezTo>
                    <a:pt x="28" y="98"/>
                    <a:pt x="29" y="90"/>
                    <a:pt x="30" y="82"/>
                  </a:cubicBezTo>
                  <a:cubicBezTo>
                    <a:pt x="31" y="80"/>
                    <a:pt x="30" y="77"/>
                    <a:pt x="30" y="75"/>
                  </a:cubicBezTo>
                  <a:cubicBezTo>
                    <a:pt x="31" y="84"/>
                    <a:pt x="28" y="94"/>
                    <a:pt x="27" y="103"/>
                  </a:cubicBezTo>
                  <a:cubicBezTo>
                    <a:pt x="24" y="105"/>
                    <a:pt x="22" y="108"/>
                    <a:pt x="21" y="111"/>
                  </a:cubicBezTo>
                  <a:cubicBezTo>
                    <a:pt x="21" y="113"/>
                    <a:pt x="20" y="114"/>
                    <a:pt x="18" y="115"/>
                  </a:cubicBezTo>
                  <a:cubicBezTo>
                    <a:pt x="17" y="116"/>
                    <a:pt x="16" y="117"/>
                    <a:pt x="16" y="115"/>
                  </a:cubicBezTo>
                  <a:cubicBezTo>
                    <a:pt x="16" y="113"/>
                    <a:pt x="16" y="111"/>
                    <a:pt x="15" y="108"/>
                  </a:cubicBezTo>
                  <a:cubicBezTo>
                    <a:pt x="14" y="109"/>
                    <a:pt x="15" y="112"/>
                    <a:pt x="13" y="112"/>
                  </a:cubicBezTo>
                  <a:cubicBezTo>
                    <a:pt x="9" y="97"/>
                    <a:pt x="12" y="81"/>
                    <a:pt x="10" y="66"/>
                  </a:cubicBezTo>
                  <a:cubicBezTo>
                    <a:pt x="10" y="63"/>
                    <a:pt x="11" y="63"/>
                    <a:pt x="13" y="64"/>
                  </a:cubicBezTo>
                  <a:cubicBezTo>
                    <a:pt x="14" y="66"/>
                    <a:pt x="13" y="68"/>
                    <a:pt x="14" y="70"/>
                  </a:cubicBezTo>
                  <a:cubicBezTo>
                    <a:pt x="14" y="68"/>
                    <a:pt x="13" y="65"/>
                    <a:pt x="15" y="62"/>
                  </a:cubicBezTo>
                  <a:cubicBezTo>
                    <a:pt x="17" y="61"/>
                    <a:pt x="19" y="62"/>
                    <a:pt x="21" y="64"/>
                  </a:cubicBezTo>
                  <a:cubicBezTo>
                    <a:pt x="22" y="68"/>
                    <a:pt x="21" y="72"/>
                    <a:pt x="21" y="77"/>
                  </a:cubicBezTo>
                  <a:cubicBezTo>
                    <a:pt x="20" y="86"/>
                    <a:pt x="19" y="96"/>
                    <a:pt x="17" y="106"/>
                  </a:cubicBezTo>
                  <a:cubicBezTo>
                    <a:pt x="18" y="107"/>
                    <a:pt x="18" y="106"/>
                    <a:pt x="18" y="106"/>
                  </a:cubicBezTo>
                  <a:cubicBezTo>
                    <a:pt x="18" y="106"/>
                    <a:pt x="17" y="106"/>
                    <a:pt x="17" y="106"/>
                  </a:cubicBezTo>
                  <a:cubicBezTo>
                    <a:pt x="19" y="97"/>
                    <a:pt x="20" y="88"/>
                    <a:pt x="21" y="79"/>
                  </a:cubicBezTo>
                  <a:cubicBezTo>
                    <a:pt x="21" y="74"/>
                    <a:pt x="21" y="70"/>
                    <a:pt x="21" y="65"/>
                  </a:cubicBezTo>
                  <a:cubicBezTo>
                    <a:pt x="23" y="63"/>
                    <a:pt x="26" y="62"/>
                    <a:pt x="28" y="61"/>
                  </a:cubicBezTo>
                  <a:cubicBezTo>
                    <a:pt x="31" y="60"/>
                    <a:pt x="33" y="62"/>
                    <a:pt x="35" y="65"/>
                  </a:cubicBezTo>
                  <a:cubicBezTo>
                    <a:pt x="36" y="67"/>
                    <a:pt x="35" y="68"/>
                    <a:pt x="35" y="70"/>
                  </a:cubicBezTo>
                  <a:cubicBezTo>
                    <a:pt x="35" y="71"/>
                    <a:pt x="36" y="70"/>
                    <a:pt x="35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6" y="69"/>
                    <a:pt x="35" y="67"/>
                    <a:pt x="37" y="66"/>
                  </a:cubicBezTo>
                  <a:cubicBezTo>
                    <a:pt x="37" y="67"/>
                    <a:pt x="38" y="67"/>
                    <a:pt x="38" y="67"/>
                  </a:cubicBezTo>
                  <a:cubicBezTo>
                    <a:pt x="40" y="66"/>
                    <a:pt x="41" y="63"/>
                    <a:pt x="42" y="60"/>
                  </a:cubicBezTo>
                  <a:cubicBezTo>
                    <a:pt x="43" y="58"/>
                    <a:pt x="41" y="57"/>
                    <a:pt x="40" y="57"/>
                  </a:cubicBezTo>
                  <a:cubicBezTo>
                    <a:pt x="38" y="56"/>
                    <a:pt x="37" y="55"/>
                    <a:pt x="37" y="53"/>
                  </a:cubicBezTo>
                  <a:cubicBezTo>
                    <a:pt x="36" y="53"/>
                    <a:pt x="36" y="53"/>
                    <a:pt x="36" y="52"/>
                  </a:cubicBezTo>
                  <a:cubicBezTo>
                    <a:pt x="34" y="51"/>
                    <a:pt x="33" y="50"/>
                    <a:pt x="32" y="49"/>
                  </a:cubicBezTo>
                  <a:cubicBezTo>
                    <a:pt x="30" y="44"/>
                    <a:pt x="32" y="40"/>
                    <a:pt x="31" y="36"/>
                  </a:cubicBezTo>
                  <a:cubicBezTo>
                    <a:pt x="31" y="39"/>
                    <a:pt x="32" y="42"/>
                    <a:pt x="31" y="46"/>
                  </a:cubicBezTo>
                  <a:cubicBezTo>
                    <a:pt x="29" y="47"/>
                    <a:pt x="28" y="47"/>
                    <a:pt x="27" y="46"/>
                  </a:cubicBezTo>
                  <a:cubicBezTo>
                    <a:pt x="25" y="43"/>
                    <a:pt x="21" y="42"/>
                    <a:pt x="18" y="41"/>
                  </a:cubicBezTo>
                  <a:cubicBezTo>
                    <a:pt x="16" y="36"/>
                    <a:pt x="16" y="31"/>
                    <a:pt x="14" y="26"/>
                  </a:cubicBezTo>
                  <a:cubicBezTo>
                    <a:pt x="13" y="24"/>
                    <a:pt x="12" y="22"/>
                    <a:pt x="11" y="21"/>
                  </a:cubicBezTo>
                  <a:cubicBezTo>
                    <a:pt x="15" y="27"/>
                    <a:pt x="16" y="33"/>
                    <a:pt x="17" y="40"/>
                  </a:cubicBezTo>
                  <a:cubicBezTo>
                    <a:pt x="15" y="43"/>
                    <a:pt x="12" y="42"/>
                    <a:pt x="9" y="41"/>
                  </a:cubicBezTo>
                  <a:cubicBezTo>
                    <a:pt x="7" y="40"/>
                    <a:pt x="5" y="39"/>
                    <a:pt x="4" y="37"/>
                  </a:cubicBezTo>
                  <a:cubicBezTo>
                    <a:pt x="2" y="34"/>
                    <a:pt x="0" y="30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5" y="26"/>
                    <a:pt x="3" y="22"/>
                    <a:pt x="4" y="21"/>
                  </a:cubicBezTo>
                  <a:cubicBezTo>
                    <a:pt x="4" y="20"/>
                    <a:pt x="4" y="19"/>
                    <a:pt x="4" y="18"/>
                  </a:cubicBezTo>
                  <a:cubicBezTo>
                    <a:pt x="7" y="16"/>
                    <a:pt x="7" y="15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lose/>
                </a:path>
              </a:pathLst>
            </a:custGeom>
            <a:solidFill>
              <a:srgbClr val="CE4B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8" name="Freeform 249">
              <a:extLst>
                <a:ext uri="{FF2B5EF4-FFF2-40B4-BE49-F238E27FC236}">
                  <a16:creationId xmlns:a16="http://schemas.microsoft.com/office/drawing/2014/main" id="{F4E8801C-C69E-00D0-915E-293485D41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3" y="935"/>
              <a:ext cx="150" cy="196"/>
            </a:xfrm>
            <a:custGeom>
              <a:avLst/>
              <a:gdLst>
                <a:gd name="T0" fmla="*/ 50 w 63"/>
                <a:gd name="T1" fmla="*/ 8 h 83"/>
                <a:gd name="T2" fmla="*/ 43 w 63"/>
                <a:gd name="T3" fmla="*/ 44 h 83"/>
                <a:gd name="T4" fmla="*/ 41 w 63"/>
                <a:gd name="T5" fmla="*/ 55 h 83"/>
                <a:gd name="T6" fmla="*/ 56 w 63"/>
                <a:gd name="T7" fmla="*/ 5 h 83"/>
                <a:gd name="T8" fmla="*/ 59 w 63"/>
                <a:gd name="T9" fmla="*/ 0 h 83"/>
                <a:gd name="T10" fmla="*/ 48 w 63"/>
                <a:gd name="T11" fmla="*/ 50 h 83"/>
                <a:gd name="T12" fmla="*/ 55 w 63"/>
                <a:gd name="T13" fmla="*/ 32 h 83"/>
                <a:gd name="T14" fmla="*/ 58 w 63"/>
                <a:gd name="T15" fmla="*/ 33 h 83"/>
                <a:gd name="T16" fmla="*/ 47 w 63"/>
                <a:gd name="T17" fmla="*/ 59 h 83"/>
                <a:gd name="T18" fmla="*/ 60 w 63"/>
                <a:gd name="T19" fmla="*/ 32 h 83"/>
                <a:gd name="T20" fmla="*/ 48 w 63"/>
                <a:gd name="T21" fmla="*/ 65 h 83"/>
                <a:gd name="T22" fmla="*/ 33 w 63"/>
                <a:gd name="T23" fmla="*/ 77 h 83"/>
                <a:gd name="T24" fmla="*/ 27 w 63"/>
                <a:gd name="T25" fmla="*/ 79 h 83"/>
                <a:gd name="T26" fmla="*/ 26 w 63"/>
                <a:gd name="T27" fmla="*/ 71 h 83"/>
                <a:gd name="T28" fmla="*/ 23 w 63"/>
                <a:gd name="T29" fmla="*/ 73 h 83"/>
                <a:gd name="T30" fmla="*/ 21 w 63"/>
                <a:gd name="T31" fmla="*/ 71 h 83"/>
                <a:gd name="T32" fmla="*/ 5 w 63"/>
                <a:gd name="T33" fmla="*/ 83 h 83"/>
                <a:gd name="T34" fmla="*/ 0 w 63"/>
                <a:gd name="T35" fmla="*/ 83 h 83"/>
                <a:gd name="T36" fmla="*/ 7 w 63"/>
                <a:gd name="T37" fmla="*/ 71 h 83"/>
                <a:gd name="T38" fmla="*/ 5 w 63"/>
                <a:gd name="T39" fmla="*/ 66 h 83"/>
                <a:gd name="T40" fmla="*/ 11 w 63"/>
                <a:gd name="T41" fmla="*/ 62 h 83"/>
                <a:gd name="T42" fmla="*/ 13 w 63"/>
                <a:gd name="T43" fmla="*/ 72 h 83"/>
                <a:gd name="T44" fmla="*/ 16 w 63"/>
                <a:gd name="T45" fmla="*/ 49 h 83"/>
                <a:gd name="T46" fmla="*/ 28 w 63"/>
                <a:gd name="T47" fmla="*/ 11 h 83"/>
                <a:gd name="T48" fmla="*/ 32 w 63"/>
                <a:gd name="T49" fmla="*/ 11 h 83"/>
                <a:gd name="T50" fmla="*/ 24 w 63"/>
                <a:gd name="T51" fmla="*/ 40 h 83"/>
                <a:gd name="T52" fmla="*/ 33 w 63"/>
                <a:gd name="T53" fmla="*/ 6 h 83"/>
                <a:gd name="T54" fmla="*/ 36 w 63"/>
                <a:gd name="T55" fmla="*/ 6 h 83"/>
                <a:gd name="T56" fmla="*/ 26 w 63"/>
                <a:gd name="T57" fmla="*/ 44 h 83"/>
                <a:gd name="T58" fmla="*/ 32 w 63"/>
                <a:gd name="T59" fmla="*/ 36 h 83"/>
                <a:gd name="T60" fmla="*/ 36 w 63"/>
                <a:gd name="T61" fmla="*/ 37 h 83"/>
                <a:gd name="T62" fmla="*/ 40 w 63"/>
                <a:gd name="T63" fmla="*/ 29 h 83"/>
                <a:gd name="T64" fmla="*/ 45 w 63"/>
                <a:gd name="T65" fmla="*/ 29 h 83"/>
                <a:gd name="T66" fmla="*/ 49 w 63"/>
                <a:gd name="T67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" h="83">
                  <a:moveTo>
                    <a:pt x="49" y="8"/>
                  </a:moveTo>
                  <a:cubicBezTo>
                    <a:pt x="50" y="8"/>
                    <a:pt x="50" y="8"/>
                    <a:pt x="50" y="8"/>
                  </a:cubicBezTo>
                  <a:cubicBezTo>
                    <a:pt x="52" y="10"/>
                    <a:pt x="51" y="12"/>
                    <a:pt x="51" y="14"/>
                  </a:cubicBezTo>
                  <a:cubicBezTo>
                    <a:pt x="49" y="24"/>
                    <a:pt x="47" y="34"/>
                    <a:pt x="43" y="44"/>
                  </a:cubicBezTo>
                  <a:cubicBezTo>
                    <a:pt x="41" y="49"/>
                    <a:pt x="40" y="55"/>
                    <a:pt x="36" y="59"/>
                  </a:cubicBezTo>
                  <a:cubicBezTo>
                    <a:pt x="38" y="58"/>
                    <a:pt x="37" y="53"/>
                    <a:pt x="41" y="55"/>
                  </a:cubicBezTo>
                  <a:cubicBezTo>
                    <a:pt x="42" y="56"/>
                    <a:pt x="42" y="54"/>
                    <a:pt x="42" y="54"/>
                  </a:cubicBezTo>
                  <a:cubicBezTo>
                    <a:pt x="49" y="38"/>
                    <a:pt x="54" y="22"/>
                    <a:pt x="56" y="5"/>
                  </a:cubicBezTo>
                  <a:cubicBezTo>
                    <a:pt x="56" y="4"/>
                    <a:pt x="56" y="3"/>
                    <a:pt x="57" y="2"/>
                  </a:cubicBezTo>
                  <a:cubicBezTo>
                    <a:pt x="58" y="1"/>
                    <a:pt x="58" y="1"/>
                    <a:pt x="59" y="0"/>
                  </a:cubicBezTo>
                  <a:cubicBezTo>
                    <a:pt x="60" y="2"/>
                    <a:pt x="60" y="5"/>
                    <a:pt x="59" y="7"/>
                  </a:cubicBezTo>
                  <a:cubicBezTo>
                    <a:pt x="58" y="22"/>
                    <a:pt x="54" y="36"/>
                    <a:pt x="48" y="50"/>
                  </a:cubicBezTo>
                  <a:cubicBezTo>
                    <a:pt x="50" y="45"/>
                    <a:pt x="52" y="40"/>
                    <a:pt x="54" y="34"/>
                  </a:cubicBezTo>
                  <a:cubicBezTo>
                    <a:pt x="54" y="33"/>
                    <a:pt x="54" y="33"/>
                    <a:pt x="55" y="32"/>
                  </a:cubicBezTo>
                  <a:cubicBezTo>
                    <a:pt x="55" y="31"/>
                    <a:pt x="56" y="30"/>
                    <a:pt x="57" y="31"/>
                  </a:cubicBezTo>
                  <a:cubicBezTo>
                    <a:pt x="59" y="31"/>
                    <a:pt x="58" y="32"/>
                    <a:pt x="58" y="33"/>
                  </a:cubicBezTo>
                  <a:cubicBezTo>
                    <a:pt x="56" y="40"/>
                    <a:pt x="54" y="46"/>
                    <a:pt x="51" y="52"/>
                  </a:cubicBezTo>
                  <a:cubicBezTo>
                    <a:pt x="49" y="55"/>
                    <a:pt x="49" y="58"/>
                    <a:pt x="47" y="59"/>
                  </a:cubicBezTo>
                  <a:cubicBezTo>
                    <a:pt x="51" y="53"/>
                    <a:pt x="54" y="45"/>
                    <a:pt x="57" y="37"/>
                  </a:cubicBezTo>
                  <a:cubicBezTo>
                    <a:pt x="58" y="35"/>
                    <a:pt x="58" y="31"/>
                    <a:pt x="60" y="32"/>
                  </a:cubicBezTo>
                  <a:cubicBezTo>
                    <a:pt x="63" y="33"/>
                    <a:pt x="61" y="36"/>
                    <a:pt x="61" y="38"/>
                  </a:cubicBezTo>
                  <a:cubicBezTo>
                    <a:pt x="58" y="48"/>
                    <a:pt x="53" y="57"/>
                    <a:pt x="48" y="65"/>
                  </a:cubicBezTo>
                  <a:cubicBezTo>
                    <a:pt x="44" y="72"/>
                    <a:pt x="38" y="77"/>
                    <a:pt x="31" y="81"/>
                  </a:cubicBezTo>
                  <a:cubicBezTo>
                    <a:pt x="31" y="79"/>
                    <a:pt x="33" y="78"/>
                    <a:pt x="33" y="77"/>
                  </a:cubicBezTo>
                  <a:cubicBezTo>
                    <a:pt x="31" y="77"/>
                    <a:pt x="31" y="78"/>
                    <a:pt x="30" y="79"/>
                  </a:cubicBezTo>
                  <a:cubicBezTo>
                    <a:pt x="29" y="80"/>
                    <a:pt x="28" y="80"/>
                    <a:pt x="27" y="79"/>
                  </a:cubicBezTo>
                  <a:cubicBezTo>
                    <a:pt x="26" y="78"/>
                    <a:pt x="26" y="78"/>
                    <a:pt x="28" y="77"/>
                  </a:cubicBezTo>
                  <a:cubicBezTo>
                    <a:pt x="31" y="74"/>
                    <a:pt x="29" y="73"/>
                    <a:pt x="26" y="71"/>
                  </a:cubicBezTo>
                  <a:cubicBezTo>
                    <a:pt x="25" y="76"/>
                    <a:pt x="22" y="79"/>
                    <a:pt x="17" y="82"/>
                  </a:cubicBezTo>
                  <a:cubicBezTo>
                    <a:pt x="18" y="78"/>
                    <a:pt x="21" y="76"/>
                    <a:pt x="23" y="73"/>
                  </a:cubicBezTo>
                  <a:cubicBezTo>
                    <a:pt x="24" y="72"/>
                    <a:pt x="26" y="70"/>
                    <a:pt x="24" y="69"/>
                  </a:cubicBezTo>
                  <a:cubicBezTo>
                    <a:pt x="22" y="68"/>
                    <a:pt x="22" y="70"/>
                    <a:pt x="21" y="71"/>
                  </a:cubicBezTo>
                  <a:cubicBezTo>
                    <a:pt x="18" y="76"/>
                    <a:pt x="14" y="80"/>
                    <a:pt x="10" y="83"/>
                  </a:cubicBezTo>
                  <a:cubicBezTo>
                    <a:pt x="9" y="78"/>
                    <a:pt x="7" y="83"/>
                    <a:pt x="5" y="83"/>
                  </a:cubicBezTo>
                  <a:cubicBezTo>
                    <a:pt x="4" y="81"/>
                    <a:pt x="6" y="81"/>
                    <a:pt x="6" y="80"/>
                  </a:cubicBezTo>
                  <a:cubicBezTo>
                    <a:pt x="3" y="79"/>
                    <a:pt x="3" y="83"/>
                    <a:pt x="0" y="83"/>
                  </a:cubicBezTo>
                  <a:cubicBezTo>
                    <a:pt x="0" y="81"/>
                    <a:pt x="2" y="80"/>
                    <a:pt x="3" y="80"/>
                  </a:cubicBezTo>
                  <a:cubicBezTo>
                    <a:pt x="6" y="77"/>
                    <a:pt x="6" y="74"/>
                    <a:pt x="7" y="71"/>
                  </a:cubicBezTo>
                  <a:cubicBezTo>
                    <a:pt x="8" y="69"/>
                    <a:pt x="6" y="69"/>
                    <a:pt x="5" y="69"/>
                  </a:cubicBezTo>
                  <a:cubicBezTo>
                    <a:pt x="3" y="68"/>
                    <a:pt x="4" y="67"/>
                    <a:pt x="5" y="66"/>
                  </a:cubicBezTo>
                  <a:cubicBezTo>
                    <a:pt x="5" y="66"/>
                    <a:pt x="6" y="65"/>
                    <a:pt x="7" y="64"/>
                  </a:cubicBezTo>
                  <a:cubicBezTo>
                    <a:pt x="8" y="63"/>
                    <a:pt x="9" y="61"/>
                    <a:pt x="11" y="62"/>
                  </a:cubicBezTo>
                  <a:cubicBezTo>
                    <a:pt x="13" y="63"/>
                    <a:pt x="11" y="65"/>
                    <a:pt x="12" y="66"/>
                  </a:cubicBezTo>
                  <a:cubicBezTo>
                    <a:pt x="12" y="68"/>
                    <a:pt x="9" y="70"/>
                    <a:pt x="13" y="72"/>
                  </a:cubicBezTo>
                  <a:cubicBezTo>
                    <a:pt x="14" y="69"/>
                    <a:pt x="11" y="67"/>
                    <a:pt x="12" y="65"/>
                  </a:cubicBezTo>
                  <a:cubicBezTo>
                    <a:pt x="14" y="60"/>
                    <a:pt x="14" y="54"/>
                    <a:pt x="16" y="49"/>
                  </a:cubicBezTo>
                  <a:cubicBezTo>
                    <a:pt x="21" y="39"/>
                    <a:pt x="24" y="30"/>
                    <a:pt x="26" y="19"/>
                  </a:cubicBezTo>
                  <a:cubicBezTo>
                    <a:pt x="27" y="16"/>
                    <a:pt x="27" y="14"/>
                    <a:pt x="28" y="11"/>
                  </a:cubicBezTo>
                  <a:cubicBezTo>
                    <a:pt x="28" y="10"/>
                    <a:pt x="29" y="9"/>
                    <a:pt x="30" y="9"/>
                  </a:cubicBezTo>
                  <a:cubicBezTo>
                    <a:pt x="31" y="9"/>
                    <a:pt x="31" y="10"/>
                    <a:pt x="32" y="11"/>
                  </a:cubicBezTo>
                  <a:cubicBezTo>
                    <a:pt x="32" y="12"/>
                    <a:pt x="32" y="13"/>
                    <a:pt x="32" y="14"/>
                  </a:cubicBezTo>
                  <a:cubicBezTo>
                    <a:pt x="30" y="23"/>
                    <a:pt x="27" y="33"/>
                    <a:pt x="24" y="40"/>
                  </a:cubicBezTo>
                  <a:cubicBezTo>
                    <a:pt x="28" y="31"/>
                    <a:pt x="32" y="20"/>
                    <a:pt x="32" y="9"/>
                  </a:cubicBezTo>
                  <a:cubicBezTo>
                    <a:pt x="32" y="8"/>
                    <a:pt x="32" y="7"/>
                    <a:pt x="33" y="6"/>
                  </a:cubicBezTo>
                  <a:cubicBezTo>
                    <a:pt x="33" y="5"/>
                    <a:pt x="33" y="4"/>
                    <a:pt x="35" y="4"/>
                  </a:cubicBezTo>
                  <a:cubicBezTo>
                    <a:pt x="36" y="4"/>
                    <a:pt x="36" y="5"/>
                    <a:pt x="36" y="6"/>
                  </a:cubicBezTo>
                  <a:cubicBezTo>
                    <a:pt x="37" y="9"/>
                    <a:pt x="37" y="11"/>
                    <a:pt x="36" y="14"/>
                  </a:cubicBezTo>
                  <a:cubicBezTo>
                    <a:pt x="34" y="25"/>
                    <a:pt x="32" y="35"/>
                    <a:pt x="26" y="44"/>
                  </a:cubicBezTo>
                  <a:cubicBezTo>
                    <a:pt x="25" y="46"/>
                    <a:pt x="23" y="49"/>
                    <a:pt x="23" y="53"/>
                  </a:cubicBezTo>
                  <a:cubicBezTo>
                    <a:pt x="27" y="47"/>
                    <a:pt x="30" y="42"/>
                    <a:pt x="32" y="36"/>
                  </a:cubicBezTo>
                  <a:cubicBezTo>
                    <a:pt x="32" y="35"/>
                    <a:pt x="32" y="32"/>
                    <a:pt x="35" y="33"/>
                  </a:cubicBezTo>
                  <a:cubicBezTo>
                    <a:pt x="37" y="33"/>
                    <a:pt x="36" y="36"/>
                    <a:pt x="36" y="37"/>
                  </a:cubicBezTo>
                  <a:cubicBezTo>
                    <a:pt x="35" y="41"/>
                    <a:pt x="33" y="45"/>
                    <a:pt x="31" y="48"/>
                  </a:cubicBezTo>
                  <a:cubicBezTo>
                    <a:pt x="35" y="42"/>
                    <a:pt x="36" y="35"/>
                    <a:pt x="40" y="29"/>
                  </a:cubicBezTo>
                  <a:cubicBezTo>
                    <a:pt x="44" y="24"/>
                    <a:pt x="41" y="16"/>
                    <a:pt x="45" y="9"/>
                  </a:cubicBezTo>
                  <a:cubicBezTo>
                    <a:pt x="49" y="17"/>
                    <a:pt x="45" y="23"/>
                    <a:pt x="45" y="29"/>
                  </a:cubicBezTo>
                  <a:cubicBezTo>
                    <a:pt x="46" y="24"/>
                    <a:pt x="47" y="18"/>
                    <a:pt x="47" y="12"/>
                  </a:cubicBezTo>
                  <a:cubicBezTo>
                    <a:pt x="47" y="11"/>
                    <a:pt x="47" y="9"/>
                    <a:pt x="49" y="8"/>
                  </a:cubicBezTo>
                  <a:close/>
                </a:path>
              </a:pathLst>
            </a:custGeom>
            <a:solidFill>
              <a:srgbClr val="56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9" name="Freeform 250">
              <a:extLst>
                <a:ext uri="{FF2B5EF4-FFF2-40B4-BE49-F238E27FC236}">
                  <a16:creationId xmlns:a16="http://schemas.microsoft.com/office/drawing/2014/main" id="{30130355-C263-8661-1D4E-FA96B245E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8" y="1165"/>
              <a:ext cx="119" cy="120"/>
            </a:xfrm>
            <a:custGeom>
              <a:avLst/>
              <a:gdLst>
                <a:gd name="T0" fmla="*/ 8 w 50"/>
                <a:gd name="T1" fmla="*/ 13 h 51"/>
                <a:gd name="T2" fmla="*/ 10 w 50"/>
                <a:gd name="T3" fmla="*/ 14 h 51"/>
                <a:gd name="T4" fmla="*/ 11 w 50"/>
                <a:gd name="T5" fmla="*/ 21 h 51"/>
                <a:gd name="T6" fmla="*/ 20 w 50"/>
                <a:gd name="T7" fmla="*/ 7 h 51"/>
                <a:gd name="T8" fmla="*/ 21 w 50"/>
                <a:gd name="T9" fmla="*/ 3 h 51"/>
                <a:gd name="T10" fmla="*/ 24 w 50"/>
                <a:gd name="T11" fmla="*/ 2 h 51"/>
                <a:gd name="T12" fmla="*/ 28 w 50"/>
                <a:gd name="T13" fmla="*/ 3 h 51"/>
                <a:gd name="T14" fmla="*/ 30 w 50"/>
                <a:gd name="T15" fmla="*/ 5 h 51"/>
                <a:gd name="T16" fmla="*/ 30 w 50"/>
                <a:gd name="T17" fmla="*/ 5 h 51"/>
                <a:gd name="T18" fmla="*/ 30 w 50"/>
                <a:gd name="T19" fmla="*/ 5 h 51"/>
                <a:gd name="T20" fmla="*/ 34 w 50"/>
                <a:gd name="T21" fmla="*/ 6 h 51"/>
                <a:gd name="T22" fmla="*/ 35 w 50"/>
                <a:gd name="T23" fmla="*/ 6 h 51"/>
                <a:gd name="T24" fmla="*/ 38 w 50"/>
                <a:gd name="T25" fmla="*/ 4 h 51"/>
                <a:gd name="T26" fmla="*/ 38 w 50"/>
                <a:gd name="T27" fmla="*/ 4 h 51"/>
                <a:gd name="T28" fmla="*/ 41 w 50"/>
                <a:gd name="T29" fmla="*/ 8 h 51"/>
                <a:gd name="T30" fmla="*/ 38 w 50"/>
                <a:gd name="T31" fmla="*/ 18 h 51"/>
                <a:gd name="T32" fmla="*/ 41 w 50"/>
                <a:gd name="T33" fmla="*/ 8 h 51"/>
                <a:gd name="T34" fmla="*/ 44 w 50"/>
                <a:gd name="T35" fmla="*/ 6 h 51"/>
                <a:gd name="T36" fmla="*/ 50 w 50"/>
                <a:gd name="T37" fmla="*/ 8 h 51"/>
                <a:gd name="T38" fmla="*/ 49 w 50"/>
                <a:gd name="T39" fmla="*/ 13 h 51"/>
                <a:gd name="T40" fmla="*/ 44 w 50"/>
                <a:gd name="T41" fmla="*/ 27 h 51"/>
                <a:gd name="T42" fmla="*/ 41 w 50"/>
                <a:gd name="T43" fmla="*/ 48 h 51"/>
                <a:gd name="T44" fmla="*/ 40 w 50"/>
                <a:gd name="T45" fmla="*/ 33 h 51"/>
                <a:gd name="T46" fmla="*/ 37 w 50"/>
                <a:gd name="T47" fmla="*/ 47 h 51"/>
                <a:gd name="T48" fmla="*/ 34 w 50"/>
                <a:gd name="T49" fmla="*/ 39 h 51"/>
                <a:gd name="T50" fmla="*/ 33 w 50"/>
                <a:gd name="T51" fmla="*/ 51 h 51"/>
                <a:gd name="T52" fmla="*/ 31 w 50"/>
                <a:gd name="T53" fmla="*/ 38 h 51"/>
                <a:gd name="T54" fmla="*/ 31 w 50"/>
                <a:gd name="T55" fmla="*/ 38 h 51"/>
                <a:gd name="T56" fmla="*/ 31 w 50"/>
                <a:gd name="T57" fmla="*/ 49 h 51"/>
                <a:gd name="T58" fmla="*/ 28 w 50"/>
                <a:gd name="T59" fmla="*/ 24 h 51"/>
                <a:gd name="T60" fmla="*/ 24 w 50"/>
                <a:gd name="T61" fmla="*/ 46 h 51"/>
                <a:gd name="T62" fmla="*/ 22 w 50"/>
                <a:gd name="T63" fmla="*/ 42 h 51"/>
                <a:gd name="T64" fmla="*/ 20 w 50"/>
                <a:gd name="T65" fmla="*/ 47 h 51"/>
                <a:gd name="T66" fmla="*/ 16 w 50"/>
                <a:gd name="T67" fmla="*/ 30 h 51"/>
                <a:gd name="T68" fmla="*/ 14 w 50"/>
                <a:gd name="T69" fmla="*/ 41 h 51"/>
                <a:gd name="T70" fmla="*/ 11 w 50"/>
                <a:gd name="T71" fmla="*/ 35 h 51"/>
                <a:gd name="T72" fmla="*/ 9 w 50"/>
                <a:gd name="T73" fmla="*/ 48 h 51"/>
                <a:gd name="T74" fmla="*/ 7 w 50"/>
                <a:gd name="T75" fmla="*/ 39 h 51"/>
                <a:gd name="T76" fmla="*/ 6 w 50"/>
                <a:gd name="T77" fmla="*/ 48 h 51"/>
                <a:gd name="T78" fmla="*/ 3 w 50"/>
                <a:gd name="T79" fmla="*/ 41 h 51"/>
                <a:gd name="T80" fmla="*/ 2 w 50"/>
                <a:gd name="T81" fmla="*/ 40 h 51"/>
                <a:gd name="T82" fmla="*/ 4 w 50"/>
                <a:gd name="T83" fmla="*/ 25 h 51"/>
                <a:gd name="T84" fmla="*/ 6 w 50"/>
                <a:gd name="T85" fmla="*/ 23 h 51"/>
                <a:gd name="T86" fmla="*/ 6 w 50"/>
                <a:gd name="T87" fmla="*/ 37 h 51"/>
                <a:gd name="T88" fmla="*/ 8 w 50"/>
                <a:gd name="T89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0" h="51">
                  <a:moveTo>
                    <a:pt x="8" y="13"/>
                  </a:moveTo>
                  <a:cubicBezTo>
                    <a:pt x="10" y="12"/>
                    <a:pt x="10" y="13"/>
                    <a:pt x="10" y="14"/>
                  </a:cubicBezTo>
                  <a:cubicBezTo>
                    <a:pt x="10" y="16"/>
                    <a:pt x="10" y="18"/>
                    <a:pt x="11" y="21"/>
                  </a:cubicBezTo>
                  <a:cubicBezTo>
                    <a:pt x="14" y="16"/>
                    <a:pt x="20" y="13"/>
                    <a:pt x="20" y="7"/>
                  </a:cubicBezTo>
                  <a:cubicBezTo>
                    <a:pt x="20" y="6"/>
                    <a:pt x="20" y="5"/>
                    <a:pt x="21" y="3"/>
                  </a:cubicBezTo>
                  <a:cubicBezTo>
                    <a:pt x="21" y="1"/>
                    <a:pt x="22" y="0"/>
                    <a:pt x="24" y="2"/>
                  </a:cubicBezTo>
                  <a:cubicBezTo>
                    <a:pt x="25" y="3"/>
                    <a:pt x="26" y="4"/>
                    <a:pt x="28" y="3"/>
                  </a:cubicBezTo>
                  <a:cubicBezTo>
                    <a:pt x="30" y="2"/>
                    <a:pt x="30" y="3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3" y="3"/>
                    <a:pt x="33" y="6"/>
                    <a:pt x="34" y="6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6" y="6"/>
                    <a:pt x="36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9" y="6"/>
                    <a:pt x="42" y="6"/>
                    <a:pt x="41" y="8"/>
                  </a:cubicBezTo>
                  <a:cubicBezTo>
                    <a:pt x="40" y="12"/>
                    <a:pt x="38" y="15"/>
                    <a:pt x="38" y="18"/>
                  </a:cubicBezTo>
                  <a:cubicBezTo>
                    <a:pt x="39" y="15"/>
                    <a:pt x="40" y="11"/>
                    <a:pt x="41" y="8"/>
                  </a:cubicBezTo>
                  <a:cubicBezTo>
                    <a:pt x="42" y="7"/>
                    <a:pt x="43" y="7"/>
                    <a:pt x="44" y="6"/>
                  </a:cubicBezTo>
                  <a:cubicBezTo>
                    <a:pt x="47" y="4"/>
                    <a:pt x="49" y="4"/>
                    <a:pt x="50" y="8"/>
                  </a:cubicBezTo>
                  <a:cubicBezTo>
                    <a:pt x="50" y="10"/>
                    <a:pt x="50" y="11"/>
                    <a:pt x="49" y="13"/>
                  </a:cubicBezTo>
                  <a:cubicBezTo>
                    <a:pt x="48" y="18"/>
                    <a:pt x="46" y="23"/>
                    <a:pt x="44" y="27"/>
                  </a:cubicBezTo>
                  <a:cubicBezTo>
                    <a:pt x="42" y="34"/>
                    <a:pt x="42" y="41"/>
                    <a:pt x="41" y="48"/>
                  </a:cubicBezTo>
                  <a:cubicBezTo>
                    <a:pt x="39" y="43"/>
                    <a:pt x="40" y="38"/>
                    <a:pt x="40" y="33"/>
                  </a:cubicBezTo>
                  <a:cubicBezTo>
                    <a:pt x="39" y="38"/>
                    <a:pt x="38" y="42"/>
                    <a:pt x="37" y="47"/>
                  </a:cubicBezTo>
                  <a:cubicBezTo>
                    <a:pt x="33" y="45"/>
                    <a:pt x="37" y="41"/>
                    <a:pt x="34" y="39"/>
                  </a:cubicBezTo>
                  <a:cubicBezTo>
                    <a:pt x="32" y="43"/>
                    <a:pt x="35" y="47"/>
                    <a:pt x="33" y="51"/>
                  </a:cubicBezTo>
                  <a:cubicBezTo>
                    <a:pt x="32" y="47"/>
                    <a:pt x="32" y="42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42"/>
                    <a:pt x="31" y="45"/>
                    <a:pt x="31" y="49"/>
                  </a:cubicBezTo>
                  <a:cubicBezTo>
                    <a:pt x="27" y="41"/>
                    <a:pt x="28" y="33"/>
                    <a:pt x="28" y="24"/>
                  </a:cubicBezTo>
                  <a:cubicBezTo>
                    <a:pt x="25" y="31"/>
                    <a:pt x="29" y="39"/>
                    <a:pt x="24" y="46"/>
                  </a:cubicBezTo>
                  <a:cubicBezTo>
                    <a:pt x="24" y="45"/>
                    <a:pt x="23" y="43"/>
                    <a:pt x="22" y="42"/>
                  </a:cubicBezTo>
                  <a:cubicBezTo>
                    <a:pt x="21" y="44"/>
                    <a:pt x="22" y="46"/>
                    <a:pt x="20" y="47"/>
                  </a:cubicBezTo>
                  <a:cubicBezTo>
                    <a:pt x="17" y="42"/>
                    <a:pt x="22" y="35"/>
                    <a:pt x="16" y="30"/>
                  </a:cubicBezTo>
                  <a:cubicBezTo>
                    <a:pt x="15" y="34"/>
                    <a:pt x="16" y="37"/>
                    <a:pt x="14" y="41"/>
                  </a:cubicBezTo>
                  <a:cubicBezTo>
                    <a:pt x="13" y="39"/>
                    <a:pt x="12" y="37"/>
                    <a:pt x="11" y="35"/>
                  </a:cubicBezTo>
                  <a:cubicBezTo>
                    <a:pt x="9" y="38"/>
                    <a:pt x="11" y="43"/>
                    <a:pt x="9" y="48"/>
                  </a:cubicBezTo>
                  <a:cubicBezTo>
                    <a:pt x="8" y="44"/>
                    <a:pt x="9" y="42"/>
                    <a:pt x="7" y="39"/>
                  </a:cubicBezTo>
                  <a:cubicBezTo>
                    <a:pt x="6" y="42"/>
                    <a:pt x="6" y="45"/>
                    <a:pt x="6" y="48"/>
                  </a:cubicBezTo>
                  <a:cubicBezTo>
                    <a:pt x="3" y="47"/>
                    <a:pt x="5" y="43"/>
                    <a:pt x="3" y="41"/>
                  </a:cubicBezTo>
                  <a:cubicBezTo>
                    <a:pt x="2" y="41"/>
                    <a:pt x="2" y="40"/>
                    <a:pt x="2" y="40"/>
                  </a:cubicBezTo>
                  <a:cubicBezTo>
                    <a:pt x="1" y="35"/>
                    <a:pt x="0" y="30"/>
                    <a:pt x="4" y="25"/>
                  </a:cubicBezTo>
                  <a:cubicBezTo>
                    <a:pt x="5" y="25"/>
                    <a:pt x="5" y="24"/>
                    <a:pt x="6" y="23"/>
                  </a:cubicBezTo>
                  <a:cubicBezTo>
                    <a:pt x="9" y="28"/>
                    <a:pt x="6" y="32"/>
                    <a:pt x="6" y="37"/>
                  </a:cubicBezTo>
                  <a:cubicBezTo>
                    <a:pt x="7" y="29"/>
                    <a:pt x="8" y="21"/>
                    <a:pt x="8" y="13"/>
                  </a:cubicBezTo>
                  <a:close/>
                </a:path>
              </a:pathLst>
            </a:custGeom>
            <a:solidFill>
              <a:srgbClr val="116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0" name="Freeform 251">
              <a:extLst>
                <a:ext uri="{FF2B5EF4-FFF2-40B4-BE49-F238E27FC236}">
                  <a16:creationId xmlns:a16="http://schemas.microsoft.com/office/drawing/2014/main" id="{19EB4C0E-D945-901C-7093-6452F7C07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873"/>
              <a:ext cx="83" cy="194"/>
            </a:xfrm>
            <a:custGeom>
              <a:avLst/>
              <a:gdLst>
                <a:gd name="T0" fmla="*/ 35 w 35"/>
                <a:gd name="T1" fmla="*/ 34 h 82"/>
                <a:gd name="T2" fmla="*/ 31 w 35"/>
                <a:gd name="T3" fmla="*/ 57 h 82"/>
                <a:gd name="T4" fmla="*/ 30 w 35"/>
                <a:gd name="T5" fmla="*/ 59 h 82"/>
                <a:gd name="T6" fmla="*/ 32 w 35"/>
                <a:gd name="T7" fmla="*/ 35 h 82"/>
                <a:gd name="T8" fmla="*/ 30 w 35"/>
                <a:gd name="T9" fmla="*/ 45 h 82"/>
                <a:gd name="T10" fmla="*/ 25 w 35"/>
                <a:gd name="T11" fmla="*/ 60 h 82"/>
                <a:gd name="T12" fmla="*/ 18 w 35"/>
                <a:gd name="T13" fmla="*/ 74 h 82"/>
                <a:gd name="T14" fmla="*/ 15 w 35"/>
                <a:gd name="T15" fmla="*/ 77 h 82"/>
                <a:gd name="T16" fmla="*/ 16 w 35"/>
                <a:gd name="T17" fmla="*/ 73 h 82"/>
                <a:gd name="T18" fmla="*/ 21 w 35"/>
                <a:gd name="T19" fmla="*/ 59 h 82"/>
                <a:gd name="T20" fmla="*/ 7 w 35"/>
                <a:gd name="T21" fmla="*/ 82 h 82"/>
                <a:gd name="T22" fmla="*/ 9 w 35"/>
                <a:gd name="T23" fmla="*/ 73 h 82"/>
                <a:gd name="T24" fmla="*/ 21 w 35"/>
                <a:gd name="T25" fmla="*/ 40 h 82"/>
                <a:gd name="T26" fmla="*/ 21 w 35"/>
                <a:gd name="T27" fmla="*/ 31 h 82"/>
                <a:gd name="T28" fmla="*/ 8 w 35"/>
                <a:gd name="T29" fmla="*/ 71 h 82"/>
                <a:gd name="T30" fmla="*/ 16 w 35"/>
                <a:gd name="T31" fmla="*/ 36 h 82"/>
                <a:gd name="T32" fmla="*/ 3 w 35"/>
                <a:gd name="T33" fmla="*/ 76 h 82"/>
                <a:gd name="T34" fmla="*/ 0 w 35"/>
                <a:gd name="T35" fmla="*/ 69 h 82"/>
                <a:gd name="T36" fmla="*/ 9 w 35"/>
                <a:gd name="T37" fmla="*/ 40 h 82"/>
                <a:gd name="T38" fmla="*/ 14 w 35"/>
                <a:gd name="T39" fmla="*/ 3 h 82"/>
                <a:gd name="T40" fmla="*/ 17 w 35"/>
                <a:gd name="T41" fmla="*/ 0 h 82"/>
                <a:gd name="T42" fmla="*/ 20 w 35"/>
                <a:gd name="T43" fmla="*/ 3 h 82"/>
                <a:gd name="T44" fmla="*/ 22 w 35"/>
                <a:gd name="T45" fmla="*/ 6 h 82"/>
                <a:gd name="T46" fmla="*/ 24 w 35"/>
                <a:gd name="T47" fmla="*/ 8 h 82"/>
                <a:gd name="T48" fmla="*/ 24 w 35"/>
                <a:gd name="T49" fmla="*/ 13 h 82"/>
                <a:gd name="T50" fmla="*/ 23 w 35"/>
                <a:gd name="T51" fmla="*/ 25 h 82"/>
                <a:gd name="T52" fmla="*/ 24 w 35"/>
                <a:gd name="T53" fmla="*/ 14 h 82"/>
                <a:gd name="T54" fmla="*/ 26 w 35"/>
                <a:gd name="T55" fmla="*/ 11 h 82"/>
                <a:gd name="T56" fmla="*/ 28 w 35"/>
                <a:gd name="T57" fmla="*/ 14 h 82"/>
                <a:gd name="T58" fmla="*/ 28 w 35"/>
                <a:gd name="T59" fmla="*/ 17 h 82"/>
                <a:gd name="T60" fmla="*/ 27 w 35"/>
                <a:gd name="T61" fmla="*/ 23 h 82"/>
                <a:gd name="T62" fmla="*/ 26 w 35"/>
                <a:gd name="T63" fmla="*/ 42 h 82"/>
                <a:gd name="T64" fmla="*/ 27 w 35"/>
                <a:gd name="T65" fmla="*/ 24 h 82"/>
                <a:gd name="T66" fmla="*/ 28 w 35"/>
                <a:gd name="T67" fmla="*/ 18 h 82"/>
                <a:gd name="T68" fmla="*/ 29 w 35"/>
                <a:gd name="T69" fmla="*/ 15 h 82"/>
                <a:gd name="T70" fmla="*/ 32 w 35"/>
                <a:gd name="T71" fmla="*/ 18 h 82"/>
                <a:gd name="T72" fmla="*/ 33 w 35"/>
                <a:gd name="T73" fmla="*/ 12 h 82"/>
                <a:gd name="T74" fmla="*/ 35 w 35"/>
                <a:gd name="T75" fmla="*/ 25 h 82"/>
                <a:gd name="T76" fmla="*/ 35 w 35"/>
                <a:gd name="T77" fmla="*/ 3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5" h="82">
                  <a:moveTo>
                    <a:pt x="35" y="34"/>
                  </a:moveTo>
                  <a:cubicBezTo>
                    <a:pt x="34" y="42"/>
                    <a:pt x="33" y="50"/>
                    <a:pt x="31" y="57"/>
                  </a:cubicBezTo>
                  <a:cubicBezTo>
                    <a:pt x="31" y="57"/>
                    <a:pt x="30" y="57"/>
                    <a:pt x="30" y="59"/>
                  </a:cubicBezTo>
                  <a:cubicBezTo>
                    <a:pt x="31" y="51"/>
                    <a:pt x="33" y="44"/>
                    <a:pt x="32" y="35"/>
                  </a:cubicBezTo>
                  <a:cubicBezTo>
                    <a:pt x="30" y="39"/>
                    <a:pt x="30" y="42"/>
                    <a:pt x="30" y="45"/>
                  </a:cubicBezTo>
                  <a:cubicBezTo>
                    <a:pt x="29" y="50"/>
                    <a:pt x="29" y="55"/>
                    <a:pt x="25" y="60"/>
                  </a:cubicBezTo>
                  <a:cubicBezTo>
                    <a:pt x="22" y="64"/>
                    <a:pt x="21" y="70"/>
                    <a:pt x="18" y="74"/>
                  </a:cubicBezTo>
                  <a:cubicBezTo>
                    <a:pt x="18" y="76"/>
                    <a:pt x="17" y="78"/>
                    <a:pt x="15" y="77"/>
                  </a:cubicBezTo>
                  <a:cubicBezTo>
                    <a:pt x="13" y="76"/>
                    <a:pt x="15" y="74"/>
                    <a:pt x="16" y="73"/>
                  </a:cubicBezTo>
                  <a:cubicBezTo>
                    <a:pt x="19" y="69"/>
                    <a:pt x="21" y="64"/>
                    <a:pt x="21" y="59"/>
                  </a:cubicBezTo>
                  <a:cubicBezTo>
                    <a:pt x="18" y="67"/>
                    <a:pt x="14" y="75"/>
                    <a:pt x="7" y="82"/>
                  </a:cubicBezTo>
                  <a:cubicBezTo>
                    <a:pt x="8" y="78"/>
                    <a:pt x="8" y="76"/>
                    <a:pt x="9" y="73"/>
                  </a:cubicBezTo>
                  <a:cubicBezTo>
                    <a:pt x="15" y="63"/>
                    <a:pt x="19" y="52"/>
                    <a:pt x="21" y="40"/>
                  </a:cubicBezTo>
                  <a:cubicBezTo>
                    <a:pt x="21" y="37"/>
                    <a:pt x="22" y="34"/>
                    <a:pt x="21" y="31"/>
                  </a:cubicBezTo>
                  <a:cubicBezTo>
                    <a:pt x="19" y="45"/>
                    <a:pt x="15" y="59"/>
                    <a:pt x="8" y="71"/>
                  </a:cubicBezTo>
                  <a:cubicBezTo>
                    <a:pt x="12" y="60"/>
                    <a:pt x="15" y="48"/>
                    <a:pt x="16" y="36"/>
                  </a:cubicBezTo>
                  <a:cubicBezTo>
                    <a:pt x="12" y="49"/>
                    <a:pt x="10" y="63"/>
                    <a:pt x="3" y="76"/>
                  </a:cubicBezTo>
                  <a:cubicBezTo>
                    <a:pt x="1" y="74"/>
                    <a:pt x="0" y="71"/>
                    <a:pt x="0" y="69"/>
                  </a:cubicBezTo>
                  <a:cubicBezTo>
                    <a:pt x="4" y="60"/>
                    <a:pt x="7" y="50"/>
                    <a:pt x="9" y="40"/>
                  </a:cubicBezTo>
                  <a:cubicBezTo>
                    <a:pt x="11" y="28"/>
                    <a:pt x="14" y="16"/>
                    <a:pt x="14" y="3"/>
                  </a:cubicBezTo>
                  <a:cubicBezTo>
                    <a:pt x="14" y="2"/>
                    <a:pt x="15" y="0"/>
                    <a:pt x="17" y="0"/>
                  </a:cubicBezTo>
                  <a:cubicBezTo>
                    <a:pt x="19" y="0"/>
                    <a:pt x="20" y="1"/>
                    <a:pt x="20" y="3"/>
                  </a:cubicBezTo>
                  <a:cubicBezTo>
                    <a:pt x="21" y="4"/>
                    <a:pt x="21" y="5"/>
                    <a:pt x="22" y="6"/>
                  </a:cubicBezTo>
                  <a:cubicBezTo>
                    <a:pt x="22" y="8"/>
                    <a:pt x="22" y="8"/>
                    <a:pt x="24" y="8"/>
                  </a:cubicBezTo>
                  <a:cubicBezTo>
                    <a:pt x="25" y="9"/>
                    <a:pt x="25" y="11"/>
                    <a:pt x="24" y="13"/>
                  </a:cubicBezTo>
                  <a:cubicBezTo>
                    <a:pt x="23" y="17"/>
                    <a:pt x="24" y="21"/>
                    <a:pt x="23" y="25"/>
                  </a:cubicBezTo>
                  <a:cubicBezTo>
                    <a:pt x="24" y="21"/>
                    <a:pt x="23" y="17"/>
                    <a:pt x="24" y="14"/>
                  </a:cubicBezTo>
                  <a:cubicBezTo>
                    <a:pt x="24" y="13"/>
                    <a:pt x="24" y="11"/>
                    <a:pt x="26" y="11"/>
                  </a:cubicBezTo>
                  <a:cubicBezTo>
                    <a:pt x="27" y="12"/>
                    <a:pt x="28" y="13"/>
                    <a:pt x="28" y="14"/>
                  </a:cubicBezTo>
                  <a:cubicBezTo>
                    <a:pt x="28" y="15"/>
                    <a:pt x="28" y="16"/>
                    <a:pt x="28" y="17"/>
                  </a:cubicBezTo>
                  <a:cubicBezTo>
                    <a:pt x="27" y="19"/>
                    <a:pt x="27" y="21"/>
                    <a:pt x="27" y="23"/>
                  </a:cubicBezTo>
                  <a:cubicBezTo>
                    <a:pt x="29" y="31"/>
                    <a:pt x="27" y="38"/>
                    <a:pt x="26" y="42"/>
                  </a:cubicBezTo>
                  <a:cubicBezTo>
                    <a:pt x="27" y="38"/>
                    <a:pt x="29" y="31"/>
                    <a:pt x="27" y="24"/>
                  </a:cubicBezTo>
                  <a:cubicBezTo>
                    <a:pt x="27" y="22"/>
                    <a:pt x="27" y="20"/>
                    <a:pt x="28" y="18"/>
                  </a:cubicBezTo>
                  <a:cubicBezTo>
                    <a:pt x="28" y="17"/>
                    <a:pt x="28" y="15"/>
                    <a:pt x="29" y="15"/>
                  </a:cubicBezTo>
                  <a:cubicBezTo>
                    <a:pt x="31" y="15"/>
                    <a:pt x="31" y="17"/>
                    <a:pt x="32" y="18"/>
                  </a:cubicBezTo>
                  <a:cubicBezTo>
                    <a:pt x="31" y="16"/>
                    <a:pt x="32" y="14"/>
                    <a:pt x="33" y="12"/>
                  </a:cubicBezTo>
                  <a:cubicBezTo>
                    <a:pt x="35" y="17"/>
                    <a:pt x="35" y="21"/>
                    <a:pt x="35" y="25"/>
                  </a:cubicBezTo>
                  <a:cubicBezTo>
                    <a:pt x="35" y="28"/>
                    <a:pt x="35" y="31"/>
                    <a:pt x="35" y="34"/>
                  </a:cubicBezTo>
                  <a:close/>
                </a:path>
              </a:pathLst>
            </a:custGeom>
            <a:solidFill>
              <a:srgbClr val="C64C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1" name="Freeform 252">
              <a:extLst>
                <a:ext uri="{FF2B5EF4-FFF2-40B4-BE49-F238E27FC236}">
                  <a16:creationId xmlns:a16="http://schemas.microsoft.com/office/drawing/2014/main" id="{F684A0CC-A323-A41A-2C9A-EBD266517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" y="653"/>
              <a:ext cx="114" cy="147"/>
            </a:xfrm>
            <a:custGeom>
              <a:avLst/>
              <a:gdLst>
                <a:gd name="T0" fmla="*/ 9 w 48"/>
                <a:gd name="T1" fmla="*/ 58 h 62"/>
                <a:gd name="T2" fmla="*/ 1 w 48"/>
                <a:gd name="T3" fmla="*/ 53 h 62"/>
                <a:gd name="T4" fmla="*/ 12 w 48"/>
                <a:gd name="T5" fmla="*/ 55 h 62"/>
                <a:gd name="T6" fmla="*/ 12 w 48"/>
                <a:gd name="T7" fmla="*/ 50 h 62"/>
                <a:gd name="T8" fmla="*/ 16 w 48"/>
                <a:gd name="T9" fmla="*/ 48 h 62"/>
                <a:gd name="T10" fmla="*/ 18 w 48"/>
                <a:gd name="T11" fmla="*/ 45 h 62"/>
                <a:gd name="T12" fmla="*/ 15 w 48"/>
                <a:gd name="T13" fmla="*/ 43 h 62"/>
                <a:gd name="T14" fmla="*/ 14 w 48"/>
                <a:gd name="T15" fmla="*/ 37 h 62"/>
                <a:gd name="T16" fmla="*/ 23 w 48"/>
                <a:gd name="T17" fmla="*/ 30 h 62"/>
                <a:gd name="T18" fmla="*/ 19 w 48"/>
                <a:gd name="T19" fmla="*/ 22 h 62"/>
                <a:gd name="T20" fmla="*/ 22 w 48"/>
                <a:gd name="T21" fmla="*/ 22 h 62"/>
                <a:gd name="T22" fmla="*/ 29 w 48"/>
                <a:gd name="T23" fmla="*/ 21 h 62"/>
                <a:gd name="T24" fmla="*/ 21 w 48"/>
                <a:gd name="T25" fmla="*/ 18 h 62"/>
                <a:gd name="T26" fmla="*/ 22 w 48"/>
                <a:gd name="T27" fmla="*/ 14 h 62"/>
                <a:gd name="T28" fmla="*/ 29 w 48"/>
                <a:gd name="T29" fmla="*/ 16 h 62"/>
                <a:gd name="T30" fmla="*/ 30 w 48"/>
                <a:gd name="T31" fmla="*/ 13 h 62"/>
                <a:gd name="T32" fmla="*/ 23 w 48"/>
                <a:gd name="T33" fmla="*/ 10 h 62"/>
                <a:gd name="T34" fmla="*/ 31 w 48"/>
                <a:gd name="T35" fmla="*/ 9 h 62"/>
                <a:gd name="T36" fmla="*/ 24 w 48"/>
                <a:gd name="T37" fmla="*/ 1 h 62"/>
                <a:gd name="T38" fmla="*/ 35 w 48"/>
                <a:gd name="T39" fmla="*/ 1 h 62"/>
                <a:gd name="T40" fmla="*/ 46 w 48"/>
                <a:gd name="T41" fmla="*/ 8 h 62"/>
                <a:gd name="T42" fmla="*/ 40 w 48"/>
                <a:gd name="T43" fmla="*/ 16 h 62"/>
                <a:gd name="T44" fmla="*/ 36 w 48"/>
                <a:gd name="T45" fmla="*/ 22 h 62"/>
                <a:gd name="T46" fmla="*/ 31 w 48"/>
                <a:gd name="T47" fmla="*/ 25 h 62"/>
                <a:gd name="T48" fmla="*/ 26 w 48"/>
                <a:gd name="T49" fmla="*/ 34 h 62"/>
                <a:gd name="T50" fmla="*/ 30 w 48"/>
                <a:gd name="T51" fmla="*/ 38 h 62"/>
                <a:gd name="T52" fmla="*/ 29 w 48"/>
                <a:gd name="T53" fmla="*/ 41 h 62"/>
                <a:gd name="T54" fmla="*/ 26 w 48"/>
                <a:gd name="T55" fmla="*/ 42 h 62"/>
                <a:gd name="T56" fmla="*/ 32 w 48"/>
                <a:gd name="T57" fmla="*/ 48 h 62"/>
                <a:gd name="T58" fmla="*/ 20 w 48"/>
                <a:gd name="T59" fmla="*/ 47 h 62"/>
                <a:gd name="T60" fmla="*/ 27 w 48"/>
                <a:gd name="T61" fmla="*/ 52 h 62"/>
                <a:gd name="T62" fmla="*/ 25 w 48"/>
                <a:gd name="T63" fmla="*/ 55 h 62"/>
                <a:gd name="T64" fmla="*/ 22 w 48"/>
                <a:gd name="T65" fmla="*/ 59 h 62"/>
                <a:gd name="T66" fmla="*/ 19 w 48"/>
                <a:gd name="T67" fmla="*/ 6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" h="62">
                  <a:moveTo>
                    <a:pt x="14" y="61"/>
                  </a:moveTo>
                  <a:cubicBezTo>
                    <a:pt x="10" y="62"/>
                    <a:pt x="12" y="58"/>
                    <a:pt x="9" y="58"/>
                  </a:cubicBezTo>
                  <a:cubicBezTo>
                    <a:pt x="7" y="58"/>
                    <a:pt x="5" y="57"/>
                    <a:pt x="3" y="56"/>
                  </a:cubicBezTo>
                  <a:cubicBezTo>
                    <a:pt x="2" y="55"/>
                    <a:pt x="0" y="55"/>
                    <a:pt x="1" y="53"/>
                  </a:cubicBezTo>
                  <a:cubicBezTo>
                    <a:pt x="2" y="52"/>
                    <a:pt x="3" y="52"/>
                    <a:pt x="4" y="52"/>
                  </a:cubicBezTo>
                  <a:cubicBezTo>
                    <a:pt x="7" y="53"/>
                    <a:pt x="9" y="55"/>
                    <a:pt x="12" y="55"/>
                  </a:cubicBezTo>
                  <a:cubicBezTo>
                    <a:pt x="10" y="54"/>
                    <a:pt x="8" y="53"/>
                    <a:pt x="8" y="51"/>
                  </a:cubicBezTo>
                  <a:cubicBezTo>
                    <a:pt x="9" y="49"/>
                    <a:pt x="11" y="50"/>
                    <a:pt x="12" y="50"/>
                  </a:cubicBezTo>
                  <a:cubicBezTo>
                    <a:pt x="14" y="51"/>
                    <a:pt x="16" y="52"/>
                    <a:pt x="19" y="51"/>
                  </a:cubicBezTo>
                  <a:cubicBezTo>
                    <a:pt x="19" y="49"/>
                    <a:pt x="17" y="49"/>
                    <a:pt x="16" y="48"/>
                  </a:cubicBezTo>
                  <a:cubicBezTo>
                    <a:pt x="15" y="47"/>
                    <a:pt x="14" y="46"/>
                    <a:pt x="15" y="45"/>
                  </a:cubicBezTo>
                  <a:cubicBezTo>
                    <a:pt x="16" y="43"/>
                    <a:pt x="17" y="45"/>
                    <a:pt x="18" y="45"/>
                  </a:cubicBezTo>
                  <a:cubicBezTo>
                    <a:pt x="19" y="45"/>
                    <a:pt x="18" y="45"/>
                    <a:pt x="18" y="45"/>
                  </a:cubicBezTo>
                  <a:cubicBezTo>
                    <a:pt x="17" y="45"/>
                    <a:pt x="16" y="43"/>
                    <a:pt x="15" y="43"/>
                  </a:cubicBezTo>
                  <a:cubicBezTo>
                    <a:pt x="13" y="42"/>
                    <a:pt x="12" y="41"/>
                    <a:pt x="13" y="39"/>
                  </a:cubicBezTo>
                  <a:cubicBezTo>
                    <a:pt x="14" y="39"/>
                    <a:pt x="15" y="38"/>
                    <a:pt x="14" y="37"/>
                  </a:cubicBezTo>
                  <a:cubicBezTo>
                    <a:pt x="11" y="32"/>
                    <a:pt x="15" y="34"/>
                    <a:pt x="17" y="34"/>
                  </a:cubicBezTo>
                  <a:cubicBezTo>
                    <a:pt x="18" y="31"/>
                    <a:pt x="19" y="29"/>
                    <a:pt x="23" y="30"/>
                  </a:cubicBezTo>
                  <a:cubicBezTo>
                    <a:pt x="22" y="27"/>
                    <a:pt x="19" y="27"/>
                    <a:pt x="17" y="26"/>
                  </a:cubicBezTo>
                  <a:cubicBezTo>
                    <a:pt x="14" y="22"/>
                    <a:pt x="17" y="22"/>
                    <a:pt x="19" y="22"/>
                  </a:cubicBezTo>
                  <a:cubicBezTo>
                    <a:pt x="22" y="22"/>
                    <a:pt x="23" y="24"/>
                    <a:pt x="25" y="25"/>
                  </a:cubicBezTo>
                  <a:cubicBezTo>
                    <a:pt x="24" y="24"/>
                    <a:pt x="22" y="23"/>
                    <a:pt x="22" y="22"/>
                  </a:cubicBezTo>
                  <a:cubicBezTo>
                    <a:pt x="23" y="20"/>
                    <a:pt x="25" y="21"/>
                    <a:pt x="26" y="21"/>
                  </a:cubicBezTo>
                  <a:cubicBezTo>
                    <a:pt x="27" y="22"/>
                    <a:pt x="28" y="22"/>
                    <a:pt x="29" y="21"/>
                  </a:cubicBezTo>
                  <a:cubicBezTo>
                    <a:pt x="26" y="20"/>
                    <a:pt x="24" y="19"/>
                    <a:pt x="21" y="18"/>
                  </a:cubicBezTo>
                  <a:cubicBezTo>
                    <a:pt x="21" y="18"/>
                    <a:pt x="22" y="19"/>
                    <a:pt x="21" y="18"/>
                  </a:cubicBezTo>
                  <a:cubicBezTo>
                    <a:pt x="20" y="18"/>
                    <a:pt x="17" y="18"/>
                    <a:pt x="18" y="15"/>
                  </a:cubicBezTo>
                  <a:cubicBezTo>
                    <a:pt x="18" y="13"/>
                    <a:pt x="20" y="14"/>
                    <a:pt x="22" y="14"/>
                  </a:cubicBezTo>
                  <a:cubicBezTo>
                    <a:pt x="26" y="15"/>
                    <a:pt x="30" y="17"/>
                    <a:pt x="34" y="19"/>
                  </a:cubicBezTo>
                  <a:cubicBezTo>
                    <a:pt x="32" y="18"/>
                    <a:pt x="30" y="17"/>
                    <a:pt x="29" y="16"/>
                  </a:cubicBezTo>
                  <a:cubicBezTo>
                    <a:pt x="28" y="16"/>
                    <a:pt x="27" y="15"/>
                    <a:pt x="27" y="14"/>
                  </a:cubicBezTo>
                  <a:cubicBezTo>
                    <a:pt x="27" y="13"/>
                    <a:pt x="29" y="13"/>
                    <a:pt x="30" y="13"/>
                  </a:cubicBezTo>
                  <a:cubicBezTo>
                    <a:pt x="31" y="13"/>
                    <a:pt x="33" y="14"/>
                    <a:pt x="34" y="15"/>
                  </a:cubicBezTo>
                  <a:cubicBezTo>
                    <a:pt x="31" y="12"/>
                    <a:pt x="26" y="12"/>
                    <a:pt x="23" y="10"/>
                  </a:cubicBezTo>
                  <a:cubicBezTo>
                    <a:pt x="22" y="9"/>
                    <a:pt x="20" y="8"/>
                    <a:pt x="22" y="7"/>
                  </a:cubicBezTo>
                  <a:cubicBezTo>
                    <a:pt x="26" y="6"/>
                    <a:pt x="28" y="9"/>
                    <a:pt x="31" y="9"/>
                  </a:cubicBezTo>
                  <a:cubicBezTo>
                    <a:pt x="32" y="5"/>
                    <a:pt x="30" y="4"/>
                    <a:pt x="26" y="4"/>
                  </a:cubicBezTo>
                  <a:cubicBezTo>
                    <a:pt x="25" y="4"/>
                    <a:pt x="23" y="3"/>
                    <a:pt x="24" y="1"/>
                  </a:cubicBezTo>
                  <a:cubicBezTo>
                    <a:pt x="24" y="0"/>
                    <a:pt x="26" y="0"/>
                    <a:pt x="27" y="0"/>
                  </a:cubicBezTo>
                  <a:cubicBezTo>
                    <a:pt x="30" y="1"/>
                    <a:pt x="32" y="3"/>
                    <a:pt x="35" y="1"/>
                  </a:cubicBezTo>
                  <a:cubicBezTo>
                    <a:pt x="37" y="3"/>
                    <a:pt x="39" y="3"/>
                    <a:pt x="41" y="4"/>
                  </a:cubicBezTo>
                  <a:cubicBezTo>
                    <a:pt x="42" y="5"/>
                    <a:pt x="46" y="7"/>
                    <a:pt x="46" y="8"/>
                  </a:cubicBezTo>
                  <a:cubicBezTo>
                    <a:pt x="48" y="10"/>
                    <a:pt x="46" y="11"/>
                    <a:pt x="45" y="11"/>
                  </a:cubicBezTo>
                  <a:cubicBezTo>
                    <a:pt x="42" y="12"/>
                    <a:pt x="42" y="15"/>
                    <a:pt x="40" y="16"/>
                  </a:cubicBezTo>
                  <a:cubicBezTo>
                    <a:pt x="37" y="18"/>
                    <a:pt x="39" y="21"/>
                    <a:pt x="40" y="23"/>
                  </a:cubicBezTo>
                  <a:cubicBezTo>
                    <a:pt x="39" y="23"/>
                    <a:pt x="37" y="21"/>
                    <a:pt x="36" y="22"/>
                  </a:cubicBezTo>
                  <a:cubicBezTo>
                    <a:pt x="36" y="24"/>
                    <a:pt x="38" y="24"/>
                    <a:pt x="39" y="26"/>
                  </a:cubicBezTo>
                  <a:cubicBezTo>
                    <a:pt x="36" y="27"/>
                    <a:pt x="33" y="26"/>
                    <a:pt x="31" y="25"/>
                  </a:cubicBezTo>
                  <a:cubicBezTo>
                    <a:pt x="34" y="28"/>
                    <a:pt x="38" y="28"/>
                    <a:pt x="41" y="33"/>
                  </a:cubicBezTo>
                  <a:cubicBezTo>
                    <a:pt x="35" y="31"/>
                    <a:pt x="32" y="37"/>
                    <a:pt x="26" y="34"/>
                  </a:cubicBezTo>
                  <a:cubicBezTo>
                    <a:pt x="30" y="38"/>
                    <a:pt x="35" y="36"/>
                    <a:pt x="40" y="39"/>
                  </a:cubicBezTo>
                  <a:cubicBezTo>
                    <a:pt x="36" y="39"/>
                    <a:pt x="33" y="39"/>
                    <a:pt x="30" y="38"/>
                  </a:cubicBezTo>
                  <a:cubicBezTo>
                    <a:pt x="29" y="37"/>
                    <a:pt x="27" y="38"/>
                    <a:pt x="27" y="39"/>
                  </a:cubicBezTo>
                  <a:cubicBezTo>
                    <a:pt x="26" y="41"/>
                    <a:pt x="28" y="41"/>
                    <a:pt x="29" y="41"/>
                  </a:cubicBezTo>
                  <a:cubicBezTo>
                    <a:pt x="32" y="42"/>
                    <a:pt x="35" y="42"/>
                    <a:pt x="39" y="43"/>
                  </a:cubicBezTo>
                  <a:cubicBezTo>
                    <a:pt x="34" y="44"/>
                    <a:pt x="30" y="44"/>
                    <a:pt x="26" y="42"/>
                  </a:cubicBezTo>
                  <a:cubicBezTo>
                    <a:pt x="29" y="46"/>
                    <a:pt x="34" y="44"/>
                    <a:pt x="38" y="47"/>
                  </a:cubicBezTo>
                  <a:cubicBezTo>
                    <a:pt x="35" y="47"/>
                    <a:pt x="33" y="47"/>
                    <a:pt x="32" y="48"/>
                  </a:cubicBezTo>
                  <a:cubicBezTo>
                    <a:pt x="31" y="50"/>
                    <a:pt x="34" y="49"/>
                    <a:pt x="34" y="51"/>
                  </a:cubicBezTo>
                  <a:cubicBezTo>
                    <a:pt x="29" y="51"/>
                    <a:pt x="26" y="48"/>
                    <a:pt x="20" y="47"/>
                  </a:cubicBezTo>
                  <a:cubicBezTo>
                    <a:pt x="24" y="51"/>
                    <a:pt x="29" y="50"/>
                    <a:pt x="33" y="52"/>
                  </a:cubicBezTo>
                  <a:cubicBezTo>
                    <a:pt x="31" y="53"/>
                    <a:pt x="29" y="51"/>
                    <a:pt x="27" y="52"/>
                  </a:cubicBezTo>
                  <a:cubicBezTo>
                    <a:pt x="28" y="54"/>
                    <a:pt x="29" y="54"/>
                    <a:pt x="32" y="55"/>
                  </a:cubicBezTo>
                  <a:cubicBezTo>
                    <a:pt x="29" y="55"/>
                    <a:pt x="27" y="55"/>
                    <a:pt x="25" y="55"/>
                  </a:cubicBezTo>
                  <a:cubicBezTo>
                    <a:pt x="26" y="56"/>
                    <a:pt x="26" y="57"/>
                    <a:pt x="27" y="59"/>
                  </a:cubicBezTo>
                  <a:cubicBezTo>
                    <a:pt x="26" y="59"/>
                    <a:pt x="24" y="58"/>
                    <a:pt x="22" y="59"/>
                  </a:cubicBezTo>
                  <a:cubicBezTo>
                    <a:pt x="24" y="60"/>
                    <a:pt x="26" y="60"/>
                    <a:pt x="28" y="61"/>
                  </a:cubicBezTo>
                  <a:cubicBezTo>
                    <a:pt x="24" y="61"/>
                    <a:pt x="21" y="62"/>
                    <a:pt x="19" y="61"/>
                  </a:cubicBezTo>
                  <a:cubicBezTo>
                    <a:pt x="17" y="60"/>
                    <a:pt x="15" y="60"/>
                    <a:pt x="14" y="61"/>
                  </a:cubicBezTo>
                  <a:close/>
                </a:path>
              </a:pathLst>
            </a:custGeom>
            <a:solidFill>
              <a:srgbClr val="6E2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2" name="Freeform 253">
              <a:extLst>
                <a:ext uri="{FF2B5EF4-FFF2-40B4-BE49-F238E27FC236}">
                  <a16:creationId xmlns:a16="http://schemas.microsoft.com/office/drawing/2014/main" id="{C0A4EBBC-6024-A9F2-D203-1E9721FD6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2" y="989"/>
              <a:ext cx="99" cy="145"/>
            </a:xfrm>
            <a:custGeom>
              <a:avLst/>
              <a:gdLst>
                <a:gd name="T0" fmla="*/ 24 w 42"/>
                <a:gd name="T1" fmla="*/ 15 h 61"/>
                <a:gd name="T2" fmla="*/ 29 w 42"/>
                <a:gd name="T3" fmla="*/ 10 h 61"/>
                <a:gd name="T4" fmla="*/ 30 w 42"/>
                <a:gd name="T5" fmla="*/ 17 h 61"/>
                <a:gd name="T6" fmla="*/ 31 w 42"/>
                <a:gd name="T7" fmla="*/ 19 h 61"/>
                <a:gd name="T8" fmla="*/ 33 w 42"/>
                <a:gd name="T9" fmla="*/ 18 h 61"/>
                <a:gd name="T10" fmla="*/ 39 w 42"/>
                <a:gd name="T11" fmla="*/ 5 h 61"/>
                <a:gd name="T12" fmla="*/ 42 w 42"/>
                <a:gd name="T13" fmla="*/ 0 h 61"/>
                <a:gd name="T14" fmla="*/ 39 w 42"/>
                <a:gd name="T15" fmla="*/ 14 h 61"/>
                <a:gd name="T16" fmla="*/ 39 w 42"/>
                <a:gd name="T17" fmla="*/ 18 h 61"/>
                <a:gd name="T18" fmla="*/ 38 w 42"/>
                <a:gd name="T19" fmla="*/ 24 h 61"/>
                <a:gd name="T20" fmla="*/ 30 w 42"/>
                <a:gd name="T21" fmla="*/ 41 h 61"/>
                <a:gd name="T22" fmla="*/ 18 w 42"/>
                <a:gd name="T23" fmla="*/ 61 h 61"/>
                <a:gd name="T24" fmla="*/ 28 w 42"/>
                <a:gd name="T25" fmla="*/ 38 h 61"/>
                <a:gd name="T26" fmla="*/ 16 w 42"/>
                <a:gd name="T27" fmla="*/ 56 h 61"/>
                <a:gd name="T28" fmla="*/ 21 w 42"/>
                <a:gd name="T29" fmla="*/ 44 h 61"/>
                <a:gd name="T30" fmla="*/ 23 w 42"/>
                <a:gd name="T31" fmla="*/ 40 h 61"/>
                <a:gd name="T32" fmla="*/ 16 w 42"/>
                <a:gd name="T33" fmla="*/ 39 h 61"/>
                <a:gd name="T34" fmla="*/ 14 w 42"/>
                <a:gd name="T35" fmla="*/ 40 h 61"/>
                <a:gd name="T36" fmla="*/ 9 w 42"/>
                <a:gd name="T37" fmla="*/ 40 h 61"/>
                <a:gd name="T38" fmla="*/ 7 w 42"/>
                <a:gd name="T39" fmla="*/ 39 h 61"/>
                <a:gd name="T40" fmla="*/ 2 w 42"/>
                <a:gd name="T41" fmla="*/ 38 h 61"/>
                <a:gd name="T42" fmla="*/ 2 w 42"/>
                <a:gd name="T43" fmla="*/ 29 h 61"/>
                <a:gd name="T44" fmla="*/ 6 w 42"/>
                <a:gd name="T45" fmla="*/ 18 h 61"/>
                <a:gd name="T46" fmla="*/ 10 w 42"/>
                <a:gd name="T47" fmla="*/ 14 h 61"/>
                <a:gd name="T48" fmla="*/ 12 w 42"/>
                <a:gd name="T49" fmla="*/ 9 h 61"/>
                <a:gd name="T50" fmla="*/ 16 w 42"/>
                <a:gd name="T51" fmla="*/ 7 h 61"/>
                <a:gd name="T52" fmla="*/ 13 w 42"/>
                <a:gd name="T53" fmla="*/ 25 h 61"/>
                <a:gd name="T54" fmla="*/ 13 w 42"/>
                <a:gd name="T55" fmla="*/ 31 h 61"/>
                <a:gd name="T56" fmla="*/ 16 w 42"/>
                <a:gd name="T57" fmla="*/ 22 h 61"/>
                <a:gd name="T58" fmla="*/ 19 w 42"/>
                <a:gd name="T59" fmla="*/ 17 h 61"/>
                <a:gd name="T60" fmla="*/ 21 w 42"/>
                <a:gd name="T61" fmla="*/ 19 h 61"/>
                <a:gd name="T62" fmla="*/ 19 w 42"/>
                <a:gd name="T63" fmla="*/ 29 h 61"/>
                <a:gd name="T64" fmla="*/ 23 w 42"/>
                <a:gd name="T65" fmla="*/ 15 h 61"/>
                <a:gd name="T66" fmla="*/ 24 w 42"/>
                <a:gd name="T67" fmla="*/ 1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" h="61">
                  <a:moveTo>
                    <a:pt x="24" y="15"/>
                  </a:moveTo>
                  <a:cubicBezTo>
                    <a:pt x="28" y="16"/>
                    <a:pt x="27" y="11"/>
                    <a:pt x="29" y="10"/>
                  </a:cubicBezTo>
                  <a:cubicBezTo>
                    <a:pt x="31" y="12"/>
                    <a:pt x="28" y="15"/>
                    <a:pt x="30" y="17"/>
                  </a:cubicBezTo>
                  <a:cubicBezTo>
                    <a:pt x="30" y="18"/>
                    <a:pt x="30" y="19"/>
                    <a:pt x="31" y="19"/>
                  </a:cubicBezTo>
                  <a:cubicBezTo>
                    <a:pt x="32" y="20"/>
                    <a:pt x="33" y="18"/>
                    <a:pt x="33" y="18"/>
                  </a:cubicBezTo>
                  <a:cubicBezTo>
                    <a:pt x="34" y="13"/>
                    <a:pt x="38" y="9"/>
                    <a:pt x="39" y="5"/>
                  </a:cubicBezTo>
                  <a:cubicBezTo>
                    <a:pt x="39" y="3"/>
                    <a:pt x="39" y="2"/>
                    <a:pt x="42" y="0"/>
                  </a:cubicBezTo>
                  <a:cubicBezTo>
                    <a:pt x="41" y="5"/>
                    <a:pt x="41" y="10"/>
                    <a:pt x="39" y="14"/>
                  </a:cubicBezTo>
                  <a:cubicBezTo>
                    <a:pt x="38" y="15"/>
                    <a:pt x="38" y="17"/>
                    <a:pt x="39" y="18"/>
                  </a:cubicBezTo>
                  <a:cubicBezTo>
                    <a:pt x="40" y="20"/>
                    <a:pt x="39" y="22"/>
                    <a:pt x="38" y="24"/>
                  </a:cubicBezTo>
                  <a:cubicBezTo>
                    <a:pt x="36" y="30"/>
                    <a:pt x="33" y="35"/>
                    <a:pt x="30" y="41"/>
                  </a:cubicBezTo>
                  <a:cubicBezTo>
                    <a:pt x="27" y="48"/>
                    <a:pt x="24" y="56"/>
                    <a:pt x="18" y="61"/>
                  </a:cubicBezTo>
                  <a:cubicBezTo>
                    <a:pt x="24" y="54"/>
                    <a:pt x="23" y="45"/>
                    <a:pt x="28" y="38"/>
                  </a:cubicBezTo>
                  <a:cubicBezTo>
                    <a:pt x="23" y="44"/>
                    <a:pt x="21" y="51"/>
                    <a:pt x="16" y="56"/>
                  </a:cubicBezTo>
                  <a:cubicBezTo>
                    <a:pt x="18" y="52"/>
                    <a:pt x="20" y="48"/>
                    <a:pt x="21" y="44"/>
                  </a:cubicBezTo>
                  <a:cubicBezTo>
                    <a:pt x="22" y="43"/>
                    <a:pt x="24" y="41"/>
                    <a:pt x="23" y="40"/>
                  </a:cubicBezTo>
                  <a:cubicBezTo>
                    <a:pt x="21" y="39"/>
                    <a:pt x="19" y="37"/>
                    <a:pt x="16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2"/>
                    <a:pt x="11" y="41"/>
                    <a:pt x="9" y="40"/>
                  </a:cubicBezTo>
                  <a:cubicBezTo>
                    <a:pt x="9" y="39"/>
                    <a:pt x="9" y="38"/>
                    <a:pt x="7" y="39"/>
                  </a:cubicBezTo>
                  <a:cubicBezTo>
                    <a:pt x="6" y="39"/>
                    <a:pt x="4" y="40"/>
                    <a:pt x="2" y="38"/>
                  </a:cubicBezTo>
                  <a:cubicBezTo>
                    <a:pt x="2" y="35"/>
                    <a:pt x="0" y="31"/>
                    <a:pt x="2" y="29"/>
                  </a:cubicBezTo>
                  <a:cubicBezTo>
                    <a:pt x="5" y="26"/>
                    <a:pt x="4" y="21"/>
                    <a:pt x="6" y="18"/>
                  </a:cubicBezTo>
                  <a:cubicBezTo>
                    <a:pt x="9" y="19"/>
                    <a:pt x="9" y="16"/>
                    <a:pt x="10" y="14"/>
                  </a:cubicBezTo>
                  <a:cubicBezTo>
                    <a:pt x="11" y="12"/>
                    <a:pt x="12" y="11"/>
                    <a:pt x="12" y="9"/>
                  </a:cubicBezTo>
                  <a:cubicBezTo>
                    <a:pt x="13" y="7"/>
                    <a:pt x="14" y="6"/>
                    <a:pt x="16" y="7"/>
                  </a:cubicBezTo>
                  <a:cubicBezTo>
                    <a:pt x="17" y="13"/>
                    <a:pt x="14" y="19"/>
                    <a:pt x="13" y="25"/>
                  </a:cubicBezTo>
                  <a:cubicBezTo>
                    <a:pt x="13" y="27"/>
                    <a:pt x="12" y="29"/>
                    <a:pt x="13" y="31"/>
                  </a:cubicBezTo>
                  <a:cubicBezTo>
                    <a:pt x="15" y="28"/>
                    <a:pt x="15" y="25"/>
                    <a:pt x="16" y="22"/>
                  </a:cubicBezTo>
                  <a:cubicBezTo>
                    <a:pt x="17" y="20"/>
                    <a:pt x="17" y="18"/>
                    <a:pt x="19" y="17"/>
                  </a:cubicBezTo>
                  <a:cubicBezTo>
                    <a:pt x="20" y="18"/>
                    <a:pt x="20" y="19"/>
                    <a:pt x="21" y="19"/>
                  </a:cubicBezTo>
                  <a:cubicBezTo>
                    <a:pt x="22" y="23"/>
                    <a:pt x="18" y="26"/>
                    <a:pt x="19" y="29"/>
                  </a:cubicBezTo>
                  <a:cubicBezTo>
                    <a:pt x="19" y="25"/>
                    <a:pt x="22" y="20"/>
                    <a:pt x="23" y="15"/>
                  </a:cubicBezTo>
                  <a:cubicBezTo>
                    <a:pt x="23" y="15"/>
                    <a:pt x="24" y="15"/>
                    <a:pt x="24" y="15"/>
                  </a:cubicBezTo>
                  <a:close/>
                </a:path>
              </a:pathLst>
            </a:custGeom>
            <a:solidFill>
              <a:srgbClr val="8A2C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3" name="Freeform 254">
              <a:extLst>
                <a:ext uri="{FF2B5EF4-FFF2-40B4-BE49-F238E27FC236}">
                  <a16:creationId xmlns:a16="http://schemas.microsoft.com/office/drawing/2014/main" id="{1A65B938-5B3F-7395-63C0-D34D98CD6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" y="935"/>
              <a:ext cx="59" cy="185"/>
            </a:xfrm>
            <a:custGeom>
              <a:avLst/>
              <a:gdLst>
                <a:gd name="T0" fmla="*/ 4 w 25"/>
                <a:gd name="T1" fmla="*/ 65 h 78"/>
                <a:gd name="T2" fmla="*/ 9 w 25"/>
                <a:gd name="T3" fmla="*/ 53 h 78"/>
                <a:gd name="T4" fmla="*/ 16 w 25"/>
                <a:gd name="T5" fmla="*/ 35 h 78"/>
                <a:gd name="T6" fmla="*/ 16 w 25"/>
                <a:gd name="T7" fmla="*/ 32 h 78"/>
                <a:gd name="T8" fmla="*/ 0 w 25"/>
                <a:gd name="T9" fmla="*/ 64 h 78"/>
                <a:gd name="T10" fmla="*/ 13 w 25"/>
                <a:gd name="T11" fmla="*/ 31 h 78"/>
                <a:gd name="T12" fmla="*/ 2 w 25"/>
                <a:gd name="T13" fmla="*/ 53 h 78"/>
                <a:gd name="T14" fmla="*/ 15 w 25"/>
                <a:gd name="T15" fmla="*/ 0 h 78"/>
                <a:gd name="T16" fmla="*/ 17 w 25"/>
                <a:gd name="T17" fmla="*/ 5 h 78"/>
                <a:gd name="T18" fmla="*/ 15 w 25"/>
                <a:gd name="T19" fmla="*/ 21 h 78"/>
                <a:gd name="T20" fmla="*/ 13 w 25"/>
                <a:gd name="T21" fmla="*/ 27 h 78"/>
                <a:gd name="T22" fmla="*/ 15 w 25"/>
                <a:gd name="T23" fmla="*/ 21 h 78"/>
                <a:gd name="T24" fmla="*/ 18 w 25"/>
                <a:gd name="T25" fmla="*/ 9 h 78"/>
                <a:gd name="T26" fmla="*/ 19 w 25"/>
                <a:gd name="T27" fmla="*/ 6 h 78"/>
                <a:gd name="T28" fmla="*/ 16 w 25"/>
                <a:gd name="T29" fmla="*/ 28 h 78"/>
                <a:gd name="T30" fmla="*/ 21 w 25"/>
                <a:gd name="T31" fmla="*/ 10 h 78"/>
                <a:gd name="T32" fmla="*/ 19 w 25"/>
                <a:gd name="T33" fmla="*/ 32 h 78"/>
                <a:gd name="T34" fmla="*/ 23 w 25"/>
                <a:gd name="T35" fmla="*/ 16 h 78"/>
                <a:gd name="T36" fmla="*/ 23 w 25"/>
                <a:gd name="T37" fmla="*/ 23 h 78"/>
                <a:gd name="T38" fmla="*/ 22 w 25"/>
                <a:gd name="T39" fmla="*/ 40 h 78"/>
                <a:gd name="T40" fmla="*/ 16 w 25"/>
                <a:gd name="T41" fmla="*/ 52 h 78"/>
                <a:gd name="T42" fmla="*/ 15 w 25"/>
                <a:gd name="T43" fmla="*/ 55 h 78"/>
                <a:gd name="T44" fmla="*/ 12 w 25"/>
                <a:gd name="T45" fmla="*/ 62 h 78"/>
                <a:gd name="T46" fmla="*/ 15 w 25"/>
                <a:gd name="T47" fmla="*/ 55 h 78"/>
                <a:gd name="T48" fmla="*/ 19 w 25"/>
                <a:gd name="T49" fmla="*/ 52 h 78"/>
                <a:gd name="T50" fmla="*/ 2 w 25"/>
                <a:gd name="T51" fmla="*/ 78 h 78"/>
                <a:gd name="T52" fmla="*/ 7 w 25"/>
                <a:gd name="T53" fmla="*/ 63 h 78"/>
                <a:gd name="T54" fmla="*/ 4 w 25"/>
                <a:gd name="T55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" h="78">
                  <a:moveTo>
                    <a:pt x="4" y="65"/>
                  </a:moveTo>
                  <a:cubicBezTo>
                    <a:pt x="4" y="61"/>
                    <a:pt x="7" y="57"/>
                    <a:pt x="9" y="53"/>
                  </a:cubicBezTo>
                  <a:cubicBezTo>
                    <a:pt x="13" y="48"/>
                    <a:pt x="14" y="41"/>
                    <a:pt x="16" y="35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2" y="43"/>
                    <a:pt x="8" y="55"/>
                    <a:pt x="0" y="64"/>
                  </a:cubicBezTo>
                  <a:cubicBezTo>
                    <a:pt x="5" y="53"/>
                    <a:pt x="10" y="43"/>
                    <a:pt x="13" y="31"/>
                  </a:cubicBezTo>
                  <a:cubicBezTo>
                    <a:pt x="8" y="38"/>
                    <a:pt x="8" y="47"/>
                    <a:pt x="2" y="53"/>
                  </a:cubicBezTo>
                  <a:cubicBezTo>
                    <a:pt x="9" y="36"/>
                    <a:pt x="14" y="19"/>
                    <a:pt x="15" y="0"/>
                  </a:cubicBezTo>
                  <a:cubicBezTo>
                    <a:pt x="16" y="1"/>
                    <a:pt x="17" y="3"/>
                    <a:pt x="17" y="5"/>
                  </a:cubicBezTo>
                  <a:cubicBezTo>
                    <a:pt x="16" y="10"/>
                    <a:pt x="16" y="16"/>
                    <a:pt x="15" y="21"/>
                  </a:cubicBezTo>
                  <a:cubicBezTo>
                    <a:pt x="14" y="23"/>
                    <a:pt x="14" y="25"/>
                    <a:pt x="13" y="27"/>
                  </a:cubicBezTo>
                  <a:cubicBezTo>
                    <a:pt x="14" y="25"/>
                    <a:pt x="14" y="23"/>
                    <a:pt x="15" y="21"/>
                  </a:cubicBezTo>
                  <a:cubicBezTo>
                    <a:pt x="16" y="17"/>
                    <a:pt x="16" y="13"/>
                    <a:pt x="18" y="9"/>
                  </a:cubicBezTo>
                  <a:cubicBezTo>
                    <a:pt x="18" y="8"/>
                    <a:pt x="17" y="7"/>
                    <a:pt x="19" y="6"/>
                  </a:cubicBezTo>
                  <a:cubicBezTo>
                    <a:pt x="20" y="14"/>
                    <a:pt x="16" y="21"/>
                    <a:pt x="16" y="28"/>
                  </a:cubicBezTo>
                  <a:cubicBezTo>
                    <a:pt x="19" y="23"/>
                    <a:pt x="18" y="17"/>
                    <a:pt x="21" y="10"/>
                  </a:cubicBezTo>
                  <a:cubicBezTo>
                    <a:pt x="21" y="18"/>
                    <a:pt x="19" y="24"/>
                    <a:pt x="19" y="32"/>
                  </a:cubicBezTo>
                  <a:cubicBezTo>
                    <a:pt x="22" y="27"/>
                    <a:pt x="21" y="22"/>
                    <a:pt x="23" y="16"/>
                  </a:cubicBezTo>
                  <a:cubicBezTo>
                    <a:pt x="23" y="19"/>
                    <a:pt x="23" y="21"/>
                    <a:pt x="23" y="23"/>
                  </a:cubicBezTo>
                  <a:cubicBezTo>
                    <a:pt x="22" y="29"/>
                    <a:pt x="25" y="35"/>
                    <a:pt x="22" y="40"/>
                  </a:cubicBezTo>
                  <a:cubicBezTo>
                    <a:pt x="19" y="44"/>
                    <a:pt x="17" y="48"/>
                    <a:pt x="16" y="52"/>
                  </a:cubicBezTo>
                  <a:cubicBezTo>
                    <a:pt x="15" y="53"/>
                    <a:pt x="15" y="54"/>
                    <a:pt x="15" y="55"/>
                  </a:cubicBezTo>
                  <a:cubicBezTo>
                    <a:pt x="14" y="57"/>
                    <a:pt x="13" y="60"/>
                    <a:pt x="12" y="62"/>
                  </a:cubicBezTo>
                  <a:cubicBezTo>
                    <a:pt x="13" y="60"/>
                    <a:pt x="14" y="57"/>
                    <a:pt x="15" y="55"/>
                  </a:cubicBezTo>
                  <a:cubicBezTo>
                    <a:pt x="16" y="55"/>
                    <a:pt x="16" y="52"/>
                    <a:pt x="19" y="52"/>
                  </a:cubicBezTo>
                  <a:cubicBezTo>
                    <a:pt x="15" y="62"/>
                    <a:pt x="12" y="72"/>
                    <a:pt x="2" y="78"/>
                  </a:cubicBezTo>
                  <a:cubicBezTo>
                    <a:pt x="5" y="73"/>
                    <a:pt x="11" y="70"/>
                    <a:pt x="7" y="63"/>
                  </a:cubicBezTo>
                  <a:cubicBezTo>
                    <a:pt x="6" y="64"/>
                    <a:pt x="5" y="65"/>
                    <a:pt x="4" y="65"/>
                  </a:cubicBezTo>
                  <a:close/>
                </a:path>
              </a:pathLst>
            </a:custGeom>
            <a:solidFill>
              <a:srgbClr val="7C2A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4" name="Freeform 255">
              <a:extLst>
                <a:ext uri="{FF2B5EF4-FFF2-40B4-BE49-F238E27FC236}">
                  <a16:creationId xmlns:a16="http://schemas.microsoft.com/office/drawing/2014/main" id="{C4E961E9-D5E8-7327-9D4B-FE6564467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0" y="757"/>
              <a:ext cx="69" cy="109"/>
            </a:xfrm>
            <a:custGeom>
              <a:avLst/>
              <a:gdLst>
                <a:gd name="T0" fmla="*/ 3 w 29"/>
                <a:gd name="T1" fmla="*/ 18 h 46"/>
                <a:gd name="T2" fmla="*/ 2 w 29"/>
                <a:gd name="T3" fmla="*/ 13 h 46"/>
                <a:gd name="T4" fmla="*/ 5 w 29"/>
                <a:gd name="T5" fmla="*/ 13 h 46"/>
                <a:gd name="T6" fmla="*/ 13 w 29"/>
                <a:gd name="T7" fmla="*/ 19 h 46"/>
                <a:gd name="T8" fmla="*/ 13 w 29"/>
                <a:gd name="T9" fmla="*/ 13 h 46"/>
                <a:gd name="T10" fmla="*/ 17 w 29"/>
                <a:gd name="T11" fmla="*/ 9 h 46"/>
                <a:gd name="T12" fmla="*/ 16 w 29"/>
                <a:gd name="T13" fmla="*/ 4 h 46"/>
                <a:gd name="T14" fmla="*/ 22 w 29"/>
                <a:gd name="T15" fmla="*/ 2 h 46"/>
                <a:gd name="T16" fmla="*/ 28 w 29"/>
                <a:gd name="T17" fmla="*/ 9 h 46"/>
                <a:gd name="T18" fmla="*/ 24 w 29"/>
                <a:gd name="T19" fmla="*/ 7 h 46"/>
                <a:gd name="T20" fmla="*/ 29 w 29"/>
                <a:gd name="T21" fmla="*/ 13 h 46"/>
                <a:gd name="T22" fmla="*/ 23 w 29"/>
                <a:gd name="T23" fmla="*/ 14 h 46"/>
                <a:gd name="T24" fmla="*/ 25 w 29"/>
                <a:gd name="T25" fmla="*/ 19 h 46"/>
                <a:gd name="T26" fmla="*/ 21 w 29"/>
                <a:gd name="T27" fmla="*/ 17 h 46"/>
                <a:gd name="T28" fmla="*/ 23 w 29"/>
                <a:gd name="T29" fmla="*/ 23 h 46"/>
                <a:gd name="T30" fmla="*/ 19 w 29"/>
                <a:gd name="T31" fmla="*/ 19 h 46"/>
                <a:gd name="T32" fmla="*/ 21 w 29"/>
                <a:gd name="T33" fmla="*/ 23 h 46"/>
                <a:gd name="T34" fmla="*/ 16 w 29"/>
                <a:gd name="T35" fmla="*/ 21 h 46"/>
                <a:gd name="T36" fmla="*/ 23 w 29"/>
                <a:gd name="T37" fmla="*/ 28 h 46"/>
                <a:gd name="T38" fmla="*/ 20 w 29"/>
                <a:gd name="T39" fmla="*/ 28 h 46"/>
                <a:gd name="T40" fmla="*/ 15 w 29"/>
                <a:gd name="T41" fmla="*/ 28 h 46"/>
                <a:gd name="T42" fmla="*/ 19 w 29"/>
                <a:gd name="T43" fmla="*/ 38 h 46"/>
                <a:gd name="T44" fmla="*/ 15 w 29"/>
                <a:gd name="T45" fmla="*/ 36 h 46"/>
                <a:gd name="T46" fmla="*/ 19 w 29"/>
                <a:gd name="T47" fmla="*/ 42 h 46"/>
                <a:gd name="T48" fmla="*/ 14 w 29"/>
                <a:gd name="T49" fmla="*/ 44 h 46"/>
                <a:gd name="T50" fmla="*/ 11 w 29"/>
                <a:gd name="T51" fmla="*/ 45 h 46"/>
                <a:gd name="T52" fmla="*/ 3 w 29"/>
                <a:gd name="T53" fmla="*/ 42 h 46"/>
                <a:gd name="T54" fmla="*/ 2 w 29"/>
                <a:gd name="T55" fmla="*/ 39 h 46"/>
                <a:gd name="T56" fmla="*/ 3 w 29"/>
                <a:gd name="T57" fmla="*/ 36 h 46"/>
                <a:gd name="T58" fmla="*/ 3 w 29"/>
                <a:gd name="T59" fmla="*/ 28 h 46"/>
                <a:gd name="T60" fmla="*/ 8 w 29"/>
                <a:gd name="T61" fmla="*/ 29 h 46"/>
                <a:gd name="T62" fmla="*/ 8 w 29"/>
                <a:gd name="T63" fmla="*/ 24 h 46"/>
                <a:gd name="T64" fmla="*/ 7 w 29"/>
                <a:gd name="T65" fmla="*/ 20 h 46"/>
                <a:gd name="T66" fmla="*/ 3 w 29"/>
                <a:gd name="T6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46">
                  <a:moveTo>
                    <a:pt x="3" y="18"/>
                  </a:moveTo>
                  <a:cubicBezTo>
                    <a:pt x="0" y="17"/>
                    <a:pt x="4" y="15"/>
                    <a:pt x="2" y="13"/>
                  </a:cubicBezTo>
                  <a:cubicBezTo>
                    <a:pt x="3" y="13"/>
                    <a:pt x="4" y="13"/>
                    <a:pt x="5" y="13"/>
                  </a:cubicBezTo>
                  <a:cubicBezTo>
                    <a:pt x="7" y="16"/>
                    <a:pt x="10" y="16"/>
                    <a:pt x="13" y="19"/>
                  </a:cubicBezTo>
                  <a:cubicBezTo>
                    <a:pt x="14" y="17"/>
                    <a:pt x="14" y="15"/>
                    <a:pt x="13" y="13"/>
                  </a:cubicBezTo>
                  <a:cubicBezTo>
                    <a:pt x="12" y="9"/>
                    <a:pt x="16" y="11"/>
                    <a:pt x="17" y="9"/>
                  </a:cubicBezTo>
                  <a:cubicBezTo>
                    <a:pt x="18" y="7"/>
                    <a:pt x="13" y="7"/>
                    <a:pt x="16" y="4"/>
                  </a:cubicBezTo>
                  <a:cubicBezTo>
                    <a:pt x="17" y="3"/>
                    <a:pt x="19" y="0"/>
                    <a:pt x="22" y="2"/>
                  </a:cubicBezTo>
                  <a:cubicBezTo>
                    <a:pt x="24" y="4"/>
                    <a:pt x="26" y="6"/>
                    <a:pt x="28" y="9"/>
                  </a:cubicBezTo>
                  <a:cubicBezTo>
                    <a:pt x="26" y="9"/>
                    <a:pt x="26" y="7"/>
                    <a:pt x="24" y="7"/>
                  </a:cubicBezTo>
                  <a:cubicBezTo>
                    <a:pt x="26" y="10"/>
                    <a:pt x="27" y="11"/>
                    <a:pt x="29" y="13"/>
                  </a:cubicBezTo>
                  <a:cubicBezTo>
                    <a:pt x="27" y="13"/>
                    <a:pt x="25" y="13"/>
                    <a:pt x="23" y="14"/>
                  </a:cubicBezTo>
                  <a:cubicBezTo>
                    <a:pt x="21" y="17"/>
                    <a:pt x="26" y="17"/>
                    <a:pt x="25" y="19"/>
                  </a:cubicBezTo>
                  <a:cubicBezTo>
                    <a:pt x="23" y="19"/>
                    <a:pt x="23" y="17"/>
                    <a:pt x="21" y="17"/>
                  </a:cubicBezTo>
                  <a:cubicBezTo>
                    <a:pt x="21" y="19"/>
                    <a:pt x="24" y="19"/>
                    <a:pt x="23" y="23"/>
                  </a:cubicBezTo>
                  <a:cubicBezTo>
                    <a:pt x="22" y="21"/>
                    <a:pt x="20" y="20"/>
                    <a:pt x="19" y="19"/>
                  </a:cubicBezTo>
                  <a:cubicBezTo>
                    <a:pt x="19" y="21"/>
                    <a:pt x="21" y="22"/>
                    <a:pt x="21" y="23"/>
                  </a:cubicBezTo>
                  <a:cubicBezTo>
                    <a:pt x="19" y="24"/>
                    <a:pt x="19" y="21"/>
                    <a:pt x="16" y="21"/>
                  </a:cubicBezTo>
                  <a:cubicBezTo>
                    <a:pt x="19" y="24"/>
                    <a:pt x="21" y="26"/>
                    <a:pt x="23" y="28"/>
                  </a:cubicBezTo>
                  <a:cubicBezTo>
                    <a:pt x="22" y="29"/>
                    <a:pt x="21" y="28"/>
                    <a:pt x="20" y="28"/>
                  </a:cubicBezTo>
                  <a:cubicBezTo>
                    <a:pt x="18" y="31"/>
                    <a:pt x="18" y="31"/>
                    <a:pt x="15" y="28"/>
                  </a:cubicBezTo>
                  <a:cubicBezTo>
                    <a:pt x="17" y="31"/>
                    <a:pt x="15" y="36"/>
                    <a:pt x="19" y="38"/>
                  </a:cubicBezTo>
                  <a:cubicBezTo>
                    <a:pt x="17" y="38"/>
                    <a:pt x="16" y="36"/>
                    <a:pt x="15" y="36"/>
                  </a:cubicBezTo>
                  <a:cubicBezTo>
                    <a:pt x="15" y="38"/>
                    <a:pt x="18" y="39"/>
                    <a:pt x="19" y="42"/>
                  </a:cubicBezTo>
                  <a:cubicBezTo>
                    <a:pt x="16" y="40"/>
                    <a:pt x="14" y="40"/>
                    <a:pt x="14" y="44"/>
                  </a:cubicBezTo>
                  <a:cubicBezTo>
                    <a:pt x="15" y="46"/>
                    <a:pt x="12" y="43"/>
                    <a:pt x="11" y="45"/>
                  </a:cubicBezTo>
                  <a:cubicBezTo>
                    <a:pt x="8" y="46"/>
                    <a:pt x="6" y="43"/>
                    <a:pt x="3" y="42"/>
                  </a:cubicBezTo>
                  <a:cubicBezTo>
                    <a:pt x="2" y="42"/>
                    <a:pt x="1" y="40"/>
                    <a:pt x="2" y="39"/>
                  </a:cubicBezTo>
                  <a:cubicBezTo>
                    <a:pt x="5" y="38"/>
                    <a:pt x="3" y="37"/>
                    <a:pt x="3" y="36"/>
                  </a:cubicBezTo>
                  <a:cubicBezTo>
                    <a:pt x="1" y="33"/>
                    <a:pt x="0" y="30"/>
                    <a:pt x="3" y="28"/>
                  </a:cubicBezTo>
                  <a:cubicBezTo>
                    <a:pt x="5" y="27"/>
                    <a:pt x="7" y="29"/>
                    <a:pt x="8" y="29"/>
                  </a:cubicBezTo>
                  <a:cubicBezTo>
                    <a:pt x="6" y="27"/>
                    <a:pt x="6" y="27"/>
                    <a:pt x="8" y="24"/>
                  </a:cubicBezTo>
                  <a:cubicBezTo>
                    <a:pt x="9" y="23"/>
                    <a:pt x="9" y="21"/>
                    <a:pt x="7" y="20"/>
                  </a:cubicBezTo>
                  <a:cubicBezTo>
                    <a:pt x="6" y="19"/>
                    <a:pt x="4" y="18"/>
                    <a:pt x="3" y="18"/>
                  </a:cubicBezTo>
                  <a:close/>
                </a:path>
              </a:pathLst>
            </a:custGeom>
            <a:solidFill>
              <a:srgbClr val="632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5" name="Freeform 256">
              <a:extLst>
                <a:ext uri="{FF2B5EF4-FFF2-40B4-BE49-F238E27FC236}">
                  <a16:creationId xmlns:a16="http://schemas.microsoft.com/office/drawing/2014/main" id="{F26B371E-EBF4-9557-6839-AB01F362A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639"/>
              <a:ext cx="107" cy="104"/>
            </a:xfrm>
            <a:custGeom>
              <a:avLst/>
              <a:gdLst>
                <a:gd name="T0" fmla="*/ 45 w 45"/>
                <a:gd name="T1" fmla="*/ 7 h 44"/>
                <a:gd name="T2" fmla="*/ 42 w 45"/>
                <a:gd name="T3" fmla="*/ 9 h 44"/>
                <a:gd name="T4" fmla="*/ 34 w 45"/>
                <a:gd name="T5" fmla="*/ 7 h 44"/>
                <a:gd name="T6" fmla="*/ 38 w 45"/>
                <a:gd name="T7" fmla="*/ 9 h 44"/>
                <a:gd name="T8" fmla="*/ 41 w 45"/>
                <a:gd name="T9" fmla="*/ 12 h 44"/>
                <a:gd name="T10" fmla="*/ 42 w 45"/>
                <a:gd name="T11" fmla="*/ 13 h 44"/>
                <a:gd name="T12" fmla="*/ 44 w 45"/>
                <a:gd name="T13" fmla="*/ 16 h 44"/>
                <a:gd name="T14" fmla="*/ 40 w 45"/>
                <a:gd name="T15" fmla="*/ 16 h 44"/>
                <a:gd name="T16" fmla="*/ 32 w 45"/>
                <a:gd name="T17" fmla="*/ 13 h 44"/>
                <a:gd name="T18" fmla="*/ 27 w 45"/>
                <a:gd name="T19" fmla="*/ 14 h 44"/>
                <a:gd name="T20" fmla="*/ 22 w 45"/>
                <a:gd name="T21" fmla="*/ 16 h 44"/>
                <a:gd name="T22" fmla="*/ 20 w 45"/>
                <a:gd name="T23" fmla="*/ 28 h 44"/>
                <a:gd name="T24" fmla="*/ 14 w 45"/>
                <a:gd name="T25" fmla="*/ 35 h 44"/>
                <a:gd name="T26" fmla="*/ 13 w 45"/>
                <a:gd name="T27" fmla="*/ 37 h 44"/>
                <a:gd name="T28" fmla="*/ 6 w 45"/>
                <a:gd name="T29" fmla="*/ 41 h 44"/>
                <a:gd name="T30" fmla="*/ 3 w 45"/>
                <a:gd name="T31" fmla="*/ 41 h 44"/>
                <a:gd name="T32" fmla="*/ 4 w 45"/>
                <a:gd name="T33" fmla="*/ 38 h 44"/>
                <a:gd name="T34" fmla="*/ 8 w 45"/>
                <a:gd name="T35" fmla="*/ 34 h 44"/>
                <a:gd name="T36" fmla="*/ 8 w 45"/>
                <a:gd name="T37" fmla="*/ 32 h 44"/>
                <a:gd name="T38" fmla="*/ 13 w 45"/>
                <a:gd name="T39" fmla="*/ 24 h 44"/>
                <a:gd name="T40" fmla="*/ 13 w 45"/>
                <a:gd name="T41" fmla="*/ 23 h 44"/>
                <a:gd name="T42" fmla="*/ 16 w 45"/>
                <a:gd name="T43" fmla="*/ 19 h 44"/>
                <a:gd name="T44" fmla="*/ 16 w 45"/>
                <a:gd name="T45" fmla="*/ 15 h 44"/>
                <a:gd name="T46" fmla="*/ 25 w 45"/>
                <a:gd name="T47" fmla="*/ 13 h 44"/>
                <a:gd name="T48" fmla="*/ 23 w 45"/>
                <a:gd name="T49" fmla="*/ 7 h 44"/>
                <a:gd name="T50" fmla="*/ 35 w 45"/>
                <a:gd name="T51" fmla="*/ 2 h 44"/>
                <a:gd name="T52" fmla="*/ 45 w 45"/>
                <a:gd name="T53" fmla="*/ 6 h 44"/>
                <a:gd name="T54" fmla="*/ 45 w 45"/>
                <a:gd name="T55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5" h="44">
                  <a:moveTo>
                    <a:pt x="45" y="7"/>
                  </a:moveTo>
                  <a:cubicBezTo>
                    <a:pt x="45" y="9"/>
                    <a:pt x="44" y="9"/>
                    <a:pt x="42" y="9"/>
                  </a:cubicBezTo>
                  <a:cubicBezTo>
                    <a:pt x="39" y="8"/>
                    <a:pt x="37" y="6"/>
                    <a:pt x="34" y="7"/>
                  </a:cubicBezTo>
                  <a:cubicBezTo>
                    <a:pt x="35" y="9"/>
                    <a:pt x="37" y="9"/>
                    <a:pt x="38" y="9"/>
                  </a:cubicBezTo>
                  <a:cubicBezTo>
                    <a:pt x="41" y="10"/>
                    <a:pt x="41" y="10"/>
                    <a:pt x="41" y="12"/>
                  </a:cubicBezTo>
                  <a:cubicBezTo>
                    <a:pt x="41" y="13"/>
                    <a:pt x="42" y="13"/>
                    <a:pt x="42" y="13"/>
                  </a:cubicBezTo>
                  <a:cubicBezTo>
                    <a:pt x="43" y="14"/>
                    <a:pt x="45" y="14"/>
                    <a:pt x="44" y="16"/>
                  </a:cubicBezTo>
                  <a:cubicBezTo>
                    <a:pt x="43" y="17"/>
                    <a:pt x="41" y="16"/>
                    <a:pt x="40" y="16"/>
                  </a:cubicBezTo>
                  <a:cubicBezTo>
                    <a:pt x="37" y="15"/>
                    <a:pt x="35" y="13"/>
                    <a:pt x="32" y="13"/>
                  </a:cubicBezTo>
                  <a:cubicBezTo>
                    <a:pt x="30" y="12"/>
                    <a:pt x="29" y="13"/>
                    <a:pt x="27" y="14"/>
                  </a:cubicBezTo>
                  <a:cubicBezTo>
                    <a:pt x="26" y="15"/>
                    <a:pt x="24" y="16"/>
                    <a:pt x="22" y="16"/>
                  </a:cubicBezTo>
                  <a:cubicBezTo>
                    <a:pt x="26" y="20"/>
                    <a:pt x="25" y="26"/>
                    <a:pt x="20" y="28"/>
                  </a:cubicBezTo>
                  <a:cubicBezTo>
                    <a:pt x="17" y="30"/>
                    <a:pt x="16" y="32"/>
                    <a:pt x="14" y="35"/>
                  </a:cubicBezTo>
                  <a:cubicBezTo>
                    <a:pt x="12" y="35"/>
                    <a:pt x="13" y="36"/>
                    <a:pt x="13" y="37"/>
                  </a:cubicBezTo>
                  <a:cubicBezTo>
                    <a:pt x="12" y="40"/>
                    <a:pt x="11" y="44"/>
                    <a:pt x="6" y="41"/>
                  </a:cubicBezTo>
                  <a:cubicBezTo>
                    <a:pt x="5" y="41"/>
                    <a:pt x="4" y="42"/>
                    <a:pt x="3" y="41"/>
                  </a:cubicBezTo>
                  <a:cubicBezTo>
                    <a:pt x="3" y="40"/>
                    <a:pt x="0" y="38"/>
                    <a:pt x="4" y="38"/>
                  </a:cubicBezTo>
                  <a:cubicBezTo>
                    <a:pt x="7" y="39"/>
                    <a:pt x="8" y="36"/>
                    <a:pt x="8" y="34"/>
                  </a:cubicBezTo>
                  <a:cubicBezTo>
                    <a:pt x="8" y="33"/>
                    <a:pt x="6" y="32"/>
                    <a:pt x="8" y="32"/>
                  </a:cubicBezTo>
                  <a:cubicBezTo>
                    <a:pt x="12" y="31"/>
                    <a:pt x="12" y="27"/>
                    <a:pt x="13" y="24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5" y="22"/>
                    <a:pt x="19" y="22"/>
                    <a:pt x="16" y="19"/>
                  </a:cubicBezTo>
                  <a:cubicBezTo>
                    <a:pt x="21" y="17"/>
                    <a:pt x="15" y="16"/>
                    <a:pt x="16" y="15"/>
                  </a:cubicBezTo>
                  <a:cubicBezTo>
                    <a:pt x="18" y="13"/>
                    <a:pt x="21" y="10"/>
                    <a:pt x="25" y="13"/>
                  </a:cubicBezTo>
                  <a:cubicBezTo>
                    <a:pt x="25" y="10"/>
                    <a:pt x="20" y="10"/>
                    <a:pt x="23" y="7"/>
                  </a:cubicBezTo>
                  <a:cubicBezTo>
                    <a:pt x="26" y="3"/>
                    <a:pt x="32" y="0"/>
                    <a:pt x="35" y="2"/>
                  </a:cubicBezTo>
                  <a:cubicBezTo>
                    <a:pt x="38" y="5"/>
                    <a:pt x="42" y="6"/>
                    <a:pt x="45" y="6"/>
                  </a:cubicBezTo>
                  <a:cubicBezTo>
                    <a:pt x="45" y="6"/>
                    <a:pt x="45" y="6"/>
                    <a:pt x="45" y="7"/>
                  </a:cubicBezTo>
                  <a:close/>
                </a:path>
              </a:pathLst>
            </a:custGeom>
            <a:solidFill>
              <a:srgbClr val="C65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6" name="Freeform 257">
              <a:extLst>
                <a:ext uri="{FF2B5EF4-FFF2-40B4-BE49-F238E27FC236}">
                  <a16:creationId xmlns:a16="http://schemas.microsoft.com/office/drawing/2014/main" id="{73F815B9-09C6-0647-4CD8-CB7A5E350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0" y="1181"/>
              <a:ext cx="57" cy="102"/>
            </a:xfrm>
            <a:custGeom>
              <a:avLst/>
              <a:gdLst>
                <a:gd name="T0" fmla="*/ 6 w 24"/>
                <a:gd name="T1" fmla="*/ 26 h 43"/>
                <a:gd name="T2" fmla="*/ 7 w 24"/>
                <a:gd name="T3" fmla="*/ 17 h 43"/>
                <a:gd name="T4" fmla="*/ 1 w 24"/>
                <a:gd name="T5" fmla="*/ 43 h 43"/>
                <a:gd name="T6" fmla="*/ 2 w 24"/>
                <a:gd name="T7" fmla="*/ 23 h 43"/>
                <a:gd name="T8" fmla="*/ 7 w 24"/>
                <a:gd name="T9" fmla="*/ 3 h 43"/>
                <a:gd name="T10" fmla="*/ 8 w 24"/>
                <a:gd name="T11" fmla="*/ 2 h 43"/>
                <a:gd name="T12" fmla="*/ 14 w 24"/>
                <a:gd name="T13" fmla="*/ 2 h 43"/>
                <a:gd name="T14" fmla="*/ 15 w 24"/>
                <a:gd name="T15" fmla="*/ 10 h 43"/>
                <a:gd name="T16" fmla="*/ 15 w 24"/>
                <a:gd name="T17" fmla="*/ 10 h 43"/>
                <a:gd name="T18" fmla="*/ 15 w 24"/>
                <a:gd name="T19" fmla="*/ 10 h 43"/>
                <a:gd name="T20" fmla="*/ 18 w 24"/>
                <a:gd name="T21" fmla="*/ 5 h 43"/>
                <a:gd name="T22" fmla="*/ 22 w 24"/>
                <a:gd name="T23" fmla="*/ 2 h 43"/>
                <a:gd name="T24" fmla="*/ 23 w 24"/>
                <a:gd name="T25" fmla="*/ 7 h 43"/>
                <a:gd name="T26" fmla="*/ 19 w 24"/>
                <a:gd name="T27" fmla="*/ 14 h 43"/>
                <a:gd name="T28" fmla="*/ 17 w 24"/>
                <a:gd name="T29" fmla="*/ 18 h 43"/>
                <a:gd name="T30" fmla="*/ 15 w 24"/>
                <a:gd name="T31" fmla="*/ 26 h 43"/>
                <a:gd name="T32" fmla="*/ 13 w 24"/>
                <a:gd name="T33" fmla="*/ 30 h 43"/>
                <a:gd name="T34" fmla="*/ 9 w 24"/>
                <a:gd name="T35" fmla="*/ 27 h 43"/>
                <a:gd name="T36" fmla="*/ 6 w 24"/>
                <a:gd name="T37" fmla="*/ 36 h 43"/>
                <a:gd name="T38" fmla="*/ 6 w 24"/>
                <a:gd name="T39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43">
                  <a:moveTo>
                    <a:pt x="6" y="26"/>
                  </a:moveTo>
                  <a:cubicBezTo>
                    <a:pt x="6" y="23"/>
                    <a:pt x="7" y="20"/>
                    <a:pt x="7" y="17"/>
                  </a:cubicBezTo>
                  <a:cubicBezTo>
                    <a:pt x="3" y="25"/>
                    <a:pt x="5" y="34"/>
                    <a:pt x="1" y="43"/>
                  </a:cubicBezTo>
                  <a:cubicBezTo>
                    <a:pt x="0" y="36"/>
                    <a:pt x="0" y="29"/>
                    <a:pt x="2" y="23"/>
                  </a:cubicBezTo>
                  <a:cubicBezTo>
                    <a:pt x="1" y="16"/>
                    <a:pt x="6" y="10"/>
                    <a:pt x="7" y="3"/>
                  </a:cubicBezTo>
                  <a:cubicBezTo>
                    <a:pt x="7" y="2"/>
                    <a:pt x="7" y="2"/>
                    <a:pt x="8" y="2"/>
                  </a:cubicBezTo>
                  <a:cubicBezTo>
                    <a:pt x="10" y="0"/>
                    <a:pt x="12" y="1"/>
                    <a:pt x="14" y="2"/>
                  </a:cubicBezTo>
                  <a:cubicBezTo>
                    <a:pt x="19" y="2"/>
                    <a:pt x="19" y="3"/>
                    <a:pt x="15" y="10"/>
                  </a:cubicBezTo>
                  <a:cubicBezTo>
                    <a:pt x="15" y="10"/>
                    <a:pt x="16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8"/>
                    <a:pt x="17" y="6"/>
                    <a:pt x="18" y="5"/>
                  </a:cubicBezTo>
                  <a:cubicBezTo>
                    <a:pt x="19" y="3"/>
                    <a:pt x="20" y="1"/>
                    <a:pt x="22" y="2"/>
                  </a:cubicBezTo>
                  <a:cubicBezTo>
                    <a:pt x="24" y="3"/>
                    <a:pt x="24" y="5"/>
                    <a:pt x="23" y="7"/>
                  </a:cubicBezTo>
                  <a:cubicBezTo>
                    <a:pt x="22" y="10"/>
                    <a:pt x="21" y="12"/>
                    <a:pt x="19" y="14"/>
                  </a:cubicBezTo>
                  <a:cubicBezTo>
                    <a:pt x="18" y="15"/>
                    <a:pt x="17" y="17"/>
                    <a:pt x="17" y="18"/>
                  </a:cubicBezTo>
                  <a:cubicBezTo>
                    <a:pt x="17" y="21"/>
                    <a:pt x="17" y="24"/>
                    <a:pt x="15" y="26"/>
                  </a:cubicBezTo>
                  <a:cubicBezTo>
                    <a:pt x="14" y="27"/>
                    <a:pt x="14" y="29"/>
                    <a:pt x="13" y="30"/>
                  </a:cubicBezTo>
                  <a:cubicBezTo>
                    <a:pt x="10" y="32"/>
                    <a:pt x="9" y="30"/>
                    <a:pt x="9" y="27"/>
                  </a:cubicBezTo>
                  <a:cubicBezTo>
                    <a:pt x="8" y="30"/>
                    <a:pt x="9" y="33"/>
                    <a:pt x="6" y="36"/>
                  </a:cubicBezTo>
                  <a:cubicBezTo>
                    <a:pt x="5" y="33"/>
                    <a:pt x="6" y="30"/>
                    <a:pt x="6" y="26"/>
                  </a:cubicBezTo>
                  <a:close/>
                </a:path>
              </a:pathLst>
            </a:custGeom>
            <a:solidFill>
              <a:srgbClr val="116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7" name="Freeform 258">
              <a:extLst>
                <a:ext uri="{FF2B5EF4-FFF2-40B4-BE49-F238E27FC236}">
                  <a16:creationId xmlns:a16="http://schemas.microsoft.com/office/drawing/2014/main" id="{8438A0F2-3F17-E4B3-772C-9C80F0E09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" y="1139"/>
              <a:ext cx="106" cy="45"/>
            </a:xfrm>
            <a:custGeom>
              <a:avLst/>
              <a:gdLst>
                <a:gd name="T0" fmla="*/ 43 w 45"/>
                <a:gd name="T1" fmla="*/ 11 h 19"/>
                <a:gd name="T2" fmla="*/ 35 w 45"/>
                <a:gd name="T3" fmla="*/ 14 h 19"/>
                <a:gd name="T4" fmla="*/ 24 w 45"/>
                <a:gd name="T5" fmla="*/ 17 h 19"/>
                <a:gd name="T6" fmla="*/ 13 w 45"/>
                <a:gd name="T7" fmla="*/ 15 h 19"/>
                <a:gd name="T8" fmla="*/ 13 w 45"/>
                <a:gd name="T9" fmla="*/ 15 h 19"/>
                <a:gd name="T10" fmla="*/ 2 w 45"/>
                <a:gd name="T11" fmla="*/ 17 h 19"/>
                <a:gd name="T12" fmla="*/ 0 w 45"/>
                <a:gd name="T13" fmla="*/ 11 h 19"/>
                <a:gd name="T14" fmla="*/ 4 w 45"/>
                <a:gd name="T15" fmla="*/ 8 h 19"/>
                <a:gd name="T16" fmla="*/ 7 w 45"/>
                <a:gd name="T17" fmla="*/ 11 h 19"/>
                <a:gd name="T18" fmla="*/ 10 w 45"/>
                <a:gd name="T19" fmla="*/ 5 h 19"/>
                <a:gd name="T20" fmla="*/ 10 w 45"/>
                <a:gd name="T21" fmla="*/ 5 h 19"/>
                <a:gd name="T22" fmla="*/ 11 w 45"/>
                <a:gd name="T23" fmla="*/ 8 h 19"/>
                <a:gd name="T24" fmla="*/ 12 w 45"/>
                <a:gd name="T25" fmla="*/ 5 h 19"/>
                <a:gd name="T26" fmla="*/ 12 w 45"/>
                <a:gd name="T27" fmla="*/ 5 h 19"/>
                <a:gd name="T28" fmla="*/ 16 w 45"/>
                <a:gd name="T29" fmla="*/ 11 h 19"/>
                <a:gd name="T30" fmla="*/ 23 w 45"/>
                <a:gd name="T31" fmla="*/ 5 h 19"/>
                <a:gd name="T32" fmla="*/ 24 w 45"/>
                <a:gd name="T33" fmla="*/ 10 h 19"/>
                <a:gd name="T34" fmla="*/ 25 w 45"/>
                <a:gd name="T35" fmla="*/ 11 h 19"/>
                <a:gd name="T36" fmla="*/ 30 w 45"/>
                <a:gd name="T37" fmla="*/ 6 h 19"/>
                <a:gd name="T38" fmla="*/ 32 w 45"/>
                <a:gd name="T39" fmla="*/ 4 h 19"/>
                <a:gd name="T40" fmla="*/ 32 w 45"/>
                <a:gd name="T41" fmla="*/ 4 h 19"/>
                <a:gd name="T42" fmla="*/ 35 w 45"/>
                <a:gd name="T43" fmla="*/ 4 h 19"/>
                <a:gd name="T44" fmla="*/ 36 w 45"/>
                <a:gd name="T45" fmla="*/ 6 h 19"/>
                <a:gd name="T46" fmla="*/ 36 w 45"/>
                <a:gd name="T47" fmla="*/ 8 h 19"/>
                <a:gd name="T48" fmla="*/ 36 w 45"/>
                <a:gd name="T49" fmla="*/ 6 h 19"/>
                <a:gd name="T50" fmla="*/ 37 w 45"/>
                <a:gd name="T51" fmla="*/ 5 h 19"/>
                <a:gd name="T52" fmla="*/ 38 w 45"/>
                <a:gd name="T53" fmla="*/ 1 h 19"/>
                <a:gd name="T54" fmla="*/ 40 w 45"/>
                <a:gd name="T55" fmla="*/ 6 h 19"/>
                <a:gd name="T56" fmla="*/ 41 w 45"/>
                <a:gd name="T57" fmla="*/ 2 h 19"/>
                <a:gd name="T58" fmla="*/ 41 w 45"/>
                <a:gd name="T59" fmla="*/ 2 h 19"/>
                <a:gd name="T60" fmla="*/ 45 w 45"/>
                <a:gd name="T61" fmla="*/ 4 h 19"/>
                <a:gd name="T62" fmla="*/ 43 w 45"/>
                <a:gd name="T63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5" h="19">
                  <a:moveTo>
                    <a:pt x="43" y="11"/>
                  </a:moveTo>
                  <a:cubicBezTo>
                    <a:pt x="41" y="13"/>
                    <a:pt x="38" y="14"/>
                    <a:pt x="35" y="14"/>
                  </a:cubicBezTo>
                  <a:cubicBezTo>
                    <a:pt x="31" y="14"/>
                    <a:pt x="28" y="14"/>
                    <a:pt x="24" y="17"/>
                  </a:cubicBezTo>
                  <a:cubicBezTo>
                    <a:pt x="21" y="19"/>
                    <a:pt x="17" y="15"/>
                    <a:pt x="13" y="15"/>
                  </a:cubicBezTo>
                  <a:cubicBezTo>
                    <a:pt x="13" y="16"/>
                    <a:pt x="13" y="15"/>
                    <a:pt x="13" y="15"/>
                  </a:cubicBezTo>
                  <a:cubicBezTo>
                    <a:pt x="10" y="19"/>
                    <a:pt x="6" y="16"/>
                    <a:pt x="2" y="17"/>
                  </a:cubicBezTo>
                  <a:cubicBezTo>
                    <a:pt x="0" y="16"/>
                    <a:pt x="1" y="13"/>
                    <a:pt x="0" y="11"/>
                  </a:cubicBezTo>
                  <a:cubicBezTo>
                    <a:pt x="0" y="8"/>
                    <a:pt x="3" y="8"/>
                    <a:pt x="4" y="8"/>
                  </a:cubicBezTo>
                  <a:cubicBezTo>
                    <a:pt x="7" y="8"/>
                    <a:pt x="7" y="9"/>
                    <a:pt x="7" y="11"/>
                  </a:cubicBezTo>
                  <a:cubicBezTo>
                    <a:pt x="7" y="9"/>
                    <a:pt x="7" y="6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6"/>
                    <a:pt x="11" y="7"/>
                    <a:pt x="11" y="8"/>
                  </a:cubicBezTo>
                  <a:cubicBezTo>
                    <a:pt x="11" y="7"/>
                    <a:pt x="11" y="6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6" y="6"/>
                    <a:pt x="15" y="9"/>
                    <a:pt x="16" y="11"/>
                  </a:cubicBezTo>
                  <a:cubicBezTo>
                    <a:pt x="17" y="7"/>
                    <a:pt x="19" y="4"/>
                    <a:pt x="23" y="5"/>
                  </a:cubicBezTo>
                  <a:cubicBezTo>
                    <a:pt x="25" y="6"/>
                    <a:pt x="24" y="8"/>
                    <a:pt x="24" y="10"/>
                  </a:cubicBezTo>
                  <a:cubicBezTo>
                    <a:pt x="24" y="11"/>
                    <a:pt x="25" y="11"/>
                    <a:pt x="25" y="11"/>
                  </a:cubicBezTo>
                  <a:cubicBezTo>
                    <a:pt x="24" y="7"/>
                    <a:pt x="26" y="5"/>
                    <a:pt x="30" y="6"/>
                  </a:cubicBezTo>
                  <a:cubicBezTo>
                    <a:pt x="31" y="6"/>
                    <a:pt x="31" y="5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3" y="3"/>
                    <a:pt x="34" y="3"/>
                    <a:pt x="35" y="4"/>
                  </a:cubicBezTo>
                  <a:cubicBezTo>
                    <a:pt x="36" y="5"/>
                    <a:pt x="36" y="6"/>
                    <a:pt x="36" y="6"/>
                  </a:cubicBezTo>
                  <a:cubicBezTo>
                    <a:pt x="36" y="7"/>
                    <a:pt x="36" y="8"/>
                    <a:pt x="36" y="8"/>
                  </a:cubicBezTo>
                  <a:cubicBezTo>
                    <a:pt x="36" y="8"/>
                    <a:pt x="36" y="7"/>
                    <a:pt x="36" y="6"/>
                  </a:cubicBezTo>
                  <a:cubicBezTo>
                    <a:pt x="37" y="6"/>
                    <a:pt x="37" y="6"/>
                    <a:pt x="37" y="5"/>
                  </a:cubicBezTo>
                  <a:cubicBezTo>
                    <a:pt x="38" y="4"/>
                    <a:pt x="36" y="3"/>
                    <a:pt x="38" y="1"/>
                  </a:cubicBezTo>
                  <a:cubicBezTo>
                    <a:pt x="39" y="2"/>
                    <a:pt x="40" y="4"/>
                    <a:pt x="40" y="6"/>
                  </a:cubicBezTo>
                  <a:cubicBezTo>
                    <a:pt x="40" y="4"/>
                    <a:pt x="40" y="3"/>
                    <a:pt x="41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4" y="0"/>
                    <a:pt x="45" y="2"/>
                    <a:pt x="45" y="4"/>
                  </a:cubicBezTo>
                  <a:cubicBezTo>
                    <a:pt x="45" y="6"/>
                    <a:pt x="45" y="9"/>
                    <a:pt x="43" y="11"/>
                  </a:cubicBezTo>
                  <a:close/>
                </a:path>
              </a:pathLst>
            </a:custGeom>
            <a:solidFill>
              <a:srgbClr val="176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8" name="Freeform 259">
              <a:extLst>
                <a:ext uri="{FF2B5EF4-FFF2-40B4-BE49-F238E27FC236}">
                  <a16:creationId xmlns:a16="http://schemas.microsoft.com/office/drawing/2014/main" id="{728414E6-BA21-3338-076B-0C5B5907C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0" y="1224"/>
              <a:ext cx="57" cy="99"/>
            </a:xfrm>
            <a:custGeom>
              <a:avLst/>
              <a:gdLst>
                <a:gd name="T0" fmla="*/ 14 w 24"/>
                <a:gd name="T1" fmla="*/ 9 h 42"/>
                <a:gd name="T2" fmla="*/ 19 w 24"/>
                <a:gd name="T3" fmla="*/ 0 h 42"/>
                <a:gd name="T4" fmla="*/ 21 w 24"/>
                <a:gd name="T5" fmla="*/ 13 h 42"/>
                <a:gd name="T6" fmla="*/ 11 w 24"/>
                <a:gd name="T7" fmla="*/ 36 h 42"/>
                <a:gd name="T8" fmla="*/ 1 w 24"/>
                <a:gd name="T9" fmla="*/ 41 h 42"/>
                <a:gd name="T10" fmla="*/ 7 w 24"/>
                <a:gd name="T11" fmla="*/ 34 h 42"/>
                <a:gd name="T12" fmla="*/ 3 w 24"/>
                <a:gd name="T13" fmla="*/ 37 h 42"/>
                <a:gd name="T14" fmla="*/ 0 w 24"/>
                <a:gd name="T15" fmla="*/ 32 h 42"/>
                <a:gd name="T16" fmla="*/ 5 w 24"/>
                <a:gd name="T17" fmla="*/ 22 h 42"/>
                <a:gd name="T18" fmla="*/ 9 w 24"/>
                <a:gd name="T19" fmla="*/ 17 h 42"/>
                <a:gd name="T20" fmla="*/ 14 w 24"/>
                <a:gd name="T21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42">
                  <a:moveTo>
                    <a:pt x="14" y="9"/>
                  </a:moveTo>
                  <a:cubicBezTo>
                    <a:pt x="16" y="6"/>
                    <a:pt x="18" y="3"/>
                    <a:pt x="19" y="0"/>
                  </a:cubicBezTo>
                  <a:cubicBezTo>
                    <a:pt x="24" y="4"/>
                    <a:pt x="22" y="8"/>
                    <a:pt x="21" y="13"/>
                  </a:cubicBezTo>
                  <a:cubicBezTo>
                    <a:pt x="19" y="21"/>
                    <a:pt x="17" y="29"/>
                    <a:pt x="11" y="36"/>
                  </a:cubicBezTo>
                  <a:cubicBezTo>
                    <a:pt x="8" y="40"/>
                    <a:pt x="6" y="42"/>
                    <a:pt x="1" y="41"/>
                  </a:cubicBezTo>
                  <a:cubicBezTo>
                    <a:pt x="2" y="39"/>
                    <a:pt x="5" y="38"/>
                    <a:pt x="7" y="34"/>
                  </a:cubicBezTo>
                  <a:cubicBezTo>
                    <a:pt x="5" y="36"/>
                    <a:pt x="4" y="36"/>
                    <a:pt x="3" y="37"/>
                  </a:cubicBezTo>
                  <a:cubicBezTo>
                    <a:pt x="2" y="35"/>
                    <a:pt x="8" y="31"/>
                    <a:pt x="0" y="32"/>
                  </a:cubicBezTo>
                  <a:cubicBezTo>
                    <a:pt x="3" y="29"/>
                    <a:pt x="2" y="25"/>
                    <a:pt x="5" y="22"/>
                  </a:cubicBezTo>
                  <a:cubicBezTo>
                    <a:pt x="7" y="21"/>
                    <a:pt x="9" y="20"/>
                    <a:pt x="9" y="17"/>
                  </a:cubicBezTo>
                  <a:cubicBezTo>
                    <a:pt x="10" y="14"/>
                    <a:pt x="12" y="11"/>
                    <a:pt x="14" y="9"/>
                  </a:cubicBezTo>
                  <a:close/>
                </a:path>
              </a:pathLst>
            </a:custGeom>
            <a:solidFill>
              <a:srgbClr val="1967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9" name="Freeform 260">
              <a:extLst>
                <a:ext uri="{FF2B5EF4-FFF2-40B4-BE49-F238E27FC236}">
                  <a16:creationId xmlns:a16="http://schemas.microsoft.com/office/drawing/2014/main" id="{40C63205-F7E3-28F5-E23A-40C0B3892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" y="1165"/>
              <a:ext cx="76" cy="75"/>
            </a:xfrm>
            <a:custGeom>
              <a:avLst/>
              <a:gdLst>
                <a:gd name="T0" fmla="*/ 32 w 32"/>
                <a:gd name="T1" fmla="*/ 10 h 32"/>
                <a:gd name="T2" fmla="*/ 29 w 32"/>
                <a:gd name="T3" fmla="*/ 11 h 32"/>
                <a:gd name="T4" fmla="*/ 27 w 32"/>
                <a:gd name="T5" fmla="*/ 11 h 32"/>
                <a:gd name="T6" fmla="*/ 21 w 32"/>
                <a:gd name="T7" fmla="*/ 20 h 32"/>
                <a:gd name="T8" fmla="*/ 17 w 32"/>
                <a:gd name="T9" fmla="*/ 23 h 32"/>
                <a:gd name="T10" fmla="*/ 11 w 32"/>
                <a:gd name="T11" fmla="*/ 28 h 32"/>
                <a:gd name="T12" fmla="*/ 5 w 32"/>
                <a:gd name="T13" fmla="*/ 31 h 32"/>
                <a:gd name="T14" fmla="*/ 0 w 32"/>
                <a:gd name="T15" fmla="*/ 14 h 32"/>
                <a:gd name="T16" fmla="*/ 3 w 32"/>
                <a:gd name="T17" fmla="*/ 10 h 32"/>
                <a:gd name="T18" fmla="*/ 3 w 32"/>
                <a:gd name="T19" fmla="*/ 10 h 32"/>
                <a:gd name="T20" fmla="*/ 8 w 32"/>
                <a:gd name="T21" fmla="*/ 23 h 32"/>
                <a:gd name="T22" fmla="*/ 6 w 32"/>
                <a:gd name="T23" fmla="*/ 15 h 32"/>
                <a:gd name="T24" fmla="*/ 6 w 32"/>
                <a:gd name="T25" fmla="*/ 11 h 32"/>
                <a:gd name="T26" fmla="*/ 8 w 32"/>
                <a:gd name="T27" fmla="*/ 13 h 32"/>
                <a:gd name="T28" fmla="*/ 15 w 32"/>
                <a:gd name="T29" fmla="*/ 18 h 32"/>
                <a:gd name="T30" fmla="*/ 13 w 32"/>
                <a:gd name="T31" fmla="*/ 11 h 32"/>
                <a:gd name="T32" fmla="*/ 16 w 32"/>
                <a:gd name="T33" fmla="*/ 5 h 32"/>
                <a:gd name="T34" fmla="*/ 19 w 32"/>
                <a:gd name="T35" fmla="*/ 10 h 32"/>
                <a:gd name="T36" fmla="*/ 24 w 32"/>
                <a:gd name="T37" fmla="*/ 2 h 32"/>
                <a:gd name="T38" fmla="*/ 25 w 32"/>
                <a:gd name="T39" fmla="*/ 2 h 32"/>
                <a:gd name="T40" fmla="*/ 30 w 32"/>
                <a:gd name="T41" fmla="*/ 5 h 32"/>
                <a:gd name="T42" fmla="*/ 32 w 32"/>
                <a:gd name="T43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32">
                  <a:moveTo>
                    <a:pt x="32" y="10"/>
                  </a:moveTo>
                  <a:cubicBezTo>
                    <a:pt x="31" y="12"/>
                    <a:pt x="30" y="11"/>
                    <a:pt x="29" y="11"/>
                  </a:cubicBezTo>
                  <a:cubicBezTo>
                    <a:pt x="28" y="11"/>
                    <a:pt x="28" y="11"/>
                    <a:pt x="27" y="11"/>
                  </a:cubicBezTo>
                  <a:cubicBezTo>
                    <a:pt x="27" y="15"/>
                    <a:pt x="22" y="16"/>
                    <a:pt x="21" y="20"/>
                  </a:cubicBezTo>
                  <a:cubicBezTo>
                    <a:pt x="20" y="21"/>
                    <a:pt x="20" y="23"/>
                    <a:pt x="17" y="23"/>
                  </a:cubicBezTo>
                  <a:cubicBezTo>
                    <a:pt x="14" y="23"/>
                    <a:pt x="12" y="25"/>
                    <a:pt x="11" y="28"/>
                  </a:cubicBezTo>
                  <a:cubicBezTo>
                    <a:pt x="10" y="30"/>
                    <a:pt x="8" y="32"/>
                    <a:pt x="5" y="31"/>
                  </a:cubicBezTo>
                  <a:cubicBezTo>
                    <a:pt x="2" y="26"/>
                    <a:pt x="1" y="20"/>
                    <a:pt x="0" y="14"/>
                  </a:cubicBezTo>
                  <a:cubicBezTo>
                    <a:pt x="0" y="12"/>
                    <a:pt x="0" y="9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6" y="14"/>
                    <a:pt x="7" y="18"/>
                    <a:pt x="8" y="23"/>
                  </a:cubicBezTo>
                  <a:cubicBezTo>
                    <a:pt x="8" y="20"/>
                    <a:pt x="6" y="17"/>
                    <a:pt x="6" y="15"/>
                  </a:cubicBezTo>
                  <a:cubicBezTo>
                    <a:pt x="5" y="14"/>
                    <a:pt x="3" y="12"/>
                    <a:pt x="6" y="11"/>
                  </a:cubicBezTo>
                  <a:cubicBezTo>
                    <a:pt x="7" y="12"/>
                    <a:pt x="7" y="12"/>
                    <a:pt x="8" y="13"/>
                  </a:cubicBezTo>
                  <a:cubicBezTo>
                    <a:pt x="10" y="15"/>
                    <a:pt x="13" y="16"/>
                    <a:pt x="15" y="18"/>
                  </a:cubicBezTo>
                  <a:cubicBezTo>
                    <a:pt x="13" y="16"/>
                    <a:pt x="14" y="13"/>
                    <a:pt x="13" y="11"/>
                  </a:cubicBezTo>
                  <a:cubicBezTo>
                    <a:pt x="12" y="8"/>
                    <a:pt x="13" y="6"/>
                    <a:pt x="16" y="5"/>
                  </a:cubicBezTo>
                  <a:cubicBezTo>
                    <a:pt x="20" y="5"/>
                    <a:pt x="18" y="8"/>
                    <a:pt x="19" y="10"/>
                  </a:cubicBezTo>
                  <a:cubicBezTo>
                    <a:pt x="19" y="3"/>
                    <a:pt x="19" y="3"/>
                    <a:pt x="24" y="2"/>
                  </a:cubicBezTo>
                  <a:cubicBezTo>
                    <a:pt x="24" y="2"/>
                    <a:pt x="24" y="2"/>
                    <a:pt x="25" y="2"/>
                  </a:cubicBezTo>
                  <a:cubicBezTo>
                    <a:pt x="29" y="0"/>
                    <a:pt x="29" y="0"/>
                    <a:pt x="30" y="5"/>
                  </a:cubicBezTo>
                  <a:cubicBezTo>
                    <a:pt x="31" y="7"/>
                    <a:pt x="31" y="9"/>
                    <a:pt x="32" y="10"/>
                  </a:cubicBezTo>
                  <a:close/>
                </a:path>
              </a:pathLst>
            </a:custGeom>
            <a:solidFill>
              <a:srgbClr val="1A69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0" name="Freeform 261">
              <a:extLst>
                <a:ext uri="{FF2B5EF4-FFF2-40B4-BE49-F238E27FC236}">
                  <a16:creationId xmlns:a16="http://schemas.microsoft.com/office/drawing/2014/main" id="{7643F3BF-B030-7072-0D42-1C4E0C3C4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9" y="916"/>
              <a:ext cx="59" cy="168"/>
            </a:xfrm>
            <a:custGeom>
              <a:avLst/>
              <a:gdLst>
                <a:gd name="T0" fmla="*/ 25 w 25"/>
                <a:gd name="T1" fmla="*/ 10 h 71"/>
                <a:gd name="T2" fmla="*/ 9 w 25"/>
                <a:gd name="T3" fmla="*/ 66 h 71"/>
                <a:gd name="T4" fmla="*/ 8 w 25"/>
                <a:gd name="T5" fmla="*/ 63 h 71"/>
                <a:gd name="T6" fmla="*/ 6 w 25"/>
                <a:gd name="T7" fmla="*/ 65 h 71"/>
                <a:gd name="T8" fmla="*/ 3 w 25"/>
                <a:gd name="T9" fmla="*/ 70 h 71"/>
                <a:gd name="T10" fmla="*/ 5 w 25"/>
                <a:gd name="T11" fmla="*/ 64 h 71"/>
                <a:gd name="T12" fmla="*/ 15 w 25"/>
                <a:gd name="T13" fmla="*/ 34 h 71"/>
                <a:gd name="T14" fmla="*/ 18 w 25"/>
                <a:gd name="T15" fmla="*/ 16 h 71"/>
                <a:gd name="T16" fmla="*/ 19 w 25"/>
                <a:gd name="T17" fmla="*/ 0 h 71"/>
                <a:gd name="T18" fmla="*/ 20 w 25"/>
                <a:gd name="T19" fmla="*/ 0 h 71"/>
                <a:gd name="T20" fmla="*/ 20 w 25"/>
                <a:gd name="T21" fmla="*/ 1 h 71"/>
                <a:gd name="T22" fmla="*/ 21 w 25"/>
                <a:gd name="T23" fmla="*/ 19 h 71"/>
                <a:gd name="T24" fmla="*/ 21 w 25"/>
                <a:gd name="T25" fmla="*/ 25 h 71"/>
                <a:gd name="T26" fmla="*/ 21 w 25"/>
                <a:gd name="T27" fmla="*/ 6 h 71"/>
                <a:gd name="T28" fmla="*/ 22 w 25"/>
                <a:gd name="T29" fmla="*/ 1 h 71"/>
                <a:gd name="T30" fmla="*/ 25 w 25"/>
                <a:gd name="T31" fmla="*/ 1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71">
                  <a:moveTo>
                    <a:pt x="25" y="10"/>
                  </a:moveTo>
                  <a:cubicBezTo>
                    <a:pt x="23" y="30"/>
                    <a:pt x="18" y="48"/>
                    <a:pt x="9" y="66"/>
                  </a:cubicBezTo>
                  <a:cubicBezTo>
                    <a:pt x="7" y="65"/>
                    <a:pt x="9" y="64"/>
                    <a:pt x="8" y="63"/>
                  </a:cubicBezTo>
                  <a:cubicBezTo>
                    <a:pt x="7" y="63"/>
                    <a:pt x="7" y="64"/>
                    <a:pt x="6" y="65"/>
                  </a:cubicBezTo>
                  <a:cubicBezTo>
                    <a:pt x="5" y="67"/>
                    <a:pt x="4" y="71"/>
                    <a:pt x="3" y="70"/>
                  </a:cubicBezTo>
                  <a:cubicBezTo>
                    <a:pt x="0" y="68"/>
                    <a:pt x="4" y="66"/>
                    <a:pt x="5" y="64"/>
                  </a:cubicBezTo>
                  <a:cubicBezTo>
                    <a:pt x="10" y="55"/>
                    <a:pt x="13" y="44"/>
                    <a:pt x="15" y="34"/>
                  </a:cubicBezTo>
                  <a:cubicBezTo>
                    <a:pt x="17" y="28"/>
                    <a:pt x="19" y="23"/>
                    <a:pt x="18" y="16"/>
                  </a:cubicBezTo>
                  <a:cubicBezTo>
                    <a:pt x="20" y="11"/>
                    <a:pt x="19" y="6"/>
                    <a:pt x="19" y="0"/>
                  </a:cubicBezTo>
                  <a:cubicBezTo>
                    <a:pt x="19" y="0"/>
                    <a:pt x="19" y="0"/>
                    <a:pt x="20" y="0"/>
                  </a:cubicBezTo>
                  <a:cubicBezTo>
                    <a:pt x="20" y="0"/>
                    <a:pt x="20" y="0"/>
                    <a:pt x="20" y="1"/>
                  </a:cubicBezTo>
                  <a:cubicBezTo>
                    <a:pt x="22" y="7"/>
                    <a:pt x="21" y="13"/>
                    <a:pt x="21" y="19"/>
                  </a:cubicBezTo>
                  <a:cubicBezTo>
                    <a:pt x="21" y="21"/>
                    <a:pt x="21" y="23"/>
                    <a:pt x="21" y="25"/>
                  </a:cubicBezTo>
                  <a:cubicBezTo>
                    <a:pt x="21" y="18"/>
                    <a:pt x="21" y="12"/>
                    <a:pt x="21" y="6"/>
                  </a:cubicBezTo>
                  <a:cubicBezTo>
                    <a:pt x="21" y="4"/>
                    <a:pt x="21" y="2"/>
                    <a:pt x="22" y="1"/>
                  </a:cubicBezTo>
                  <a:cubicBezTo>
                    <a:pt x="25" y="3"/>
                    <a:pt x="25" y="3"/>
                    <a:pt x="25" y="10"/>
                  </a:cubicBezTo>
                  <a:close/>
                </a:path>
              </a:pathLst>
            </a:custGeom>
            <a:solidFill>
              <a:srgbClr val="99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1" name="Freeform 262">
              <a:extLst>
                <a:ext uri="{FF2B5EF4-FFF2-40B4-BE49-F238E27FC236}">
                  <a16:creationId xmlns:a16="http://schemas.microsoft.com/office/drawing/2014/main" id="{ABDDE033-2EF5-141E-A866-7A1633465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" y="871"/>
              <a:ext cx="33" cy="121"/>
            </a:xfrm>
            <a:custGeom>
              <a:avLst/>
              <a:gdLst>
                <a:gd name="T0" fmla="*/ 13 w 14"/>
                <a:gd name="T1" fmla="*/ 26 h 51"/>
                <a:gd name="T2" fmla="*/ 11 w 14"/>
                <a:gd name="T3" fmla="*/ 14 h 51"/>
                <a:gd name="T4" fmla="*/ 9 w 14"/>
                <a:gd name="T5" fmla="*/ 23 h 51"/>
                <a:gd name="T6" fmla="*/ 8 w 14"/>
                <a:gd name="T7" fmla="*/ 17 h 51"/>
                <a:gd name="T8" fmla="*/ 6 w 14"/>
                <a:gd name="T9" fmla="*/ 17 h 51"/>
                <a:gd name="T10" fmla="*/ 4 w 14"/>
                <a:gd name="T11" fmla="*/ 51 h 51"/>
                <a:gd name="T12" fmla="*/ 4 w 14"/>
                <a:gd name="T13" fmla="*/ 13 h 51"/>
                <a:gd name="T14" fmla="*/ 1 w 14"/>
                <a:gd name="T15" fmla="*/ 33 h 51"/>
                <a:gd name="T16" fmla="*/ 0 w 14"/>
                <a:gd name="T17" fmla="*/ 20 h 51"/>
                <a:gd name="T18" fmla="*/ 1 w 14"/>
                <a:gd name="T19" fmla="*/ 9 h 51"/>
                <a:gd name="T20" fmla="*/ 1 w 14"/>
                <a:gd name="T21" fmla="*/ 3 h 51"/>
                <a:gd name="T22" fmla="*/ 5 w 14"/>
                <a:gd name="T23" fmla="*/ 4 h 51"/>
                <a:gd name="T24" fmla="*/ 11 w 14"/>
                <a:gd name="T25" fmla="*/ 9 h 51"/>
                <a:gd name="T26" fmla="*/ 12 w 14"/>
                <a:gd name="T27" fmla="*/ 11 h 51"/>
                <a:gd name="T28" fmla="*/ 13 w 14"/>
                <a:gd name="T29" fmla="*/ 2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51">
                  <a:moveTo>
                    <a:pt x="13" y="26"/>
                  </a:moveTo>
                  <a:cubicBezTo>
                    <a:pt x="11" y="23"/>
                    <a:pt x="12" y="19"/>
                    <a:pt x="11" y="14"/>
                  </a:cubicBezTo>
                  <a:cubicBezTo>
                    <a:pt x="10" y="17"/>
                    <a:pt x="12" y="21"/>
                    <a:pt x="9" y="23"/>
                  </a:cubicBezTo>
                  <a:cubicBezTo>
                    <a:pt x="9" y="21"/>
                    <a:pt x="8" y="19"/>
                    <a:pt x="8" y="17"/>
                  </a:cubicBezTo>
                  <a:cubicBezTo>
                    <a:pt x="7" y="17"/>
                    <a:pt x="7" y="17"/>
                    <a:pt x="6" y="17"/>
                  </a:cubicBezTo>
                  <a:cubicBezTo>
                    <a:pt x="7" y="29"/>
                    <a:pt x="7" y="40"/>
                    <a:pt x="4" y="51"/>
                  </a:cubicBezTo>
                  <a:cubicBezTo>
                    <a:pt x="5" y="39"/>
                    <a:pt x="4" y="26"/>
                    <a:pt x="4" y="13"/>
                  </a:cubicBezTo>
                  <a:cubicBezTo>
                    <a:pt x="1" y="19"/>
                    <a:pt x="3" y="25"/>
                    <a:pt x="1" y="33"/>
                  </a:cubicBezTo>
                  <a:cubicBezTo>
                    <a:pt x="0" y="28"/>
                    <a:pt x="1" y="24"/>
                    <a:pt x="0" y="20"/>
                  </a:cubicBezTo>
                  <a:cubicBezTo>
                    <a:pt x="0" y="16"/>
                    <a:pt x="2" y="13"/>
                    <a:pt x="1" y="9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3" y="2"/>
                    <a:pt x="4" y="0"/>
                    <a:pt x="5" y="4"/>
                  </a:cubicBezTo>
                  <a:cubicBezTo>
                    <a:pt x="6" y="5"/>
                    <a:pt x="8" y="9"/>
                    <a:pt x="11" y="9"/>
                  </a:cubicBezTo>
                  <a:cubicBezTo>
                    <a:pt x="12" y="9"/>
                    <a:pt x="12" y="10"/>
                    <a:pt x="12" y="11"/>
                  </a:cubicBezTo>
                  <a:cubicBezTo>
                    <a:pt x="14" y="16"/>
                    <a:pt x="14" y="21"/>
                    <a:pt x="13" y="26"/>
                  </a:cubicBezTo>
                  <a:close/>
                </a:path>
              </a:pathLst>
            </a:custGeom>
            <a:solidFill>
              <a:srgbClr val="56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2" name="Freeform 263">
              <a:extLst>
                <a:ext uri="{FF2B5EF4-FFF2-40B4-BE49-F238E27FC236}">
                  <a16:creationId xmlns:a16="http://schemas.microsoft.com/office/drawing/2014/main" id="{7229D19F-27A9-FE5F-1BEF-4E8E9B3FB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5" y="809"/>
              <a:ext cx="71" cy="97"/>
            </a:xfrm>
            <a:custGeom>
              <a:avLst/>
              <a:gdLst>
                <a:gd name="T0" fmla="*/ 28 w 30"/>
                <a:gd name="T1" fmla="*/ 21 h 41"/>
                <a:gd name="T2" fmla="*/ 27 w 30"/>
                <a:gd name="T3" fmla="*/ 41 h 41"/>
                <a:gd name="T4" fmla="*/ 26 w 30"/>
                <a:gd name="T5" fmla="*/ 37 h 41"/>
                <a:gd name="T6" fmla="*/ 24 w 30"/>
                <a:gd name="T7" fmla="*/ 11 h 41"/>
                <a:gd name="T8" fmla="*/ 21 w 30"/>
                <a:gd name="T9" fmla="*/ 8 h 41"/>
                <a:gd name="T10" fmla="*/ 19 w 30"/>
                <a:gd name="T11" fmla="*/ 11 h 41"/>
                <a:gd name="T12" fmla="*/ 21 w 30"/>
                <a:gd name="T13" fmla="*/ 29 h 41"/>
                <a:gd name="T14" fmla="*/ 18 w 30"/>
                <a:gd name="T15" fmla="*/ 18 h 41"/>
                <a:gd name="T16" fmla="*/ 16 w 30"/>
                <a:gd name="T17" fmla="*/ 7 h 41"/>
                <a:gd name="T18" fmla="*/ 15 w 30"/>
                <a:gd name="T19" fmla="*/ 6 h 41"/>
                <a:gd name="T20" fmla="*/ 5 w 30"/>
                <a:gd name="T21" fmla="*/ 3 h 41"/>
                <a:gd name="T22" fmla="*/ 3 w 30"/>
                <a:gd name="T23" fmla="*/ 5 h 41"/>
                <a:gd name="T24" fmla="*/ 4 w 30"/>
                <a:gd name="T25" fmla="*/ 15 h 41"/>
                <a:gd name="T26" fmla="*/ 1 w 30"/>
                <a:gd name="T27" fmla="*/ 2 h 41"/>
                <a:gd name="T28" fmla="*/ 4 w 30"/>
                <a:gd name="T29" fmla="*/ 1 h 41"/>
                <a:gd name="T30" fmla="*/ 16 w 30"/>
                <a:gd name="T31" fmla="*/ 4 h 41"/>
                <a:gd name="T32" fmla="*/ 28 w 30"/>
                <a:gd name="T33" fmla="*/ 7 h 41"/>
                <a:gd name="T34" fmla="*/ 28 w 30"/>
                <a:gd name="T35" fmla="*/ 8 h 41"/>
                <a:gd name="T36" fmla="*/ 28 w 30"/>
                <a:gd name="T37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" h="41">
                  <a:moveTo>
                    <a:pt x="28" y="21"/>
                  </a:moveTo>
                  <a:cubicBezTo>
                    <a:pt x="28" y="27"/>
                    <a:pt x="29" y="34"/>
                    <a:pt x="27" y="41"/>
                  </a:cubicBezTo>
                  <a:cubicBezTo>
                    <a:pt x="26" y="39"/>
                    <a:pt x="26" y="38"/>
                    <a:pt x="26" y="37"/>
                  </a:cubicBezTo>
                  <a:cubicBezTo>
                    <a:pt x="26" y="28"/>
                    <a:pt x="27" y="19"/>
                    <a:pt x="24" y="11"/>
                  </a:cubicBezTo>
                  <a:cubicBezTo>
                    <a:pt x="24" y="10"/>
                    <a:pt x="24" y="7"/>
                    <a:pt x="21" y="8"/>
                  </a:cubicBezTo>
                  <a:cubicBezTo>
                    <a:pt x="19" y="9"/>
                    <a:pt x="19" y="10"/>
                    <a:pt x="19" y="11"/>
                  </a:cubicBezTo>
                  <a:cubicBezTo>
                    <a:pt x="19" y="17"/>
                    <a:pt x="21" y="23"/>
                    <a:pt x="21" y="29"/>
                  </a:cubicBezTo>
                  <a:cubicBezTo>
                    <a:pt x="18" y="25"/>
                    <a:pt x="18" y="21"/>
                    <a:pt x="18" y="18"/>
                  </a:cubicBezTo>
                  <a:cubicBezTo>
                    <a:pt x="18" y="14"/>
                    <a:pt x="16" y="11"/>
                    <a:pt x="16" y="7"/>
                  </a:cubicBezTo>
                  <a:cubicBezTo>
                    <a:pt x="16" y="6"/>
                    <a:pt x="16" y="6"/>
                    <a:pt x="15" y="6"/>
                  </a:cubicBezTo>
                  <a:cubicBezTo>
                    <a:pt x="12" y="6"/>
                    <a:pt x="9" y="4"/>
                    <a:pt x="5" y="3"/>
                  </a:cubicBezTo>
                  <a:cubicBezTo>
                    <a:pt x="3" y="3"/>
                    <a:pt x="3" y="3"/>
                    <a:pt x="3" y="5"/>
                  </a:cubicBezTo>
                  <a:cubicBezTo>
                    <a:pt x="4" y="8"/>
                    <a:pt x="5" y="11"/>
                    <a:pt x="4" y="15"/>
                  </a:cubicBezTo>
                  <a:cubicBezTo>
                    <a:pt x="1" y="11"/>
                    <a:pt x="2" y="6"/>
                    <a:pt x="1" y="2"/>
                  </a:cubicBezTo>
                  <a:cubicBezTo>
                    <a:pt x="0" y="0"/>
                    <a:pt x="3" y="1"/>
                    <a:pt x="4" y="1"/>
                  </a:cubicBezTo>
                  <a:cubicBezTo>
                    <a:pt x="8" y="2"/>
                    <a:pt x="12" y="3"/>
                    <a:pt x="16" y="4"/>
                  </a:cubicBezTo>
                  <a:cubicBezTo>
                    <a:pt x="20" y="4"/>
                    <a:pt x="25" y="3"/>
                    <a:pt x="28" y="7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13"/>
                    <a:pt x="30" y="17"/>
                    <a:pt x="28" y="21"/>
                  </a:cubicBezTo>
                  <a:close/>
                </a:path>
              </a:pathLst>
            </a:custGeom>
            <a:solidFill>
              <a:srgbClr val="591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3" name="Freeform 264">
              <a:extLst>
                <a:ext uri="{FF2B5EF4-FFF2-40B4-BE49-F238E27FC236}">
                  <a16:creationId xmlns:a16="http://schemas.microsoft.com/office/drawing/2014/main" id="{95BF7C53-8B4A-99F5-0CE4-658627175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1136"/>
              <a:ext cx="57" cy="52"/>
            </a:xfrm>
            <a:custGeom>
              <a:avLst/>
              <a:gdLst>
                <a:gd name="T0" fmla="*/ 20 w 24"/>
                <a:gd name="T1" fmla="*/ 17 h 22"/>
                <a:gd name="T2" fmla="*/ 19 w 24"/>
                <a:gd name="T3" fmla="*/ 22 h 22"/>
                <a:gd name="T4" fmla="*/ 18 w 24"/>
                <a:gd name="T5" fmla="*/ 19 h 22"/>
                <a:gd name="T6" fmla="*/ 18 w 24"/>
                <a:gd name="T7" fmla="*/ 15 h 22"/>
                <a:gd name="T8" fmla="*/ 16 w 24"/>
                <a:gd name="T9" fmla="*/ 11 h 22"/>
                <a:gd name="T10" fmla="*/ 11 w 24"/>
                <a:gd name="T11" fmla="*/ 13 h 22"/>
                <a:gd name="T12" fmla="*/ 11 w 24"/>
                <a:gd name="T13" fmla="*/ 14 h 22"/>
                <a:gd name="T14" fmla="*/ 8 w 24"/>
                <a:gd name="T15" fmla="*/ 16 h 22"/>
                <a:gd name="T16" fmla="*/ 7 w 24"/>
                <a:gd name="T17" fmla="*/ 13 h 22"/>
                <a:gd name="T18" fmla="*/ 7 w 24"/>
                <a:gd name="T19" fmla="*/ 10 h 22"/>
                <a:gd name="T20" fmla="*/ 4 w 24"/>
                <a:gd name="T21" fmla="*/ 17 h 22"/>
                <a:gd name="T22" fmla="*/ 3 w 24"/>
                <a:gd name="T23" fmla="*/ 21 h 22"/>
                <a:gd name="T24" fmla="*/ 2 w 24"/>
                <a:gd name="T25" fmla="*/ 17 h 22"/>
                <a:gd name="T26" fmla="*/ 0 w 24"/>
                <a:gd name="T27" fmla="*/ 7 h 22"/>
                <a:gd name="T28" fmla="*/ 1 w 24"/>
                <a:gd name="T29" fmla="*/ 5 h 22"/>
                <a:gd name="T30" fmla="*/ 5 w 24"/>
                <a:gd name="T31" fmla="*/ 0 h 22"/>
                <a:gd name="T32" fmla="*/ 5 w 24"/>
                <a:gd name="T33" fmla="*/ 5 h 22"/>
                <a:gd name="T34" fmla="*/ 12 w 24"/>
                <a:gd name="T35" fmla="*/ 1 h 22"/>
                <a:gd name="T36" fmla="*/ 10 w 24"/>
                <a:gd name="T37" fmla="*/ 5 h 22"/>
                <a:gd name="T38" fmla="*/ 11 w 24"/>
                <a:gd name="T39" fmla="*/ 7 h 22"/>
                <a:gd name="T40" fmla="*/ 13 w 24"/>
                <a:gd name="T41" fmla="*/ 7 h 22"/>
                <a:gd name="T42" fmla="*/ 17 w 24"/>
                <a:gd name="T43" fmla="*/ 1 h 22"/>
                <a:gd name="T44" fmla="*/ 19 w 24"/>
                <a:gd name="T45" fmla="*/ 4 h 22"/>
                <a:gd name="T46" fmla="*/ 23 w 24"/>
                <a:gd name="T47" fmla="*/ 4 h 22"/>
                <a:gd name="T48" fmla="*/ 22 w 24"/>
                <a:gd name="T49" fmla="*/ 11 h 22"/>
                <a:gd name="T50" fmla="*/ 20 w 24"/>
                <a:gd name="T51" fmla="*/ 1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" h="22">
                  <a:moveTo>
                    <a:pt x="20" y="17"/>
                  </a:moveTo>
                  <a:cubicBezTo>
                    <a:pt x="20" y="18"/>
                    <a:pt x="21" y="21"/>
                    <a:pt x="19" y="22"/>
                  </a:cubicBezTo>
                  <a:cubicBezTo>
                    <a:pt x="18" y="21"/>
                    <a:pt x="18" y="20"/>
                    <a:pt x="18" y="19"/>
                  </a:cubicBezTo>
                  <a:cubicBezTo>
                    <a:pt x="17" y="17"/>
                    <a:pt x="17" y="16"/>
                    <a:pt x="18" y="15"/>
                  </a:cubicBezTo>
                  <a:cubicBezTo>
                    <a:pt x="18" y="13"/>
                    <a:pt x="18" y="12"/>
                    <a:pt x="16" y="11"/>
                  </a:cubicBezTo>
                  <a:cubicBezTo>
                    <a:pt x="14" y="11"/>
                    <a:pt x="12" y="11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ubicBezTo>
                    <a:pt x="10" y="15"/>
                    <a:pt x="9" y="16"/>
                    <a:pt x="8" y="16"/>
                  </a:cubicBezTo>
                  <a:cubicBezTo>
                    <a:pt x="6" y="15"/>
                    <a:pt x="7" y="14"/>
                    <a:pt x="7" y="13"/>
                  </a:cubicBezTo>
                  <a:cubicBezTo>
                    <a:pt x="7" y="12"/>
                    <a:pt x="7" y="11"/>
                    <a:pt x="7" y="10"/>
                  </a:cubicBezTo>
                  <a:cubicBezTo>
                    <a:pt x="6" y="12"/>
                    <a:pt x="7" y="15"/>
                    <a:pt x="4" y="17"/>
                  </a:cubicBezTo>
                  <a:cubicBezTo>
                    <a:pt x="4" y="18"/>
                    <a:pt x="3" y="19"/>
                    <a:pt x="3" y="21"/>
                  </a:cubicBezTo>
                  <a:cubicBezTo>
                    <a:pt x="1" y="19"/>
                    <a:pt x="3" y="18"/>
                    <a:pt x="2" y="17"/>
                  </a:cubicBezTo>
                  <a:cubicBezTo>
                    <a:pt x="1" y="14"/>
                    <a:pt x="2" y="10"/>
                    <a:pt x="0" y="7"/>
                  </a:cubicBezTo>
                  <a:cubicBezTo>
                    <a:pt x="1" y="6"/>
                    <a:pt x="1" y="5"/>
                    <a:pt x="1" y="5"/>
                  </a:cubicBezTo>
                  <a:cubicBezTo>
                    <a:pt x="2" y="3"/>
                    <a:pt x="3" y="0"/>
                    <a:pt x="5" y="0"/>
                  </a:cubicBezTo>
                  <a:cubicBezTo>
                    <a:pt x="8" y="1"/>
                    <a:pt x="3" y="3"/>
                    <a:pt x="5" y="5"/>
                  </a:cubicBezTo>
                  <a:cubicBezTo>
                    <a:pt x="8" y="6"/>
                    <a:pt x="10" y="3"/>
                    <a:pt x="12" y="1"/>
                  </a:cubicBezTo>
                  <a:cubicBezTo>
                    <a:pt x="13" y="3"/>
                    <a:pt x="11" y="4"/>
                    <a:pt x="10" y="5"/>
                  </a:cubicBezTo>
                  <a:cubicBezTo>
                    <a:pt x="10" y="6"/>
                    <a:pt x="9" y="7"/>
                    <a:pt x="11" y="7"/>
                  </a:cubicBezTo>
                  <a:cubicBezTo>
                    <a:pt x="12" y="8"/>
                    <a:pt x="13" y="8"/>
                    <a:pt x="13" y="7"/>
                  </a:cubicBezTo>
                  <a:cubicBezTo>
                    <a:pt x="14" y="5"/>
                    <a:pt x="15" y="2"/>
                    <a:pt x="17" y="1"/>
                  </a:cubicBezTo>
                  <a:cubicBezTo>
                    <a:pt x="16" y="3"/>
                    <a:pt x="17" y="4"/>
                    <a:pt x="19" y="4"/>
                  </a:cubicBezTo>
                  <a:cubicBezTo>
                    <a:pt x="20" y="4"/>
                    <a:pt x="22" y="2"/>
                    <a:pt x="23" y="4"/>
                  </a:cubicBezTo>
                  <a:cubicBezTo>
                    <a:pt x="24" y="7"/>
                    <a:pt x="22" y="9"/>
                    <a:pt x="22" y="11"/>
                  </a:cubicBezTo>
                  <a:cubicBezTo>
                    <a:pt x="22" y="13"/>
                    <a:pt x="21" y="15"/>
                    <a:pt x="20" y="17"/>
                  </a:cubicBezTo>
                  <a:close/>
                </a:path>
              </a:pathLst>
            </a:custGeom>
            <a:solidFill>
              <a:srgbClr val="232F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4" name="Freeform 265">
              <a:extLst>
                <a:ext uri="{FF2B5EF4-FFF2-40B4-BE49-F238E27FC236}">
                  <a16:creationId xmlns:a16="http://schemas.microsoft.com/office/drawing/2014/main" id="{1096A954-1BF2-F02F-B698-44CD968C9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" y="859"/>
              <a:ext cx="64" cy="230"/>
            </a:xfrm>
            <a:custGeom>
              <a:avLst/>
              <a:gdLst>
                <a:gd name="T0" fmla="*/ 1 w 27"/>
                <a:gd name="T1" fmla="*/ 96 h 97"/>
                <a:gd name="T2" fmla="*/ 3 w 27"/>
                <a:gd name="T3" fmla="*/ 88 h 97"/>
                <a:gd name="T4" fmla="*/ 10 w 27"/>
                <a:gd name="T5" fmla="*/ 73 h 97"/>
                <a:gd name="T6" fmla="*/ 18 w 27"/>
                <a:gd name="T7" fmla="*/ 50 h 97"/>
                <a:gd name="T8" fmla="*/ 24 w 27"/>
                <a:gd name="T9" fmla="*/ 12 h 97"/>
                <a:gd name="T10" fmla="*/ 24 w 27"/>
                <a:gd name="T11" fmla="*/ 3 h 97"/>
                <a:gd name="T12" fmla="*/ 24 w 27"/>
                <a:gd name="T13" fmla="*/ 0 h 97"/>
                <a:gd name="T14" fmla="*/ 26 w 27"/>
                <a:gd name="T15" fmla="*/ 0 h 97"/>
                <a:gd name="T16" fmla="*/ 27 w 27"/>
                <a:gd name="T17" fmla="*/ 3 h 97"/>
                <a:gd name="T18" fmla="*/ 26 w 27"/>
                <a:gd name="T19" fmla="*/ 9 h 97"/>
                <a:gd name="T20" fmla="*/ 14 w 27"/>
                <a:gd name="T21" fmla="*/ 69 h 97"/>
                <a:gd name="T22" fmla="*/ 12 w 27"/>
                <a:gd name="T23" fmla="*/ 75 h 97"/>
                <a:gd name="T24" fmla="*/ 5 w 27"/>
                <a:gd name="T25" fmla="*/ 91 h 97"/>
                <a:gd name="T26" fmla="*/ 2 w 27"/>
                <a:gd name="T27" fmla="*/ 97 h 97"/>
                <a:gd name="T28" fmla="*/ 1 w 27"/>
                <a:gd name="T29" fmla="*/ 9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97">
                  <a:moveTo>
                    <a:pt x="1" y="96"/>
                  </a:moveTo>
                  <a:cubicBezTo>
                    <a:pt x="0" y="93"/>
                    <a:pt x="2" y="91"/>
                    <a:pt x="3" y="88"/>
                  </a:cubicBezTo>
                  <a:cubicBezTo>
                    <a:pt x="6" y="83"/>
                    <a:pt x="8" y="78"/>
                    <a:pt x="10" y="73"/>
                  </a:cubicBezTo>
                  <a:cubicBezTo>
                    <a:pt x="14" y="66"/>
                    <a:pt x="16" y="58"/>
                    <a:pt x="18" y="50"/>
                  </a:cubicBezTo>
                  <a:cubicBezTo>
                    <a:pt x="21" y="38"/>
                    <a:pt x="24" y="25"/>
                    <a:pt x="24" y="12"/>
                  </a:cubicBezTo>
                  <a:cubicBezTo>
                    <a:pt x="25" y="9"/>
                    <a:pt x="25" y="6"/>
                    <a:pt x="24" y="3"/>
                  </a:cubicBezTo>
                  <a:cubicBezTo>
                    <a:pt x="24" y="2"/>
                    <a:pt x="23" y="1"/>
                    <a:pt x="24" y="0"/>
                  </a:cubicBezTo>
                  <a:cubicBezTo>
                    <a:pt x="25" y="0"/>
                    <a:pt x="25" y="0"/>
                    <a:pt x="26" y="0"/>
                  </a:cubicBezTo>
                  <a:cubicBezTo>
                    <a:pt x="27" y="1"/>
                    <a:pt x="27" y="2"/>
                    <a:pt x="27" y="3"/>
                  </a:cubicBezTo>
                  <a:cubicBezTo>
                    <a:pt x="27" y="5"/>
                    <a:pt x="26" y="7"/>
                    <a:pt x="26" y="9"/>
                  </a:cubicBezTo>
                  <a:cubicBezTo>
                    <a:pt x="25" y="29"/>
                    <a:pt x="21" y="49"/>
                    <a:pt x="14" y="69"/>
                  </a:cubicBezTo>
                  <a:cubicBezTo>
                    <a:pt x="14" y="71"/>
                    <a:pt x="11" y="72"/>
                    <a:pt x="12" y="75"/>
                  </a:cubicBezTo>
                  <a:cubicBezTo>
                    <a:pt x="11" y="81"/>
                    <a:pt x="8" y="86"/>
                    <a:pt x="5" y="91"/>
                  </a:cubicBezTo>
                  <a:cubicBezTo>
                    <a:pt x="4" y="93"/>
                    <a:pt x="5" y="96"/>
                    <a:pt x="2" y="97"/>
                  </a:cubicBezTo>
                  <a:cubicBezTo>
                    <a:pt x="1" y="97"/>
                    <a:pt x="1" y="97"/>
                    <a:pt x="1" y="96"/>
                  </a:cubicBezTo>
                  <a:close/>
                </a:path>
              </a:pathLst>
            </a:custGeom>
            <a:solidFill>
              <a:srgbClr val="6217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5" name="Freeform 266">
              <a:extLst>
                <a:ext uri="{FF2B5EF4-FFF2-40B4-BE49-F238E27FC236}">
                  <a16:creationId xmlns:a16="http://schemas.microsoft.com/office/drawing/2014/main" id="{22EADD07-DAF8-2FF6-DC09-5075783F9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" y="1162"/>
              <a:ext cx="40" cy="57"/>
            </a:xfrm>
            <a:custGeom>
              <a:avLst/>
              <a:gdLst>
                <a:gd name="T0" fmla="*/ 8 w 17"/>
                <a:gd name="T1" fmla="*/ 22 h 24"/>
                <a:gd name="T2" fmla="*/ 10 w 17"/>
                <a:gd name="T3" fmla="*/ 16 h 24"/>
                <a:gd name="T4" fmla="*/ 10 w 17"/>
                <a:gd name="T5" fmla="*/ 10 h 24"/>
                <a:gd name="T6" fmla="*/ 2 w 17"/>
                <a:gd name="T7" fmla="*/ 23 h 24"/>
                <a:gd name="T8" fmla="*/ 5 w 17"/>
                <a:gd name="T9" fmla="*/ 14 h 24"/>
                <a:gd name="T10" fmla="*/ 6 w 17"/>
                <a:gd name="T11" fmla="*/ 11 h 24"/>
                <a:gd name="T12" fmla="*/ 4 w 17"/>
                <a:gd name="T13" fmla="*/ 12 h 24"/>
                <a:gd name="T14" fmla="*/ 2 w 17"/>
                <a:gd name="T15" fmla="*/ 12 h 24"/>
                <a:gd name="T16" fmla="*/ 3 w 17"/>
                <a:gd name="T17" fmla="*/ 10 h 24"/>
                <a:gd name="T18" fmla="*/ 0 w 17"/>
                <a:gd name="T19" fmla="*/ 6 h 24"/>
                <a:gd name="T20" fmla="*/ 1 w 17"/>
                <a:gd name="T21" fmla="*/ 5 h 24"/>
                <a:gd name="T22" fmla="*/ 8 w 17"/>
                <a:gd name="T23" fmla="*/ 3 h 24"/>
                <a:gd name="T24" fmla="*/ 15 w 17"/>
                <a:gd name="T25" fmla="*/ 5 h 24"/>
                <a:gd name="T26" fmla="*/ 16 w 17"/>
                <a:gd name="T27" fmla="*/ 5 h 24"/>
                <a:gd name="T28" fmla="*/ 16 w 17"/>
                <a:gd name="T29" fmla="*/ 13 h 24"/>
                <a:gd name="T30" fmla="*/ 11 w 17"/>
                <a:gd name="T31" fmla="*/ 22 h 24"/>
                <a:gd name="T32" fmla="*/ 8 w 17"/>
                <a:gd name="T33" fmla="*/ 2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" h="24">
                  <a:moveTo>
                    <a:pt x="8" y="22"/>
                  </a:moveTo>
                  <a:cubicBezTo>
                    <a:pt x="9" y="20"/>
                    <a:pt x="9" y="18"/>
                    <a:pt x="10" y="16"/>
                  </a:cubicBezTo>
                  <a:cubicBezTo>
                    <a:pt x="12" y="14"/>
                    <a:pt x="12" y="12"/>
                    <a:pt x="10" y="10"/>
                  </a:cubicBezTo>
                  <a:cubicBezTo>
                    <a:pt x="6" y="13"/>
                    <a:pt x="5" y="18"/>
                    <a:pt x="2" y="23"/>
                  </a:cubicBezTo>
                  <a:cubicBezTo>
                    <a:pt x="2" y="19"/>
                    <a:pt x="4" y="16"/>
                    <a:pt x="5" y="14"/>
                  </a:cubicBezTo>
                  <a:cubicBezTo>
                    <a:pt x="6" y="13"/>
                    <a:pt x="7" y="12"/>
                    <a:pt x="6" y="11"/>
                  </a:cubicBezTo>
                  <a:cubicBezTo>
                    <a:pt x="5" y="10"/>
                    <a:pt x="4" y="11"/>
                    <a:pt x="4" y="12"/>
                  </a:cubicBezTo>
                  <a:cubicBezTo>
                    <a:pt x="3" y="13"/>
                    <a:pt x="3" y="13"/>
                    <a:pt x="2" y="12"/>
                  </a:cubicBezTo>
                  <a:cubicBezTo>
                    <a:pt x="2" y="11"/>
                    <a:pt x="2" y="11"/>
                    <a:pt x="3" y="10"/>
                  </a:cubicBezTo>
                  <a:cubicBezTo>
                    <a:pt x="4" y="8"/>
                    <a:pt x="0" y="8"/>
                    <a:pt x="0" y="6"/>
                  </a:cubicBezTo>
                  <a:cubicBezTo>
                    <a:pt x="1" y="6"/>
                    <a:pt x="1" y="6"/>
                    <a:pt x="1" y="5"/>
                  </a:cubicBezTo>
                  <a:cubicBezTo>
                    <a:pt x="2" y="0"/>
                    <a:pt x="6" y="3"/>
                    <a:pt x="8" y="3"/>
                  </a:cubicBezTo>
                  <a:cubicBezTo>
                    <a:pt x="11" y="4"/>
                    <a:pt x="12" y="5"/>
                    <a:pt x="15" y="5"/>
                  </a:cubicBezTo>
                  <a:cubicBezTo>
                    <a:pt x="15" y="5"/>
                    <a:pt x="15" y="5"/>
                    <a:pt x="16" y="5"/>
                  </a:cubicBezTo>
                  <a:cubicBezTo>
                    <a:pt x="15" y="8"/>
                    <a:pt x="17" y="11"/>
                    <a:pt x="16" y="13"/>
                  </a:cubicBezTo>
                  <a:cubicBezTo>
                    <a:pt x="16" y="16"/>
                    <a:pt x="12" y="19"/>
                    <a:pt x="11" y="22"/>
                  </a:cubicBezTo>
                  <a:cubicBezTo>
                    <a:pt x="9" y="24"/>
                    <a:pt x="9" y="23"/>
                    <a:pt x="8" y="22"/>
                  </a:cubicBezTo>
                  <a:close/>
                </a:path>
              </a:pathLst>
            </a:custGeom>
            <a:solidFill>
              <a:srgbClr val="1E23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6" name="Freeform 267">
              <a:extLst>
                <a:ext uri="{FF2B5EF4-FFF2-40B4-BE49-F238E27FC236}">
                  <a16:creationId xmlns:a16="http://schemas.microsoft.com/office/drawing/2014/main" id="{98E6E7F6-DFFA-0C4E-95EA-908B5F2D9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9" y="719"/>
              <a:ext cx="50" cy="40"/>
            </a:xfrm>
            <a:custGeom>
              <a:avLst/>
              <a:gdLst>
                <a:gd name="T0" fmla="*/ 19 w 21"/>
                <a:gd name="T1" fmla="*/ 5 h 17"/>
                <a:gd name="T2" fmla="*/ 21 w 21"/>
                <a:gd name="T3" fmla="*/ 10 h 17"/>
                <a:gd name="T4" fmla="*/ 16 w 21"/>
                <a:gd name="T5" fmla="*/ 8 h 17"/>
                <a:gd name="T6" fmla="*/ 18 w 21"/>
                <a:gd name="T7" fmla="*/ 15 h 17"/>
                <a:gd name="T8" fmla="*/ 17 w 21"/>
                <a:gd name="T9" fmla="*/ 15 h 17"/>
                <a:gd name="T10" fmla="*/ 9 w 21"/>
                <a:gd name="T11" fmla="*/ 12 h 17"/>
                <a:gd name="T12" fmla="*/ 4 w 21"/>
                <a:gd name="T13" fmla="*/ 13 h 17"/>
                <a:gd name="T14" fmla="*/ 3 w 21"/>
                <a:gd name="T15" fmla="*/ 12 h 17"/>
                <a:gd name="T16" fmla="*/ 0 w 21"/>
                <a:gd name="T17" fmla="*/ 10 h 17"/>
                <a:gd name="T18" fmla="*/ 3 w 21"/>
                <a:gd name="T19" fmla="*/ 9 h 17"/>
                <a:gd name="T20" fmla="*/ 1 w 21"/>
                <a:gd name="T21" fmla="*/ 6 h 17"/>
                <a:gd name="T22" fmla="*/ 8 w 21"/>
                <a:gd name="T23" fmla="*/ 2 h 17"/>
                <a:gd name="T24" fmla="*/ 10 w 21"/>
                <a:gd name="T25" fmla="*/ 1 h 17"/>
                <a:gd name="T26" fmla="*/ 19 w 21"/>
                <a:gd name="T27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17">
                  <a:moveTo>
                    <a:pt x="19" y="5"/>
                  </a:moveTo>
                  <a:cubicBezTo>
                    <a:pt x="19" y="7"/>
                    <a:pt x="20" y="9"/>
                    <a:pt x="21" y="10"/>
                  </a:cubicBezTo>
                  <a:cubicBezTo>
                    <a:pt x="19" y="11"/>
                    <a:pt x="18" y="8"/>
                    <a:pt x="16" y="8"/>
                  </a:cubicBezTo>
                  <a:cubicBezTo>
                    <a:pt x="16" y="11"/>
                    <a:pt x="17" y="13"/>
                    <a:pt x="18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3" y="17"/>
                    <a:pt x="11" y="16"/>
                    <a:pt x="9" y="12"/>
                  </a:cubicBezTo>
                  <a:cubicBezTo>
                    <a:pt x="7" y="9"/>
                    <a:pt x="6" y="13"/>
                    <a:pt x="4" y="13"/>
                  </a:cubicBezTo>
                  <a:cubicBezTo>
                    <a:pt x="4" y="13"/>
                    <a:pt x="3" y="12"/>
                    <a:pt x="3" y="12"/>
                  </a:cubicBezTo>
                  <a:cubicBezTo>
                    <a:pt x="2" y="12"/>
                    <a:pt x="0" y="12"/>
                    <a:pt x="0" y="10"/>
                  </a:cubicBezTo>
                  <a:cubicBezTo>
                    <a:pt x="1" y="9"/>
                    <a:pt x="2" y="10"/>
                    <a:pt x="3" y="9"/>
                  </a:cubicBezTo>
                  <a:cubicBezTo>
                    <a:pt x="2" y="8"/>
                    <a:pt x="0" y="7"/>
                    <a:pt x="1" y="6"/>
                  </a:cubicBezTo>
                  <a:cubicBezTo>
                    <a:pt x="3" y="4"/>
                    <a:pt x="5" y="2"/>
                    <a:pt x="8" y="2"/>
                  </a:cubicBezTo>
                  <a:cubicBezTo>
                    <a:pt x="9" y="2"/>
                    <a:pt x="9" y="0"/>
                    <a:pt x="10" y="1"/>
                  </a:cubicBezTo>
                  <a:cubicBezTo>
                    <a:pt x="13" y="2"/>
                    <a:pt x="17" y="1"/>
                    <a:pt x="19" y="5"/>
                  </a:cubicBezTo>
                  <a:close/>
                </a:path>
              </a:pathLst>
            </a:custGeom>
            <a:solidFill>
              <a:srgbClr val="C349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7" name="Freeform 268">
              <a:extLst>
                <a:ext uri="{FF2B5EF4-FFF2-40B4-BE49-F238E27FC236}">
                  <a16:creationId xmlns:a16="http://schemas.microsoft.com/office/drawing/2014/main" id="{FB70DF06-B678-572D-FCA2-5BEEC3706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2" y="738"/>
              <a:ext cx="40" cy="52"/>
            </a:xfrm>
            <a:custGeom>
              <a:avLst/>
              <a:gdLst>
                <a:gd name="T0" fmla="*/ 7 w 17"/>
                <a:gd name="T1" fmla="*/ 5 h 22"/>
                <a:gd name="T2" fmla="*/ 10 w 17"/>
                <a:gd name="T3" fmla="*/ 2 h 22"/>
                <a:gd name="T4" fmla="*/ 13 w 17"/>
                <a:gd name="T5" fmla="*/ 4 h 22"/>
                <a:gd name="T6" fmla="*/ 17 w 17"/>
                <a:gd name="T7" fmla="*/ 10 h 22"/>
                <a:gd name="T8" fmla="*/ 17 w 17"/>
                <a:gd name="T9" fmla="*/ 10 h 22"/>
                <a:gd name="T10" fmla="*/ 13 w 17"/>
                <a:gd name="T11" fmla="*/ 12 h 22"/>
                <a:gd name="T12" fmla="*/ 10 w 17"/>
                <a:gd name="T13" fmla="*/ 13 h 22"/>
                <a:gd name="T14" fmla="*/ 12 w 17"/>
                <a:gd name="T15" fmla="*/ 15 h 22"/>
                <a:gd name="T16" fmla="*/ 15 w 17"/>
                <a:gd name="T17" fmla="*/ 17 h 22"/>
                <a:gd name="T18" fmla="*/ 11 w 17"/>
                <a:gd name="T19" fmla="*/ 19 h 22"/>
                <a:gd name="T20" fmla="*/ 9 w 17"/>
                <a:gd name="T21" fmla="*/ 21 h 22"/>
                <a:gd name="T22" fmla="*/ 5 w 17"/>
                <a:gd name="T23" fmla="*/ 20 h 22"/>
                <a:gd name="T24" fmla="*/ 5 w 17"/>
                <a:gd name="T25" fmla="*/ 15 h 22"/>
                <a:gd name="T26" fmla="*/ 4 w 17"/>
                <a:gd name="T27" fmla="*/ 6 h 22"/>
                <a:gd name="T28" fmla="*/ 7 w 17"/>
                <a:gd name="T29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2">
                  <a:moveTo>
                    <a:pt x="7" y="5"/>
                  </a:moveTo>
                  <a:cubicBezTo>
                    <a:pt x="8" y="4"/>
                    <a:pt x="9" y="3"/>
                    <a:pt x="10" y="2"/>
                  </a:cubicBezTo>
                  <a:cubicBezTo>
                    <a:pt x="12" y="0"/>
                    <a:pt x="13" y="1"/>
                    <a:pt x="13" y="4"/>
                  </a:cubicBezTo>
                  <a:cubicBezTo>
                    <a:pt x="12" y="7"/>
                    <a:pt x="16" y="7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12"/>
                    <a:pt x="12" y="7"/>
                    <a:pt x="13" y="12"/>
                  </a:cubicBezTo>
                  <a:cubicBezTo>
                    <a:pt x="14" y="14"/>
                    <a:pt x="11" y="11"/>
                    <a:pt x="10" y="13"/>
                  </a:cubicBezTo>
                  <a:cubicBezTo>
                    <a:pt x="10" y="14"/>
                    <a:pt x="11" y="14"/>
                    <a:pt x="12" y="15"/>
                  </a:cubicBezTo>
                  <a:cubicBezTo>
                    <a:pt x="13" y="16"/>
                    <a:pt x="15" y="16"/>
                    <a:pt x="15" y="17"/>
                  </a:cubicBezTo>
                  <a:cubicBezTo>
                    <a:pt x="14" y="19"/>
                    <a:pt x="12" y="20"/>
                    <a:pt x="11" y="19"/>
                  </a:cubicBezTo>
                  <a:cubicBezTo>
                    <a:pt x="9" y="19"/>
                    <a:pt x="8" y="19"/>
                    <a:pt x="9" y="21"/>
                  </a:cubicBezTo>
                  <a:cubicBezTo>
                    <a:pt x="7" y="22"/>
                    <a:pt x="6" y="22"/>
                    <a:pt x="5" y="20"/>
                  </a:cubicBezTo>
                  <a:cubicBezTo>
                    <a:pt x="4" y="19"/>
                    <a:pt x="3" y="17"/>
                    <a:pt x="5" y="15"/>
                  </a:cubicBezTo>
                  <a:cubicBezTo>
                    <a:pt x="0" y="12"/>
                    <a:pt x="4" y="9"/>
                    <a:pt x="4" y="6"/>
                  </a:cubicBezTo>
                  <a:cubicBezTo>
                    <a:pt x="4" y="5"/>
                    <a:pt x="7" y="8"/>
                    <a:pt x="7" y="5"/>
                  </a:cubicBezTo>
                  <a:close/>
                </a:path>
              </a:pathLst>
            </a:custGeom>
            <a:solidFill>
              <a:srgbClr val="D575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8" name="Freeform 269">
              <a:extLst>
                <a:ext uri="{FF2B5EF4-FFF2-40B4-BE49-F238E27FC236}">
                  <a16:creationId xmlns:a16="http://schemas.microsoft.com/office/drawing/2014/main" id="{A641096C-C01F-A3AB-C548-E0D7CAA07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5" y="840"/>
              <a:ext cx="36" cy="62"/>
            </a:xfrm>
            <a:custGeom>
              <a:avLst/>
              <a:gdLst>
                <a:gd name="T0" fmla="*/ 7 w 15"/>
                <a:gd name="T1" fmla="*/ 17 h 26"/>
                <a:gd name="T2" fmla="*/ 7 w 15"/>
                <a:gd name="T3" fmla="*/ 9 h 26"/>
                <a:gd name="T4" fmla="*/ 6 w 15"/>
                <a:gd name="T5" fmla="*/ 9 h 26"/>
                <a:gd name="T6" fmla="*/ 5 w 15"/>
                <a:gd name="T7" fmla="*/ 20 h 26"/>
                <a:gd name="T8" fmla="*/ 2 w 15"/>
                <a:gd name="T9" fmla="*/ 10 h 26"/>
                <a:gd name="T10" fmla="*/ 1 w 15"/>
                <a:gd name="T11" fmla="*/ 15 h 26"/>
                <a:gd name="T12" fmla="*/ 1 w 15"/>
                <a:gd name="T13" fmla="*/ 3 h 26"/>
                <a:gd name="T14" fmla="*/ 5 w 15"/>
                <a:gd name="T15" fmla="*/ 1 h 26"/>
                <a:gd name="T16" fmla="*/ 4 w 15"/>
                <a:gd name="T17" fmla="*/ 6 h 26"/>
                <a:gd name="T18" fmla="*/ 13 w 15"/>
                <a:gd name="T19" fmla="*/ 10 h 26"/>
                <a:gd name="T20" fmla="*/ 15 w 15"/>
                <a:gd name="T21" fmla="*/ 16 h 26"/>
                <a:gd name="T22" fmla="*/ 15 w 15"/>
                <a:gd name="T23" fmla="*/ 22 h 26"/>
                <a:gd name="T24" fmla="*/ 13 w 15"/>
                <a:gd name="T25" fmla="*/ 22 h 26"/>
                <a:gd name="T26" fmla="*/ 11 w 15"/>
                <a:gd name="T27" fmla="*/ 16 h 26"/>
                <a:gd name="T28" fmla="*/ 7 w 15"/>
                <a:gd name="T29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6">
                  <a:moveTo>
                    <a:pt x="7" y="17"/>
                  </a:moveTo>
                  <a:cubicBezTo>
                    <a:pt x="6" y="14"/>
                    <a:pt x="8" y="12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3"/>
                    <a:pt x="7" y="17"/>
                    <a:pt x="5" y="20"/>
                  </a:cubicBezTo>
                  <a:cubicBezTo>
                    <a:pt x="5" y="17"/>
                    <a:pt x="6" y="13"/>
                    <a:pt x="2" y="10"/>
                  </a:cubicBezTo>
                  <a:cubicBezTo>
                    <a:pt x="1" y="12"/>
                    <a:pt x="2" y="14"/>
                    <a:pt x="1" y="15"/>
                  </a:cubicBezTo>
                  <a:cubicBezTo>
                    <a:pt x="0" y="11"/>
                    <a:pt x="1" y="7"/>
                    <a:pt x="1" y="3"/>
                  </a:cubicBezTo>
                  <a:cubicBezTo>
                    <a:pt x="2" y="0"/>
                    <a:pt x="3" y="0"/>
                    <a:pt x="5" y="1"/>
                  </a:cubicBezTo>
                  <a:cubicBezTo>
                    <a:pt x="7" y="3"/>
                    <a:pt x="8" y="4"/>
                    <a:pt x="4" y="6"/>
                  </a:cubicBezTo>
                  <a:cubicBezTo>
                    <a:pt x="8" y="7"/>
                    <a:pt x="10" y="9"/>
                    <a:pt x="13" y="10"/>
                  </a:cubicBezTo>
                  <a:cubicBezTo>
                    <a:pt x="15" y="12"/>
                    <a:pt x="15" y="14"/>
                    <a:pt x="15" y="16"/>
                  </a:cubicBezTo>
                  <a:cubicBezTo>
                    <a:pt x="15" y="18"/>
                    <a:pt x="15" y="20"/>
                    <a:pt x="15" y="22"/>
                  </a:cubicBezTo>
                  <a:cubicBezTo>
                    <a:pt x="14" y="20"/>
                    <a:pt x="15" y="26"/>
                    <a:pt x="13" y="22"/>
                  </a:cubicBezTo>
                  <a:cubicBezTo>
                    <a:pt x="13" y="20"/>
                    <a:pt x="12" y="18"/>
                    <a:pt x="11" y="16"/>
                  </a:cubicBezTo>
                  <a:cubicBezTo>
                    <a:pt x="9" y="14"/>
                    <a:pt x="8" y="14"/>
                    <a:pt x="7" y="17"/>
                  </a:cubicBezTo>
                  <a:close/>
                </a:path>
              </a:pathLst>
            </a:custGeom>
            <a:solidFill>
              <a:srgbClr val="8A2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39" name="Freeform 270">
              <a:extLst>
                <a:ext uri="{FF2B5EF4-FFF2-40B4-BE49-F238E27FC236}">
                  <a16:creationId xmlns:a16="http://schemas.microsoft.com/office/drawing/2014/main" id="{92A3A447-52DF-AB1C-A5B5-319A1A4DB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" y="797"/>
              <a:ext cx="52" cy="29"/>
            </a:xfrm>
            <a:custGeom>
              <a:avLst/>
              <a:gdLst>
                <a:gd name="T0" fmla="*/ 13 w 22"/>
                <a:gd name="T1" fmla="*/ 12 h 12"/>
                <a:gd name="T2" fmla="*/ 1 w 22"/>
                <a:gd name="T3" fmla="*/ 9 h 12"/>
                <a:gd name="T4" fmla="*/ 1 w 22"/>
                <a:gd name="T5" fmla="*/ 7 h 12"/>
                <a:gd name="T6" fmla="*/ 1 w 22"/>
                <a:gd name="T7" fmla="*/ 6 h 12"/>
                <a:gd name="T8" fmla="*/ 5 w 22"/>
                <a:gd name="T9" fmla="*/ 1 h 12"/>
                <a:gd name="T10" fmla="*/ 22 w 22"/>
                <a:gd name="T11" fmla="*/ 3 h 12"/>
                <a:gd name="T12" fmla="*/ 15 w 22"/>
                <a:gd name="T13" fmla="*/ 3 h 12"/>
                <a:gd name="T14" fmla="*/ 18 w 22"/>
                <a:gd name="T15" fmla="*/ 8 h 12"/>
                <a:gd name="T16" fmla="*/ 13 w 22"/>
                <a:gd name="T17" fmla="*/ 9 h 12"/>
                <a:gd name="T18" fmla="*/ 16 w 22"/>
                <a:gd name="T19" fmla="*/ 11 h 12"/>
                <a:gd name="T20" fmla="*/ 13 w 22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2">
                  <a:moveTo>
                    <a:pt x="13" y="12"/>
                  </a:moveTo>
                  <a:cubicBezTo>
                    <a:pt x="9" y="10"/>
                    <a:pt x="5" y="11"/>
                    <a:pt x="1" y="9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1" y="7"/>
                    <a:pt x="2" y="6"/>
                    <a:pt x="1" y="6"/>
                  </a:cubicBezTo>
                  <a:cubicBezTo>
                    <a:pt x="0" y="3"/>
                    <a:pt x="2" y="2"/>
                    <a:pt x="5" y="1"/>
                  </a:cubicBezTo>
                  <a:cubicBezTo>
                    <a:pt x="10" y="0"/>
                    <a:pt x="16" y="3"/>
                    <a:pt x="22" y="3"/>
                  </a:cubicBezTo>
                  <a:cubicBezTo>
                    <a:pt x="20" y="3"/>
                    <a:pt x="17" y="3"/>
                    <a:pt x="15" y="3"/>
                  </a:cubicBezTo>
                  <a:cubicBezTo>
                    <a:pt x="16" y="5"/>
                    <a:pt x="19" y="5"/>
                    <a:pt x="18" y="8"/>
                  </a:cubicBezTo>
                  <a:cubicBezTo>
                    <a:pt x="17" y="10"/>
                    <a:pt x="15" y="8"/>
                    <a:pt x="13" y="9"/>
                  </a:cubicBezTo>
                  <a:cubicBezTo>
                    <a:pt x="13" y="11"/>
                    <a:pt x="15" y="10"/>
                    <a:pt x="16" y="11"/>
                  </a:cubicBezTo>
                  <a:cubicBezTo>
                    <a:pt x="16" y="12"/>
                    <a:pt x="14" y="12"/>
                    <a:pt x="13" y="12"/>
                  </a:cubicBezTo>
                  <a:close/>
                </a:path>
              </a:pathLst>
            </a:custGeom>
            <a:solidFill>
              <a:srgbClr val="6E2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0" name="Freeform 271">
              <a:extLst>
                <a:ext uri="{FF2B5EF4-FFF2-40B4-BE49-F238E27FC236}">
                  <a16:creationId xmlns:a16="http://schemas.microsoft.com/office/drawing/2014/main" id="{E3394502-71E2-8465-E823-DD17F104D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1" y="1143"/>
              <a:ext cx="40" cy="33"/>
            </a:xfrm>
            <a:custGeom>
              <a:avLst/>
              <a:gdLst>
                <a:gd name="T0" fmla="*/ 13 w 17"/>
                <a:gd name="T1" fmla="*/ 4 h 14"/>
                <a:gd name="T2" fmla="*/ 16 w 17"/>
                <a:gd name="T3" fmla="*/ 5 h 14"/>
                <a:gd name="T4" fmla="*/ 15 w 17"/>
                <a:gd name="T5" fmla="*/ 14 h 14"/>
                <a:gd name="T6" fmla="*/ 4 w 17"/>
                <a:gd name="T7" fmla="*/ 13 h 14"/>
                <a:gd name="T8" fmla="*/ 0 w 17"/>
                <a:gd name="T9" fmla="*/ 11 h 14"/>
                <a:gd name="T10" fmla="*/ 1 w 17"/>
                <a:gd name="T11" fmla="*/ 4 h 14"/>
                <a:gd name="T12" fmla="*/ 7 w 17"/>
                <a:gd name="T13" fmla="*/ 3 h 14"/>
                <a:gd name="T14" fmla="*/ 11 w 17"/>
                <a:gd name="T15" fmla="*/ 0 h 14"/>
                <a:gd name="T16" fmla="*/ 11 w 17"/>
                <a:gd name="T17" fmla="*/ 8 h 14"/>
                <a:gd name="T18" fmla="*/ 13 w 17"/>
                <a:gd name="T19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4">
                  <a:moveTo>
                    <a:pt x="13" y="4"/>
                  </a:moveTo>
                  <a:cubicBezTo>
                    <a:pt x="14" y="4"/>
                    <a:pt x="16" y="4"/>
                    <a:pt x="16" y="5"/>
                  </a:cubicBezTo>
                  <a:cubicBezTo>
                    <a:pt x="15" y="8"/>
                    <a:pt x="17" y="11"/>
                    <a:pt x="15" y="14"/>
                  </a:cubicBezTo>
                  <a:cubicBezTo>
                    <a:pt x="12" y="13"/>
                    <a:pt x="8" y="12"/>
                    <a:pt x="4" y="13"/>
                  </a:cubicBezTo>
                  <a:cubicBezTo>
                    <a:pt x="3" y="14"/>
                    <a:pt x="1" y="13"/>
                    <a:pt x="0" y="11"/>
                  </a:cubicBezTo>
                  <a:cubicBezTo>
                    <a:pt x="0" y="9"/>
                    <a:pt x="0" y="6"/>
                    <a:pt x="1" y="4"/>
                  </a:cubicBezTo>
                  <a:cubicBezTo>
                    <a:pt x="3" y="2"/>
                    <a:pt x="5" y="4"/>
                    <a:pt x="7" y="3"/>
                  </a:cubicBezTo>
                  <a:cubicBezTo>
                    <a:pt x="8" y="2"/>
                    <a:pt x="10" y="1"/>
                    <a:pt x="11" y="0"/>
                  </a:cubicBezTo>
                  <a:cubicBezTo>
                    <a:pt x="12" y="3"/>
                    <a:pt x="11" y="5"/>
                    <a:pt x="11" y="8"/>
                  </a:cubicBezTo>
                  <a:cubicBezTo>
                    <a:pt x="13" y="7"/>
                    <a:pt x="12" y="5"/>
                    <a:pt x="13" y="4"/>
                  </a:cubicBezTo>
                  <a:close/>
                </a:path>
              </a:pathLst>
            </a:custGeom>
            <a:solidFill>
              <a:srgbClr val="176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1" name="Freeform 272">
              <a:extLst>
                <a:ext uri="{FF2B5EF4-FFF2-40B4-BE49-F238E27FC236}">
                  <a16:creationId xmlns:a16="http://schemas.microsoft.com/office/drawing/2014/main" id="{78441E3A-96DE-6985-C9C7-2204951E3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8" y="1139"/>
              <a:ext cx="47" cy="59"/>
            </a:xfrm>
            <a:custGeom>
              <a:avLst/>
              <a:gdLst>
                <a:gd name="T0" fmla="*/ 9 w 20"/>
                <a:gd name="T1" fmla="*/ 21 h 25"/>
                <a:gd name="T2" fmla="*/ 6 w 20"/>
                <a:gd name="T3" fmla="*/ 18 h 25"/>
                <a:gd name="T4" fmla="*/ 5 w 20"/>
                <a:gd name="T5" fmla="*/ 12 h 25"/>
                <a:gd name="T6" fmla="*/ 1 w 20"/>
                <a:gd name="T7" fmla="*/ 14 h 25"/>
                <a:gd name="T8" fmla="*/ 2 w 20"/>
                <a:gd name="T9" fmla="*/ 11 h 25"/>
                <a:gd name="T10" fmla="*/ 6 w 20"/>
                <a:gd name="T11" fmla="*/ 9 h 25"/>
                <a:gd name="T12" fmla="*/ 11 w 20"/>
                <a:gd name="T13" fmla="*/ 0 h 25"/>
                <a:gd name="T14" fmla="*/ 11 w 20"/>
                <a:gd name="T15" fmla="*/ 6 h 25"/>
                <a:gd name="T16" fmla="*/ 16 w 20"/>
                <a:gd name="T17" fmla="*/ 2 h 25"/>
                <a:gd name="T18" fmla="*/ 17 w 20"/>
                <a:gd name="T19" fmla="*/ 6 h 25"/>
                <a:gd name="T20" fmla="*/ 20 w 20"/>
                <a:gd name="T21" fmla="*/ 5 h 25"/>
                <a:gd name="T22" fmla="*/ 18 w 20"/>
                <a:gd name="T23" fmla="*/ 14 h 25"/>
                <a:gd name="T24" fmla="*/ 17 w 20"/>
                <a:gd name="T25" fmla="*/ 11 h 25"/>
                <a:gd name="T26" fmla="*/ 14 w 20"/>
                <a:gd name="T27" fmla="*/ 9 h 25"/>
                <a:gd name="T28" fmla="*/ 12 w 20"/>
                <a:gd name="T29" fmla="*/ 12 h 25"/>
                <a:gd name="T30" fmla="*/ 12 w 20"/>
                <a:gd name="T31" fmla="*/ 17 h 25"/>
                <a:gd name="T32" fmla="*/ 13 w 20"/>
                <a:gd name="T33" fmla="*/ 25 h 25"/>
                <a:gd name="T34" fmla="*/ 11 w 20"/>
                <a:gd name="T35" fmla="*/ 20 h 25"/>
                <a:gd name="T36" fmla="*/ 8 w 20"/>
                <a:gd name="T37" fmla="*/ 10 h 25"/>
                <a:gd name="T38" fmla="*/ 9 w 20"/>
                <a:gd name="T39" fmla="*/ 2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" h="25">
                  <a:moveTo>
                    <a:pt x="9" y="21"/>
                  </a:moveTo>
                  <a:cubicBezTo>
                    <a:pt x="7" y="21"/>
                    <a:pt x="7" y="20"/>
                    <a:pt x="6" y="18"/>
                  </a:cubicBezTo>
                  <a:cubicBezTo>
                    <a:pt x="6" y="16"/>
                    <a:pt x="6" y="14"/>
                    <a:pt x="5" y="12"/>
                  </a:cubicBezTo>
                  <a:cubicBezTo>
                    <a:pt x="3" y="12"/>
                    <a:pt x="3" y="16"/>
                    <a:pt x="1" y="14"/>
                  </a:cubicBezTo>
                  <a:cubicBezTo>
                    <a:pt x="0" y="12"/>
                    <a:pt x="0" y="11"/>
                    <a:pt x="2" y="11"/>
                  </a:cubicBezTo>
                  <a:cubicBezTo>
                    <a:pt x="3" y="10"/>
                    <a:pt x="6" y="11"/>
                    <a:pt x="6" y="9"/>
                  </a:cubicBezTo>
                  <a:cubicBezTo>
                    <a:pt x="7" y="6"/>
                    <a:pt x="8" y="2"/>
                    <a:pt x="11" y="0"/>
                  </a:cubicBezTo>
                  <a:cubicBezTo>
                    <a:pt x="11" y="2"/>
                    <a:pt x="8" y="4"/>
                    <a:pt x="11" y="6"/>
                  </a:cubicBezTo>
                  <a:cubicBezTo>
                    <a:pt x="12" y="4"/>
                    <a:pt x="13" y="2"/>
                    <a:pt x="16" y="2"/>
                  </a:cubicBezTo>
                  <a:cubicBezTo>
                    <a:pt x="18" y="2"/>
                    <a:pt x="16" y="5"/>
                    <a:pt x="17" y="6"/>
                  </a:cubicBezTo>
                  <a:cubicBezTo>
                    <a:pt x="18" y="5"/>
                    <a:pt x="17" y="3"/>
                    <a:pt x="20" y="5"/>
                  </a:cubicBezTo>
                  <a:cubicBezTo>
                    <a:pt x="18" y="7"/>
                    <a:pt x="18" y="11"/>
                    <a:pt x="18" y="14"/>
                  </a:cubicBezTo>
                  <a:cubicBezTo>
                    <a:pt x="16" y="13"/>
                    <a:pt x="17" y="12"/>
                    <a:pt x="17" y="11"/>
                  </a:cubicBezTo>
                  <a:cubicBezTo>
                    <a:pt x="16" y="10"/>
                    <a:pt x="17" y="8"/>
                    <a:pt x="14" y="9"/>
                  </a:cubicBezTo>
                  <a:cubicBezTo>
                    <a:pt x="13" y="10"/>
                    <a:pt x="10" y="9"/>
                    <a:pt x="12" y="12"/>
                  </a:cubicBezTo>
                  <a:cubicBezTo>
                    <a:pt x="12" y="14"/>
                    <a:pt x="12" y="16"/>
                    <a:pt x="12" y="17"/>
                  </a:cubicBezTo>
                  <a:cubicBezTo>
                    <a:pt x="13" y="20"/>
                    <a:pt x="14" y="22"/>
                    <a:pt x="13" y="25"/>
                  </a:cubicBezTo>
                  <a:cubicBezTo>
                    <a:pt x="12" y="23"/>
                    <a:pt x="11" y="22"/>
                    <a:pt x="11" y="20"/>
                  </a:cubicBezTo>
                  <a:cubicBezTo>
                    <a:pt x="8" y="17"/>
                    <a:pt x="9" y="13"/>
                    <a:pt x="8" y="10"/>
                  </a:cubicBezTo>
                  <a:cubicBezTo>
                    <a:pt x="8" y="14"/>
                    <a:pt x="10" y="17"/>
                    <a:pt x="9" y="21"/>
                  </a:cubicBezTo>
                  <a:close/>
                </a:path>
              </a:pathLst>
            </a:custGeom>
            <a:solidFill>
              <a:srgbClr val="222E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2" name="Freeform 273">
              <a:extLst>
                <a:ext uri="{FF2B5EF4-FFF2-40B4-BE49-F238E27FC236}">
                  <a16:creationId xmlns:a16="http://schemas.microsoft.com/office/drawing/2014/main" id="{7A68F9FC-EF45-7E90-35ED-400D03A55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" y="1129"/>
              <a:ext cx="43" cy="55"/>
            </a:xfrm>
            <a:custGeom>
              <a:avLst/>
              <a:gdLst>
                <a:gd name="T0" fmla="*/ 2 w 18"/>
                <a:gd name="T1" fmla="*/ 15 h 23"/>
                <a:gd name="T2" fmla="*/ 3 w 18"/>
                <a:gd name="T3" fmla="*/ 9 h 23"/>
                <a:gd name="T4" fmla="*/ 0 w 18"/>
                <a:gd name="T5" fmla="*/ 6 h 23"/>
                <a:gd name="T6" fmla="*/ 7 w 18"/>
                <a:gd name="T7" fmla="*/ 1 h 23"/>
                <a:gd name="T8" fmla="*/ 7 w 18"/>
                <a:gd name="T9" fmla="*/ 6 h 23"/>
                <a:gd name="T10" fmla="*/ 12 w 18"/>
                <a:gd name="T11" fmla="*/ 2 h 23"/>
                <a:gd name="T12" fmla="*/ 14 w 18"/>
                <a:gd name="T13" fmla="*/ 2 h 23"/>
                <a:gd name="T14" fmla="*/ 17 w 18"/>
                <a:gd name="T15" fmla="*/ 2 h 23"/>
                <a:gd name="T16" fmla="*/ 16 w 18"/>
                <a:gd name="T17" fmla="*/ 6 h 23"/>
                <a:gd name="T18" fmla="*/ 16 w 18"/>
                <a:gd name="T19" fmla="*/ 7 h 23"/>
                <a:gd name="T20" fmla="*/ 13 w 18"/>
                <a:gd name="T21" fmla="*/ 18 h 23"/>
                <a:gd name="T22" fmla="*/ 12 w 18"/>
                <a:gd name="T23" fmla="*/ 23 h 23"/>
                <a:gd name="T24" fmla="*/ 11 w 18"/>
                <a:gd name="T25" fmla="*/ 20 h 23"/>
                <a:gd name="T26" fmla="*/ 12 w 18"/>
                <a:gd name="T27" fmla="*/ 6 h 23"/>
                <a:gd name="T28" fmla="*/ 6 w 18"/>
                <a:gd name="T29" fmla="*/ 11 h 23"/>
                <a:gd name="T30" fmla="*/ 5 w 18"/>
                <a:gd name="T31" fmla="*/ 8 h 23"/>
                <a:gd name="T32" fmla="*/ 5 w 18"/>
                <a:gd name="T33" fmla="*/ 18 h 23"/>
                <a:gd name="T34" fmla="*/ 5 w 18"/>
                <a:gd name="T35" fmla="*/ 23 h 23"/>
                <a:gd name="T36" fmla="*/ 2 w 18"/>
                <a:gd name="T37" fmla="*/ 1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3">
                  <a:moveTo>
                    <a:pt x="2" y="15"/>
                  </a:moveTo>
                  <a:cubicBezTo>
                    <a:pt x="2" y="13"/>
                    <a:pt x="3" y="11"/>
                    <a:pt x="3" y="9"/>
                  </a:cubicBezTo>
                  <a:cubicBezTo>
                    <a:pt x="3" y="7"/>
                    <a:pt x="3" y="5"/>
                    <a:pt x="0" y="6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8" y="3"/>
                    <a:pt x="5" y="4"/>
                    <a:pt x="7" y="6"/>
                  </a:cubicBezTo>
                  <a:cubicBezTo>
                    <a:pt x="8" y="3"/>
                    <a:pt x="10" y="3"/>
                    <a:pt x="12" y="2"/>
                  </a:cubicBezTo>
                  <a:cubicBezTo>
                    <a:pt x="12" y="1"/>
                    <a:pt x="14" y="1"/>
                    <a:pt x="14" y="2"/>
                  </a:cubicBezTo>
                  <a:cubicBezTo>
                    <a:pt x="15" y="7"/>
                    <a:pt x="16" y="0"/>
                    <a:pt x="17" y="2"/>
                  </a:cubicBezTo>
                  <a:cubicBezTo>
                    <a:pt x="18" y="3"/>
                    <a:pt x="16" y="5"/>
                    <a:pt x="16" y="6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5" y="10"/>
                    <a:pt x="15" y="14"/>
                    <a:pt x="13" y="18"/>
                  </a:cubicBezTo>
                  <a:cubicBezTo>
                    <a:pt x="13" y="19"/>
                    <a:pt x="14" y="21"/>
                    <a:pt x="12" y="23"/>
                  </a:cubicBezTo>
                  <a:cubicBezTo>
                    <a:pt x="11" y="22"/>
                    <a:pt x="12" y="21"/>
                    <a:pt x="11" y="20"/>
                  </a:cubicBezTo>
                  <a:cubicBezTo>
                    <a:pt x="10" y="16"/>
                    <a:pt x="10" y="12"/>
                    <a:pt x="12" y="6"/>
                  </a:cubicBezTo>
                  <a:cubicBezTo>
                    <a:pt x="11" y="9"/>
                    <a:pt x="10" y="12"/>
                    <a:pt x="6" y="11"/>
                  </a:cubicBezTo>
                  <a:cubicBezTo>
                    <a:pt x="5" y="11"/>
                    <a:pt x="5" y="9"/>
                    <a:pt x="5" y="8"/>
                  </a:cubicBezTo>
                  <a:cubicBezTo>
                    <a:pt x="4" y="11"/>
                    <a:pt x="6" y="15"/>
                    <a:pt x="5" y="18"/>
                  </a:cubicBezTo>
                  <a:cubicBezTo>
                    <a:pt x="5" y="20"/>
                    <a:pt x="5" y="21"/>
                    <a:pt x="5" y="23"/>
                  </a:cubicBezTo>
                  <a:cubicBezTo>
                    <a:pt x="1" y="21"/>
                    <a:pt x="4" y="17"/>
                    <a:pt x="2" y="15"/>
                  </a:cubicBezTo>
                  <a:close/>
                </a:path>
              </a:pathLst>
            </a:custGeom>
            <a:solidFill>
              <a:srgbClr val="202E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3" name="Freeform 274">
              <a:extLst>
                <a:ext uri="{FF2B5EF4-FFF2-40B4-BE49-F238E27FC236}">
                  <a16:creationId xmlns:a16="http://schemas.microsoft.com/office/drawing/2014/main" id="{3A86E2BD-1C44-BAF5-E2C1-072E78F7A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828"/>
              <a:ext cx="28" cy="57"/>
            </a:xfrm>
            <a:custGeom>
              <a:avLst/>
              <a:gdLst>
                <a:gd name="T0" fmla="*/ 2 w 12"/>
                <a:gd name="T1" fmla="*/ 13 h 24"/>
                <a:gd name="T2" fmla="*/ 1 w 12"/>
                <a:gd name="T3" fmla="*/ 2 h 24"/>
                <a:gd name="T4" fmla="*/ 2 w 12"/>
                <a:gd name="T5" fmla="*/ 0 h 24"/>
                <a:gd name="T6" fmla="*/ 3 w 12"/>
                <a:gd name="T7" fmla="*/ 1 h 24"/>
                <a:gd name="T8" fmla="*/ 10 w 12"/>
                <a:gd name="T9" fmla="*/ 9 h 24"/>
                <a:gd name="T10" fmla="*/ 11 w 12"/>
                <a:gd name="T11" fmla="*/ 14 h 24"/>
                <a:gd name="T12" fmla="*/ 9 w 12"/>
                <a:gd name="T13" fmla="*/ 16 h 24"/>
                <a:gd name="T14" fmla="*/ 9 w 12"/>
                <a:gd name="T15" fmla="*/ 21 h 24"/>
                <a:gd name="T16" fmla="*/ 7 w 12"/>
                <a:gd name="T17" fmla="*/ 23 h 24"/>
                <a:gd name="T18" fmla="*/ 7 w 12"/>
                <a:gd name="T19" fmla="*/ 21 h 24"/>
                <a:gd name="T20" fmla="*/ 2 w 12"/>
                <a:gd name="T21" fmla="*/ 1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24">
                  <a:moveTo>
                    <a:pt x="2" y="13"/>
                  </a:moveTo>
                  <a:cubicBezTo>
                    <a:pt x="2" y="9"/>
                    <a:pt x="1" y="6"/>
                    <a:pt x="1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8" y="0"/>
                    <a:pt x="10" y="3"/>
                    <a:pt x="10" y="9"/>
                  </a:cubicBezTo>
                  <a:cubicBezTo>
                    <a:pt x="10" y="10"/>
                    <a:pt x="12" y="12"/>
                    <a:pt x="11" y="14"/>
                  </a:cubicBezTo>
                  <a:cubicBezTo>
                    <a:pt x="10" y="13"/>
                    <a:pt x="9" y="14"/>
                    <a:pt x="9" y="16"/>
                  </a:cubicBezTo>
                  <a:cubicBezTo>
                    <a:pt x="9" y="17"/>
                    <a:pt x="9" y="19"/>
                    <a:pt x="9" y="21"/>
                  </a:cubicBezTo>
                  <a:cubicBezTo>
                    <a:pt x="9" y="22"/>
                    <a:pt x="9" y="24"/>
                    <a:pt x="7" y="23"/>
                  </a:cubicBezTo>
                  <a:cubicBezTo>
                    <a:pt x="6" y="23"/>
                    <a:pt x="7" y="22"/>
                    <a:pt x="7" y="21"/>
                  </a:cubicBezTo>
                  <a:cubicBezTo>
                    <a:pt x="7" y="17"/>
                    <a:pt x="7" y="14"/>
                    <a:pt x="2" y="13"/>
                  </a:cubicBezTo>
                  <a:close/>
                </a:path>
              </a:pathLst>
            </a:custGeom>
            <a:solidFill>
              <a:srgbClr val="8A2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4" name="Freeform 275">
              <a:extLst>
                <a:ext uri="{FF2B5EF4-FFF2-40B4-BE49-F238E27FC236}">
                  <a16:creationId xmlns:a16="http://schemas.microsoft.com/office/drawing/2014/main" id="{05472148-3671-4751-1E1F-4988FBA68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0" y="1134"/>
              <a:ext cx="48" cy="38"/>
            </a:xfrm>
            <a:custGeom>
              <a:avLst/>
              <a:gdLst>
                <a:gd name="T0" fmla="*/ 20 w 20"/>
                <a:gd name="T1" fmla="*/ 6 h 16"/>
                <a:gd name="T2" fmla="*/ 19 w 20"/>
                <a:gd name="T3" fmla="*/ 9 h 16"/>
                <a:gd name="T4" fmla="*/ 13 w 20"/>
                <a:gd name="T5" fmla="*/ 15 h 16"/>
                <a:gd name="T6" fmla="*/ 11 w 20"/>
                <a:gd name="T7" fmla="*/ 8 h 16"/>
                <a:gd name="T8" fmla="*/ 5 w 20"/>
                <a:gd name="T9" fmla="*/ 16 h 16"/>
                <a:gd name="T10" fmla="*/ 0 w 20"/>
                <a:gd name="T11" fmla="*/ 7 h 16"/>
                <a:gd name="T12" fmla="*/ 2 w 20"/>
                <a:gd name="T13" fmla="*/ 1 h 16"/>
                <a:gd name="T14" fmla="*/ 4 w 20"/>
                <a:gd name="T15" fmla="*/ 9 h 16"/>
                <a:gd name="T16" fmla="*/ 7 w 20"/>
                <a:gd name="T17" fmla="*/ 1 h 16"/>
                <a:gd name="T18" fmla="*/ 9 w 20"/>
                <a:gd name="T19" fmla="*/ 5 h 16"/>
                <a:gd name="T20" fmla="*/ 12 w 20"/>
                <a:gd name="T21" fmla="*/ 0 h 16"/>
                <a:gd name="T22" fmla="*/ 13 w 20"/>
                <a:gd name="T23" fmla="*/ 8 h 16"/>
                <a:gd name="T24" fmla="*/ 14 w 20"/>
                <a:gd name="T25" fmla="*/ 2 h 16"/>
                <a:gd name="T26" fmla="*/ 18 w 20"/>
                <a:gd name="T27" fmla="*/ 0 h 16"/>
                <a:gd name="T28" fmla="*/ 18 w 20"/>
                <a:gd name="T29" fmla="*/ 3 h 16"/>
                <a:gd name="T30" fmla="*/ 20 w 20"/>
                <a:gd name="T31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" h="16">
                  <a:moveTo>
                    <a:pt x="20" y="6"/>
                  </a:moveTo>
                  <a:cubicBezTo>
                    <a:pt x="20" y="8"/>
                    <a:pt x="19" y="9"/>
                    <a:pt x="19" y="9"/>
                  </a:cubicBezTo>
                  <a:cubicBezTo>
                    <a:pt x="12" y="7"/>
                    <a:pt x="14" y="12"/>
                    <a:pt x="13" y="15"/>
                  </a:cubicBezTo>
                  <a:cubicBezTo>
                    <a:pt x="11" y="13"/>
                    <a:pt x="12" y="10"/>
                    <a:pt x="11" y="8"/>
                  </a:cubicBezTo>
                  <a:cubicBezTo>
                    <a:pt x="6" y="8"/>
                    <a:pt x="5" y="11"/>
                    <a:pt x="5" y="16"/>
                  </a:cubicBezTo>
                  <a:cubicBezTo>
                    <a:pt x="2" y="13"/>
                    <a:pt x="3" y="9"/>
                    <a:pt x="0" y="7"/>
                  </a:cubicBezTo>
                  <a:cubicBezTo>
                    <a:pt x="0" y="5"/>
                    <a:pt x="1" y="4"/>
                    <a:pt x="2" y="1"/>
                  </a:cubicBezTo>
                  <a:cubicBezTo>
                    <a:pt x="3" y="4"/>
                    <a:pt x="2" y="7"/>
                    <a:pt x="4" y="9"/>
                  </a:cubicBezTo>
                  <a:cubicBezTo>
                    <a:pt x="5" y="7"/>
                    <a:pt x="4" y="4"/>
                    <a:pt x="7" y="1"/>
                  </a:cubicBezTo>
                  <a:cubicBezTo>
                    <a:pt x="5" y="4"/>
                    <a:pt x="9" y="3"/>
                    <a:pt x="9" y="5"/>
                  </a:cubicBezTo>
                  <a:cubicBezTo>
                    <a:pt x="10" y="4"/>
                    <a:pt x="10" y="2"/>
                    <a:pt x="12" y="0"/>
                  </a:cubicBezTo>
                  <a:cubicBezTo>
                    <a:pt x="13" y="2"/>
                    <a:pt x="12" y="5"/>
                    <a:pt x="13" y="8"/>
                  </a:cubicBezTo>
                  <a:cubicBezTo>
                    <a:pt x="13" y="6"/>
                    <a:pt x="14" y="4"/>
                    <a:pt x="14" y="2"/>
                  </a:cubicBezTo>
                  <a:cubicBezTo>
                    <a:pt x="14" y="0"/>
                    <a:pt x="17" y="0"/>
                    <a:pt x="18" y="0"/>
                  </a:cubicBezTo>
                  <a:cubicBezTo>
                    <a:pt x="20" y="0"/>
                    <a:pt x="18" y="2"/>
                    <a:pt x="18" y="3"/>
                  </a:cubicBezTo>
                  <a:cubicBezTo>
                    <a:pt x="18" y="4"/>
                    <a:pt x="16" y="7"/>
                    <a:pt x="20" y="6"/>
                  </a:cubicBezTo>
                  <a:close/>
                </a:path>
              </a:pathLst>
            </a:custGeom>
            <a:solidFill>
              <a:srgbClr val="222E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5" name="Freeform 276">
              <a:extLst>
                <a:ext uri="{FF2B5EF4-FFF2-40B4-BE49-F238E27FC236}">
                  <a16:creationId xmlns:a16="http://schemas.microsoft.com/office/drawing/2014/main" id="{FF377B32-1CFC-9B16-E080-565A8A7E4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" y="1158"/>
              <a:ext cx="43" cy="56"/>
            </a:xfrm>
            <a:custGeom>
              <a:avLst/>
              <a:gdLst>
                <a:gd name="T0" fmla="*/ 17 w 18"/>
                <a:gd name="T1" fmla="*/ 3 h 24"/>
                <a:gd name="T2" fmla="*/ 16 w 18"/>
                <a:gd name="T3" fmla="*/ 6 h 24"/>
                <a:gd name="T4" fmla="*/ 11 w 18"/>
                <a:gd name="T5" fmla="*/ 10 h 24"/>
                <a:gd name="T6" fmla="*/ 12 w 18"/>
                <a:gd name="T7" fmla="*/ 17 h 24"/>
                <a:gd name="T8" fmla="*/ 10 w 18"/>
                <a:gd name="T9" fmla="*/ 12 h 24"/>
                <a:gd name="T10" fmla="*/ 9 w 18"/>
                <a:gd name="T11" fmla="*/ 9 h 24"/>
                <a:gd name="T12" fmla="*/ 6 w 18"/>
                <a:gd name="T13" fmla="*/ 12 h 24"/>
                <a:gd name="T14" fmla="*/ 8 w 18"/>
                <a:gd name="T15" fmla="*/ 24 h 24"/>
                <a:gd name="T16" fmla="*/ 0 w 18"/>
                <a:gd name="T17" fmla="*/ 16 h 24"/>
                <a:gd name="T18" fmla="*/ 2 w 18"/>
                <a:gd name="T19" fmla="*/ 9 h 24"/>
                <a:gd name="T20" fmla="*/ 6 w 18"/>
                <a:gd name="T21" fmla="*/ 6 h 24"/>
                <a:gd name="T22" fmla="*/ 14 w 18"/>
                <a:gd name="T23" fmla="*/ 2 h 24"/>
                <a:gd name="T24" fmla="*/ 15 w 18"/>
                <a:gd name="T25" fmla="*/ 0 h 24"/>
                <a:gd name="T26" fmla="*/ 17 w 18"/>
                <a:gd name="T27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17" y="3"/>
                  </a:moveTo>
                  <a:cubicBezTo>
                    <a:pt x="16" y="4"/>
                    <a:pt x="16" y="5"/>
                    <a:pt x="16" y="6"/>
                  </a:cubicBezTo>
                  <a:cubicBezTo>
                    <a:pt x="12" y="5"/>
                    <a:pt x="11" y="7"/>
                    <a:pt x="11" y="10"/>
                  </a:cubicBezTo>
                  <a:cubicBezTo>
                    <a:pt x="11" y="12"/>
                    <a:pt x="12" y="15"/>
                    <a:pt x="12" y="17"/>
                  </a:cubicBezTo>
                  <a:cubicBezTo>
                    <a:pt x="10" y="16"/>
                    <a:pt x="11" y="13"/>
                    <a:pt x="10" y="12"/>
                  </a:cubicBezTo>
                  <a:cubicBezTo>
                    <a:pt x="10" y="11"/>
                    <a:pt x="11" y="9"/>
                    <a:pt x="9" y="9"/>
                  </a:cubicBezTo>
                  <a:cubicBezTo>
                    <a:pt x="8" y="10"/>
                    <a:pt x="5" y="10"/>
                    <a:pt x="6" y="12"/>
                  </a:cubicBezTo>
                  <a:cubicBezTo>
                    <a:pt x="7" y="16"/>
                    <a:pt x="7" y="20"/>
                    <a:pt x="8" y="24"/>
                  </a:cubicBezTo>
                  <a:cubicBezTo>
                    <a:pt x="5" y="21"/>
                    <a:pt x="1" y="20"/>
                    <a:pt x="0" y="16"/>
                  </a:cubicBezTo>
                  <a:cubicBezTo>
                    <a:pt x="4" y="15"/>
                    <a:pt x="1" y="11"/>
                    <a:pt x="2" y="9"/>
                  </a:cubicBezTo>
                  <a:cubicBezTo>
                    <a:pt x="3" y="7"/>
                    <a:pt x="3" y="5"/>
                    <a:pt x="6" y="6"/>
                  </a:cubicBezTo>
                  <a:cubicBezTo>
                    <a:pt x="9" y="7"/>
                    <a:pt x="13" y="4"/>
                    <a:pt x="14" y="2"/>
                  </a:cubicBezTo>
                  <a:cubicBezTo>
                    <a:pt x="14" y="1"/>
                    <a:pt x="14" y="0"/>
                    <a:pt x="15" y="0"/>
                  </a:cubicBezTo>
                  <a:cubicBezTo>
                    <a:pt x="18" y="0"/>
                    <a:pt x="16" y="2"/>
                    <a:pt x="17" y="3"/>
                  </a:cubicBezTo>
                  <a:close/>
                </a:path>
              </a:pathLst>
            </a:custGeom>
            <a:solidFill>
              <a:srgbClr val="1D2A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6" name="Freeform 277">
              <a:extLst>
                <a:ext uri="{FF2B5EF4-FFF2-40B4-BE49-F238E27FC236}">
                  <a16:creationId xmlns:a16="http://schemas.microsoft.com/office/drawing/2014/main" id="{9710F737-EED4-A608-F60D-3A2267EA7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" y="1084"/>
              <a:ext cx="31" cy="90"/>
            </a:xfrm>
            <a:custGeom>
              <a:avLst/>
              <a:gdLst>
                <a:gd name="T0" fmla="*/ 9 w 13"/>
                <a:gd name="T1" fmla="*/ 0 h 38"/>
                <a:gd name="T2" fmla="*/ 13 w 13"/>
                <a:gd name="T3" fmla="*/ 0 h 38"/>
                <a:gd name="T4" fmla="*/ 3 w 13"/>
                <a:gd name="T5" fmla="*/ 37 h 38"/>
                <a:gd name="T6" fmla="*/ 0 w 13"/>
                <a:gd name="T7" fmla="*/ 36 h 38"/>
                <a:gd name="T8" fmla="*/ 6 w 13"/>
                <a:gd name="T9" fmla="*/ 2 h 38"/>
                <a:gd name="T10" fmla="*/ 9 w 13"/>
                <a:gd name="T1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38">
                  <a:moveTo>
                    <a:pt x="9" y="0"/>
                  </a:moveTo>
                  <a:cubicBezTo>
                    <a:pt x="10" y="0"/>
                    <a:pt x="11" y="0"/>
                    <a:pt x="13" y="0"/>
                  </a:cubicBezTo>
                  <a:cubicBezTo>
                    <a:pt x="7" y="12"/>
                    <a:pt x="4" y="24"/>
                    <a:pt x="3" y="37"/>
                  </a:cubicBezTo>
                  <a:cubicBezTo>
                    <a:pt x="2" y="38"/>
                    <a:pt x="1" y="37"/>
                    <a:pt x="0" y="36"/>
                  </a:cubicBezTo>
                  <a:cubicBezTo>
                    <a:pt x="0" y="24"/>
                    <a:pt x="2" y="13"/>
                    <a:pt x="6" y="2"/>
                  </a:cubicBezTo>
                  <a:cubicBezTo>
                    <a:pt x="7" y="1"/>
                    <a:pt x="7" y="0"/>
                    <a:pt x="9" y="0"/>
                  </a:cubicBezTo>
                  <a:close/>
                </a:path>
              </a:pathLst>
            </a:custGeom>
            <a:solidFill>
              <a:srgbClr val="9494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7" name="Freeform 278">
              <a:extLst>
                <a:ext uri="{FF2B5EF4-FFF2-40B4-BE49-F238E27FC236}">
                  <a16:creationId xmlns:a16="http://schemas.microsoft.com/office/drawing/2014/main" id="{E1CA1EE1-5CDA-D521-A474-09A16AE88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5" y="1037"/>
              <a:ext cx="29" cy="54"/>
            </a:xfrm>
            <a:custGeom>
              <a:avLst/>
              <a:gdLst>
                <a:gd name="T0" fmla="*/ 0 w 12"/>
                <a:gd name="T1" fmla="*/ 22 h 23"/>
                <a:gd name="T2" fmla="*/ 10 w 12"/>
                <a:gd name="T3" fmla="*/ 0 h 23"/>
                <a:gd name="T4" fmla="*/ 12 w 12"/>
                <a:gd name="T5" fmla="*/ 7 h 23"/>
                <a:gd name="T6" fmla="*/ 7 w 12"/>
                <a:gd name="T7" fmla="*/ 22 h 23"/>
                <a:gd name="T8" fmla="*/ 6 w 12"/>
                <a:gd name="T9" fmla="*/ 23 h 23"/>
                <a:gd name="T10" fmla="*/ 5 w 12"/>
                <a:gd name="T11" fmla="*/ 20 h 23"/>
                <a:gd name="T12" fmla="*/ 0 w 12"/>
                <a:gd name="T13" fmla="*/ 23 h 23"/>
                <a:gd name="T14" fmla="*/ 0 w 12"/>
                <a:gd name="T15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3">
                  <a:moveTo>
                    <a:pt x="0" y="22"/>
                  </a:moveTo>
                  <a:cubicBezTo>
                    <a:pt x="3" y="15"/>
                    <a:pt x="6" y="7"/>
                    <a:pt x="10" y="0"/>
                  </a:cubicBezTo>
                  <a:cubicBezTo>
                    <a:pt x="10" y="2"/>
                    <a:pt x="12" y="4"/>
                    <a:pt x="12" y="7"/>
                  </a:cubicBezTo>
                  <a:cubicBezTo>
                    <a:pt x="10" y="12"/>
                    <a:pt x="10" y="17"/>
                    <a:pt x="7" y="22"/>
                  </a:cubicBezTo>
                  <a:cubicBezTo>
                    <a:pt x="7" y="23"/>
                    <a:pt x="7" y="23"/>
                    <a:pt x="6" y="23"/>
                  </a:cubicBezTo>
                  <a:cubicBezTo>
                    <a:pt x="5" y="22"/>
                    <a:pt x="7" y="21"/>
                    <a:pt x="5" y="20"/>
                  </a:cubicBezTo>
                  <a:cubicBezTo>
                    <a:pt x="3" y="20"/>
                    <a:pt x="2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lose/>
                </a:path>
              </a:pathLst>
            </a:custGeom>
            <a:solidFill>
              <a:srgbClr val="982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8" name="Freeform 279">
              <a:extLst>
                <a:ext uri="{FF2B5EF4-FFF2-40B4-BE49-F238E27FC236}">
                  <a16:creationId xmlns:a16="http://schemas.microsoft.com/office/drawing/2014/main" id="{A8D7371C-A1BA-D358-E7FE-5ADAED26D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2" y="1193"/>
              <a:ext cx="26" cy="85"/>
            </a:xfrm>
            <a:custGeom>
              <a:avLst/>
              <a:gdLst>
                <a:gd name="T0" fmla="*/ 9 w 11"/>
                <a:gd name="T1" fmla="*/ 22 h 36"/>
                <a:gd name="T2" fmla="*/ 4 w 11"/>
                <a:gd name="T3" fmla="*/ 34 h 36"/>
                <a:gd name="T4" fmla="*/ 0 w 11"/>
                <a:gd name="T5" fmla="*/ 35 h 36"/>
                <a:gd name="T6" fmla="*/ 7 w 11"/>
                <a:gd name="T7" fmla="*/ 17 h 36"/>
                <a:gd name="T8" fmla="*/ 8 w 11"/>
                <a:gd name="T9" fmla="*/ 12 h 36"/>
                <a:gd name="T10" fmla="*/ 8 w 11"/>
                <a:gd name="T11" fmla="*/ 0 h 36"/>
                <a:gd name="T12" fmla="*/ 9 w 11"/>
                <a:gd name="T13" fmla="*/ 18 h 36"/>
                <a:gd name="T14" fmla="*/ 9 w 11"/>
                <a:gd name="T15" fmla="*/ 2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36">
                  <a:moveTo>
                    <a:pt x="9" y="22"/>
                  </a:moveTo>
                  <a:cubicBezTo>
                    <a:pt x="9" y="26"/>
                    <a:pt x="5" y="29"/>
                    <a:pt x="4" y="34"/>
                  </a:cubicBezTo>
                  <a:cubicBezTo>
                    <a:pt x="4" y="36"/>
                    <a:pt x="2" y="36"/>
                    <a:pt x="0" y="35"/>
                  </a:cubicBezTo>
                  <a:cubicBezTo>
                    <a:pt x="1" y="29"/>
                    <a:pt x="2" y="22"/>
                    <a:pt x="7" y="17"/>
                  </a:cubicBezTo>
                  <a:cubicBezTo>
                    <a:pt x="9" y="16"/>
                    <a:pt x="8" y="13"/>
                    <a:pt x="8" y="12"/>
                  </a:cubicBezTo>
                  <a:cubicBezTo>
                    <a:pt x="8" y="8"/>
                    <a:pt x="8" y="5"/>
                    <a:pt x="8" y="0"/>
                  </a:cubicBezTo>
                  <a:cubicBezTo>
                    <a:pt x="11" y="7"/>
                    <a:pt x="9" y="12"/>
                    <a:pt x="9" y="18"/>
                  </a:cubicBezTo>
                  <a:cubicBezTo>
                    <a:pt x="9" y="19"/>
                    <a:pt x="8" y="21"/>
                    <a:pt x="9" y="22"/>
                  </a:cubicBezTo>
                  <a:close/>
                </a:path>
              </a:pathLst>
            </a:custGeom>
            <a:solidFill>
              <a:srgbClr val="1F2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9" name="Freeform 280">
              <a:extLst>
                <a:ext uri="{FF2B5EF4-FFF2-40B4-BE49-F238E27FC236}">
                  <a16:creationId xmlns:a16="http://schemas.microsoft.com/office/drawing/2014/main" id="{8FD58108-BCA1-0CEB-FC87-D39096754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8" y="1162"/>
              <a:ext cx="36" cy="74"/>
            </a:xfrm>
            <a:custGeom>
              <a:avLst/>
              <a:gdLst>
                <a:gd name="T0" fmla="*/ 13 w 15"/>
                <a:gd name="T1" fmla="*/ 10 h 31"/>
                <a:gd name="T2" fmla="*/ 7 w 15"/>
                <a:gd name="T3" fmla="*/ 31 h 31"/>
                <a:gd name="T4" fmla="*/ 6 w 15"/>
                <a:gd name="T5" fmla="*/ 28 h 31"/>
                <a:gd name="T6" fmla="*/ 8 w 15"/>
                <a:gd name="T7" fmla="*/ 20 h 31"/>
                <a:gd name="T8" fmla="*/ 11 w 15"/>
                <a:gd name="T9" fmla="*/ 11 h 31"/>
                <a:gd name="T10" fmla="*/ 9 w 15"/>
                <a:gd name="T11" fmla="*/ 6 h 31"/>
                <a:gd name="T12" fmla="*/ 6 w 15"/>
                <a:gd name="T13" fmla="*/ 9 h 31"/>
                <a:gd name="T14" fmla="*/ 3 w 15"/>
                <a:gd name="T15" fmla="*/ 9 h 31"/>
                <a:gd name="T16" fmla="*/ 3 w 15"/>
                <a:gd name="T17" fmla="*/ 9 h 31"/>
                <a:gd name="T18" fmla="*/ 0 w 15"/>
                <a:gd name="T19" fmla="*/ 5 h 31"/>
                <a:gd name="T20" fmla="*/ 3 w 15"/>
                <a:gd name="T21" fmla="*/ 4 h 31"/>
                <a:gd name="T22" fmla="*/ 10 w 15"/>
                <a:gd name="T23" fmla="*/ 2 h 31"/>
                <a:gd name="T24" fmla="*/ 12 w 15"/>
                <a:gd name="T25" fmla="*/ 0 h 31"/>
                <a:gd name="T26" fmla="*/ 13 w 15"/>
                <a:gd name="T27" fmla="*/ 4 h 31"/>
                <a:gd name="T28" fmla="*/ 14 w 15"/>
                <a:gd name="T29" fmla="*/ 6 h 31"/>
                <a:gd name="T30" fmla="*/ 13 w 15"/>
                <a:gd name="T31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31">
                  <a:moveTo>
                    <a:pt x="13" y="10"/>
                  </a:moveTo>
                  <a:cubicBezTo>
                    <a:pt x="11" y="17"/>
                    <a:pt x="9" y="24"/>
                    <a:pt x="7" y="31"/>
                  </a:cubicBezTo>
                  <a:cubicBezTo>
                    <a:pt x="6" y="30"/>
                    <a:pt x="7" y="29"/>
                    <a:pt x="6" y="28"/>
                  </a:cubicBezTo>
                  <a:cubicBezTo>
                    <a:pt x="6" y="25"/>
                    <a:pt x="7" y="22"/>
                    <a:pt x="8" y="20"/>
                  </a:cubicBezTo>
                  <a:cubicBezTo>
                    <a:pt x="9" y="17"/>
                    <a:pt x="11" y="14"/>
                    <a:pt x="11" y="11"/>
                  </a:cubicBezTo>
                  <a:cubicBezTo>
                    <a:pt x="11" y="9"/>
                    <a:pt x="11" y="7"/>
                    <a:pt x="9" y="6"/>
                  </a:cubicBezTo>
                  <a:cubicBezTo>
                    <a:pt x="8" y="6"/>
                    <a:pt x="7" y="8"/>
                    <a:pt x="6" y="9"/>
                  </a:cubicBezTo>
                  <a:cubicBezTo>
                    <a:pt x="5" y="11"/>
                    <a:pt x="4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7"/>
                    <a:pt x="0" y="7"/>
                    <a:pt x="0" y="5"/>
                  </a:cubicBezTo>
                  <a:cubicBezTo>
                    <a:pt x="1" y="5"/>
                    <a:pt x="2" y="5"/>
                    <a:pt x="3" y="4"/>
                  </a:cubicBezTo>
                  <a:cubicBezTo>
                    <a:pt x="5" y="2"/>
                    <a:pt x="6" y="0"/>
                    <a:pt x="10" y="2"/>
                  </a:cubicBezTo>
                  <a:cubicBezTo>
                    <a:pt x="10" y="2"/>
                    <a:pt x="11" y="1"/>
                    <a:pt x="12" y="0"/>
                  </a:cubicBezTo>
                  <a:cubicBezTo>
                    <a:pt x="14" y="1"/>
                    <a:pt x="11" y="3"/>
                    <a:pt x="13" y="4"/>
                  </a:cubicBezTo>
                  <a:cubicBezTo>
                    <a:pt x="15" y="4"/>
                    <a:pt x="14" y="5"/>
                    <a:pt x="14" y="6"/>
                  </a:cubicBezTo>
                  <a:cubicBezTo>
                    <a:pt x="14" y="7"/>
                    <a:pt x="13" y="9"/>
                    <a:pt x="13" y="10"/>
                  </a:cubicBezTo>
                  <a:close/>
                </a:path>
              </a:pathLst>
            </a:custGeom>
            <a:solidFill>
              <a:srgbClr val="2E4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0" name="Freeform 281">
              <a:extLst>
                <a:ext uri="{FF2B5EF4-FFF2-40B4-BE49-F238E27FC236}">
                  <a16:creationId xmlns:a16="http://schemas.microsoft.com/office/drawing/2014/main" id="{9D57F86B-8B0A-3211-5514-BAD239022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4" y="707"/>
              <a:ext cx="62" cy="36"/>
            </a:xfrm>
            <a:custGeom>
              <a:avLst/>
              <a:gdLst>
                <a:gd name="T0" fmla="*/ 17 w 26"/>
                <a:gd name="T1" fmla="*/ 10 h 15"/>
                <a:gd name="T2" fmla="*/ 6 w 26"/>
                <a:gd name="T3" fmla="*/ 8 h 15"/>
                <a:gd name="T4" fmla="*/ 0 w 26"/>
                <a:gd name="T5" fmla="*/ 5 h 15"/>
                <a:gd name="T6" fmla="*/ 7 w 26"/>
                <a:gd name="T7" fmla="*/ 2 h 15"/>
                <a:gd name="T8" fmla="*/ 5 w 26"/>
                <a:gd name="T9" fmla="*/ 0 h 15"/>
                <a:gd name="T10" fmla="*/ 26 w 26"/>
                <a:gd name="T11" fmla="*/ 14 h 15"/>
                <a:gd name="T12" fmla="*/ 21 w 26"/>
                <a:gd name="T13" fmla="*/ 12 h 15"/>
                <a:gd name="T14" fmla="*/ 17 w 26"/>
                <a:gd name="T15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5">
                  <a:moveTo>
                    <a:pt x="17" y="10"/>
                  </a:moveTo>
                  <a:cubicBezTo>
                    <a:pt x="14" y="9"/>
                    <a:pt x="11" y="6"/>
                    <a:pt x="6" y="8"/>
                  </a:cubicBezTo>
                  <a:cubicBezTo>
                    <a:pt x="5" y="4"/>
                    <a:pt x="2" y="6"/>
                    <a:pt x="0" y="5"/>
                  </a:cubicBezTo>
                  <a:cubicBezTo>
                    <a:pt x="4" y="6"/>
                    <a:pt x="4" y="2"/>
                    <a:pt x="7" y="2"/>
                  </a:cubicBezTo>
                  <a:cubicBezTo>
                    <a:pt x="8" y="1"/>
                    <a:pt x="6" y="2"/>
                    <a:pt x="5" y="0"/>
                  </a:cubicBezTo>
                  <a:cubicBezTo>
                    <a:pt x="15" y="1"/>
                    <a:pt x="20" y="8"/>
                    <a:pt x="26" y="14"/>
                  </a:cubicBezTo>
                  <a:cubicBezTo>
                    <a:pt x="23" y="15"/>
                    <a:pt x="22" y="12"/>
                    <a:pt x="21" y="12"/>
                  </a:cubicBezTo>
                  <a:cubicBezTo>
                    <a:pt x="20" y="11"/>
                    <a:pt x="19" y="8"/>
                    <a:pt x="17" y="10"/>
                  </a:cubicBezTo>
                  <a:close/>
                </a:path>
              </a:pathLst>
            </a:custGeom>
            <a:solidFill>
              <a:srgbClr val="8B2C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1" name="Freeform 282">
              <a:extLst>
                <a:ext uri="{FF2B5EF4-FFF2-40B4-BE49-F238E27FC236}">
                  <a16:creationId xmlns:a16="http://schemas.microsoft.com/office/drawing/2014/main" id="{3DE23431-0BD6-7A34-162F-7933421A7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1" y="1148"/>
              <a:ext cx="38" cy="38"/>
            </a:xfrm>
            <a:custGeom>
              <a:avLst/>
              <a:gdLst>
                <a:gd name="T0" fmla="*/ 13 w 16"/>
                <a:gd name="T1" fmla="*/ 12 h 16"/>
                <a:gd name="T2" fmla="*/ 11 w 16"/>
                <a:gd name="T3" fmla="*/ 16 h 16"/>
                <a:gd name="T4" fmla="*/ 11 w 16"/>
                <a:gd name="T5" fmla="*/ 10 h 16"/>
                <a:gd name="T6" fmla="*/ 4 w 16"/>
                <a:gd name="T7" fmla="*/ 9 h 16"/>
                <a:gd name="T8" fmla="*/ 2 w 16"/>
                <a:gd name="T9" fmla="*/ 14 h 16"/>
                <a:gd name="T10" fmla="*/ 2 w 16"/>
                <a:gd name="T11" fmla="*/ 14 h 16"/>
                <a:gd name="T12" fmla="*/ 3 w 16"/>
                <a:gd name="T13" fmla="*/ 6 h 16"/>
                <a:gd name="T14" fmla="*/ 5 w 16"/>
                <a:gd name="T15" fmla="*/ 4 h 16"/>
                <a:gd name="T16" fmla="*/ 7 w 16"/>
                <a:gd name="T17" fmla="*/ 0 h 16"/>
                <a:gd name="T18" fmla="*/ 7 w 16"/>
                <a:gd name="T19" fmla="*/ 5 h 16"/>
                <a:gd name="T20" fmla="*/ 8 w 16"/>
                <a:gd name="T21" fmla="*/ 5 h 16"/>
                <a:gd name="T22" fmla="*/ 11 w 16"/>
                <a:gd name="T23" fmla="*/ 1 h 16"/>
                <a:gd name="T24" fmla="*/ 10 w 16"/>
                <a:gd name="T25" fmla="*/ 8 h 16"/>
                <a:gd name="T26" fmla="*/ 12 w 16"/>
                <a:gd name="T27" fmla="*/ 4 h 16"/>
                <a:gd name="T28" fmla="*/ 15 w 16"/>
                <a:gd name="T29" fmla="*/ 2 h 16"/>
                <a:gd name="T30" fmla="*/ 14 w 16"/>
                <a:gd name="T31" fmla="*/ 5 h 16"/>
                <a:gd name="T32" fmla="*/ 13 w 16"/>
                <a:gd name="T33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" h="16">
                  <a:moveTo>
                    <a:pt x="13" y="12"/>
                  </a:moveTo>
                  <a:cubicBezTo>
                    <a:pt x="12" y="13"/>
                    <a:pt x="13" y="15"/>
                    <a:pt x="11" y="16"/>
                  </a:cubicBezTo>
                  <a:cubicBezTo>
                    <a:pt x="10" y="14"/>
                    <a:pt x="12" y="12"/>
                    <a:pt x="11" y="10"/>
                  </a:cubicBezTo>
                  <a:cubicBezTo>
                    <a:pt x="8" y="16"/>
                    <a:pt x="7" y="10"/>
                    <a:pt x="4" y="9"/>
                  </a:cubicBezTo>
                  <a:cubicBezTo>
                    <a:pt x="4" y="11"/>
                    <a:pt x="4" y="13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1"/>
                    <a:pt x="0" y="8"/>
                    <a:pt x="3" y="6"/>
                  </a:cubicBezTo>
                  <a:cubicBezTo>
                    <a:pt x="5" y="7"/>
                    <a:pt x="5" y="5"/>
                    <a:pt x="5" y="4"/>
                  </a:cubicBezTo>
                  <a:cubicBezTo>
                    <a:pt x="5" y="3"/>
                    <a:pt x="6" y="1"/>
                    <a:pt x="7" y="0"/>
                  </a:cubicBezTo>
                  <a:cubicBezTo>
                    <a:pt x="9" y="2"/>
                    <a:pt x="7" y="3"/>
                    <a:pt x="7" y="5"/>
                  </a:cubicBezTo>
                  <a:cubicBezTo>
                    <a:pt x="7" y="5"/>
                    <a:pt x="7" y="5"/>
                    <a:pt x="8" y="5"/>
                  </a:cubicBezTo>
                  <a:cubicBezTo>
                    <a:pt x="9" y="3"/>
                    <a:pt x="9" y="0"/>
                    <a:pt x="11" y="1"/>
                  </a:cubicBezTo>
                  <a:cubicBezTo>
                    <a:pt x="14" y="2"/>
                    <a:pt x="10" y="5"/>
                    <a:pt x="10" y="8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3" y="3"/>
                    <a:pt x="13" y="2"/>
                    <a:pt x="15" y="2"/>
                  </a:cubicBezTo>
                  <a:cubicBezTo>
                    <a:pt x="16" y="3"/>
                    <a:pt x="14" y="4"/>
                    <a:pt x="14" y="5"/>
                  </a:cubicBezTo>
                  <a:cubicBezTo>
                    <a:pt x="15" y="8"/>
                    <a:pt x="14" y="10"/>
                    <a:pt x="13" y="12"/>
                  </a:cubicBezTo>
                  <a:close/>
                </a:path>
              </a:pathLst>
            </a:custGeom>
            <a:solidFill>
              <a:srgbClr val="232F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2" name="Freeform 283">
              <a:extLst>
                <a:ext uri="{FF2B5EF4-FFF2-40B4-BE49-F238E27FC236}">
                  <a16:creationId xmlns:a16="http://schemas.microsoft.com/office/drawing/2014/main" id="{3672D98D-D550-C98F-08C1-8DA384734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0" y="771"/>
              <a:ext cx="28" cy="36"/>
            </a:xfrm>
            <a:custGeom>
              <a:avLst/>
              <a:gdLst>
                <a:gd name="T0" fmla="*/ 6 w 12"/>
                <a:gd name="T1" fmla="*/ 1 h 15"/>
                <a:gd name="T2" fmla="*/ 10 w 12"/>
                <a:gd name="T3" fmla="*/ 7 h 15"/>
                <a:gd name="T4" fmla="*/ 11 w 12"/>
                <a:gd name="T5" fmla="*/ 14 h 15"/>
                <a:gd name="T6" fmla="*/ 9 w 12"/>
                <a:gd name="T7" fmla="*/ 14 h 15"/>
                <a:gd name="T8" fmla="*/ 1 w 12"/>
                <a:gd name="T9" fmla="*/ 7 h 15"/>
                <a:gd name="T10" fmla="*/ 0 w 12"/>
                <a:gd name="T11" fmla="*/ 3 h 15"/>
                <a:gd name="T12" fmla="*/ 6 w 12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5">
                  <a:moveTo>
                    <a:pt x="6" y="1"/>
                  </a:moveTo>
                  <a:cubicBezTo>
                    <a:pt x="5" y="4"/>
                    <a:pt x="6" y="7"/>
                    <a:pt x="10" y="7"/>
                  </a:cubicBezTo>
                  <a:cubicBezTo>
                    <a:pt x="12" y="9"/>
                    <a:pt x="10" y="11"/>
                    <a:pt x="11" y="14"/>
                  </a:cubicBezTo>
                  <a:cubicBezTo>
                    <a:pt x="11" y="14"/>
                    <a:pt x="10" y="15"/>
                    <a:pt x="9" y="14"/>
                  </a:cubicBezTo>
                  <a:cubicBezTo>
                    <a:pt x="7" y="12"/>
                    <a:pt x="2" y="11"/>
                    <a:pt x="1" y="7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1" y="1"/>
                    <a:pt x="3" y="0"/>
                    <a:pt x="6" y="1"/>
                  </a:cubicBezTo>
                  <a:close/>
                </a:path>
              </a:pathLst>
            </a:custGeom>
            <a:solidFill>
              <a:srgbClr val="BC49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3" name="Freeform 284">
              <a:extLst>
                <a:ext uri="{FF2B5EF4-FFF2-40B4-BE49-F238E27FC236}">
                  <a16:creationId xmlns:a16="http://schemas.microsoft.com/office/drawing/2014/main" id="{4E763F7B-D08A-AD9A-B876-FE103E1EB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0" y="1236"/>
              <a:ext cx="21" cy="61"/>
            </a:xfrm>
            <a:custGeom>
              <a:avLst/>
              <a:gdLst>
                <a:gd name="T0" fmla="*/ 2 w 9"/>
                <a:gd name="T1" fmla="*/ 3 h 26"/>
                <a:gd name="T2" fmla="*/ 2 w 9"/>
                <a:gd name="T3" fmla="*/ 12 h 26"/>
                <a:gd name="T4" fmla="*/ 6 w 9"/>
                <a:gd name="T5" fmla="*/ 0 h 26"/>
                <a:gd name="T6" fmla="*/ 9 w 9"/>
                <a:gd name="T7" fmla="*/ 7 h 26"/>
                <a:gd name="T8" fmla="*/ 8 w 9"/>
                <a:gd name="T9" fmla="*/ 15 h 26"/>
                <a:gd name="T10" fmla="*/ 8 w 9"/>
                <a:gd name="T11" fmla="*/ 15 h 26"/>
                <a:gd name="T12" fmla="*/ 7 w 9"/>
                <a:gd name="T13" fmla="*/ 9 h 26"/>
                <a:gd name="T14" fmla="*/ 6 w 9"/>
                <a:gd name="T15" fmla="*/ 26 h 26"/>
                <a:gd name="T16" fmla="*/ 3 w 9"/>
                <a:gd name="T17" fmla="*/ 14 h 26"/>
                <a:gd name="T18" fmla="*/ 3 w 9"/>
                <a:gd name="T19" fmla="*/ 22 h 26"/>
                <a:gd name="T20" fmla="*/ 2 w 9"/>
                <a:gd name="T21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26">
                  <a:moveTo>
                    <a:pt x="2" y="3"/>
                  </a:moveTo>
                  <a:cubicBezTo>
                    <a:pt x="2" y="6"/>
                    <a:pt x="2" y="9"/>
                    <a:pt x="2" y="12"/>
                  </a:cubicBezTo>
                  <a:cubicBezTo>
                    <a:pt x="4" y="8"/>
                    <a:pt x="4" y="4"/>
                    <a:pt x="6" y="0"/>
                  </a:cubicBezTo>
                  <a:cubicBezTo>
                    <a:pt x="9" y="2"/>
                    <a:pt x="2" y="8"/>
                    <a:pt x="9" y="7"/>
                  </a:cubicBezTo>
                  <a:cubicBezTo>
                    <a:pt x="9" y="10"/>
                    <a:pt x="9" y="13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3"/>
                    <a:pt x="8" y="11"/>
                    <a:pt x="7" y="9"/>
                  </a:cubicBezTo>
                  <a:cubicBezTo>
                    <a:pt x="5" y="15"/>
                    <a:pt x="6" y="20"/>
                    <a:pt x="6" y="26"/>
                  </a:cubicBezTo>
                  <a:cubicBezTo>
                    <a:pt x="5" y="22"/>
                    <a:pt x="4" y="18"/>
                    <a:pt x="3" y="14"/>
                  </a:cubicBezTo>
                  <a:cubicBezTo>
                    <a:pt x="3" y="17"/>
                    <a:pt x="3" y="19"/>
                    <a:pt x="3" y="22"/>
                  </a:cubicBezTo>
                  <a:cubicBezTo>
                    <a:pt x="1" y="15"/>
                    <a:pt x="0" y="9"/>
                    <a:pt x="2" y="3"/>
                  </a:cubicBezTo>
                  <a:close/>
                </a:path>
              </a:pathLst>
            </a:custGeom>
            <a:solidFill>
              <a:srgbClr val="244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4" name="Freeform 285">
              <a:extLst>
                <a:ext uri="{FF2B5EF4-FFF2-40B4-BE49-F238E27FC236}">
                  <a16:creationId xmlns:a16="http://schemas.microsoft.com/office/drawing/2014/main" id="{2CC8740C-5A88-89FA-6CFC-6BEBCE9C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3" y="795"/>
              <a:ext cx="26" cy="36"/>
            </a:xfrm>
            <a:custGeom>
              <a:avLst/>
              <a:gdLst>
                <a:gd name="T0" fmla="*/ 2 w 11"/>
                <a:gd name="T1" fmla="*/ 2 h 15"/>
                <a:gd name="T2" fmla="*/ 8 w 11"/>
                <a:gd name="T3" fmla="*/ 4 h 15"/>
                <a:gd name="T4" fmla="*/ 9 w 11"/>
                <a:gd name="T5" fmla="*/ 10 h 15"/>
                <a:gd name="T6" fmla="*/ 5 w 11"/>
                <a:gd name="T7" fmla="*/ 9 h 15"/>
                <a:gd name="T8" fmla="*/ 10 w 11"/>
                <a:gd name="T9" fmla="*/ 15 h 15"/>
                <a:gd name="T10" fmla="*/ 2 w 11"/>
                <a:gd name="T11" fmla="*/ 12 h 15"/>
                <a:gd name="T12" fmla="*/ 2 w 11"/>
                <a:gd name="T13" fmla="*/ 7 h 15"/>
                <a:gd name="T14" fmla="*/ 2 w 11"/>
                <a:gd name="T1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5">
                  <a:moveTo>
                    <a:pt x="2" y="2"/>
                  </a:moveTo>
                  <a:cubicBezTo>
                    <a:pt x="5" y="0"/>
                    <a:pt x="7" y="3"/>
                    <a:pt x="8" y="4"/>
                  </a:cubicBezTo>
                  <a:cubicBezTo>
                    <a:pt x="11" y="5"/>
                    <a:pt x="5" y="8"/>
                    <a:pt x="9" y="10"/>
                  </a:cubicBezTo>
                  <a:cubicBezTo>
                    <a:pt x="7" y="11"/>
                    <a:pt x="7" y="8"/>
                    <a:pt x="5" y="9"/>
                  </a:cubicBezTo>
                  <a:cubicBezTo>
                    <a:pt x="6" y="12"/>
                    <a:pt x="9" y="12"/>
                    <a:pt x="10" y="15"/>
                  </a:cubicBezTo>
                  <a:cubicBezTo>
                    <a:pt x="7" y="14"/>
                    <a:pt x="4" y="13"/>
                    <a:pt x="2" y="12"/>
                  </a:cubicBezTo>
                  <a:cubicBezTo>
                    <a:pt x="1" y="10"/>
                    <a:pt x="0" y="8"/>
                    <a:pt x="2" y="7"/>
                  </a:cubicBezTo>
                  <a:cubicBezTo>
                    <a:pt x="5" y="5"/>
                    <a:pt x="3" y="4"/>
                    <a:pt x="2" y="2"/>
                  </a:cubicBezTo>
                  <a:close/>
                </a:path>
              </a:pathLst>
            </a:custGeom>
            <a:solidFill>
              <a:srgbClr val="B7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5" name="Freeform 286">
              <a:extLst>
                <a:ext uri="{FF2B5EF4-FFF2-40B4-BE49-F238E27FC236}">
                  <a16:creationId xmlns:a16="http://schemas.microsoft.com/office/drawing/2014/main" id="{AD831E0C-16FF-3E67-CDDC-FA07B2486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" y="1155"/>
              <a:ext cx="29" cy="26"/>
            </a:xfrm>
            <a:custGeom>
              <a:avLst/>
              <a:gdLst>
                <a:gd name="T0" fmla="*/ 12 w 12"/>
                <a:gd name="T1" fmla="*/ 3 h 11"/>
                <a:gd name="T2" fmla="*/ 11 w 12"/>
                <a:gd name="T3" fmla="*/ 11 h 11"/>
                <a:gd name="T4" fmla="*/ 3 w 12"/>
                <a:gd name="T5" fmla="*/ 8 h 11"/>
                <a:gd name="T6" fmla="*/ 0 w 12"/>
                <a:gd name="T7" fmla="*/ 9 h 11"/>
                <a:gd name="T8" fmla="*/ 1 w 12"/>
                <a:gd name="T9" fmla="*/ 3 h 11"/>
                <a:gd name="T10" fmla="*/ 4 w 12"/>
                <a:gd name="T11" fmla="*/ 1 h 11"/>
                <a:gd name="T12" fmla="*/ 4 w 12"/>
                <a:gd name="T13" fmla="*/ 1 h 11"/>
                <a:gd name="T14" fmla="*/ 5 w 12"/>
                <a:gd name="T15" fmla="*/ 3 h 11"/>
                <a:gd name="T16" fmla="*/ 8 w 12"/>
                <a:gd name="T17" fmla="*/ 3 h 11"/>
                <a:gd name="T18" fmla="*/ 12 w 12"/>
                <a:gd name="T19" fmla="*/ 0 h 11"/>
                <a:gd name="T20" fmla="*/ 12 w 12"/>
                <a:gd name="T21" fmla="*/ 1 h 11"/>
                <a:gd name="T22" fmla="*/ 12 w 12"/>
                <a:gd name="T23" fmla="*/ 1 h 11"/>
                <a:gd name="T24" fmla="*/ 12 w 12"/>
                <a:gd name="T25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1">
                  <a:moveTo>
                    <a:pt x="12" y="3"/>
                  </a:moveTo>
                  <a:cubicBezTo>
                    <a:pt x="11" y="6"/>
                    <a:pt x="12" y="8"/>
                    <a:pt x="11" y="11"/>
                  </a:cubicBezTo>
                  <a:cubicBezTo>
                    <a:pt x="8" y="10"/>
                    <a:pt x="5" y="11"/>
                    <a:pt x="3" y="8"/>
                  </a:cubicBezTo>
                  <a:cubicBezTo>
                    <a:pt x="2" y="7"/>
                    <a:pt x="1" y="8"/>
                    <a:pt x="0" y="9"/>
                  </a:cubicBezTo>
                  <a:cubicBezTo>
                    <a:pt x="1" y="7"/>
                    <a:pt x="1" y="5"/>
                    <a:pt x="1" y="3"/>
                  </a:cubicBezTo>
                  <a:cubicBezTo>
                    <a:pt x="2" y="3"/>
                    <a:pt x="2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6" y="5"/>
                    <a:pt x="7" y="4"/>
                    <a:pt x="8" y="3"/>
                  </a:cubicBezTo>
                  <a:cubicBezTo>
                    <a:pt x="9" y="2"/>
                    <a:pt x="10" y="0"/>
                    <a:pt x="12" y="0"/>
                  </a:cubicBezTo>
                  <a:cubicBezTo>
                    <a:pt x="12" y="0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2"/>
                    <a:pt x="12" y="2"/>
                    <a:pt x="12" y="3"/>
                  </a:cubicBezTo>
                  <a:close/>
                </a:path>
              </a:pathLst>
            </a:custGeom>
            <a:solidFill>
              <a:srgbClr val="2068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6" name="Freeform 287">
              <a:extLst>
                <a:ext uri="{FF2B5EF4-FFF2-40B4-BE49-F238E27FC236}">
                  <a16:creationId xmlns:a16="http://schemas.microsoft.com/office/drawing/2014/main" id="{2CDB0EDF-9C86-CD66-EFAF-5FF85FEDB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9" y="1167"/>
              <a:ext cx="16" cy="71"/>
            </a:xfrm>
            <a:custGeom>
              <a:avLst/>
              <a:gdLst>
                <a:gd name="T0" fmla="*/ 5 w 7"/>
                <a:gd name="T1" fmla="*/ 9 h 30"/>
                <a:gd name="T2" fmla="*/ 4 w 7"/>
                <a:gd name="T3" fmla="*/ 13 h 30"/>
                <a:gd name="T4" fmla="*/ 7 w 7"/>
                <a:gd name="T5" fmla="*/ 30 h 30"/>
                <a:gd name="T6" fmla="*/ 2 w 7"/>
                <a:gd name="T7" fmla="*/ 21 h 30"/>
                <a:gd name="T8" fmla="*/ 0 w 7"/>
                <a:gd name="T9" fmla="*/ 11 h 30"/>
                <a:gd name="T10" fmla="*/ 2 w 7"/>
                <a:gd name="T11" fmla="*/ 6 h 30"/>
                <a:gd name="T12" fmla="*/ 3 w 7"/>
                <a:gd name="T13" fmla="*/ 0 h 30"/>
                <a:gd name="T14" fmla="*/ 5 w 7"/>
                <a:gd name="T15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0">
                  <a:moveTo>
                    <a:pt x="5" y="9"/>
                  </a:moveTo>
                  <a:cubicBezTo>
                    <a:pt x="3" y="9"/>
                    <a:pt x="3" y="11"/>
                    <a:pt x="4" y="13"/>
                  </a:cubicBezTo>
                  <a:cubicBezTo>
                    <a:pt x="4" y="19"/>
                    <a:pt x="5" y="25"/>
                    <a:pt x="7" y="30"/>
                  </a:cubicBezTo>
                  <a:cubicBezTo>
                    <a:pt x="3" y="29"/>
                    <a:pt x="4" y="24"/>
                    <a:pt x="2" y="21"/>
                  </a:cubicBezTo>
                  <a:cubicBezTo>
                    <a:pt x="1" y="18"/>
                    <a:pt x="1" y="15"/>
                    <a:pt x="0" y="11"/>
                  </a:cubicBezTo>
                  <a:cubicBezTo>
                    <a:pt x="0" y="10"/>
                    <a:pt x="0" y="8"/>
                    <a:pt x="2" y="6"/>
                  </a:cubicBezTo>
                  <a:cubicBezTo>
                    <a:pt x="3" y="5"/>
                    <a:pt x="2" y="2"/>
                    <a:pt x="3" y="0"/>
                  </a:cubicBezTo>
                  <a:cubicBezTo>
                    <a:pt x="5" y="3"/>
                    <a:pt x="5" y="6"/>
                    <a:pt x="5" y="9"/>
                  </a:cubicBezTo>
                  <a:close/>
                </a:path>
              </a:pathLst>
            </a:custGeom>
            <a:solidFill>
              <a:srgbClr val="1E33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7" name="Freeform 288">
              <a:extLst>
                <a:ext uri="{FF2B5EF4-FFF2-40B4-BE49-F238E27FC236}">
                  <a16:creationId xmlns:a16="http://schemas.microsoft.com/office/drawing/2014/main" id="{898381B0-E6B9-0E66-AC91-3F7C64548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" y="1143"/>
              <a:ext cx="24" cy="26"/>
            </a:xfrm>
            <a:custGeom>
              <a:avLst/>
              <a:gdLst>
                <a:gd name="T0" fmla="*/ 8 w 10"/>
                <a:gd name="T1" fmla="*/ 6 h 11"/>
                <a:gd name="T2" fmla="*/ 6 w 10"/>
                <a:gd name="T3" fmla="*/ 7 h 11"/>
                <a:gd name="T4" fmla="*/ 0 w 10"/>
                <a:gd name="T5" fmla="*/ 11 h 11"/>
                <a:gd name="T6" fmla="*/ 0 w 10"/>
                <a:gd name="T7" fmla="*/ 6 h 11"/>
                <a:gd name="T8" fmla="*/ 6 w 10"/>
                <a:gd name="T9" fmla="*/ 1 h 11"/>
                <a:gd name="T10" fmla="*/ 8 w 10"/>
                <a:gd name="T11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1">
                  <a:moveTo>
                    <a:pt x="8" y="6"/>
                  </a:moveTo>
                  <a:cubicBezTo>
                    <a:pt x="7" y="5"/>
                    <a:pt x="6" y="7"/>
                    <a:pt x="6" y="7"/>
                  </a:cubicBezTo>
                  <a:cubicBezTo>
                    <a:pt x="5" y="10"/>
                    <a:pt x="3" y="11"/>
                    <a:pt x="0" y="11"/>
                  </a:cubicBezTo>
                  <a:cubicBezTo>
                    <a:pt x="0" y="10"/>
                    <a:pt x="1" y="8"/>
                    <a:pt x="0" y="6"/>
                  </a:cubicBezTo>
                  <a:cubicBezTo>
                    <a:pt x="2" y="5"/>
                    <a:pt x="1" y="0"/>
                    <a:pt x="6" y="1"/>
                  </a:cubicBezTo>
                  <a:cubicBezTo>
                    <a:pt x="10" y="2"/>
                    <a:pt x="10" y="2"/>
                    <a:pt x="8" y="6"/>
                  </a:cubicBezTo>
                  <a:close/>
                </a:path>
              </a:pathLst>
            </a:custGeom>
            <a:solidFill>
              <a:srgbClr val="232F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8" name="Freeform 289">
              <a:extLst>
                <a:ext uri="{FF2B5EF4-FFF2-40B4-BE49-F238E27FC236}">
                  <a16:creationId xmlns:a16="http://schemas.microsoft.com/office/drawing/2014/main" id="{86C05D16-98DF-657C-E2AB-894915CD4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" y="1122"/>
              <a:ext cx="24" cy="47"/>
            </a:xfrm>
            <a:custGeom>
              <a:avLst/>
              <a:gdLst>
                <a:gd name="T0" fmla="*/ 8 w 10"/>
                <a:gd name="T1" fmla="*/ 13 h 20"/>
                <a:gd name="T2" fmla="*/ 6 w 10"/>
                <a:gd name="T3" fmla="*/ 20 h 20"/>
                <a:gd name="T4" fmla="*/ 6 w 10"/>
                <a:gd name="T5" fmla="*/ 20 h 20"/>
                <a:gd name="T6" fmla="*/ 5 w 10"/>
                <a:gd name="T7" fmla="*/ 14 h 20"/>
                <a:gd name="T8" fmla="*/ 2 w 10"/>
                <a:gd name="T9" fmla="*/ 15 h 20"/>
                <a:gd name="T10" fmla="*/ 0 w 10"/>
                <a:gd name="T11" fmla="*/ 10 h 20"/>
                <a:gd name="T12" fmla="*/ 0 w 10"/>
                <a:gd name="T13" fmla="*/ 9 h 20"/>
                <a:gd name="T14" fmla="*/ 3 w 10"/>
                <a:gd name="T15" fmla="*/ 5 h 20"/>
                <a:gd name="T16" fmla="*/ 4 w 10"/>
                <a:gd name="T17" fmla="*/ 7 h 20"/>
                <a:gd name="T18" fmla="*/ 8 w 10"/>
                <a:gd name="T19" fmla="*/ 9 h 20"/>
                <a:gd name="T20" fmla="*/ 8 w 10"/>
                <a:gd name="T2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20">
                  <a:moveTo>
                    <a:pt x="8" y="13"/>
                  </a:moveTo>
                  <a:cubicBezTo>
                    <a:pt x="7" y="16"/>
                    <a:pt x="9" y="19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4" y="18"/>
                    <a:pt x="4" y="16"/>
                    <a:pt x="5" y="14"/>
                  </a:cubicBezTo>
                  <a:cubicBezTo>
                    <a:pt x="4" y="15"/>
                    <a:pt x="3" y="18"/>
                    <a:pt x="2" y="15"/>
                  </a:cubicBezTo>
                  <a:cubicBezTo>
                    <a:pt x="1" y="13"/>
                    <a:pt x="0" y="11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cubicBezTo>
                    <a:pt x="3" y="9"/>
                    <a:pt x="1" y="6"/>
                    <a:pt x="3" y="5"/>
                  </a:cubicBezTo>
                  <a:cubicBezTo>
                    <a:pt x="4" y="5"/>
                    <a:pt x="4" y="7"/>
                    <a:pt x="4" y="7"/>
                  </a:cubicBezTo>
                  <a:cubicBezTo>
                    <a:pt x="10" y="0"/>
                    <a:pt x="6" y="9"/>
                    <a:pt x="8" y="9"/>
                  </a:cubicBezTo>
                  <a:cubicBezTo>
                    <a:pt x="10" y="11"/>
                    <a:pt x="8" y="12"/>
                    <a:pt x="8" y="13"/>
                  </a:cubicBezTo>
                  <a:close/>
                </a:path>
              </a:pathLst>
            </a:custGeom>
            <a:solidFill>
              <a:srgbClr val="202E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9" name="Freeform 290">
              <a:extLst>
                <a:ext uri="{FF2B5EF4-FFF2-40B4-BE49-F238E27FC236}">
                  <a16:creationId xmlns:a16="http://schemas.microsoft.com/office/drawing/2014/main" id="{F3E55D46-6C30-589F-C760-89B0B32B7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9" y="1169"/>
              <a:ext cx="14" cy="48"/>
            </a:xfrm>
            <a:custGeom>
              <a:avLst/>
              <a:gdLst>
                <a:gd name="T0" fmla="*/ 6 w 6"/>
                <a:gd name="T1" fmla="*/ 5 h 20"/>
                <a:gd name="T2" fmla="*/ 6 w 6"/>
                <a:gd name="T3" fmla="*/ 20 h 20"/>
                <a:gd name="T4" fmla="*/ 3 w 6"/>
                <a:gd name="T5" fmla="*/ 13 h 20"/>
                <a:gd name="T6" fmla="*/ 3 w 6"/>
                <a:gd name="T7" fmla="*/ 13 h 20"/>
                <a:gd name="T8" fmla="*/ 3 w 6"/>
                <a:gd name="T9" fmla="*/ 14 h 20"/>
                <a:gd name="T10" fmla="*/ 3 w 6"/>
                <a:gd name="T11" fmla="*/ 0 h 20"/>
                <a:gd name="T12" fmla="*/ 5 w 6"/>
                <a:gd name="T13" fmla="*/ 1 h 20"/>
                <a:gd name="T14" fmla="*/ 6 w 6"/>
                <a:gd name="T15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20">
                  <a:moveTo>
                    <a:pt x="6" y="5"/>
                  </a:moveTo>
                  <a:cubicBezTo>
                    <a:pt x="5" y="10"/>
                    <a:pt x="6" y="15"/>
                    <a:pt x="6" y="20"/>
                  </a:cubicBezTo>
                  <a:cubicBezTo>
                    <a:pt x="4" y="18"/>
                    <a:pt x="4" y="15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0" y="9"/>
                    <a:pt x="1" y="4"/>
                    <a:pt x="3" y="0"/>
                  </a:cubicBezTo>
                  <a:cubicBezTo>
                    <a:pt x="4" y="0"/>
                    <a:pt x="5" y="0"/>
                    <a:pt x="5" y="1"/>
                  </a:cubicBezTo>
                  <a:cubicBezTo>
                    <a:pt x="6" y="2"/>
                    <a:pt x="6" y="4"/>
                    <a:pt x="6" y="5"/>
                  </a:cubicBezTo>
                  <a:close/>
                </a:path>
              </a:pathLst>
            </a:custGeom>
            <a:solidFill>
              <a:srgbClr val="1E61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0" name="Freeform 291">
              <a:extLst>
                <a:ext uri="{FF2B5EF4-FFF2-40B4-BE49-F238E27FC236}">
                  <a16:creationId xmlns:a16="http://schemas.microsoft.com/office/drawing/2014/main" id="{8202F5BA-4CEC-AD93-467D-327295509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7" y="918"/>
              <a:ext cx="7" cy="67"/>
            </a:xfrm>
            <a:custGeom>
              <a:avLst/>
              <a:gdLst>
                <a:gd name="T0" fmla="*/ 2 w 3"/>
                <a:gd name="T1" fmla="*/ 0 h 28"/>
                <a:gd name="T2" fmla="*/ 0 w 3"/>
                <a:gd name="T3" fmla="*/ 28 h 28"/>
                <a:gd name="T4" fmla="*/ 0 w 3"/>
                <a:gd name="T5" fmla="*/ 0 h 28"/>
                <a:gd name="T6" fmla="*/ 2 w 3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8">
                  <a:moveTo>
                    <a:pt x="2" y="0"/>
                  </a:moveTo>
                  <a:cubicBezTo>
                    <a:pt x="2" y="9"/>
                    <a:pt x="3" y="18"/>
                    <a:pt x="0" y="28"/>
                  </a:cubicBezTo>
                  <a:cubicBezTo>
                    <a:pt x="0" y="18"/>
                    <a:pt x="0" y="9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56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1" name="Freeform 292">
              <a:extLst>
                <a:ext uri="{FF2B5EF4-FFF2-40B4-BE49-F238E27FC236}">
                  <a16:creationId xmlns:a16="http://schemas.microsoft.com/office/drawing/2014/main" id="{1C0C1A81-B6D3-C2BA-1D1A-26D8B3CD1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" y="1186"/>
              <a:ext cx="18" cy="38"/>
            </a:xfrm>
            <a:custGeom>
              <a:avLst/>
              <a:gdLst>
                <a:gd name="T0" fmla="*/ 3 w 8"/>
                <a:gd name="T1" fmla="*/ 2 h 16"/>
                <a:gd name="T2" fmla="*/ 6 w 8"/>
                <a:gd name="T3" fmla="*/ 12 h 16"/>
                <a:gd name="T4" fmla="*/ 7 w 8"/>
                <a:gd name="T5" fmla="*/ 15 h 16"/>
                <a:gd name="T6" fmla="*/ 4 w 8"/>
                <a:gd name="T7" fmla="*/ 16 h 16"/>
                <a:gd name="T8" fmla="*/ 2 w 8"/>
                <a:gd name="T9" fmla="*/ 13 h 16"/>
                <a:gd name="T10" fmla="*/ 0 w 8"/>
                <a:gd name="T11" fmla="*/ 1 h 16"/>
                <a:gd name="T12" fmla="*/ 2 w 8"/>
                <a:gd name="T13" fmla="*/ 0 h 16"/>
                <a:gd name="T14" fmla="*/ 3 w 8"/>
                <a:gd name="T15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6">
                  <a:moveTo>
                    <a:pt x="3" y="2"/>
                  </a:moveTo>
                  <a:cubicBezTo>
                    <a:pt x="3" y="6"/>
                    <a:pt x="5" y="9"/>
                    <a:pt x="6" y="12"/>
                  </a:cubicBezTo>
                  <a:cubicBezTo>
                    <a:pt x="7" y="13"/>
                    <a:pt x="8" y="14"/>
                    <a:pt x="7" y="15"/>
                  </a:cubicBezTo>
                  <a:cubicBezTo>
                    <a:pt x="6" y="15"/>
                    <a:pt x="6" y="16"/>
                    <a:pt x="4" y="16"/>
                  </a:cubicBezTo>
                  <a:cubicBezTo>
                    <a:pt x="3" y="15"/>
                    <a:pt x="2" y="14"/>
                    <a:pt x="2" y="13"/>
                  </a:cubicBezTo>
                  <a:cubicBezTo>
                    <a:pt x="4" y="9"/>
                    <a:pt x="1" y="5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1E33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2" name="Freeform 293">
              <a:extLst>
                <a:ext uri="{FF2B5EF4-FFF2-40B4-BE49-F238E27FC236}">
                  <a16:creationId xmlns:a16="http://schemas.microsoft.com/office/drawing/2014/main" id="{B7C5886B-664D-7B7D-0AA2-47CF81915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" y="1134"/>
              <a:ext cx="14" cy="26"/>
            </a:xfrm>
            <a:custGeom>
              <a:avLst/>
              <a:gdLst>
                <a:gd name="T0" fmla="*/ 0 w 6"/>
                <a:gd name="T1" fmla="*/ 8 h 11"/>
                <a:gd name="T2" fmla="*/ 0 w 6"/>
                <a:gd name="T3" fmla="*/ 4 h 11"/>
                <a:gd name="T4" fmla="*/ 2 w 6"/>
                <a:gd name="T5" fmla="*/ 1 h 11"/>
                <a:gd name="T6" fmla="*/ 5 w 6"/>
                <a:gd name="T7" fmla="*/ 0 h 11"/>
                <a:gd name="T8" fmla="*/ 5 w 6"/>
                <a:gd name="T9" fmla="*/ 3 h 11"/>
                <a:gd name="T10" fmla="*/ 5 w 6"/>
                <a:gd name="T11" fmla="*/ 7 h 11"/>
                <a:gd name="T12" fmla="*/ 0 w 6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8"/>
                  </a:moveTo>
                  <a:cubicBezTo>
                    <a:pt x="0" y="7"/>
                    <a:pt x="0" y="6"/>
                    <a:pt x="0" y="4"/>
                  </a:cubicBezTo>
                  <a:cubicBezTo>
                    <a:pt x="1" y="3"/>
                    <a:pt x="1" y="2"/>
                    <a:pt x="2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6" y="1"/>
                    <a:pt x="5" y="2"/>
                    <a:pt x="5" y="3"/>
                  </a:cubicBezTo>
                  <a:cubicBezTo>
                    <a:pt x="5" y="4"/>
                    <a:pt x="3" y="6"/>
                    <a:pt x="5" y="7"/>
                  </a:cubicBezTo>
                  <a:cubicBezTo>
                    <a:pt x="4" y="11"/>
                    <a:pt x="1" y="7"/>
                    <a:pt x="0" y="8"/>
                  </a:cubicBezTo>
                  <a:close/>
                </a:path>
              </a:pathLst>
            </a:custGeom>
            <a:solidFill>
              <a:srgbClr val="2F43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3" name="Freeform 294">
              <a:extLst>
                <a:ext uri="{FF2B5EF4-FFF2-40B4-BE49-F238E27FC236}">
                  <a16:creationId xmlns:a16="http://schemas.microsoft.com/office/drawing/2014/main" id="{15990E06-F7C1-AD65-371F-51989659B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2" y="1153"/>
              <a:ext cx="16" cy="31"/>
            </a:xfrm>
            <a:custGeom>
              <a:avLst/>
              <a:gdLst>
                <a:gd name="T0" fmla="*/ 0 w 7"/>
                <a:gd name="T1" fmla="*/ 10 h 13"/>
                <a:gd name="T2" fmla="*/ 1 w 7"/>
                <a:gd name="T3" fmla="*/ 3 h 13"/>
                <a:gd name="T4" fmla="*/ 3 w 7"/>
                <a:gd name="T5" fmla="*/ 2 h 13"/>
                <a:gd name="T6" fmla="*/ 5 w 7"/>
                <a:gd name="T7" fmla="*/ 1 h 13"/>
                <a:gd name="T8" fmla="*/ 5 w 7"/>
                <a:gd name="T9" fmla="*/ 3 h 13"/>
                <a:gd name="T10" fmla="*/ 3 w 7"/>
                <a:gd name="T11" fmla="*/ 11 h 13"/>
                <a:gd name="T12" fmla="*/ 0 w 7"/>
                <a:gd name="T13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3">
                  <a:moveTo>
                    <a:pt x="0" y="10"/>
                  </a:moveTo>
                  <a:cubicBezTo>
                    <a:pt x="1" y="8"/>
                    <a:pt x="0" y="5"/>
                    <a:pt x="1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4" y="1"/>
                    <a:pt x="4" y="0"/>
                    <a:pt x="5" y="1"/>
                  </a:cubicBezTo>
                  <a:cubicBezTo>
                    <a:pt x="7" y="1"/>
                    <a:pt x="6" y="3"/>
                    <a:pt x="5" y="3"/>
                  </a:cubicBezTo>
                  <a:cubicBezTo>
                    <a:pt x="4" y="6"/>
                    <a:pt x="3" y="8"/>
                    <a:pt x="3" y="11"/>
                  </a:cubicBezTo>
                  <a:cubicBezTo>
                    <a:pt x="1" y="13"/>
                    <a:pt x="1" y="9"/>
                    <a:pt x="0" y="10"/>
                  </a:cubicBezTo>
                  <a:close/>
                </a:path>
              </a:pathLst>
            </a:custGeom>
            <a:solidFill>
              <a:srgbClr val="2D40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4" name="Freeform 295">
              <a:extLst>
                <a:ext uri="{FF2B5EF4-FFF2-40B4-BE49-F238E27FC236}">
                  <a16:creationId xmlns:a16="http://schemas.microsoft.com/office/drawing/2014/main" id="{0B951B64-2ECD-6325-983F-DE51B89F0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8" y="748"/>
              <a:ext cx="36" cy="30"/>
            </a:xfrm>
            <a:custGeom>
              <a:avLst/>
              <a:gdLst>
                <a:gd name="T0" fmla="*/ 6 w 15"/>
                <a:gd name="T1" fmla="*/ 6 h 13"/>
                <a:gd name="T2" fmla="*/ 1 w 15"/>
                <a:gd name="T3" fmla="*/ 1 h 13"/>
                <a:gd name="T4" fmla="*/ 2 w 15"/>
                <a:gd name="T5" fmla="*/ 0 h 13"/>
                <a:gd name="T6" fmla="*/ 9 w 15"/>
                <a:gd name="T7" fmla="*/ 3 h 13"/>
                <a:gd name="T8" fmla="*/ 10 w 15"/>
                <a:gd name="T9" fmla="*/ 7 h 13"/>
                <a:gd name="T10" fmla="*/ 15 w 15"/>
                <a:gd name="T11" fmla="*/ 13 h 13"/>
                <a:gd name="T12" fmla="*/ 8 w 15"/>
                <a:gd name="T13" fmla="*/ 6 h 13"/>
                <a:gd name="T14" fmla="*/ 6 w 15"/>
                <a:gd name="T1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3">
                  <a:moveTo>
                    <a:pt x="6" y="6"/>
                  </a:moveTo>
                  <a:cubicBezTo>
                    <a:pt x="4" y="4"/>
                    <a:pt x="2" y="3"/>
                    <a:pt x="1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3"/>
                    <a:pt x="6" y="3"/>
                    <a:pt x="9" y="3"/>
                  </a:cubicBezTo>
                  <a:cubicBezTo>
                    <a:pt x="7" y="5"/>
                    <a:pt x="10" y="6"/>
                    <a:pt x="10" y="7"/>
                  </a:cubicBezTo>
                  <a:cubicBezTo>
                    <a:pt x="12" y="9"/>
                    <a:pt x="15" y="10"/>
                    <a:pt x="15" y="13"/>
                  </a:cubicBezTo>
                  <a:cubicBezTo>
                    <a:pt x="13" y="11"/>
                    <a:pt x="10" y="8"/>
                    <a:pt x="8" y="6"/>
                  </a:cubicBezTo>
                  <a:cubicBezTo>
                    <a:pt x="7" y="6"/>
                    <a:pt x="7" y="4"/>
                    <a:pt x="6" y="6"/>
                  </a:cubicBezTo>
                  <a:close/>
                </a:path>
              </a:pathLst>
            </a:custGeom>
            <a:solidFill>
              <a:srgbClr val="632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5" name="Freeform 296">
              <a:extLst>
                <a:ext uri="{FF2B5EF4-FFF2-40B4-BE49-F238E27FC236}">
                  <a16:creationId xmlns:a16="http://schemas.microsoft.com/office/drawing/2014/main" id="{50F0F523-DB8E-B53B-980E-B67479CAF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7" y="1129"/>
              <a:ext cx="12" cy="29"/>
            </a:xfrm>
            <a:custGeom>
              <a:avLst/>
              <a:gdLst>
                <a:gd name="T0" fmla="*/ 5 w 5"/>
                <a:gd name="T1" fmla="*/ 6 h 12"/>
                <a:gd name="T2" fmla="*/ 4 w 5"/>
                <a:gd name="T3" fmla="*/ 12 h 12"/>
                <a:gd name="T4" fmla="*/ 2 w 5"/>
                <a:gd name="T5" fmla="*/ 6 h 12"/>
                <a:gd name="T6" fmla="*/ 1 w 5"/>
                <a:gd name="T7" fmla="*/ 9 h 12"/>
                <a:gd name="T8" fmla="*/ 4 w 5"/>
                <a:gd name="T9" fmla="*/ 0 h 12"/>
                <a:gd name="T10" fmla="*/ 5 w 5"/>
                <a:gd name="T1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2">
                  <a:moveTo>
                    <a:pt x="5" y="6"/>
                  </a:moveTo>
                  <a:cubicBezTo>
                    <a:pt x="5" y="8"/>
                    <a:pt x="5" y="10"/>
                    <a:pt x="4" y="12"/>
                  </a:cubicBezTo>
                  <a:cubicBezTo>
                    <a:pt x="3" y="10"/>
                    <a:pt x="3" y="8"/>
                    <a:pt x="2" y="6"/>
                  </a:cubicBezTo>
                  <a:cubicBezTo>
                    <a:pt x="1" y="7"/>
                    <a:pt x="1" y="8"/>
                    <a:pt x="1" y="9"/>
                  </a:cubicBezTo>
                  <a:cubicBezTo>
                    <a:pt x="0" y="6"/>
                    <a:pt x="1" y="3"/>
                    <a:pt x="4" y="0"/>
                  </a:cubicBezTo>
                  <a:cubicBezTo>
                    <a:pt x="3" y="3"/>
                    <a:pt x="3" y="5"/>
                    <a:pt x="5" y="6"/>
                  </a:cubicBezTo>
                  <a:close/>
                </a:path>
              </a:pathLst>
            </a:custGeom>
            <a:solidFill>
              <a:srgbClr val="202E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6" name="Freeform 297">
              <a:extLst>
                <a:ext uri="{FF2B5EF4-FFF2-40B4-BE49-F238E27FC236}">
                  <a16:creationId xmlns:a16="http://schemas.microsoft.com/office/drawing/2014/main" id="{3AB883FF-01AE-B979-DA28-5AE268232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1" y="947"/>
              <a:ext cx="9" cy="40"/>
            </a:xfrm>
            <a:custGeom>
              <a:avLst/>
              <a:gdLst>
                <a:gd name="T0" fmla="*/ 4 w 4"/>
                <a:gd name="T1" fmla="*/ 4 h 17"/>
                <a:gd name="T2" fmla="*/ 1 w 4"/>
                <a:gd name="T3" fmla="*/ 16 h 17"/>
                <a:gd name="T4" fmla="*/ 0 w 4"/>
                <a:gd name="T5" fmla="*/ 17 h 17"/>
                <a:gd name="T6" fmla="*/ 3 w 4"/>
                <a:gd name="T7" fmla="*/ 0 h 17"/>
                <a:gd name="T8" fmla="*/ 4 w 4"/>
                <a:gd name="T9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7">
                  <a:moveTo>
                    <a:pt x="4" y="4"/>
                  </a:moveTo>
                  <a:cubicBezTo>
                    <a:pt x="3" y="9"/>
                    <a:pt x="2" y="13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1"/>
                    <a:pt x="2" y="5"/>
                    <a:pt x="3" y="0"/>
                  </a:cubicBezTo>
                  <a:cubicBezTo>
                    <a:pt x="3" y="1"/>
                    <a:pt x="2" y="3"/>
                    <a:pt x="4" y="4"/>
                  </a:cubicBezTo>
                  <a:close/>
                </a:path>
              </a:pathLst>
            </a:custGeom>
            <a:solidFill>
              <a:srgbClr val="56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7" name="Freeform 298">
              <a:extLst>
                <a:ext uri="{FF2B5EF4-FFF2-40B4-BE49-F238E27FC236}">
                  <a16:creationId xmlns:a16="http://schemas.microsoft.com/office/drawing/2014/main" id="{2558605B-D841-91D1-3B2B-6FC9403FF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" y="868"/>
              <a:ext cx="10" cy="34"/>
            </a:xfrm>
            <a:custGeom>
              <a:avLst/>
              <a:gdLst>
                <a:gd name="T0" fmla="*/ 3 w 4"/>
                <a:gd name="T1" fmla="*/ 7 h 14"/>
                <a:gd name="T2" fmla="*/ 1 w 4"/>
                <a:gd name="T3" fmla="*/ 14 h 14"/>
                <a:gd name="T4" fmla="*/ 2 w 4"/>
                <a:gd name="T5" fmla="*/ 0 h 14"/>
                <a:gd name="T6" fmla="*/ 3 w 4"/>
                <a:gd name="T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4">
                  <a:moveTo>
                    <a:pt x="3" y="7"/>
                  </a:moveTo>
                  <a:cubicBezTo>
                    <a:pt x="3" y="9"/>
                    <a:pt x="4" y="12"/>
                    <a:pt x="1" y="14"/>
                  </a:cubicBezTo>
                  <a:cubicBezTo>
                    <a:pt x="3" y="10"/>
                    <a:pt x="0" y="5"/>
                    <a:pt x="2" y="0"/>
                  </a:cubicBezTo>
                  <a:cubicBezTo>
                    <a:pt x="3" y="2"/>
                    <a:pt x="2" y="5"/>
                    <a:pt x="3" y="7"/>
                  </a:cubicBezTo>
                  <a:close/>
                </a:path>
              </a:pathLst>
            </a:custGeom>
            <a:solidFill>
              <a:srgbClr val="8A2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8" name="Freeform 299">
              <a:extLst>
                <a:ext uri="{FF2B5EF4-FFF2-40B4-BE49-F238E27FC236}">
                  <a16:creationId xmlns:a16="http://schemas.microsoft.com/office/drawing/2014/main" id="{14399AB0-6CE5-8C6D-12ED-AF939364E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1" y="1155"/>
              <a:ext cx="12" cy="24"/>
            </a:xfrm>
            <a:custGeom>
              <a:avLst/>
              <a:gdLst>
                <a:gd name="T0" fmla="*/ 3 w 5"/>
                <a:gd name="T1" fmla="*/ 8 h 10"/>
                <a:gd name="T2" fmla="*/ 0 w 5"/>
                <a:gd name="T3" fmla="*/ 10 h 10"/>
                <a:gd name="T4" fmla="*/ 5 w 5"/>
                <a:gd name="T5" fmla="*/ 0 h 10"/>
                <a:gd name="T6" fmla="*/ 3 w 5"/>
                <a:gd name="T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0">
                  <a:moveTo>
                    <a:pt x="3" y="8"/>
                  </a:moveTo>
                  <a:cubicBezTo>
                    <a:pt x="2" y="9"/>
                    <a:pt x="1" y="10"/>
                    <a:pt x="0" y="10"/>
                  </a:cubicBezTo>
                  <a:cubicBezTo>
                    <a:pt x="1" y="7"/>
                    <a:pt x="2" y="3"/>
                    <a:pt x="5" y="0"/>
                  </a:cubicBezTo>
                  <a:cubicBezTo>
                    <a:pt x="5" y="4"/>
                    <a:pt x="4" y="6"/>
                    <a:pt x="3" y="8"/>
                  </a:cubicBezTo>
                  <a:close/>
                </a:path>
              </a:pathLst>
            </a:custGeom>
            <a:solidFill>
              <a:srgbClr val="2E4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9" name="Freeform 300">
              <a:extLst>
                <a:ext uri="{FF2B5EF4-FFF2-40B4-BE49-F238E27FC236}">
                  <a16:creationId xmlns:a16="http://schemas.microsoft.com/office/drawing/2014/main" id="{A635AB57-3ED2-48D3-75C3-370D3313C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6" y="1224"/>
              <a:ext cx="11" cy="21"/>
            </a:xfrm>
            <a:custGeom>
              <a:avLst/>
              <a:gdLst>
                <a:gd name="T0" fmla="*/ 0 w 5"/>
                <a:gd name="T1" fmla="*/ 8 h 9"/>
                <a:gd name="T2" fmla="*/ 2 w 5"/>
                <a:gd name="T3" fmla="*/ 0 h 9"/>
                <a:gd name="T4" fmla="*/ 4 w 5"/>
                <a:gd name="T5" fmla="*/ 4 h 9"/>
                <a:gd name="T6" fmla="*/ 0 w 5"/>
                <a:gd name="T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9">
                  <a:moveTo>
                    <a:pt x="0" y="8"/>
                  </a:moveTo>
                  <a:cubicBezTo>
                    <a:pt x="0" y="5"/>
                    <a:pt x="1" y="2"/>
                    <a:pt x="2" y="0"/>
                  </a:cubicBezTo>
                  <a:cubicBezTo>
                    <a:pt x="3" y="1"/>
                    <a:pt x="5" y="2"/>
                    <a:pt x="4" y="4"/>
                  </a:cubicBezTo>
                  <a:cubicBezTo>
                    <a:pt x="2" y="5"/>
                    <a:pt x="3" y="9"/>
                    <a:pt x="0" y="8"/>
                  </a:cubicBezTo>
                  <a:close/>
                </a:path>
              </a:pathLst>
            </a:custGeom>
            <a:solidFill>
              <a:srgbClr val="1E23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0" name="Freeform 301">
              <a:extLst>
                <a:ext uri="{FF2B5EF4-FFF2-40B4-BE49-F238E27FC236}">
                  <a16:creationId xmlns:a16="http://schemas.microsoft.com/office/drawing/2014/main" id="{1D10E0DF-8F85-F824-6203-D8AA06A8F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" y="1134"/>
              <a:ext cx="12" cy="14"/>
            </a:xfrm>
            <a:custGeom>
              <a:avLst/>
              <a:gdLst>
                <a:gd name="T0" fmla="*/ 4 w 5"/>
                <a:gd name="T1" fmla="*/ 6 h 6"/>
                <a:gd name="T2" fmla="*/ 1 w 5"/>
                <a:gd name="T3" fmla="*/ 6 h 6"/>
                <a:gd name="T4" fmla="*/ 1 w 5"/>
                <a:gd name="T5" fmla="*/ 5 h 6"/>
                <a:gd name="T6" fmla="*/ 2 w 5"/>
                <a:gd name="T7" fmla="*/ 0 h 6"/>
                <a:gd name="T8" fmla="*/ 5 w 5"/>
                <a:gd name="T9" fmla="*/ 5 h 6"/>
                <a:gd name="T10" fmla="*/ 4 w 5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4" y="6"/>
                  </a:moveTo>
                  <a:cubicBezTo>
                    <a:pt x="3" y="6"/>
                    <a:pt x="2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cubicBezTo>
                    <a:pt x="1" y="3"/>
                    <a:pt x="0" y="0"/>
                    <a:pt x="2" y="0"/>
                  </a:cubicBezTo>
                  <a:cubicBezTo>
                    <a:pt x="3" y="0"/>
                    <a:pt x="5" y="3"/>
                    <a:pt x="5" y="5"/>
                  </a:cubicBezTo>
                  <a:cubicBezTo>
                    <a:pt x="5" y="6"/>
                    <a:pt x="5" y="6"/>
                    <a:pt x="4" y="6"/>
                  </a:cubicBezTo>
                  <a:close/>
                </a:path>
              </a:pathLst>
            </a:custGeom>
            <a:solidFill>
              <a:srgbClr val="202E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1" name="Freeform 302">
              <a:extLst>
                <a:ext uri="{FF2B5EF4-FFF2-40B4-BE49-F238E27FC236}">
                  <a16:creationId xmlns:a16="http://schemas.microsoft.com/office/drawing/2014/main" id="{584042A2-EA53-C861-D1EC-65B8AF971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" y="1141"/>
              <a:ext cx="15" cy="24"/>
            </a:xfrm>
            <a:custGeom>
              <a:avLst/>
              <a:gdLst>
                <a:gd name="T0" fmla="*/ 4 w 6"/>
                <a:gd name="T1" fmla="*/ 7 h 10"/>
                <a:gd name="T2" fmla="*/ 1 w 6"/>
                <a:gd name="T3" fmla="*/ 9 h 10"/>
                <a:gd name="T4" fmla="*/ 3 w 6"/>
                <a:gd name="T5" fmla="*/ 2 h 10"/>
                <a:gd name="T6" fmla="*/ 5 w 6"/>
                <a:gd name="T7" fmla="*/ 0 h 10"/>
                <a:gd name="T8" fmla="*/ 5 w 6"/>
                <a:gd name="T9" fmla="*/ 3 h 10"/>
                <a:gd name="T10" fmla="*/ 4 w 6"/>
                <a:gd name="T1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4" y="7"/>
                  </a:moveTo>
                  <a:cubicBezTo>
                    <a:pt x="3" y="7"/>
                    <a:pt x="3" y="10"/>
                    <a:pt x="1" y="9"/>
                  </a:cubicBezTo>
                  <a:cubicBezTo>
                    <a:pt x="0" y="6"/>
                    <a:pt x="3" y="5"/>
                    <a:pt x="3" y="2"/>
                  </a:cubicBezTo>
                  <a:cubicBezTo>
                    <a:pt x="4" y="2"/>
                    <a:pt x="3" y="0"/>
                    <a:pt x="5" y="0"/>
                  </a:cubicBezTo>
                  <a:cubicBezTo>
                    <a:pt x="6" y="1"/>
                    <a:pt x="5" y="2"/>
                    <a:pt x="5" y="3"/>
                  </a:cubicBezTo>
                  <a:cubicBezTo>
                    <a:pt x="4" y="4"/>
                    <a:pt x="4" y="6"/>
                    <a:pt x="4" y="7"/>
                  </a:cubicBezTo>
                  <a:close/>
                </a:path>
              </a:pathLst>
            </a:custGeom>
            <a:solidFill>
              <a:srgbClr val="232F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2" name="Freeform 303">
              <a:extLst>
                <a:ext uri="{FF2B5EF4-FFF2-40B4-BE49-F238E27FC236}">
                  <a16:creationId xmlns:a16="http://schemas.microsoft.com/office/drawing/2014/main" id="{76189270-07E3-3724-BEAD-9928E446B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4" y="1165"/>
              <a:ext cx="15" cy="21"/>
            </a:xfrm>
            <a:custGeom>
              <a:avLst/>
              <a:gdLst>
                <a:gd name="T0" fmla="*/ 2 w 6"/>
                <a:gd name="T1" fmla="*/ 9 h 9"/>
                <a:gd name="T2" fmla="*/ 2 w 6"/>
                <a:gd name="T3" fmla="*/ 6 h 9"/>
                <a:gd name="T4" fmla="*/ 2 w 6"/>
                <a:gd name="T5" fmla="*/ 3 h 9"/>
                <a:gd name="T6" fmla="*/ 5 w 6"/>
                <a:gd name="T7" fmla="*/ 0 h 9"/>
                <a:gd name="T8" fmla="*/ 6 w 6"/>
                <a:gd name="T9" fmla="*/ 4 h 9"/>
                <a:gd name="T10" fmla="*/ 6 w 6"/>
                <a:gd name="T11" fmla="*/ 5 h 9"/>
                <a:gd name="T12" fmla="*/ 2 w 6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9">
                  <a:moveTo>
                    <a:pt x="2" y="9"/>
                  </a:moveTo>
                  <a:cubicBezTo>
                    <a:pt x="0" y="8"/>
                    <a:pt x="1" y="7"/>
                    <a:pt x="2" y="6"/>
                  </a:cubicBezTo>
                  <a:cubicBezTo>
                    <a:pt x="2" y="5"/>
                    <a:pt x="4" y="4"/>
                    <a:pt x="2" y="3"/>
                  </a:cubicBezTo>
                  <a:cubicBezTo>
                    <a:pt x="3" y="1"/>
                    <a:pt x="3" y="0"/>
                    <a:pt x="5" y="0"/>
                  </a:cubicBezTo>
                  <a:cubicBezTo>
                    <a:pt x="6" y="2"/>
                    <a:pt x="3" y="3"/>
                    <a:pt x="6" y="4"/>
                  </a:cubicBezTo>
                  <a:cubicBezTo>
                    <a:pt x="6" y="4"/>
                    <a:pt x="6" y="5"/>
                    <a:pt x="6" y="5"/>
                  </a:cubicBezTo>
                  <a:cubicBezTo>
                    <a:pt x="5" y="7"/>
                    <a:pt x="3" y="7"/>
                    <a:pt x="2" y="9"/>
                  </a:cubicBezTo>
                  <a:close/>
                </a:path>
              </a:pathLst>
            </a:custGeom>
            <a:solidFill>
              <a:srgbClr val="1E23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3" name="Freeform 304">
              <a:extLst>
                <a:ext uri="{FF2B5EF4-FFF2-40B4-BE49-F238E27FC236}">
                  <a16:creationId xmlns:a16="http://schemas.microsoft.com/office/drawing/2014/main" id="{74E5DF07-0FF5-6F4E-5FA7-506734874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3" y="1150"/>
              <a:ext cx="7" cy="17"/>
            </a:xfrm>
            <a:custGeom>
              <a:avLst/>
              <a:gdLst>
                <a:gd name="T0" fmla="*/ 3 w 3"/>
                <a:gd name="T1" fmla="*/ 0 h 7"/>
                <a:gd name="T2" fmla="*/ 2 w 3"/>
                <a:gd name="T3" fmla="*/ 7 h 7"/>
                <a:gd name="T4" fmla="*/ 1 w 3"/>
                <a:gd name="T5" fmla="*/ 0 h 7"/>
                <a:gd name="T6" fmla="*/ 3 w 3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cubicBezTo>
                    <a:pt x="3" y="2"/>
                    <a:pt x="2" y="4"/>
                    <a:pt x="2" y="7"/>
                  </a:cubicBezTo>
                  <a:cubicBezTo>
                    <a:pt x="0" y="5"/>
                    <a:pt x="2" y="2"/>
                    <a:pt x="1" y="0"/>
                  </a:cubicBezTo>
                  <a:cubicBezTo>
                    <a:pt x="2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222E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4" name="Freeform 305">
              <a:extLst>
                <a:ext uri="{FF2B5EF4-FFF2-40B4-BE49-F238E27FC236}">
                  <a16:creationId xmlns:a16="http://schemas.microsoft.com/office/drawing/2014/main" id="{122FD6C7-6011-D8CA-C27D-247D3BF19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5" y="1153"/>
              <a:ext cx="7" cy="14"/>
            </a:xfrm>
            <a:custGeom>
              <a:avLst/>
              <a:gdLst>
                <a:gd name="T0" fmla="*/ 1 w 3"/>
                <a:gd name="T1" fmla="*/ 0 h 6"/>
                <a:gd name="T2" fmla="*/ 2 w 3"/>
                <a:gd name="T3" fmla="*/ 6 h 6"/>
                <a:gd name="T4" fmla="*/ 1 w 3"/>
                <a:gd name="T5" fmla="*/ 0 h 6"/>
                <a:gd name="T6" fmla="*/ 1 w 3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1" y="0"/>
                  </a:moveTo>
                  <a:cubicBezTo>
                    <a:pt x="2" y="2"/>
                    <a:pt x="3" y="4"/>
                    <a:pt x="2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02E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5" name="Freeform 306">
              <a:extLst>
                <a:ext uri="{FF2B5EF4-FFF2-40B4-BE49-F238E27FC236}">
                  <a16:creationId xmlns:a16="http://schemas.microsoft.com/office/drawing/2014/main" id="{4719AAD8-7B73-C320-463F-91446BFD9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" y="1970"/>
              <a:ext cx="313" cy="1007"/>
            </a:xfrm>
            <a:custGeom>
              <a:avLst/>
              <a:gdLst>
                <a:gd name="T0" fmla="*/ 106 w 132"/>
                <a:gd name="T1" fmla="*/ 299 h 425"/>
                <a:gd name="T2" fmla="*/ 95 w 132"/>
                <a:gd name="T3" fmla="*/ 333 h 425"/>
                <a:gd name="T4" fmla="*/ 44 w 132"/>
                <a:gd name="T5" fmla="*/ 413 h 425"/>
                <a:gd name="T6" fmla="*/ 41 w 132"/>
                <a:gd name="T7" fmla="*/ 408 h 425"/>
                <a:gd name="T8" fmla="*/ 27 w 132"/>
                <a:gd name="T9" fmla="*/ 423 h 425"/>
                <a:gd name="T10" fmla="*/ 29 w 132"/>
                <a:gd name="T11" fmla="*/ 405 h 425"/>
                <a:gd name="T12" fmla="*/ 33 w 132"/>
                <a:gd name="T13" fmla="*/ 408 h 425"/>
                <a:gd name="T14" fmla="*/ 64 w 132"/>
                <a:gd name="T15" fmla="*/ 360 h 425"/>
                <a:gd name="T16" fmla="*/ 65 w 132"/>
                <a:gd name="T17" fmla="*/ 323 h 425"/>
                <a:gd name="T18" fmla="*/ 69 w 132"/>
                <a:gd name="T19" fmla="*/ 311 h 425"/>
                <a:gd name="T20" fmla="*/ 71 w 132"/>
                <a:gd name="T21" fmla="*/ 293 h 425"/>
                <a:gd name="T22" fmla="*/ 76 w 132"/>
                <a:gd name="T23" fmla="*/ 335 h 425"/>
                <a:gd name="T24" fmla="*/ 62 w 132"/>
                <a:gd name="T25" fmla="*/ 249 h 425"/>
                <a:gd name="T26" fmla="*/ 24 w 132"/>
                <a:gd name="T27" fmla="*/ 148 h 425"/>
                <a:gd name="T28" fmla="*/ 3 w 132"/>
                <a:gd name="T29" fmla="*/ 97 h 425"/>
                <a:gd name="T30" fmla="*/ 60 w 132"/>
                <a:gd name="T31" fmla="*/ 217 h 425"/>
                <a:gd name="T32" fmla="*/ 77 w 132"/>
                <a:gd name="T33" fmla="*/ 261 h 425"/>
                <a:gd name="T34" fmla="*/ 85 w 132"/>
                <a:gd name="T35" fmla="*/ 271 h 425"/>
                <a:gd name="T36" fmla="*/ 89 w 132"/>
                <a:gd name="T37" fmla="*/ 291 h 425"/>
                <a:gd name="T38" fmla="*/ 92 w 132"/>
                <a:gd name="T39" fmla="*/ 291 h 425"/>
                <a:gd name="T40" fmla="*/ 82 w 132"/>
                <a:gd name="T41" fmla="*/ 221 h 425"/>
                <a:gd name="T42" fmla="*/ 83 w 132"/>
                <a:gd name="T43" fmla="*/ 207 h 425"/>
                <a:gd name="T44" fmla="*/ 68 w 132"/>
                <a:gd name="T45" fmla="*/ 149 h 425"/>
                <a:gd name="T46" fmla="*/ 93 w 132"/>
                <a:gd name="T47" fmla="*/ 205 h 425"/>
                <a:gd name="T48" fmla="*/ 100 w 132"/>
                <a:gd name="T49" fmla="*/ 239 h 425"/>
                <a:gd name="T50" fmla="*/ 106 w 132"/>
                <a:gd name="T51" fmla="*/ 277 h 425"/>
                <a:gd name="T52" fmla="*/ 101 w 132"/>
                <a:gd name="T53" fmla="*/ 297 h 425"/>
                <a:gd name="T54" fmla="*/ 95 w 132"/>
                <a:gd name="T55" fmla="*/ 303 h 425"/>
                <a:gd name="T56" fmla="*/ 97 w 132"/>
                <a:gd name="T57" fmla="*/ 307 h 425"/>
                <a:gd name="T58" fmla="*/ 103 w 132"/>
                <a:gd name="T59" fmla="*/ 237 h 425"/>
                <a:gd name="T60" fmla="*/ 90 w 132"/>
                <a:gd name="T61" fmla="*/ 156 h 425"/>
                <a:gd name="T62" fmla="*/ 87 w 132"/>
                <a:gd name="T63" fmla="*/ 152 h 425"/>
                <a:gd name="T64" fmla="*/ 19 w 132"/>
                <a:gd name="T65" fmla="*/ 20 h 425"/>
                <a:gd name="T66" fmla="*/ 49 w 132"/>
                <a:gd name="T67" fmla="*/ 60 h 425"/>
                <a:gd name="T68" fmla="*/ 70 w 132"/>
                <a:gd name="T69" fmla="*/ 93 h 425"/>
                <a:gd name="T70" fmla="*/ 74 w 132"/>
                <a:gd name="T71" fmla="*/ 99 h 425"/>
                <a:gd name="T72" fmla="*/ 104 w 132"/>
                <a:gd name="T73" fmla="*/ 164 h 425"/>
                <a:gd name="T74" fmla="*/ 107 w 132"/>
                <a:gd name="T75" fmla="*/ 188 h 425"/>
                <a:gd name="T76" fmla="*/ 110 w 132"/>
                <a:gd name="T77" fmla="*/ 197 h 425"/>
                <a:gd name="T78" fmla="*/ 105 w 132"/>
                <a:gd name="T79" fmla="*/ 166 h 425"/>
                <a:gd name="T80" fmla="*/ 115 w 132"/>
                <a:gd name="T81" fmla="*/ 200 h 425"/>
                <a:gd name="T82" fmla="*/ 82 w 132"/>
                <a:gd name="T83" fmla="*/ 89 h 425"/>
                <a:gd name="T84" fmla="*/ 108 w 132"/>
                <a:gd name="T85" fmla="*/ 151 h 425"/>
                <a:gd name="T86" fmla="*/ 96 w 132"/>
                <a:gd name="T87" fmla="*/ 103 h 425"/>
                <a:gd name="T88" fmla="*/ 91 w 132"/>
                <a:gd name="T89" fmla="*/ 87 h 425"/>
                <a:gd name="T90" fmla="*/ 50 w 132"/>
                <a:gd name="T91" fmla="*/ 1 h 425"/>
                <a:gd name="T92" fmla="*/ 83 w 132"/>
                <a:gd name="T93" fmla="*/ 44 h 425"/>
                <a:gd name="T94" fmla="*/ 117 w 132"/>
                <a:gd name="T95" fmla="*/ 140 h 425"/>
                <a:gd name="T96" fmla="*/ 102 w 132"/>
                <a:gd name="T97" fmla="*/ 86 h 425"/>
                <a:gd name="T98" fmla="*/ 103 w 132"/>
                <a:gd name="T99" fmla="*/ 79 h 425"/>
                <a:gd name="T100" fmla="*/ 106 w 132"/>
                <a:gd name="T101" fmla="*/ 71 h 425"/>
                <a:gd name="T102" fmla="*/ 126 w 132"/>
                <a:gd name="T103" fmla="*/ 164 h 425"/>
                <a:gd name="T104" fmla="*/ 128 w 132"/>
                <a:gd name="T105" fmla="*/ 129 h 425"/>
                <a:gd name="T106" fmla="*/ 128 w 132"/>
                <a:gd name="T107" fmla="*/ 171 h 425"/>
                <a:gd name="T108" fmla="*/ 123 w 132"/>
                <a:gd name="T109" fmla="*/ 224 h 425"/>
                <a:gd name="T110" fmla="*/ 121 w 132"/>
                <a:gd name="T111" fmla="*/ 206 h 425"/>
                <a:gd name="T112" fmla="*/ 118 w 132"/>
                <a:gd name="T113" fmla="*/ 227 h 425"/>
                <a:gd name="T114" fmla="*/ 117 w 132"/>
                <a:gd name="T115" fmla="*/ 262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2" h="425">
                  <a:moveTo>
                    <a:pt x="121" y="254"/>
                  </a:moveTo>
                  <a:cubicBezTo>
                    <a:pt x="122" y="255"/>
                    <a:pt x="123" y="257"/>
                    <a:pt x="122" y="259"/>
                  </a:cubicBezTo>
                  <a:cubicBezTo>
                    <a:pt x="118" y="272"/>
                    <a:pt x="114" y="286"/>
                    <a:pt x="109" y="299"/>
                  </a:cubicBezTo>
                  <a:cubicBezTo>
                    <a:pt x="109" y="300"/>
                    <a:pt x="109" y="304"/>
                    <a:pt x="106" y="303"/>
                  </a:cubicBezTo>
                  <a:cubicBezTo>
                    <a:pt x="104" y="302"/>
                    <a:pt x="105" y="301"/>
                    <a:pt x="106" y="299"/>
                  </a:cubicBezTo>
                  <a:cubicBezTo>
                    <a:pt x="108" y="294"/>
                    <a:pt x="109" y="289"/>
                    <a:pt x="111" y="284"/>
                  </a:cubicBezTo>
                  <a:cubicBezTo>
                    <a:pt x="107" y="294"/>
                    <a:pt x="103" y="304"/>
                    <a:pt x="101" y="313"/>
                  </a:cubicBezTo>
                  <a:cubicBezTo>
                    <a:pt x="102" y="312"/>
                    <a:pt x="101" y="308"/>
                    <a:pt x="105" y="307"/>
                  </a:cubicBezTo>
                  <a:cubicBezTo>
                    <a:pt x="106" y="310"/>
                    <a:pt x="104" y="313"/>
                    <a:pt x="103" y="315"/>
                  </a:cubicBezTo>
                  <a:cubicBezTo>
                    <a:pt x="100" y="321"/>
                    <a:pt x="98" y="327"/>
                    <a:pt x="95" y="333"/>
                  </a:cubicBezTo>
                  <a:cubicBezTo>
                    <a:pt x="93" y="338"/>
                    <a:pt x="89" y="343"/>
                    <a:pt x="87" y="348"/>
                  </a:cubicBezTo>
                  <a:cubicBezTo>
                    <a:pt x="85" y="352"/>
                    <a:pt x="84" y="356"/>
                    <a:pt x="81" y="359"/>
                  </a:cubicBezTo>
                  <a:cubicBezTo>
                    <a:pt x="79" y="363"/>
                    <a:pt x="77" y="367"/>
                    <a:pt x="74" y="370"/>
                  </a:cubicBezTo>
                  <a:cubicBezTo>
                    <a:pt x="71" y="374"/>
                    <a:pt x="68" y="379"/>
                    <a:pt x="65" y="384"/>
                  </a:cubicBezTo>
                  <a:cubicBezTo>
                    <a:pt x="60" y="395"/>
                    <a:pt x="52" y="404"/>
                    <a:pt x="44" y="413"/>
                  </a:cubicBezTo>
                  <a:cubicBezTo>
                    <a:pt x="41" y="414"/>
                    <a:pt x="40" y="417"/>
                    <a:pt x="38" y="419"/>
                  </a:cubicBezTo>
                  <a:cubicBezTo>
                    <a:pt x="37" y="420"/>
                    <a:pt x="36" y="421"/>
                    <a:pt x="35" y="421"/>
                  </a:cubicBezTo>
                  <a:cubicBezTo>
                    <a:pt x="34" y="422"/>
                    <a:pt x="33" y="422"/>
                    <a:pt x="32" y="421"/>
                  </a:cubicBezTo>
                  <a:cubicBezTo>
                    <a:pt x="31" y="420"/>
                    <a:pt x="32" y="419"/>
                    <a:pt x="33" y="418"/>
                  </a:cubicBezTo>
                  <a:cubicBezTo>
                    <a:pt x="36" y="415"/>
                    <a:pt x="38" y="411"/>
                    <a:pt x="41" y="408"/>
                  </a:cubicBezTo>
                  <a:cubicBezTo>
                    <a:pt x="44" y="405"/>
                    <a:pt x="46" y="401"/>
                    <a:pt x="49" y="398"/>
                  </a:cubicBezTo>
                  <a:cubicBezTo>
                    <a:pt x="50" y="397"/>
                    <a:pt x="49" y="397"/>
                    <a:pt x="49" y="397"/>
                  </a:cubicBezTo>
                  <a:cubicBezTo>
                    <a:pt x="49" y="397"/>
                    <a:pt x="49" y="397"/>
                    <a:pt x="49" y="398"/>
                  </a:cubicBezTo>
                  <a:cubicBezTo>
                    <a:pt x="45" y="402"/>
                    <a:pt x="42" y="406"/>
                    <a:pt x="39" y="411"/>
                  </a:cubicBezTo>
                  <a:cubicBezTo>
                    <a:pt x="35" y="416"/>
                    <a:pt x="30" y="419"/>
                    <a:pt x="27" y="423"/>
                  </a:cubicBezTo>
                  <a:cubicBezTo>
                    <a:pt x="26" y="424"/>
                    <a:pt x="25" y="425"/>
                    <a:pt x="23" y="424"/>
                  </a:cubicBezTo>
                  <a:cubicBezTo>
                    <a:pt x="22" y="423"/>
                    <a:pt x="23" y="421"/>
                    <a:pt x="23" y="420"/>
                  </a:cubicBezTo>
                  <a:cubicBezTo>
                    <a:pt x="24" y="418"/>
                    <a:pt x="27" y="416"/>
                    <a:pt x="26" y="412"/>
                  </a:cubicBezTo>
                  <a:cubicBezTo>
                    <a:pt x="26" y="412"/>
                    <a:pt x="26" y="412"/>
                    <a:pt x="27" y="411"/>
                  </a:cubicBezTo>
                  <a:cubicBezTo>
                    <a:pt x="28" y="409"/>
                    <a:pt x="28" y="407"/>
                    <a:pt x="29" y="405"/>
                  </a:cubicBezTo>
                  <a:cubicBezTo>
                    <a:pt x="29" y="404"/>
                    <a:pt x="29" y="404"/>
                    <a:pt x="29" y="404"/>
                  </a:cubicBezTo>
                  <a:cubicBezTo>
                    <a:pt x="30" y="402"/>
                    <a:pt x="31" y="401"/>
                    <a:pt x="32" y="401"/>
                  </a:cubicBezTo>
                  <a:cubicBezTo>
                    <a:pt x="34" y="403"/>
                    <a:pt x="33" y="405"/>
                    <a:pt x="33" y="407"/>
                  </a:cubicBezTo>
                  <a:cubicBezTo>
                    <a:pt x="33" y="407"/>
                    <a:pt x="33" y="408"/>
                    <a:pt x="33" y="408"/>
                  </a:cubicBezTo>
                  <a:cubicBezTo>
                    <a:pt x="33" y="409"/>
                    <a:pt x="33" y="408"/>
                    <a:pt x="33" y="408"/>
                  </a:cubicBezTo>
                  <a:cubicBezTo>
                    <a:pt x="35" y="406"/>
                    <a:pt x="35" y="402"/>
                    <a:pt x="39" y="404"/>
                  </a:cubicBezTo>
                  <a:cubicBezTo>
                    <a:pt x="39" y="404"/>
                    <a:pt x="40" y="403"/>
                    <a:pt x="40" y="402"/>
                  </a:cubicBezTo>
                  <a:cubicBezTo>
                    <a:pt x="45" y="397"/>
                    <a:pt x="49" y="391"/>
                    <a:pt x="52" y="385"/>
                  </a:cubicBezTo>
                  <a:cubicBezTo>
                    <a:pt x="53" y="384"/>
                    <a:pt x="54" y="383"/>
                    <a:pt x="55" y="382"/>
                  </a:cubicBezTo>
                  <a:cubicBezTo>
                    <a:pt x="60" y="376"/>
                    <a:pt x="63" y="368"/>
                    <a:pt x="64" y="360"/>
                  </a:cubicBezTo>
                  <a:cubicBezTo>
                    <a:pt x="64" y="358"/>
                    <a:pt x="65" y="356"/>
                    <a:pt x="66" y="354"/>
                  </a:cubicBezTo>
                  <a:cubicBezTo>
                    <a:pt x="67" y="352"/>
                    <a:pt x="64" y="354"/>
                    <a:pt x="64" y="352"/>
                  </a:cubicBezTo>
                  <a:cubicBezTo>
                    <a:pt x="63" y="352"/>
                    <a:pt x="63" y="351"/>
                    <a:pt x="63" y="350"/>
                  </a:cubicBezTo>
                  <a:cubicBezTo>
                    <a:pt x="63" y="347"/>
                    <a:pt x="63" y="343"/>
                    <a:pt x="64" y="340"/>
                  </a:cubicBezTo>
                  <a:cubicBezTo>
                    <a:pt x="66" y="334"/>
                    <a:pt x="65" y="328"/>
                    <a:pt x="65" y="323"/>
                  </a:cubicBezTo>
                  <a:cubicBezTo>
                    <a:pt x="63" y="306"/>
                    <a:pt x="60" y="291"/>
                    <a:pt x="57" y="275"/>
                  </a:cubicBezTo>
                  <a:cubicBezTo>
                    <a:pt x="58" y="273"/>
                    <a:pt x="59" y="273"/>
                    <a:pt x="60" y="274"/>
                  </a:cubicBezTo>
                  <a:cubicBezTo>
                    <a:pt x="61" y="276"/>
                    <a:pt x="62" y="277"/>
                    <a:pt x="62" y="279"/>
                  </a:cubicBezTo>
                  <a:cubicBezTo>
                    <a:pt x="66" y="292"/>
                    <a:pt x="67" y="306"/>
                    <a:pt x="68" y="318"/>
                  </a:cubicBezTo>
                  <a:cubicBezTo>
                    <a:pt x="69" y="317"/>
                    <a:pt x="67" y="314"/>
                    <a:pt x="69" y="311"/>
                  </a:cubicBezTo>
                  <a:cubicBezTo>
                    <a:pt x="69" y="310"/>
                    <a:pt x="70" y="310"/>
                    <a:pt x="71" y="311"/>
                  </a:cubicBezTo>
                  <a:cubicBezTo>
                    <a:pt x="72" y="312"/>
                    <a:pt x="72" y="313"/>
                    <a:pt x="72" y="314"/>
                  </a:cubicBezTo>
                  <a:cubicBezTo>
                    <a:pt x="72" y="323"/>
                    <a:pt x="73" y="333"/>
                    <a:pt x="72" y="338"/>
                  </a:cubicBezTo>
                  <a:cubicBezTo>
                    <a:pt x="75" y="328"/>
                    <a:pt x="74" y="313"/>
                    <a:pt x="70" y="299"/>
                  </a:cubicBezTo>
                  <a:cubicBezTo>
                    <a:pt x="70" y="297"/>
                    <a:pt x="68" y="294"/>
                    <a:pt x="71" y="293"/>
                  </a:cubicBezTo>
                  <a:cubicBezTo>
                    <a:pt x="73" y="293"/>
                    <a:pt x="73" y="296"/>
                    <a:pt x="74" y="299"/>
                  </a:cubicBezTo>
                  <a:cubicBezTo>
                    <a:pt x="76" y="307"/>
                    <a:pt x="77" y="316"/>
                    <a:pt x="77" y="324"/>
                  </a:cubicBezTo>
                  <a:cubicBezTo>
                    <a:pt x="77" y="332"/>
                    <a:pt x="76" y="339"/>
                    <a:pt x="74" y="346"/>
                  </a:cubicBezTo>
                  <a:cubicBezTo>
                    <a:pt x="72" y="349"/>
                    <a:pt x="71" y="352"/>
                    <a:pt x="70" y="355"/>
                  </a:cubicBezTo>
                  <a:cubicBezTo>
                    <a:pt x="75" y="349"/>
                    <a:pt x="75" y="342"/>
                    <a:pt x="76" y="335"/>
                  </a:cubicBezTo>
                  <a:cubicBezTo>
                    <a:pt x="79" y="319"/>
                    <a:pt x="75" y="303"/>
                    <a:pt x="71" y="288"/>
                  </a:cubicBezTo>
                  <a:cubicBezTo>
                    <a:pt x="70" y="283"/>
                    <a:pt x="69" y="278"/>
                    <a:pt x="67" y="272"/>
                  </a:cubicBezTo>
                  <a:cubicBezTo>
                    <a:pt x="66" y="267"/>
                    <a:pt x="64" y="261"/>
                    <a:pt x="62" y="256"/>
                  </a:cubicBezTo>
                  <a:cubicBezTo>
                    <a:pt x="61" y="254"/>
                    <a:pt x="61" y="253"/>
                    <a:pt x="61" y="252"/>
                  </a:cubicBezTo>
                  <a:cubicBezTo>
                    <a:pt x="61" y="250"/>
                    <a:pt x="61" y="249"/>
                    <a:pt x="62" y="249"/>
                  </a:cubicBezTo>
                  <a:cubicBezTo>
                    <a:pt x="63" y="248"/>
                    <a:pt x="64" y="250"/>
                    <a:pt x="64" y="251"/>
                  </a:cubicBezTo>
                  <a:cubicBezTo>
                    <a:pt x="65" y="253"/>
                    <a:pt x="65" y="255"/>
                    <a:pt x="66" y="257"/>
                  </a:cubicBezTo>
                  <a:cubicBezTo>
                    <a:pt x="61" y="238"/>
                    <a:pt x="55" y="218"/>
                    <a:pt x="47" y="200"/>
                  </a:cubicBezTo>
                  <a:cubicBezTo>
                    <a:pt x="40" y="184"/>
                    <a:pt x="34" y="167"/>
                    <a:pt x="27" y="151"/>
                  </a:cubicBezTo>
                  <a:cubicBezTo>
                    <a:pt x="26" y="150"/>
                    <a:pt x="26" y="148"/>
                    <a:pt x="24" y="148"/>
                  </a:cubicBezTo>
                  <a:cubicBezTo>
                    <a:pt x="20" y="142"/>
                    <a:pt x="18" y="135"/>
                    <a:pt x="15" y="129"/>
                  </a:cubicBezTo>
                  <a:cubicBezTo>
                    <a:pt x="13" y="125"/>
                    <a:pt x="12" y="122"/>
                    <a:pt x="9" y="119"/>
                  </a:cubicBezTo>
                  <a:cubicBezTo>
                    <a:pt x="6" y="117"/>
                    <a:pt x="9" y="114"/>
                    <a:pt x="8" y="112"/>
                  </a:cubicBezTo>
                  <a:cubicBezTo>
                    <a:pt x="5" y="109"/>
                    <a:pt x="4" y="105"/>
                    <a:pt x="3" y="102"/>
                  </a:cubicBezTo>
                  <a:cubicBezTo>
                    <a:pt x="3" y="100"/>
                    <a:pt x="0" y="99"/>
                    <a:pt x="3" y="97"/>
                  </a:cubicBezTo>
                  <a:cubicBezTo>
                    <a:pt x="7" y="99"/>
                    <a:pt x="8" y="102"/>
                    <a:pt x="10" y="106"/>
                  </a:cubicBezTo>
                  <a:cubicBezTo>
                    <a:pt x="15" y="117"/>
                    <a:pt x="20" y="128"/>
                    <a:pt x="25" y="139"/>
                  </a:cubicBezTo>
                  <a:cubicBezTo>
                    <a:pt x="32" y="153"/>
                    <a:pt x="37" y="166"/>
                    <a:pt x="43" y="180"/>
                  </a:cubicBezTo>
                  <a:cubicBezTo>
                    <a:pt x="47" y="189"/>
                    <a:pt x="51" y="198"/>
                    <a:pt x="56" y="206"/>
                  </a:cubicBezTo>
                  <a:cubicBezTo>
                    <a:pt x="58" y="210"/>
                    <a:pt x="59" y="214"/>
                    <a:pt x="60" y="217"/>
                  </a:cubicBezTo>
                  <a:cubicBezTo>
                    <a:pt x="66" y="235"/>
                    <a:pt x="72" y="253"/>
                    <a:pt x="77" y="271"/>
                  </a:cubicBezTo>
                  <a:cubicBezTo>
                    <a:pt x="80" y="282"/>
                    <a:pt x="83" y="293"/>
                    <a:pt x="83" y="305"/>
                  </a:cubicBezTo>
                  <a:cubicBezTo>
                    <a:pt x="84" y="293"/>
                    <a:pt x="80" y="281"/>
                    <a:pt x="77" y="270"/>
                  </a:cubicBezTo>
                  <a:cubicBezTo>
                    <a:pt x="77" y="267"/>
                    <a:pt x="76" y="265"/>
                    <a:pt x="76" y="263"/>
                  </a:cubicBezTo>
                  <a:cubicBezTo>
                    <a:pt x="76" y="262"/>
                    <a:pt x="76" y="261"/>
                    <a:pt x="77" y="261"/>
                  </a:cubicBezTo>
                  <a:cubicBezTo>
                    <a:pt x="78" y="260"/>
                    <a:pt x="78" y="261"/>
                    <a:pt x="79" y="262"/>
                  </a:cubicBezTo>
                  <a:cubicBezTo>
                    <a:pt x="80" y="263"/>
                    <a:pt x="80" y="264"/>
                    <a:pt x="80" y="265"/>
                  </a:cubicBezTo>
                  <a:cubicBezTo>
                    <a:pt x="82" y="271"/>
                    <a:pt x="84" y="276"/>
                    <a:pt x="84" y="281"/>
                  </a:cubicBezTo>
                  <a:cubicBezTo>
                    <a:pt x="84" y="280"/>
                    <a:pt x="84" y="278"/>
                    <a:pt x="84" y="277"/>
                  </a:cubicBezTo>
                  <a:cubicBezTo>
                    <a:pt x="85" y="275"/>
                    <a:pt x="84" y="273"/>
                    <a:pt x="85" y="271"/>
                  </a:cubicBezTo>
                  <a:cubicBezTo>
                    <a:pt x="85" y="270"/>
                    <a:pt x="85" y="270"/>
                    <a:pt x="86" y="270"/>
                  </a:cubicBezTo>
                  <a:cubicBezTo>
                    <a:pt x="87" y="269"/>
                    <a:pt x="88" y="269"/>
                    <a:pt x="89" y="270"/>
                  </a:cubicBezTo>
                  <a:cubicBezTo>
                    <a:pt x="89" y="271"/>
                    <a:pt x="89" y="272"/>
                    <a:pt x="89" y="274"/>
                  </a:cubicBezTo>
                  <a:cubicBezTo>
                    <a:pt x="88" y="278"/>
                    <a:pt x="89" y="282"/>
                    <a:pt x="89" y="286"/>
                  </a:cubicBezTo>
                  <a:cubicBezTo>
                    <a:pt x="89" y="288"/>
                    <a:pt x="90" y="290"/>
                    <a:pt x="89" y="291"/>
                  </a:cubicBezTo>
                  <a:cubicBezTo>
                    <a:pt x="87" y="294"/>
                    <a:pt x="88" y="296"/>
                    <a:pt x="87" y="299"/>
                  </a:cubicBezTo>
                  <a:cubicBezTo>
                    <a:pt x="86" y="307"/>
                    <a:pt x="84" y="314"/>
                    <a:pt x="84" y="321"/>
                  </a:cubicBezTo>
                  <a:cubicBezTo>
                    <a:pt x="86" y="315"/>
                    <a:pt x="88" y="307"/>
                    <a:pt x="87" y="300"/>
                  </a:cubicBezTo>
                  <a:cubicBezTo>
                    <a:pt x="88" y="297"/>
                    <a:pt x="87" y="293"/>
                    <a:pt x="90" y="291"/>
                  </a:cubicBezTo>
                  <a:cubicBezTo>
                    <a:pt x="91" y="290"/>
                    <a:pt x="91" y="295"/>
                    <a:pt x="92" y="291"/>
                  </a:cubicBezTo>
                  <a:cubicBezTo>
                    <a:pt x="93" y="285"/>
                    <a:pt x="92" y="279"/>
                    <a:pt x="90" y="274"/>
                  </a:cubicBezTo>
                  <a:cubicBezTo>
                    <a:pt x="89" y="272"/>
                    <a:pt x="89" y="271"/>
                    <a:pt x="89" y="269"/>
                  </a:cubicBezTo>
                  <a:cubicBezTo>
                    <a:pt x="89" y="257"/>
                    <a:pt x="85" y="245"/>
                    <a:pt x="82" y="232"/>
                  </a:cubicBezTo>
                  <a:cubicBezTo>
                    <a:pt x="81" y="229"/>
                    <a:pt x="80" y="226"/>
                    <a:pt x="80" y="223"/>
                  </a:cubicBezTo>
                  <a:cubicBezTo>
                    <a:pt x="80" y="222"/>
                    <a:pt x="81" y="221"/>
                    <a:pt x="82" y="221"/>
                  </a:cubicBezTo>
                  <a:cubicBezTo>
                    <a:pt x="85" y="224"/>
                    <a:pt x="85" y="228"/>
                    <a:pt x="86" y="231"/>
                  </a:cubicBezTo>
                  <a:cubicBezTo>
                    <a:pt x="88" y="238"/>
                    <a:pt x="89" y="245"/>
                    <a:pt x="90" y="252"/>
                  </a:cubicBezTo>
                  <a:cubicBezTo>
                    <a:pt x="89" y="245"/>
                    <a:pt x="88" y="238"/>
                    <a:pt x="86" y="231"/>
                  </a:cubicBezTo>
                  <a:cubicBezTo>
                    <a:pt x="84" y="224"/>
                    <a:pt x="85" y="217"/>
                    <a:pt x="82" y="210"/>
                  </a:cubicBezTo>
                  <a:cubicBezTo>
                    <a:pt x="82" y="209"/>
                    <a:pt x="82" y="208"/>
                    <a:pt x="83" y="207"/>
                  </a:cubicBezTo>
                  <a:cubicBezTo>
                    <a:pt x="85" y="206"/>
                    <a:pt x="86" y="208"/>
                    <a:pt x="86" y="209"/>
                  </a:cubicBezTo>
                  <a:cubicBezTo>
                    <a:pt x="90" y="223"/>
                    <a:pt x="94" y="237"/>
                    <a:pt x="96" y="248"/>
                  </a:cubicBezTo>
                  <a:cubicBezTo>
                    <a:pt x="94" y="236"/>
                    <a:pt x="90" y="221"/>
                    <a:pt x="87" y="205"/>
                  </a:cubicBezTo>
                  <a:cubicBezTo>
                    <a:pt x="84" y="190"/>
                    <a:pt x="77" y="175"/>
                    <a:pt x="72" y="160"/>
                  </a:cubicBezTo>
                  <a:cubicBezTo>
                    <a:pt x="71" y="157"/>
                    <a:pt x="68" y="153"/>
                    <a:pt x="68" y="149"/>
                  </a:cubicBezTo>
                  <a:cubicBezTo>
                    <a:pt x="69" y="148"/>
                    <a:pt x="69" y="148"/>
                    <a:pt x="70" y="148"/>
                  </a:cubicBezTo>
                  <a:cubicBezTo>
                    <a:pt x="72" y="149"/>
                    <a:pt x="72" y="151"/>
                    <a:pt x="73" y="152"/>
                  </a:cubicBezTo>
                  <a:cubicBezTo>
                    <a:pt x="81" y="171"/>
                    <a:pt x="87" y="190"/>
                    <a:pt x="92" y="209"/>
                  </a:cubicBezTo>
                  <a:cubicBezTo>
                    <a:pt x="94" y="214"/>
                    <a:pt x="95" y="220"/>
                    <a:pt x="95" y="223"/>
                  </a:cubicBezTo>
                  <a:cubicBezTo>
                    <a:pt x="96" y="218"/>
                    <a:pt x="95" y="211"/>
                    <a:pt x="93" y="205"/>
                  </a:cubicBezTo>
                  <a:cubicBezTo>
                    <a:pt x="92" y="203"/>
                    <a:pt x="92" y="202"/>
                    <a:pt x="94" y="201"/>
                  </a:cubicBezTo>
                  <a:cubicBezTo>
                    <a:pt x="95" y="201"/>
                    <a:pt x="96" y="202"/>
                    <a:pt x="96" y="203"/>
                  </a:cubicBezTo>
                  <a:cubicBezTo>
                    <a:pt x="98" y="209"/>
                    <a:pt x="100" y="214"/>
                    <a:pt x="100" y="220"/>
                  </a:cubicBezTo>
                  <a:cubicBezTo>
                    <a:pt x="97" y="221"/>
                    <a:pt x="100" y="223"/>
                    <a:pt x="99" y="225"/>
                  </a:cubicBezTo>
                  <a:cubicBezTo>
                    <a:pt x="97" y="230"/>
                    <a:pt x="99" y="235"/>
                    <a:pt x="100" y="239"/>
                  </a:cubicBezTo>
                  <a:cubicBezTo>
                    <a:pt x="100" y="244"/>
                    <a:pt x="101" y="248"/>
                    <a:pt x="102" y="253"/>
                  </a:cubicBezTo>
                  <a:cubicBezTo>
                    <a:pt x="100" y="244"/>
                    <a:pt x="99" y="236"/>
                    <a:pt x="98" y="227"/>
                  </a:cubicBezTo>
                  <a:cubicBezTo>
                    <a:pt x="101" y="227"/>
                    <a:pt x="101" y="229"/>
                    <a:pt x="102" y="230"/>
                  </a:cubicBezTo>
                  <a:cubicBezTo>
                    <a:pt x="104" y="244"/>
                    <a:pt x="107" y="258"/>
                    <a:pt x="107" y="272"/>
                  </a:cubicBezTo>
                  <a:cubicBezTo>
                    <a:pt x="107" y="274"/>
                    <a:pt x="106" y="276"/>
                    <a:pt x="106" y="277"/>
                  </a:cubicBezTo>
                  <a:cubicBezTo>
                    <a:pt x="106" y="279"/>
                    <a:pt x="105" y="281"/>
                    <a:pt x="103" y="281"/>
                  </a:cubicBezTo>
                  <a:cubicBezTo>
                    <a:pt x="102" y="279"/>
                    <a:pt x="103" y="278"/>
                    <a:pt x="103" y="277"/>
                  </a:cubicBezTo>
                  <a:cubicBezTo>
                    <a:pt x="103" y="276"/>
                    <a:pt x="103" y="276"/>
                    <a:pt x="103" y="276"/>
                  </a:cubicBezTo>
                  <a:cubicBezTo>
                    <a:pt x="103" y="278"/>
                    <a:pt x="102" y="280"/>
                    <a:pt x="102" y="281"/>
                  </a:cubicBezTo>
                  <a:cubicBezTo>
                    <a:pt x="102" y="287"/>
                    <a:pt x="100" y="292"/>
                    <a:pt x="101" y="297"/>
                  </a:cubicBezTo>
                  <a:cubicBezTo>
                    <a:pt x="101" y="298"/>
                    <a:pt x="101" y="300"/>
                    <a:pt x="99" y="300"/>
                  </a:cubicBezTo>
                  <a:cubicBezTo>
                    <a:pt x="98" y="300"/>
                    <a:pt x="97" y="298"/>
                    <a:pt x="97" y="297"/>
                  </a:cubicBezTo>
                  <a:cubicBezTo>
                    <a:pt x="97" y="294"/>
                    <a:pt x="97" y="291"/>
                    <a:pt x="97" y="288"/>
                  </a:cubicBezTo>
                  <a:cubicBezTo>
                    <a:pt x="97" y="292"/>
                    <a:pt x="97" y="296"/>
                    <a:pt x="97" y="300"/>
                  </a:cubicBezTo>
                  <a:cubicBezTo>
                    <a:pt x="97" y="301"/>
                    <a:pt x="97" y="303"/>
                    <a:pt x="95" y="303"/>
                  </a:cubicBezTo>
                  <a:cubicBezTo>
                    <a:pt x="93" y="303"/>
                    <a:pt x="93" y="301"/>
                    <a:pt x="93" y="300"/>
                  </a:cubicBezTo>
                  <a:cubicBezTo>
                    <a:pt x="93" y="306"/>
                    <a:pt x="92" y="312"/>
                    <a:pt x="91" y="319"/>
                  </a:cubicBezTo>
                  <a:cubicBezTo>
                    <a:pt x="93" y="316"/>
                    <a:pt x="93" y="313"/>
                    <a:pt x="93" y="311"/>
                  </a:cubicBezTo>
                  <a:cubicBezTo>
                    <a:pt x="94" y="309"/>
                    <a:pt x="94" y="308"/>
                    <a:pt x="96" y="307"/>
                  </a:cubicBezTo>
                  <a:cubicBezTo>
                    <a:pt x="97" y="307"/>
                    <a:pt x="96" y="311"/>
                    <a:pt x="97" y="307"/>
                  </a:cubicBezTo>
                  <a:cubicBezTo>
                    <a:pt x="99" y="302"/>
                    <a:pt x="101" y="297"/>
                    <a:pt x="102" y="291"/>
                  </a:cubicBezTo>
                  <a:cubicBezTo>
                    <a:pt x="102" y="289"/>
                    <a:pt x="101" y="286"/>
                    <a:pt x="105" y="287"/>
                  </a:cubicBezTo>
                  <a:cubicBezTo>
                    <a:pt x="105" y="287"/>
                    <a:pt x="105" y="286"/>
                    <a:pt x="106" y="285"/>
                  </a:cubicBezTo>
                  <a:cubicBezTo>
                    <a:pt x="108" y="270"/>
                    <a:pt x="107" y="256"/>
                    <a:pt x="104" y="241"/>
                  </a:cubicBezTo>
                  <a:cubicBezTo>
                    <a:pt x="103" y="240"/>
                    <a:pt x="103" y="238"/>
                    <a:pt x="103" y="237"/>
                  </a:cubicBezTo>
                  <a:cubicBezTo>
                    <a:pt x="105" y="232"/>
                    <a:pt x="103" y="227"/>
                    <a:pt x="103" y="222"/>
                  </a:cubicBezTo>
                  <a:cubicBezTo>
                    <a:pt x="102" y="217"/>
                    <a:pt x="101" y="212"/>
                    <a:pt x="102" y="207"/>
                  </a:cubicBezTo>
                  <a:cubicBezTo>
                    <a:pt x="103" y="201"/>
                    <a:pt x="101" y="194"/>
                    <a:pt x="99" y="188"/>
                  </a:cubicBezTo>
                  <a:cubicBezTo>
                    <a:pt x="96" y="179"/>
                    <a:pt x="94" y="170"/>
                    <a:pt x="90" y="161"/>
                  </a:cubicBezTo>
                  <a:cubicBezTo>
                    <a:pt x="90" y="160"/>
                    <a:pt x="89" y="158"/>
                    <a:pt x="90" y="156"/>
                  </a:cubicBezTo>
                  <a:cubicBezTo>
                    <a:pt x="93" y="154"/>
                    <a:pt x="93" y="158"/>
                    <a:pt x="94" y="159"/>
                  </a:cubicBezTo>
                  <a:cubicBezTo>
                    <a:pt x="96" y="165"/>
                    <a:pt x="99" y="171"/>
                    <a:pt x="99" y="176"/>
                  </a:cubicBezTo>
                  <a:cubicBezTo>
                    <a:pt x="98" y="167"/>
                    <a:pt x="93" y="158"/>
                    <a:pt x="90" y="147"/>
                  </a:cubicBezTo>
                  <a:cubicBezTo>
                    <a:pt x="90" y="150"/>
                    <a:pt x="92" y="152"/>
                    <a:pt x="91" y="155"/>
                  </a:cubicBezTo>
                  <a:cubicBezTo>
                    <a:pt x="88" y="155"/>
                    <a:pt x="88" y="153"/>
                    <a:pt x="87" y="152"/>
                  </a:cubicBezTo>
                  <a:cubicBezTo>
                    <a:pt x="85" y="145"/>
                    <a:pt x="82" y="138"/>
                    <a:pt x="79" y="132"/>
                  </a:cubicBezTo>
                  <a:cubicBezTo>
                    <a:pt x="73" y="116"/>
                    <a:pt x="65" y="102"/>
                    <a:pt x="59" y="87"/>
                  </a:cubicBezTo>
                  <a:cubicBezTo>
                    <a:pt x="53" y="73"/>
                    <a:pt x="44" y="61"/>
                    <a:pt x="36" y="49"/>
                  </a:cubicBezTo>
                  <a:cubicBezTo>
                    <a:pt x="34" y="46"/>
                    <a:pt x="32" y="43"/>
                    <a:pt x="30" y="40"/>
                  </a:cubicBezTo>
                  <a:cubicBezTo>
                    <a:pt x="26" y="34"/>
                    <a:pt x="22" y="27"/>
                    <a:pt x="19" y="20"/>
                  </a:cubicBezTo>
                  <a:cubicBezTo>
                    <a:pt x="18" y="18"/>
                    <a:pt x="16" y="15"/>
                    <a:pt x="18" y="14"/>
                  </a:cubicBezTo>
                  <a:cubicBezTo>
                    <a:pt x="20" y="13"/>
                    <a:pt x="21" y="16"/>
                    <a:pt x="23" y="17"/>
                  </a:cubicBezTo>
                  <a:cubicBezTo>
                    <a:pt x="25" y="20"/>
                    <a:pt x="27" y="22"/>
                    <a:pt x="26" y="26"/>
                  </a:cubicBezTo>
                  <a:cubicBezTo>
                    <a:pt x="26" y="28"/>
                    <a:pt x="27" y="29"/>
                    <a:pt x="28" y="30"/>
                  </a:cubicBezTo>
                  <a:cubicBezTo>
                    <a:pt x="35" y="40"/>
                    <a:pt x="42" y="50"/>
                    <a:pt x="49" y="60"/>
                  </a:cubicBezTo>
                  <a:cubicBezTo>
                    <a:pt x="52" y="63"/>
                    <a:pt x="53" y="67"/>
                    <a:pt x="56" y="70"/>
                  </a:cubicBezTo>
                  <a:cubicBezTo>
                    <a:pt x="61" y="80"/>
                    <a:pt x="67" y="91"/>
                    <a:pt x="71" y="102"/>
                  </a:cubicBezTo>
                  <a:cubicBezTo>
                    <a:pt x="70" y="99"/>
                    <a:pt x="69" y="96"/>
                    <a:pt x="68" y="94"/>
                  </a:cubicBezTo>
                  <a:cubicBezTo>
                    <a:pt x="67" y="92"/>
                    <a:pt x="66" y="90"/>
                    <a:pt x="67" y="90"/>
                  </a:cubicBezTo>
                  <a:cubicBezTo>
                    <a:pt x="69" y="89"/>
                    <a:pt x="70" y="91"/>
                    <a:pt x="70" y="93"/>
                  </a:cubicBezTo>
                  <a:cubicBezTo>
                    <a:pt x="73" y="98"/>
                    <a:pt x="75" y="103"/>
                    <a:pt x="77" y="108"/>
                  </a:cubicBezTo>
                  <a:cubicBezTo>
                    <a:pt x="84" y="124"/>
                    <a:pt x="90" y="140"/>
                    <a:pt x="96" y="156"/>
                  </a:cubicBezTo>
                  <a:cubicBezTo>
                    <a:pt x="96" y="157"/>
                    <a:pt x="96" y="156"/>
                    <a:pt x="96" y="156"/>
                  </a:cubicBezTo>
                  <a:cubicBezTo>
                    <a:pt x="96" y="156"/>
                    <a:pt x="96" y="156"/>
                    <a:pt x="96" y="156"/>
                  </a:cubicBezTo>
                  <a:cubicBezTo>
                    <a:pt x="91" y="136"/>
                    <a:pt x="82" y="117"/>
                    <a:pt x="74" y="99"/>
                  </a:cubicBezTo>
                  <a:cubicBezTo>
                    <a:pt x="73" y="97"/>
                    <a:pt x="71" y="95"/>
                    <a:pt x="73" y="92"/>
                  </a:cubicBezTo>
                  <a:cubicBezTo>
                    <a:pt x="75" y="92"/>
                    <a:pt x="75" y="94"/>
                    <a:pt x="76" y="95"/>
                  </a:cubicBezTo>
                  <a:cubicBezTo>
                    <a:pt x="79" y="101"/>
                    <a:pt x="82" y="107"/>
                    <a:pt x="85" y="113"/>
                  </a:cubicBezTo>
                  <a:cubicBezTo>
                    <a:pt x="90" y="126"/>
                    <a:pt x="96" y="138"/>
                    <a:pt x="100" y="151"/>
                  </a:cubicBezTo>
                  <a:cubicBezTo>
                    <a:pt x="101" y="155"/>
                    <a:pt x="102" y="160"/>
                    <a:pt x="104" y="164"/>
                  </a:cubicBezTo>
                  <a:cubicBezTo>
                    <a:pt x="104" y="165"/>
                    <a:pt x="104" y="166"/>
                    <a:pt x="104" y="166"/>
                  </a:cubicBezTo>
                  <a:cubicBezTo>
                    <a:pt x="101" y="166"/>
                    <a:pt x="101" y="164"/>
                    <a:pt x="101" y="162"/>
                  </a:cubicBezTo>
                  <a:cubicBezTo>
                    <a:pt x="101" y="162"/>
                    <a:pt x="101" y="162"/>
                    <a:pt x="100" y="162"/>
                  </a:cubicBezTo>
                  <a:cubicBezTo>
                    <a:pt x="103" y="169"/>
                    <a:pt x="104" y="176"/>
                    <a:pt x="106" y="182"/>
                  </a:cubicBezTo>
                  <a:cubicBezTo>
                    <a:pt x="107" y="184"/>
                    <a:pt x="108" y="186"/>
                    <a:pt x="107" y="188"/>
                  </a:cubicBezTo>
                  <a:cubicBezTo>
                    <a:pt x="105" y="189"/>
                    <a:pt x="106" y="192"/>
                    <a:pt x="106" y="194"/>
                  </a:cubicBezTo>
                  <a:cubicBezTo>
                    <a:pt x="108" y="205"/>
                    <a:pt x="110" y="216"/>
                    <a:pt x="111" y="225"/>
                  </a:cubicBezTo>
                  <a:cubicBezTo>
                    <a:pt x="110" y="216"/>
                    <a:pt x="110" y="205"/>
                    <a:pt x="106" y="194"/>
                  </a:cubicBezTo>
                  <a:cubicBezTo>
                    <a:pt x="106" y="192"/>
                    <a:pt x="105" y="190"/>
                    <a:pt x="106" y="188"/>
                  </a:cubicBezTo>
                  <a:cubicBezTo>
                    <a:pt x="109" y="189"/>
                    <a:pt x="110" y="192"/>
                    <a:pt x="110" y="197"/>
                  </a:cubicBezTo>
                  <a:cubicBezTo>
                    <a:pt x="110" y="193"/>
                    <a:pt x="109" y="189"/>
                    <a:pt x="107" y="185"/>
                  </a:cubicBezTo>
                  <a:cubicBezTo>
                    <a:pt x="106" y="180"/>
                    <a:pt x="104" y="176"/>
                    <a:pt x="103" y="171"/>
                  </a:cubicBezTo>
                  <a:cubicBezTo>
                    <a:pt x="103" y="170"/>
                    <a:pt x="102" y="168"/>
                    <a:pt x="103" y="167"/>
                  </a:cubicBezTo>
                  <a:cubicBezTo>
                    <a:pt x="104" y="166"/>
                    <a:pt x="105" y="167"/>
                    <a:pt x="105" y="168"/>
                  </a:cubicBezTo>
                  <a:cubicBezTo>
                    <a:pt x="105" y="167"/>
                    <a:pt x="105" y="167"/>
                    <a:pt x="105" y="166"/>
                  </a:cubicBezTo>
                  <a:cubicBezTo>
                    <a:pt x="103" y="159"/>
                    <a:pt x="100" y="151"/>
                    <a:pt x="97" y="144"/>
                  </a:cubicBezTo>
                  <a:cubicBezTo>
                    <a:pt x="97" y="143"/>
                    <a:pt x="96" y="141"/>
                    <a:pt x="97" y="140"/>
                  </a:cubicBezTo>
                  <a:cubicBezTo>
                    <a:pt x="99" y="139"/>
                    <a:pt x="100" y="141"/>
                    <a:pt x="101" y="143"/>
                  </a:cubicBezTo>
                  <a:cubicBezTo>
                    <a:pt x="105" y="152"/>
                    <a:pt x="107" y="161"/>
                    <a:pt x="109" y="170"/>
                  </a:cubicBezTo>
                  <a:cubicBezTo>
                    <a:pt x="112" y="180"/>
                    <a:pt x="113" y="191"/>
                    <a:pt x="115" y="200"/>
                  </a:cubicBezTo>
                  <a:cubicBezTo>
                    <a:pt x="114" y="196"/>
                    <a:pt x="116" y="190"/>
                    <a:pt x="115" y="185"/>
                  </a:cubicBezTo>
                  <a:cubicBezTo>
                    <a:pt x="115" y="182"/>
                    <a:pt x="115" y="178"/>
                    <a:pt x="113" y="176"/>
                  </a:cubicBezTo>
                  <a:cubicBezTo>
                    <a:pt x="111" y="173"/>
                    <a:pt x="111" y="170"/>
                    <a:pt x="110" y="167"/>
                  </a:cubicBezTo>
                  <a:cubicBezTo>
                    <a:pt x="101" y="143"/>
                    <a:pt x="93" y="118"/>
                    <a:pt x="84" y="93"/>
                  </a:cubicBezTo>
                  <a:cubicBezTo>
                    <a:pt x="84" y="92"/>
                    <a:pt x="83" y="90"/>
                    <a:pt x="82" y="89"/>
                  </a:cubicBezTo>
                  <a:cubicBezTo>
                    <a:pt x="79" y="83"/>
                    <a:pt x="78" y="76"/>
                    <a:pt x="75" y="70"/>
                  </a:cubicBezTo>
                  <a:cubicBezTo>
                    <a:pt x="75" y="69"/>
                    <a:pt x="75" y="68"/>
                    <a:pt x="75" y="68"/>
                  </a:cubicBezTo>
                  <a:cubicBezTo>
                    <a:pt x="78" y="68"/>
                    <a:pt x="79" y="70"/>
                    <a:pt x="80" y="72"/>
                  </a:cubicBezTo>
                  <a:cubicBezTo>
                    <a:pt x="84" y="78"/>
                    <a:pt x="86" y="84"/>
                    <a:pt x="89" y="91"/>
                  </a:cubicBezTo>
                  <a:cubicBezTo>
                    <a:pt x="96" y="111"/>
                    <a:pt x="101" y="131"/>
                    <a:pt x="108" y="151"/>
                  </a:cubicBezTo>
                  <a:cubicBezTo>
                    <a:pt x="108" y="152"/>
                    <a:pt x="109" y="151"/>
                    <a:pt x="108" y="151"/>
                  </a:cubicBezTo>
                  <a:cubicBezTo>
                    <a:pt x="108" y="151"/>
                    <a:pt x="108" y="151"/>
                    <a:pt x="108" y="151"/>
                  </a:cubicBezTo>
                  <a:cubicBezTo>
                    <a:pt x="104" y="137"/>
                    <a:pt x="99" y="122"/>
                    <a:pt x="95" y="108"/>
                  </a:cubicBezTo>
                  <a:cubicBezTo>
                    <a:pt x="94" y="106"/>
                    <a:pt x="94" y="105"/>
                    <a:pt x="95" y="103"/>
                  </a:cubicBezTo>
                  <a:cubicBezTo>
                    <a:pt x="95" y="103"/>
                    <a:pt x="95" y="103"/>
                    <a:pt x="96" y="103"/>
                  </a:cubicBezTo>
                  <a:cubicBezTo>
                    <a:pt x="99" y="104"/>
                    <a:pt x="98" y="107"/>
                    <a:pt x="99" y="110"/>
                  </a:cubicBezTo>
                  <a:cubicBezTo>
                    <a:pt x="105" y="129"/>
                    <a:pt x="111" y="149"/>
                    <a:pt x="116" y="169"/>
                  </a:cubicBezTo>
                  <a:cubicBezTo>
                    <a:pt x="116" y="170"/>
                    <a:pt x="117" y="170"/>
                    <a:pt x="117" y="171"/>
                  </a:cubicBezTo>
                  <a:cubicBezTo>
                    <a:pt x="115" y="162"/>
                    <a:pt x="112" y="152"/>
                    <a:pt x="109" y="142"/>
                  </a:cubicBezTo>
                  <a:cubicBezTo>
                    <a:pt x="104" y="124"/>
                    <a:pt x="98" y="105"/>
                    <a:pt x="91" y="87"/>
                  </a:cubicBezTo>
                  <a:cubicBezTo>
                    <a:pt x="89" y="80"/>
                    <a:pt x="86" y="74"/>
                    <a:pt x="83" y="68"/>
                  </a:cubicBezTo>
                  <a:cubicBezTo>
                    <a:pt x="81" y="64"/>
                    <a:pt x="80" y="60"/>
                    <a:pt x="79" y="56"/>
                  </a:cubicBezTo>
                  <a:cubicBezTo>
                    <a:pt x="79" y="51"/>
                    <a:pt x="75" y="47"/>
                    <a:pt x="73" y="43"/>
                  </a:cubicBezTo>
                  <a:cubicBezTo>
                    <a:pt x="66" y="31"/>
                    <a:pt x="58" y="19"/>
                    <a:pt x="51" y="7"/>
                  </a:cubicBezTo>
                  <a:cubicBezTo>
                    <a:pt x="50" y="5"/>
                    <a:pt x="47" y="3"/>
                    <a:pt x="50" y="1"/>
                  </a:cubicBezTo>
                  <a:cubicBezTo>
                    <a:pt x="52" y="0"/>
                    <a:pt x="53" y="4"/>
                    <a:pt x="55" y="5"/>
                  </a:cubicBezTo>
                  <a:cubicBezTo>
                    <a:pt x="62" y="16"/>
                    <a:pt x="69" y="28"/>
                    <a:pt x="76" y="39"/>
                  </a:cubicBezTo>
                  <a:cubicBezTo>
                    <a:pt x="77" y="39"/>
                    <a:pt x="77" y="42"/>
                    <a:pt x="78" y="40"/>
                  </a:cubicBezTo>
                  <a:cubicBezTo>
                    <a:pt x="79" y="39"/>
                    <a:pt x="79" y="39"/>
                    <a:pt x="80" y="39"/>
                  </a:cubicBezTo>
                  <a:cubicBezTo>
                    <a:pt x="82" y="40"/>
                    <a:pt x="82" y="42"/>
                    <a:pt x="83" y="44"/>
                  </a:cubicBezTo>
                  <a:cubicBezTo>
                    <a:pt x="91" y="63"/>
                    <a:pt x="98" y="82"/>
                    <a:pt x="106" y="101"/>
                  </a:cubicBezTo>
                  <a:cubicBezTo>
                    <a:pt x="107" y="103"/>
                    <a:pt x="109" y="105"/>
                    <a:pt x="108" y="107"/>
                  </a:cubicBezTo>
                  <a:cubicBezTo>
                    <a:pt x="105" y="109"/>
                    <a:pt x="107" y="111"/>
                    <a:pt x="107" y="112"/>
                  </a:cubicBezTo>
                  <a:cubicBezTo>
                    <a:pt x="110" y="121"/>
                    <a:pt x="113" y="129"/>
                    <a:pt x="116" y="137"/>
                  </a:cubicBezTo>
                  <a:cubicBezTo>
                    <a:pt x="116" y="138"/>
                    <a:pt x="117" y="139"/>
                    <a:pt x="117" y="140"/>
                  </a:cubicBezTo>
                  <a:cubicBezTo>
                    <a:pt x="116" y="135"/>
                    <a:pt x="114" y="130"/>
                    <a:pt x="112" y="125"/>
                  </a:cubicBezTo>
                  <a:cubicBezTo>
                    <a:pt x="110" y="121"/>
                    <a:pt x="109" y="116"/>
                    <a:pt x="107" y="112"/>
                  </a:cubicBezTo>
                  <a:cubicBezTo>
                    <a:pt x="107" y="111"/>
                    <a:pt x="106" y="109"/>
                    <a:pt x="107" y="108"/>
                  </a:cubicBezTo>
                  <a:cubicBezTo>
                    <a:pt x="112" y="109"/>
                    <a:pt x="111" y="113"/>
                    <a:pt x="112" y="116"/>
                  </a:cubicBezTo>
                  <a:cubicBezTo>
                    <a:pt x="109" y="106"/>
                    <a:pt x="106" y="95"/>
                    <a:pt x="102" y="86"/>
                  </a:cubicBezTo>
                  <a:cubicBezTo>
                    <a:pt x="97" y="76"/>
                    <a:pt x="93" y="65"/>
                    <a:pt x="88" y="55"/>
                  </a:cubicBezTo>
                  <a:cubicBezTo>
                    <a:pt x="87" y="55"/>
                    <a:pt x="87" y="54"/>
                    <a:pt x="86" y="53"/>
                  </a:cubicBezTo>
                  <a:cubicBezTo>
                    <a:pt x="86" y="52"/>
                    <a:pt x="85" y="50"/>
                    <a:pt x="87" y="49"/>
                  </a:cubicBezTo>
                  <a:cubicBezTo>
                    <a:pt x="88" y="49"/>
                    <a:pt x="89" y="50"/>
                    <a:pt x="89" y="51"/>
                  </a:cubicBezTo>
                  <a:cubicBezTo>
                    <a:pt x="94" y="61"/>
                    <a:pt x="99" y="70"/>
                    <a:pt x="103" y="79"/>
                  </a:cubicBezTo>
                  <a:cubicBezTo>
                    <a:pt x="99" y="70"/>
                    <a:pt x="94" y="62"/>
                    <a:pt x="90" y="53"/>
                  </a:cubicBezTo>
                  <a:cubicBezTo>
                    <a:pt x="89" y="52"/>
                    <a:pt x="89" y="50"/>
                    <a:pt x="89" y="49"/>
                  </a:cubicBezTo>
                  <a:cubicBezTo>
                    <a:pt x="89" y="47"/>
                    <a:pt x="90" y="45"/>
                    <a:pt x="92" y="43"/>
                  </a:cubicBezTo>
                  <a:cubicBezTo>
                    <a:pt x="94" y="43"/>
                    <a:pt x="95" y="45"/>
                    <a:pt x="95" y="46"/>
                  </a:cubicBezTo>
                  <a:cubicBezTo>
                    <a:pt x="99" y="54"/>
                    <a:pt x="102" y="62"/>
                    <a:pt x="106" y="71"/>
                  </a:cubicBezTo>
                  <a:cubicBezTo>
                    <a:pt x="106" y="72"/>
                    <a:pt x="106" y="74"/>
                    <a:pt x="106" y="75"/>
                  </a:cubicBezTo>
                  <a:cubicBezTo>
                    <a:pt x="106" y="76"/>
                    <a:pt x="104" y="75"/>
                    <a:pt x="105" y="77"/>
                  </a:cubicBezTo>
                  <a:cubicBezTo>
                    <a:pt x="109" y="87"/>
                    <a:pt x="111" y="99"/>
                    <a:pt x="116" y="110"/>
                  </a:cubicBezTo>
                  <a:cubicBezTo>
                    <a:pt x="117" y="113"/>
                    <a:pt x="114" y="116"/>
                    <a:pt x="117" y="119"/>
                  </a:cubicBezTo>
                  <a:cubicBezTo>
                    <a:pt x="119" y="134"/>
                    <a:pt x="124" y="149"/>
                    <a:pt x="126" y="164"/>
                  </a:cubicBezTo>
                  <a:cubicBezTo>
                    <a:pt x="126" y="160"/>
                    <a:pt x="125" y="155"/>
                    <a:pt x="125" y="151"/>
                  </a:cubicBezTo>
                  <a:cubicBezTo>
                    <a:pt x="125" y="150"/>
                    <a:pt x="125" y="149"/>
                    <a:pt x="126" y="149"/>
                  </a:cubicBezTo>
                  <a:cubicBezTo>
                    <a:pt x="128" y="150"/>
                    <a:pt x="127" y="149"/>
                    <a:pt x="127" y="148"/>
                  </a:cubicBezTo>
                  <a:cubicBezTo>
                    <a:pt x="127" y="142"/>
                    <a:pt x="125" y="137"/>
                    <a:pt x="124" y="132"/>
                  </a:cubicBezTo>
                  <a:cubicBezTo>
                    <a:pt x="123" y="129"/>
                    <a:pt x="125" y="128"/>
                    <a:pt x="128" y="129"/>
                  </a:cubicBezTo>
                  <a:cubicBezTo>
                    <a:pt x="131" y="136"/>
                    <a:pt x="131" y="143"/>
                    <a:pt x="132" y="150"/>
                  </a:cubicBezTo>
                  <a:cubicBezTo>
                    <a:pt x="132" y="151"/>
                    <a:pt x="131" y="152"/>
                    <a:pt x="131" y="153"/>
                  </a:cubicBezTo>
                  <a:cubicBezTo>
                    <a:pt x="130" y="153"/>
                    <a:pt x="130" y="151"/>
                    <a:pt x="129" y="152"/>
                  </a:cubicBezTo>
                  <a:cubicBezTo>
                    <a:pt x="129" y="153"/>
                    <a:pt x="129" y="153"/>
                    <a:pt x="129" y="153"/>
                  </a:cubicBezTo>
                  <a:cubicBezTo>
                    <a:pt x="129" y="159"/>
                    <a:pt x="129" y="165"/>
                    <a:pt x="128" y="171"/>
                  </a:cubicBezTo>
                  <a:cubicBezTo>
                    <a:pt x="129" y="173"/>
                    <a:pt x="129" y="174"/>
                    <a:pt x="129" y="176"/>
                  </a:cubicBezTo>
                  <a:cubicBezTo>
                    <a:pt x="128" y="184"/>
                    <a:pt x="130" y="192"/>
                    <a:pt x="129" y="201"/>
                  </a:cubicBezTo>
                  <a:cubicBezTo>
                    <a:pt x="125" y="202"/>
                    <a:pt x="125" y="205"/>
                    <a:pt x="126" y="208"/>
                  </a:cubicBezTo>
                  <a:cubicBezTo>
                    <a:pt x="126" y="209"/>
                    <a:pt x="126" y="211"/>
                    <a:pt x="125" y="212"/>
                  </a:cubicBezTo>
                  <a:cubicBezTo>
                    <a:pt x="123" y="216"/>
                    <a:pt x="123" y="220"/>
                    <a:pt x="123" y="224"/>
                  </a:cubicBezTo>
                  <a:cubicBezTo>
                    <a:pt x="123" y="225"/>
                    <a:pt x="124" y="227"/>
                    <a:pt x="122" y="228"/>
                  </a:cubicBezTo>
                  <a:cubicBezTo>
                    <a:pt x="120" y="228"/>
                    <a:pt x="120" y="226"/>
                    <a:pt x="119" y="226"/>
                  </a:cubicBezTo>
                  <a:cubicBezTo>
                    <a:pt x="118" y="220"/>
                    <a:pt x="120" y="214"/>
                    <a:pt x="119" y="208"/>
                  </a:cubicBezTo>
                  <a:cubicBezTo>
                    <a:pt x="119" y="207"/>
                    <a:pt x="119" y="206"/>
                    <a:pt x="120" y="206"/>
                  </a:cubicBezTo>
                  <a:cubicBezTo>
                    <a:pt x="121" y="207"/>
                    <a:pt x="121" y="208"/>
                    <a:pt x="121" y="206"/>
                  </a:cubicBezTo>
                  <a:cubicBezTo>
                    <a:pt x="121" y="201"/>
                    <a:pt x="119" y="196"/>
                    <a:pt x="119" y="192"/>
                  </a:cubicBezTo>
                  <a:cubicBezTo>
                    <a:pt x="119" y="191"/>
                    <a:pt x="118" y="192"/>
                    <a:pt x="119" y="191"/>
                  </a:cubicBezTo>
                  <a:cubicBezTo>
                    <a:pt x="119" y="191"/>
                    <a:pt x="119" y="192"/>
                    <a:pt x="119" y="192"/>
                  </a:cubicBezTo>
                  <a:cubicBezTo>
                    <a:pt x="118" y="203"/>
                    <a:pt x="117" y="214"/>
                    <a:pt x="118" y="226"/>
                  </a:cubicBezTo>
                  <a:cubicBezTo>
                    <a:pt x="118" y="226"/>
                    <a:pt x="118" y="227"/>
                    <a:pt x="118" y="227"/>
                  </a:cubicBezTo>
                  <a:cubicBezTo>
                    <a:pt x="118" y="227"/>
                    <a:pt x="118" y="226"/>
                    <a:pt x="119" y="226"/>
                  </a:cubicBezTo>
                  <a:cubicBezTo>
                    <a:pt x="121" y="227"/>
                    <a:pt x="121" y="228"/>
                    <a:pt x="121" y="230"/>
                  </a:cubicBezTo>
                  <a:cubicBezTo>
                    <a:pt x="119" y="234"/>
                    <a:pt x="120" y="239"/>
                    <a:pt x="119" y="244"/>
                  </a:cubicBezTo>
                  <a:cubicBezTo>
                    <a:pt x="117" y="247"/>
                    <a:pt x="118" y="251"/>
                    <a:pt x="118" y="255"/>
                  </a:cubicBezTo>
                  <a:cubicBezTo>
                    <a:pt x="118" y="257"/>
                    <a:pt x="118" y="259"/>
                    <a:pt x="117" y="262"/>
                  </a:cubicBezTo>
                  <a:cubicBezTo>
                    <a:pt x="118" y="259"/>
                    <a:pt x="118" y="255"/>
                    <a:pt x="121" y="254"/>
                  </a:cubicBezTo>
                  <a:close/>
                </a:path>
              </a:pathLst>
            </a:custGeom>
            <a:solidFill>
              <a:srgbClr val="3F21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6" name="Freeform 307">
              <a:extLst>
                <a:ext uri="{FF2B5EF4-FFF2-40B4-BE49-F238E27FC236}">
                  <a16:creationId xmlns:a16="http://schemas.microsoft.com/office/drawing/2014/main" id="{E0A2537D-0F9E-774E-D3B9-857AA3767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1937"/>
              <a:ext cx="152" cy="469"/>
            </a:xfrm>
            <a:custGeom>
              <a:avLst/>
              <a:gdLst>
                <a:gd name="T0" fmla="*/ 56 w 64"/>
                <a:gd name="T1" fmla="*/ 167 h 198"/>
                <a:gd name="T2" fmla="*/ 53 w 64"/>
                <a:gd name="T3" fmla="*/ 142 h 198"/>
                <a:gd name="T4" fmla="*/ 50 w 64"/>
                <a:gd name="T5" fmla="*/ 137 h 198"/>
                <a:gd name="T6" fmla="*/ 46 w 64"/>
                <a:gd name="T7" fmla="*/ 118 h 198"/>
                <a:gd name="T8" fmla="*/ 22 w 64"/>
                <a:gd name="T9" fmla="*/ 52 h 198"/>
                <a:gd name="T10" fmla="*/ 13 w 64"/>
                <a:gd name="T11" fmla="*/ 31 h 198"/>
                <a:gd name="T12" fmla="*/ 3 w 64"/>
                <a:gd name="T13" fmla="*/ 7 h 198"/>
                <a:gd name="T14" fmla="*/ 3 w 64"/>
                <a:gd name="T15" fmla="*/ 6 h 198"/>
                <a:gd name="T16" fmla="*/ 2 w 64"/>
                <a:gd name="T17" fmla="*/ 2 h 198"/>
                <a:gd name="T18" fmla="*/ 6 w 64"/>
                <a:gd name="T19" fmla="*/ 5 h 198"/>
                <a:gd name="T20" fmla="*/ 23 w 64"/>
                <a:gd name="T21" fmla="*/ 34 h 198"/>
                <a:gd name="T22" fmla="*/ 24 w 64"/>
                <a:gd name="T23" fmla="*/ 34 h 198"/>
                <a:gd name="T24" fmla="*/ 18 w 64"/>
                <a:gd name="T25" fmla="*/ 18 h 198"/>
                <a:gd name="T26" fmla="*/ 35 w 64"/>
                <a:gd name="T27" fmla="*/ 49 h 198"/>
                <a:gd name="T28" fmla="*/ 51 w 64"/>
                <a:gd name="T29" fmla="*/ 106 h 198"/>
                <a:gd name="T30" fmla="*/ 58 w 64"/>
                <a:gd name="T31" fmla="*/ 133 h 198"/>
                <a:gd name="T32" fmla="*/ 59 w 64"/>
                <a:gd name="T33" fmla="*/ 182 h 198"/>
                <a:gd name="T34" fmla="*/ 58 w 64"/>
                <a:gd name="T35" fmla="*/ 198 h 198"/>
                <a:gd name="T36" fmla="*/ 56 w 64"/>
                <a:gd name="T37" fmla="*/ 184 h 198"/>
                <a:gd name="T38" fmla="*/ 56 w 64"/>
                <a:gd name="T39" fmla="*/ 170 h 198"/>
                <a:gd name="T40" fmla="*/ 56 w 64"/>
                <a:gd name="T41" fmla="*/ 167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" h="198">
                  <a:moveTo>
                    <a:pt x="56" y="167"/>
                  </a:moveTo>
                  <a:cubicBezTo>
                    <a:pt x="55" y="159"/>
                    <a:pt x="54" y="150"/>
                    <a:pt x="53" y="142"/>
                  </a:cubicBezTo>
                  <a:cubicBezTo>
                    <a:pt x="51" y="141"/>
                    <a:pt x="51" y="139"/>
                    <a:pt x="50" y="137"/>
                  </a:cubicBezTo>
                  <a:cubicBezTo>
                    <a:pt x="50" y="131"/>
                    <a:pt x="48" y="124"/>
                    <a:pt x="46" y="118"/>
                  </a:cubicBezTo>
                  <a:cubicBezTo>
                    <a:pt x="40" y="95"/>
                    <a:pt x="31" y="74"/>
                    <a:pt x="22" y="52"/>
                  </a:cubicBezTo>
                  <a:cubicBezTo>
                    <a:pt x="19" y="45"/>
                    <a:pt x="17" y="38"/>
                    <a:pt x="13" y="31"/>
                  </a:cubicBezTo>
                  <a:cubicBezTo>
                    <a:pt x="10" y="23"/>
                    <a:pt x="7" y="15"/>
                    <a:pt x="3" y="7"/>
                  </a:cubicBezTo>
                  <a:cubicBezTo>
                    <a:pt x="3" y="6"/>
                    <a:pt x="3" y="7"/>
                    <a:pt x="3" y="6"/>
                  </a:cubicBezTo>
                  <a:cubicBezTo>
                    <a:pt x="2" y="5"/>
                    <a:pt x="0" y="3"/>
                    <a:pt x="2" y="2"/>
                  </a:cubicBezTo>
                  <a:cubicBezTo>
                    <a:pt x="4" y="0"/>
                    <a:pt x="5" y="3"/>
                    <a:pt x="6" y="5"/>
                  </a:cubicBezTo>
                  <a:cubicBezTo>
                    <a:pt x="12" y="14"/>
                    <a:pt x="19" y="23"/>
                    <a:pt x="23" y="34"/>
                  </a:cubicBezTo>
                  <a:cubicBezTo>
                    <a:pt x="23" y="34"/>
                    <a:pt x="24" y="34"/>
                    <a:pt x="24" y="34"/>
                  </a:cubicBezTo>
                  <a:cubicBezTo>
                    <a:pt x="22" y="28"/>
                    <a:pt x="20" y="23"/>
                    <a:pt x="18" y="18"/>
                  </a:cubicBezTo>
                  <a:cubicBezTo>
                    <a:pt x="26" y="28"/>
                    <a:pt x="31" y="38"/>
                    <a:pt x="35" y="49"/>
                  </a:cubicBezTo>
                  <a:cubicBezTo>
                    <a:pt x="41" y="68"/>
                    <a:pt x="46" y="87"/>
                    <a:pt x="51" y="106"/>
                  </a:cubicBezTo>
                  <a:cubicBezTo>
                    <a:pt x="53" y="115"/>
                    <a:pt x="54" y="124"/>
                    <a:pt x="58" y="133"/>
                  </a:cubicBezTo>
                  <a:cubicBezTo>
                    <a:pt x="64" y="149"/>
                    <a:pt x="60" y="166"/>
                    <a:pt x="59" y="182"/>
                  </a:cubicBezTo>
                  <a:cubicBezTo>
                    <a:pt x="59" y="187"/>
                    <a:pt x="58" y="192"/>
                    <a:pt x="58" y="198"/>
                  </a:cubicBezTo>
                  <a:cubicBezTo>
                    <a:pt x="56" y="193"/>
                    <a:pt x="55" y="187"/>
                    <a:pt x="56" y="184"/>
                  </a:cubicBezTo>
                  <a:cubicBezTo>
                    <a:pt x="58" y="179"/>
                    <a:pt x="56" y="174"/>
                    <a:pt x="56" y="170"/>
                  </a:cubicBezTo>
                  <a:cubicBezTo>
                    <a:pt x="56" y="169"/>
                    <a:pt x="56" y="167"/>
                    <a:pt x="56" y="167"/>
                  </a:cubicBezTo>
                  <a:close/>
                </a:path>
              </a:pathLst>
            </a:custGeom>
            <a:solidFill>
              <a:srgbClr val="975D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7" name="Freeform 308">
              <a:extLst>
                <a:ext uri="{FF2B5EF4-FFF2-40B4-BE49-F238E27FC236}">
                  <a16:creationId xmlns:a16="http://schemas.microsoft.com/office/drawing/2014/main" id="{953BC8CF-C723-65D8-3DB5-A145E51BF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8" y="1887"/>
              <a:ext cx="119" cy="199"/>
            </a:xfrm>
            <a:custGeom>
              <a:avLst/>
              <a:gdLst>
                <a:gd name="T0" fmla="*/ 37 w 50"/>
                <a:gd name="T1" fmla="*/ 26 h 84"/>
                <a:gd name="T2" fmla="*/ 32 w 50"/>
                <a:gd name="T3" fmla="*/ 22 h 84"/>
                <a:gd name="T4" fmla="*/ 45 w 50"/>
                <a:gd name="T5" fmla="*/ 52 h 84"/>
                <a:gd name="T6" fmla="*/ 43 w 50"/>
                <a:gd name="T7" fmla="*/ 52 h 84"/>
                <a:gd name="T8" fmla="*/ 40 w 50"/>
                <a:gd name="T9" fmla="*/ 47 h 84"/>
                <a:gd name="T10" fmla="*/ 28 w 50"/>
                <a:gd name="T11" fmla="*/ 23 h 84"/>
                <a:gd name="T12" fmla="*/ 35 w 50"/>
                <a:gd name="T13" fmla="*/ 36 h 84"/>
                <a:gd name="T14" fmla="*/ 37 w 50"/>
                <a:gd name="T15" fmla="*/ 41 h 84"/>
                <a:gd name="T16" fmla="*/ 33 w 50"/>
                <a:gd name="T17" fmla="*/ 41 h 84"/>
                <a:gd name="T18" fmla="*/ 23 w 50"/>
                <a:gd name="T19" fmla="*/ 27 h 84"/>
                <a:gd name="T20" fmla="*/ 18 w 50"/>
                <a:gd name="T21" fmla="*/ 21 h 84"/>
                <a:gd name="T22" fmla="*/ 30 w 50"/>
                <a:gd name="T23" fmla="*/ 39 h 84"/>
                <a:gd name="T24" fmla="*/ 32 w 50"/>
                <a:gd name="T25" fmla="*/ 46 h 84"/>
                <a:gd name="T26" fmla="*/ 29 w 50"/>
                <a:gd name="T27" fmla="*/ 44 h 84"/>
                <a:gd name="T28" fmla="*/ 25 w 50"/>
                <a:gd name="T29" fmla="*/ 38 h 84"/>
                <a:gd name="T30" fmla="*/ 16 w 50"/>
                <a:gd name="T31" fmla="*/ 29 h 84"/>
                <a:gd name="T32" fmla="*/ 43 w 50"/>
                <a:gd name="T33" fmla="*/ 71 h 84"/>
                <a:gd name="T34" fmla="*/ 32 w 50"/>
                <a:gd name="T35" fmla="*/ 50 h 84"/>
                <a:gd name="T36" fmla="*/ 32 w 50"/>
                <a:gd name="T37" fmla="*/ 46 h 84"/>
                <a:gd name="T38" fmla="*/ 36 w 50"/>
                <a:gd name="T39" fmla="*/ 50 h 84"/>
                <a:gd name="T40" fmla="*/ 48 w 50"/>
                <a:gd name="T41" fmla="*/ 74 h 84"/>
                <a:gd name="T42" fmla="*/ 48 w 50"/>
                <a:gd name="T43" fmla="*/ 79 h 84"/>
                <a:gd name="T44" fmla="*/ 45 w 50"/>
                <a:gd name="T45" fmla="*/ 84 h 84"/>
                <a:gd name="T46" fmla="*/ 42 w 50"/>
                <a:gd name="T47" fmla="*/ 79 h 84"/>
                <a:gd name="T48" fmla="*/ 32 w 50"/>
                <a:gd name="T49" fmla="*/ 58 h 84"/>
                <a:gd name="T50" fmla="*/ 34 w 50"/>
                <a:gd name="T51" fmla="*/ 65 h 84"/>
                <a:gd name="T52" fmla="*/ 33 w 50"/>
                <a:gd name="T53" fmla="*/ 66 h 84"/>
                <a:gd name="T54" fmla="*/ 26 w 50"/>
                <a:gd name="T55" fmla="*/ 56 h 84"/>
                <a:gd name="T56" fmla="*/ 20 w 50"/>
                <a:gd name="T57" fmla="*/ 44 h 84"/>
                <a:gd name="T58" fmla="*/ 35 w 50"/>
                <a:gd name="T59" fmla="*/ 71 h 84"/>
                <a:gd name="T60" fmla="*/ 35 w 50"/>
                <a:gd name="T61" fmla="*/ 75 h 84"/>
                <a:gd name="T62" fmla="*/ 34 w 50"/>
                <a:gd name="T63" fmla="*/ 75 h 84"/>
                <a:gd name="T64" fmla="*/ 31 w 50"/>
                <a:gd name="T65" fmla="*/ 71 h 84"/>
                <a:gd name="T66" fmla="*/ 10 w 50"/>
                <a:gd name="T67" fmla="*/ 34 h 84"/>
                <a:gd name="T68" fmla="*/ 3 w 50"/>
                <a:gd name="T69" fmla="*/ 24 h 84"/>
                <a:gd name="T70" fmla="*/ 2 w 50"/>
                <a:gd name="T71" fmla="*/ 19 h 84"/>
                <a:gd name="T72" fmla="*/ 6 w 50"/>
                <a:gd name="T73" fmla="*/ 22 h 84"/>
                <a:gd name="T74" fmla="*/ 7 w 50"/>
                <a:gd name="T75" fmla="*/ 23 h 84"/>
                <a:gd name="T76" fmla="*/ 1 w 50"/>
                <a:gd name="T77" fmla="*/ 16 h 84"/>
                <a:gd name="T78" fmla="*/ 2 w 50"/>
                <a:gd name="T79" fmla="*/ 12 h 84"/>
                <a:gd name="T80" fmla="*/ 15 w 50"/>
                <a:gd name="T81" fmla="*/ 16 h 84"/>
                <a:gd name="T82" fmla="*/ 21 w 50"/>
                <a:gd name="T83" fmla="*/ 11 h 84"/>
                <a:gd name="T84" fmla="*/ 23 w 50"/>
                <a:gd name="T85" fmla="*/ 0 h 84"/>
                <a:gd name="T86" fmla="*/ 25 w 50"/>
                <a:gd name="T87" fmla="*/ 1 h 84"/>
                <a:gd name="T88" fmla="*/ 25 w 50"/>
                <a:gd name="T89" fmla="*/ 3 h 84"/>
                <a:gd name="T90" fmla="*/ 24 w 50"/>
                <a:gd name="T91" fmla="*/ 6 h 84"/>
                <a:gd name="T92" fmla="*/ 25 w 50"/>
                <a:gd name="T93" fmla="*/ 12 h 84"/>
                <a:gd name="T94" fmla="*/ 30 w 50"/>
                <a:gd name="T95" fmla="*/ 18 h 84"/>
                <a:gd name="T96" fmla="*/ 35 w 50"/>
                <a:gd name="T97" fmla="*/ 21 h 84"/>
                <a:gd name="T98" fmla="*/ 37 w 50"/>
                <a:gd name="T99" fmla="*/ 24 h 84"/>
                <a:gd name="T100" fmla="*/ 37 w 50"/>
                <a:gd name="T101" fmla="*/ 2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" h="84">
                  <a:moveTo>
                    <a:pt x="37" y="26"/>
                  </a:moveTo>
                  <a:cubicBezTo>
                    <a:pt x="36" y="25"/>
                    <a:pt x="35" y="24"/>
                    <a:pt x="32" y="22"/>
                  </a:cubicBezTo>
                  <a:cubicBezTo>
                    <a:pt x="38" y="32"/>
                    <a:pt x="42" y="42"/>
                    <a:pt x="45" y="52"/>
                  </a:cubicBezTo>
                  <a:cubicBezTo>
                    <a:pt x="45" y="53"/>
                    <a:pt x="44" y="53"/>
                    <a:pt x="43" y="52"/>
                  </a:cubicBezTo>
                  <a:cubicBezTo>
                    <a:pt x="42" y="50"/>
                    <a:pt x="41" y="49"/>
                    <a:pt x="40" y="47"/>
                  </a:cubicBezTo>
                  <a:cubicBezTo>
                    <a:pt x="38" y="38"/>
                    <a:pt x="34" y="29"/>
                    <a:pt x="28" y="23"/>
                  </a:cubicBezTo>
                  <a:cubicBezTo>
                    <a:pt x="30" y="27"/>
                    <a:pt x="32" y="32"/>
                    <a:pt x="35" y="36"/>
                  </a:cubicBezTo>
                  <a:cubicBezTo>
                    <a:pt x="36" y="38"/>
                    <a:pt x="38" y="39"/>
                    <a:pt x="37" y="41"/>
                  </a:cubicBezTo>
                  <a:cubicBezTo>
                    <a:pt x="36" y="43"/>
                    <a:pt x="34" y="41"/>
                    <a:pt x="33" y="41"/>
                  </a:cubicBezTo>
                  <a:cubicBezTo>
                    <a:pt x="29" y="36"/>
                    <a:pt x="26" y="32"/>
                    <a:pt x="23" y="27"/>
                  </a:cubicBezTo>
                  <a:cubicBezTo>
                    <a:pt x="22" y="25"/>
                    <a:pt x="21" y="23"/>
                    <a:pt x="18" y="21"/>
                  </a:cubicBezTo>
                  <a:cubicBezTo>
                    <a:pt x="22" y="27"/>
                    <a:pt x="26" y="33"/>
                    <a:pt x="30" y="39"/>
                  </a:cubicBezTo>
                  <a:cubicBezTo>
                    <a:pt x="31" y="41"/>
                    <a:pt x="33" y="43"/>
                    <a:pt x="32" y="46"/>
                  </a:cubicBezTo>
                  <a:cubicBezTo>
                    <a:pt x="30" y="47"/>
                    <a:pt x="29" y="45"/>
                    <a:pt x="29" y="44"/>
                  </a:cubicBezTo>
                  <a:cubicBezTo>
                    <a:pt x="28" y="42"/>
                    <a:pt x="26" y="40"/>
                    <a:pt x="25" y="38"/>
                  </a:cubicBezTo>
                  <a:cubicBezTo>
                    <a:pt x="23" y="35"/>
                    <a:pt x="22" y="30"/>
                    <a:pt x="16" y="29"/>
                  </a:cubicBezTo>
                  <a:cubicBezTo>
                    <a:pt x="30" y="40"/>
                    <a:pt x="34" y="56"/>
                    <a:pt x="43" y="71"/>
                  </a:cubicBezTo>
                  <a:cubicBezTo>
                    <a:pt x="39" y="64"/>
                    <a:pt x="35" y="57"/>
                    <a:pt x="32" y="50"/>
                  </a:cubicBezTo>
                  <a:cubicBezTo>
                    <a:pt x="31" y="48"/>
                    <a:pt x="30" y="47"/>
                    <a:pt x="32" y="46"/>
                  </a:cubicBezTo>
                  <a:cubicBezTo>
                    <a:pt x="35" y="46"/>
                    <a:pt x="35" y="48"/>
                    <a:pt x="36" y="50"/>
                  </a:cubicBezTo>
                  <a:cubicBezTo>
                    <a:pt x="40" y="58"/>
                    <a:pt x="44" y="66"/>
                    <a:pt x="48" y="74"/>
                  </a:cubicBezTo>
                  <a:cubicBezTo>
                    <a:pt x="49" y="76"/>
                    <a:pt x="50" y="77"/>
                    <a:pt x="48" y="79"/>
                  </a:cubicBezTo>
                  <a:cubicBezTo>
                    <a:pt x="48" y="81"/>
                    <a:pt x="45" y="82"/>
                    <a:pt x="45" y="84"/>
                  </a:cubicBezTo>
                  <a:cubicBezTo>
                    <a:pt x="42" y="84"/>
                    <a:pt x="42" y="81"/>
                    <a:pt x="42" y="79"/>
                  </a:cubicBezTo>
                  <a:cubicBezTo>
                    <a:pt x="39" y="72"/>
                    <a:pt x="35" y="65"/>
                    <a:pt x="32" y="58"/>
                  </a:cubicBezTo>
                  <a:cubicBezTo>
                    <a:pt x="33" y="60"/>
                    <a:pt x="34" y="62"/>
                    <a:pt x="34" y="65"/>
                  </a:cubicBezTo>
                  <a:cubicBezTo>
                    <a:pt x="34" y="65"/>
                    <a:pt x="33" y="66"/>
                    <a:pt x="33" y="66"/>
                  </a:cubicBezTo>
                  <a:cubicBezTo>
                    <a:pt x="29" y="63"/>
                    <a:pt x="28" y="59"/>
                    <a:pt x="26" y="56"/>
                  </a:cubicBezTo>
                  <a:cubicBezTo>
                    <a:pt x="24" y="52"/>
                    <a:pt x="22" y="48"/>
                    <a:pt x="20" y="44"/>
                  </a:cubicBezTo>
                  <a:cubicBezTo>
                    <a:pt x="25" y="53"/>
                    <a:pt x="29" y="62"/>
                    <a:pt x="35" y="71"/>
                  </a:cubicBezTo>
                  <a:cubicBezTo>
                    <a:pt x="35" y="72"/>
                    <a:pt x="37" y="73"/>
                    <a:pt x="35" y="75"/>
                  </a:cubicBezTo>
                  <a:cubicBezTo>
                    <a:pt x="35" y="75"/>
                    <a:pt x="34" y="75"/>
                    <a:pt x="34" y="75"/>
                  </a:cubicBezTo>
                  <a:cubicBezTo>
                    <a:pt x="32" y="75"/>
                    <a:pt x="31" y="72"/>
                    <a:pt x="31" y="71"/>
                  </a:cubicBezTo>
                  <a:cubicBezTo>
                    <a:pt x="24" y="59"/>
                    <a:pt x="17" y="46"/>
                    <a:pt x="10" y="34"/>
                  </a:cubicBezTo>
                  <a:cubicBezTo>
                    <a:pt x="8" y="31"/>
                    <a:pt x="6" y="27"/>
                    <a:pt x="3" y="24"/>
                  </a:cubicBezTo>
                  <a:cubicBezTo>
                    <a:pt x="2" y="23"/>
                    <a:pt x="0" y="21"/>
                    <a:pt x="2" y="19"/>
                  </a:cubicBezTo>
                  <a:cubicBezTo>
                    <a:pt x="4" y="18"/>
                    <a:pt x="5" y="21"/>
                    <a:pt x="6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0"/>
                    <a:pt x="3" y="18"/>
                    <a:pt x="1" y="16"/>
                  </a:cubicBezTo>
                  <a:cubicBezTo>
                    <a:pt x="0" y="14"/>
                    <a:pt x="0" y="13"/>
                    <a:pt x="2" y="12"/>
                  </a:cubicBezTo>
                  <a:cubicBezTo>
                    <a:pt x="6" y="13"/>
                    <a:pt x="10" y="15"/>
                    <a:pt x="15" y="16"/>
                  </a:cubicBezTo>
                  <a:cubicBezTo>
                    <a:pt x="20" y="16"/>
                    <a:pt x="20" y="15"/>
                    <a:pt x="21" y="11"/>
                  </a:cubicBezTo>
                  <a:cubicBezTo>
                    <a:pt x="21" y="7"/>
                    <a:pt x="20" y="3"/>
                    <a:pt x="23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6" y="2"/>
                    <a:pt x="25" y="3"/>
                  </a:cubicBezTo>
                  <a:cubicBezTo>
                    <a:pt x="25" y="4"/>
                    <a:pt x="24" y="4"/>
                    <a:pt x="24" y="6"/>
                  </a:cubicBezTo>
                  <a:cubicBezTo>
                    <a:pt x="25" y="8"/>
                    <a:pt x="26" y="10"/>
                    <a:pt x="25" y="12"/>
                  </a:cubicBezTo>
                  <a:cubicBezTo>
                    <a:pt x="25" y="16"/>
                    <a:pt x="27" y="17"/>
                    <a:pt x="30" y="18"/>
                  </a:cubicBezTo>
                  <a:cubicBezTo>
                    <a:pt x="31" y="19"/>
                    <a:pt x="33" y="20"/>
                    <a:pt x="35" y="21"/>
                  </a:cubicBezTo>
                  <a:cubicBezTo>
                    <a:pt x="36" y="22"/>
                    <a:pt x="37" y="22"/>
                    <a:pt x="37" y="24"/>
                  </a:cubicBezTo>
                  <a:cubicBezTo>
                    <a:pt x="37" y="25"/>
                    <a:pt x="37" y="25"/>
                    <a:pt x="37" y="26"/>
                  </a:cubicBezTo>
                  <a:close/>
                </a:path>
              </a:pathLst>
            </a:custGeom>
            <a:solidFill>
              <a:srgbClr val="532D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8" name="Freeform 309">
              <a:extLst>
                <a:ext uri="{FF2B5EF4-FFF2-40B4-BE49-F238E27FC236}">
                  <a16:creationId xmlns:a16="http://schemas.microsoft.com/office/drawing/2014/main" id="{07682E5D-9B7C-2315-B940-1168E9952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5" y="1821"/>
              <a:ext cx="168" cy="62"/>
            </a:xfrm>
            <a:custGeom>
              <a:avLst/>
              <a:gdLst>
                <a:gd name="T0" fmla="*/ 16 w 71"/>
                <a:gd name="T1" fmla="*/ 1 h 26"/>
                <a:gd name="T2" fmla="*/ 29 w 71"/>
                <a:gd name="T3" fmla="*/ 4 h 26"/>
                <a:gd name="T4" fmla="*/ 37 w 71"/>
                <a:gd name="T5" fmla="*/ 6 h 26"/>
                <a:gd name="T6" fmla="*/ 51 w 71"/>
                <a:gd name="T7" fmla="*/ 12 h 26"/>
                <a:gd name="T8" fmla="*/ 59 w 71"/>
                <a:gd name="T9" fmla="*/ 16 h 26"/>
                <a:gd name="T10" fmla="*/ 71 w 71"/>
                <a:gd name="T11" fmla="*/ 21 h 26"/>
                <a:gd name="T12" fmla="*/ 66 w 71"/>
                <a:gd name="T13" fmla="*/ 25 h 26"/>
                <a:gd name="T14" fmla="*/ 66 w 71"/>
                <a:gd name="T15" fmla="*/ 26 h 26"/>
                <a:gd name="T16" fmla="*/ 55 w 71"/>
                <a:gd name="T17" fmla="*/ 20 h 26"/>
                <a:gd name="T18" fmla="*/ 47 w 71"/>
                <a:gd name="T19" fmla="*/ 18 h 26"/>
                <a:gd name="T20" fmla="*/ 41 w 71"/>
                <a:gd name="T21" fmla="*/ 15 h 26"/>
                <a:gd name="T22" fmla="*/ 39 w 71"/>
                <a:gd name="T23" fmla="*/ 16 h 26"/>
                <a:gd name="T24" fmla="*/ 35 w 71"/>
                <a:gd name="T25" fmla="*/ 15 h 26"/>
                <a:gd name="T26" fmla="*/ 28 w 71"/>
                <a:gd name="T27" fmla="*/ 14 h 26"/>
                <a:gd name="T28" fmla="*/ 23 w 71"/>
                <a:gd name="T29" fmla="*/ 13 h 26"/>
                <a:gd name="T30" fmla="*/ 19 w 71"/>
                <a:gd name="T31" fmla="*/ 10 h 26"/>
                <a:gd name="T32" fmla="*/ 16 w 71"/>
                <a:gd name="T33" fmla="*/ 13 h 26"/>
                <a:gd name="T34" fmla="*/ 2 w 71"/>
                <a:gd name="T35" fmla="*/ 13 h 26"/>
                <a:gd name="T36" fmla="*/ 0 w 71"/>
                <a:gd name="T37" fmla="*/ 12 h 26"/>
                <a:gd name="T38" fmla="*/ 7 w 71"/>
                <a:gd name="T39" fmla="*/ 7 h 26"/>
                <a:gd name="T40" fmla="*/ 10 w 71"/>
                <a:gd name="T41" fmla="*/ 5 h 26"/>
                <a:gd name="T42" fmla="*/ 11 w 71"/>
                <a:gd name="T43" fmla="*/ 4 h 26"/>
                <a:gd name="T44" fmla="*/ 15 w 71"/>
                <a:gd name="T45" fmla="*/ 6 h 26"/>
                <a:gd name="T46" fmla="*/ 16 w 71"/>
                <a:gd name="T47" fmla="*/ 2 h 26"/>
                <a:gd name="T48" fmla="*/ 16 w 71"/>
                <a:gd name="T4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26">
                  <a:moveTo>
                    <a:pt x="16" y="1"/>
                  </a:moveTo>
                  <a:cubicBezTo>
                    <a:pt x="20" y="2"/>
                    <a:pt x="25" y="0"/>
                    <a:pt x="29" y="4"/>
                  </a:cubicBezTo>
                  <a:cubicBezTo>
                    <a:pt x="30" y="5"/>
                    <a:pt x="34" y="4"/>
                    <a:pt x="37" y="6"/>
                  </a:cubicBezTo>
                  <a:cubicBezTo>
                    <a:pt x="41" y="10"/>
                    <a:pt x="48" y="6"/>
                    <a:pt x="51" y="12"/>
                  </a:cubicBezTo>
                  <a:cubicBezTo>
                    <a:pt x="52" y="14"/>
                    <a:pt x="57" y="16"/>
                    <a:pt x="59" y="16"/>
                  </a:cubicBezTo>
                  <a:cubicBezTo>
                    <a:pt x="64" y="17"/>
                    <a:pt x="66" y="22"/>
                    <a:pt x="71" y="21"/>
                  </a:cubicBezTo>
                  <a:cubicBezTo>
                    <a:pt x="71" y="25"/>
                    <a:pt x="68" y="23"/>
                    <a:pt x="66" y="25"/>
                  </a:cubicBezTo>
                  <a:cubicBezTo>
                    <a:pt x="67" y="25"/>
                    <a:pt x="66" y="26"/>
                    <a:pt x="66" y="26"/>
                  </a:cubicBezTo>
                  <a:cubicBezTo>
                    <a:pt x="62" y="24"/>
                    <a:pt x="58" y="22"/>
                    <a:pt x="55" y="20"/>
                  </a:cubicBezTo>
                  <a:cubicBezTo>
                    <a:pt x="52" y="18"/>
                    <a:pt x="49" y="18"/>
                    <a:pt x="47" y="18"/>
                  </a:cubicBezTo>
                  <a:cubicBezTo>
                    <a:pt x="45" y="17"/>
                    <a:pt x="43" y="17"/>
                    <a:pt x="41" y="15"/>
                  </a:cubicBezTo>
                  <a:cubicBezTo>
                    <a:pt x="40" y="14"/>
                    <a:pt x="40" y="16"/>
                    <a:pt x="39" y="16"/>
                  </a:cubicBezTo>
                  <a:cubicBezTo>
                    <a:pt x="38" y="16"/>
                    <a:pt x="36" y="16"/>
                    <a:pt x="35" y="15"/>
                  </a:cubicBezTo>
                  <a:cubicBezTo>
                    <a:pt x="33" y="14"/>
                    <a:pt x="30" y="14"/>
                    <a:pt x="28" y="14"/>
                  </a:cubicBezTo>
                  <a:cubicBezTo>
                    <a:pt x="26" y="13"/>
                    <a:pt x="25" y="14"/>
                    <a:pt x="23" y="13"/>
                  </a:cubicBezTo>
                  <a:cubicBezTo>
                    <a:pt x="20" y="13"/>
                    <a:pt x="19" y="12"/>
                    <a:pt x="19" y="10"/>
                  </a:cubicBezTo>
                  <a:cubicBezTo>
                    <a:pt x="20" y="12"/>
                    <a:pt x="18" y="12"/>
                    <a:pt x="16" y="13"/>
                  </a:cubicBezTo>
                  <a:cubicBezTo>
                    <a:pt x="11" y="13"/>
                    <a:pt x="6" y="12"/>
                    <a:pt x="2" y="13"/>
                  </a:cubicBezTo>
                  <a:cubicBezTo>
                    <a:pt x="1" y="13"/>
                    <a:pt x="0" y="13"/>
                    <a:pt x="0" y="12"/>
                  </a:cubicBezTo>
                  <a:cubicBezTo>
                    <a:pt x="0" y="8"/>
                    <a:pt x="4" y="7"/>
                    <a:pt x="7" y="7"/>
                  </a:cubicBezTo>
                  <a:cubicBezTo>
                    <a:pt x="8" y="6"/>
                    <a:pt x="9" y="6"/>
                    <a:pt x="10" y="5"/>
                  </a:cubicBezTo>
                  <a:cubicBezTo>
                    <a:pt x="10" y="4"/>
                    <a:pt x="10" y="4"/>
                    <a:pt x="11" y="4"/>
                  </a:cubicBezTo>
                  <a:cubicBezTo>
                    <a:pt x="12" y="4"/>
                    <a:pt x="13" y="7"/>
                    <a:pt x="15" y="6"/>
                  </a:cubicBezTo>
                  <a:cubicBezTo>
                    <a:pt x="17" y="4"/>
                    <a:pt x="15" y="3"/>
                    <a:pt x="16" y="2"/>
                  </a:cubicBezTo>
                  <a:cubicBezTo>
                    <a:pt x="16" y="2"/>
                    <a:pt x="16" y="1"/>
                    <a:pt x="16" y="1"/>
                  </a:cubicBezTo>
                  <a:close/>
                </a:path>
              </a:pathLst>
            </a:custGeom>
            <a:solidFill>
              <a:srgbClr val="2D38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9" name="Freeform 310">
              <a:extLst>
                <a:ext uri="{FF2B5EF4-FFF2-40B4-BE49-F238E27FC236}">
                  <a16:creationId xmlns:a16="http://schemas.microsoft.com/office/drawing/2014/main" id="{EC2995D2-FDB2-7249-BA2A-BD2C1FD9D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2" y="1875"/>
              <a:ext cx="60" cy="83"/>
            </a:xfrm>
            <a:custGeom>
              <a:avLst/>
              <a:gdLst>
                <a:gd name="T0" fmla="*/ 10 w 25"/>
                <a:gd name="T1" fmla="*/ 29 h 35"/>
                <a:gd name="T2" fmla="*/ 8 w 25"/>
                <a:gd name="T3" fmla="*/ 27 h 35"/>
                <a:gd name="T4" fmla="*/ 4 w 25"/>
                <a:gd name="T5" fmla="*/ 21 h 35"/>
                <a:gd name="T6" fmla="*/ 12 w 25"/>
                <a:gd name="T7" fmla="*/ 13 h 35"/>
                <a:gd name="T8" fmla="*/ 15 w 25"/>
                <a:gd name="T9" fmla="*/ 14 h 35"/>
                <a:gd name="T10" fmla="*/ 3 w 25"/>
                <a:gd name="T11" fmla="*/ 18 h 35"/>
                <a:gd name="T12" fmla="*/ 1 w 25"/>
                <a:gd name="T13" fmla="*/ 14 h 35"/>
                <a:gd name="T14" fmla="*/ 1 w 25"/>
                <a:gd name="T15" fmla="*/ 4 h 35"/>
                <a:gd name="T16" fmla="*/ 1 w 25"/>
                <a:gd name="T17" fmla="*/ 1 h 35"/>
                <a:gd name="T18" fmla="*/ 4 w 25"/>
                <a:gd name="T19" fmla="*/ 2 h 35"/>
                <a:gd name="T20" fmla="*/ 15 w 25"/>
                <a:gd name="T21" fmla="*/ 9 h 35"/>
                <a:gd name="T22" fmla="*/ 21 w 25"/>
                <a:gd name="T23" fmla="*/ 19 h 35"/>
                <a:gd name="T24" fmla="*/ 22 w 25"/>
                <a:gd name="T25" fmla="*/ 25 h 35"/>
                <a:gd name="T26" fmla="*/ 22 w 25"/>
                <a:gd name="T27" fmla="*/ 30 h 35"/>
                <a:gd name="T28" fmla="*/ 16 w 25"/>
                <a:gd name="T29" fmla="*/ 35 h 35"/>
                <a:gd name="T30" fmla="*/ 10 w 25"/>
                <a:gd name="T31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35">
                  <a:moveTo>
                    <a:pt x="10" y="29"/>
                  </a:moveTo>
                  <a:cubicBezTo>
                    <a:pt x="9" y="28"/>
                    <a:pt x="8" y="27"/>
                    <a:pt x="8" y="27"/>
                  </a:cubicBezTo>
                  <a:cubicBezTo>
                    <a:pt x="5" y="26"/>
                    <a:pt x="3" y="24"/>
                    <a:pt x="4" y="21"/>
                  </a:cubicBezTo>
                  <a:cubicBezTo>
                    <a:pt x="4" y="18"/>
                    <a:pt x="8" y="14"/>
                    <a:pt x="12" y="13"/>
                  </a:cubicBezTo>
                  <a:cubicBezTo>
                    <a:pt x="13" y="13"/>
                    <a:pt x="14" y="13"/>
                    <a:pt x="15" y="14"/>
                  </a:cubicBezTo>
                  <a:cubicBezTo>
                    <a:pt x="10" y="12"/>
                    <a:pt x="7" y="14"/>
                    <a:pt x="3" y="18"/>
                  </a:cubicBezTo>
                  <a:cubicBezTo>
                    <a:pt x="1" y="17"/>
                    <a:pt x="1" y="15"/>
                    <a:pt x="1" y="14"/>
                  </a:cubicBezTo>
                  <a:cubicBezTo>
                    <a:pt x="3" y="10"/>
                    <a:pt x="2" y="7"/>
                    <a:pt x="1" y="4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3" y="0"/>
                    <a:pt x="3" y="2"/>
                    <a:pt x="4" y="2"/>
                  </a:cubicBezTo>
                  <a:cubicBezTo>
                    <a:pt x="7" y="6"/>
                    <a:pt x="10" y="8"/>
                    <a:pt x="15" y="9"/>
                  </a:cubicBezTo>
                  <a:cubicBezTo>
                    <a:pt x="22" y="11"/>
                    <a:pt x="23" y="12"/>
                    <a:pt x="21" y="19"/>
                  </a:cubicBezTo>
                  <a:cubicBezTo>
                    <a:pt x="20" y="21"/>
                    <a:pt x="20" y="23"/>
                    <a:pt x="22" y="25"/>
                  </a:cubicBezTo>
                  <a:cubicBezTo>
                    <a:pt x="23" y="27"/>
                    <a:pt x="25" y="28"/>
                    <a:pt x="22" y="30"/>
                  </a:cubicBezTo>
                  <a:cubicBezTo>
                    <a:pt x="20" y="31"/>
                    <a:pt x="18" y="33"/>
                    <a:pt x="16" y="35"/>
                  </a:cubicBezTo>
                  <a:cubicBezTo>
                    <a:pt x="14" y="33"/>
                    <a:pt x="13" y="31"/>
                    <a:pt x="10" y="29"/>
                  </a:cubicBezTo>
                  <a:close/>
                </a:path>
              </a:pathLst>
            </a:custGeom>
            <a:solidFill>
              <a:srgbClr val="F1D4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0" name="Freeform 311">
              <a:extLst>
                <a:ext uri="{FF2B5EF4-FFF2-40B4-BE49-F238E27FC236}">
                  <a16:creationId xmlns:a16="http://schemas.microsoft.com/office/drawing/2014/main" id="{4FB29520-AA61-B61E-6224-8374D3F1B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" y="1913"/>
              <a:ext cx="73" cy="62"/>
            </a:xfrm>
            <a:custGeom>
              <a:avLst/>
              <a:gdLst>
                <a:gd name="T0" fmla="*/ 15 w 31"/>
                <a:gd name="T1" fmla="*/ 2 h 26"/>
                <a:gd name="T2" fmla="*/ 24 w 31"/>
                <a:gd name="T3" fmla="*/ 12 h 26"/>
                <a:gd name="T4" fmla="*/ 28 w 31"/>
                <a:gd name="T5" fmla="*/ 20 h 26"/>
                <a:gd name="T6" fmla="*/ 25 w 31"/>
                <a:gd name="T7" fmla="*/ 26 h 26"/>
                <a:gd name="T8" fmla="*/ 23 w 31"/>
                <a:gd name="T9" fmla="*/ 25 h 26"/>
                <a:gd name="T10" fmla="*/ 15 w 31"/>
                <a:gd name="T11" fmla="*/ 23 h 26"/>
                <a:gd name="T12" fmla="*/ 10 w 31"/>
                <a:gd name="T13" fmla="*/ 23 h 26"/>
                <a:gd name="T14" fmla="*/ 7 w 31"/>
                <a:gd name="T15" fmla="*/ 21 h 26"/>
                <a:gd name="T16" fmla="*/ 7 w 31"/>
                <a:gd name="T17" fmla="*/ 19 h 26"/>
                <a:gd name="T18" fmla="*/ 5 w 31"/>
                <a:gd name="T19" fmla="*/ 20 h 26"/>
                <a:gd name="T20" fmla="*/ 1 w 31"/>
                <a:gd name="T21" fmla="*/ 21 h 26"/>
                <a:gd name="T22" fmla="*/ 3 w 31"/>
                <a:gd name="T23" fmla="*/ 17 h 26"/>
                <a:gd name="T24" fmla="*/ 8 w 31"/>
                <a:gd name="T25" fmla="*/ 16 h 26"/>
                <a:gd name="T26" fmla="*/ 13 w 31"/>
                <a:gd name="T27" fmla="*/ 6 h 26"/>
                <a:gd name="T28" fmla="*/ 12 w 31"/>
                <a:gd name="T29" fmla="*/ 3 h 26"/>
                <a:gd name="T30" fmla="*/ 13 w 31"/>
                <a:gd name="T31" fmla="*/ 1 h 26"/>
                <a:gd name="T32" fmla="*/ 15 w 31"/>
                <a:gd name="T33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26">
                  <a:moveTo>
                    <a:pt x="15" y="2"/>
                  </a:moveTo>
                  <a:cubicBezTo>
                    <a:pt x="20" y="4"/>
                    <a:pt x="21" y="9"/>
                    <a:pt x="24" y="12"/>
                  </a:cubicBezTo>
                  <a:cubicBezTo>
                    <a:pt x="26" y="15"/>
                    <a:pt x="27" y="17"/>
                    <a:pt x="28" y="20"/>
                  </a:cubicBezTo>
                  <a:cubicBezTo>
                    <a:pt x="31" y="25"/>
                    <a:pt x="30" y="26"/>
                    <a:pt x="25" y="26"/>
                  </a:cubicBezTo>
                  <a:cubicBezTo>
                    <a:pt x="24" y="25"/>
                    <a:pt x="24" y="25"/>
                    <a:pt x="23" y="25"/>
                  </a:cubicBezTo>
                  <a:cubicBezTo>
                    <a:pt x="20" y="25"/>
                    <a:pt x="18" y="25"/>
                    <a:pt x="15" y="23"/>
                  </a:cubicBezTo>
                  <a:cubicBezTo>
                    <a:pt x="14" y="22"/>
                    <a:pt x="12" y="22"/>
                    <a:pt x="10" y="23"/>
                  </a:cubicBezTo>
                  <a:cubicBezTo>
                    <a:pt x="8" y="24"/>
                    <a:pt x="8" y="22"/>
                    <a:pt x="7" y="21"/>
                  </a:cubicBezTo>
                  <a:cubicBezTo>
                    <a:pt x="7" y="20"/>
                    <a:pt x="9" y="20"/>
                    <a:pt x="7" y="19"/>
                  </a:cubicBezTo>
                  <a:cubicBezTo>
                    <a:pt x="7" y="19"/>
                    <a:pt x="6" y="20"/>
                    <a:pt x="5" y="20"/>
                  </a:cubicBezTo>
                  <a:cubicBezTo>
                    <a:pt x="4" y="21"/>
                    <a:pt x="3" y="23"/>
                    <a:pt x="1" y="21"/>
                  </a:cubicBezTo>
                  <a:cubicBezTo>
                    <a:pt x="0" y="19"/>
                    <a:pt x="2" y="18"/>
                    <a:pt x="3" y="17"/>
                  </a:cubicBezTo>
                  <a:cubicBezTo>
                    <a:pt x="5" y="17"/>
                    <a:pt x="6" y="16"/>
                    <a:pt x="8" y="16"/>
                  </a:cubicBezTo>
                  <a:cubicBezTo>
                    <a:pt x="13" y="15"/>
                    <a:pt x="15" y="11"/>
                    <a:pt x="13" y="6"/>
                  </a:cubicBezTo>
                  <a:cubicBezTo>
                    <a:pt x="13" y="5"/>
                    <a:pt x="12" y="5"/>
                    <a:pt x="12" y="3"/>
                  </a:cubicBezTo>
                  <a:cubicBezTo>
                    <a:pt x="12" y="2"/>
                    <a:pt x="12" y="1"/>
                    <a:pt x="13" y="1"/>
                  </a:cubicBezTo>
                  <a:cubicBezTo>
                    <a:pt x="14" y="0"/>
                    <a:pt x="15" y="1"/>
                    <a:pt x="15" y="2"/>
                  </a:cubicBezTo>
                  <a:close/>
                </a:path>
              </a:pathLst>
            </a:custGeom>
            <a:solidFill>
              <a:srgbClr val="C7A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1" name="Freeform 312">
              <a:extLst>
                <a:ext uri="{FF2B5EF4-FFF2-40B4-BE49-F238E27FC236}">
                  <a16:creationId xmlns:a16="http://schemas.microsoft.com/office/drawing/2014/main" id="{0DC20878-700A-8E89-41A4-20AADC7A4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8" y="2051"/>
              <a:ext cx="36" cy="343"/>
            </a:xfrm>
            <a:custGeom>
              <a:avLst/>
              <a:gdLst>
                <a:gd name="T0" fmla="*/ 2 w 15"/>
                <a:gd name="T1" fmla="*/ 0 h 145"/>
                <a:gd name="T2" fmla="*/ 12 w 15"/>
                <a:gd name="T3" fmla="*/ 47 h 145"/>
                <a:gd name="T4" fmla="*/ 14 w 15"/>
                <a:gd name="T5" fmla="*/ 70 h 145"/>
                <a:gd name="T6" fmla="*/ 14 w 15"/>
                <a:gd name="T7" fmla="*/ 127 h 145"/>
                <a:gd name="T8" fmla="*/ 12 w 15"/>
                <a:gd name="T9" fmla="*/ 145 h 145"/>
                <a:gd name="T10" fmla="*/ 12 w 15"/>
                <a:gd name="T11" fmla="*/ 131 h 145"/>
                <a:gd name="T12" fmla="*/ 13 w 15"/>
                <a:gd name="T13" fmla="*/ 112 h 145"/>
                <a:gd name="T14" fmla="*/ 6 w 15"/>
                <a:gd name="T15" fmla="*/ 26 h 145"/>
                <a:gd name="T16" fmla="*/ 1 w 15"/>
                <a:gd name="T17" fmla="*/ 5 h 145"/>
                <a:gd name="T18" fmla="*/ 2 w 15"/>
                <a:gd name="T1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45">
                  <a:moveTo>
                    <a:pt x="2" y="0"/>
                  </a:moveTo>
                  <a:cubicBezTo>
                    <a:pt x="6" y="16"/>
                    <a:pt x="9" y="31"/>
                    <a:pt x="12" y="47"/>
                  </a:cubicBezTo>
                  <a:cubicBezTo>
                    <a:pt x="13" y="54"/>
                    <a:pt x="13" y="62"/>
                    <a:pt x="14" y="70"/>
                  </a:cubicBezTo>
                  <a:cubicBezTo>
                    <a:pt x="15" y="89"/>
                    <a:pt x="15" y="108"/>
                    <a:pt x="14" y="127"/>
                  </a:cubicBezTo>
                  <a:cubicBezTo>
                    <a:pt x="14" y="133"/>
                    <a:pt x="13" y="139"/>
                    <a:pt x="12" y="145"/>
                  </a:cubicBezTo>
                  <a:cubicBezTo>
                    <a:pt x="10" y="141"/>
                    <a:pt x="12" y="136"/>
                    <a:pt x="12" y="131"/>
                  </a:cubicBezTo>
                  <a:cubicBezTo>
                    <a:pt x="13" y="125"/>
                    <a:pt x="13" y="118"/>
                    <a:pt x="13" y="112"/>
                  </a:cubicBezTo>
                  <a:cubicBezTo>
                    <a:pt x="14" y="83"/>
                    <a:pt x="12" y="55"/>
                    <a:pt x="6" y="26"/>
                  </a:cubicBezTo>
                  <a:cubicBezTo>
                    <a:pt x="4" y="19"/>
                    <a:pt x="2" y="12"/>
                    <a:pt x="1" y="5"/>
                  </a:cubicBezTo>
                  <a:cubicBezTo>
                    <a:pt x="1" y="3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8B5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2" name="Freeform 313">
              <a:extLst>
                <a:ext uri="{FF2B5EF4-FFF2-40B4-BE49-F238E27FC236}">
                  <a16:creationId xmlns:a16="http://schemas.microsoft.com/office/drawing/2014/main" id="{3DAB0DE1-681D-76AC-1882-F3EA05C7C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" y="1880"/>
              <a:ext cx="60" cy="78"/>
            </a:xfrm>
            <a:custGeom>
              <a:avLst/>
              <a:gdLst>
                <a:gd name="T0" fmla="*/ 24 w 25"/>
                <a:gd name="T1" fmla="*/ 16 h 33"/>
                <a:gd name="T2" fmla="*/ 22 w 25"/>
                <a:gd name="T3" fmla="*/ 15 h 33"/>
                <a:gd name="T4" fmla="*/ 22 w 25"/>
                <a:gd name="T5" fmla="*/ 17 h 33"/>
                <a:gd name="T6" fmla="*/ 24 w 25"/>
                <a:gd name="T7" fmla="*/ 21 h 33"/>
                <a:gd name="T8" fmla="*/ 17 w 25"/>
                <a:gd name="T9" fmla="*/ 31 h 33"/>
                <a:gd name="T10" fmla="*/ 12 w 25"/>
                <a:gd name="T11" fmla="*/ 31 h 33"/>
                <a:gd name="T12" fmla="*/ 14 w 25"/>
                <a:gd name="T13" fmla="*/ 28 h 33"/>
                <a:gd name="T14" fmla="*/ 13 w 25"/>
                <a:gd name="T15" fmla="*/ 24 h 33"/>
                <a:gd name="T16" fmla="*/ 13 w 25"/>
                <a:gd name="T17" fmla="*/ 11 h 33"/>
                <a:gd name="T18" fmla="*/ 12 w 25"/>
                <a:gd name="T19" fmla="*/ 9 h 33"/>
                <a:gd name="T20" fmla="*/ 7 w 25"/>
                <a:gd name="T21" fmla="*/ 7 h 33"/>
                <a:gd name="T22" fmla="*/ 0 w 25"/>
                <a:gd name="T23" fmla="*/ 1 h 33"/>
                <a:gd name="T24" fmla="*/ 0 w 25"/>
                <a:gd name="T25" fmla="*/ 0 h 33"/>
                <a:gd name="T26" fmla="*/ 17 w 25"/>
                <a:gd name="T27" fmla="*/ 9 h 33"/>
                <a:gd name="T28" fmla="*/ 24 w 25"/>
                <a:gd name="T2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33">
                  <a:moveTo>
                    <a:pt x="24" y="16"/>
                  </a:moveTo>
                  <a:cubicBezTo>
                    <a:pt x="24" y="16"/>
                    <a:pt x="23" y="15"/>
                    <a:pt x="22" y="15"/>
                  </a:cubicBezTo>
                  <a:cubicBezTo>
                    <a:pt x="21" y="15"/>
                    <a:pt x="22" y="16"/>
                    <a:pt x="22" y="17"/>
                  </a:cubicBezTo>
                  <a:cubicBezTo>
                    <a:pt x="23" y="18"/>
                    <a:pt x="23" y="20"/>
                    <a:pt x="24" y="21"/>
                  </a:cubicBezTo>
                  <a:cubicBezTo>
                    <a:pt x="25" y="26"/>
                    <a:pt x="22" y="30"/>
                    <a:pt x="17" y="31"/>
                  </a:cubicBezTo>
                  <a:cubicBezTo>
                    <a:pt x="15" y="31"/>
                    <a:pt x="14" y="33"/>
                    <a:pt x="12" y="31"/>
                  </a:cubicBezTo>
                  <a:cubicBezTo>
                    <a:pt x="13" y="30"/>
                    <a:pt x="15" y="29"/>
                    <a:pt x="14" y="28"/>
                  </a:cubicBezTo>
                  <a:cubicBezTo>
                    <a:pt x="15" y="26"/>
                    <a:pt x="14" y="25"/>
                    <a:pt x="13" y="24"/>
                  </a:cubicBezTo>
                  <a:cubicBezTo>
                    <a:pt x="10" y="20"/>
                    <a:pt x="13" y="15"/>
                    <a:pt x="13" y="11"/>
                  </a:cubicBezTo>
                  <a:cubicBezTo>
                    <a:pt x="13" y="10"/>
                    <a:pt x="13" y="9"/>
                    <a:pt x="12" y="9"/>
                  </a:cubicBezTo>
                  <a:cubicBezTo>
                    <a:pt x="10" y="8"/>
                    <a:pt x="9" y="8"/>
                    <a:pt x="7" y="7"/>
                  </a:cubicBezTo>
                  <a:cubicBezTo>
                    <a:pt x="4" y="6"/>
                    <a:pt x="0" y="5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4"/>
                    <a:pt x="12" y="5"/>
                    <a:pt x="17" y="9"/>
                  </a:cubicBezTo>
                  <a:cubicBezTo>
                    <a:pt x="20" y="11"/>
                    <a:pt x="23" y="13"/>
                    <a:pt x="24" y="16"/>
                  </a:cubicBezTo>
                  <a:close/>
                </a:path>
              </a:pathLst>
            </a:custGeom>
            <a:solidFill>
              <a:srgbClr val="ECC8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3" name="Freeform 314">
              <a:extLst>
                <a:ext uri="{FF2B5EF4-FFF2-40B4-BE49-F238E27FC236}">
                  <a16:creationId xmlns:a16="http://schemas.microsoft.com/office/drawing/2014/main" id="{F7AAD569-3D6C-2D4C-FE63-C799CE2D9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9" y="2468"/>
              <a:ext cx="29" cy="130"/>
            </a:xfrm>
            <a:custGeom>
              <a:avLst/>
              <a:gdLst>
                <a:gd name="T0" fmla="*/ 3 w 12"/>
                <a:gd name="T1" fmla="*/ 16 h 55"/>
                <a:gd name="T2" fmla="*/ 6 w 12"/>
                <a:gd name="T3" fmla="*/ 14 h 55"/>
                <a:gd name="T4" fmla="*/ 7 w 12"/>
                <a:gd name="T5" fmla="*/ 1 h 55"/>
                <a:gd name="T6" fmla="*/ 8 w 12"/>
                <a:gd name="T7" fmla="*/ 1 h 55"/>
                <a:gd name="T8" fmla="*/ 8 w 12"/>
                <a:gd name="T9" fmla="*/ 2 h 55"/>
                <a:gd name="T10" fmla="*/ 12 w 12"/>
                <a:gd name="T11" fmla="*/ 7 h 55"/>
                <a:gd name="T12" fmla="*/ 11 w 12"/>
                <a:gd name="T13" fmla="*/ 12 h 55"/>
                <a:gd name="T14" fmla="*/ 9 w 12"/>
                <a:gd name="T15" fmla="*/ 15 h 55"/>
                <a:gd name="T16" fmla="*/ 9 w 12"/>
                <a:gd name="T17" fmla="*/ 30 h 55"/>
                <a:gd name="T18" fmla="*/ 6 w 12"/>
                <a:gd name="T19" fmla="*/ 39 h 55"/>
                <a:gd name="T20" fmla="*/ 5 w 12"/>
                <a:gd name="T21" fmla="*/ 44 h 55"/>
                <a:gd name="T22" fmla="*/ 0 w 12"/>
                <a:gd name="T23" fmla="*/ 55 h 55"/>
                <a:gd name="T24" fmla="*/ 1 w 12"/>
                <a:gd name="T25" fmla="*/ 40 h 55"/>
                <a:gd name="T26" fmla="*/ 3 w 12"/>
                <a:gd name="T27" fmla="*/ 20 h 55"/>
                <a:gd name="T28" fmla="*/ 3 w 12"/>
                <a:gd name="T29" fmla="*/ 1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" h="55">
                  <a:moveTo>
                    <a:pt x="3" y="16"/>
                  </a:moveTo>
                  <a:cubicBezTo>
                    <a:pt x="5" y="17"/>
                    <a:pt x="6" y="17"/>
                    <a:pt x="6" y="14"/>
                  </a:cubicBezTo>
                  <a:cubicBezTo>
                    <a:pt x="5" y="10"/>
                    <a:pt x="7" y="5"/>
                    <a:pt x="7" y="1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8" y="1"/>
                    <a:pt x="8" y="2"/>
                    <a:pt x="8" y="2"/>
                  </a:cubicBezTo>
                  <a:cubicBezTo>
                    <a:pt x="10" y="3"/>
                    <a:pt x="11" y="5"/>
                    <a:pt x="12" y="7"/>
                  </a:cubicBezTo>
                  <a:cubicBezTo>
                    <a:pt x="11" y="9"/>
                    <a:pt x="12" y="11"/>
                    <a:pt x="11" y="12"/>
                  </a:cubicBezTo>
                  <a:cubicBezTo>
                    <a:pt x="10" y="13"/>
                    <a:pt x="9" y="14"/>
                    <a:pt x="9" y="15"/>
                  </a:cubicBezTo>
                  <a:cubicBezTo>
                    <a:pt x="11" y="20"/>
                    <a:pt x="9" y="25"/>
                    <a:pt x="9" y="30"/>
                  </a:cubicBezTo>
                  <a:cubicBezTo>
                    <a:pt x="9" y="33"/>
                    <a:pt x="8" y="36"/>
                    <a:pt x="6" y="39"/>
                  </a:cubicBezTo>
                  <a:cubicBezTo>
                    <a:pt x="6" y="40"/>
                    <a:pt x="5" y="42"/>
                    <a:pt x="5" y="44"/>
                  </a:cubicBezTo>
                  <a:cubicBezTo>
                    <a:pt x="3" y="48"/>
                    <a:pt x="2" y="52"/>
                    <a:pt x="0" y="55"/>
                  </a:cubicBezTo>
                  <a:cubicBezTo>
                    <a:pt x="1" y="50"/>
                    <a:pt x="0" y="45"/>
                    <a:pt x="1" y="40"/>
                  </a:cubicBezTo>
                  <a:cubicBezTo>
                    <a:pt x="1" y="33"/>
                    <a:pt x="2" y="27"/>
                    <a:pt x="3" y="20"/>
                  </a:cubicBezTo>
                  <a:cubicBezTo>
                    <a:pt x="4" y="19"/>
                    <a:pt x="4" y="18"/>
                    <a:pt x="3" y="16"/>
                  </a:cubicBezTo>
                  <a:close/>
                </a:path>
              </a:pathLst>
            </a:custGeom>
            <a:solidFill>
              <a:srgbClr val="985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4" name="Freeform 315">
              <a:extLst>
                <a:ext uri="{FF2B5EF4-FFF2-40B4-BE49-F238E27FC236}">
                  <a16:creationId xmlns:a16="http://schemas.microsoft.com/office/drawing/2014/main" id="{2A0ED5D9-824E-8988-F080-7F18EA6291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3" y="2371"/>
              <a:ext cx="17" cy="125"/>
            </a:xfrm>
            <a:custGeom>
              <a:avLst/>
              <a:gdLst>
                <a:gd name="T0" fmla="*/ 1 w 7"/>
                <a:gd name="T1" fmla="*/ 53 h 53"/>
                <a:gd name="T2" fmla="*/ 1 w 7"/>
                <a:gd name="T3" fmla="*/ 48 h 53"/>
                <a:gd name="T4" fmla="*/ 0 w 7"/>
                <a:gd name="T5" fmla="*/ 38 h 53"/>
                <a:gd name="T6" fmla="*/ 2 w 7"/>
                <a:gd name="T7" fmla="*/ 33 h 53"/>
                <a:gd name="T8" fmla="*/ 2 w 7"/>
                <a:gd name="T9" fmla="*/ 2 h 53"/>
                <a:gd name="T10" fmla="*/ 3 w 7"/>
                <a:gd name="T11" fmla="*/ 2 h 53"/>
                <a:gd name="T12" fmla="*/ 4 w 7"/>
                <a:gd name="T13" fmla="*/ 37 h 53"/>
                <a:gd name="T14" fmla="*/ 2 w 7"/>
                <a:gd name="T15" fmla="*/ 52 h 53"/>
                <a:gd name="T16" fmla="*/ 1 w 7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53">
                  <a:moveTo>
                    <a:pt x="1" y="53"/>
                  </a:moveTo>
                  <a:cubicBezTo>
                    <a:pt x="1" y="52"/>
                    <a:pt x="1" y="50"/>
                    <a:pt x="1" y="48"/>
                  </a:cubicBezTo>
                  <a:cubicBezTo>
                    <a:pt x="1" y="45"/>
                    <a:pt x="0" y="41"/>
                    <a:pt x="0" y="38"/>
                  </a:cubicBezTo>
                  <a:cubicBezTo>
                    <a:pt x="0" y="36"/>
                    <a:pt x="0" y="34"/>
                    <a:pt x="2" y="33"/>
                  </a:cubicBezTo>
                  <a:cubicBezTo>
                    <a:pt x="2" y="23"/>
                    <a:pt x="0" y="13"/>
                    <a:pt x="2" y="2"/>
                  </a:cubicBezTo>
                  <a:cubicBezTo>
                    <a:pt x="2" y="2"/>
                    <a:pt x="3" y="0"/>
                    <a:pt x="3" y="2"/>
                  </a:cubicBezTo>
                  <a:cubicBezTo>
                    <a:pt x="5" y="14"/>
                    <a:pt x="7" y="26"/>
                    <a:pt x="4" y="37"/>
                  </a:cubicBezTo>
                  <a:cubicBezTo>
                    <a:pt x="3" y="42"/>
                    <a:pt x="2" y="47"/>
                    <a:pt x="2" y="52"/>
                  </a:cubicBezTo>
                  <a:cubicBezTo>
                    <a:pt x="2" y="53"/>
                    <a:pt x="2" y="53"/>
                    <a:pt x="1" y="53"/>
                  </a:cubicBezTo>
                  <a:close/>
                </a:path>
              </a:pathLst>
            </a:custGeom>
            <a:solidFill>
              <a:srgbClr val="985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5" name="Freeform 316">
              <a:extLst>
                <a:ext uri="{FF2B5EF4-FFF2-40B4-BE49-F238E27FC236}">
                  <a16:creationId xmlns:a16="http://schemas.microsoft.com/office/drawing/2014/main" id="{5C7F2FA1-2BBA-4ABB-ACDD-34AB2315B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4" y="1980"/>
              <a:ext cx="40" cy="92"/>
            </a:xfrm>
            <a:custGeom>
              <a:avLst/>
              <a:gdLst>
                <a:gd name="T0" fmla="*/ 17 w 17"/>
                <a:gd name="T1" fmla="*/ 39 h 39"/>
                <a:gd name="T2" fmla="*/ 12 w 17"/>
                <a:gd name="T3" fmla="*/ 24 h 39"/>
                <a:gd name="T4" fmla="*/ 9 w 17"/>
                <a:gd name="T5" fmla="*/ 23 h 39"/>
                <a:gd name="T6" fmla="*/ 7 w 17"/>
                <a:gd name="T7" fmla="*/ 21 h 39"/>
                <a:gd name="T8" fmla="*/ 0 w 17"/>
                <a:gd name="T9" fmla="*/ 2 h 39"/>
                <a:gd name="T10" fmla="*/ 0 w 17"/>
                <a:gd name="T11" fmla="*/ 0 h 39"/>
                <a:gd name="T12" fmla="*/ 3 w 17"/>
                <a:gd name="T13" fmla="*/ 0 h 39"/>
                <a:gd name="T14" fmla="*/ 3 w 17"/>
                <a:gd name="T15" fmla="*/ 1 h 39"/>
                <a:gd name="T16" fmla="*/ 17 w 17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39">
                  <a:moveTo>
                    <a:pt x="17" y="39"/>
                  </a:moveTo>
                  <a:cubicBezTo>
                    <a:pt x="15" y="33"/>
                    <a:pt x="13" y="29"/>
                    <a:pt x="12" y="24"/>
                  </a:cubicBezTo>
                  <a:cubicBezTo>
                    <a:pt x="11" y="23"/>
                    <a:pt x="12" y="20"/>
                    <a:pt x="9" y="23"/>
                  </a:cubicBezTo>
                  <a:cubicBezTo>
                    <a:pt x="8" y="23"/>
                    <a:pt x="7" y="22"/>
                    <a:pt x="7" y="21"/>
                  </a:cubicBezTo>
                  <a:cubicBezTo>
                    <a:pt x="5" y="15"/>
                    <a:pt x="3" y="8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7" y="5"/>
                    <a:pt x="17" y="31"/>
                    <a:pt x="17" y="39"/>
                  </a:cubicBezTo>
                  <a:close/>
                </a:path>
              </a:pathLst>
            </a:custGeom>
            <a:solidFill>
              <a:srgbClr val="9460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6" name="Freeform 317">
              <a:extLst>
                <a:ext uri="{FF2B5EF4-FFF2-40B4-BE49-F238E27FC236}">
                  <a16:creationId xmlns:a16="http://schemas.microsoft.com/office/drawing/2014/main" id="{796101DF-C67B-B303-3FDB-F3F80001B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5" y="2162"/>
              <a:ext cx="24" cy="97"/>
            </a:xfrm>
            <a:custGeom>
              <a:avLst/>
              <a:gdLst>
                <a:gd name="T0" fmla="*/ 8 w 10"/>
                <a:gd name="T1" fmla="*/ 41 h 41"/>
                <a:gd name="T2" fmla="*/ 0 w 10"/>
                <a:gd name="T3" fmla="*/ 0 h 41"/>
                <a:gd name="T4" fmla="*/ 1 w 10"/>
                <a:gd name="T5" fmla="*/ 1 h 41"/>
                <a:gd name="T6" fmla="*/ 8 w 10"/>
                <a:gd name="T7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41">
                  <a:moveTo>
                    <a:pt x="8" y="41"/>
                  </a:moveTo>
                  <a:cubicBezTo>
                    <a:pt x="5" y="27"/>
                    <a:pt x="1" y="14"/>
                    <a:pt x="0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6" y="13"/>
                    <a:pt x="10" y="26"/>
                    <a:pt x="8" y="41"/>
                  </a:cubicBezTo>
                  <a:close/>
                </a:path>
              </a:pathLst>
            </a:custGeom>
            <a:solidFill>
              <a:srgbClr val="975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7" name="Freeform 318">
              <a:extLst>
                <a:ext uri="{FF2B5EF4-FFF2-40B4-BE49-F238E27FC236}">
                  <a16:creationId xmlns:a16="http://schemas.microsoft.com/office/drawing/2014/main" id="{76DE78E5-794F-87DF-B138-3561FB0B6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8" y="1845"/>
              <a:ext cx="24" cy="33"/>
            </a:xfrm>
            <a:custGeom>
              <a:avLst/>
              <a:gdLst>
                <a:gd name="T0" fmla="*/ 3 w 10"/>
                <a:gd name="T1" fmla="*/ 2 h 14"/>
                <a:gd name="T2" fmla="*/ 4 w 10"/>
                <a:gd name="T3" fmla="*/ 7 h 14"/>
                <a:gd name="T4" fmla="*/ 7 w 10"/>
                <a:gd name="T5" fmla="*/ 0 h 14"/>
                <a:gd name="T6" fmla="*/ 6 w 10"/>
                <a:gd name="T7" fmla="*/ 9 h 14"/>
                <a:gd name="T8" fmla="*/ 9 w 10"/>
                <a:gd name="T9" fmla="*/ 4 h 14"/>
                <a:gd name="T10" fmla="*/ 9 w 10"/>
                <a:gd name="T11" fmla="*/ 13 h 14"/>
                <a:gd name="T12" fmla="*/ 6 w 10"/>
                <a:gd name="T13" fmla="*/ 13 h 14"/>
                <a:gd name="T14" fmla="*/ 2 w 10"/>
                <a:gd name="T15" fmla="*/ 11 h 14"/>
                <a:gd name="T16" fmla="*/ 1 w 10"/>
                <a:gd name="T17" fmla="*/ 10 h 14"/>
                <a:gd name="T18" fmla="*/ 3 w 10"/>
                <a:gd name="T1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4">
                  <a:moveTo>
                    <a:pt x="3" y="2"/>
                  </a:moveTo>
                  <a:cubicBezTo>
                    <a:pt x="4" y="3"/>
                    <a:pt x="3" y="5"/>
                    <a:pt x="4" y="7"/>
                  </a:cubicBezTo>
                  <a:cubicBezTo>
                    <a:pt x="5" y="4"/>
                    <a:pt x="4" y="1"/>
                    <a:pt x="7" y="0"/>
                  </a:cubicBezTo>
                  <a:cubicBezTo>
                    <a:pt x="7" y="3"/>
                    <a:pt x="4" y="6"/>
                    <a:pt x="6" y="9"/>
                  </a:cubicBezTo>
                  <a:cubicBezTo>
                    <a:pt x="7" y="8"/>
                    <a:pt x="6" y="5"/>
                    <a:pt x="9" y="4"/>
                  </a:cubicBezTo>
                  <a:cubicBezTo>
                    <a:pt x="10" y="7"/>
                    <a:pt x="8" y="10"/>
                    <a:pt x="9" y="13"/>
                  </a:cubicBezTo>
                  <a:cubicBezTo>
                    <a:pt x="9" y="14"/>
                    <a:pt x="7" y="14"/>
                    <a:pt x="6" y="13"/>
                  </a:cubicBezTo>
                  <a:cubicBezTo>
                    <a:pt x="5" y="12"/>
                    <a:pt x="5" y="8"/>
                    <a:pt x="2" y="11"/>
                  </a:cubicBezTo>
                  <a:cubicBezTo>
                    <a:pt x="1" y="12"/>
                    <a:pt x="1" y="10"/>
                    <a:pt x="1" y="10"/>
                  </a:cubicBezTo>
                  <a:cubicBezTo>
                    <a:pt x="1" y="7"/>
                    <a:pt x="0" y="4"/>
                    <a:pt x="3" y="2"/>
                  </a:cubicBezTo>
                  <a:close/>
                </a:path>
              </a:pathLst>
            </a:custGeom>
            <a:solidFill>
              <a:srgbClr val="9E45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8" name="Freeform 319">
              <a:extLst>
                <a:ext uri="{FF2B5EF4-FFF2-40B4-BE49-F238E27FC236}">
                  <a16:creationId xmlns:a16="http://schemas.microsoft.com/office/drawing/2014/main" id="{09453605-D2F5-14C4-4396-8F9FC50AD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" y="1830"/>
              <a:ext cx="24" cy="24"/>
            </a:xfrm>
            <a:custGeom>
              <a:avLst/>
              <a:gdLst>
                <a:gd name="T0" fmla="*/ 0 w 10"/>
                <a:gd name="T1" fmla="*/ 5 h 10"/>
                <a:gd name="T2" fmla="*/ 1 w 10"/>
                <a:gd name="T3" fmla="*/ 0 h 10"/>
                <a:gd name="T4" fmla="*/ 4 w 10"/>
                <a:gd name="T5" fmla="*/ 5 h 10"/>
                <a:gd name="T6" fmla="*/ 6 w 10"/>
                <a:gd name="T7" fmla="*/ 4 h 10"/>
                <a:gd name="T8" fmla="*/ 9 w 10"/>
                <a:gd name="T9" fmla="*/ 1 h 10"/>
                <a:gd name="T10" fmla="*/ 10 w 10"/>
                <a:gd name="T11" fmla="*/ 2 h 10"/>
                <a:gd name="T12" fmla="*/ 7 w 10"/>
                <a:gd name="T13" fmla="*/ 9 h 10"/>
                <a:gd name="T14" fmla="*/ 6 w 10"/>
                <a:gd name="T15" fmla="*/ 8 h 10"/>
                <a:gd name="T16" fmla="*/ 0 w 10"/>
                <a:gd name="T1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0" y="5"/>
                  </a:moveTo>
                  <a:cubicBezTo>
                    <a:pt x="0" y="3"/>
                    <a:pt x="0" y="2"/>
                    <a:pt x="1" y="0"/>
                  </a:cubicBezTo>
                  <a:cubicBezTo>
                    <a:pt x="5" y="0"/>
                    <a:pt x="6" y="1"/>
                    <a:pt x="4" y="5"/>
                  </a:cubicBezTo>
                  <a:cubicBezTo>
                    <a:pt x="5" y="6"/>
                    <a:pt x="5" y="5"/>
                    <a:pt x="6" y="4"/>
                  </a:cubicBezTo>
                  <a:cubicBezTo>
                    <a:pt x="7" y="4"/>
                    <a:pt x="7" y="1"/>
                    <a:pt x="9" y="1"/>
                  </a:cubicBezTo>
                  <a:cubicBezTo>
                    <a:pt x="9" y="1"/>
                    <a:pt x="10" y="2"/>
                    <a:pt x="10" y="2"/>
                  </a:cubicBezTo>
                  <a:cubicBezTo>
                    <a:pt x="9" y="5"/>
                    <a:pt x="9" y="7"/>
                    <a:pt x="7" y="9"/>
                  </a:cubicBezTo>
                  <a:cubicBezTo>
                    <a:pt x="7" y="9"/>
                    <a:pt x="7" y="9"/>
                    <a:pt x="6" y="8"/>
                  </a:cubicBezTo>
                  <a:cubicBezTo>
                    <a:pt x="5" y="6"/>
                    <a:pt x="0" y="10"/>
                    <a:pt x="0" y="5"/>
                  </a:cubicBezTo>
                  <a:close/>
                </a:path>
              </a:pathLst>
            </a:custGeom>
            <a:solidFill>
              <a:srgbClr val="B94F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9" name="Freeform 320">
              <a:extLst>
                <a:ext uri="{FF2B5EF4-FFF2-40B4-BE49-F238E27FC236}">
                  <a16:creationId xmlns:a16="http://schemas.microsoft.com/office/drawing/2014/main" id="{E1E778A4-1F31-07F1-6A27-EA090F851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3" y="2501"/>
              <a:ext cx="15" cy="59"/>
            </a:xfrm>
            <a:custGeom>
              <a:avLst/>
              <a:gdLst>
                <a:gd name="T0" fmla="*/ 0 w 6"/>
                <a:gd name="T1" fmla="*/ 25 h 25"/>
                <a:gd name="T2" fmla="*/ 3 w 6"/>
                <a:gd name="T3" fmla="*/ 1 h 25"/>
                <a:gd name="T4" fmla="*/ 5 w 6"/>
                <a:gd name="T5" fmla="*/ 4 h 25"/>
                <a:gd name="T6" fmla="*/ 5 w 6"/>
                <a:gd name="T7" fmla="*/ 12 h 25"/>
                <a:gd name="T8" fmla="*/ 0 w 6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5">
                  <a:moveTo>
                    <a:pt x="0" y="25"/>
                  </a:moveTo>
                  <a:cubicBezTo>
                    <a:pt x="1" y="17"/>
                    <a:pt x="2" y="9"/>
                    <a:pt x="3" y="1"/>
                  </a:cubicBezTo>
                  <a:cubicBezTo>
                    <a:pt x="6" y="0"/>
                    <a:pt x="6" y="2"/>
                    <a:pt x="5" y="4"/>
                  </a:cubicBezTo>
                  <a:cubicBezTo>
                    <a:pt x="5" y="7"/>
                    <a:pt x="3" y="9"/>
                    <a:pt x="5" y="12"/>
                  </a:cubicBezTo>
                  <a:cubicBezTo>
                    <a:pt x="3" y="16"/>
                    <a:pt x="4" y="21"/>
                    <a:pt x="0" y="25"/>
                  </a:cubicBezTo>
                  <a:close/>
                </a:path>
              </a:pathLst>
            </a:custGeom>
            <a:solidFill>
              <a:srgbClr val="3F21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0" name="Freeform 321">
              <a:extLst>
                <a:ext uri="{FF2B5EF4-FFF2-40B4-BE49-F238E27FC236}">
                  <a16:creationId xmlns:a16="http://schemas.microsoft.com/office/drawing/2014/main" id="{398F3935-80F5-C5E1-CF52-72E8F40EA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" y="1873"/>
              <a:ext cx="12" cy="29"/>
            </a:xfrm>
            <a:custGeom>
              <a:avLst/>
              <a:gdLst>
                <a:gd name="T0" fmla="*/ 2 w 5"/>
                <a:gd name="T1" fmla="*/ 12 h 12"/>
                <a:gd name="T2" fmla="*/ 2 w 5"/>
                <a:gd name="T3" fmla="*/ 1 h 12"/>
                <a:gd name="T4" fmla="*/ 3 w 5"/>
                <a:gd name="T5" fmla="*/ 1 h 12"/>
                <a:gd name="T6" fmla="*/ 4 w 5"/>
                <a:gd name="T7" fmla="*/ 3 h 12"/>
                <a:gd name="T8" fmla="*/ 2 w 5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2" y="12"/>
                  </a:moveTo>
                  <a:cubicBezTo>
                    <a:pt x="0" y="8"/>
                    <a:pt x="1" y="5"/>
                    <a:pt x="2" y="1"/>
                  </a:cubicBezTo>
                  <a:cubicBezTo>
                    <a:pt x="2" y="1"/>
                    <a:pt x="2" y="0"/>
                    <a:pt x="3" y="1"/>
                  </a:cubicBezTo>
                  <a:cubicBezTo>
                    <a:pt x="3" y="2"/>
                    <a:pt x="4" y="2"/>
                    <a:pt x="4" y="3"/>
                  </a:cubicBezTo>
                  <a:cubicBezTo>
                    <a:pt x="4" y="6"/>
                    <a:pt x="5" y="9"/>
                    <a:pt x="2" y="12"/>
                  </a:cubicBezTo>
                  <a:close/>
                </a:path>
              </a:pathLst>
            </a:custGeom>
            <a:solidFill>
              <a:srgbClr val="A63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1" name="Freeform 322">
              <a:extLst>
                <a:ext uri="{FF2B5EF4-FFF2-40B4-BE49-F238E27FC236}">
                  <a16:creationId xmlns:a16="http://schemas.microsoft.com/office/drawing/2014/main" id="{5C49C80E-BD99-B634-4D09-F6BA71E45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9" y="1814"/>
              <a:ext cx="26" cy="16"/>
            </a:xfrm>
            <a:custGeom>
              <a:avLst/>
              <a:gdLst>
                <a:gd name="T0" fmla="*/ 2 w 11"/>
                <a:gd name="T1" fmla="*/ 0 h 7"/>
                <a:gd name="T2" fmla="*/ 6 w 11"/>
                <a:gd name="T3" fmla="*/ 1 h 7"/>
                <a:gd name="T4" fmla="*/ 10 w 11"/>
                <a:gd name="T5" fmla="*/ 4 h 7"/>
                <a:gd name="T6" fmla="*/ 10 w 11"/>
                <a:gd name="T7" fmla="*/ 4 h 7"/>
                <a:gd name="T8" fmla="*/ 4 w 11"/>
                <a:gd name="T9" fmla="*/ 7 h 7"/>
                <a:gd name="T10" fmla="*/ 4 w 11"/>
                <a:gd name="T11" fmla="*/ 7 h 7"/>
                <a:gd name="T12" fmla="*/ 0 w 11"/>
                <a:gd name="T13" fmla="*/ 1 h 7"/>
                <a:gd name="T14" fmla="*/ 2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2" y="0"/>
                  </a:moveTo>
                  <a:cubicBezTo>
                    <a:pt x="3" y="1"/>
                    <a:pt x="5" y="1"/>
                    <a:pt x="6" y="1"/>
                  </a:cubicBezTo>
                  <a:cubicBezTo>
                    <a:pt x="7" y="2"/>
                    <a:pt x="11" y="1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8" y="5"/>
                    <a:pt x="5" y="4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1" y="6"/>
                    <a:pt x="1" y="4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2D38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2" name="Freeform 323">
              <a:extLst>
                <a:ext uri="{FF2B5EF4-FFF2-40B4-BE49-F238E27FC236}">
                  <a16:creationId xmlns:a16="http://schemas.microsoft.com/office/drawing/2014/main" id="{1EA8F75A-A377-A173-CBBB-A6438AD26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9" y="1838"/>
              <a:ext cx="9" cy="26"/>
            </a:xfrm>
            <a:custGeom>
              <a:avLst/>
              <a:gdLst>
                <a:gd name="T0" fmla="*/ 2 w 4"/>
                <a:gd name="T1" fmla="*/ 11 h 11"/>
                <a:gd name="T2" fmla="*/ 3 w 4"/>
                <a:gd name="T3" fmla="*/ 0 h 11"/>
                <a:gd name="T4" fmla="*/ 2 w 4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1">
                  <a:moveTo>
                    <a:pt x="2" y="11"/>
                  </a:moveTo>
                  <a:cubicBezTo>
                    <a:pt x="1" y="7"/>
                    <a:pt x="0" y="4"/>
                    <a:pt x="3" y="0"/>
                  </a:cubicBezTo>
                  <a:cubicBezTo>
                    <a:pt x="4" y="4"/>
                    <a:pt x="3" y="7"/>
                    <a:pt x="2" y="11"/>
                  </a:cubicBezTo>
                  <a:close/>
                </a:path>
              </a:pathLst>
            </a:custGeom>
            <a:solidFill>
              <a:srgbClr val="B549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3" name="Freeform 324">
              <a:extLst>
                <a:ext uri="{FF2B5EF4-FFF2-40B4-BE49-F238E27FC236}">
                  <a16:creationId xmlns:a16="http://schemas.microsoft.com/office/drawing/2014/main" id="{2F3709C1-26CA-968F-FCC6-5B858DA67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2" y="1963"/>
              <a:ext cx="19" cy="12"/>
            </a:xfrm>
            <a:custGeom>
              <a:avLst/>
              <a:gdLst>
                <a:gd name="T0" fmla="*/ 3 w 8"/>
                <a:gd name="T1" fmla="*/ 0 h 5"/>
                <a:gd name="T2" fmla="*/ 6 w 8"/>
                <a:gd name="T3" fmla="*/ 2 h 5"/>
                <a:gd name="T4" fmla="*/ 5 w 8"/>
                <a:gd name="T5" fmla="*/ 4 h 5"/>
                <a:gd name="T6" fmla="*/ 0 w 8"/>
                <a:gd name="T7" fmla="*/ 2 h 5"/>
                <a:gd name="T8" fmla="*/ 3 w 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3" y="0"/>
                  </a:moveTo>
                  <a:cubicBezTo>
                    <a:pt x="4" y="0"/>
                    <a:pt x="5" y="2"/>
                    <a:pt x="6" y="2"/>
                  </a:cubicBezTo>
                  <a:cubicBezTo>
                    <a:pt x="7" y="3"/>
                    <a:pt x="8" y="5"/>
                    <a:pt x="5" y="4"/>
                  </a:cubicBezTo>
                  <a:cubicBezTo>
                    <a:pt x="4" y="4"/>
                    <a:pt x="2" y="3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DABB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4" name="Freeform 325">
              <a:extLst>
                <a:ext uri="{FF2B5EF4-FFF2-40B4-BE49-F238E27FC236}">
                  <a16:creationId xmlns:a16="http://schemas.microsoft.com/office/drawing/2014/main" id="{B88C2366-6660-22AA-92D9-D02C6F9FC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8" y="1970"/>
              <a:ext cx="14" cy="12"/>
            </a:xfrm>
            <a:custGeom>
              <a:avLst/>
              <a:gdLst>
                <a:gd name="T0" fmla="*/ 4 w 6"/>
                <a:gd name="T1" fmla="*/ 1 h 5"/>
                <a:gd name="T2" fmla="*/ 6 w 6"/>
                <a:gd name="T3" fmla="*/ 2 h 5"/>
                <a:gd name="T4" fmla="*/ 0 w 6"/>
                <a:gd name="T5" fmla="*/ 3 h 5"/>
                <a:gd name="T6" fmla="*/ 4 w 6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4" y="1"/>
                  </a:moveTo>
                  <a:cubicBezTo>
                    <a:pt x="5" y="0"/>
                    <a:pt x="5" y="1"/>
                    <a:pt x="6" y="2"/>
                  </a:cubicBezTo>
                  <a:cubicBezTo>
                    <a:pt x="5" y="5"/>
                    <a:pt x="2" y="4"/>
                    <a:pt x="0" y="3"/>
                  </a:cubicBezTo>
                  <a:cubicBezTo>
                    <a:pt x="1" y="2"/>
                    <a:pt x="3" y="3"/>
                    <a:pt x="4" y="1"/>
                  </a:cubicBezTo>
                  <a:close/>
                </a:path>
              </a:pathLst>
            </a:custGeom>
            <a:solidFill>
              <a:srgbClr val="D0B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5" name="Freeform 326">
              <a:extLst>
                <a:ext uri="{FF2B5EF4-FFF2-40B4-BE49-F238E27FC236}">
                  <a16:creationId xmlns:a16="http://schemas.microsoft.com/office/drawing/2014/main" id="{062A13B9-3616-8963-9EF5-876EC3442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1231"/>
              <a:ext cx="66" cy="114"/>
            </a:xfrm>
            <a:custGeom>
              <a:avLst/>
              <a:gdLst>
                <a:gd name="T0" fmla="*/ 13 w 28"/>
                <a:gd name="T1" fmla="*/ 47 h 48"/>
                <a:gd name="T2" fmla="*/ 9 w 28"/>
                <a:gd name="T3" fmla="*/ 38 h 48"/>
                <a:gd name="T4" fmla="*/ 7 w 28"/>
                <a:gd name="T5" fmla="*/ 34 h 48"/>
                <a:gd name="T6" fmla="*/ 6 w 28"/>
                <a:gd name="T7" fmla="*/ 29 h 48"/>
                <a:gd name="T8" fmla="*/ 0 w 28"/>
                <a:gd name="T9" fmla="*/ 10 h 48"/>
                <a:gd name="T10" fmla="*/ 0 w 28"/>
                <a:gd name="T11" fmla="*/ 0 h 48"/>
                <a:gd name="T12" fmla="*/ 3 w 28"/>
                <a:gd name="T13" fmla="*/ 11 h 48"/>
                <a:gd name="T14" fmla="*/ 8 w 28"/>
                <a:gd name="T15" fmla="*/ 25 h 48"/>
                <a:gd name="T16" fmla="*/ 11 w 28"/>
                <a:gd name="T17" fmla="*/ 32 h 48"/>
                <a:gd name="T18" fmla="*/ 7 w 28"/>
                <a:gd name="T19" fmla="*/ 19 h 48"/>
                <a:gd name="T20" fmla="*/ 8 w 28"/>
                <a:gd name="T21" fmla="*/ 15 h 48"/>
                <a:gd name="T22" fmla="*/ 11 w 28"/>
                <a:gd name="T23" fmla="*/ 18 h 48"/>
                <a:gd name="T24" fmla="*/ 14 w 28"/>
                <a:gd name="T25" fmla="*/ 28 h 48"/>
                <a:gd name="T26" fmla="*/ 11 w 28"/>
                <a:gd name="T27" fmla="*/ 14 h 48"/>
                <a:gd name="T28" fmla="*/ 11 w 28"/>
                <a:gd name="T29" fmla="*/ 2 h 48"/>
                <a:gd name="T30" fmla="*/ 12 w 28"/>
                <a:gd name="T31" fmla="*/ 2 h 48"/>
                <a:gd name="T32" fmla="*/ 13 w 28"/>
                <a:gd name="T33" fmla="*/ 14 h 48"/>
                <a:gd name="T34" fmla="*/ 16 w 28"/>
                <a:gd name="T35" fmla="*/ 21 h 48"/>
                <a:gd name="T36" fmla="*/ 23 w 28"/>
                <a:gd name="T37" fmla="*/ 24 h 48"/>
                <a:gd name="T38" fmla="*/ 24 w 28"/>
                <a:gd name="T39" fmla="*/ 24 h 48"/>
                <a:gd name="T40" fmla="*/ 28 w 28"/>
                <a:gd name="T41" fmla="*/ 40 h 48"/>
                <a:gd name="T42" fmla="*/ 24 w 28"/>
                <a:gd name="T43" fmla="*/ 37 h 48"/>
                <a:gd name="T44" fmla="*/ 24 w 28"/>
                <a:gd name="T45" fmla="*/ 40 h 48"/>
                <a:gd name="T46" fmla="*/ 22 w 28"/>
                <a:gd name="T47" fmla="*/ 44 h 48"/>
                <a:gd name="T48" fmla="*/ 19 w 28"/>
                <a:gd name="T49" fmla="*/ 41 h 48"/>
                <a:gd name="T50" fmla="*/ 13 w 28"/>
                <a:gd name="T51" fmla="*/ 32 h 48"/>
                <a:gd name="T52" fmla="*/ 20 w 28"/>
                <a:gd name="T53" fmla="*/ 46 h 48"/>
                <a:gd name="T54" fmla="*/ 13 w 28"/>
                <a:gd name="T55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" h="48">
                  <a:moveTo>
                    <a:pt x="13" y="47"/>
                  </a:moveTo>
                  <a:cubicBezTo>
                    <a:pt x="13" y="43"/>
                    <a:pt x="10" y="41"/>
                    <a:pt x="9" y="38"/>
                  </a:cubicBezTo>
                  <a:cubicBezTo>
                    <a:pt x="8" y="37"/>
                    <a:pt x="8" y="35"/>
                    <a:pt x="7" y="34"/>
                  </a:cubicBezTo>
                  <a:cubicBezTo>
                    <a:pt x="8" y="32"/>
                    <a:pt x="7" y="31"/>
                    <a:pt x="6" y="29"/>
                  </a:cubicBezTo>
                  <a:cubicBezTo>
                    <a:pt x="3" y="23"/>
                    <a:pt x="1" y="17"/>
                    <a:pt x="0" y="10"/>
                  </a:cubicBezTo>
                  <a:cubicBezTo>
                    <a:pt x="0" y="7"/>
                    <a:pt x="0" y="4"/>
                    <a:pt x="0" y="0"/>
                  </a:cubicBezTo>
                  <a:cubicBezTo>
                    <a:pt x="2" y="4"/>
                    <a:pt x="1" y="8"/>
                    <a:pt x="3" y="11"/>
                  </a:cubicBezTo>
                  <a:cubicBezTo>
                    <a:pt x="6" y="15"/>
                    <a:pt x="6" y="20"/>
                    <a:pt x="8" y="25"/>
                  </a:cubicBezTo>
                  <a:cubicBezTo>
                    <a:pt x="9" y="27"/>
                    <a:pt x="10" y="29"/>
                    <a:pt x="11" y="32"/>
                  </a:cubicBezTo>
                  <a:cubicBezTo>
                    <a:pt x="9" y="27"/>
                    <a:pt x="8" y="23"/>
                    <a:pt x="7" y="19"/>
                  </a:cubicBezTo>
                  <a:cubicBezTo>
                    <a:pt x="7" y="18"/>
                    <a:pt x="7" y="16"/>
                    <a:pt x="8" y="15"/>
                  </a:cubicBezTo>
                  <a:cubicBezTo>
                    <a:pt x="10" y="15"/>
                    <a:pt x="11" y="17"/>
                    <a:pt x="11" y="18"/>
                  </a:cubicBezTo>
                  <a:cubicBezTo>
                    <a:pt x="12" y="21"/>
                    <a:pt x="13" y="24"/>
                    <a:pt x="14" y="28"/>
                  </a:cubicBezTo>
                  <a:cubicBezTo>
                    <a:pt x="13" y="23"/>
                    <a:pt x="10" y="19"/>
                    <a:pt x="11" y="14"/>
                  </a:cubicBezTo>
                  <a:cubicBezTo>
                    <a:pt x="11" y="10"/>
                    <a:pt x="11" y="6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6"/>
                    <a:pt x="13" y="10"/>
                    <a:pt x="13" y="14"/>
                  </a:cubicBezTo>
                  <a:cubicBezTo>
                    <a:pt x="15" y="16"/>
                    <a:pt x="15" y="19"/>
                    <a:pt x="16" y="21"/>
                  </a:cubicBezTo>
                  <a:cubicBezTo>
                    <a:pt x="17" y="27"/>
                    <a:pt x="18" y="27"/>
                    <a:pt x="23" y="24"/>
                  </a:cubicBezTo>
                  <a:cubicBezTo>
                    <a:pt x="23" y="24"/>
                    <a:pt x="23" y="24"/>
                    <a:pt x="24" y="24"/>
                  </a:cubicBezTo>
                  <a:cubicBezTo>
                    <a:pt x="25" y="29"/>
                    <a:pt x="26" y="35"/>
                    <a:pt x="28" y="40"/>
                  </a:cubicBezTo>
                  <a:cubicBezTo>
                    <a:pt x="26" y="40"/>
                    <a:pt x="25" y="38"/>
                    <a:pt x="24" y="37"/>
                  </a:cubicBezTo>
                  <a:cubicBezTo>
                    <a:pt x="23" y="38"/>
                    <a:pt x="24" y="39"/>
                    <a:pt x="24" y="40"/>
                  </a:cubicBezTo>
                  <a:cubicBezTo>
                    <a:pt x="25" y="42"/>
                    <a:pt x="23" y="43"/>
                    <a:pt x="22" y="44"/>
                  </a:cubicBezTo>
                  <a:cubicBezTo>
                    <a:pt x="20" y="44"/>
                    <a:pt x="19" y="42"/>
                    <a:pt x="19" y="41"/>
                  </a:cubicBezTo>
                  <a:cubicBezTo>
                    <a:pt x="17" y="39"/>
                    <a:pt x="17" y="35"/>
                    <a:pt x="13" y="32"/>
                  </a:cubicBezTo>
                  <a:cubicBezTo>
                    <a:pt x="14" y="38"/>
                    <a:pt x="17" y="42"/>
                    <a:pt x="20" y="46"/>
                  </a:cubicBezTo>
                  <a:cubicBezTo>
                    <a:pt x="18" y="48"/>
                    <a:pt x="15" y="46"/>
                    <a:pt x="13" y="47"/>
                  </a:cubicBezTo>
                  <a:close/>
                </a:path>
              </a:pathLst>
            </a:custGeom>
            <a:solidFill>
              <a:srgbClr val="233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6" name="Freeform 327">
              <a:extLst>
                <a:ext uri="{FF2B5EF4-FFF2-40B4-BE49-F238E27FC236}">
                  <a16:creationId xmlns:a16="http://schemas.microsoft.com/office/drawing/2014/main" id="{B412C535-E906-2DBC-7AC8-7A8D12F29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" y="1184"/>
              <a:ext cx="54" cy="123"/>
            </a:xfrm>
            <a:custGeom>
              <a:avLst/>
              <a:gdLst>
                <a:gd name="T0" fmla="*/ 12 w 23"/>
                <a:gd name="T1" fmla="*/ 16 h 52"/>
                <a:gd name="T2" fmla="*/ 15 w 23"/>
                <a:gd name="T3" fmla="*/ 0 h 52"/>
                <a:gd name="T4" fmla="*/ 14 w 23"/>
                <a:gd name="T5" fmla="*/ 17 h 52"/>
                <a:gd name="T6" fmla="*/ 16 w 23"/>
                <a:gd name="T7" fmla="*/ 32 h 52"/>
                <a:gd name="T8" fmla="*/ 17 w 23"/>
                <a:gd name="T9" fmla="*/ 37 h 52"/>
                <a:gd name="T10" fmla="*/ 19 w 23"/>
                <a:gd name="T11" fmla="*/ 38 h 52"/>
                <a:gd name="T12" fmla="*/ 20 w 23"/>
                <a:gd name="T13" fmla="*/ 38 h 52"/>
                <a:gd name="T14" fmla="*/ 23 w 23"/>
                <a:gd name="T15" fmla="*/ 47 h 52"/>
                <a:gd name="T16" fmla="*/ 20 w 23"/>
                <a:gd name="T17" fmla="*/ 44 h 52"/>
                <a:gd name="T18" fmla="*/ 20 w 23"/>
                <a:gd name="T19" fmla="*/ 49 h 52"/>
                <a:gd name="T20" fmla="*/ 17 w 23"/>
                <a:gd name="T21" fmla="*/ 44 h 52"/>
                <a:gd name="T22" fmla="*/ 16 w 23"/>
                <a:gd name="T23" fmla="*/ 46 h 52"/>
                <a:gd name="T24" fmla="*/ 11 w 23"/>
                <a:gd name="T25" fmla="*/ 32 h 52"/>
                <a:gd name="T26" fmla="*/ 14 w 23"/>
                <a:gd name="T27" fmla="*/ 50 h 52"/>
                <a:gd name="T28" fmla="*/ 11 w 23"/>
                <a:gd name="T29" fmla="*/ 48 h 52"/>
                <a:gd name="T30" fmla="*/ 12 w 23"/>
                <a:gd name="T31" fmla="*/ 51 h 52"/>
                <a:gd name="T32" fmla="*/ 4 w 23"/>
                <a:gd name="T33" fmla="*/ 45 h 52"/>
                <a:gd name="T34" fmla="*/ 2 w 23"/>
                <a:gd name="T35" fmla="*/ 35 h 52"/>
                <a:gd name="T36" fmla="*/ 3 w 23"/>
                <a:gd name="T37" fmla="*/ 30 h 52"/>
                <a:gd name="T38" fmla="*/ 6 w 23"/>
                <a:gd name="T39" fmla="*/ 35 h 52"/>
                <a:gd name="T40" fmla="*/ 4 w 23"/>
                <a:gd name="T41" fmla="*/ 24 h 52"/>
                <a:gd name="T42" fmla="*/ 5 w 23"/>
                <a:gd name="T43" fmla="*/ 20 h 52"/>
                <a:gd name="T44" fmla="*/ 7 w 23"/>
                <a:gd name="T45" fmla="*/ 23 h 52"/>
                <a:gd name="T46" fmla="*/ 8 w 23"/>
                <a:gd name="T47" fmla="*/ 31 h 52"/>
                <a:gd name="T48" fmla="*/ 11 w 23"/>
                <a:gd name="T49" fmla="*/ 26 h 52"/>
                <a:gd name="T50" fmla="*/ 12 w 23"/>
                <a:gd name="T51" fmla="*/ 1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" h="52">
                  <a:moveTo>
                    <a:pt x="12" y="16"/>
                  </a:moveTo>
                  <a:cubicBezTo>
                    <a:pt x="13" y="11"/>
                    <a:pt x="13" y="5"/>
                    <a:pt x="15" y="0"/>
                  </a:cubicBezTo>
                  <a:cubicBezTo>
                    <a:pt x="16" y="6"/>
                    <a:pt x="13" y="11"/>
                    <a:pt x="14" y="17"/>
                  </a:cubicBezTo>
                  <a:cubicBezTo>
                    <a:pt x="15" y="22"/>
                    <a:pt x="15" y="27"/>
                    <a:pt x="16" y="32"/>
                  </a:cubicBezTo>
                  <a:cubicBezTo>
                    <a:pt x="16" y="34"/>
                    <a:pt x="17" y="35"/>
                    <a:pt x="17" y="37"/>
                  </a:cubicBezTo>
                  <a:cubicBezTo>
                    <a:pt x="18" y="37"/>
                    <a:pt x="19" y="38"/>
                    <a:pt x="19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2" y="40"/>
                    <a:pt x="23" y="43"/>
                    <a:pt x="23" y="47"/>
                  </a:cubicBezTo>
                  <a:cubicBezTo>
                    <a:pt x="21" y="46"/>
                    <a:pt x="21" y="45"/>
                    <a:pt x="20" y="44"/>
                  </a:cubicBezTo>
                  <a:cubicBezTo>
                    <a:pt x="20" y="46"/>
                    <a:pt x="20" y="47"/>
                    <a:pt x="20" y="49"/>
                  </a:cubicBezTo>
                  <a:cubicBezTo>
                    <a:pt x="18" y="48"/>
                    <a:pt x="18" y="46"/>
                    <a:pt x="17" y="44"/>
                  </a:cubicBezTo>
                  <a:cubicBezTo>
                    <a:pt x="16" y="44"/>
                    <a:pt x="17" y="46"/>
                    <a:pt x="16" y="46"/>
                  </a:cubicBezTo>
                  <a:cubicBezTo>
                    <a:pt x="13" y="42"/>
                    <a:pt x="14" y="37"/>
                    <a:pt x="11" y="32"/>
                  </a:cubicBezTo>
                  <a:cubicBezTo>
                    <a:pt x="11" y="39"/>
                    <a:pt x="15" y="44"/>
                    <a:pt x="14" y="50"/>
                  </a:cubicBezTo>
                  <a:cubicBezTo>
                    <a:pt x="12" y="50"/>
                    <a:pt x="13" y="48"/>
                    <a:pt x="11" y="48"/>
                  </a:cubicBezTo>
                  <a:cubicBezTo>
                    <a:pt x="10" y="49"/>
                    <a:pt x="12" y="50"/>
                    <a:pt x="12" y="51"/>
                  </a:cubicBezTo>
                  <a:cubicBezTo>
                    <a:pt x="7" y="52"/>
                    <a:pt x="6" y="49"/>
                    <a:pt x="4" y="45"/>
                  </a:cubicBezTo>
                  <a:cubicBezTo>
                    <a:pt x="3" y="42"/>
                    <a:pt x="2" y="39"/>
                    <a:pt x="2" y="35"/>
                  </a:cubicBezTo>
                  <a:cubicBezTo>
                    <a:pt x="3" y="34"/>
                    <a:pt x="0" y="30"/>
                    <a:pt x="3" y="30"/>
                  </a:cubicBezTo>
                  <a:cubicBezTo>
                    <a:pt x="6" y="30"/>
                    <a:pt x="4" y="34"/>
                    <a:pt x="6" y="35"/>
                  </a:cubicBezTo>
                  <a:cubicBezTo>
                    <a:pt x="5" y="31"/>
                    <a:pt x="3" y="28"/>
                    <a:pt x="4" y="24"/>
                  </a:cubicBezTo>
                  <a:cubicBezTo>
                    <a:pt x="4" y="22"/>
                    <a:pt x="4" y="20"/>
                    <a:pt x="5" y="20"/>
                  </a:cubicBezTo>
                  <a:cubicBezTo>
                    <a:pt x="7" y="20"/>
                    <a:pt x="7" y="22"/>
                    <a:pt x="7" y="23"/>
                  </a:cubicBezTo>
                  <a:cubicBezTo>
                    <a:pt x="8" y="26"/>
                    <a:pt x="8" y="28"/>
                    <a:pt x="8" y="31"/>
                  </a:cubicBezTo>
                  <a:cubicBezTo>
                    <a:pt x="11" y="30"/>
                    <a:pt x="11" y="28"/>
                    <a:pt x="11" y="26"/>
                  </a:cubicBezTo>
                  <a:cubicBezTo>
                    <a:pt x="10" y="22"/>
                    <a:pt x="10" y="19"/>
                    <a:pt x="12" y="16"/>
                  </a:cubicBezTo>
                  <a:close/>
                </a:path>
              </a:pathLst>
            </a:custGeom>
            <a:solidFill>
              <a:srgbClr val="2A35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7" name="Freeform 328">
              <a:extLst>
                <a:ext uri="{FF2B5EF4-FFF2-40B4-BE49-F238E27FC236}">
                  <a16:creationId xmlns:a16="http://schemas.microsoft.com/office/drawing/2014/main" id="{D1A8D671-CFE1-3231-5721-CAE68812A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6" y="1217"/>
              <a:ext cx="35" cy="57"/>
            </a:xfrm>
            <a:custGeom>
              <a:avLst/>
              <a:gdLst>
                <a:gd name="T0" fmla="*/ 13 w 15"/>
                <a:gd name="T1" fmla="*/ 2 h 24"/>
                <a:gd name="T2" fmla="*/ 13 w 15"/>
                <a:gd name="T3" fmla="*/ 13 h 24"/>
                <a:gd name="T4" fmla="*/ 9 w 15"/>
                <a:gd name="T5" fmla="*/ 20 h 24"/>
                <a:gd name="T6" fmla="*/ 7 w 15"/>
                <a:gd name="T7" fmla="*/ 7 h 24"/>
                <a:gd name="T8" fmla="*/ 8 w 15"/>
                <a:gd name="T9" fmla="*/ 24 h 24"/>
                <a:gd name="T10" fmla="*/ 5 w 15"/>
                <a:gd name="T11" fmla="*/ 16 h 24"/>
                <a:gd name="T12" fmla="*/ 3 w 15"/>
                <a:gd name="T13" fmla="*/ 21 h 24"/>
                <a:gd name="T14" fmla="*/ 1 w 15"/>
                <a:gd name="T15" fmla="*/ 8 h 24"/>
                <a:gd name="T16" fmla="*/ 1 w 15"/>
                <a:gd name="T17" fmla="*/ 3 h 24"/>
                <a:gd name="T18" fmla="*/ 5 w 15"/>
                <a:gd name="T19" fmla="*/ 1 h 24"/>
                <a:gd name="T20" fmla="*/ 8 w 15"/>
                <a:gd name="T21" fmla="*/ 2 h 24"/>
                <a:gd name="T22" fmla="*/ 13 w 15"/>
                <a:gd name="T23" fmla="*/ 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24">
                  <a:moveTo>
                    <a:pt x="13" y="2"/>
                  </a:moveTo>
                  <a:cubicBezTo>
                    <a:pt x="13" y="6"/>
                    <a:pt x="12" y="9"/>
                    <a:pt x="13" y="13"/>
                  </a:cubicBezTo>
                  <a:cubicBezTo>
                    <a:pt x="15" y="17"/>
                    <a:pt x="11" y="17"/>
                    <a:pt x="9" y="20"/>
                  </a:cubicBezTo>
                  <a:cubicBezTo>
                    <a:pt x="8" y="15"/>
                    <a:pt x="8" y="11"/>
                    <a:pt x="7" y="7"/>
                  </a:cubicBezTo>
                  <a:cubicBezTo>
                    <a:pt x="5" y="13"/>
                    <a:pt x="6" y="18"/>
                    <a:pt x="8" y="24"/>
                  </a:cubicBezTo>
                  <a:cubicBezTo>
                    <a:pt x="5" y="22"/>
                    <a:pt x="6" y="19"/>
                    <a:pt x="5" y="16"/>
                  </a:cubicBezTo>
                  <a:cubicBezTo>
                    <a:pt x="2" y="17"/>
                    <a:pt x="4" y="20"/>
                    <a:pt x="3" y="21"/>
                  </a:cubicBezTo>
                  <a:cubicBezTo>
                    <a:pt x="2" y="17"/>
                    <a:pt x="1" y="13"/>
                    <a:pt x="1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3" y="3"/>
                    <a:pt x="4" y="2"/>
                    <a:pt x="5" y="1"/>
                  </a:cubicBezTo>
                  <a:cubicBezTo>
                    <a:pt x="6" y="0"/>
                    <a:pt x="7" y="0"/>
                    <a:pt x="8" y="2"/>
                  </a:cubicBezTo>
                  <a:cubicBezTo>
                    <a:pt x="9" y="5"/>
                    <a:pt x="11" y="3"/>
                    <a:pt x="13" y="2"/>
                  </a:cubicBezTo>
                  <a:close/>
                </a:path>
              </a:pathLst>
            </a:custGeom>
            <a:solidFill>
              <a:srgbClr val="1769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8" name="Freeform 329">
              <a:extLst>
                <a:ext uri="{FF2B5EF4-FFF2-40B4-BE49-F238E27FC236}">
                  <a16:creationId xmlns:a16="http://schemas.microsoft.com/office/drawing/2014/main" id="{B01A8311-3A72-4A68-21D8-7017818F2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" y="1259"/>
              <a:ext cx="40" cy="38"/>
            </a:xfrm>
            <a:custGeom>
              <a:avLst/>
              <a:gdLst>
                <a:gd name="T0" fmla="*/ 11 w 17"/>
                <a:gd name="T1" fmla="*/ 12 h 16"/>
                <a:gd name="T2" fmla="*/ 7 w 17"/>
                <a:gd name="T3" fmla="*/ 15 h 16"/>
                <a:gd name="T4" fmla="*/ 2 w 17"/>
                <a:gd name="T5" fmla="*/ 12 h 16"/>
                <a:gd name="T6" fmla="*/ 0 w 17"/>
                <a:gd name="T7" fmla="*/ 2 h 16"/>
                <a:gd name="T8" fmla="*/ 4 w 17"/>
                <a:gd name="T9" fmla="*/ 2 h 16"/>
                <a:gd name="T10" fmla="*/ 6 w 17"/>
                <a:gd name="T11" fmla="*/ 4 h 16"/>
                <a:gd name="T12" fmla="*/ 5 w 17"/>
                <a:gd name="T13" fmla="*/ 0 h 16"/>
                <a:gd name="T14" fmla="*/ 12 w 17"/>
                <a:gd name="T15" fmla="*/ 0 h 16"/>
                <a:gd name="T16" fmla="*/ 15 w 17"/>
                <a:gd name="T17" fmla="*/ 11 h 16"/>
                <a:gd name="T18" fmla="*/ 15 w 17"/>
                <a:gd name="T19" fmla="*/ 14 h 16"/>
                <a:gd name="T20" fmla="*/ 12 w 17"/>
                <a:gd name="T21" fmla="*/ 12 h 16"/>
                <a:gd name="T22" fmla="*/ 11 w 17"/>
                <a:gd name="T23" fmla="*/ 12 h 16"/>
                <a:gd name="T24" fmla="*/ 11 w 17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16">
                  <a:moveTo>
                    <a:pt x="11" y="12"/>
                  </a:moveTo>
                  <a:cubicBezTo>
                    <a:pt x="8" y="12"/>
                    <a:pt x="10" y="16"/>
                    <a:pt x="7" y="15"/>
                  </a:cubicBezTo>
                  <a:cubicBezTo>
                    <a:pt x="4" y="15"/>
                    <a:pt x="3" y="14"/>
                    <a:pt x="2" y="12"/>
                  </a:cubicBezTo>
                  <a:cubicBezTo>
                    <a:pt x="2" y="9"/>
                    <a:pt x="1" y="5"/>
                    <a:pt x="0" y="2"/>
                  </a:cubicBezTo>
                  <a:cubicBezTo>
                    <a:pt x="2" y="2"/>
                    <a:pt x="3" y="2"/>
                    <a:pt x="4" y="2"/>
                  </a:cubicBezTo>
                  <a:cubicBezTo>
                    <a:pt x="5" y="2"/>
                    <a:pt x="5" y="3"/>
                    <a:pt x="6" y="4"/>
                  </a:cubicBezTo>
                  <a:cubicBezTo>
                    <a:pt x="6" y="3"/>
                    <a:pt x="3" y="2"/>
                    <a:pt x="5" y="0"/>
                  </a:cubicBezTo>
                  <a:cubicBezTo>
                    <a:pt x="7" y="1"/>
                    <a:pt x="10" y="2"/>
                    <a:pt x="12" y="0"/>
                  </a:cubicBezTo>
                  <a:cubicBezTo>
                    <a:pt x="13" y="3"/>
                    <a:pt x="15" y="7"/>
                    <a:pt x="15" y="11"/>
                  </a:cubicBezTo>
                  <a:cubicBezTo>
                    <a:pt x="16" y="12"/>
                    <a:pt x="17" y="13"/>
                    <a:pt x="15" y="14"/>
                  </a:cubicBezTo>
                  <a:cubicBezTo>
                    <a:pt x="14" y="15"/>
                    <a:pt x="12" y="14"/>
                    <a:pt x="12" y="12"/>
                  </a:cubicBezTo>
                  <a:cubicBezTo>
                    <a:pt x="12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lose/>
                </a:path>
              </a:pathLst>
            </a:custGeom>
            <a:solidFill>
              <a:srgbClr val="1967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9" name="Freeform 330">
              <a:extLst>
                <a:ext uri="{FF2B5EF4-FFF2-40B4-BE49-F238E27FC236}">
                  <a16:creationId xmlns:a16="http://schemas.microsoft.com/office/drawing/2014/main" id="{EBBB37F2-D5B4-6DA9-8818-E91A560A0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" y="1219"/>
              <a:ext cx="35" cy="74"/>
            </a:xfrm>
            <a:custGeom>
              <a:avLst/>
              <a:gdLst>
                <a:gd name="T0" fmla="*/ 1 w 15"/>
                <a:gd name="T1" fmla="*/ 0 h 31"/>
                <a:gd name="T2" fmla="*/ 6 w 15"/>
                <a:gd name="T3" fmla="*/ 0 h 31"/>
                <a:gd name="T4" fmla="*/ 9 w 15"/>
                <a:gd name="T5" fmla="*/ 13 h 31"/>
                <a:gd name="T6" fmla="*/ 9 w 15"/>
                <a:gd name="T7" fmla="*/ 17 h 31"/>
                <a:gd name="T8" fmla="*/ 9 w 15"/>
                <a:gd name="T9" fmla="*/ 17 h 31"/>
                <a:gd name="T10" fmla="*/ 9 w 15"/>
                <a:gd name="T11" fmla="*/ 14 h 31"/>
                <a:gd name="T12" fmla="*/ 12 w 15"/>
                <a:gd name="T13" fmla="*/ 11 h 31"/>
                <a:gd name="T14" fmla="*/ 15 w 15"/>
                <a:gd name="T15" fmla="*/ 29 h 31"/>
                <a:gd name="T16" fmla="*/ 13 w 15"/>
                <a:gd name="T17" fmla="*/ 27 h 31"/>
                <a:gd name="T18" fmla="*/ 11 w 15"/>
                <a:gd name="T19" fmla="*/ 31 h 31"/>
                <a:gd name="T20" fmla="*/ 5 w 15"/>
                <a:gd name="T21" fmla="*/ 19 h 31"/>
                <a:gd name="T22" fmla="*/ 4 w 15"/>
                <a:gd name="T23" fmla="*/ 18 h 31"/>
                <a:gd name="T24" fmla="*/ 1 w 15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1" y="0"/>
                  </a:moveTo>
                  <a:cubicBezTo>
                    <a:pt x="3" y="1"/>
                    <a:pt x="4" y="1"/>
                    <a:pt x="6" y="0"/>
                  </a:cubicBezTo>
                  <a:cubicBezTo>
                    <a:pt x="8" y="4"/>
                    <a:pt x="8" y="9"/>
                    <a:pt x="9" y="13"/>
                  </a:cubicBezTo>
                  <a:cubicBezTo>
                    <a:pt x="9" y="15"/>
                    <a:pt x="9" y="16"/>
                    <a:pt x="9" y="17"/>
                  </a:cubicBezTo>
                  <a:cubicBezTo>
                    <a:pt x="9" y="18"/>
                    <a:pt x="10" y="17"/>
                    <a:pt x="9" y="17"/>
                  </a:cubicBezTo>
                  <a:cubicBezTo>
                    <a:pt x="9" y="16"/>
                    <a:pt x="9" y="15"/>
                    <a:pt x="9" y="14"/>
                  </a:cubicBezTo>
                  <a:cubicBezTo>
                    <a:pt x="10" y="13"/>
                    <a:pt x="10" y="11"/>
                    <a:pt x="12" y="11"/>
                  </a:cubicBezTo>
                  <a:cubicBezTo>
                    <a:pt x="13" y="17"/>
                    <a:pt x="14" y="23"/>
                    <a:pt x="15" y="29"/>
                  </a:cubicBezTo>
                  <a:cubicBezTo>
                    <a:pt x="14" y="29"/>
                    <a:pt x="14" y="26"/>
                    <a:pt x="13" y="27"/>
                  </a:cubicBezTo>
                  <a:cubicBezTo>
                    <a:pt x="10" y="27"/>
                    <a:pt x="13" y="30"/>
                    <a:pt x="11" y="31"/>
                  </a:cubicBezTo>
                  <a:cubicBezTo>
                    <a:pt x="8" y="27"/>
                    <a:pt x="7" y="23"/>
                    <a:pt x="5" y="19"/>
                  </a:cubicBezTo>
                  <a:cubicBezTo>
                    <a:pt x="5" y="19"/>
                    <a:pt x="4" y="18"/>
                    <a:pt x="4" y="18"/>
                  </a:cubicBezTo>
                  <a:cubicBezTo>
                    <a:pt x="2" y="12"/>
                    <a:pt x="0" y="7"/>
                    <a:pt x="1" y="0"/>
                  </a:cubicBezTo>
                  <a:close/>
                </a:path>
              </a:pathLst>
            </a:custGeom>
            <a:solidFill>
              <a:srgbClr val="2265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0" name="Freeform 331">
              <a:extLst>
                <a:ext uri="{FF2B5EF4-FFF2-40B4-BE49-F238E27FC236}">
                  <a16:creationId xmlns:a16="http://schemas.microsoft.com/office/drawing/2014/main" id="{2F3546DB-D414-B537-1126-A8AEF881C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" y="1205"/>
              <a:ext cx="33" cy="69"/>
            </a:xfrm>
            <a:custGeom>
              <a:avLst/>
              <a:gdLst>
                <a:gd name="T0" fmla="*/ 7 w 14"/>
                <a:gd name="T1" fmla="*/ 17 h 29"/>
                <a:gd name="T2" fmla="*/ 4 w 14"/>
                <a:gd name="T3" fmla="*/ 20 h 29"/>
                <a:gd name="T4" fmla="*/ 3 w 14"/>
                <a:gd name="T5" fmla="*/ 4 h 29"/>
                <a:gd name="T6" fmla="*/ 11 w 14"/>
                <a:gd name="T7" fmla="*/ 0 h 29"/>
                <a:gd name="T8" fmla="*/ 12 w 14"/>
                <a:gd name="T9" fmla="*/ 21 h 29"/>
                <a:gd name="T10" fmla="*/ 12 w 14"/>
                <a:gd name="T11" fmla="*/ 22 h 29"/>
                <a:gd name="T12" fmla="*/ 11 w 14"/>
                <a:gd name="T13" fmla="*/ 29 h 29"/>
                <a:gd name="T14" fmla="*/ 7 w 14"/>
                <a:gd name="T15" fmla="*/ 8 h 29"/>
                <a:gd name="T16" fmla="*/ 7 w 14"/>
                <a:gd name="T17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29">
                  <a:moveTo>
                    <a:pt x="7" y="17"/>
                  </a:moveTo>
                  <a:cubicBezTo>
                    <a:pt x="6" y="18"/>
                    <a:pt x="6" y="20"/>
                    <a:pt x="4" y="20"/>
                  </a:cubicBezTo>
                  <a:cubicBezTo>
                    <a:pt x="2" y="15"/>
                    <a:pt x="0" y="10"/>
                    <a:pt x="3" y="4"/>
                  </a:cubicBezTo>
                  <a:cubicBezTo>
                    <a:pt x="5" y="2"/>
                    <a:pt x="10" y="4"/>
                    <a:pt x="11" y="0"/>
                  </a:cubicBezTo>
                  <a:cubicBezTo>
                    <a:pt x="11" y="7"/>
                    <a:pt x="11" y="14"/>
                    <a:pt x="12" y="21"/>
                  </a:cubicBezTo>
                  <a:cubicBezTo>
                    <a:pt x="12" y="21"/>
                    <a:pt x="12" y="22"/>
                    <a:pt x="12" y="22"/>
                  </a:cubicBezTo>
                  <a:cubicBezTo>
                    <a:pt x="14" y="24"/>
                    <a:pt x="13" y="26"/>
                    <a:pt x="11" y="29"/>
                  </a:cubicBezTo>
                  <a:cubicBezTo>
                    <a:pt x="8" y="22"/>
                    <a:pt x="10" y="15"/>
                    <a:pt x="7" y="8"/>
                  </a:cubicBezTo>
                  <a:cubicBezTo>
                    <a:pt x="7" y="11"/>
                    <a:pt x="7" y="14"/>
                    <a:pt x="7" y="17"/>
                  </a:cubicBezTo>
                  <a:close/>
                </a:path>
              </a:pathLst>
            </a:custGeom>
            <a:solidFill>
              <a:srgbClr val="1A69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1" name="Freeform 332">
              <a:extLst>
                <a:ext uri="{FF2B5EF4-FFF2-40B4-BE49-F238E27FC236}">
                  <a16:creationId xmlns:a16="http://schemas.microsoft.com/office/drawing/2014/main" id="{D000D8E8-E469-6184-3628-5A552F617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1229"/>
              <a:ext cx="31" cy="64"/>
            </a:xfrm>
            <a:custGeom>
              <a:avLst/>
              <a:gdLst>
                <a:gd name="T0" fmla="*/ 4 w 13"/>
                <a:gd name="T1" fmla="*/ 6 h 27"/>
                <a:gd name="T2" fmla="*/ 6 w 13"/>
                <a:gd name="T3" fmla="*/ 0 h 27"/>
                <a:gd name="T4" fmla="*/ 9 w 13"/>
                <a:gd name="T5" fmla="*/ 10 h 27"/>
                <a:gd name="T6" fmla="*/ 11 w 13"/>
                <a:gd name="T7" fmla="*/ 15 h 27"/>
                <a:gd name="T8" fmla="*/ 11 w 13"/>
                <a:gd name="T9" fmla="*/ 15 h 27"/>
                <a:gd name="T10" fmla="*/ 13 w 13"/>
                <a:gd name="T11" fmla="*/ 25 h 27"/>
                <a:gd name="T12" fmla="*/ 9 w 13"/>
                <a:gd name="T13" fmla="*/ 27 h 27"/>
                <a:gd name="T14" fmla="*/ 3 w 13"/>
                <a:gd name="T15" fmla="*/ 12 h 27"/>
                <a:gd name="T16" fmla="*/ 1 w 13"/>
                <a:gd name="T17" fmla="*/ 9 h 27"/>
                <a:gd name="T18" fmla="*/ 2 w 13"/>
                <a:gd name="T19" fmla="*/ 6 h 27"/>
                <a:gd name="T20" fmla="*/ 4 w 13"/>
                <a:gd name="T21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27">
                  <a:moveTo>
                    <a:pt x="4" y="6"/>
                  </a:moveTo>
                  <a:cubicBezTo>
                    <a:pt x="4" y="4"/>
                    <a:pt x="5" y="2"/>
                    <a:pt x="6" y="0"/>
                  </a:cubicBezTo>
                  <a:cubicBezTo>
                    <a:pt x="9" y="3"/>
                    <a:pt x="8" y="6"/>
                    <a:pt x="9" y="10"/>
                  </a:cubicBezTo>
                  <a:cubicBezTo>
                    <a:pt x="10" y="11"/>
                    <a:pt x="10" y="13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8"/>
                    <a:pt x="13" y="21"/>
                    <a:pt x="13" y="25"/>
                  </a:cubicBezTo>
                  <a:cubicBezTo>
                    <a:pt x="11" y="25"/>
                    <a:pt x="8" y="21"/>
                    <a:pt x="9" y="27"/>
                  </a:cubicBezTo>
                  <a:cubicBezTo>
                    <a:pt x="6" y="22"/>
                    <a:pt x="5" y="17"/>
                    <a:pt x="3" y="12"/>
                  </a:cubicBezTo>
                  <a:cubicBezTo>
                    <a:pt x="3" y="10"/>
                    <a:pt x="3" y="10"/>
                    <a:pt x="1" y="9"/>
                  </a:cubicBezTo>
                  <a:cubicBezTo>
                    <a:pt x="0" y="8"/>
                    <a:pt x="2" y="7"/>
                    <a:pt x="2" y="6"/>
                  </a:cubicBezTo>
                  <a:cubicBezTo>
                    <a:pt x="3" y="6"/>
                    <a:pt x="3" y="7"/>
                    <a:pt x="4" y="6"/>
                  </a:cubicBezTo>
                  <a:close/>
                </a:path>
              </a:pathLst>
            </a:custGeom>
            <a:solidFill>
              <a:srgbClr val="1969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2" name="Freeform 333">
              <a:extLst>
                <a:ext uri="{FF2B5EF4-FFF2-40B4-BE49-F238E27FC236}">
                  <a16:creationId xmlns:a16="http://schemas.microsoft.com/office/drawing/2014/main" id="{8DC03E5A-D257-2919-C2E2-F09CEC29B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" y="1210"/>
              <a:ext cx="23" cy="54"/>
            </a:xfrm>
            <a:custGeom>
              <a:avLst/>
              <a:gdLst>
                <a:gd name="T0" fmla="*/ 1 w 10"/>
                <a:gd name="T1" fmla="*/ 7 h 23"/>
                <a:gd name="T2" fmla="*/ 3 w 10"/>
                <a:gd name="T3" fmla="*/ 5 h 23"/>
                <a:gd name="T4" fmla="*/ 10 w 10"/>
                <a:gd name="T5" fmla="*/ 4 h 23"/>
                <a:gd name="T6" fmla="*/ 8 w 10"/>
                <a:gd name="T7" fmla="*/ 8 h 23"/>
                <a:gd name="T8" fmla="*/ 9 w 10"/>
                <a:gd name="T9" fmla="*/ 21 h 23"/>
                <a:gd name="T10" fmla="*/ 4 w 10"/>
                <a:gd name="T11" fmla="*/ 23 h 23"/>
                <a:gd name="T12" fmla="*/ 2 w 10"/>
                <a:gd name="T13" fmla="*/ 9 h 23"/>
                <a:gd name="T14" fmla="*/ 1 w 10"/>
                <a:gd name="T15" fmla="*/ 8 h 23"/>
                <a:gd name="T16" fmla="*/ 0 w 10"/>
                <a:gd name="T17" fmla="*/ 7 h 23"/>
                <a:gd name="T18" fmla="*/ 1 w 10"/>
                <a:gd name="T19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23">
                  <a:moveTo>
                    <a:pt x="1" y="7"/>
                  </a:moveTo>
                  <a:cubicBezTo>
                    <a:pt x="2" y="7"/>
                    <a:pt x="3" y="7"/>
                    <a:pt x="3" y="5"/>
                  </a:cubicBezTo>
                  <a:cubicBezTo>
                    <a:pt x="5" y="0"/>
                    <a:pt x="7" y="2"/>
                    <a:pt x="10" y="4"/>
                  </a:cubicBezTo>
                  <a:cubicBezTo>
                    <a:pt x="7" y="5"/>
                    <a:pt x="8" y="7"/>
                    <a:pt x="8" y="8"/>
                  </a:cubicBezTo>
                  <a:cubicBezTo>
                    <a:pt x="9" y="12"/>
                    <a:pt x="9" y="17"/>
                    <a:pt x="9" y="21"/>
                  </a:cubicBezTo>
                  <a:cubicBezTo>
                    <a:pt x="7" y="22"/>
                    <a:pt x="6" y="23"/>
                    <a:pt x="4" y="23"/>
                  </a:cubicBezTo>
                  <a:cubicBezTo>
                    <a:pt x="3" y="18"/>
                    <a:pt x="2" y="14"/>
                    <a:pt x="2" y="9"/>
                  </a:cubicBezTo>
                  <a:cubicBezTo>
                    <a:pt x="2" y="8"/>
                    <a:pt x="1" y="8"/>
                    <a:pt x="1" y="8"/>
                  </a:cubicBezTo>
                  <a:cubicBezTo>
                    <a:pt x="0" y="8"/>
                    <a:pt x="0" y="8"/>
                    <a:pt x="0" y="7"/>
                  </a:cubicBezTo>
                  <a:cubicBezTo>
                    <a:pt x="0" y="7"/>
                    <a:pt x="1" y="7"/>
                    <a:pt x="1" y="7"/>
                  </a:cubicBezTo>
                  <a:close/>
                </a:path>
              </a:pathLst>
            </a:custGeom>
            <a:solidFill>
              <a:srgbClr val="1D6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3" name="Freeform 334">
              <a:extLst>
                <a:ext uri="{FF2B5EF4-FFF2-40B4-BE49-F238E27FC236}">
                  <a16:creationId xmlns:a16="http://schemas.microsoft.com/office/drawing/2014/main" id="{33F8A60F-C3B9-3FF8-400F-19BC00D01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" y="1224"/>
              <a:ext cx="21" cy="43"/>
            </a:xfrm>
            <a:custGeom>
              <a:avLst/>
              <a:gdLst>
                <a:gd name="T0" fmla="*/ 9 w 9"/>
                <a:gd name="T1" fmla="*/ 1 h 18"/>
                <a:gd name="T2" fmla="*/ 9 w 9"/>
                <a:gd name="T3" fmla="*/ 2 h 18"/>
                <a:gd name="T4" fmla="*/ 9 w 9"/>
                <a:gd name="T5" fmla="*/ 15 h 18"/>
                <a:gd name="T6" fmla="*/ 6 w 9"/>
                <a:gd name="T7" fmla="*/ 14 h 18"/>
                <a:gd name="T8" fmla="*/ 6 w 9"/>
                <a:gd name="T9" fmla="*/ 17 h 18"/>
                <a:gd name="T10" fmla="*/ 2 w 9"/>
                <a:gd name="T11" fmla="*/ 15 h 18"/>
                <a:gd name="T12" fmla="*/ 2 w 9"/>
                <a:gd name="T13" fmla="*/ 0 h 18"/>
                <a:gd name="T14" fmla="*/ 9 w 9"/>
                <a:gd name="T15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8">
                  <a:moveTo>
                    <a:pt x="9" y="1"/>
                  </a:moveTo>
                  <a:cubicBezTo>
                    <a:pt x="9" y="1"/>
                    <a:pt x="9" y="2"/>
                    <a:pt x="9" y="2"/>
                  </a:cubicBezTo>
                  <a:cubicBezTo>
                    <a:pt x="9" y="6"/>
                    <a:pt x="9" y="11"/>
                    <a:pt x="9" y="15"/>
                  </a:cubicBezTo>
                  <a:cubicBezTo>
                    <a:pt x="7" y="16"/>
                    <a:pt x="8" y="13"/>
                    <a:pt x="6" y="14"/>
                  </a:cubicBezTo>
                  <a:cubicBezTo>
                    <a:pt x="6" y="15"/>
                    <a:pt x="6" y="16"/>
                    <a:pt x="6" y="17"/>
                  </a:cubicBezTo>
                  <a:cubicBezTo>
                    <a:pt x="3" y="18"/>
                    <a:pt x="3" y="16"/>
                    <a:pt x="2" y="15"/>
                  </a:cubicBezTo>
                  <a:cubicBezTo>
                    <a:pt x="0" y="10"/>
                    <a:pt x="0" y="5"/>
                    <a:pt x="2" y="0"/>
                  </a:cubicBezTo>
                  <a:cubicBezTo>
                    <a:pt x="4" y="0"/>
                    <a:pt x="6" y="1"/>
                    <a:pt x="9" y="1"/>
                  </a:cubicBezTo>
                  <a:close/>
                </a:path>
              </a:pathLst>
            </a:custGeom>
            <a:solidFill>
              <a:srgbClr val="186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4" name="Freeform 335">
              <a:extLst>
                <a:ext uri="{FF2B5EF4-FFF2-40B4-BE49-F238E27FC236}">
                  <a16:creationId xmlns:a16="http://schemas.microsoft.com/office/drawing/2014/main" id="{59A6D2B0-73FA-F39E-B774-B3A8F96BA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1" y="1222"/>
              <a:ext cx="14" cy="63"/>
            </a:xfrm>
            <a:custGeom>
              <a:avLst/>
              <a:gdLst>
                <a:gd name="T0" fmla="*/ 1 w 6"/>
                <a:gd name="T1" fmla="*/ 0 h 27"/>
                <a:gd name="T2" fmla="*/ 5 w 6"/>
                <a:gd name="T3" fmla="*/ 0 h 27"/>
                <a:gd name="T4" fmla="*/ 5 w 6"/>
                <a:gd name="T5" fmla="*/ 4 h 27"/>
                <a:gd name="T6" fmla="*/ 6 w 6"/>
                <a:gd name="T7" fmla="*/ 17 h 27"/>
                <a:gd name="T8" fmla="*/ 6 w 6"/>
                <a:gd name="T9" fmla="*/ 17 h 27"/>
                <a:gd name="T10" fmla="*/ 6 w 6"/>
                <a:gd name="T11" fmla="*/ 27 h 27"/>
                <a:gd name="T12" fmla="*/ 1 w 6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7">
                  <a:moveTo>
                    <a:pt x="1" y="0"/>
                  </a:moveTo>
                  <a:cubicBezTo>
                    <a:pt x="2" y="0"/>
                    <a:pt x="3" y="0"/>
                    <a:pt x="5" y="0"/>
                  </a:cubicBezTo>
                  <a:cubicBezTo>
                    <a:pt x="6" y="1"/>
                    <a:pt x="6" y="2"/>
                    <a:pt x="5" y="4"/>
                  </a:cubicBezTo>
                  <a:cubicBezTo>
                    <a:pt x="5" y="8"/>
                    <a:pt x="5" y="13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20"/>
                    <a:pt x="6" y="23"/>
                    <a:pt x="6" y="27"/>
                  </a:cubicBezTo>
                  <a:cubicBezTo>
                    <a:pt x="2" y="22"/>
                    <a:pt x="0" y="11"/>
                    <a:pt x="1" y="0"/>
                  </a:cubicBezTo>
                  <a:close/>
                </a:path>
              </a:pathLst>
            </a:custGeom>
            <a:solidFill>
              <a:srgbClr val="1D6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5" name="Freeform 336">
              <a:extLst>
                <a:ext uri="{FF2B5EF4-FFF2-40B4-BE49-F238E27FC236}">
                  <a16:creationId xmlns:a16="http://schemas.microsoft.com/office/drawing/2014/main" id="{2665892F-BA98-975E-8A7C-40580E8EE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" y="1219"/>
              <a:ext cx="28" cy="83"/>
            </a:xfrm>
            <a:custGeom>
              <a:avLst/>
              <a:gdLst>
                <a:gd name="T0" fmla="*/ 4 w 12"/>
                <a:gd name="T1" fmla="*/ 2 h 35"/>
                <a:gd name="T2" fmla="*/ 5 w 12"/>
                <a:gd name="T3" fmla="*/ 15 h 35"/>
                <a:gd name="T4" fmla="*/ 8 w 12"/>
                <a:gd name="T5" fmla="*/ 19 h 35"/>
                <a:gd name="T6" fmla="*/ 12 w 12"/>
                <a:gd name="T7" fmla="*/ 35 h 35"/>
                <a:gd name="T8" fmla="*/ 4 w 12"/>
                <a:gd name="T9" fmla="*/ 19 h 35"/>
                <a:gd name="T10" fmla="*/ 4 w 12"/>
                <a:gd name="T11" fmla="*/ 23 h 35"/>
                <a:gd name="T12" fmla="*/ 4 w 12"/>
                <a:gd name="T13" fmla="*/ 23 h 35"/>
                <a:gd name="T14" fmla="*/ 1 w 12"/>
                <a:gd name="T15" fmla="*/ 16 h 35"/>
                <a:gd name="T16" fmla="*/ 2 w 12"/>
                <a:gd name="T17" fmla="*/ 4 h 35"/>
                <a:gd name="T18" fmla="*/ 4 w 12"/>
                <a:gd name="T19" fmla="*/ 0 h 35"/>
                <a:gd name="T20" fmla="*/ 4 w 12"/>
                <a:gd name="T21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35">
                  <a:moveTo>
                    <a:pt x="4" y="2"/>
                  </a:moveTo>
                  <a:cubicBezTo>
                    <a:pt x="4" y="6"/>
                    <a:pt x="4" y="11"/>
                    <a:pt x="5" y="15"/>
                  </a:cubicBezTo>
                  <a:cubicBezTo>
                    <a:pt x="5" y="17"/>
                    <a:pt x="5" y="19"/>
                    <a:pt x="8" y="19"/>
                  </a:cubicBezTo>
                  <a:cubicBezTo>
                    <a:pt x="9" y="24"/>
                    <a:pt x="10" y="29"/>
                    <a:pt x="12" y="35"/>
                  </a:cubicBezTo>
                  <a:cubicBezTo>
                    <a:pt x="8" y="30"/>
                    <a:pt x="6" y="24"/>
                    <a:pt x="4" y="19"/>
                  </a:cubicBezTo>
                  <a:cubicBezTo>
                    <a:pt x="4" y="20"/>
                    <a:pt x="4" y="21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1" y="21"/>
                    <a:pt x="2" y="18"/>
                    <a:pt x="1" y="16"/>
                  </a:cubicBezTo>
                  <a:cubicBezTo>
                    <a:pt x="2" y="12"/>
                    <a:pt x="0" y="8"/>
                    <a:pt x="2" y="4"/>
                  </a:cubicBezTo>
                  <a:cubicBezTo>
                    <a:pt x="3" y="3"/>
                    <a:pt x="2" y="1"/>
                    <a:pt x="4" y="0"/>
                  </a:cubicBezTo>
                  <a:cubicBezTo>
                    <a:pt x="4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273B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6" name="Freeform 337">
              <a:extLst>
                <a:ext uri="{FF2B5EF4-FFF2-40B4-BE49-F238E27FC236}">
                  <a16:creationId xmlns:a16="http://schemas.microsoft.com/office/drawing/2014/main" id="{3B0467B8-9FEC-24DC-4636-D8B9F844A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6" y="1205"/>
              <a:ext cx="14" cy="71"/>
            </a:xfrm>
            <a:custGeom>
              <a:avLst/>
              <a:gdLst>
                <a:gd name="T0" fmla="*/ 0 w 6"/>
                <a:gd name="T1" fmla="*/ 0 h 30"/>
                <a:gd name="T2" fmla="*/ 4 w 6"/>
                <a:gd name="T3" fmla="*/ 6 h 30"/>
                <a:gd name="T4" fmla="*/ 6 w 6"/>
                <a:gd name="T5" fmla="*/ 30 h 30"/>
                <a:gd name="T6" fmla="*/ 0 w 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0">
                  <a:moveTo>
                    <a:pt x="0" y="0"/>
                  </a:moveTo>
                  <a:cubicBezTo>
                    <a:pt x="2" y="2"/>
                    <a:pt x="1" y="5"/>
                    <a:pt x="4" y="6"/>
                  </a:cubicBezTo>
                  <a:cubicBezTo>
                    <a:pt x="2" y="14"/>
                    <a:pt x="4" y="22"/>
                    <a:pt x="6" y="30"/>
                  </a:cubicBezTo>
                  <a:cubicBezTo>
                    <a:pt x="0" y="20"/>
                    <a:pt x="1" y="10"/>
                    <a:pt x="0" y="0"/>
                  </a:cubicBezTo>
                  <a:close/>
                </a:path>
              </a:pathLst>
            </a:custGeom>
            <a:solidFill>
              <a:srgbClr val="265C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7" name="Freeform 338">
              <a:extLst>
                <a:ext uri="{FF2B5EF4-FFF2-40B4-BE49-F238E27FC236}">
                  <a16:creationId xmlns:a16="http://schemas.microsoft.com/office/drawing/2014/main" id="{148B86A4-F240-B49E-B23F-E33D6E262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9" y="1257"/>
              <a:ext cx="17" cy="40"/>
            </a:xfrm>
            <a:custGeom>
              <a:avLst/>
              <a:gdLst>
                <a:gd name="T0" fmla="*/ 0 w 7"/>
                <a:gd name="T1" fmla="*/ 3 h 17"/>
                <a:gd name="T2" fmla="*/ 5 w 7"/>
                <a:gd name="T3" fmla="*/ 1 h 17"/>
                <a:gd name="T4" fmla="*/ 7 w 7"/>
                <a:gd name="T5" fmla="*/ 16 h 17"/>
                <a:gd name="T6" fmla="*/ 3 w 7"/>
                <a:gd name="T7" fmla="*/ 5 h 17"/>
                <a:gd name="T8" fmla="*/ 2 w 7"/>
                <a:gd name="T9" fmla="*/ 17 h 17"/>
                <a:gd name="T10" fmla="*/ 0 w 7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7">
                  <a:moveTo>
                    <a:pt x="0" y="3"/>
                  </a:moveTo>
                  <a:cubicBezTo>
                    <a:pt x="2" y="1"/>
                    <a:pt x="3" y="0"/>
                    <a:pt x="5" y="1"/>
                  </a:cubicBezTo>
                  <a:cubicBezTo>
                    <a:pt x="6" y="6"/>
                    <a:pt x="6" y="10"/>
                    <a:pt x="7" y="16"/>
                  </a:cubicBezTo>
                  <a:cubicBezTo>
                    <a:pt x="4" y="12"/>
                    <a:pt x="6" y="8"/>
                    <a:pt x="3" y="5"/>
                  </a:cubicBezTo>
                  <a:cubicBezTo>
                    <a:pt x="2" y="9"/>
                    <a:pt x="6" y="13"/>
                    <a:pt x="2" y="17"/>
                  </a:cubicBezTo>
                  <a:cubicBezTo>
                    <a:pt x="2" y="12"/>
                    <a:pt x="1" y="7"/>
                    <a:pt x="0" y="3"/>
                  </a:cubicBezTo>
                  <a:close/>
                </a:path>
              </a:pathLst>
            </a:custGeom>
            <a:solidFill>
              <a:srgbClr val="313E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8" name="Freeform 339">
              <a:extLst>
                <a:ext uri="{FF2B5EF4-FFF2-40B4-BE49-F238E27FC236}">
                  <a16:creationId xmlns:a16="http://schemas.microsoft.com/office/drawing/2014/main" id="{A714473E-7D83-38B4-9EC5-5D3A4A872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" y="823"/>
              <a:ext cx="220" cy="486"/>
            </a:xfrm>
            <a:custGeom>
              <a:avLst/>
              <a:gdLst>
                <a:gd name="T0" fmla="*/ 70 w 93"/>
                <a:gd name="T1" fmla="*/ 74 h 205"/>
                <a:gd name="T2" fmla="*/ 68 w 93"/>
                <a:gd name="T3" fmla="*/ 80 h 205"/>
                <a:gd name="T4" fmla="*/ 72 w 93"/>
                <a:gd name="T5" fmla="*/ 87 h 205"/>
                <a:gd name="T6" fmla="*/ 70 w 93"/>
                <a:gd name="T7" fmla="*/ 90 h 205"/>
                <a:gd name="T8" fmla="*/ 63 w 93"/>
                <a:gd name="T9" fmla="*/ 101 h 205"/>
                <a:gd name="T10" fmla="*/ 65 w 93"/>
                <a:gd name="T11" fmla="*/ 104 h 205"/>
                <a:gd name="T12" fmla="*/ 57 w 93"/>
                <a:gd name="T13" fmla="*/ 112 h 205"/>
                <a:gd name="T14" fmla="*/ 57 w 93"/>
                <a:gd name="T15" fmla="*/ 118 h 205"/>
                <a:gd name="T16" fmla="*/ 57 w 93"/>
                <a:gd name="T17" fmla="*/ 122 h 205"/>
                <a:gd name="T18" fmla="*/ 37 w 93"/>
                <a:gd name="T19" fmla="*/ 128 h 205"/>
                <a:gd name="T20" fmla="*/ 55 w 93"/>
                <a:gd name="T21" fmla="*/ 133 h 205"/>
                <a:gd name="T22" fmla="*/ 53 w 93"/>
                <a:gd name="T23" fmla="*/ 142 h 205"/>
                <a:gd name="T24" fmla="*/ 52 w 93"/>
                <a:gd name="T25" fmla="*/ 149 h 205"/>
                <a:gd name="T26" fmla="*/ 42 w 93"/>
                <a:gd name="T27" fmla="*/ 157 h 205"/>
                <a:gd name="T28" fmla="*/ 45 w 93"/>
                <a:gd name="T29" fmla="*/ 166 h 205"/>
                <a:gd name="T30" fmla="*/ 44 w 93"/>
                <a:gd name="T31" fmla="*/ 179 h 205"/>
                <a:gd name="T32" fmla="*/ 43 w 93"/>
                <a:gd name="T33" fmla="*/ 182 h 205"/>
                <a:gd name="T34" fmla="*/ 48 w 93"/>
                <a:gd name="T35" fmla="*/ 185 h 205"/>
                <a:gd name="T36" fmla="*/ 27 w 93"/>
                <a:gd name="T37" fmla="*/ 200 h 205"/>
                <a:gd name="T38" fmla="*/ 15 w 93"/>
                <a:gd name="T39" fmla="*/ 204 h 205"/>
                <a:gd name="T40" fmla="*/ 1 w 93"/>
                <a:gd name="T41" fmla="*/ 197 h 205"/>
                <a:gd name="T42" fmla="*/ 3 w 93"/>
                <a:gd name="T43" fmla="*/ 182 h 205"/>
                <a:gd name="T44" fmla="*/ 3 w 93"/>
                <a:gd name="T45" fmla="*/ 172 h 205"/>
                <a:gd name="T46" fmla="*/ 11 w 93"/>
                <a:gd name="T47" fmla="*/ 165 h 205"/>
                <a:gd name="T48" fmla="*/ 13 w 93"/>
                <a:gd name="T49" fmla="*/ 150 h 205"/>
                <a:gd name="T50" fmla="*/ 22 w 93"/>
                <a:gd name="T51" fmla="*/ 138 h 205"/>
                <a:gd name="T52" fmla="*/ 21 w 93"/>
                <a:gd name="T53" fmla="*/ 133 h 205"/>
                <a:gd name="T54" fmla="*/ 25 w 93"/>
                <a:gd name="T55" fmla="*/ 119 h 205"/>
                <a:gd name="T56" fmla="*/ 29 w 93"/>
                <a:gd name="T57" fmla="*/ 99 h 205"/>
                <a:gd name="T58" fmla="*/ 31 w 93"/>
                <a:gd name="T59" fmla="*/ 91 h 205"/>
                <a:gd name="T60" fmla="*/ 42 w 93"/>
                <a:gd name="T61" fmla="*/ 87 h 205"/>
                <a:gd name="T62" fmla="*/ 32 w 93"/>
                <a:gd name="T63" fmla="*/ 87 h 205"/>
                <a:gd name="T64" fmla="*/ 37 w 93"/>
                <a:gd name="T65" fmla="*/ 75 h 205"/>
                <a:gd name="T66" fmla="*/ 36 w 93"/>
                <a:gd name="T67" fmla="*/ 64 h 205"/>
                <a:gd name="T68" fmla="*/ 36 w 93"/>
                <a:gd name="T69" fmla="*/ 57 h 205"/>
                <a:gd name="T70" fmla="*/ 44 w 93"/>
                <a:gd name="T71" fmla="*/ 45 h 205"/>
                <a:gd name="T72" fmla="*/ 44 w 93"/>
                <a:gd name="T73" fmla="*/ 25 h 205"/>
                <a:gd name="T74" fmla="*/ 50 w 93"/>
                <a:gd name="T75" fmla="*/ 12 h 205"/>
                <a:gd name="T76" fmla="*/ 50 w 93"/>
                <a:gd name="T77" fmla="*/ 4 h 205"/>
                <a:gd name="T78" fmla="*/ 71 w 93"/>
                <a:gd name="T79" fmla="*/ 3 h 205"/>
                <a:gd name="T80" fmla="*/ 87 w 93"/>
                <a:gd name="T81" fmla="*/ 10 h 205"/>
                <a:gd name="T82" fmla="*/ 77 w 93"/>
                <a:gd name="T83" fmla="*/ 14 h 205"/>
                <a:gd name="T84" fmla="*/ 91 w 93"/>
                <a:gd name="T85" fmla="*/ 18 h 205"/>
                <a:gd name="T86" fmla="*/ 86 w 93"/>
                <a:gd name="T87" fmla="*/ 20 h 205"/>
                <a:gd name="T88" fmla="*/ 88 w 93"/>
                <a:gd name="T89" fmla="*/ 25 h 205"/>
                <a:gd name="T90" fmla="*/ 75 w 93"/>
                <a:gd name="T91" fmla="*/ 30 h 205"/>
                <a:gd name="T92" fmla="*/ 90 w 93"/>
                <a:gd name="T93" fmla="*/ 35 h 205"/>
                <a:gd name="T94" fmla="*/ 69 w 93"/>
                <a:gd name="T95" fmla="*/ 37 h 205"/>
                <a:gd name="T96" fmla="*/ 80 w 93"/>
                <a:gd name="T97" fmla="*/ 43 h 205"/>
                <a:gd name="T98" fmla="*/ 85 w 93"/>
                <a:gd name="T99" fmla="*/ 48 h 205"/>
                <a:gd name="T100" fmla="*/ 72 w 93"/>
                <a:gd name="T101" fmla="*/ 52 h 205"/>
                <a:gd name="T102" fmla="*/ 81 w 93"/>
                <a:gd name="T103" fmla="*/ 54 h 205"/>
                <a:gd name="T104" fmla="*/ 74 w 93"/>
                <a:gd name="T105" fmla="*/ 61 h 205"/>
                <a:gd name="T106" fmla="*/ 68 w 93"/>
                <a:gd name="T107" fmla="*/ 69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3" h="205">
                  <a:moveTo>
                    <a:pt x="68" y="69"/>
                  </a:moveTo>
                  <a:cubicBezTo>
                    <a:pt x="69" y="70"/>
                    <a:pt x="70" y="70"/>
                    <a:pt x="71" y="71"/>
                  </a:cubicBezTo>
                  <a:cubicBezTo>
                    <a:pt x="72" y="72"/>
                    <a:pt x="71" y="73"/>
                    <a:pt x="70" y="74"/>
                  </a:cubicBezTo>
                  <a:cubicBezTo>
                    <a:pt x="67" y="74"/>
                    <a:pt x="66" y="73"/>
                    <a:pt x="64" y="72"/>
                  </a:cubicBezTo>
                  <a:cubicBezTo>
                    <a:pt x="65" y="73"/>
                    <a:pt x="67" y="73"/>
                    <a:pt x="68" y="75"/>
                  </a:cubicBezTo>
                  <a:cubicBezTo>
                    <a:pt x="70" y="78"/>
                    <a:pt x="70" y="79"/>
                    <a:pt x="68" y="80"/>
                  </a:cubicBezTo>
                  <a:cubicBezTo>
                    <a:pt x="67" y="80"/>
                    <a:pt x="66" y="81"/>
                    <a:pt x="66" y="81"/>
                  </a:cubicBezTo>
                  <a:cubicBezTo>
                    <a:pt x="67" y="83"/>
                    <a:pt x="69" y="84"/>
                    <a:pt x="71" y="84"/>
                  </a:cubicBezTo>
                  <a:cubicBezTo>
                    <a:pt x="72" y="85"/>
                    <a:pt x="74" y="85"/>
                    <a:pt x="72" y="87"/>
                  </a:cubicBezTo>
                  <a:cubicBezTo>
                    <a:pt x="67" y="88"/>
                    <a:pt x="63" y="86"/>
                    <a:pt x="58" y="86"/>
                  </a:cubicBezTo>
                  <a:cubicBezTo>
                    <a:pt x="62" y="86"/>
                    <a:pt x="67" y="87"/>
                    <a:pt x="71" y="87"/>
                  </a:cubicBezTo>
                  <a:cubicBezTo>
                    <a:pt x="73" y="89"/>
                    <a:pt x="71" y="90"/>
                    <a:pt x="70" y="90"/>
                  </a:cubicBezTo>
                  <a:cubicBezTo>
                    <a:pt x="68" y="93"/>
                    <a:pt x="65" y="94"/>
                    <a:pt x="62" y="95"/>
                  </a:cubicBezTo>
                  <a:cubicBezTo>
                    <a:pt x="62" y="97"/>
                    <a:pt x="63" y="97"/>
                    <a:pt x="64" y="98"/>
                  </a:cubicBezTo>
                  <a:cubicBezTo>
                    <a:pt x="66" y="100"/>
                    <a:pt x="65" y="101"/>
                    <a:pt x="63" y="101"/>
                  </a:cubicBezTo>
                  <a:cubicBezTo>
                    <a:pt x="61" y="101"/>
                    <a:pt x="59" y="102"/>
                    <a:pt x="56" y="101"/>
                  </a:cubicBezTo>
                  <a:cubicBezTo>
                    <a:pt x="59" y="102"/>
                    <a:pt x="61" y="101"/>
                    <a:pt x="63" y="101"/>
                  </a:cubicBezTo>
                  <a:cubicBezTo>
                    <a:pt x="64" y="102"/>
                    <a:pt x="66" y="102"/>
                    <a:pt x="65" y="104"/>
                  </a:cubicBezTo>
                  <a:cubicBezTo>
                    <a:pt x="65" y="105"/>
                    <a:pt x="64" y="106"/>
                    <a:pt x="63" y="106"/>
                  </a:cubicBezTo>
                  <a:cubicBezTo>
                    <a:pt x="61" y="106"/>
                    <a:pt x="59" y="107"/>
                    <a:pt x="59" y="110"/>
                  </a:cubicBezTo>
                  <a:cubicBezTo>
                    <a:pt x="59" y="112"/>
                    <a:pt x="58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56" y="114"/>
                    <a:pt x="54" y="114"/>
                    <a:pt x="53" y="114"/>
                  </a:cubicBezTo>
                  <a:cubicBezTo>
                    <a:pt x="54" y="115"/>
                    <a:pt x="57" y="115"/>
                    <a:pt x="57" y="118"/>
                  </a:cubicBezTo>
                  <a:cubicBezTo>
                    <a:pt x="56" y="119"/>
                    <a:pt x="55" y="119"/>
                    <a:pt x="54" y="118"/>
                  </a:cubicBezTo>
                  <a:cubicBezTo>
                    <a:pt x="55" y="119"/>
                    <a:pt x="57" y="118"/>
                    <a:pt x="58" y="119"/>
                  </a:cubicBezTo>
                  <a:cubicBezTo>
                    <a:pt x="59" y="121"/>
                    <a:pt x="58" y="121"/>
                    <a:pt x="57" y="122"/>
                  </a:cubicBezTo>
                  <a:cubicBezTo>
                    <a:pt x="56" y="122"/>
                    <a:pt x="55" y="123"/>
                    <a:pt x="56" y="124"/>
                  </a:cubicBezTo>
                  <a:cubicBezTo>
                    <a:pt x="56" y="128"/>
                    <a:pt x="55" y="128"/>
                    <a:pt x="52" y="128"/>
                  </a:cubicBezTo>
                  <a:cubicBezTo>
                    <a:pt x="47" y="128"/>
                    <a:pt x="42" y="127"/>
                    <a:pt x="37" y="128"/>
                  </a:cubicBezTo>
                  <a:cubicBezTo>
                    <a:pt x="42" y="127"/>
                    <a:pt x="47" y="128"/>
                    <a:pt x="52" y="128"/>
                  </a:cubicBezTo>
                  <a:cubicBezTo>
                    <a:pt x="54" y="129"/>
                    <a:pt x="55" y="129"/>
                    <a:pt x="55" y="131"/>
                  </a:cubicBezTo>
                  <a:cubicBezTo>
                    <a:pt x="55" y="132"/>
                    <a:pt x="55" y="132"/>
                    <a:pt x="55" y="133"/>
                  </a:cubicBezTo>
                  <a:cubicBezTo>
                    <a:pt x="53" y="135"/>
                    <a:pt x="56" y="140"/>
                    <a:pt x="51" y="139"/>
                  </a:cubicBezTo>
                  <a:cubicBezTo>
                    <a:pt x="51" y="139"/>
                    <a:pt x="52" y="139"/>
                    <a:pt x="52" y="140"/>
                  </a:cubicBezTo>
                  <a:cubicBezTo>
                    <a:pt x="52" y="141"/>
                    <a:pt x="52" y="142"/>
                    <a:pt x="53" y="142"/>
                  </a:cubicBezTo>
                  <a:cubicBezTo>
                    <a:pt x="53" y="144"/>
                    <a:pt x="51" y="146"/>
                    <a:pt x="50" y="148"/>
                  </a:cubicBezTo>
                  <a:cubicBezTo>
                    <a:pt x="49" y="149"/>
                    <a:pt x="47" y="148"/>
                    <a:pt x="46" y="148"/>
                  </a:cubicBezTo>
                  <a:cubicBezTo>
                    <a:pt x="48" y="148"/>
                    <a:pt x="50" y="148"/>
                    <a:pt x="52" y="149"/>
                  </a:cubicBezTo>
                  <a:cubicBezTo>
                    <a:pt x="53" y="152"/>
                    <a:pt x="50" y="153"/>
                    <a:pt x="48" y="155"/>
                  </a:cubicBezTo>
                  <a:cubicBezTo>
                    <a:pt x="47" y="156"/>
                    <a:pt x="47" y="156"/>
                    <a:pt x="46" y="155"/>
                  </a:cubicBezTo>
                  <a:cubicBezTo>
                    <a:pt x="44" y="156"/>
                    <a:pt x="42" y="156"/>
                    <a:pt x="42" y="157"/>
                  </a:cubicBezTo>
                  <a:cubicBezTo>
                    <a:pt x="42" y="159"/>
                    <a:pt x="44" y="159"/>
                    <a:pt x="45" y="160"/>
                  </a:cubicBezTo>
                  <a:cubicBezTo>
                    <a:pt x="47" y="161"/>
                    <a:pt x="47" y="163"/>
                    <a:pt x="45" y="165"/>
                  </a:cubicBezTo>
                  <a:cubicBezTo>
                    <a:pt x="46" y="166"/>
                    <a:pt x="44" y="166"/>
                    <a:pt x="45" y="166"/>
                  </a:cubicBezTo>
                  <a:cubicBezTo>
                    <a:pt x="47" y="167"/>
                    <a:pt x="49" y="166"/>
                    <a:pt x="50" y="168"/>
                  </a:cubicBezTo>
                  <a:cubicBezTo>
                    <a:pt x="50" y="170"/>
                    <a:pt x="49" y="173"/>
                    <a:pt x="50" y="175"/>
                  </a:cubicBezTo>
                  <a:cubicBezTo>
                    <a:pt x="50" y="178"/>
                    <a:pt x="47" y="178"/>
                    <a:pt x="44" y="179"/>
                  </a:cubicBezTo>
                  <a:cubicBezTo>
                    <a:pt x="42" y="179"/>
                    <a:pt x="41" y="178"/>
                    <a:pt x="39" y="179"/>
                  </a:cubicBezTo>
                  <a:cubicBezTo>
                    <a:pt x="40" y="181"/>
                    <a:pt x="41" y="181"/>
                    <a:pt x="43" y="181"/>
                  </a:cubicBezTo>
                  <a:cubicBezTo>
                    <a:pt x="43" y="181"/>
                    <a:pt x="43" y="182"/>
                    <a:pt x="43" y="182"/>
                  </a:cubicBezTo>
                  <a:cubicBezTo>
                    <a:pt x="43" y="182"/>
                    <a:pt x="43" y="182"/>
                    <a:pt x="43" y="182"/>
                  </a:cubicBezTo>
                  <a:cubicBezTo>
                    <a:pt x="43" y="184"/>
                    <a:pt x="44" y="183"/>
                    <a:pt x="45" y="184"/>
                  </a:cubicBezTo>
                  <a:cubicBezTo>
                    <a:pt x="46" y="184"/>
                    <a:pt x="48" y="182"/>
                    <a:pt x="48" y="185"/>
                  </a:cubicBezTo>
                  <a:cubicBezTo>
                    <a:pt x="46" y="188"/>
                    <a:pt x="42" y="191"/>
                    <a:pt x="39" y="193"/>
                  </a:cubicBezTo>
                  <a:cubicBezTo>
                    <a:pt x="37" y="195"/>
                    <a:pt x="35" y="194"/>
                    <a:pt x="33" y="194"/>
                  </a:cubicBezTo>
                  <a:cubicBezTo>
                    <a:pt x="33" y="198"/>
                    <a:pt x="31" y="200"/>
                    <a:pt x="27" y="200"/>
                  </a:cubicBezTo>
                  <a:cubicBezTo>
                    <a:pt x="26" y="200"/>
                    <a:pt x="25" y="201"/>
                    <a:pt x="24" y="202"/>
                  </a:cubicBezTo>
                  <a:cubicBezTo>
                    <a:pt x="23" y="204"/>
                    <a:pt x="23" y="204"/>
                    <a:pt x="21" y="204"/>
                  </a:cubicBezTo>
                  <a:cubicBezTo>
                    <a:pt x="19" y="203"/>
                    <a:pt x="17" y="203"/>
                    <a:pt x="15" y="204"/>
                  </a:cubicBezTo>
                  <a:cubicBezTo>
                    <a:pt x="12" y="205"/>
                    <a:pt x="9" y="204"/>
                    <a:pt x="7" y="202"/>
                  </a:cubicBezTo>
                  <a:cubicBezTo>
                    <a:pt x="6" y="201"/>
                    <a:pt x="5" y="200"/>
                    <a:pt x="3" y="200"/>
                  </a:cubicBezTo>
                  <a:cubicBezTo>
                    <a:pt x="2" y="199"/>
                    <a:pt x="1" y="199"/>
                    <a:pt x="1" y="197"/>
                  </a:cubicBezTo>
                  <a:cubicBezTo>
                    <a:pt x="1" y="195"/>
                    <a:pt x="3" y="195"/>
                    <a:pt x="5" y="195"/>
                  </a:cubicBezTo>
                  <a:cubicBezTo>
                    <a:pt x="0" y="193"/>
                    <a:pt x="0" y="191"/>
                    <a:pt x="4" y="188"/>
                  </a:cubicBezTo>
                  <a:cubicBezTo>
                    <a:pt x="5" y="187"/>
                    <a:pt x="4" y="184"/>
                    <a:pt x="3" y="182"/>
                  </a:cubicBezTo>
                  <a:cubicBezTo>
                    <a:pt x="2" y="182"/>
                    <a:pt x="2" y="181"/>
                    <a:pt x="2" y="181"/>
                  </a:cubicBezTo>
                  <a:cubicBezTo>
                    <a:pt x="1" y="179"/>
                    <a:pt x="4" y="176"/>
                    <a:pt x="1" y="175"/>
                  </a:cubicBezTo>
                  <a:cubicBezTo>
                    <a:pt x="1" y="174"/>
                    <a:pt x="3" y="174"/>
                    <a:pt x="3" y="172"/>
                  </a:cubicBezTo>
                  <a:cubicBezTo>
                    <a:pt x="3" y="169"/>
                    <a:pt x="6" y="168"/>
                    <a:pt x="7" y="166"/>
                  </a:cubicBezTo>
                  <a:cubicBezTo>
                    <a:pt x="10" y="164"/>
                    <a:pt x="13" y="166"/>
                    <a:pt x="15" y="165"/>
                  </a:cubicBezTo>
                  <a:cubicBezTo>
                    <a:pt x="14" y="165"/>
                    <a:pt x="13" y="165"/>
                    <a:pt x="11" y="165"/>
                  </a:cubicBezTo>
                  <a:cubicBezTo>
                    <a:pt x="9" y="165"/>
                    <a:pt x="8" y="164"/>
                    <a:pt x="7" y="162"/>
                  </a:cubicBezTo>
                  <a:cubicBezTo>
                    <a:pt x="6" y="160"/>
                    <a:pt x="9" y="160"/>
                    <a:pt x="9" y="158"/>
                  </a:cubicBezTo>
                  <a:cubicBezTo>
                    <a:pt x="11" y="156"/>
                    <a:pt x="15" y="154"/>
                    <a:pt x="13" y="150"/>
                  </a:cubicBezTo>
                  <a:cubicBezTo>
                    <a:pt x="13" y="149"/>
                    <a:pt x="13" y="148"/>
                    <a:pt x="14" y="148"/>
                  </a:cubicBezTo>
                  <a:cubicBezTo>
                    <a:pt x="18" y="146"/>
                    <a:pt x="18" y="142"/>
                    <a:pt x="20" y="139"/>
                  </a:cubicBezTo>
                  <a:cubicBezTo>
                    <a:pt x="21" y="138"/>
                    <a:pt x="21" y="138"/>
                    <a:pt x="22" y="138"/>
                  </a:cubicBezTo>
                  <a:cubicBezTo>
                    <a:pt x="23" y="138"/>
                    <a:pt x="22" y="139"/>
                    <a:pt x="23" y="138"/>
                  </a:cubicBezTo>
                  <a:cubicBezTo>
                    <a:pt x="23" y="138"/>
                    <a:pt x="22" y="138"/>
                    <a:pt x="22" y="138"/>
                  </a:cubicBezTo>
                  <a:cubicBezTo>
                    <a:pt x="20" y="136"/>
                    <a:pt x="20" y="135"/>
                    <a:pt x="21" y="133"/>
                  </a:cubicBezTo>
                  <a:cubicBezTo>
                    <a:pt x="23" y="131"/>
                    <a:pt x="22" y="127"/>
                    <a:pt x="25" y="125"/>
                  </a:cubicBezTo>
                  <a:cubicBezTo>
                    <a:pt x="26" y="125"/>
                    <a:pt x="26" y="123"/>
                    <a:pt x="25" y="122"/>
                  </a:cubicBezTo>
                  <a:cubicBezTo>
                    <a:pt x="25" y="121"/>
                    <a:pt x="24" y="120"/>
                    <a:pt x="25" y="119"/>
                  </a:cubicBezTo>
                  <a:cubicBezTo>
                    <a:pt x="28" y="117"/>
                    <a:pt x="27" y="114"/>
                    <a:pt x="26" y="111"/>
                  </a:cubicBezTo>
                  <a:cubicBezTo>
                    <a:pt x="26" y="110"/>
                    <a:pt x="24" y="109"/>
                    <a:pt x="25" y="108"/>
                  </a:cubicBezTo>
                  <a:cubicBezTo>
                    <a:pt x="29" y="106"/>
                    <a:pt x="30" y="104"/>
                    <a:pt x="29" y="99"/>
                  </a:cubicBezTo>
                  <a:cubicBezTo>
                    <a:pt x="28" y="94"/>
                    <a:pt x="28" y="94"/>
                    <a:pt x="35" y="93"/>
                  </a:cubicBezTo>
                  <a:cubicBezTo>
                    <a:pt x="35" y="93"/>
                    <a:pt x="37" y="93"/>
                    <a:pt x="36" y="92"/>
                  </a:cubicBezTo>
                  <a:cubicBezTo>
                    <a:pt x="34" y="92"/>
                    <a:pt x="32" y="91"/>
                    <a:pt x="31" y="91"/>
                  </a:cubicBezTo>
                  <a:cubicBezTo>
                    <a:pt x="30" y="90"/>
                    <a:pt x="28" y="89"/>
                    <a:pt x="29" y="87"/>
                  </a:cubicBezTo>
                  <a:cubicBezTo>
                    <a:pt x="29" y="86"/>
                    <a:pt x="31" y="87"/>
                    <a:pt x="32" y="87"/>
                  </a:cubicBezTo>
                  <a:cubicBezTo>
                    <a:pt x="35" y="87"/>
                    <a:pt x="39" y="87"/>
                    <a:pt x="42" y="87"/>
                  </a:cubicBezTo>
                  <a:cubicBezTo>
                    <a:pt x="43" y="87"/>
                    <a:pt x="43" y="86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39" y="87"/>
                    <a:pt x="35" y="87"/>
                    <a:pt x="32" y="87"/>
                  </a:cubicBezTo>
                  <a:cubicBezTo>
                    <a:pt x="29" y="86"/>
                    <a:pt x="29" y="84"/>
                    <a:pt x="30" y="83"/>
                  </a:cubicBezTo>
                  <a:cubicBezTo>
                    <a:pt x="31" y="80"/>
                    <a:pt x="32" y="77"/>
                    <a:pt x="34" y="75"/>
                  </a:cubicBezTo>
                  <a:cubicBezTo>
                    <a:pt x="35" y="74"/>
                    <a:pt x="36" y="74"/>
                    <a:pt x="37" y="75"/>
                  </a:cubicBezTo>
                  <a:cubicBezTo>
                    <a:pt x="37" y="74"/>
                    <a:pt x="34" y="75"/>
                    <a:pt x="34" y="73"/>
                  </a:cubicBezTo>
                  <a:cubicBezTo>
                    <a:pt x="34" y="72"/>
                    <a:pt x="34" y="72"/>
                    <a:pt x="35" y="71"/>
                  </a:cubicBezTo>
                  <a:cubicBezTo>
                    <a:pt x="35" y="69"/>
                    <a:pt x="34" y="66"/>
                    <a:pt x="36" y="64"/>
                  </a:cubicBezTo>
                  <a:cubicBezTo>
                    <a:pt x="38" y="63"/>
                    <a:pt x="41" y="64"/>
                    <a:pt x="43" y="64"/>
                  </a:cubicBezTo>
                  <a:cubicBezTo>
                    <a:pt x="39" y="64"/>
                    <a:pt x="37" y="62"/>
                    <a:pt x="36" y="58"/>
                  </a:cubicBezTo>
                  <a:cubicBezTo>
                    <a:pt x="36" y="58"/>
                    <a:pt x="36" y="58"/>
                    <a:pt x="36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5" y="54"/>
                    <a:pt x="34" y="52"/>
                    <a:pt x="38" y="51"/>
                  </a:cubicBezTo>
                  <a:cubicBezTo>
                    <a:pt x="41" y="50"/>
                    <a:pt x="42" y="47"/>
                    <a:pt x="44" y="45"/>
                  </a:cubicBezTo>
                  <a:cubicBezTo>
                    <a:pt x="46" y="42"/>
                    <a:pt x="44" y="40"/>
                    <a:pt x="42" y="38"/>
                  </a:cubicBezTo>
                  <a:cubicBezTo>
                    <a:pt x="41" y="34"/>
                    <a:pt x="40" y="31"/>
                    <a:pt x="41" y="27"/>
                  </a:cubicBezTo>
                  <a:cubicBezTo>
                    <a:pt x="42" y="26"/>
                    <a:pt x="43" y="25"/>
                    <a:pt x="44" y="25"/>
                  </a:cubicBezTo>
                  <a:cubicBezTo>
                    <a:pt x="47" y="25"/>
                    <a:pt x="49" y="26"/>
                    <a:pt x="52" y="27"/>
                  </a:cubicBezTo>
                  <a:cubicBezTo>
                    <a:pt x="50" y="26"/>
                    <a:pt x="48" y="26"/>
                    <a:pt x="46" y="25"/>
                  </a:cubicBezTo>
                  <a:cubicBezTo>
                    <a:pt x="48" y="21"/>
                    <a:pt x="50" y="17"/>
                    <a:pt x="50" y="12"/>
                  </a:cubicBezTo>
                  <a:cubicBezTo>
                    <a:pt x="50" y="10"/>
                    <a:pt x="52" y="10"/>
                    <a:pt x="54" y="9"/>
                  </a:cubicBezTo>
                  <a:cubicBezTo>
                    <a:pt x="53" y="7"/>
                    <a:pt x="51" y="7"/>
                    <a:pt x="50" y="6"/>
                  </a:cubicBezTo>
                  <a:cubicBezTo>
                    <a:pt x="50" y="5"/>
                    <a:pt x="50" y="4"/>
                    <a:pt x="50" y="4"/>
                  </a:cubicBezTo>
                  <a:cubicBezTo>
                    <a:pt x="50" y="2"/>
                    <a:pt x="52" y="1"/>
                    <a:pt x="53" y="1"/>
                  </a:cubicBezTo>
                  <a:cubicBezTo>
                    <a:pt x="58" y="2"/>
                    <a:pt x="64" y="0"/>
                    <a:pt x="69" y="2"/>
                  </a:cubicBezTo>
                  <a:cubicBezTo>
                    <a:pt x="70" y="3"/>
                    <a:pt x="70" y="3"/>
                    <a:pt x="71" y="3"/>
                  </a:cubicBezTo>
                  <a:cubicBezTo>
                    <a:pt x="72" y="6"/>
                    <a:pt x="75" y="6"/>
                    <a:pt x="77" y="6"/>
                  </a:cubicBezTo>
                  <a:cubicBezTo>
                    <a:pt x="79" y="7"/>
                    <a:pt x="81" y="8"/>
                    <a:pt x="82" y="9"/>
                  </a:cubicBezTo>
                  <a:cubicBezTo>
                    <a:pt x="84" y="10"/>
                    <a:pt x="86" y="9"/>
                    <a:pt x="87" y="10"/>
                  </a:cubicBezTo>
                  <a:cubicBezTo>
                    <a:pt x="88" y="10"/>
                    <a:pt x="89" y="11"/>
                    <a:pt x="89" y="12"/>
                  </a:cubicBezTo>
                  <a:cubicBezTo>
                    <a:pt x="85" y="16"/>
                    <a:pt x="81" y="14"/>
                    <a:pt x="77" y="14"/>
                  </a:cubicBezTo>
                  <a:cubicBezTo>
                    <a:pt x="77" y="14"/>
                    <a:pt x="78" y="14"/>
                    <a:pt x="77" y="14"/>
                  </a:cubicBezTo>
                  <a:cubicBezTo>
                    <a:pt x="77" y="14"/>
                    <a:pt x="78" y="14"/>
                    <a:pt x="78" y="14"/>
                  </a:cubicBezTo>
                  <a:cubicBezTo>
                    <a:pt x="81" y="15"/>
                    <a:pt x="83" y="14"/>
                    <a:pt x="86" y="14"/>
                  </a:cubicBezTo>
                  <a:cubicBezTo>
                    <a:pt x="89" y="14"/>
                    <a:pt x="91" y="15"/>
                    <a:pt x="91" y="18"/>
                  </a:cubicBezTo>
                  <a:cubicBezTo>
                    <a:pt x="89" y="21"/>
                    <a:pt x="86" y="20"/>
                    <a:pt x="84" y="20"/>
                  </a:cubicBezTo>
                  <a:cubicBezTo>
                    <a:pt x="82" y="20"/>
                    <a:pt x="81" y="20"/>
                    <a:pt x="79" y="20"/>
                  </a:cubicBezTo>
                  <a:cubicBezTo>
                    <a:pt x="81" y="20"/>
                    <a:pt x="84" y="20"/>
                    <a:pt x="86" y="20"/>
                  </a:cubicBezTo>
                  <a:cubicBezTo>
                    <a:pt x="88" y="21"/>
                    <a:pt x="90" y="21"/>
                    <a:pt x="90" y="24"/>
                  </a:cubicBezTo>
                  <a:cubicBezTo>
                    <a:pt x="85" y="25"/>
                    <a:pt x="80" y="25"/>
                    <a:pt x="76" y="24"/>
                  </a:cubicBezTo>
                  <a:cubicBezTo>
                    <a:pt x="79" y="26"/>
                    <a:pt x="84" y="24"/>
                    <a:pt x="88" y="25"/>
                  </a:cubicBezTo>
                  <a:cubicBezTo>
                    <a:pt x="90" y="27"/>
                    <a:pt x="93" y="28"/>
                    <a:pt x="91" y="31"/>
                  </a:cubicBezTo>
                  <a:cubicBezTo>
                    <a:pt x="87" y="34"/>
                    <a:pt x="83" y="31"/>
                    <a:pt x="79" y="31"/>
                  </a:cubicBezTo>
                  <a:cubicBezTo>
                    <a:pt x="78" y="31"/>
                    <a:pt x="76" y="30"/>
                    <a:pt x="75" y="30"/>
                  </a:cubicBezTo>
                  <a:cubicBezTo>
                    <a:pt x="78" y="31"/>
                    <a:pt x="80" y="31"/>
                    <a:pt x="83" y="32"/>
                  </a:cubicBezTo>
                  <a:cubicBezTo>
                    <a:pt x="84" y="32"/>
                    <a:pt x="85" y="32"/>
                    <a:pt x="86" y="33"/>
                  </a:cubicBezTo>
                  <a:cubicBezTo>
                    <a:pt x="88" y="33"/>
                    <a:pt x="90" y="33"/>
                    <a:pt x="90" y="35"/>
                  </a:cubicBezTo>
                  <a:cubicBezTo>
                    <a:pt x="90" y="37"/>
                    <a:pt x="88" y="38"/>
                    <a:pt x="86" y="38"/>
                  </a:cubicBezTo>
                  <a:cubicBezTo>
                    <a:pt x="86" y="38"/>
                    <a:pt x="85" y="38"/>
                    <a:pt x="85" y="38"/>
                  </a:cubicBezTo>
                  <a:cubicBezTo>
                    <a:pt x="79" y="39"/>
                    <a:pt x="74" y="40"/>
                    <a:pt x="69" y="37"/>
                  </a:cubicBezTo>
                  <a:cubicBezTo>
                    <a:pt x="71" y="38"/>
                    <a:pt x="74" y="39"/>
                    <a:pt x="77" y="39"/>
                  </a:cubicBezTo>
                  <a:cubicBezTo>
                    <a:pt x="80" y="39"/>
                    <a:pt x="83" y="38"/>
                    <a:pt x="86" y="39"/>
                  </a:cubicBezTo>
                  <a:cubicBezTo>
                    <a:pt x="86" y="43"/>
                    <a:pt x="83" y="42"/>
                    <a:pt x="80" y="43"/>
                  </a:cubicBezTo>
                  <a:cubicBezTo>
                    <a:pt x="80" y="43"/>
                    <a:pt x="79" y="43"/>
                    <a:pt x="79" y="43"/>
                  </a:cubicBezTo>
                  <a:cubicBezTo>
                    <a:pt x="80" y="43"/>
                    <a:pt x="82" y="43"/>
                    <a:pt x="83" y="44"/>
                  </a:cubicBezTo>
                  <a:cubicBezTo>
                    <a:pt x="85" y="45"/>
                    <a:pt x="86" y="46"/>
                    <a:pt x="85" y="48"/>
                  </a:cubicBezTo>
                  <a:cubicBezTo>
                    <a:pt x="84" y="50"/>
                    <a:pt x="83" y="51"/>
                    <a:pt x="81" y="51"/>
                  </a:cubicBezTo>
                  <a:cubicBezTo>
                    <a:pt x="79" y="51"/>
                    <a:pt x="77" y="52"/>
                    <a:pt x="74" y="52"/>
                  </a:cubicBezTo>
                  <a:cubicBezTo>
                    <a:pt x="74" y="52"/>
                    <a:pt x="73" y="52"/>
                    <a:pt x="72" y="52"/>
                  </a:cubicBezTo>
                  <a:cubicBezTo>
                    <a:pt x="73" y="52"/>
                    <a:pt x="73" y="52"/>
                    <a:pt x="73" y="52"/>
                  </a:cubicBezTo>
                  <a:cubicBezTo>
                    <a:pt x="75" y="52"/>
                    <a:pt x="76" y="52"/>
                    <a:pt x="78" y="53"/>
                  </a:cubicBezTo>
                  <a:cubicBezTo>
                    <a:pt x="79" y="53"/>
                    <a:pt x="80" y="53"/>
                    <a:pt x="81" y="54"/>
                  </a:cubicBezTo>
                  <a:cubicBezTo>
                    <a:pt x="84" y="55"/>
                    <a:pt x="84" y="56"/>
                    <a:pt x="82" y="60"/>
                  </a:cubicBezTo>
                  <a:cubicBezTo>
                    <a:pt x="77" y="62"/>
                    <a:pt x="71" y="60"/>
                    <a:pt x="66" y="59"/>
                  </a:cubicBezTo>
                  <a:cubicBezTo>
                    <a:pt x="68" y="61"/>
                    <a:pt x="72" y="59"/>
                    <a:pt x="74" y="61"/>
                  </a:cubicBezTo>
                  <a:cubicBezTo>
                    <a:pt x="74" y="62"/>
                    <a:pt x="74" y="62"/>
                    <a:pt x="74" y="63"/>
                  </a:cubicBezTo>
                  <a:cubicBezTo>
                    <a:pt x="74" y="63"/>
                    <a:pt x="74" y="64"/>
                    <a:pt x="73" y="64"/>
                  </a:cubicBezTo>
                  <a:cubicBezTo>
                    <a:pt x="71" y="66"/>
                    <a:pt x="68" y="66"/>
                    <a:pt x="68" y="69"/>
                  </a:cubicBezTo>
                  <a:close/>
                </a:path>
              </a:pathLst>
            </a:custGeom>
            <a:solidFill>
              <a:srgbClr val="6A9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9" name="Freeform 340">
              <a:extLst>
                <a:ext uri="{FF2B5EF4-FFF2-40B4-BE49-F238E27FC236}">
                  <a16:creationId xmlns:a16="http://schemas.microsoft.com/office/drawing/2014/main" id="{D9AE1694-6BB4-ABE6-AA0F-2867E9CF8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" y="944"/>
              <a:ext cx="176" cy="86"/>
            </a:xfrm>
            <a:custGeom>
              <a:avLst/>
              <a:gdLst>
                <a:gd name="T0" fmla="*/ 29 w 74"/>
                <a:gd name="T1" fmla="*/ 9 h 36"/>
                <a:gd name="T2" fmla="*/ 31 w 74"/>
                <a:gd name="T3" fmla="*/ 8 h 36"/>
                <a:gd name="T4" fmla="*/ 32 w 74"/>
                <a:gd name="T5" fmla="*/ 7 h 36"/>
                <a:gd name="T6" fmla="*/ 36 w 74"/>
                <a:gd name="T7" fmla="*/ 5 h 36"/>
                <a:gd name="T8" fmla="*/ 37 w 74"/>
                <a:gd name="T9" fmla="*/ 8 h 36"/>
                <a:gd name="T10" fmla="*/ 37 w 74"/>
                <a:gd name="T11" fmla="*/ 15 h 36"/>
                <a:gd name="T12" fmla="*/ 38 w 74"/>
                <a:gd name="T13" fmla="*/ 6 h 36"/>
                <a:gd name="T14" fmla="*/ 47 w 74"/>
                <a:gd name="T15" fmla="*/ 2 h 36"/>
                <a:gd name="T16" fmla="*/ 53 w 74"/>
                <a:gd name="T17" fmla="*/ 3 h 36"/>
                <a:gd name="T18" fmla="*/ 53 w 74"/>
                <a:gd name="T19" fmla="*/ 9 h 36"/>
                <a:gd name="T20" fmla="*/ 55 w 74"/>
                <a:gd name="T21" fmla="*/ 3 h 36"/>
                <a:gd name="T22" fmla="*/ 56 w 74"/>
                <a:gd name="T23" fmla="*/ 2 h 36"/>
                <a:gd name="T24" fmla="*/ 59 w 74"/>
                <a:gd name="T25" fmla="*/ 3 h 36"/>
                <a:gd name="T26" fmla="*/ 70 w 74"/>
                <a:gd name="T27" fmla="*/ 4 h 36"/>
                <a:gd name="T28" fmla="*/ 71 w 74"/>
                <a:gd name="T29" fmla="*/ 8 h 36"/>
                <a:gd name="T30" fmla="*/ 71 w 74"/>
                <a:gd name="T31" fmla="*/ 3 h 36"/>
                <a:gd name="T32" fmla="*/ 74 w 74"/>
                <a:gd name="T33" fmla="*/ 6 h 36"/>
                <a:gd name="T34" fmla="*/ 72 w 74"/>
                <a:gd name="T35" fmla="*/ 17 h 36"/>
                <a:gd name="T36" fmla="*/ 71 w 74"/>
                <a:gd name="T37" fmla="*/ 19 h 36"/>
                <a:gd name="T38" fmla="*/ 68 w 74"/>
                <a:gd name="T39" fmla="*/ 24 h 36"/>
                <a:gd name="T40" fmla="*/ 64 w 74"/>
                <a:gd name="T41" fmla="*/ 26 h 36"/>
                <a:gd name="T42" fmla="*/ 62 w 74"/>
                <a:gd name="T43" fmla="*/ 22 h 36"/>
                <a:gd name="T44" fmla="*/ 59 w 74"/>
                <a:gd name="T45" fmla="*/ 24 h 36"/>
                <a:gd name="T46" fmla="*/ 57 w 74"/>
                <a:gd name="T47" fmla="*/ 24 h 36"/>
                <a:gd name="T48" fmla="*/ 47 w 74"/>
                <a:gd name="T49" fmla="*/ 26 h 36"/>
                <a:gd name="T50" fmla="*/ 42 w 74"/>
                <a:gd name="T51" fmla="*/ 29 h 36"/>
                <a:gd name="T52" fmla="*/ 41 w 74"/>
                <a:gd name="T53" fmla="*/ 30 h 36"/>
                <a:gd name="T54" fmla="*/ 36 w 74"/>
                <a:gd name="T55" fmla="*/ 30 h 36"/>
                <a:gd name="T56" fmla="*/ 36 w 74"/>
                <a:gd name="T57" fmla="*/ 27 h 36"/>
                <a:gd name="T58" fmla="*/ 36 w 74"/>
                <a:gd name="T59" fmla="*/ 27 h 36"/>
                <a:gd name="T60" fmla="*/ 36 w 74"/>
                <a:gd name="T61" fmla="*/ 27 h 36"/>
                <a:gd name="T62" fmla="*/ 35 w 74"/>
                <a:gd name="T63" fmla="*/ 29 h 36"/>
                <a:gd name="T64" fmla="*/ 30 w 74"/>
                <a:gd name="T65" fmla="*/ 29 h 36"/>
                <a:gd name="T66" fmla="*/ 30 w 74"/>
                <a:gd name="T67" fmla="*/ 25 h 36"/>
                <a:gd name="T68" fmla="*/ 30 w 74"/>
                <a:gd name="T69" fmla="*/ 24 h 36"/>
                <a:gd name="T70" fmla="*/ 30 w 74"/>
                <a:gd name="T71" fmla="*/ 25 h 36"/>
                <a:gd name="T72" fmla="*/ 21 w 74"/>
                <a:gd name="T73" fmla="*/ 28 h 36"/>
                <a:gd name="T74" fmla="*/ 17 w 74"/>
                <a:gd name="T75" fmla="*/ 31 h 36"/>
                <a:gd name="T76" fmla="*/ 16 w 74"/>
                <a:gd name="T77" fmla="*/ 28 h 36"/>
                <a:gd name="T78" fmla="*/ 15 w 74"/>
                <a:gd name="T79" fmla="*/ 31 h 36"/>
                <a:gd name="T80" fmla="*/ 14 w 74"/>
                <a:gd name="T81" fmla="*/ 33 h 36"/>
                <a:gd name="T82" fmla="*/ 6 w 74"/>
                <a:gd name="T83" fmla="*/ 34 h 36"/>
                <a:gd name="T84" fmla="*/ 5 w 74"/>
                <a:gd name="T85" fmla="*/ 34 h 36"/>
                <a:gd name="T86" fmla="*/ 0 w 74"/>
                <a:gd name="T87" fmla="*/ 26 h 36"/>
                <a:gd name="T88" fmla="*/ 2 w 74"/>
                <a:gd name="T89" fmla="*/ 16 h 36"/>
                <a:gd name="T90" fmla="*/ 7 w 74"/>
                <a:gd name="T91" fmla="*/ 13 h 36"/>
                <a:gd name="T92" fmla="*/ 10 w 74"/>
                <a:gd name="T93" fmla="*/ 11 h 36"/>
                <a:gd name="T94" fmla="*/ 17 w 74"/>
                <a:gd name="T95" fmla="*/ 10 h 36"/>
                <a:gd name="T96" fmla="*/ 24 w 74"/>
                <a:gd name="T97" fmla="*/ 9 h 36"/>
                <a:gd name="T98" fmla="*/ 29 w 74"/>
                <a:gd name="T99" fmla="*/ 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4" h="36">
                  <a:moveTo>
                    <a:pt x="29" y="9"/>
                  </a:moveTo>
                  <a:cubicBezTo>
                    <a:pt x="30" y="9"/>
                    <a:pt x="30" y="8"/>
                    <a:pt x="31" y="8"/>
                  </a:cubicBezTo>
                  <a:cubicBezTo>
                    <a:pt x="31" y="8"/>
                    <a:pt x="32" y="7"/>
                    <a:pt x="32" y="7"/>
                  </a:cubicBezTo>
                  <a:cubicBezTo>
                    <a:pt x="33" y="5"/>
                    <a:pt x="34" y="4"/>
                    <a:pt x="36" y="5"/>
                  </a:cubicBezTo>
                  <a:cubicBezTo>
                    <a:pt x="37" y="6"/>
                    <a:pt x="37" y="7"/>
                    <a:pt x="37" y="8"/>
                  </a:cubicBezTo>
                  <a:cubicBezTo>
                    <a:pt x="37" y="10"/>
                    <a:pt x="36" y="13"/>
                    <a:pt x="37" y="15"/>
                  </a:cubicBezTo>
                  <a:cubicBezTo>
                    <a:pt x="39" y="12"/>
                    <a:pt x="38" y="9"/>
                    <a:pt x="38" y="6"/>
                  </a:cubicBezTo>
                  <a:cubicBezTo>
                    <a:pt x="41" y="4"/>
                    <a:pt x="42" y="0"/>
                    <a:pt x="47" y="2"/>
                  </a:cubicBezTo>
                  <a:cubicBezTo>
                    <a:pt x="49" y="3"/>
                    <a:pt x="51" y="1"/>
                    <a:pt x="53" y="3"/>
                  </a:cubicBezTo>
                  <a:cubicBezTo>
                    <a:pt x="53" y="5"/>
                    <a:pt x="53" y="6"/>
                    <a:pt x="53" y="9"/>
                  </a:cubicBezTo>
                  <a:cubicBezTo>
                    <a:pt x="55" y="7"/>
                    <a:pt x="53" y="4"/>
                    <a:pt x="55" y="3"/>
                  </a:cubicBezTo>
                  <a:cubicBezTo>
                    <a:pt x="55" y="2"/>
                    <a:pt x="56" y="2"/>
                    <a:pt x="56" y="2"/>
                  </a:cubicBezTo>
                  <a:cubicBezTo>
                    <a:pt x="57" y="2"/>
                    <a:pt x="57" y="5"/>
                    <a:pt x="59" y="3"/>
                  </a:cubicBezTo>
                  <a:cubicBezTo>
                    <a:pt x="63" y="1"/>
                    <a:pt x="67" y="2"/>
                    <a:pt x="70" y="4"/>
                  </a:cubicBezTo>
                  <a:cubicBezTo>
                    <a:pt x="71" y="6"/>
                    <a:pt x="71" y="7"/>
                    <a:pt x="71" y="8"/>
                  </a:cubicBezTo>
                  <a:cubicBezTo>
                    <a:pt x="71" y="7"/>
                    <a:pt x="70" y="5"/>
                    <a:pt x="71" y="3"/>
                  </a:cubicBezTo>
                  <a:cubicBezTo>
                    <a:pt x="74" y="2"/>
                    <a:pt x="74" y="4"/>
                    <a:pt x="74" y="6"/>
                  </a:cubicBezTo>
                  <a:cubicBezTo>
                    <a:pt x="74" y="10"/>
                    <a:pt x="74" y="14"/>
                    <a:pt x="72" y="17"/>
                  </a:cubicBezTo>
                  <a:cubicBezTo>
                    <a:pt x="72" y="18"/>
                    <a:pt x="72" y="19"/>
                    <a:pt x="71" y="19"/>
                  </a:cubicBezTo>
                  <a:cubicBezTo>
                    <a:pt x="70" y="21"/>
                    <a:pt x="69" y="22"/>
                    <a:pt x="68" y="24"/>
                  </a:cubicBezTo>
                  <a:cubicBezTo>
                    <a:pt x="67" y="25"/>
                    <a:pt x="66" y="26"/>
                    <a:pt x="64" y="26"/>
                  </a:cubicBezTo>
                  <a:cubicBezTo>
                    <a:pt x="63" y="25"/>
                    <a:pt x="62" y="24"/>
                    <a:pt x="62" y="22"/>
                  </a:cubicBezTo>
                  <a:cubicBezTo>
                    <a:pt x="62" y="24"/>
                    <a:pt x="62" y="26"/>
                    <a:pt x="59" y="24"/>
                  </a:cubicBezTo>
                  <a:cubicBezTo>
                    <a:pt x="59" y="24"/>
                    <a:pt x="58" y="23"/>
                    <a:pt x="57" y="24"/>
                  </a:cubicBezTo>
                  <a:cubicBezTo>
                    <a:pt x="54" y="25"/>
                    <a:pt x="51" y="29"/>
                    <a:pt x="47" y="26"/>
                  </a:cubicBezTo>
                  <a:cubicBezTo>
                    <a:pt x="46" y="28"/>
                    <a:pt x="44" y="28"/>
                    <a:pt x="42" y="29"/>
                  </a:cubicBezTo>
                  <a:cubicBezTo>
                    <a:pt x="42" y="29"/>
                    <a:pt x="41" y="29"/>
                    <a:pt x="41" y="30"/>
                  </a:cubicBezTo>
                  <a:cubicBezTo>
                    <a:pt x="40" y="30"/>
                    <a:pt x="38" y="31"/>
                    <a:pt x="36" y="30"/>
                  </a:cubicBezTo>
                  <a:cubicBezTo>
                    <a:pt x="35" y="29"/>
                    <a:pt x="36" y="28"/>
                    <a:pt x="36" y="27"/>
                  </a:cubicBezTo>
                  <a:cubicBezTo>
                    <a:pt x="36" y="26"/>
                    <a:pt x="35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8"/>
                    <a:pt x="36" y="28"/>
                    <a:pt x="35" y="29"/>
                  </a:cubicBezTo>
                  <a:cubicBezTo>
                    <a:pt x="34" y="31"/>
                    <a:pt x="32" y="30"/>
                    <a:pt x="30" y="29"/>
                  </a:cubicBezTo>
                  <a:cubicBezTo>
                    <a:pt x="29" y="28"/>
                    <a:pt x="30" y="26"/>
                    <a:pt x="30" y="25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5"/>
                    <a:pt x="30" y="25"/>
                  </a:cubicBezTo>
                  <a:cubicBezTo>
                    <a:pt x="29" y="30"/>
                    <a:pt x="25" y="31"/>
                    <a:pt x="21" y="28"/>
                  </a:cubicBezTo>
                  <a:cubicBezTo>
                    <a:pt x="20" y="30"/>
                    <a:pt x="20" y="32"/>
                    <a:pt x="17" y="31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9"/>
                    <a:pt x="16" y="30"/>
                    <a:pt x="15" y="31"/>
                  </a:cubicBezTo>
                  <a:cubicBezTo>
                    <a:pt x="15" y="31"/>
                    <a:pt x="14" y="32"/>
                    <a:pt x="14" y="33"/>
                  </a:cubicBezTo>
                  <a:cubicBezTo>
                    <a:pt x="12" y="36"/>
                    <a:pt x="9" y="36"/>
                    <a:pt x="6" y="34"/>
                  </a:cubicBezTo>
                  <a:cubicBezTo>
                    <a:pt x="6" y="34"/>
                    <a:pt x="5" y="34"/>
                    <a:pt x="5" y="34"/>
                  </a:cubicBezTo>
                  <a:cubicBezTo>
                    <a:pt x="1" y="32"/>
                    <a:pt x="0" y="30"/>
                    <a:pt x="0" y="26"/>
                  </a:cubicBezTo>
                  <a:cubicBezTo>
                    <a:pt x="1" y="23"/>
                    <a:pt x="0" y="19"/>
                    <a:pt x="2" y="16"/>
                  </a:cubicBezTo>
                  <a:cubicBezTo>
                    <a:pt x="3" y="14"/>
                    <a:pt x="4" y="12"/>
                    <a:pt x="7" y="13"/>
                  </a:cubicBezTo>
                  <a:cubicBezTo>
                    <a:pt x="8" y="14"/>
                    <a:pt x="9" y="12"/>
                    <a:pt x="10" y="11"/>
                  </a:cubicBezTo>
                  <a:cubicBezTo>
                    <a:pt x="12" y="9"/>
                    <a:pt x="15" y="8"/>
                    <a:pt x="17" y="10"/>
                  </a:cubicBezTo>
                  <a:cubicBezTo>
                    <a:pt x="20" y="12"/>
                    <a:pt x="22" y="12"/>
                    <a:pt x="24" y="9"/>
                  </a:cubicBezTo>
                  <a:cubicBezTo>
                    <a:pt x="26" y="7"/>
                    <a:pt x="28" y="4"/>
                    <a:pt x="29" y="9"/>
                  </a:cubicBezTo>
                  <a:close/>
                </a:path>
              </a:pathLst>
            </a:custGeom>
            <a:solidFill>
              <a:srgbClr val="6B94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0" name="Freeform 341">
              <a:extLst>
                <a:ext uri="{FF2B5EF4-FFF2-40B4-BE49-F238E27FC236}">
                  <a16:creationId xmlns:a16="http://schemas.microsoft.com/office/drawing/2014/main" id="{DD1B3CB2-C159-43A9-544C-CC7E51518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" y="982"/>
              <a:ext cx="123" cy="109"/>
            </a:xfrm>
            <a:custGeom>
              <a:avLst/>
              <a:gdLst>
                <a:gd name="T0" fmla="*/ 3 w 52"/>
                <a:gd name="T1" fmla="*/ 7 h 46"/>
                <a:gd name="T2" fmla="*/ 4 w 52"/>
                <a:gd name="T3" fmla="*/ 15 h 46"/>
                <a:gd name="T4" fmla="*/ 7 w 52"/>
                <a:gd name="T5" fmla="*/ 18 h 46"/>
                <a:gd name="T6" fmla="*/ 8 w 52"/>
                <a:gd name="T7" fmla="*/ 12 h 46"/>
                <a:gd name="T8" fmla="*/ 11 w 52"/>
                <a:gd name="T9" fmla="*/ 19 h 46"/>
                <a:gd name="T10" fmla="*/ 12 w 52"/>
                <a:gd name="T11" fmla="*/ 20 h 46"/>
                <a:gd name="T12" fmla="*/ 16 w 52"/>
                <a:gd name="T13" fmla="*/ 19 h 46"/>
                <a:gd name="T14" fmla="*/ 18 w 52"/>
                <a:gd name="T15" fmla="*/ 17 h 46"/>
                <a:gd name="T16" fmla="*/ 21 w 52"/>
                <a:gd name="T17" fmla="*/ 17 h 46"/>
                <a:gd name="T18" fmla="*/ 22 w 52"/>
                <a:gd name="T19" fmla="*/ 15 h 46"/>
                <a:gd name="T20" fmla="*/ 26 w 52"/>
                <a:gd name="T21" fmla="*/ 5 h 46"/>
                <a:gd name="T22" fmla="*/ 27 w 52"/>
                <a:gd name="T23" fmla="*/ 24 h 46"/>
                <a:gd name="T24" fmla="*/ 28 w 52"/>
                <a:gd name="T25" fmla="*/ 16 h 46"/>
                <a:gd name="T26" fmla="*/ 32 w 52"/>
                <a:gd name="T27" fmla="*/ 16 h 46"/>
                <a:gd name="T28" fmla="*/ 36 w 52"/>
                <a:gd name="T29" fmla="*/ 14 h 46"/>
                <a:gd name="T30" fmla="*/ 36 w 52"/>
                <a:gd name="T31" fmla="*/ 19 h 46"/>
                <a:gd name="T32" fmla="*/ 38 w 52"/>
                <a:gd name="T33" fmla="*/ 3 h 46"/>
                <a:gd name="T34" fmla="*/ 41 w 52"/>
                <a:gd name="T35" fmla="*/ 5 h 46"/>
                <a:gd name="T36" fmla="*/ 42 w 52"/>
                <a:gd name="T37" fmla="*/ 8 h 46"/>
                <a:gd name="T38" fmla="*/ 44 w 52"/>
                <a:gd name="T39" fmla="*/ 2 h 46"/>
                <a:gd name="T40" fmla="*/ 46 w 52"/>
                <a:gd name="T41" fmla="*/ 10 h 46"/>
                <a:gd name="T42" fmla="*/ 48 w 52"/>
                <a:gd name="T43" fmla="*/ 3 h 46"/>
                <a:gd name="T44" fmla="*/ 51 w 52"/>
                <a:gd name="T45" fmla="*/ 9 h 46"/>
                <a:gd name="T46" fmla="*/ 50 w 52"/>
                <a:gd name="T47" fmla="*/ 16 h 46"/>
                <a:gd name="T48" fmla="*/ 45 w 52"/>
                <a:gd name="T49" fmla="*/ 22 h 46"/>
                <a:gd name="T50" fmla="*/ 43 w 52"/>
                <a:gd name="T51" fmla="*/ 33 h 46"/>
                <a:gd name="T52" fmla="*/ 39 w 52"/>
                <a:gd name="T53" fmla="*/ 34 h 46"/>
                <a:gd name="T54" fmla="*/ 32 w 52"/>
                <a:gd name="T55" fmla="*/ 29 h 46"/>
                <a:gd name="T56" fmla="*/ 25 w 52"/>
                <a:gd name="T57" fmla="*/ 33 h 46"/>
                <a:gd name="T58" fmla="*/ 15 w 52"/>
                <a:gd name="T59" fmla="*/ 37 h 46"/>
                <a:gd name="T60" fmla="*/ 0 w 52"/>
                <a:gd name="T61" fmla="*/ 37 h 46"/>
                <a:gd name="T62" fmla="*/ 1 w 52"/>
                <a:gd name="T63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2" h="46">
                  <a:moveTo>
                    <a:pt x="2" y="13"/>
                  </a:moveTo>
                  <a:cubicBezTo>
                    <a:pt x="2" y="11"/>
                    <a:pt x="2" y="10"/>
                    <a:pt x="3" y="7"/>
                  </a:cubicBezTo>
                  <a:cubicBezTo>
                    <a:pt x="4" y="10"/>
                    <a:pt x="3" y="12"/>
                    <a:pt x="3" y="14"/>
                  </a:cubicBezTo>
                  <a:cubicBezTo>
                    <a:pt x="4" y="14"/>
                    <a:pt x="4" y="14"/>
                    <a:pt x="4" y="15"/>
                  </a:cubicBezTo>
                  <a:cubicBezTo>
                    <a:pt x="6" y="20"/>
                    <a:pt x="6" y="26"/>
                    <a:pt x="9" y="30"/>
                  </a:cubicBezTo>
                  <a:cubicBezTo>
                    <a:pt x="9" y="27"/>
                    <a:pt x="6" y="23"/>
                    <a:pt x="7" y="18"/>
                  </a:cubicBezTo>
                  <a:cubicBezTo>
                    <a:pt x="7" y="16"/>
                    <a:pt x="7" y="14"/>
                    <a:pt x="8" y="1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10" y="10"/>
                    <a:pt x="10" y="12"/>
                    <a:pt x="11" y="14"/>
                  </a:cubicBezTo>
                  <a:cubicBezTo>
                    <a:pt x="11" y="15"/>
                    <a:pt x="11" y="17"/>
                    <a:pt x="11" y="19"/>
                  </a:cubicBezTo>
                  <a:cubicBezTo>
                    <a:pt x="12" y="22"/>
                    <a:pt x="10" y="26"/>
                    <a:pt x="14" y="29"/>
                  </a:cubicBezTo>
                  <a:cubicBezTo>
                    <a:pt x="13" y="26"/>
                    <a:pt x="12" y="23"/>
                    <a:pt x="12" y="20"/>
                  </a:cubicBezTo>
                  <a:cubicBezTo>
                    <a:pt x="12" y="19"/>
                    <a:pt x="12" y="17"/>
                    <a:pt x="13" y="17"/>
                  </a:cubicBezTo>
                  <a:cubicBezTo>
                    <a:pt x="15" y="17"/>
                    <a:pt x="15" y="18"/>
                    <a:pt x="16" y="19"/>
                  </a:cubicBezTo>
                  <a:cubicBezTo>
                    <a:pt x="16" y="23"/>
                    <a:pt x="18" y="27"/>
                    <a:pt x="19" y="29"/>
                  </a:cubicBezTo>
                  <a:cubicBezTo>
                    <a:pt x="18" y="26"/>
                    <a:pt x="17" y="22"/>
                    <a:pt x="18" y="17"/>
                  </a:cubicBezTo>
                  <a:cubicBezTo>
                    <a:pt x="18" y="17"/>
                    <a:pt x="18" y="15"/>
                    <a:pt x="20" y="16"/>
                  </a:cubicBezTo>
                  <a:cubicBezTo>
                    <a:pt x="21" y="16"/>
                    <a:pt x="21" y="17"/>
                    <a:pt x="21" y="17"/>
                  </a:cubicBezTo>
                  <a:cubicBezTo>
                    <a:pt x="23" y="21"/>
                    <a:pt x="22" y="24"/>
                    <a:pt x="22" y="27"/>
                  </a:cubicBezTo>
                  <a:cubicBezTo>
                    <a:pt x="24" y="24"/>
                    <a:pt x="22" y="19"/>
                    <a:pt x="22" y="15"/>
                  </a:cubicBezTo>
                  <a:cubicBezTo>
                    <a:pt x="22" y="12"/>
                    <a:pt x="22" y="9"/>
                    <a:pt x="24" y="7"/>
                  </a:cubicBezTo>
                  <a:cubicBezTo>
                    <a:pt x="25" y="6"/>
                    <a:pt x="25" y="5"/>
                    <a:pt x="26" y="5"/>
                  </a:cubicBezTo>
                  <a:cubicBezTo>
                    <a:pt x="27" y="5"/>
                    <a:pt x="26" y="6"/>
                    <a:pt x="26" y="7"/>
                  </a:cubicBezTo>
                  <a:cubicBezTo>
                    <a:pt x="27" y="13"/>
                    <a:pt x="27" y="18"/>
                    <a:pt x="27" y="24"/>
                  </a:cubicBezTo>
                  <a:cubicBezTo>
                    <a:pt x="27" y="24"/>
                    <a:pt x="27" y="24"/>
                    <a:pt x="28" y="24"/>
                  </a:cubicBezTo>
                  <a:cubicBezTo>
                    <a:pt x="27" y="21"/>
                    <a:pt x="27" y="18"/>
                    <a:pt x="28" y="16"/>
                  </a:cubicBezTo>
                  <a:cubicBezTo>
                    <a:pt x="29" y="13"/>
                    <a:pt x="30" y="12"/>
                    <a:pt x="32" y="15"/>
                  </a:cubicBezTo>
                  <a:cubicBezTo>
                    <a:pt x="32" y="15"/>
                    <a:pt x="32" y="15"/>
                    <a:pt x="32" y="16"/>
                  </a:cubicBezTo>
                  <a:cubicBezTo>
                    <a:pt x="33" y="16"/>
                    <a:pt x="33" y="16"/>
                    <a:pt x="33" y="15"/>
                  </a:cubicBezTo>
                  <a:cubicBezTo>
                    <a:pt x="33" y="14"/>
                    <a:pt x="34" y="12"/>
                    <a:pt x="36" y="14"/>
                  </a:cubicBezTo>
                  <a:cubicBezTo>
                    <a:pt x="37" y="15"/>
                    <a:pt x="37" y="17"/>
                    <a:pt x="36" y="18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8" y="16"/>
                    <a:pt x="37" y="14"/>
                    <a:pt x="37" y="11"/>
                  </a:cubicBezTo>
                  <a:cubicBezTo>
                    <a:pt x="36" y="8"/>
                    <a:pt x="36" y="6"/>
                    <a:pt x="38" y="3"/>
                  </a:cubicBezTo>
                  <a:cubicBezTo>
                    <a:pt x="38" y="3"/>
                    <a:pt x="38" y="2"/>
                    <a:pt x="38" y="2"/>
                  </a:cubicBezTo>
                  <a:cubicBezTo>
                    <a:pt x="41" y="0"/>
                    <a:pt x="41" y="3"/>
                    <a:pt x="41" y="5"/>
                  </a:cubicBezTo>
                  <a:cubicBezTo>
                    <a:pt x="41" y="8"/>
                    <a:pt x="41" y="12"/>
                    <a:pt x="41" y="16"/>
                  </a:cubicBezTo>
                  <a:cubicBezTo>
                    <a:pt x="43" y="14"/>
                    <a:pt x="42" y="11"/>
                    <a:pt x="42" y="8"/>
                  </a:cubicBezTo>
                  <a:cubicBezTo>
                    <a:pt x="42" y="7"/>
                    <a:pt x="42" y="5"/>
                    <a:pt x="42" y="4"/>
                  </a:cubicBezTo>
                  <a:cubicBezTo>
                    <a:pt x="43" y="3"/>
                    <a:pt x="43" y="2"/>
                    <a:pt x="44" y="2"/>
                  </a:cubicBezTo>
                  <a:cubicBezTo>
                    <a:pt x="45" y="2"/>
                    <a:pt x="45" y="3"/>
                    <a:pt x="46" y="4"/>
                  </a:cubicBezTo>
                  <a:cubicBezTo>
                    <a:pt x="46" y="6"/>
                    <a:pt x="46" y="8"/>
                    <a:pt x="46" y="10"/>
                  </a:cubicBezTo>
                  <a:cubicBezTo>
                    <a:pt x="46" y="9"/>
                    <a:pt x="46" y="7"/>
                    <a:pt x="46" y="5"/>
                  </a:cubicBezTo>
                  <a:cubicBezTo>
                    <a:pt x="46" y="4"/>
                    <a:pt x="47" y="3"/>
                    <a:pt x="48" y="3"/>
                  </a:cubicBezTo>
                  <a:cubicBezTo>
                    <a:pt x="49" y="3"/>
                    <a:pt x="49" y="4"/>
                    <a:pt x="50" y="5"/>
                  </a:cubicBezTo>
                  <a:cubicBezTo>
                    <a:pt x="50" y="6"/>
                    <a:pt x="49" y="8"/>
                    <a:pt x="51" y="9"/>
                  </a:cubicBezTo>
                  <a:cubicBezTo>
                    <a:pt x="52" y="10"/>
                    <a:pt x="52" y="12"/>
                    <a:pt x="51" y="13"/>
                  </a:cubicBezTo>
                  <a:cubicBezTo>
                    <a:pt x="51" y="14"/>
                    <a:pt x="50" y="15"/>
                    <a:pt x="50" y="16"/>
                  </a:cubicBezTo>
                  <a:cubicBezTo>
                    <a:pt x="49" y="19"/>
                    <a:pt x="48" y="22"/>
                    <a:pt x="47" y="25"/>
                  </a:cubicBezTo>
                  <a:cubicBezTo>
                    <a:pt x="45" y="24"/>
                    <a:pt x="47" y="22"/>
                    <a:pt x="45" y="22"/>
                  </a:cubicBezTo>
                  <a:cubicBezTo>
                    <a:pt x="45" y="27"/>
                    <a:pt x="42" y="31"/>
                    <a:pt x="47" y="37"/>
                  </a:cubicBezTo>
                  <a:cubicBezTo>
                    <a:pt x="44" y="36"/>
                    <a:pt x="44" y="34"/>
                    <a:pt x="43" y="33"/>
                  </a:cubicBezTo>
                  <a:cubicBezTo>
                    <a:pt x="41" y="34"/>
                    <a:pt x="45" y="36"/>
                    <a:pt x="42" y="37"/>
                  </a:cubicBezTo>
                  <a:cubicBezTo>
                    <a:pt x="41" y="37"/>
                    <a:pt x="41" y="37"/>
                    <a:pt x="39" y="34"/>
                  </a:cubicBezTo>
                  <a:cubicBezTo>
                    <a:pt x="39" y="33"/>
                    <a:pt x="39" y="33"/>
                    <a:pt x="38" y="33"/>
                  </a:cubicBezTo>
                  <a:cubicBezTo>
                    <a:pt x="34" y="34"/>
                    <a:pt x="34" y="34"/>
                    <a:pt x="32" y="29"/>
                  </a:cubicBezTo>
                  <a:cubicBezTo>
                    <a:pt x="32" y="32"/>
                    <a:pt x="29" y="35"/>
                    <a:pt x="30" y="38"/>
                  </a:cubicBezTo>
                  <a:cubicBezTo>
                    <a:pt x="28" y="36"/>
                    <a:pt x="25" y="36"/>
                    <a:pt x="25" y="33"/>
                  </a:cubicBezTo>
                  <a:cubicBezTo>
                    <a:pt x="24" y="35"/>
                    <a:pt x="25" y="38"/>
                    <a:pt x="20" y="37"/>
                  </a:cubicBezTo>
                  <a:cubicBezTo>
                    <a:pt x="17" y="37"/>
                    <a:pt x="17" y="39"/>
                    <a:pt x="15" y="37"/>
                  </a:cubicBezTo>
                  <a:cubicBezTo>
                    <a:pt x="14" y="37"/>
                    <a:pt x="15" y="40"/>
                    <a:pt x="14" y="39"/>
                  </a:cubicBezTo>
                  <a:cubicBezTo>
                    <a:pt x="10" y="37"/>
                    <a:pt x="3" y="46"/>
                    <a:pt x="0" y="37"/>
                  </a:cubicBezTo>
                  <a:cubicBezTo>
                    <a:pt x="1" y="35"/>
                    <a:pt x="0" y="33"/>
                    <a:pt x="2" y="32"/>
                  </a:cubicBezTo>
                  <a:cubicBezTo>
                    <a:pt x="3" y="29"/>
                    <a:pt x="2" y="25"/>
                    <a:pt x="1" y="22"/>
                  </a:cubicBezTo>
                  <a:cubicBezTo>
                    <a:pt x="1" y="19"/>
                    <a:pt x="1" y="16"/>
                    <a:pt x="2" y="13"/>
                  </a:cubicBezTo>
                  <a:close/>
                </a:path>
              </a:pathLst>
            </a:custGeom>
            <a:solidFill>
              <a:srgbClr val="192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1" name="Freeform 342">
              <a:extLst>
                <a:ext uri="{FF2B5EF4-FFF2-40B4-BE49-F238E27FC236}">
                  <a16:creationId xmlns:a16="http://schemas.microsoft.com/office/drawing/2014/main" id="{A13C5483-53E2-0084-4F8D-0AEFDB549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0" y="1082"/>
              <a:ext cx="92" cy="156"/>
            </a:xfrm>
            <a:custGeom>
              <a:avLst/>
              <a:gdLst>
                <a:gd name="T0" fmla="*/ 26 w 39"/>
                <a:gd name="T1" fmla="*/ 30 h 66"/>
                <a:gd name="T2" fmla="*/ 26 w 39"/>
                <a:gd name="T3" fmla="*/ 33 h 66"/>
                <a:gd name="T4" fmla="*/ 23 w 39"/>
                <a:gd name="T5" fmla="*/ 38 h 66"/>
                <a:gd name="T6" fmla="*/ 20 w 39"/>
                <a:gd name="T7" fmla="*/ 42 h 66"/>
                <a:gd name="T8" fmla="*/ 19 w 39"/>
                <a:gd name="T9" fmla="*/ 47 h 66"/>
                <a:gd name="T10" fmla="*/ 18 w 39"/>
                <a:gd name="T11" fmla="*/ 50 h 66"/>
                <a:gd name="T12" fmla="*/ 17 w 39"/>
                <a:gd name="T13" fmla="*/ 51 h 66"/>
                <a:gd name="T14" fmla="*/ 14 w 39"/>
                <a:gd name="T15" fmla="*/ 52 h 66"/>
                <a:gd name="T16" fmla="*/ 17 w 39"/>
                <a:gd name="T17" fmla="*/ 55 h 66"/>
                <a:gd name="T18" fmla="*/ 15 w 39"/>
                <a:gd name="T19" fmla="*/ 57 h 66"/>
                <a:gd name="T20" fmla="*/ 13 w 39"/>
                <a:gd name="T21" fmla="*/ 58 h 66"/>
                <a:gd name="T22" fmla="*/ 10 w 39"/>
                <a:gd name="T23" fmla="*/ 64 h 66"/>
                <a:gd name="T24" fmla="*/ 3 w 39"/>
                <a:gd name="T25" fmla="*/ 60 h 66"/>
                <a:gd name="T26" fmla="*/ 3 w 39"/>
                <a:gd name="T27" fmla="*/ 60 h 66"/>
                <a:gd name="T28" fmla="*/ 5 w 39"/>
                <a:gd name="T29" fmla="*/ 57 h 66"/>
                <a:gd name="T30" fmla="*/ 13 w 39"/>
                <a:gd name="T31" fmla="*/ 47 h 66"/>
                <a:gd name="T32" fmla="*/ 13 w 39"/>
                <a:gd name="T33" fmla="*/ 47 h 66"/>
                <a:gd name="T34" fmla="*/ 13 w 39"/>
                <a:gd name="T35" fmla="*/ 46 h 66"/>
                <a:gd name="T36" fmla="*/ 12 w 39"/>
                <a:gd name="T37" fmla="*/ 46 h 66"/>
                <a:gd name="T38" fmla="*/ 8 w 39"/>
                <a:gd name="T39" fmla="*/ 45 h 66"/>
                <a:gd name="T40" fmla="*/ 10 w 39"/>
                <a:gd name="T41" fmla="*/ 42 h 66"/>
                <a:gd name="T42" fmla="*/ 14 w 39"/>
                <a:gd name="T43" fmla="*/ 39 h 66"/>
                <a:gd name="T44" fmla="*/ 16 w 39"/>
                <a:gd name="T45" fmla="*/ 38 h 66"/>
                <a:gd name="T46" fmla="*/ 11 w 39"/>
                <a:gd name="T47" fmla="*/ 33 h 66"/>
                <a:gd name="T48" fmla="*/ 15 w 39"/>
                <a:gd name="T49" fmla="*/ 32 h 66"/>
                <a:gd name="T50" fmla="*/ 12 w 39"/>
                <a:gd name="T51" fmla="*/ 28 h 66"/>
                <a:gd name="T52" fmla="*/ 19 w 39"/>
                <a:gd name="T53" fmla="*/ 25 h 66"/>
                <a:gd name="T54" fmla="*/ 17 w 39"/>
                <a:gd name="T55" fmla="*/ 24 h 66"/>
                <a:gd name="T56" fmla="*/ 28 w 39"/>
                <a:gd name="T57" fmla="*/ 17 h 66"/>
                <a:gd name="T58" fmla="*/ 22 w 39"/>
                <a:gd name="T59" fmla="*/ 16 h 66"/>
                <a:gd name="T60" fmla="*/ 20 w 39"/>
                <a:gd name="T61" fmla="*/ 12 h 66"/>
                <a:gd name="T62" fmla="*/ 24 w 39"/>
                <a:gd name="T63" fmla="*/ 8 h 66"/>
                <a:gd name="T64" fmla="*/ 18 w 39"/>
                <a:gd name="T65" fmla="*/ 4 h 66"/>
                <a:gd name="T66" fmla="*/ 22 w 39"/>
                <a:gd name="T67" fmla="*/ 3 h 66"/>
                <a:gd name="T68" fmla="*/ 34 w 39"/>
                <a:gd name="T69" fmla="*/ 1 h 66"/>
                <a:gd name="T70" fmla="*/ 33 w 39"/>
                <a:gd name="T71" fmla="*/ 4 h 66"/>
                <a:gd name="T72" fmla="*/ 32 w 39"/>
                <a:gd name="T73" fmla="*/ 10 h 66"/>
                <a:gd name="T74" fmla="*/ 32 w 39"/>
                <a:gd name="T75" fmla="*/ 13 h 66"/>
                <a:gd name="T76" fmla="*/ 32 w 39"/>
                <a:gd name="T77" fmla="*/ 18 h 66"/>
                <a:gd name="T78" fmla="*/ 28 w 39"/>
                <a:gd name="T79" fmla="*/ 28 h 66"/>
                <a:gd name="T80" fmla="*/ 23 w 39"/>
                <a:gd name="T81" fmla="*/ 30 h 66"/>
                <a:gd name="T82" fmla="*/ 26 w 39"/>
                <a:gd name="T83" fmla="*/ 3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9" h="66">
                  <a:moveTo>
                    <a:pt x="26" y="30"/>
                  </a:moveTo>
                  <a:cubicBezTo>
                    <a:pt x="26" y="31"/>
                    <a:pt x="25" y="32"/>
                    <a:pt x="26" y="33"/>
                  </a:cubicBezTo>
                  <a:cubicBezTo>
                    <a:pt x="27" y="36"/>
                    <a:pt x="27" y="38"/>
                    <a:pt x="23" y="38"/>
                  </a:cubicBezTo>
                  <a:cubicBezTo>
                    <a:pt x="21" y="38"/>
                    <a:pt x="19" y="40"/>
                    <a:pt x="20" y="42"/>
                  </a:cubicBezTo>
                  <a:cubicBezTo>
                    <a:pt x="22" y="45"/>
                    <a:pt x="21" y="46"/>
                    <a:pt x="19" y="47"/>
                  </a:cubicBezTo>
                  <a:cubicBezTo>
                    <a:pt x="18" y="47"/>
                    <a:pt x="17" y="48"/>
                    <a:pt x="18" y="50"/>
                  </a:cubicBezTo>
                  <a:cubicBezTo>
                    <a:pt x="19" y="51"/>
                    <a:pt x="17" y="50"/>
                    <a:pt x="17" y="51"/>
                  </a:cubicBezTo>
                  <a:cubicBezTo>
                    <a:pt x="16" y="51"/>
                    <a:pt x="14" y="50"/>
                    <a:pt x="14" y="52"/>
                  </a:cubicBezTo>
                  <a:cubicBezTo>
                    <a:pt x="14" y="54"/>
                    <a:pt x="15" y="55"/>
                    <a:pt x="17" y="55"/>
                  </a:cubicBezTo>
                  <a:cubicBezTo>
                    <a:pt x="17" y="57"/>
                    <a:pt x="16" y="57"/>
                    <a:pt x="15" y="57"/>
                  </a:cubicBezTo>
                  <a:cubicBezTo>
                    <a:pt x="14" y="57"/>
                    <a:pt x="13" y="56"/>
                    <a:pt x="13" y="58"/>
                  </a:cubicBezTo>
                  <a:cubicBezTo>
                    <a:pt x="14" y="61"/>
                    <a:pt x="9" y="60"/>
                    <a:pt x="10" y="64"/>
                  </a:cubicBezTo>
                  <a:cubicBezTo>
                    <a:pt x="5" y="66"/>
                    <a:pt x="3" y="65"/>
                    <a:pt x="3" y="60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0" y="57"/>
                    <a:pt x="5" y="58"/>
                    <a:pt x="5" y="57"/>
                  </a:cubicBezTo>
                  <a:cubicBezTo>
                    <a:pt x="5" y="51"/>
                    <a:pt x="9" y="49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11" y="45"/>
                    <a:pt x="9" y="46"/>
                    <a:pt x="8" y="45"/>
                  </a:cubicBezTo>
                  <a:cubicBezTo>
                    <a:pt x="8" y="43"/>
                    <a:pt x="9" y="43"/>
                    <a:pt x="10" y="42"/>
                  </a:cubicBezTo>
                  <a:cubicBezTo>
                    <a:pt x="12" y="41"/>
                    <a:pt x="13" y="39"/>
                    <a:pt x="14" y="39"/>
                  </a:cubicBezTo>
                  <a:cubicBezTo>
                    <a:pt x="15" y="38"/>
                    <a:pt x="16" y="38"/>
                    <a:pt x="16" y="38"/>
                  </a:cubicBezTo>
                  <a:cubicBezTo>
                    <a:pt x="13" y="38"/>
                    <a:pt x="15" y="33"/>
                    <a:pt x="11" y="33"/>
                  </a:cubicBezTo>
                  <a:cubicBezTo>
                    <a:pt x="13" y="32"/>
                    <a:pt x="14" y="32"/>
                    <a:pt x="15" y="32"/>
                  </a:cubicBezTo>
                  <a:cubicBezTo>
                    <a:pt x="15" y="30"/>
                    <a:pt x="11" y="31"/>
                    <a:pt x="12" y="28"/>
                  </a:cubicBezTo>
                  <a:cubicBezTo>
                    <a:pt x="14" y="27"/>
                    <a:pt x="17" y="27"/>
                    <a:pt x="19" y="25"/>
                  </a:cubicBezTo>
                  <a:cubicBezTo>
                    <a:pt x="18" y="25"/>
                    <a:pt x="18" y="24"/>
                    <a:pt x="17" y="24"/>
                  </a:cubicBezTo>
                  <a:cubicBezTo>
                    <a:pt x="16" y="17"/>
                    <a:pt x="20" y="15"/>
                    <a:pt x="28" y="17"/>
                  </a:cubicBezTo>
                  <a:cubicBezTo>
                    <a:pt x="26" y="16"/>
                    <a:pt x="24" y="16"/>
                    <a:pt x="22" y="16"/>
                  </a:cubicBezTo>
                  <a:cubicBezTo>
                    <a:pt x="19" y="16"/>
                    <a:pt x="18" y="14"/>
                    <a:pt x="20" y="12"/>
                  </a:cubicBezTo>
                  <a:cubicBezTo>
                    <a:pt x="18" y="7"/>
                    <a:pt x="22" y="8"/>
                    <a:pt x="24" y="8"/>
                  </a:cubicBezTo>
                  <a:cubicBezTo>
                    <a:pt x="23" y="5"/>
                    <a:pt x="19" y="7"/>
                    <a:pt x="18" y="4"/>
                  </a:cubicBezTo>
                  <a:cubicBezTo>
                    <a:pt x="19" y="4"/>
                    <a:pt x="20" y="3"/>
                    <a:pt x="22" y="3"/>
                  </a:cubicBezTo>
                  <a:cubicBezTo>
                    <a:pt x="25" y="0"/>
                    <a:pt x="29" y="0"/>
                    <a:pt x="34" y="1"/>
                  </a:cubicBezTo>
                  <a:cubicBezTo>
                    <a:pt x="34" y="2"/>
                    <a:pt x="33" y="3"/>
                    <a:pt x="33" y="4"/>
                  </a:cubicBezTo>
                  <a:cubicBezTo>
                    <a:pt x="34" y="6"/>
                    <a:pt x="39" y="9"/>
                    <a:pt x="32" y="10"/>
                  </a:cubicBezTo>
                  <a:cubicBezTo>
                    <a:pt x="31" y="10"/>
                    <a:pt x="32" y="12"/>
                    <a:pt x="32" y="13"/>
                  </a:cubicBezTo>
                  <a:cubicBezTo>
                    <a:pt x="34" y="15"/>
                    <a:pt x="32" y="16"/>
                    <a:pt x="32" y="18"/>
                  </a:cubicBezTo>
                  <a:cubicBezTo>
                    <a:pt x="31" y="21"/>
                    <a:pt x="26" y="24"/>
                    <a:pt x="28" y="28"/>
                  </a:cubicBezTo>
                  <a:cubicBezTo>
                    <a:pt x="27" y="30"/>
                    <a:pt x="24" y="28"/>
                    <a:pt x="23" y="30"/>
                  </a:cubicBezTo>
                  <a:cubicBezTo>
                    <a:pt x="24" y="30"/>
                    <a:pt x="25" y="29"/>
                    <a:pt x="26" y="30"/>
                  </a:cubicBezTo>
                  <a:close/>
                </a:path>
              </a:pathLst>
            </a:custGeom>
            <a:solidFill>
              <a:srgbClr val="196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2" name="Freeform 343">
              <a:extLst>
                <a:ext uri="{FF2B5EF4-FFF2-40B4-BE49-F238E27FC236}">
                  <a16:creationId xmlns:a16="http://schemas.microsoft.com/office/drawing/2014/main" id="{E3842CE6-26E5-AE8E-E1BF-5A81CDC4A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" y="942"/>
              <a:ext cx="88" cy="125"/>
            </a:xfrm>
            <a:custGeom>
              <a:avLst/>
              <a:gdLst>
                <a:gd name="T0" fmla="*/ 35 w 37"/>
                <a:gd name="T1" fmla="*/ 10 h 53"/>
                <a:gd name="T2" fmla="*/ 30 w 37"/>
                <a:gd name="T3" fmla="*/ 11 h 53"/>
                <a:gd name="T4" fmla="*/ 22 w 37"/>
                <a:gd name="T5" fmla="*/ 12 h 53"/>
                <a:gd name="T6" fmla="*/ 16 w 37"/>
                <a:gd name="T7" fmla="*/ 13 h 53"/>
                <a:gd name="T8" fmla="*/ 12 w 37"/>
                <a:gd name="T9" fmla="*/ 15 h 53"/>
                <a:gd name="T10" fmla="*/ 10 w 37"/>
                <a:gd name="T11" fmla="*/ 16 h 53"/>
                <a:gd name="T12" fmla="*/ 7 w 37"/>
                <a:gd name="T13" fmla="*/ 30 h 53"/>
                <a:gd name="T14" fmla="*/ 11 w 37"/>
                <a:gd name="T15" fmla="*/ 34 h 53"/>
                <a:gd name="T16" fmla="*/ 13 w 37"/>
                <a:gd name="T17" fmla="*/ 47 h 53"/>
                <a:gd name="T18" fmla="*/ 13 w 37"/>
                <a:gd name="T19" fmla="*/ 48 h 53"/>
                <a:gd name="T20" fmla="*/ 10 w 37"/>
                <a:gd name="T21" fmla="*/ 52 h 53"/>
                <a:gd name="T22" fmla="*/ 7 w 37"/>
                <a:gd name="T23" fmla="*/ 48 h 53"/>
                <a:gd name="T24" fmla="*/ 7 w 37"/>
                <a:gd name="T25" fmla="*/ 44 h 53"/>
                <a:gd name="T26" fmla="*/ 8 w 37"/>
                <a:gd name="T27" fmla="*/ 49 h 53"/>
                <a:gd name="T28" fmla="*/ 5 w 37"/>
                <a:gd name="T29" fmla="*/ 53 h 53"/>
                <a:gd name="T30" fmla="*/ 5 w 37"/>
                <a:gd name="T31" fmla="*/ 53 h 53"/>
                <a:gd name="T32" fmla="*/ 3 w 37"/>
                <a:gd name="T33" fmla="*/ 36 h 53"/>
                <a:gd name="T34" fmla="*/ 2 w 37"/>
                <a:gd name="T35" fmla="*/ 42 h 53"/>
                <a:gd name="T36" fmla="*/ 0 w 37"/>
                <a:gd name="T37" fmla="*/ 45 h 53"/>
                <a:gd name="T38" fmla="*/ 7 w 37"/>
                <a:gd name="T39" fmla="*/ 11 h 53"/>
                <a:gd name="T40" fmla="*/ 14 w 37"/>
                <a:gd name="T41" fmla="*/ 4 h 53"/>
                <a:gd name="T42" fmla="*/ 15 w 37"/>
                <a:gd name="T43" fmla="*/ 6 h 53"/>
                <a:gd name="T44" fmla="*/ 15 w 37"/>
                <a:gd name="T45" fmla="*/ 11 h 53"/>
                <a:gd name="T46" fmla="*/ 17 w 37"/>
                <a:gd name="T47" fmla="*/ 5 h 53"/>
                <a:gd name="T48" fmla="*/ 24 w 37"/>
                <a:gd name="T49" fmla="*/ 3 h 53"/>
                <a:gd name="T50" fmla="*/ 25 w 37"/>
                <a:gd name="T51" fmla="*/ 2 h 53"/>
                <a:gd name="T52" fmla="*/ 31 w 37"/>
                <a:gd name="T53" fmla="*/ 4 h 53"/>
                <a:gd name="T54" fmla="*/ 35 w 37"/>
                <a:gd name="T55" fmla="*/ 0 h 53"/>
                <a:gd name="T56" fmla="*/ 35 w 37"/>
                <a:gd name="T57" fmla="*/ 1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53">
                  <a:moveTo>
                    <a:pt x="35" y="10"/>
                  </a:moveTo>
                  <a:cubicBezTo>
                    <a:pt x="33" y="7"/>
                    <a:pt x="32" y="10"/>
                    <a:pt x="30" y="11"/>
                  </a:cubicBezTo>
                  <a:cubicBezTo>
                    <a:pt x="28" y="15"/>
                    <a:pt x="25" y="15"/>
                    <a:pt x="22" y="12"/>
                  </a:cubicBezTo>
                  <a:cubicBezTo>
                    <a:pt x="20" y="10"/>
                    <a:pt x="18" y="11"/>
                    <a:pt x="16" y="13"/>
                  </a:cubicBezTo>
                  <a:cubicBezTo>
                    <a:pt x="15" y="15"/>
                    <a:pt x="14" y="18"/>
                    <a:pt x="12" y="15"/>
                  </a:cubicBezTo>
                  <a:cubicBezTo>
                    <a:pt x="11" y="14"/>
                    <a:pt x="10" y="15"/>
                    <a:pt x="10" y="16"/>
                  </a:cubicBezTo>
                  <a:cubicBezTo>
                    <a:pt x="7" y="20"/>
                    <a:pt x="8" y="25"/>
                    <a:pt x="7" y="30"/>
                  </a:cubicBezTo>
                  <a:cubicBezTo>
                    <a:pt x="7" y="32"/>
                    <a:pt x="9" y="33"/>
                    <a:pt x="11" y="34"/>
                  </a:cubicBezTo>
                  <a:cubicBezTo>
                    <a:pt x="12" y="38"/>
                    <a:pt x="12" y="43"/>
                    <a:pt x="13" y="47"/>
                  </a:cubicBezTo>
                  <a:cubicBezTo>
                    <a:pt x="13" y="47"/>
                    <a:pt x="13" y="47"/>
                    <a:pt x="13" y="48"/>
                  </a:cubicBezTo>
                  <a:cubicBezTo>
                    <a:pt x="12" y="49"/>
                    <a:pt x="12" y="52"/>
                    <a:pt x="10" y="52"/>
                  </a:cubicBezTo>
                  <a:cubicBezTo>
                    <a:pt x="8" y="52"/>
                    <a:pt x="8" y="50"/>
                    <a:pt x="7" y="48"/>
                  </a:cubicBezTo>
                  <a:cubicBezTo>
                    <a:pt x="7" y="47"/>
                    <a:pt x="7" y="45"/>
                    <a:pt x="7" y="44"/>
                  </a:cubicBezTo>
                  <a:cubicBezTo>
                    <a:pt x="7" y="46"/>
                    <a:pt x="7" y="47"/>
                    <a:pt x="8" y="49"/>
                  </a:cubicBezTo>
                  <a:cubicBezTo>
                    <a:pt x="8" y="51"/>
                    <a:pt x="8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1" y="47"/>
                    <a:pt x="2" y="41"/>
                    <a:pt x="3" y="36"/>
                  </a:cubicBezTo>
                  <a:cubicBezTo>
                    <a:pt x="2" y="37"/>
                    <a:pt x="2" y="40"/>
                    <a:pt x="2" y="42"/>
                  </a:cubicBezTo>
                  <a:cubicBezTo>
                    <a:pt x="2" y="43"/>
                    <a:pt x="2" y="45"/>
                    <a:pt x="0" y="45"/>
                  </a:cubicBezTo>
                  <a:cubicBezTo>
                    <a:pt x="0" y="33"/>
                    <a:pt x="3" y="22"/>
                    <a:pt x="7" y="11"/>
                  </a:cubicBezTo>
                  <a:cubicBezTo>
                    <a:pt x="9" y="8"/>
                    <a:pt x="13" y="8"/>
                    <a:pt x="14" y="4"/>
                  </a:cubicBezTo>
                  <a:cubicBezTo>
                    <a:pt x="14" y="4"/>
                    <a:pt x="15" y="5"/>
                    <a:pt x="15" y="6"/>
                  </a:cubicBezTo>
                  <a:cubicBezTo>
                    <a:pt x="15" y="7"/>
                    <a:pt x="14" y="9"/>
                    <a:pt x="15" y="11"/>
                  </a:cubicBezTo>
                  <a:cubicBezTo>
                    <a:pt x="16" y="9"/>
                    <a:pt x="16" y="6"/>
                    <a:pt x="17" y="5"/>
                  </a:cubicBezTo>
                  <a:cubicBezTo>
                    <a:pt x="19" y="4"/>
                    <a:pt x="21" y="2"/>
                    <a:pt x="24" y="3"/>
                  </a:cubicBezTo>
                  <a:cubicBezTo>
                    <a:pt x="24" y="3"/>
                    <a:pt x="25" y="3"/>
                    <a:pt x="25" y="2"/>
                  </a:cubicBezTo>
                  <a:cubicBezTo>
                    <a:pt x="28" y="0"/>
                    <a:pt x="30" y="0"/>
                    <a:pt x="31" y="4"/>
                  </a:cubicBezTo>
                  <a:cubicBezTo>
                    <a:pt x="33" y="2"/>
                    <a:pt x="32" y="0"/>
                    <a:pt x="35" y="0"/>
                  </a:cubicBezTo>
                  <a:cubicBezTo>
                    <a:pt x="34" y="3"/>
                    <a:pt x="37" y="6"/>
                    <a:pt x="35" y="10"/>
                  </a:cubicBezTo>
                  <a:close/>
                </a:path>
              </a:pathLst>
            </a:custGeom>
            <a:solidFill>
              <a:srgbClr val="1B67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3" name="Freeform 344">
              <a:extLst>
                <a:ext uri="{FF2B5EF4-FFF2-40B4-BE49-F238E27FC236}">
                  <a16:creationId xmlns:a16="http://schemas.microsoft.com/office/drawing/2014/main" id="{154E8CBA-EDB7-6FFF-6D16-75AC569E5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" y="923"/>
              <a:ext cx="71" cy="102"/>
            </a:xfrm>
            <a:custGeom>
              <a:avLst/>
              <a:gdLst>
                <a:gd name="T0" fmla="*/ 29 w 30"/>
                <a:gd name="T1" fmla="*/ 34 h 43"/>
                <a:gd name="T2" fmla="*/ 28 w 30"/>
                <a:gd name="T3" fmla="*/ 36 h 43"/>
                <a:gd name="T4" fmla="*/ 27 w 30"/>
                <a:gd name="T5" fmla="*/ 36 h 43"/>
                <a:gd name="T6" fmla="*/ 26 w 30"/>
                <a:gd name="T7" fmla="*/ 28 h 43"/>
                <a:gd name="T8" fmla="*/ 25 w 30"/>
                <a:gd name="T9" fmla="*/ 39 h 43"/>
                <a:gd name="T10" fmla="*/ 22 w 30"/>
                <a:gd name="T11" fmla="*/ 28 h 43"/>
                <a:gd name="T12" fmla="*/ 21 w 30"/>
                <a:gd name="T13" fmla="*/ 36 h 43"/>
                <a:gd name="T14" fmla="*/ 19 w 30"/>
                <a:gd name="T15" fmla="*/ 43 h 43"/>
                <a:gd name="T16" fmla="*/ 17 w 30"/>
                <a:gd name="T17" fmla="*/ 31 h 43"/>
                <a:gd name="T18" fmla="*/ 16 w 30"/>
                <a:gd name="T19" fmla="*/ 27 h 43"/>
                <a:gd name="T20" fmla="*/ 17 w 30"/>
                <a:gd name="T21" fmla="*/ 13 h 43"/>
                <a:gd name="T22" fmla="*/ 17 w 30"/>
                <a:gd name="T23" fmla="*/ 12 h 43"/>
                <a:gd name="T24" fmla="*/ 17 w 30"/>
                <a:gd name="T25" fmla="*/ 13 h 43"/>
                <a:gd name="T26" fmla="*/ 15 w 30"/>
                <a:gd name="T27" fmla="*/ 14 h 43"/>
                <a:gd name="T28" fmla="*/ 4 w 30"/>
                <a:gd name="T29" fmla="*/ 13 h 43"/>
                <a:gd name="T30" fmla="*/ 2 w 30"/>
                <a:gd name="T31" fmla="*/ 12 h 43"/>
                <a:gd name="T32" fmla="*/ 0 w 30"/>
                <a:gd name="T33" fmla="*/ 12 h 43"/>
                <a:gd name="T34" fmla="*/ 0 w 30"/>
                <a:gd name="T35" fmla="*/ 8 h 43"/>
                <a:gd name="T36" fmla="*/ 2 w 30"/>
                <a:gd name="T37" fmla="*/ 2 h 43"/>
                <a:gd name="T38" fmla="*/ 7 w 30"/>
                <a:gd name="T39" fmla="*/ 2 h 43"/>
                <a:gd name="T40" fmla="*/ 8 w 30"/>
                <a:gd name="T41" fmla="*/ 7 h 43"/>
                <a:gd name="T42" fmla="*/ 10 w 30"/>
                <a:gd name="T43" fmla="*/ 4 h 43"/>
                <a:gd name="T44" fmla="*/ 12 w 30"/>
                <a:gd name="T45" fmla="*/ 1 h 43"/>
                <a:gd name="T46" fmla="*/ 13 w 30"/>
                <a:gd name="T47" fmla="*/ 8 h 43"/>
                <a:gd name="T48" fmla="*/ 17 w 30"/>
                <a:gd name="T49" fmla="*/ 1 h 43"/>
                <a:gd name="T50" fmla="*/ 18 w 30"/>
                <a:gd name="T51" fmla="*/ 6 h 43"/>
                <a:gd name="T52" fmla="*/ 20 w 30"/>
                <a:gd name="T53" fmla="*/ 2 h 43"/>
                <a:gd name="T54" fmla="*/ 22 w 30"/>
                <a:gd name="T55" fmla="*/ 17 h 43"/>
                <a:gd name="T56" fmla="*/ 26 w 30"/>
                <a:gd name="T57" fmla="*/ 0 h 43"/>
                <a:gd name="T58" fmla="*/ 26 w 30"/>
                <a:gd name="T59" fmla="*/ 23 h 43"/>
                <a:gd name="T60" fmla="*/ 27 w 30"/>
                <a:gd name="T61" fmla="*/ 4 h 43"/>
                <a:gd name="T62" fmla="*/ 29 w 30"/>
                <a:gd name="T63" fmla="*/ 11 h 43"/>
                <a:gd name="T64" fmla="*/ 29 w 30"/>
                <a:gd name="T65" fmla="*/ 20 h 43"/>
                <a:gd name="T66" fmla="*/ 29 w 30"/>
                <a:gd name="T67" fmla="*/ 32 h 43"/>
                <a:gd name="T68" fmla="*/ 29 w 30"/>
                <a:gd name="T69" fmla="*/ 3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" h="43">
                  <a:moveTo>
                    <a:pt x="29" y="34"/>
                  </a:moveTo>
                  <a:cubicBezTo>
                    <a:pt x="29" y="35"/>
                    <a:pt x="28" y="35"/>
                    <a:pt x="28" y="36"/>
                  </a:cubicBezTo>
                  <a:cubicBezTo>
                    <a:pt x="28" y="36"/>
                    <a:pt x="28" y="36"/>
                    <a:pt x="27" y="36"/>
                  </a:cubicBezTo>
                  <a:cubicBezTo>
                    <a:pt x="27" y="34"/>
                    <a:pt x="27" y="31"/>
                    <a:pt x="26" y="28"/>
                  </a:cubicBezTo>
                  <a:cubicBezTo>
                    <a:pt x="24" y="32"/>
                    <a:pt x="26" y="35"/>
                    <a:pt x="25" y="39"/>
                  </a:cubicBezTo>
                  <a:cubicBezTo>
                    <a:pt x="21" y="36"/>
                    <a:pt x="23" y="32"/>
                    <a:pt x="22" y="28"/>
                  </a:cubicBezTo>
                  <a:cubicBezTo>
                    <a:pt x="20" y="31"/>
                    <a:pt x="21" y="33"/>
                    <a:pt x="21" y="36"/>
                  </a:cubicBezTo>
                  <a:cubicBezTo>
                    <a:pt x="21" y="39"/>
                    <a:pt x="22" y="42"/>
                    <a:pt x="19" y="43"/>
                  </a:cubicBezTo>
                  <a:cubicBezTo>
                    <a:pt x="18" y="39"/>
                    <a:pt x="18" y="35"/>
                    <a:pt x="17" y="31"/>
                  </a:cubicBezTo>
                  <a:cubicBezTo>
                    <a:pt x="17" y="29"/>
                    <a:pt x="18" y="27"/>
                    <a:pt x="16" y="27"/>
                  </a:cubicBezTo>
                  <a:cubicBezTo>
                    <a:pt x="18" y="22"/>
                    <a:pt x="18" y="17"/>
                    <a:pt x="17" y="13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7" y="12"/>
                    <a:pt x="17" y="13"/>
                  </a:cubicBezTo>
                  <a:cubicBezTo>
                    <a:pt x="16" y="13"/>
                    <a:pt x="16" y="14"/>
                    <a:pt x="15" y="14"/>
                  </a:cubicBezTo>
                  <a:cubicBezTo>
                    <a:pt x="11" y="13"/>
                    <a:pt x="8" y="11"/>
                    <a:pt x="4" y="13"/>
                  </a:cubicBezTo>
                  <a:cubicBezTo>
                    <a:pt x="3" y="13"/>
                    <a:pt x="4" y="9"/>
                    <a:pt x="2" y="12"/>
                  </a:cubicBezTo>
                  <a:cubicBezTo>
                    <a:pt x="1" y="12"/>
                    <a:pt x="0" y="12"/>
                    <a:pt x="0" y="12"/>
                  </a:cubicBezTo>
                  <a:cubicBezTo>
                    <a:pt x="0" y="10"/>
                    <a:pt x="0" y="9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4" y="6"/>
                    <a:pt x="5" y="1"/>
                    <a:pt x="7" y="2"/>
                  </a:cubicBezTo>
                  <a:cubicBezTo>
                    <a:pt x="10" y="3"/>
                    <a:pt x="6" y="5"/>
                    <a:pt x="8" y="7"/>
                  </a:cubicBezTo>
                  <a:cubicBezTo>
                    <a:pt x="9" y="6"/>
                    <a:pt x="9" y="5"/>
                    <a:pt x="10" y="4"/>
                  </a:cubicBezTo>
                  <a:cubicBezTo>
                    <a:pt x="10" y="2"/>
                    <a:pt x="10" y="1"/>
                    <a:pt x="12" y="1"/>
                  </a:cubicBezTo>
                  <a:cubicBezTo>
                    <a:pt x="14" y="3"/>
                    <a:pt x="12" y="5"/>
                    <a:pt x="13" y="8"/>
                  </a:cubicBezTo>
                  <a:cubicBezTo>
                    <a:pt x="14" y="5"/>
                    <a:pt x="14" y="2"/>
                    <a:pt x="17" y="1"/>
                  </a:cubicBezTo>
                  <a:cubicBezTo>
                    <a:pt x="18" y="2"/>
                    <a:pt x="17" y="4"/>
                    <a:pt x="18" y="6"/>
                  </a:cubicBezTo>
                  <a:cubicBezTo>
                    <a:pt x="20" y="5"/>
                    <a:pt x="19" y="3"/>
                    <a:pt x="20" y="2"/>
                  </a:cubicBezTo>
                  <a:cubicBezTo>
                    <a:pt x="24" y="6"/>
                    <a:pt x="20" y="12"/>
                    <a:pt x="22" y="17"/>
                  </a:cubicBezTo>
                  <a:cubicBezTo>
                    <a:pt x="24" y="11"/>
                    <a:pt x="22" y="5"/>
                    <a:pt x="26" y="0"/>
                  </a:cubicBezTo>
                  <a:cubicBezTo>
                    <a:pt x="25" y="8"/>
                    <a:pt x="25" y="16"/>
                    <a:pt x="26" y="23"/>
                  </a:cubicBezTo>
                  <a:cubicBezTo>
                    <a:pt x="27" y="17"/>
                    <a:pt x="27" y="11"/>
                    <a:pt x="27" y="4"/>
                  </a:cubicBezTo>
                  <a:cubicBezTo>
                    <a:pt x="30" y="6"/>
                    <a:pt x="28" y="9"/>
                    <a:pt x="29" y="11"/>
                  </a:cubicBezTo>
                  <a:cubicBezTo>
                    <a:pt x="29" y="14"/>
                    <a:pt x="29" y="17"/>
                    <a:pt x="29" y="20"/>
                  </a:cubicBezTo>
                  <a:cubicBezTo>
                    <a:pt x="28" y="24"/>
                    <a:pt x="28" y="28"/>
                    <a:pt x="29" y="32"/>
                  </a:cubicBezTo>
                  <a:cubicBezTo>
                    <a:pt x="29" y="33"/>
                    <a:pt x="29" y="33"/>
                    <a:pt x="29" y="34"/>
                  </a:cubicBezTo>
                  <a:close/>
                </a:path>
              </a:pathLst>
            </a:custGeom>
            <a:solidFill>
              <a:srgbClr val="1968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4" name="Freeform 345">
              <a:extLst>
                <a:ext uri="{FF2B5EF4-FFF2-40B4-BE49-F238E27FC236}">
                  <a16:creationId xmlns:a16="http://schemas.microsoft.com/office/drawing/2014/main" id="{426F113C-3FF0-791B-C5A9-874A8D3E9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" y="999"/>
              <a:ext cx="67" cy="87"/>
            </a:xfrm>
            <a:custGeom>
              <a:avLst/>
              <a:gdLst>
                <a:gd name="T0" fmla="*/ 27 w 28"/>
                <a:gd name="T1" fmla="*/ 26 h 37"/>
                <a:gd name="T2" fmla="*/ 25 w 28"/>
                <a:gd name="T3" fmla="*/ 30 h 37"/>
                <a:gd name="T4" fmla="*/ 23 w 28"/>
                <a:gd name="T5" fmla="*/ 35 h 37"/>
                <a:gd name="T6" fmla="*/ 10 w 28"/>
                <a:gd name="T7" fmla="*/ 33 h 37"/>
                <a:gd name="T8" fmla="*/ 6 w 28"/>
                <a:gd name="T9" fmla="*/ 33 h 37"/>
                <a:gd name="T10" fmla="*/ 7 w 28"/>
                <a:gd name="T11" fmla="*/ 37 h 37"/>
                <a:gd name="T12" fmla="*/ 2 w 28"/>
                <a:gd name="T13" fmla="*/ 30 h 37"/>
                <a:gd name="T14" fmla="*/ 0 w 28"/>
                <a:gd name="T15" fmla="*/ 18 h 37"/>
                <a:gd name="T16" fmla="*/ 1 w 28"/>
                <a:gd name="T17" fmla="*/ 14 h 37"/>
                <a:gd name="T18" fmla="*/ 3 w 28"/>
                <a:gd name="T19" fmla="*/ 13 h 37"/>
                <a:gd name="T20" fmla="*/ 4 w 28"/>
                <a:gd name="T21" fmla="*/ 15 h 37"/>
                <a:gd name="T22" fmla="*/ 6 w 28"/>
                <a:gd name="T23" fmla="*/ 21 h 37"/>
                <a:gd name="T24" fmla="*/ 7 w 28"/>
                <a:gd name="T25" fmla="*/ 7 h 37"/>
                <a:gd name="T26" fmla="*/ 8 w 28"/>
                <a:gd name="T27" fmla="*/ 4 h 37"/>
                <a:gd name="T28" fmla="*/ 9 w 28"/>
                <a:gd name="T29" fmla="*/ 7 h 37"/>
                <a:gd name="T30" fmla="*/ 10 w 28"/>
                <a:gd name="T31" fmla="*/ 23 h 37"/>
                <a:gd name="T32" fmla="*/ 13 w 28"/>
                <a:gd name="T33" fmla="*/ 16 h 37"/>
                <a:gd name="T34" fmla="*/ 15 w 28"/>
                <a:gd name="T35" fmla="*/ 21 h 37"/>
                <a:gd name="T36" fmla="*/ 15 w 28"/>
                <a:gd name="T37" fmla="*/ 13 h 37"/>
                <a:gd name="T38" fmla="*/ 17 w 28"/>
                <a:gd name="T39" fmla="*/ 10 h 37"/>
                <a:gd name="T40" fmla="*/ 19 w 28"/>
                <a:gd name="T41" fmla="*/ 13 h 37"/>
                <a:gd name="T42" fmla="*/ 20 w 28"/>
                <a:gd name="T43" fmla="*/ 20 h 37"/>
                <a:gd name="T44" fmla="*/ 22 w 28"/>
                <a:gd name="T45" fmla="*/ 2 h 37"/>
                <a:gd name="T46" fmla="*/ 22 w 28"/>
                <a:gd name="T47" fmla="*/ 0 h 37"/>
                <a:gd name="T48" fmla="*/ 23 w 28"/>
                <a:gd name="T49" fmla="*/ 0 h 37"/>
                <a:gd name="T50" fmla="*/ 23 w 28"/>
                <a:gd name="T51" fmla="*/ 6 h 37"/>
                <a:gd name="T52" fmla="*/ 24 w 28"/>
                <a:gd name="T53" fmla="*/ 20 h 37"/>
                <a:gd name="T54" fmla="*/ 24 w 28"/>
                <a:gd name="T55" fmla="*/ 21 h 37"/>
                <a:gd name="T56" fmla="*/ 27 w 28"/>
                <a:gd name="T57" fmla="*/ 2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8" h="37">
                  <a:moveTo>
                    <a:pt x="27" y="26"/>
                  </a:moveTo>
                  <a:cubicBezTo>
                    <a:pt x="26" y="27"/>
                    <a:pt x="27" y="29"/>
                    <a:pt x="25" y="30"/>
                  </a:cubicBezTo>
                  <a:cubicBezTo>
                    <a:pt x="22" y="29"/>
                    <a:pt x="21" y="30"/>
                    <a:pt x="23" y="35"/>
                  </a:cubicBezTo>
                  <a:cubicBezTo>
                    <a:pt x="18" y="35"/>
                    <a:pt x="14" y="37"/>
                    <a:pt x="10" y="33"/>
                  </a:cubicBezTo>
                  <a:cubicBezTo>
                    <a:pt x="9" y="32"/>
                    <a:pt x="8" y="35"/>
                    <a:pt x="6" y="33"/>
                  </a:cubicBezTo>
                  <a:cubicBezTo>
                    <a:pt x="6" y="35"/>
                    <a:pt x="8" y="35"/>
                    <a:pt x="7" y="37"/>
                  </a:cubicBezTo>
                  <a:cubicBezTo>
                    <a:pt x="4" y="35"/>
                    <a:pt x="4" y="32"/>
                    <a:pt x="2" y="30"/>
                  </a:cubicBezTo>
                  <a:cubicBezTo>
                    <a:pt x="1" y="26"/>
                    <a:pt x="1" y="22"/>
                    <a:pt x="0" y="18"/>
                  </a:cubicBezTo>
                  <a:cubicBezTo>
                    <a:pt x="0" y="17"/>
                    <a:pt x="0" y="16"/>
                    <a:pt x="1" y="14"/>
                  </a:cubicBezTo>
                  <a:cubicBezTo>
                    <a:pt x="2" y="14"/>
                    <a:pt x="2" y="13"/>
                    <a:pt x="3" y="13"/>
                  </a:cubicBezTo>
                  <a:cubicBezTo>
                    <a:pt x="3" y="13"/>
                    <a:pt x="4" y="14"/>
                    <a:pt x="4" y="15"/>
                  </a:cubicBezTo>
                  <a:cubicBezTo>
                    <a:pt x="4" y="17"/>
                    <a:pt x="5" y="19"/>
                    <a:pt x="6" y="21"/>
                  </a:cubicBezTo>
                  <a:cubicBezTo>
                    <a:pt x="5" y="17"/>
                    <a:pt x="3" y="12"/>
                    <a:pt x="7" y="7"/>
                  </a:cubicBezTo>
                  <a:cubicBezTo>
                    <a:pt x="7" y="6"/>
                    <a:pt x="7" y="5"/>
                    <a:pt x="8" y="4"/>
                  </a:cubicBezTo>
                  <a:cubicBezTo>
                    <a:pt x="9" y="5"/>
                    <a:pt x="8" y="6"/>
                    <a:pt x="9" y="7"/>
                  </a:cubicBezTo>
                  <a:cubicBezTo>
                    <a:pt x="9" y="13"/>
                    <a:pt x="10" y="18"/>
                    <a:pt x="10" y="23"/>
                  </a:cubicBezTo>
                  <a:cubicBezTo>
                    <a:pt x="11" y="21"/>
                    <a:pt x="11" y="18"/>
                    <a:pt x="13" y="16"/>
                  </a:cubicBezTo>
                  <a:cubicBezTo>
                    <a:pt x="15" y="17"/>
                    <a:pt x="14" y="20"/>
                    <a:pt x="15" y="21"/>
                  </a:cubicBezTo>
                  <a:cubicBezTo>
                    <a:pt x="15" y="19"/>
                    <a:pt x="16" y="16"/>
                    <a:pt x="15" y="13"/>
                  </a:cubicBezTo>
                  <a:cubicBezTo>
                    <a:pt x="15" y="12"/>
                    <a:pt x="15" y="10"/>
                    <a:pt x="17" y="10"/>
                  </a:cubicBezTo>
                  <a:cubicBezTo>
                    <a:pt x="19" y="10"/>
                    <a:pt x="19" y="12"/>
                    <a:pt x="19" y="13"/>
                  </a:cubicBezTo>
                  <a:cubicBezTo>
                    <a:pt x="19" y="15"/>
                    <a:pt x="19" y="17"/>
                    <a:pt x="20" y="20"/>
                  </a:cubicBezTo>
                  <a:cubicBezTo>
                    <a:pt x="21" y="13"/>
                    <a:pt x="20" y="8"/>
                    <a:pt x="22" y="2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22" y="0"/>
                    <a:pt x="22" y="0"/>
                    <a:pt x="23" y="0"/>
                  </a:cubicBezTo>
                  <a:cubicBezTo>
                    <a:pt x="23" y="2"/>
                    <a:pt x="23" y="4"/>
                    <a:pt x="23" y="6"/>
                  </a:cubicBezTo>
                  <a:cubicBezTo>
                    <a:pt x="25" y="10"/>
                    <a:pt x="24" y="15"/>
                    <a:pt x="24" y="20"/>
                  </a:cubicBezTo>
                  <a:cubicBezTo>
                    <a:pt x="24" y="20"/>
                    <a:pt x="24" y="21"/>
                    <a:pt x="24" y="21"/>
                  </a:cubicBezTo>
                  <a:cubicBezTo>
                    <a:pt x="27" y="20"/>
                    <a:pt x="28" y="21"/>
                    <a:pt x="27" y="26"/>
                  </a:cubicBezTo>
                  <a:close/>
                </a:path>
              </a:pathLst>
            </a:custGeom>
            <a:solidFill>
              <a:srgbClr val="1A24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5" name="Freeform 346">
              <a:extLst>
                <a:ext uri="{FF2B5EF4-FFF2-40B4-BE49-F238E27FC236}">
                  <a16:creationId xmlns:a16="http://schemas.microsoft.com/office/drawing/2014/main" id="{5360A2A3-7191-BCB0-05A8-4F2F155CE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" y="826"/>
              <a:ext cx="53" cy="64"/>
            </a:xfrm>
            <a:custGeom>
              <a:avLst/>
              <a:gdLst>
                <a:gd name="T0" fmla="*/ 17 w 22"/>
                <a:gd name="T1" fmla="*/ 4 h 27"/>
                <a:gd name="T2" fmla="*/ 22 w 22"/>
                <a:gd name="T3" fmla="*/ 7 h 27"/>
                <a:gd name="T4" fmla="*/ 19 w 22"/>
                <a:gd name="T5" fmla="*/ 10 h 27"/>
                <a:gd name="T6" fmla="*/ 17 w 22"/>
                <a:gd name="T7" fmla="*/ 12 h 27"/>
                <a:gd name="T8" fmla="*/ 16 w 22"/>
                <a:gd name="T9" fmla="*/ 21 h 27"/>
                <a:gd name="T10" fmla="*/ 13 w 22"/>
                <a:gd name="T11" fmla="*/ 23 h 27"/>
                <a:gd name="T12" fmla="*/ 11 w 22"/>
                <a:gd name="T13" fmla="*/ 24 h 27"/>
                <a:gd name="T14" fmla="*/ 10 w 22"/>
                <a:gd name="T15" fmla="*/ 25 h 27"/>
                <a:gd name="T16" fmla="*/ 8 w 22"/>
                <a:gd name="T17" fmla="*/ 26 h 27"/>
                <a:gd name="T18" fmla="*/ 4 w 22"/>
                <a:gd name="T19" fmla="*/ 26 h 27"/>
                <a:gd name="T20" fmla="*/ 3 w 22"/>
                <a:gd name="T21" fmla="*/ 26 h 27"/>
                <a:gd name="T22" fmla="*/ 1 w 22"/>
                <a:gd name="T23" fmla="*/ 19 h 27"/>
                <a:gd name="T24" fmla="*/ 1 w 22"/>
                <a:gd name="T25" fmla="*/ 18 h 27"/>
                <a:gd name="T26" fmla="*/ 1 w 22"/>
                <a:gd name="T27" fmla="*/ 15 h 27"/>
                <a:gd name="T28" fmla="*/ 3 w 22"/>
                <a:gd name="T29" fmla="*/ 13 h 27"/>
                <a:gd name="T30" fmla="*/ 3 w 22"/>
                <a:gd name="T31" fmla="*/ 12 h 27"/>
                <a:gd name="T32" fmla="*/ 8 w 22"/>
                <a:gd name="T33" fmla="*/ 9 h 27"/>
                <a:gd name="T34" fmla="*/ 5 w 22"/>
                <a:gd name="T35" fmla="*/ 8 h 27"/>
                <a:gd name="T36" fmla="*/ 1 w 22"/>
                <a:gd name="T37" fmla="*/ 5 h 27"/>
                <a:gd name="T38" fmla="*/ 7 w 22"/>
                <a:gd name="T39" fmla="*/ 1 h 27"/>
                <a:gd name="T40" fmla="*/ 17 w 22"/>
                <a:gd name="T41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" h="27">
                  <a:moveTo>
                    <a:pt x="17" y="4"/>
                  </a:moveTo>
                  <a:cubicBezTo>
                    <a:pt x="19" y="5"/>
                    <a:pt x="21" y="6"/>
                    <a:pt x="22" y="7"/>
                  </a:cubicBezTo>
                  <a:cubicBezTo>
                    <a:pt x="22" y="9"/>
                    <a:pt x="20" y="10"/>
                    <a:pt x="19" y="10"/>
                  </a:cubicBezTo>
                  <a:cubicBezTo>
                    <a:pt x="18" y="10"/>
                    <a:pt x="17" y="11"/>
                    <a:pt x="17" y="12"/>
                  </a:cubicBezTo>
                  <a:cubicBezTo>
                    <a:pt x="19" y="15"/>
                    <a:pt x="15" y="17"/>
                    <a:pt x="16" y="21"/>
                  </a:cubicBezTo>
                  <a:cubicBezTo>
                    <a:pt x="16" y="23"/>
                    <a:pt x="13" y="22"/>
                    <a:pt x="13" y="23"/>
                  </a:cubicBezTo>
                  <a:cubicBezTo>
                    <a:pt x="12" y="24"/>
                    <a:pt x="11" y="24"/>
                    <a:pt x="11" y="24"/>
                  </a:cubicBezTo>
                  <a:cubicBezTo>
                    <a:pt x="9" y="23"/>
                    <a:pt x="10" y="25"/>
                    <a:pt x="10" y="25"/>
                  </a:cubicBezTo>
                  <a:cubicBezTo>
                    <a:pt x="9" y="25"/>
                    <a:pt x="9" y="26"/>
                    <a:pt x="8" y="26"/>
                  </a:cubicBezTo>
                  <a:cubicBezTo>
                    <a:pt x="6" y="27"/>
                    <a:pt x="5" y="27"/>
                    <a:pt x="4" y="26"/>
                  </a:cubicBezTo>
                  <a:cubicBezTo>
                    <a:pt x="4" y="26"/>
                    <a:pt x="3" y="26"/>
                    <a:pt x="3" y="26"/>
                  </a:cubicBezTo>
                  <a:cubicBezTo>
                    <a:pt x="2" y="23"/>
                    <a:pt x="0" y="22"/>
                    <a:pt x="1" y="19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7"/>
                    <a:pt x="1" y="16"/>
                    <a:pt x="1" y="15"/>
                  </a:cubicBezTo>
                  <a:cubicBezTo>
                    <a:pt x="1" y="13"/>
                    <a:pt x="2" y="13"/>
                    <a:pt x="3" y="13"/>
                  </a:cubicBezTo>
                  <a:cubicBezTo>
                    <a:pt x="7" y="14"/>
                    <a:pt x="0" y="12"/>
                    <a:pt x="3" y="12"/>
                  </a:cubicBezTo>
                  <a:cubicBezTo>
                    <a:pt x="4" y="9"/>
                    <a:pt x="6" y="9"/>
                    <a:pt x="8" y="9"/>
                  </a:cubicBezTo>
                  <a:cubicBezTo>
                    <a:pt x="7" y="8"/>
                    <a:pt x="6" y="9"/>
                    <a:pt x="5" y="8"/>
                  </a:cubicBezTo>
                  <a:cubicBezTo>
                    <a:pt x="4" y="8"/>
                    <a:pt x="1" y="8"/>
                    <a:pt x="1" y="5"/>
                  </a:cubicBezTo>
                  <a:cubicBezTo>
                    <a:pt x="1" y="3"/>
                    <a:pt x="5" y="0"/>
                    <a:pt x="7" y="1"/>
                  </a:cubicBezTo>
                  <a:cubicBezTo>
                    <a:pt x="11" y="2"/>
                    <a:pt x="14" y="2"/>
                    <a:pt x="17" y="4"/>
                  </a:cubicBezTo>
                  <a:close/>
                </a:path>
              </a:pathLst>
            </a:custGeom>
            <a:solidFill>
              <a:srgbClr val="156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6" name="Freeform 347">
              <a:extLst>
                <a:ext uri="{FF2B5EF4-FFF2-40B4-BE49-F238E27FC236}">
                  <a16:creationId xmlns:a16="http://schemas.microsoft.com/office/drawing/2014/main" id="{FD1BAB67-CF69-417F-08F9-DDA67EA00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2" y="1041"/>
              <a:ext cx="50" cy="43"/>
            </a:xfrm>
            <a:custGeom>
              <a:avLst/>
              <a:gdLst>
                <a:gd name="T0" fmla="*/ 20 w 21"/>
                <a:gd name="T1" fmla="*/ 0 h 18"/>
                <a:gd name="T2" fmla="*/ 18 w 21"/>
                <a:gd name="T3" fmla="*/ 2 h 18"/>
                <a:gd name="T4" fmla="*/ 14 w 21"/>
                <a:gd name="T5" fmla="*/ 6 h 18"/>
                <a:gd name="T6" fmla="*/ 9 w 21"/>
                <a:gd name="T7" fmla="*/ 16 h 18"/>
                <a:gd name="T8" fmla="*/ 5 w 21"/>
                <a:gd name="T9" fmla="*/ 17 h 18"/>
                <a:gd name="T10" fmla="*/ 4 w 21"/>
                <a:gd name="T11" fmla="*/ 16 h 18"/>
                <a:gd name="T12" fmla="*/ 7 w 21"/>
                <a:gd name="T13" fmla="*/ 4 h 18"/>
                <a:gd name="T14" fmla="*/ 0 w 21"/>
                <a:gd name="T15" fmla="*/ 2 h 18"/>
                <a:gd name="T16" fmla="*/ 12 w 21"/>
                <a:gd name="T17" fmla="*/ 0 h 18"/>
                <a:gd name="T18" fmla="*/ 20 w 21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18">
                  <a:moveTo>
                    <a:pt x="20" y="0"/>
                  </a:moveTo>
                  <a:cubicBezTo>
                    <a:pt x="21" y="2"/>
                    <a:pt x="19" y="2"/>
                    <a:pt x="18" y="2"/>
                  </a:cubicBezTo>
                  <a:cubicBezTo>
                    <a:pt x="14" y="1"/>
                    <a:pt x="13" y="2"/>
                    <a:pt x="14" y="6"/>
                  </a:cubicBezTo>
                  <a:cubicBezTo>
                    <a:pt x="16" y="14"/>
                    <a:pt x="16" y="14"/>
                    <a:pt x="9" y="16"/>
                  </a:cubicBezTo>
                  <a:cubicBezTo>
                    <a:pt x="8" y="18"/>
                    <a:pt x="7" y="17"/>
                    <a:pt x="5" y="17"/>
                  </a:cubicBezTo>
                  <a:cubicBezTo>
                    <a:pt x="5" y="17"/>
                    <a:pt x="5" y="16"/>
                    <a:pt x="4" y="16"/>
                  </a:cubicBezTo>
                  <a:cubicBezTo>
                    <a:pt x="4" y="12"/>
                    <a:pt x="4" y="8"/>
                    <a:pt x="7" y="4"/>
                  </a:cubicBezTo>
                  <a:cubicBezTo>
                    <a:pt x="5" y="4"/>
                    <a:pt x="2" y="3"/>
                    <a:pt x="0" y="2"/>
                  </a:cubicBezTo>
                  <a:cubicBezTo>
                    <a:pt x="4" y="1"/>
                    <a:pt x="8" y="0"/>
                    <a:pt x="12" y="0"/>
                  </a:cubicBezTo>
                  <a:cubicBezTo>
                    <a:pt x="15" y="0"/>
                    <a:pt x="18" y="2"/>
                    <a:pt x="20" y="0"/>
                  </a:cubicBezTo>
                  <a:close/>
                </a:path>
              </a:pathLst>
            </a:custGeom>
            <a:solidFill>
              <a:srgbClr val="196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7" name="Freeform 348">
              <a:extLst>
                <a:ext uri="{FF2B5EF4-FFF2-40B4-BE49-F238E27FC236}">
                  <a16:creationId xmlns:a16="http://schemas.microsoft.com/office/drawing/2014/main" id="{AAC5B6E2-56FD-E740-AAAB-FA6CB41CF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883"/>
              <a:ext cx="41" cy="49"/>
            </a:xfrm>
            <a:custGeom>
              <a:avLst/>
              <a:gdLst>
                <a:gd name="T0" fmla="*/ 12 w 17"/>
                <a:gd name="T1" fmla="*/ 2 h 21"/>
                <a:gd name="T2" fmla="*/ 16 w 17"/>
                <a:gd name="T3" fmla="*/ 2 h 21"/>
                <a:gd name="T4" fmla="*/ 17 w 17"/>
                <a:gd name="T5" fmla="*/ 4 h 21"/>
                <a:gd name="T6" fmla="*/ 17 w 17"/>
                <a:gd name="T7" fmla="*/ 13 h 21"/>
                <a:gd name="T8" fmla="*/ 12 w 17"/>
                <a:gd name="T9" fmla="*/ 16 h 21"/>
                <a:gd name="T10" fmla="*/ 8 w 17"/>
                <a:gd name="T11" fmla="*/ 21 h 21"/>
                <a:gd name="T12" fmla="*/ 4 w 17"/>
                <a:gd name="T13" fmla="*/ 19 h 21"/>
                <a:gd name="T14" fmla="*/ 1 w 17"/>
                <a:gd name="T15" fmla="*/ 14 h 21"/>
                <a:gd name="T16" fmla="*/ 8 w 17"/>
                <a:gd name="T17" fmla="*/ 15 h 21"/>
                <a:gd name="T18" fmla="*/ 8 w 17"/>
                <a:gd name="T19" fmla="*/ 15 h 21"/>
                <a:gd name="T20" fmla="*/ 0 w 17"/>
                <a:gd name="T21" fmla="*/ 11 h 21"/>
                <a:gd name="T22" fmla="*/ 8 w 17"/>
                <a:gd name="T23" fmla="*/ 12 h 21"/>
                <a:gd name="T24" fmla="*/ 3 w 17"/>
                <a:gd name="T25" fmla="*/ 9 h 21"/>
                <a:gd name="T26" fmla="*/ 6 w 17"/>
                <a:gd name="T27" fmla="*/ 8 h 21"/>
                <a:gd name="T28" fmla="*/ 3 w 17"/>
                <a:gd name="T29" fmla="*/ 4 h 21"/>
                <a:gd name="T30" fmla="*/ 9 w 17"/>
                <a:gd name="T31" fmla="*/ 5 h 21"/>
                <a:gd name="T32" fmla="*/ 5 w 17"/>
                <a:gd name="T33" fmla="*/ 2 h 21"/>
                <a:gd name="T34" fmla="*/ 12 w 17"/>
                <a:gd name="T3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21">
                  <a:moveTo>
                    <a:pt x="12" y="2"/>
                  </a:moveTo>
                  <a:cubicBezTo>
                    <a:pt x="13" y="1"/>
                    <a:pt x="15" y="2"/>
                    <a:pt x="16" y="2"/>
                  </a:cubicBezTo>
                  <a:cubicBezTo>
                    <a:pt x="16" y="3"/>
                    <a:pt x="17" y="3"/>
                    <a:pt x="17" y="4"/>
                  </a:cubicBezTo>
                  <a:cubicBezTo>
                    <a:pt x="13" y="7"/>
                    <a:pt x="17" y="10"/>
                    <a:pt x="17" y="13"/>
                  </a:cubicBezTo>
                  <a:cubicBezTo>
                    <a:pt x="15" y="13"/>
                    <a:pt x="13" y="13"/>
                    <a:pt x="12" y="16"/>
                  </a:cubicBezTo>
                  <a:cubicBezTo>
                    <a:pt x="12" y="18"/>
                    <a:pt x="9" y="19"/>
                    <a:pt x="8" y="21"/>
                  </a:cubicBezTo>
                  <a:cubicBezTo>
                    <a:pt x="6" y="21"/>
                    <a:pt x="6" y="20"/>
                    <a:pt x="4" y="19"/>
                  </a:cubicBezTo>
                  <a:cubicBezTo>
                    <a:pt x="6" y="16"/>
                    <a:pt x="2" y="16"/>
                    <a:pt x="1" y="14"/>
                  </a:cubicBezTo>
                  <a:cubicBezTo>
                    <a:pt x="4" y="14"/>
                    <a:pt x="6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5" y="14"/>
                    <a:pt x="3" y="12"/>
                    <a:pt x="0" y="11"/>
                  </a:cubicBezTo>
                  <a:cubicBezTo>
                    <a:pt x="4" y="10"/>
                    <a:pt x="5" y="13"/>
                    <a:pt x="8" y="12"/>
                  </a:cubicBezTo>
                  <a:cubicBezTo>
                    <a:pt x="7" y="10"/>
                    <a:pt x="5" y="10"/>
                    <a:pt x="3" y="9"/>
                  </a:cubicBezTo>
                  <a:cubicBezTo>
                    <a:pt x="4" y="8"/>
                    <a:pt x="5" y="9"/>
                    <a:pt x="6" y="8"/>
                  </a:cubicBezTo>
                  <a:cubicBezTo>
                    <a:pt x="5" y="6"/>
                    <a:pt x="3" y="7"/>
                    <a:pt x="3" y="4"/>
                  </a:cubicBezTo>
                  <a:cubicBezTo>
                    <a:pt x="5" y="3"/>
                    <a:pt x="7" y="6"/>
                    <a:pt x="9" y="5"/>
                  </a:cubicBezTo>
                  <a:cubicBezTo>
                    <a:pt x="8" y="3"/>
                    <a:pt x="6" y="4"/>
                    <a:pt x="5" y="2"/>
                  </a:cubicBezTo>
                  <a:cubicBezTo>
                    <a:pt x="7" y="0"/>
                    <a:pt x="10" y="3"/>
                    <a:pt x="12" y="2"/>
                  </a:cubicBezTo>
                  <a:close/>
                </a:path>
              </a:pathLst>
            </a:custGeom>
            <a:solidFill>
              <a:srgbClr val="283F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8" name="Freeform 349">
              <a:extLst>
                <a:ext uri="{FF2B5EF4-FFF2-40B4-BE49-F238E27FC236}">
                  <a16:creationId xmlns:a16="http://schemas.microsoft.com/office/drawing/2014/main" id="{3AF0943A-BEB7-1DC2-1C5B-7B222978C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" y="913"/>
              <a:ext cx="21" cy="81"/>
            </a:xfrm>
            <a:custGeom>
              <a:avLst/>
              <a:gdLst>
                <a:gd name="T0" fmla="*/ 2 w 9"/>
                <a:gd name="T1" fmla="*/ 15 h 34"/>
                <a:gd name="T2" fmla="*/ 0 w 9"/>
                <a:gd name="T3" fmla="*/ 8 h 34"/>
                <a:gd name="T4" fmla="*/ 1 w 9"/>
                <a:gd name="T5" fmla="*/ 3 h 34"/>
                <a:gd name="T6" fmla="*/ 3 w 9"/>
                <a:gd name="T7" fmla="*/ 1 h 34"/>
                <a:gd name="T8" fmla="*/ 4 w 9"/>
                <a:gd name="T9" fmla="*/ 3 h 34"/>
                <a:gd name="T10" fmla="*/ 4 w 9"/>
                <a:gd name="T11" fmla="*/ 7 h 34"/>
                <a:gd name="T12" fmla="*/ 9 w 9"/>
                <a:gd name="T13" fmla="*/ 0 h 34"/>
                <a:gd name="T14" fmla="*/ 7 w 9"/>
                <a:gd name="T15" fmla="*/ 20 h 34"/>
                <a:gd name="T16" fmla="*/ 6 w 9"/>
                <a:gd name="T17" fmla="*/ 15 h 34"/>
                <a:gd name="T18" fmla="*/ 3 w 9"/>
                <a:gd name="T19" fmla="*/ 34 h 34"/>
                <a:gd name="T20" fmla="*/ 4 w 9"/>
                <a:gd name="T21" fmla="*/ 11 h 34"/>
                <a:gd name="T22" fmla="*/ 2 w 9"/>
                <a:gd name="T23" fmla="*/ 1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34">
                  <a:moveTo>
                    <a:pt x="2" y="15"/>
                  </a:moveTo>
                  <a:cubicBezTo>
                    <a:pt x="0" y="13"/>
                    <a:pt x="1" y="10"/>
                    <a:pt x="0" y="8"/>
                  </a:cubicBezTo>
                  <a:cubicBezTo>
                    <a:pt x="0" y="7"/>
                    <a:pt x="1" y="5"/>
                    <a:pt x="1" y="3"/>
                  </a:cubicBezTo>
                  <a:cubicBezTo>
                    <a:pt x="1" y="2"/>
                    <a:pt x="2" y="1"/>
                    <a:pt x="3" y="1"/>
                  </a:cubicBezTo>
                  <a:cubicBezTo>
                    <a:pt x="5" y="1"/>
                    <a:pt x="4" y="2"/>
                    <a:pt x="4" y="3"/>
                  </a:cubicBezTo>
                  <a:cubicBezTo>
                    <a:pt x="4" y="5"/>
                    <a:pt x="4" y="6"/>
                    <a:pt x="4" y="7"/>
                  </a:cubicBezTo>
                  <a:cubicBezTo>
                    <a:pt x="5" y="5"/>
                    <a:pt x="5" y="1"/>
                    <a:pt x="9" y="0"/>
                  </a:cubicBezTo>
                  <a:cubicBezTo>
                    <a:pt x="8" y="7"/>
                    <a:pt x="9" y="13"/>
                    <a:pt x="7" y="20"/>
                  </a:cubicBezTo>
                  <a:cubicBezTo>
                    <a:pt x="6" y="18"/>
                    <a:pt x="7" y="17"/>
                    <a:pt x="6" y="15"/>
                  </a:cubicBezTo>
                  <a:cubicBezTo>
                    <a:pt x="4" y="22"/>
                    <a:pt x="6" y="28"/>
                    <a:pt x="3" y="34"/>
                  </a:cubicBezTo>
                  <a:cubicBezTo>
                    <a:pt x="2" y="27"/>
                    <a:pt x="3" y="19"/>
                    <a:pt x="4" y="11"/>
                  </a:cubicBezTo>
                  <a:cubicBezTo>
                    <a:pt x="3" y="13"/>
                    <a:pt x="2" y="14"/>
                    <a:pt x="2" y="15"/>
                  </a:cubicBezTo>
                  <a:close/>
                </a:path>
              </a:pathLst>
            </a:custGeom>
            <a:solidFill>
              <a:srgbClr val="2B3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9" name="Freeform 350">
              <a:extLst>
                <a:ext uri="{FF2B5EF4-FFF2-40B4-BE49-F238E27FC236}">
                  <a16:creationId xmlns:a16="http://schemas.microsoft.com/office/drawing/2014/main" id="{24E534AC-2706-777A-1970-A7B910912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" y="909"/>
              <a:ext cx="38" cy="38"/>
            </a:xfrm>
            <a:custGeom>
              <a:avLst/>
              <a:gdLst>
                <a:gd name="T0" fmla="*/ 2 w 16"/>
                <a:gd name="T1" fmla="*/ 10 h 16"/>
                <a:gd name="T2" fmla="*/ 6 w 16"/>
                <a:gd name="T3" fmla="*/ 6 h 16"/>
                <a:gd name="T4" fmla="*/ 7 w 16"/>
                <a:gd name="T5" fmla="*/ 5 h 16"/>
                <a:gd name="T6" fmla="*/ 12 w 16"/>
                <a:gd name="T7" fmla="*/ 2 h 16"/>
                <a:gd name="T8" fmla="*/ 11 w 16"/>
                <a:gd name="T9" fmla="*/ 12 h 16"/>
                <a:gd name="T10" fmla="*/ 8 w 16"/>
                <a:gd name="T11" fmla="*/ 16 h 16"/>
                <a:gd name="T12" fmla="*/ 2 w 16"/>
                <a:gd name="T13" fmla="*/ 14 h 16"/>
                <a:gd name="T14" fmla="*/ 1 w 16"/>
                <a:gd name="T15" fmla="*/ 12 h 16"/>
                <a:gd name="T16" fmla="*/ 2 w 16"/>
                <a:gd name="T17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2" y="10"/>
                  </a:moveTo>
                  <a:cubicBezTo>
                    <a:pt x="4" y="9"/>
                    <a:pt x="1" y="4"/>
                    <a:pt x="6" y="6"/>
                  </a:cubicBezTo>
                  <a:cubicBezTo>
                    <a:pt x="6" y="6"/>
                    <a:pt x="7" y="5"/>
                    <a:pt x="7" y="5"/>
                  </a:cubicBezTo>
                  <a:cubicBezTo>
                    <a:pt x="7" y="0"/>
                    <a:pt x="7" y="0"/>
                    <a:pt x="12" y="2"/>
                  </a:cubicBezTo>
                  <a:cubicBezTo>
                    <a:pt x="16" y="6"/>
                    <a:pt x="16" y="9"/>
                    <a:pt x="11" y="12"/>
                  </a:cubicBezTo>
                  <a:cubicBezTo>
                    <a:pt x="10" y="13"/>
                    <a:pt x="11" y="16"/>
                    <a:pt x="8" y="16"/>
                  </a:cubicBezTo>
                  <a:cubicBezTo>
                    <a:pt x="6" y="14"/>
                    <a:pt x="3" y="16"/>
                    <a:pt x="2" y="14"/>
                  </a:cubicBezTo>
                  <a:cubicBezTo>
                    <a:pt x="1" y="13"/>
                    <a:pt x="2" y="12"/>
                    <a:pt x="1" y="12"/>
                  </a:cubicBezTo>
                  <a:cubicBezTo>
                    <a:pt x="0" y="10"/>
                    <a:pt x="1" y="10"/>
                    <a:pt x="2" y="10"/>
                  </a:cubicBezTo>
                  <a:close/>
                </a:path>
              </a:pathLst>
            </a:custGeom>
            <a:solidFill>
              <a:srgbClr val="146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0" name="Freeform 351">
              <a:extLst>
                <a:ext uri="{FF2B5EF4-FFF2-40B4-BE49-F238E27FC236}">
                  <a16:creationId xmlns:a16="http://schemas.microsoft.com/office/drawing/2014/main" id="{41D36376-A329-F179-DB00-92979B64B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" y="959"/>
              <a:ext cx="57" cy="42"/>
            </a:xfrm>
            <a:custGeom>
              <a:avLst/>
              <a:gdLst>
                <a:gd name="T0" fmla="*/ 12 w 24"/>
                <a:gd name="T1" fmla="*/ 1 h 18"/>
                <a:gd name="T2" fmla="*/ 24 w 24"/>
                <a:gd name="T3" fmla="*/ 6 h 18"/>
                <a:gd name="T4" fmla="*/ 24 w 24"/>
                <a:gd name="T5" fmla="*/ 8 h 18"/>
                <a:gd name="T6" fmla="*/ 15 w 24"/>
                <a:gd name="T7" fmla="*/ 8 h 18"/>
                <a:gd name="T8" fmla="*/ 12 w 24"/>
                <a:gd name="T9" fmla="*/ 11 h 18"/>
                <a:gd name="T10" fmla="*/ 10 w 24"/>
                <a:gd name="T11" fmla="*/ 16 h 18"/>
                <a:gd name="T12" fmla="*/ 2 w 24"/>
                <a:gd name="T13" fmla="*/ 16 h 18"/>
                <a:gd name="T14" fmla="*/ 1 w 24"/>
                <a:gd name="T15" fmla="*/ 16 h 18"/>
                <a:gd name="T16" fmla="*/ 5 w 24"/>
                <a:gd name="T17" fmla="*/ 13 h 18"/>
                <a:gd name="T18" fmla="*/ 3 w 24"/>
                <a:gd name="T19" fmla="*/ 12 h 18"/>
                <a:gd name="T20" fmla="*/ 2 w 24"/>
                <a:gd name="T21" fmla="*/ 10 h 18"/>
                <a:gd name="T22" fmla="*/ 4 w 24"/>
                <a:gd name="T23" fmla="*/ 9 h 18"/>
                <a:gd name="T24" fmla="*/ 9 w 24"/>
                <a:gd name="T25" fmla="*/ 7 h 18"/>
                <a:gd name="T26" fmla="*/ 9 w 24"/>
                <a:gd name="T27" fmla="*/ 7 h 18"/>
                <a:gd name="T28" fmla="*/ 6 w 24"/>
                <a:gd name="T29" fmla="*/ 3 h 18"/>
                <a:gd name="T30" fmla="*/ 6 w 24"/>
                <a:gd name="T31" fmla="*/ 3 h 18"/>
                <a:gd name="T32" fmla="*/ 12 w 24"/>
                <a:gd name="T33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18">
                  <a:moveTo>
                    <a:pt x="12" y="1"/>
                  </a:moveTo>
                  <a:cubicBezTo>
                    <a:pt x="14" y="7"/>
                    <a:pt x="20" y="5"/>
                    <a:pt x="24" y="6"/>
                  </a:cubicBezTo>
                  <a:cubicBezTo>
                    <a:pt x="24" y="7"/>
                    <a:pt x="24" y="7"/>
                    <a:pt x="24" y="8"/>
                  </a:cubicBezTo>
                  <a:cubicBezTo>
                    <a:pt x="21" y="8"/>
                    <a:pt x="18" y="8"/>
                    <a:pt x="15" y="8"/>
                  </a:cubicBezTo>
                  <a:cubicBezTo>
                    <a:pt x="12" y="7"/>
                    <a:pt x="11" y="8"/>
                    <a:pt x="12" y="11"/>
                  </a:cubicBezTo>
                  <a:cubicBezTo>
                    <a:pt x="13" y="13"/>
                    <a:pt x="12" y="15"/>
                    <a:pt x="10" y="16"/>
                  </a:cubicBezTo>
                  <a:cubicBezTo>
                    <a:pt x="7" y="18"/>
                    <a:pt x="5" y="18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0" y="13"/>
                    <a:pt x="1" y="12"/>
                    <a:pt x="5" y="13"/>
                  </a:cubicBezTo>
                  <a:cubicBezTo>
                    <a:pt x="5" y="12"/>
                    <a:pt x="4" y="13"/>
                    <a:pt x="3" y="12"/>
                  </a:cubicBezTo>
                  <a:cubicBezTo>
                    <a:pt x="2" y="12"/>
                    <a:pt x="1" y="11"/>
                    <a:pt x="2" y="10"/>
                  </a:cubicBezTo>
                  <a:cubicBezTo>
                    <a:pt x="3" y="9"/>
                    <a:pt x="4" y="11"/>
                    <a:pt x="4" y="9"/>
                  </a:cubicBezTo>
                  <a:cubicBezTo>
                    <a:pt x="5" y="6"/>
                    <a:pt x="7" y="8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7" y="6"/>
                    <a:pt x="6" y="5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0"/>
                    <a:pt x="10" y="1"/>
                    <a:pt x="12" y="1"/>
                  </a:cubicBezTo>
                  <a:close/>
                </a:path>
              </a:pathLst>
            </a:custGeom>
            <a:solidFill>
              <a:srgbClr val="1E63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1" name="Freeform 352">
              <a:extLst>
                <a:ext uri="{FF2B5EF4-FFF2-40B4-BE49-F238E27FC236}">
                  <a16:creationId xmlns:a16="http://schemas.microsoft.com/office/drawing/2014/main" id="{70B0D3BB-861D-4AD4-7B5F-2B8C298B1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996"/>
              <a:ext cx="33" cy="43"/>
            </a:xfrm>
            <a:custGeom>
              <a:avLst/>
              <a:gdLst>
                <a:gd name="T0" fmla="*/ 12 w 14"/>
                <a:gd name="T1" fmla="*/ 14 h 18"/>
                <a:gd name="T2" fmla="*/ 11 w 14"/>
                <a:gd name="T3" fmla="*/ 18 h 18"/>
                <a:gd name="T4" fmla="*/ 6 w 14"/>
                <a:gd name="T5" fmla="*/ 18 h 18"/>
                <a:gd name="T6" fmla="*/ 1 w 14"/>
                <a:gd name="T7" fmla="*/ 16 h 18"/>
                <a:gd name="T8" fmla="*/ 0 w 14"/>
                <a:gd name="T9" fmla="*/ 14 h 18"/>
                <a:gd name="T10" fmla="*/ 3 w 14"/>
                <a:gd name="T11" fmla="*/ 14 h 18"/>
                <a:gd name="T12" fmla="*/ 7 w 14"/>
                <a:gd name="T13" fmla="*/ 8 h 18"/>
                <a:gd name="T14" fmla="*/ 7 w 14"/>
                <a:gd name="T15" fmla="*/ 7 h 18"/>
                <a:gd name="T16" fmla="*/ 2 w 14"/>
                <a:gd name="T17" fmla="*/ 5 h 18"/>
                <a:gd name="T18" fmla="*/ 5 w 14"/>
                <a:gd name="T19" fmla="*/ 5 h 18"/>
                <a:gd name="T20" fmla="*/ 9 w 14"/>
                <a:gd name="T21" fmla="*/ 1 h 18"/>
                <a:gd name="T22" fmla="*/ 14 w 14"/>
                <a:gd name="T23" fmla="*/ 2 h 18"/>
                <a:gd name="T24" fmla="*/ 11 w 14"/>
                <a:gd name="T25" fmla="*/ 10 h 18"/>
                <a:gd name="T26" fmla="*/ 12 w 14"/>
                <a:gd name="T27" fmla="*/ 13 h 18"/>
                <a:gd name="T28" fmla="*/ 12 w 14"/>
                <a:gd name="T2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18">
                  <a:moveTo>
                    <a:pt x="12" y="14"/>
                  </a:moveTo>
                  <a:cubicBezTo>
                    <a:pt x="6" y="14"/>
                    <a:pt x="12" y="17"/>
                    <a:pt x="11" y="18"/>
                  </a:cubicBezTo>
                  <a:cubicBezTo>
                    <a:pt x="9" y="18"/>
                    <a:pt x="8" y="18"/>
                    <a:pt x="6" y="18"/>
                  </a:cubicBezTo>
                  <a:cubicBezTo>
                    <a:pt x="4" y="17"/>
                    <a:pt x="3" y="17"/>
                    <a:pt x="1" y="16"/>
                  </a:cubicBezTo>
                  <a:cubicBezTo>
                    <a:pt x="0" y="16"/>
                    <a:pt x="0" y="15"/>
                    <a:pt x="0" y="14"/>
                  </a:cubicBezTo>
                  <a:cubicBezTo>
                    <a:pt x="1" y="14"/>
                    <a:pt x="2" y="14"/>
                    <a:pt x="3" y="14"/>
                  </a:cubicBezTo>
                  <a:cubicBezTo>
                    <a:pt x="3" y="11"/>
                    <a:pt x="4" y="9"/>
                    <a:pt x="7" y="8"/>
                  </a:cubicBezTo>
                  <a:cubicBezTo>
                    <a:pt x="8" y="8"/>
                    <a:pt x="9" y="8"/>
                    <a:pt x="7" y="7"/>
                  </a:cubicBezTo>
                  <a:cubicBezTo>
                    <a:pt x="6" y="6"/>
                    <a:pt x="4" y="6"/>
                    <a:pt x="2" y="5"/>
                  </a:cubicBezTo>
                  <a:cubicBezTo>
                    <a:pt x="3" y="5"/>
                    <a:pt x="4" y="5"/>
                    <a:pt x="5" y="5"/>
                  </a:cubicBezTo>
                  <a:cubicBezTo>
                    <a:pt x="5" y="2"/>
                    <a:pt x="6" y="1"/>
                    <a:pt x="9" y="1"/>
                  </a:cubicBezTo>
                  <a:cubicBezTo>
                    <a:pt x="11" y="1"/>
                    <a:pt x="13" y="0"/>
                    <a:pt x="14" y="2"/>
                  </a:cubicBezTo>
                  <a:cubicBezTo>
                    <a:pt x="13" y="5"/>
                    <a:pt x="13" y="8"/>
                    <a:pt x="11" y="10"/>
                  </a:cubicBezTo>
                  <a:cubicBezTo>
                    <a:pt x="10" y="11"/>
                    <a:pt x="10" y="12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close/>
                </a:path>
              </a:pathLst>
            </a:custGeom>
            <a:solidFill>
              <a:srgbClr val="1F6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2" name="Freeform 353">
              <a:extLst>
                <a:ext uri="{FF2B5EF4-FFF2-40B4-BE49-F238E27FC236}">
                  <a16:creationId xmlns:a16="http://schemas.microsoft.com/office/drawing/2014/main" id="{E0508B9C-D6ED-70EE-1F57-CEC2C7B94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" y="1020"/>
              <a:ext cx="24" cy="57"/>
            </a:xfrm>
            <a:custGeom>
              <a:avLst/>
              <a:gdLst>
                <a:gd name="T0" fmla="*/ 0 w 10"/>
                <a:gd name="T1" fmla="*/ 20 h 24"/>
                <a:gd name="T2" fmla="*/ 1 w 10"/>
                <a:gd name="T3" fmla="*/ 15 h 24"/>
                <a:gd name="T4" fmla="*/ 1 w 10"/>
                <a:gd name="T5" fmla="*/ 7 h 24"/>
                <a:gd name="T6" fmla="*/ 5 w 10"/>
                <a:gd name="T7" fmla="*/ 18 h 24"/>
                <a:gd name="T8" fmla="*/ 6 w 10"/>
                <a:gd name="T9" fmla="*/ 8 h 24"/>
                <a:gd name="T10" fmla="*/ 6 w 10"/>
                <a:gd name="T11" fmla="*/ 1 h 24"/>
                <a:gd name="T12" fmla="*/ 7 w 10"/>
                <a:gd name="T13" fmla="*/ 0 h 24"/>
                <a:gd name="T14" fmla="*/ 10 w 10"/>
                <a:gd name="T15" fmla="*/ 20 h 24"/>
                <a:gd name="T16" fmla="*/ 6 w 10"/>
                <a:gd name="T17" fmla="*/ 23 h 24"/>
                <a:gd name="T18" fmla="*/ 0 w 10"/>
                <a:gd name="T19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24">
                  <a:moveTo>
                    <a:pt x="0" y="20"/>
                  </a:moveTo>
                  <a:cubicBezTo>
                    <a:pt x="2" y="19"/>
                    <a:pt x="2" y="17"/>
                    <a:pt x="1" y="15"/>
                  </a:cubicBezTo>
                  <a:cubicBezTo>
                    <a:pt x="1" y="12"/>
                    <a:pt x="1" y="10"/>
                    <a:pt x="1" y="7"/>
                  </a:cubicBezTo>
                  <a:cubicBezTo>
                    <a:pt x="4" y="11"/>
                    <a:pt x="2" y="15"/>
                    <a:pt x="5" y="18"/>
                  </a:cubicBezTo>
                  <a:cubicBezTo>
                    <a:pt x="8" y="15"/>
                    <a:pt x="7" y="12"/>
                    <a:pt x="6" y="8"/>
                  </a:cubicBezTo>
                  <a:cubicBezTo>
                    <a:pt x="5" y="6"/>
                    <a:pt x="6" y="4"/>
                    <a:pt x="6" y="1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9" y="7"/>
                    <a:pt x="10" y="13"/>
                    <a:pt x="10" y="20"/>
                  </a:cubicBezTo>
                  <a:cubicBezTo>
                    <a:pt x="9" y="21"/>
                    <a:pt x="7" y="22"/>
                    <a:pt x="6" y="23"/>
                  </a:cubicBezTo>
                  <a:cubicBezTo>
                    <a:pt x="3" y="24"/>
                    <a:pt x="1" y="23"/>
                    <a:pt x="0" y="20"/>
                  </a:cubicBezTo>
                  <a:close/>
                </a:path>
              </a:pathLst>
            </a:custGeom>
            <a:solidFill>
              <a:srgbClr val="1B2F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3" name="Freeform 354">
              <a:extLst>
                <a:ext uri="{FF2B5EF4-FFF2-40B4-BE49-F238E27FC236}">
                  <a16:creationId xmlns:a16="http://schemas.microsoft.com/office/drawing/2014/main" id="{EF37F1E5-229D-E0B5-36C2-B98B4B2BC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7" y="1015"/>
              <a:ext cx="21" cy="55"/>
            </a:xfrm>
            <a:custGeom>
              <a:avLst/>
              <a:gdLst>
                <a:gd name="T0" fmla="*/ 3 w 9"/>
                <a:gd name="T1" fmla="*/ 22 h 23"/>
                <a:gd name="T2" fmla="*/ 0 w 9"/>
                <a:gd name="T3" fmla="*/ 2 h 23"/>
                <a:gd name="T4" fmla="*/ 9 w 9"/>
                <a:gd name="T5" fmla="*/ 0 h 23"/>
                <a:gd name="T6" fmla="*/ 9 w 9"/>
                <a:gd name="T7" fmla="*/ 15 h 23"/>
                <a:gd name="T8" fmla="*/ 5 w 9"/>
                <a:gd name="T9" fmla="*/ 6 h 23"/>
                <a:gd name="T10" fmla="*/ 5 w 9"/>
                <a:gd name="T11" fmla="*/ 20 h 23"/>
                <a:gd name="T12" fmla="*/ 4 w 9"/>
                <a:gd name="T13" fmla="*/ 23 h 23"/>
                <a:gd name="T14" fmla="*/ 3 w 9"/>
                <a:gd name="T15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23">
                  <a:moveTo>
                    <a:pt x="3" y="22"/>
                  </a:moveTo>
                  <a:cubicBezTo>
                    <a:pt x="1" y="16"/>
                    <a:pt x="0" y="9"/>
                    <a:pt x="0" y="2"/>
                  </a:cubicBezTo>
                  <a:cubicBezTo>
                    <a:pt x="4" y="7"/>
                    <a:pt x="6" y="3"/>
                    <a:pt x="9" y="0"/>
                  </a:cubicBezTo>
                  <a:cubicBezTo>
                    <a:pt x="8" y="5"/>
                    <a:pt x="8" y="10"/>
                    <a:pt x="9" y="15"/>
                  </a:cubicBezTo>
                  <a:cubicBezTo>
                    <a:pt x="5" y="13"/>
                    <a:pt x="5" y="13"/>
                    <a:pt x="5" y="6"/>
                  </a:cubicBezTo>
                  <a:cubicBezTo>
                    <a:pt x="3" y="11"/>
                    <a:pt x="5" y="16"/>
                    <a:pt x="5" y="20"/>
                  </a:cubicBezTo>
                  <a:cubicBezTo>
                    <a:pt x="4" y="21"/>
                    <a:pt x="6" y="22"/>
                    <a:pt x="4" y="23"/>
                  </a:cubicBezTo>
                  <a:cubicBezTo>
                    <a:pt x="4" y="23"/>
                    <a:pt x="4" y="22"/>
                    <a:pt x="3" y="22"/>
                  </a:cubicBezTo>
                  <a:close/>
                </a:path>
              </a:pathLst>
            </a:custGeom>
            <a:solidFill>
              <a:srgbClr val="216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4" name="Freeform 355">
              <a:extLst>
                <a:ext uri="{FF2B5EF4-FFF2-40B4-BE49-F238E27FC236}">
                  <a16:creationId xmlns:a16="http://schemas.microsoft.com/office/drawing/2014/main" id="{4ABBB6ED-E8F0-08C5-42A5-EAE01A572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1257"/>
              <a:ext cx="38" cy="24"/>
            </a:xfrm>
            <a:custGeom>
              <a:avLst/>
              <a:gdLst>
                <a:gd name="T0" fmla="*/ 15 w 16"/>
                <a:gd name="T1" fmla="*/ 9 h 10"/>
                <a:gd name="T2" fmla="*/ 3 w 16"/>
                <a:gd name="T3" fmla="*/ 9 h 10"/>
                <a:gd name="T4" fmla="*/ 0 w 16"/>
                <a:gd name="T5" fmla="*/ 9 h 10"/>
                <a:gd name="T6" fmla="*/ 9 w 16"/>
                <a:gd name="T7" fmla="*/ 5 h 10"/>
                <a:gd name="T8" fmla="*/ 1 w 16"/>
                <a:gd name="T9" fmla="*/ 6 h 10"/>
                <a:gd name="T10" fmla="*/ 16 w 16"/>
                <a:gd name="T11" fmla="*/ 0 h 10"/>
                <a:gd name="T12" fmla="*/ 10 w 16"/>
                <a:gd name="T13" fmla="*/ 5 h 10"/>
                <a:gd name="T14" fmla="*/ 11 w 16"/>
                <a:gd name="T15" fmla="*/ 7 h 10"/>
                <a:gd name="T16" fmla="*/ 15 w 16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0">
                  <a:moveTo>
                    <a:pt x="15" y="9"/>
                  </a:moveTo>
                  <a:cubicBezTo>
                    <a:pt x="11" y="9"/>
                    <a:pt x="7" y="9"/>
                    <a:pt x="3" y="9"/>
                  </a:cubicBezTo>
                  <a:cubicBezTo>
                    <a:pt x="2" y="9"/>
                    <a:pt x="1" y="10"/>
                    <a:pt x="0" y="9"/>
                  </a:cubicBezTo>
                  <a:cubicBezTo>
                    <a:pt x="2" y="7"/>
                    <a:pt x="5" y="7"/>
                    <a:pt x="9" y="5"/>
                  </a:cubicBezTo>
                  <a:cubicBezTo>
                    <a:pt x="5" y="5"/>
                    <a:pt x="3" y="6"/>
                    <a:pt x="1" y="6"/>
                  </a:cubicBezTo>
                  <a:cubicBezTo>
                    <a:pt x="1" y="3"/>
                    <a:pt x="7" y="0"/>
                    <a:pt x="16" y="0"/>
                  </a:cubicBezTo>
                  <a:cubicBezTo>
                    <a:pt x="13" y="1"/>
                    <a:pt x="13" y="4"/>
                    <a:pt x="10" y="5"/>
                  </a:cubicBezTo>
                  <a:cubicBezTo>
                    <a:pt x="9" y="6"/>
                    <a:pt x="10" y="7"/>
                    <a:pt x="11" y="7"/>
                  </a:cubicBezTo>
                  <a:cubicBezTo>
                    <a:pt x="13" y="8"/>
                    <a:pt x="14" y="7"/>
                    <a:pt x="15" y="9"/>
                  </a:cubicBezTo>
                  <a:close/>
                </a:path>
              </a:pathLst>
            </a:custGeom>
            <a:solidFill>
              <a:srgbClr val="3142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5" name="Freeform 356">
              <a:extLst>
                <a:ext uri="{FF2B5EF4-FFF2-40B4-BE49-F238E27FC236}">
                  <a16:creationId xmlns:a16="http://schemas.microsoft.com/office/drawing/2014/main" id="{6515FF00-F22B-0002-B613-C2290FA8B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7" y="928"/>
              <a:ext cx="34" cy="28"/>
            </a:xfrm>
            <a:custGeom>
              <a:avLst/>
              <a:gdLst>
                <a:gd name="T0" fmla="*/ 13 w 14"/>
                <a:gd name="T1" fmla="*/ 10 h 12"/>
                <a:gd name="T2" fmla="*/ 6 w 14"/>
                <a:gd name="T3" fmla="*/ 10 h 12"/>
                <a:gd name="T4" fmla="*/ 3 w 14"/>
                <a:gd name="T5" fmla="*/ 7 h 12"/>
                <a:gd name="T6" fmla="*/ 0 w 14"/>
                <a:gd name="T7" fmla="*/ 6 h 12"/>
                <a:gd name="T8" fmla="*/ 8 w 14"/>
                <a:gd name="T9" fmla="*/ 0 h 12"/>
                <a:gd name="T10" fmla="*/ 8 w 14"/>
                <a:gd name="T11" fmla="*/ 4 h 12"/>
                <a:gd name="T12" fmla="*/ 10 w 14"/>
                <a:gd name="T13" fmla="*/ 2 h 12"/>
                <a:gd name="T14" fmla="*/ 13 w 14"/>
                <a:gd name="T15" fmla="*/ 2 h 12"/>
                <a:gd name="T16" fmla="*/ 14 w 14"/>
                <a:gd name="T17" fmla="*/ 5 h 12"/>
                <a:gd name="T18" fmla="*/ 13 w 14"/>
                <a:gd name="T19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2">
                  <a:moveTo>
                    <a:pt x="13" y="10"/>
                  </a:moveTo>
                  <a:cubicBezTo>
                    <a:pt x="11" y="9"/>
                    <a:pt x="9" y="12"/>
                    <a:pt x="6" y="10"/>
                  </a:cubicBezTo>
                  <a:cubicBezTo>
                    <a:pt x="6" y="8"/>
                    <a:pt x="5" y="7"/>
                    <a:pt x="3" y="7"/>
                  </a:cubicBezTo>
                  <a:cubicBezTo>
                    <a:pt x="2" y="7"/>
                    <a:pt x="1" y="7"/>
                    <a:pt x="0" y="6"/>
                  </a:cubicBezTo>
                  <a:cubicBezTo>
                    <a:pt x="3" y="4"/>
                    <a:pt x="5" y="2"/>
                    <a:pt x="8" y="0"/>
                  </a:cubicBezTo>
                  <a:cubicBezTo>
                    <a:pt x="9" y="2"/>
                    <a:pt x="7" y="3"/>
                    <a:pt x="8" y="4"/>
                  </a:cubicBezTo>
                  <a:cubicBezTo>
                    <a:pt x="9" y="4"/>
                    <a:pt x="9" y="3"/>
                    <a:pt x="10" y="2"/>
                  </a:cubicBezTo>
                  <a:cubicBezTo>
                    <a:pt x="11" y="2"/>
                    <a:pt x="12" y="1"/>
                    <a:pt x="13" y="2"/>
                  </a:cubicBezTo>
                  <a:cubicBezTo>
                    <a:pt x="14" y="2"/>
                    <a:pt x="14" y="4"/>
                    <a:pt x="14" y="5"/>
                  </a:cubicBezTo>
                  <a:cubicBezTo>
                    <a:pt x="14" y="6"/>
                    <a:pt x="13" y="8"/>
                    <a:pt x="13" y="10"/>
                  </a:cubicBezTo>
                  <a:close/>
                </a:path>
              </a:pathLst>
            </a:custGeom>
            <a:solidFill>
              <a:srgbClr val="2163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6" name="Freeform 357">
              <a:extLst>
                <a:ext uri="{FF2B5EF4-FFF2-40B4-BE49-F238E27FC236}">
                  <a16:creationId xmlns:a16="http://schemas.microsoft.com/office/drawing/2014/main" id="{46C70FD7-ABD2-6560-BECE-B81092721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" y="1108"/>
              <a:ext cx="42" cy="31"/>
            </a:xfrm>
            <a:custGeom>
              <a:avLst/>
              <a:gdLst>
                <a:gd name="T0" fmla="*/ 9 w 18"/>
                <a:gd name="T1" fmla="*/ 1 h 13"/>
                <a:gd name="T2" fmla="*/ 12 w 18"/>
                <a:gd name="T3" fmla="*/ 4 h 13"/>
                <a:gd name="T4" fmla="*/ 18 w 18"/>
                <a:gd name="T5" fmla="*/ 6 h 13"/>
                <a:gd name="T6" fmla="*/ 6 w 18"/>
                <a:gd name="T7" fmla="*/ 13 h 13"/>
                <a:gd name="T8" fmla="*/ 0 w 18"/>
                <a:gd name="T9" fmla="*/ 13 h 13"/>
                <a:gd name="T10" fmla="*/ 7 w 18"/>
                <a:gd name="T11" fmla="*/ 6 h 13"/>
                <a:gd name="T12" fmla="*/ 3 w 18"/>
                <a:gd name="T13" fmla="*/ 5 h 13"/>
                <a:gd name="T14" fmla="*/ 6 w 18"/>
                <a:gd name="T15" fmla="*/ 4 h 13"/>
                <a:gd name="T16" fmla="*/ 4 w 18"/>
                <a:gd name="T17" fmla="*/ 2 h 13"/>
                <a:gd name="T18" fmla="*/ 9 w 18"/>
                <a:gd name="T1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3">
                  <a:moveTo>
                    <a:pt x="9" y="1"/>
                  </a:moveTo>
                  <a:cubicBezTo>
                    <a:pt x="8" y="4"/>
                    <a:pt x="9" y="5"/>
                    <a:pt x="12" y="4"/>
                  </a:cubicBezTo>
                  <a:cubicBezTo>
                    <a:pt x="14" y="4"/>
                    <a:pt x="16" y="4"/>
                    <a:pt x="18" y="6"/>
                  </a:cubicBezTo>
                  <a:cubicBezTo>
                    <a:pt x="13" y="7"/>
                    <a:pt x="6" y="4"/>
                    <a:pt x="6" y="13"/>
                  </a:cubicBezTo>
                  <a:cubicBezTo>
                    <a:pt x="4" y="13"/>
                    <a:pt x="3" y="13"/>
                    <a:pt x="0" y="13"/>
                  </a:cubicBezTo>
                  <a:cubicBezTo>
                    <a:pt x="4" y="11"/>
                    <a:pt x="1" y="5"/>
                    <a:pt x="7" y="6"/>
                  </a:cubicBezTo>
                  <a:cubicBezTo>
                    <a:pt x="5" y="5"/>
                    <a:pt x="4" y="6"/>
                    <a:pt x="3" y="5"/>
                  </a:cubicBezTo>
                  <a:cubicBezTo>
                    <a:pt x="4" y="4"/>
                    <a:pt x="5" y="5"/>
                    <a:pt x="6" y="4"/>
                  </a:cubicBezTo>
                  <a:cubicBezTo>
                    <a:pt x="5" y="3"/>
                    <a:pt x="5" y="2"/>
                    <a:pt x="4" y="2"/>
                  </a:cubicBezTo>
                  <a:cubicBezTo>
                    <a:pt x="5" y="0"/>
                    <a:pt x="7" y="1"/>
                    <a:pt x="9" y="1"/>
                  </a:cubicBezTo>
                  <a:close/>
                </a:path>
              </a:pathLst>
            </a:custGeom>
            <a:solidFill>
              <a:srgbClr val="283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7" name="Freeform 358">
              <a:extLst>
                <a:ext uri="{FF2B5EF4-FFF2-40B4-BE49-F238E27FC236}">
                  <a16:creationId xmlns:a16="http://schemas.microsoft.com/office/drawing/2014/main" id="{E9D640C5-4680-1257-C023-E9B19608A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" y="1233"/>
              <a:ext cx="34" cy="22"/>
            </a:xfrm>
            <a:custGeom>
              <a:avLst/>
              <a:gdLst>
                <a:gd name="T0" fmla="*/ 10 w 14"/>
                <a:gd name="T1" fmla="*/ 2 h 9"/>
                <a:gd name="T2" fmla="*/ 14 w 14"/>
                <a:gd name="T3" fmla="*/ 5 h 9"/>
                <a:gd name="T4" fmla="*/ 11 w 14"/>
                <a:gd name="T5" fmla="*/ 8 h 9"/>
                <a:gd name="T6" fmla="*/ 3 w 14"/>
                <a:gd name="T7" fmla="*/ 8 h 9"/>
                <a:gd name="T8" fmla="*/ 0 w 14"/>
                <a:gd name="T9" fmla="*/ 6 h 9"/>
                <a:gd name="T10" fmla="*/ 0 w 14"/>
                <a:gd name="T11" fmla="*/ 5 h 9"/>
                <a:gd name="T12" fmla="*/ 1 w 14"/>
                <a:gd name="T13" fmla="*/ 3 h 9"/>
                <a:gd name="T14" fmla="*/ 1 w 14"/>
                <a:gd name="T15" fmla="*/ 3 h 9"/>
                <a:gd name="T16" fmla="*/ 10 w 14"/>
                <a:gd name="T1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9">
                  <a:moveTo>
                    <a:pt x="10" y="2"/>
                  </a:moveTo>
                  <a:cubicBezTo>
                    <a:pt x="11" y="3"/>
                    <a:pt x="13" y="3"/>
                    <a:pt x="14" y="5"/>
                  </a:cubicBezTo>
                  <a:cubicBezTo>
                    <a:pt x="13" y="6"/>
                    <a:pt x="11" y="6"/>
                    <a:pt x="11" y="8"/>
                  </a:cubicBezTo>
                  <a:cubicBezTo>
                    <a:pt x="8" y="8"/>
                    <a:pt x="6" y="8"/>
                    <a:pt x="3" y="8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0" y="6"/>
                    <a:pt x="0" y="6"/>
                    <a:pt x="0" y="5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4" y="0"/>
                    <a:pt x="7" y="0"/>
                    <a:pt x="10" y="2"/>
                  </a:cubicBezTo>
                  <a:close/>
                </a:path>
              </a:pathLst>
            </a:custGeom>
            <a:solidFill>
              <a:srgbClr val="1D6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8" name="Freeform 359">
              <a:extLst>
                <a:ext uri="{FF2B5EF4-FFF2-40B4-BE49-F238E27FC236}">
                  <a16:creationId xmlns:a16="http://schemas.microsoft.com/office/drawing/2014/main" id="{32B6DF34-5261-9123-9E22-5DB734EA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51"/>
              <a:ext cx="29" cy="28"/>
            </a:xfrm>
            <a:custGeom>
              <a:avLst/>
              <a:gdLst>
                <a:gd name="T0" fmla="*/ 11 w 12"/>
                <a:gd name="T1" fmla="*/ 0 h 12"/>
                <a:gd name="T2" fmla="*/ 12 w 12"/>
                <a:gd name="T3" fmla="*/ 1 h 12"/>
                <a:gd name="T4" fmla="*/ 9 w 12"/>
                <a:gd name="T5" fmla="*/ 9 h 12"/>
                <a:gd name="T6" fmla="*/ 8 w 12"/>
                <a:gd name="T7" fmla="*/ 12 h 12"/>
                <a:gd name="T8" fmla="*/ 0 w 12"/>
                <a:gd name="T9" fmla="*/ 12 h 12"/>
                <a:gd name="T10" fmla="*/ 4 w 12"/>
                <a:gd name="T11" fmla="*/ 9 h 12"/>
                <a:gd name="T12" fmla="*/ 2 w 12"/>
                <a:gd name="T13" fmla="*/ 8 h 12"/>
                <a:gd name="T14" fmla="*/ 5 w 12"/>
                <a:gd name="T15" fmla="*/ 7 h 12"/>
                <a:gd name="T16" fmla="*/ 1 w 12"/>
                <a:gd name="T17" fmla="*/ 5 h 12"/>
                <a:gd name="T18" fmla="*/ 11 w 12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cubicBezTo>
                    <a:pt x="12" y="0"/>
                    <a:pt x="12" y="1"/>
                    <a:pt x="12" y="1"/>
                  </a:cubicBezTo>
                  <a:cubicBezTo>
                    <a:pt x="8" y="2"/>
                    <a:pt x="10" y="6"/>
                    <a:pt x="9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6" y="12"/>
                    <a:pt x="3" y="12"/>
                    <a:pt x="0" y="12"/>
                  </a:cubicBezTo>
                  <a:cubicBezTo>
                    <a:pt x="1" y="10"/>
                    <a:pt x="3" y="11"/>
                    <a:pt x="4" y="9"/>
                  </a:cubicBezTo>
                  <a:cubicBezTo>
                    <a:pt x="4" y="8"/>
                    <a:pt x="3" y="9"/>
                    <a:pt x="2" y="8"/>
                  </a:cubicBezTo>
                  <a:cubicBezTo>
                    <a:pt x="3" y="7"/>
                    <a:pt x="4" y="8"/>
                    <a:pt x="5" y="7"/>
                  </a:cubicBezTo>
                  <a:cubicBezTo>
                    <a:pt x="5" y="5"/>
                    <a:pt x="3" y="7"/>
                    <a:pt x="1" y="5"/>
                  </a:cubicBezTo>
                  <a:cubicBezTo>
                    <a:pt x="5" y="4"/>
                    <a:pt x="8" y="2"/>
                    <a:pt x="11" y="0"/>
                  </a:cubicBezTo>
                  <a:close/>
                </a:path>
              </a:pathLst>
            </a:custGeom>
            <a:solidFill>
              <a:srgbClr val="2C44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9" name="Freeform 360">
              <a:extLst>
                <a:ext uri="{FF2B5EF4-FFF2-40B4-BE49-F238E27FC236}">
                  <a16:creationId xmlns:a16="http://schemas.microsoft.com/office/drawing/2014/main" id="{DE944276-3A74-82F7-ECCF-643079724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935"/>
              <a:ext cx="19" cy="45"/>
            </a:xfrm>
            <a:custGeom>
              <a:avLst/>
              <a:gdLst>
                <a:gd name="T0" fmla="*/ 6 w 8"/>
                <a:gd name="T1" fmla="*/ 19 h 19"/>
                <a:gd name="T2" fmla="*/ 5 w 8"/>
                <a:gd name="T3" fmla="*/ 13 h 19"/>
                <a:gd name="T4" fmla="*/ 5 w 8"/>
                <a:gd name="T5" fmla="*/ 10 h 19"/>
                <a:gd name="T6" fmla="*/ 2 w 8"/>
                <a:gd name="T7" fmla="*/ 11 h 19"/>
                <a:gd name="T8" fmla="*/ 0 w 8"/>
                <a:gd name="T9" fmla="*/ 12 h 19"/>
                <a:gd name="T10" fmla="*/ 0 w 8"/>
                <a:gd name="T11" fmla="*/ 5 h 19"/>
                <a:gd name="T12" fmla="*/ 4 w 8"/>
                <a:gd name="T13" fmla="*/ 2 h 19"/>
                <a:gd name="T14" fmla="*/ 8 w 8"/>
                <a:gd name="T15" fmla="*/ 0 h 19"/>
                <a:gd name="T16" fmla="*/ 6 w 8"/>
                <a:gd name="T1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9">
                  <a:moveTo>
                    <a:pt x="6" y="19"/>
                  </a:moveTo>
                  <a:cubicBezTo>
                    <a:pt x="4" y="17"/>
                    <a:pt x="5" y="15"/>
                    <a:pt x="5" y="13"/>
                  </a:cubicBezTo>
                  <a:cubicBezTo>
                    <a:pt x="5" y="12"/>
                    <a:pt x="5" y="10"/>
                    <a:pt x="5" y="10"/>
                  </a:cubicBezTo>
                  <a:cubicBezTo>
                    <a:pt x="3" y="9"/>
                    <a:pt x="3" y="11"/>
                    <a:pt x="2" y="11"/>
                  </a:cubicBezTo>
                  <a:cubicBezTo>
                    <a:pt x="1" y="12"/>
                    <a:pt x="0" y="12"/>
                    <a:pt x="0" y="12"/>
                  </a:cubicBezTo>
                  <a:cubicBezTo>
                    <a:pt x="0" y="10"/>
                    <a:pt x="1" y="8"/>
                    <a:pt x="0" y="5"/>
                  </a:cubicBezTo>
                  <a:cubicBezTo>
                    <a:pt x="0" y="4"/>
                    <a:pt x="0" y="0"/>
                    <a:pt x="4" y="2"/>
                  </a:cubicBezTo>
                  <a:cubicBezTo>
                    <a:pt x="5" y="3"/>
                    <a:pt x="6" y="1"/>
                    <a:pt x="8" y="0"/>
                  </a:cubicBezTo>
                  <a:cubicBezTo>
                    <a:pt x="6" y="7"/>
                    <a:pt x="6" y="13"/>
                    <a:pt x="6" y="19"/>
                  </a:cubicBezTo>
                  <a:close/>
                </a:path>
              </a:pathLst>
            </a:custGeom>
            <a:solidFill>
              <a:srgbClr val="2665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0" name="Freeform 361">
              <a:extLst>
                <a:ext uri="{FF2B5EF4-FFF2-40B4-BE49-F238E27FC236}">
                  <a16:creationId xmlns:a16="http://schemas.microsoft.com/office/drawing/2014/main" id="{5190DCED-F5B6-8422-9AE0-20FFDFC82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" y="937"/>
              <a:ext cx="35" cy="22"/>
            </a:xfrm>
            <a:custGeom>
              <a:avLst/>
              <a:gdLst>
                <a:gd name="T0" fmla="*/ 9 w 15"/>
                <a:gd name="T1" fmla="*/ 2 h 9"/>
                <a:gd name="T2" fmla="*/ 15 w 15"/>
                <a:gd name="T3" fmla="*/ 4 h 9"/>
                <a:gd name="T4" fmla="*/ 13 w 15"/>
                <a:gd name="T5" fmla="*/ 9 h 9"/>
                <a:gd name="T6" fmla="*/ 0 w 15"/>
                <a:gd name="T7" fmla="*/ 7 h 9"/>
                <a:gd name="T8" fmla="*/ 6 w 15"/>
                <a:gd name="T9" fmla="*/ 6 h 9"/>
                <a:gd name="T10" fmla="*/ 1 w 15"/>
                <a:gd name="T11" fmla="*/ 3 h 9"/>
                <a:gd name="T12" fmla="*/ 9 w 15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9">
                  <a:moveTo>
                    <a:pt x="9" y="2"/>
                  </a:moveTo>
                  <a:cubicBezTo>
                    <a:pt x="11" y="2"/>
                    <a:pt x="14" y="0"/>
                    <a:pt x="15" y="4"/>
                  </a:cubicBezTo>
                  <a:cubicBezTo>
                    <a:pt x="10" y="3"/>
                    <a:pt x="13" y="7"/>
                    <a:pt x="13" y="9"/>
                  </a:cubicBezTo>
                  <a:cubicBezTo>
                    <a:pt x="9" y="8"/>
                    <a:pt x="5" y="8"/>
                    <a:pt x="0" y="7"/>
                  </a:cubicBezTo>
                  <a:cubicBezTo>
                    <a:pt x="2" y="4"/>
                    <a:pt x="4" y="7"/>
                    <a:pt x="6" y="6"/>
                  </a:cubicBezTo>
                  <a:cubicBezTo>
                    <a:pt x="5" y="3"/>
                    <a:pt x="2" y="6"/>
                    <a:pt x="1" y="3"/>
                  </a:cubicBezTo>
                  <a:cubicBezTo>
                    <a:pt x="3" y="2"/>
                    <a:pt x="6" y="3"/>
                    <a:pt x="9" y="2"/>
                  </a:cubicBezTo>
                  <a:close/>
                </a:path>
              </a:pathLst>
            </a:custGeom>
            <a:solidFill>
              <a:srgbClr val="253A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1" name="Freeform 362">
              <a:extLst>
                <a:ext uri="{FF2B5EF4-FFF2-40B4-BE49-F238E27FC236}">
                  <a16:creationId xmlns:a16="http://schemas.microsoft.com/office/drawing/2014/main" id="{A0BA9077-A605-4D80-9DDC-B1FF6C00E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0" y="1191"/>
              <a:ext cx="35" cy="26"/>
            </a:xfrm>
            <a:custGeom>
              <a:avLst/>
              <a:gdLst>
                <a:gd name="T0" fmla="*/ 13 w 15"/>
                <a:gd name="T1" fmla="*/ 0 h 11"/>
                <a:gd name="T2" fmla="*/ 14 w 15"/>
                <a:gd name="T3" fmla="*/ 2 h 11"/>
                <a:gd name="T4" fmla="*/ 12 w 15"/>
                <a:gd name="T5" fmla="*/ 3 h 11"/>
                <a:gd name="T6" fmla="*/ 5 w 15"/>
                <a:gd name="T7" fmla="*/ 11 h 11"/>
                <a:gd name="T8" fmla="*/ 4 w 15"/>
                <a:gd name="T9" fmla="*/ 10 h 11"/>
                <a:gd name="T10" fmla="*/ 0 w 15"/>
                <a:gd name="T11" fmla="*/ 10 h 11"/>
                <a:gd name="T12" fmla="*/ 4 w 15"/>
                <a:gd name="T13" fmla="*/ 7 h 11"/>
                <a:gd name="T14" fmla="*/ 3 w 15"/>
                <a:gd name="T15" fmla="*/ 6 h 11"/>
                <a:gd name="T16" fmla="*/ 6 w 15"/>
                <a:gd name="T17" fmla="*/ 4 h 11"/>
                <a:gd name="T18" fmla="*/ 1 w 15"/>
                <a:gd name="T19" fmla="*/ 3 h 11"/>
                <a:gd name="T20" fmla="*/ 13 w 15"/>
                <a:gd name="T2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11">
                  <a:moveTo>
                    <a:pt x="13" y="0"/>
                  </a:moveTo>
                  <a:cubicBezTo>
                    <a:pt x="14" y="0"/>
                    <a:pt x="15" y="0"/>
                    <a:pt x="14" y="2"/>
                  </a:cubicBezTo>
                  <a:cubicBezTo>
                    <a:pt x="14" y="2"/>
                    <a:pt x="12" y="2"/>
                    <a:pt x="12" y="3"/>
                  </a:cubicBezTo>
                  <a:cubicBezTo>
                    <a:pt x="7" y="4"/>
                    <a:pt x="7" y="8"/>
                    <a:pt x="5" y="11"/>
                  </a:cubicBezTo>
                  <a:cubicBezTo>
                    <a:pt x="4" y="11"/>
                    <a:pt x="4" y="11"/>
                    <a:pt x="4" y="10"/>
                  </a:cubicBezTo>
                  <a:cubicBezTo>
                    <a:pt x="3" y="10"/>
                    <a:pt x="1" y="11"/>
                    <a:pt x="0" y="10"/>
                  </a:cubicBezTo>
                  <a:cubicBezTo>
                    <a:pt x="1" y="8"/>
                    <a:pt x="3" y="8"/>
                    <a:pt x="4" y="7"/>
                  </a:cubicBezTo>
                  <a:cubicBezTo>
                    <a:pt x="5" y="6"/>
                    <a:pt x="1" y="7"/>
                    <a:pt x="3" y="6"/>
                  </a:cubicBezTo>
                  <a:cubicBezTo>
                    <a:pt x="4" y="5"/>
                    <a:pt x="5" y="5"/>
                    <a:pt x="6" y="4"/>
                  </a:cubicBezTo>
                  <a:cubicBezTo>
                    <a:pt x="4" y="4"/>
                    <a:pt x="3" y="4"/>
                    <a:pt x="1" y="3"/>
                  </a:cubicBezTo>
                  <a:cubicBezTo>
                    <a:pt x="5" y="0"/>
                    <a:pt x="10" y="2"/>
                    <a:pt x="13" y="0"/>
                  </a:cubicBezTo>
                  <a:close/>
                </a:path>
              </a:pathLst>
            </a:custGeom>
            <a:solidFill>
              <a:srgbClr val="2A44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2" name="Freeform 363">
              <a:extLst>
                <a:ext uri="{FF2B5EF4-FFF2-40B4-BE49-F238E27FC236}">
                  <a16:creationId xmlns:a16="http://schemas.microsoft.com/office/drawing/2014/main" id="{4770F79A-C4C5-ED48-498C-72DB0BE0B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" y="1015"/>
              <a:ext cx="12" cy="55"/>
            </a:xfrm>
            <a:custGeom>
              <a:avLst/>
              <a:gdLst>
                <a:gd name="T0" fmla="*/ 0 w 5"/>
                <a:gd name="T1" fmla="*/ 14 h 23"/>
                <a:gd name="T2" fmla="*/ 2 w 5"/>
                <a:gd name="T3" fmla="*/ 3 h 23"/>
                <a:gd name="T4" fmla="*/ 5 w 5"/>
                <a:gd name="T5" fmla="*/ 0 h 23"/>
                <a:gd name="T6" fmla="*/ 5 w 5"/>
                <a:gd name="T7" fmla="*/ 22 h 23"/>
                <a:gd name="T8" fmla="*/ 2 w 5"/>
                <a:gd name="T9" fmla="*/ 21 h 23"/>
                <a:gd name="T10" fmla="*/ 0 w 5"/>
                <a:gd name="T11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3">
                  <a:moveTo>
                    <a:pt x="0" y="14"/>
                  </a:moveTo>
                  <a:cubicBezTo>
                    <a:pt x="2" y="10"/>
                    <a:pt x="1" y="7"/>
                    <a:pt x="2" y="3"/>
                  </a:cubicBezTo>
                  <a:cubicBezTo>
                    <a:pt x="2" y="2"/>
                    <a:pt x="2" y="0"/>
                    <a:pt x="5" y="0"/>
                  </a:cubicBezTo>
                  <a:cubicBezTo>
                    <a:pt x="2" y="7"/>
                    <a:pt x="3" y="15"/>
                    <a:pt x="5" y="22"/>
                  </a:cubicBezTo>
                  <a:cubicBezTo>
                    <a:pt x="4" y="23"/>
                    <a:pt x="3" y="23"/>
                    <a:pt x="2" y="21"/>
                  </a:cubicBezTo>
                  <a:cubicBezTo>
                    <a:pt x="2" y="19"/>
                    <a:pt x="1" y="16"/>
                    <a:pt x="0" y="14"/>
                  </a:cubicBezTo>
                  <a:close/>
                </a:path>
              </a:pathLst>
            </a:custGeom>
            <a:solidFill>
              <a:srgbClr val="1B2F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3" name="Freeform 364">
              <a:extLst>
                <a:ext uri="{FF2B5EF4-FFF2-40B4-BE49-F238E27FC236}">
                  <a16:creationId xmlns:a16="http://schemas.microsoft.com/office/drawing/2014/main" id="{2F24CED4-F2E1-B621-DBA4-7AA8DACB9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5" y="1224"/>
              <a:ext cx="41" cy="16"/>
            </a:xfrm>
            <a:custGeom>
              <a:avLst/>
              <a:gdLst>
                <a:gd name="T0" fmla="*/ 13 w 17"/>
                <a:gd name="T1" fmla="*/ 6 h 7"/>
                <a:gd name="T2" fmla="*/ 4 w 17"/>
                <a:gd name="T3" fmla="*/ 7 h 7"/>
                <a:gd name="T4" fmla="*/ 0 w 17"/>
                <a:gd name="T5" fmla="*/ 5 h 7"/>
                <a:gd name="T6" fmla="*/ 9 w 17"/>
                <a:gd name="T7" fmla="*/ 0 h 7"/>
                <a:gd name="T8" fmla="*/ 10 w 17"/>
                <a:gd name="T9" fmla="*/ 0 h 7"/>
                <a:gd name="T10" fmla="*/ 16 w 17"/>
                <a:gd name="T11" fmla="*/ 4 h 7"/>
                <a:gd name="T12" fmla="*/ 17 w 17"/>
                <a:gd name="T13" fmla="*/ 5 h 7"/>
                <a:gd name="T14" fmla="*/ 16 w 17"/>
                <a:gd name="T15" fmla="*/ 6 h 7"/>
                <a:gd name="T16" fmla="*/ 13 w 17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7">
                  <a:moveTo>
                    <a:pt x="13" y="6"/>
                  </a:moveTo>
                  <a:cubicBezTo>
                    <a:pt x="10" y="5"/>
                    <a:pt x="7" y="7"/>
                    <a:pt x="4" y="7"/>
                  </a:cubicBezTo>
                  <a:cubicBezTo>
                    <a:pt x="4" y="3"/>
                    <a:pt x="2" y="6"/>
                    <a:pt x="0" y="5"/>
                  </a:cubicBezTo>
                  <a:cubicBezTo>
                    <a:pt x="2" y="1"/>
                    <a:pt x="7" y="3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0" y="5"/>
                    <a:pt x="13" y="4"/>
                    <a:pt x="16" y="4"/>
                  </a:cubicBezTo>
                  <a:cubicBezTo>
                    <a:pt x="16" y="4"/>
                    <a:pt x="17" y="4"/>
                    <a:pt x="17" y="5"/>
                  </a:cubicBezTo>
                  <a:cubicBezTo>
                    <a:pt x="17" y="5"/>
                    <a:pt x="17" y="6"/>
                    <a:pt x="16" y="6"/>
                  </a:cubicBezTo>
                  <a:cubicBezTo>
                    <a:pt x="15" y="6"/>
                    <a:pt x="14" y="6"/>
                    <a:pt x="13" y="6"/>
                  </a:cubicBezTo>
                  <a:close/>
                </a:path>
              </a:pathLst>
            </a:custGeom>
            <a:solidFill>
              <a:srgbClr val="2B3A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4" name="Freeform 365">
              <a:extLst>
                <a:ext uri="{FF2B5EF4-FFF2-40B4-BE49-F238E27FC236}">
                  <a16:creationId xmlns:a16="http://schemas.microsoft.com/office/drawing/2014/main" id="{0CA8825F-2CE8-5620-6539-636CC0A3C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996"/>
              <a:ext cx="52" cy="12"/>
            </a:xfrm>
            <a:custGeom>
              <a:avLst/>
              <a:gdLst>
                <a:gd name="T0" fmla="*/ 14 w 22"/>
                <a:gd name="T1" fmla="*/ 2 h 5"/>
                <a:gd name="T2" fmla="*/ 6 w 22"/>
                <a:gd name="T3" fmla="*/ 2 h 5"/>
                <a:gd name="T4" fmla="*/ 8 w 22"/>
                <a:gd name="T5" fmla="*/ 4 h 5"/>
                <a:gd name="T6" fmla="*/ 5 w 22"/>
                <a:gd name="T7" fmla="*/ 5 h 5"/>
                <a:gd name="T8" fmla="*/ 0 w 22"/>
                <a:gd name="T9" fmla="*/ 3 h 5"/>
                <a:gd name="T10" fmla="*/ 6 w 22"/>
                <a:gd name="T11" fmla="*/ 0 h 5"/>
                <a:gd name="T12" fmla="*/ 14 w 22"/>
                <a:gd name="T13" fmla="*/ 0 h 5"/>
                <a:gd name="T14" fmla="*/ 22 w 22"/>
                <a:gd name="T15" fmla="*/ 2 h 5"/>
                <a:gd name="T16" fmla="*/ 14 w 22"/>
                <a:gd name="T1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">
                  <a:moveTo>
                    <a:pt x="14" y="2"/>
                  </a:moveTo>
                  <a:cubicBezTo>
                    <a:pt x="12" y="2"/>
                    <a:pt x="9" y="2"/>
                    <a:pt x="6" y="2"/>
                  </a:cubicBezTo>
                  <a:cubicBezTo>
                    <a:pt x="6" y="3"/>
                    <a:pt x="9" y="3"/>
                    <a:pt x="8" y="4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4" y="3"/>
                    <a:pt x="1" y="4"/>
                    <a:pt x="0" y="3"/>
                  </a:cubicBezTo>
                  <a:cubicBezTo>
                    <a:pt x="1" y="0"/>
                    <a:pt x="4" y="2"/>
                    <a:pt x="6" y="0"/>
                  </a:cubicBezTo>
                  <a:cubicBezTo>
                    <a:pt x="9" y="0"/>
                    <a:pt x="11" y="0"/>
                    <a:pt x="14" y="0"/>
                  </a:cubicBezTo>
                  <a:cubicBezTo>
                    <a:pt x="16" y="2"/>
                    <a:pt x="19" y="0"/>
                    <a:pt x="22" y="2"/>
                  </a:cubicBezTo>
                  <a:cubicBezTo>
                    <a:pt x="19" y="4"/>
                    <a:pt x="17" y="2"/>
                    <a:pt x="14" y="2"/>
                  </a:cubicBezTo>
                  <a:close/>
                </a:path>
              </a:pathLst>
            </a:custGeom>
            <a:solidFill>
              <a:srgbClr val="253A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5" name="Freeform 366">
              <a:extLst>
                <a:ext uri="{FF2B5EF4-FFF2-40B4-BE49-F238E27FC236}">
                  <a16:creationId xmlns:a16="http://schemas.microsoft.com/office/drawing/2014/main" id="{ECBFC5D2-7A6B-E138-19BF-C88C8C03F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1" y="980"/>
              <a:ext cx="31" cy="19"/>
            </a:xfrm>
            <a:custGeom>
              <a:avLst/>
              <a:gdLst>
                <a:gd name="T0" fmla="*/ 6 w 13"/>
                <a:gd name="T1" fmla="*/ 1 h 8"/>
                <a:gd name="T2" fmla="*/ 13 w 13"/>
                <a:gd name="T3" fmla="*/ 4 h 8"/>
                <a:gd name="T4" fmla="*/ 9 w 13"/>
                <a:gd name="T5" fmla="*/ 4 h 8"/>
                <a:gd name="T6" fmla="*/ 5 w 13"/>
                <a:gd name="T7" fmla="*/ 7 h 8"/>
                <a:gd name="T8" fmla="*/ 0 w 13"/>
                <a:gd name="T9" fmla="*/ 4 h 8"/>
                <a:gd name="T10" fmla="*/ 6 w 13"/>
                <a:gd name="T11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8">
                  <a:moveTo>
                    <a:pt x="6" y="1"/>
                  </a:moveTo>
                  <a:cubicBezTo>
                    <a:pt x="7" y="4"/>
                    <a:pt x="11" y="2"/>
                    <a:pt x="13" y="4"/>
                  </a:cubicBezTo>
                  <a:cubicBezTo>
                    <a:pt x="12" y="6"/>
                    <a:pt x="10" y="4"/>
                    <a:pt x="9" y="4"/>
                  </a:cubicBezTo>
                  <a:cubicBezTo>
                    <a:pt x="7" y="5"/>
                    <a:pt x="5" y="4"/>
                    <a:pt x="5" y="7"/>
                  </a:cubicBezTo>
                  <a:cubicBezTo>
                    <a:pt x="3" y="7"/>
                    <a:pt x="0" y="8"/>
                    <a:pt x="0" y="4"/>
                  </a:cubicBezTo>
                  <a:cubicBezTo>
                    <a:pt x="0" y="0"/>
                    <a:pt x="3" y="0"/>
                    <a:pt x="6" y="1"/>
                  </a:cubicBezTo>
                  <a:close/>
                </a:path>
              </a:pathLst>
            </a:custGeom>
            <a:solidFill>
              <a:srgbClr val="253A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6" name="Freeform 367">
              <a:extLst>
                <a:ext uri="{FF2B5EF4-FFF2-40B4-BE49-F238E27FC236}">
                  <a16:creationId xmlns:a16="http://schemas.microsoft.com/office/drawing/2014/main" id="{F89623A1-210A-45E2-0E64-7D8AA9A36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963"/>
              <a:ext cx="28" cy="17"/>
            </a:xfrm>
            <a:custGeom>
              <a:avLst/>
              <a:gdLst>
                <a:gd name="T0" fmla="*/ 8 w 12"/>
                <a:gd name="T1" fmla="*/ 1 h 7"/>
                <a:gd name="T2" fmla="*/ 12 w 12"/>
                <a:gd name="T3" fmla="*/ 5 h 7"/>
                <a:gd name="T4" fmla="*/ 6 w 12"/>
                <a:gd name="T5" fmla="*/ 7 h 7"/>
                <a:gd name="T6" fmla="*/ 0 w 12"/>
                <a:gd name="T7" fmla="*/ 5 h 7"/>
                <a:gd name="T8" fmla="*/ 8 w 12"/>
                <a:gd name="T9" fmla="*/ 4 h 7"/>
                <a:gd name="T10" fmla="*/ 2 w 12"/>
                <a:gd name="T11" fmla="*/ 3 h 7"/>
                <a:gd name="T12" fmla="*/ 1 w 12"/>
                <a:gd name="T13" fmla="*/ 1 h 7"/>
                <a:gd name="T14" fmla="*/ 3 w 12"/>
                <a:gd name="T15" fmla="*/ 0 h 7"/>
                <a:gd name="T16" fmla="*/ 8 w 12"/>
                <a:gd name="T1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7">
                  <a:moveTo>
                    <a:pt x="8" y="1"/>
                  </a:moveTo>
                  <a:cubicBezTo>
                    <a:pt x="9" y="3"/>
                    <a:pt x="10" y="4"/>
                    <a:pt x="12" y="5"/>
                  </a:cubicBezTo>
                  <a:cubicBezTo>
                    <a:pt x="10" y="7"/>
                    <a:pt x="8" y="5"/>
                    <a:pt x="6" y="7"/>
                  </a:cubicBezTo>
                  <a:cubicBezTo>
                    <a:pt x="4" y="7"/>
                    <a:pt x="2" y="6"/>
                    <a:pt x="0" y="5"/>
                  </a:cubicBezTo>
                  <a:cubicBezTo>
                    <a:pt x="3" y="3"/>
                    <a:pt x="5" y="6"/>
                    <a:pt x="8" y="4"/>
                  </a:cubicBezTo>
                  <a:cubicBezTo>
                    <a:pt x="6" y="4"/>
                    <a:pt x="4" y="3"/>
                    <a:pt x="2" y="3"/>
                  </a:cubicBezTo>
                  <a:cubicBezTo>
                    <a:pt x="1" y="3"/>
                    <a:pt x="0" y="3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1"/>
                    <a:pt x="6" y="1"/>
                    <a:pt x="8" y="1"/>
                  </a:cubicBezTo>
                  <a:close/>
                </a:path>
              </a:pathLst>
            </a:custGeom>
            <a:solidFill>
              <a:srgbClr val="253A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7" name="Freeform 368">
              <a:extLst>
                <a:ext uri="{FF2B5EF4-FFF2-40B4-BE49-F238E27FC236}">
                  <a16:creationId xmlns:a16="http://schemas.microsoft.com/office/drawing/2014/main" id="{C8A01625-81D8-D8AC-DC73-C16304C9B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" y="866"/>
              <a:ext cx="22" cy="21"/>
            </a:xfrm>
            <a:custGeom>
              <a:avLst/>
              <a:gdLst>
                <a:gd name="T0" fmla="*/ 7 w 9"/>
                <a:gd name="T1" fmla="*/ 1 h 9"/>
                <a:gd name="T2" fmla="*/ 9 w 9"/>
                <a:gd name="T3" fmla="*/ 9 h 9"/>
                <a:gd name="T4" fmla="*/ 3 w 9"/>
                <a:gd name="T5" fmla="*/ 6 h 9"/>
                <a:gd name="T6" fmla="*/ 2 w 9"/>
                <a:gd name="T7" fmla="*/ 1 h 9"/>
                <a:gd name="T8" fmla="*/ 7 w 9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7" y="1"/>
                  </a:moveTo>
                  <a:cubicBezTo>
                    <a:pt x="8" y="4"/>
                    <a:pt x="9" y="6"/>
                    <a:pt x="9" y="9"/>
                  </a:cubicBezTo>
                  <a:cubicBezTo>
                    <a:pt x="7" y="8"/>
                    <a:pt x="5" y="7"/>
                    <a:pt x="3" y="6"/>
                  </a:cubicBezTo>
                  <a:cubicBezTo>
                    <a:pt x="0" y="5"/>
                    <a:pt x="2" y="3"/>
                    <a:pt x="2" y="1"/>
                  </a:cubicBezTo>
                  <a:cubicBezTo>
                    <a:pt x="4" y="0"/>
                    <a:pt x="5" y="1"/>
                    <a:pt x="7" y="1"/>
                  </a:cubicBezTo>
                  <a:close/>
                </a:path>
              </a:pathLst>
            </a:custGeom>
            <a:solidFill>
              <a:srgbClr val="283F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8" name="Freeform 369">
              <a:extLst>
                <a:ext uri="{FF2B5EF4-FFF2-40B4-BE49-F238E27FC236}">
                  <a16:creationId xmlns:a16="http://schemas.microsoft.com/office/drawing/2014/main" id="{2C2F74B4-1093-671F-C350-E6FA17549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1" y="1172"/>
              <a:ext cx="22" cy="21"/>
            </a:xfrm>
            <a:custGeom>
              <a:avLst/>
              <a:gdLst>
                <a:gd name="T0" fmla="*/ 9 w 9"/>
                <a:gd name="T1" fmla="*/ 1 h 9"/>
                <a:gd name="T2" fmla="*/ 3 w 9"/>
                <a:gd name="T3" fmla="*/ 6 h 9"/>
                <a:gd name="T4" fmla="*/ 7 w 9"/>
                <a:gd name="T5" fmla="*/ 8 h 9"/>
                <a:gd name="T6" fmla="*/ 0 w 9"/>
                <a:gd name="T7" fmla="*/ 6 h 9"/>
                <a:gd name="T8" fmla="*/ 9 w 9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9" y="1"/>
                  </a:moveTo>
                  <a:cubicBezTo>
                    <a:pt x="8" y="3"/>
                    <a:pt x="7" y="5"/>
                    <a:pt x="3" y="6"/>
                  </a:cubicBezTo>
                  <a:cubicBezTo>
                    <a:pt x="5" y="7"/>
                    <a:pt x="6" y="7"/>
                    <a:pt x="7" y="8"/>
                  </a:cubicBezTo>
                  <a:cubicBezTo>
                    <a:pt x="4" y="9"/>
                    <a:pt x="2" y="5"/>
                    <a:pt x="0" y="6"/>
                  </a:cubicBezTo>
                  <a:cubicBezTo>
                    <a:pt x="2" y="2"/>
                    <a:pt x="5" y="0"/>
                    <a:pt x="9" y="1"/>
                  </a:cubicBezTo>
                  <a:close/>
                </a:path>
              </a:pathLst>
            </a:custGeom>
            <a:solidFill>
              <a:srgbClr val="2A44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9" name="Freeform 370">
              <a:extLst>
                <a:ext uri="{FF2B5EF4-FFF2-40B4-BE49-F238E27FC236}">
                  <a16:creationId xmlns:a16="http://schemas.microsoft.com/office/drawing/2014/main" id="{673C36B0-4F70-788F-0E5D-712A6B840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942"/>
              <a:ext cx="21" cy="17"/>
            </a:xfrm>
            <a:custGeom>
              <a:avLst/>
              <a:gdLst>
                <a:gd name="T0" fmla="*/ 2 w 9"/>
                <a:gd name="T1" fmla="*/ 0 h 7"/>
                <a:gd name="T2" fmla="*/ 6 w 9"/>
                <a:gd name="T3" fmla="*/ 0 h 7"/>
                <a:gd name="T4" fmla="*/ 8 w 9"/>
                <a:gd name="T5" fmla="*/ 4 h 7"/>
                <a:gd name="T6" fmla="*/ 4 w 9"/>
                <a:gd name="T7" fmla="*/ 4 h 7"/>
                <a:gd name="T8" fmla="*/ 0 w 9"/>
                <a:gd name="T9" fmla="*/ 7 h 7"/>
                <a:gd name="T10" fmla="*/ 2 w 9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7">
                  <a:moveTo>
                    <a:pt x="2" y="0"/>
                  </a:moveTo>
                  <a:cubicBezTo>
                    <a:pt x="3" y="1"/>
                    <a:pt x="5" y="0"/>
                    <a:pt x="6" y="0"/>
                  </a:cubicBezTo>
                  <a:cubicBezTo>
                    <a:pt x="9" y="1"/>
                    <a:pt x="9" y="2"/>
                    <a:pt x="8" y="4"/>
                  </a:cubicBezTo>
                  <a:cubicBezTo>
                    <a:pt x="7" y="3"/>
                    <a:pt x="6" y="3"/>
                    <a:pt x="4" y="4"/>
                  </a:cubicBezTo>
                  <a:cubicBezTo>
                    <a:pt x="3" y="6"/>
                    <a:pt x="2" y="6"/>
                    <a:pt x="0" y="7"/>
                  </a:cubicBezTo>
                  <a:cubicBezTo>
                    <a:pt x="1" y="5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226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0" name="Freeform 371">
              <a:extLst>
                <a:ext uri="{FF2B5EF4-FFF2-40B4-BE49-F238E27FC236}">
                  <a16:creationId xmlns:a16="http://schemas.microsoft.com/office/drawing/2014/main" id="{FC926142-BD3B-A0BB-78D7-C30D4448E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1013"/>
              <a:ext cx="22" cy="17"/>
            </a:xfrm>
            <a:custGeom>
              <a:avLst/>
              <a:gdLst>
                <a:gd name="T0" fmla="*/ 9 w 9"/>
                <a:gd name="T1" fmla="*/ 1 h 7"/>
                <a:gd name="T2" fmla="*/ 5 w 9"/>
                <a:gd name="T3" fmla="*/ 7 h 7"/>
                <a:gd name="T4" fmla="*/ 1 w 9"/>
                <a:gd name="T5" fmla="*/ 5 h 7"/>
                <a:gd name="T6" fmla="*/ 3 w 9"/>
                <a:gd name="T7" fmla="*/ 3 h 7"/>
                <a:gd name="T8" fmla="*/ 0 w 9"/>
                <a:gd name="T9" fmla="*/ 2 h 7"/>
                <a:gd name="T10" fmla="*/ 3 w 9"/>
                <a:gd name="T11" fmla="*/ 1 h 7"/>
                <a:gd name="T12" fmla="*/ 9 w 9"/>
                <a:gd name="T1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7">
                  <a:moveTo>
                    <a:pt x="9" y="1"/>
                  </a:moveTo>
                  <a:cubicBezTo>
                    <a:pt x="6" y="2"/>
                    <a:pt x="7" y="5"/>
                    <a:pt x="5" y="7"/>
                  </a:cubicBezTo>
                  <a:cubicBezTo>
                    <a:pt x="4" y="5"/>
                    <a:pt x="2" y="6"/>
                    <a:pt x="1" y="5"/>
                  </a:cubicBezTo>
                  <a:cubicBezTo>
                    <a:pt x="1" y="4"/>
                    <a:pt x="3" y="5"/>
                    <a:pt x="3" y="3"/>
                  </a:cubicBezTo>
                  <a:cubicBezTo>
                    <a:pt x="2" y="2"/>
                    <a:pt x="0" y="4"/>
                    <a:pt x="0" y="2"/>
                  </a:cubicBezTo>
                  <a:cubicBezTo>
                    <a:pt x="0" y="0"/>
                    <a:pt x="2" y="0"/>
                    <a:pt x="3" y="1"/>
                  </a:cubicBezTo>
                  <a:cubicBezTo>
                    <a:pt x="5" y="1"/>
                    <a:pt x="7" y="0"/>
                    <a:pt x="9" y="1"/>
                  </a:cubicBezTo>
                  <a:close/>
                </a:path>
              </a:pathLst>
            </a:custGeom>
            <a:solidFill>
              <a:srgbClr val="264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1" name="Freeform 372">
              <a:extLst>
                <a:ext uri="{FF2B5EF4-FFF2-40B4-BE49-F238E27FC236}">
                  <a16:creationId xmlns:a16="http://schemas.microsoft.com/office/drawing/2014/main" id="{A6489010-BE14-6CD2-01D1-9AB87200B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2" y="1030"/>
              <a:ext cx="23" cy="11"/>
            </a:xfrm>
            <a:custGeom>
              <a:avLst/>
              <a:gdLst>
                <a:gd name="T0" fmla="*/ 4 w 10"/>
                <a:gd name="T1" fmla="*/ 0 h 5"/>
                <a:gd name="T2" fmla="*/ 10 w 10"/>
                <a:gd name="T3" fmla="*/ 4 h 5"/>
                <a:gd name="T4" fmla="*/ 4 w 10"/>
                <a:gd name="T5" fmla="*/ 4 h 5"/>
                <a:gd name="T6" fmla="*/ 1 w 10"/>
                <a:gd name="T7" fmla="*/ 3 h 5"/>
                <a:gd name="T8" fmla="*/ 4 w 10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5">
                  <a:moveTo>
                    <a:pt x="4" y="0"/>
                  </a:moveTo>
                  <a:cubicBezTo>
                    <a:pt x="6" y="3"/>
                    <a:pt x="8" y="2"/>
                    <a:pt x="10" y="4"/>
                  </a:cubicBezTo>
                  <a:cubicBezTo>
                    <a:pt x="8" y="4"/>
                    <a:pt x="6" y="4"/>
                    <a:pt x="4" y="4"/>
                  </a:cubicBezTo>
                  <a:cubicBezTo>
                    <a:pt x="3" y="3"/>
                    <a:pt x="1" y="5"/>
                    <a:pt x="1" y="3"/>
                  </a:cubicBezTo>
                  <a:cubicBezTo>
                    <a:pt x="0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264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2" name="Freeform 373">
              <a:extLst>
                <a:ext uri="{FF2B5EF4-FFF2-40B4-BE49-F238E27FC236}">
                  <a16:creationId xmlns:a16="http://schemas.microsoft.com/office/drawing/2014/main" id="{2071A55B-6862-F486-8D5B-0A6AE044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" y="1214"/>
              <a:ext cx="23" cy="15"/>
            </a:xfrm>
            <a:custGeom>
              <a:avLst/>
              <a:gdLst>
                <a:gd name="T0" fmla="*/ 9 w 10"/>
                <a:gd name="T1" fmla="*/ 0 h 6"/>
                <a:gd name="T2" fmla="*/ 10 w 10"/>
                <a:gd name="T3" fmla="*/ 1 h 6"/>
                <a:gd name="T4" fmla="*/ 8 w 10"/>
                <a:gd name="T5" fmla="*/ 4 h 6"/>
                <a:gd name="T6" fmla="*/ 0 w 10"/>
                <a:gd name="T7" fmla="*/ 5 h 6"/>
                <a:gd name="T8" fmla="*/ 9 w 1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6">
                  <a:moveTo>
                    <a:pt x="9" y="0"/>
                  </a:moveTo>
                  <a:cubicBezTo>
                    <a:pt x="9" y="1"/>
                    <a:pt x="10" y="1"/>
                    <a:pt x="10" y="1"/>
                  </a:cubicBezTo>
                  <a:cubicBezTo>
                    <a:pt x="10" y="2"/>
                    <a:pt x="7" y="2"/>
                    <a:pt x="8" y="4"/>
                  </a:cubicBezTo>
                  <a:cubicBezTo>
                    <a:pt x="6" y="4"/>
                    <a:pt x="3" y="6"/>
                    <a:pt x="0" y="5"/>
                  </a:cubicBezTo>
                  <a:cubicBezTo>
                    <a:pt x="2" y="1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2B3A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3" name="Freeform 374">
              <a:extLst>
                <a:ext uri="{FF2B5EF4-FFF2-40B4-BE49-F238E27FC236}">
                  <a16:creationId xmlns:a16="http://schemas.microsoft.com/office/drawing/2014/main" id="{7C6FC832-C3CA-51C0-148C-254B3FA85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8" y="1248"/>
              <a:ext cx="22" cy="9"/>
            </a:xfrm>
            <a:custGeom>
              <a:avLst/>
              <a:gdLst>
                <a:gd name="T0" fmla="*/ 6 w 9"/>
                <a:gd name="T1" fmla="*/ 0 h 4"/>
                <a:gd name="T2" fmla="*/ 9 w 9"/>
                <a:gd name="T3" fmla="*/ 2 h 4"/>
                <a:gd name="T4" fmla="*/ 0 w 9"/>
                <a:gd name="T5" fmla="*/ 2 h 4"/>
                <a:gd name="T6" fmla="*/ 6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6" y="0"/>
                  </a:moveTo>
                  <a:cubicBezTo>
                    <a:pt x="7" y="2"/>
                    <a:pt x="8" y="2"/>
                    <a:pt x="9" y="2"/>
                  </a:cubicBezTo>
                  <a:cubicBezTo>
                    <a:pt x="6" y="4"/>
                    <a:pt x="3" y="4"/>
                    <a:pt x="0" y="2"/>
                  </a:cubicBezTo>
                  <a:cubicBezTo>
                    <a:pt x="2" y="1"/>
                    <a:pt x="4" y="0"/>
                    <a:pt x="6" y="0"/>
                  </a:cubicBezTo>
                  <a:close/>
                </a:path>
              </a:pathLst>
            </a:custGeom>
            <a:solidFill>
              <a:srgbClr val="2B3A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4" name="Freeform 375">
              <a:extLst>
                <a:ext uri="{FF2B5EF4-FFF2-40B4-BE49-F238E27FC236}">
                  <a16:creationId xmlns:a16="http://schemas.microsoft.com/office/drawing/2014/main" id="{7B4ECA6C-3697-C493-DD3C-9CBC662A3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9" y="1079"/>
              <a:ext cx="31" cy="10"/>
            </a:xfrm>
            <a:custGeom>
              <a:avLst/>
              <a:gdLst>
                <a:gd name="T0" fmla="*/ 6 w 13"/>
                <a:gd name="T1" fmla="*/ 1 h 4"/>
                <a:gd name="T2" fmla="*/ 10 w 13"/>
                <a:gd name="T3" fmla="*/ 0 h 4"/>
                <a:gd name="T4" fmla="*/ 13 w 13"/>
                <a:gd name="T5" fmla="*/ 2 h 4"/>
                <a:gd name="T6" fmla="*/ 1 w 13"/>
                <a:gd name="T7" fmla="*/ 4 h 4"/>
                <a:gd name="T8" fmla="*/ 6 w 1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6" y="1"/>
                  </a:moveTo>
                  <a:cubicBezTo>
                    <a:pt x="8" y="0"/>
                    <a:pt x="9" y="0"/>
                    <a:pt x="10" y="0"/>
                  </a:cubicBezTo>
                  <a:cubicBezTo>
                    <a:pt x="11" y="1"/>
                    <a:pt x="13" y="1"/>
                    <a:pt x="13" y="2"/>
                  </a:cubicBezTo>
                  <a:cubicBezTo>
                    <a:pt x="9" y="3"/>
                    <a:pt x="4" y="1"/>
                    <a:pt x="1" y="4"/>
                  </a:cubicBezTo>
                  <a:cubicBezTo>
                    <a:pt x="0" y="0"/>
                    <a:pt x="5" y="3"/>
                    <a:pt x="6" y="1"/>
                  </a:cubicBezTo>
                  <a:close/>
                </a:path>
              </a:pathLst>
            </a:custGeom>
            <a:solidFill>
              <a:srgbClr val="2C44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5" name="Freeform 376">
              <a:extLst>
                <a:ext uri="{FF2B5EF4-FFF2-40B4-BE49-F238E27FC236}">
                  <a16:creationId xmlns:a16="http://schemas.microsoft.com/office/drawing/2014/main" id="{E7ED5C3F-050F-D065-1B2F-EF390C474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1" y="959"/>
              <a:ext cx="28" cy="7"/>
            </a:xfrm>
            <a:custGeom>
              <a:avLst/>
              <a:gdLst>
                <a:gd name="T0" fmla="*/ 12 w 12"/>
                <a:gd name="T1" fmla="*/ 1 h 3"/>
                <a:gd name="T2" fmla="*/ 6 w 12"/>
                <a:gd name="T3" fmla="*/ 3 h 3"/>
                <a:gd name="T4" fmla="*/ 0 w 12"/>
                <a:gd name="T5" fmla="*/ 0 h 3"/>
                <a:gd name="T6" fmla="*/ 12 w 12"/>
                <a:gd name="T7" fmla="*/ 0 h 3"/>
                <a:gd name="T8" fmla="*/ 12 w 1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">
                  <a:moveTo>
                    <a:pt x="12" y="1"/>
                  </a:moveTo>
                  <a:cubicBezTo>
                    <a:pt x="10" y="1"/>
                    <a:pt x="8" y="1"/>
                    <a:pt x="6" y="3"/>
                  </a:cubicBezTo>
                  <a:cubicBezTo>
                    <a:pt x="4" y="1"/>
                    <a:pt x="2" y="2"/>
                    <a:pt x="0" y="0"/>
                  </a:cubicBezTo>
                  <a:cubicBezTo>
                    <a:pt x="4" y="1"/>
                    <a:pt x="8" y="0"/>
                    <a:pt x="12" y="0"/>
                  </a:cubicBezTo>
                  <a:cubicBezTo>
                    <a:pt x="12" y="1"/>
                    <a:pt x="12" y="1"/>
                    <a:pt x="12" y="1"/>
                  </a:cubicBezTo>
                  <a:close/>
                </a:path>
              </a:pathLst>
            </a:custGeom>
            <a:solidFill>
              <a:srgbClr val="253A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6" name="Freeform 377">
              <a:extLst>
                <a:ext uri="{FF2B5EF4-FFF2-40B4-BE49-F238E27FC236}">
                  <a16:creationId xmlns:a16="http://schemas.microsoft.com/office/drawing/2014/main" id="{62055DD9-A294-D150-950D-8EFD8BA1C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3" y="1141"/>
              <a:ext cx="22" cy="9"/>
            </a:xfrm>
            <a:custGeom>
              <a:avLst/>
              <a:gdLst>
                <a:gd name="T0" fmla="*/ 9 w 9"/>
                <a:gd name="T1" fmla="*/ 0 h 4"/>
                <a:gd name="T2" fmla="*/ 2 w 9"/>
                <a:gd name="T3" fmla="*/ 3 h 4"/>
                <a:gd name="T4" fmla="*/ 0 w 9"/>
                <a:gd name="T5" fmla="*/ 2 h 4"/>
                <a:gd name="T6" fmla="*/ 2 w 9"/>
                <a:gd name="T7" fmla="*/ 1 h 4"/>
                <a:gd name="T8" fmla="*/ 9 w 9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7" y="3"/>
                    <a:pt x="5" y="4"/>
                    <a:pt x="2" y="3"/>
                  </a:cubicBezTo>
                  <a:cubicBezTo>
                    <a:pt x="2" y="3"/>
                    <a:pt x="0" y="2"/>
                    <a:pt x="0" y="2"/>
                  </a:cubicBezTo>
                  <a:cubicBezTo>
                    <a:pt x="0" y="1"/>
                    <a:pt x="2" y="1"/>
                    <a:pt x="2" y="1"/>
                  </a:cubicBezTo>
                  <a:cubicBezTo>
                    <a:pt x="5" y="0"/>
                    <a:pt x="7" y="0"/>
                    <a:pt x="9" y="0"/>
                  </a:cubicBezTo>
                  <a:close/>
                </a:path>
              </a:pathLst>
            </a:custGeom>
            <a:solidFill>
              <a:srgbClr val="283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7" name="Freeform 378">
              <a:extLst>
                <a:ext uri="{FF2B5EF4-FFF2-40B4-BE49-F238E27FC236}">
                  <a16:creationId xmlns:a16="http://schemas.microsoft.com/office/drawing/2014/main" id="{F8BCF983-C670-73E3-CA0D-9656869F2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6" y="1238"/>
              <a:ext cx="21" cy="10"/>
            </a:xfrm>
            <a:custGeom>
              <a:avLst/>
              <a:gdLst>
                <a:gd name="T0" fmla="*/ 8 w 9"/>
                <a:gd name="T1" fmla="*/ 1 h 4"/>
                <a:gd name="T2" fmla="*/ 7 w 9"/>
                <a:gd name="T3" fmla="*/ 3 h 4"/>
                <a:gd name="T4" fmla="*/ 0 w 9"/>
                <a:gd name="T5" fmla="*/ 2 h 4"/>
                <a:gd name="T6" fmla="*/ 8 w 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8" y="1"/>
                  </a:moveTo>
                  <a:cubicBezTo>
                    <a:pt x="8" y="2"/>
                    <a:pt x="9" y="3"/>
                    <a:pt x="7" y="3"/>
                  </a:cubicBezTo>
                  <a:cubicBezTo>
                    <a:pt x="5" y="3"/>
                    <a:pt x="3" y="4"/>
                    <a:pt x="0" y="2"/>
                  </a:cubicBezTo>
                  <a:cubicBezTo>
                    <a:pt x="4" y="1"/>
                    <a:pt x="6" y="0"/>
                    <a:pt x="8" y="1"/>
                  </a:cubicBezTo>
                  <a:close/>
                </a:path>
              </a:pathLst>
            </a:custGeom>
            <a:solidFill>
              <a:srgbClr val="2B3A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8" name="Freeform 379">
              <a:extLst>
                <a:ext uri="{FF2B5EF4-FFF2-40B4-BE49-F238E27FC236}">
                  <a16:creationId xmlns:a16="http://schemas.microsoft.com/office/drawing/2014/main" id="{26112A7D-E34D-0DDE-A608-7527690AA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3" y="928"/>
              <a:ext cx="19" cy="9"/>
            </a:xfrm>
            <a:custGeom>
              <a:avLst/>
              <a:gdLst>
                <a:gd name="T0" fmla="*/ 8 w 8"/>
                <a:gd name="T1" fmla="*/ 2 h 4"/>
                <a:gd name="T2" fmla="*/ 7 w 8"/>
                <a:gd name="T3" fmla="*/ 4 h 4"/>
                <a:gd name="T4" fmla="*/ 0 w 8"/>
                <a:gd name="T5" fmla="*/ 1 h 4"/>
                <a:gd name="T6" fmla="*/ 5 w 8"/>
                <a:gd name="T7" fmla="*/ 2 h 4"/>
                <a:gd name="T8" fmla="*/ 5 w 8"/>
                <a:gd name="T9" fmla="*/ 0 h 4"/>
                <a:gd name="T10" fmla="*/ 8 w 8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">
                  <a:moveTo>
                    <a:pt x="8" y="2"/>
                  </a:moveTo>
                  <a:cubicBezTo>
                    <a:pt x="8" y="3"/>
                    <a:pt x="7" y="3"/>
                    <a:pt x="7" y="4"/>
                  </a:cubicBezTo>
                  <a:cubicBezTo>
                    <a:pt x="4" y="4"/>
                    <a:pt x="3" y="2"/>
                    <a:pt x="0" y="1"/>
                  </a:cubicBezTo>
                  <a:cubicBezTo>
                    <a:pt x="2" y="0"/>
                    <a:pt x="4" y="2"/>
                    <a:pt x="5" y="2"/>
                  </a:cubicBezTo>
                  <a:cubicBezTo>
                    <a:pt x="7" y="2"/>
                    <a:pt x="5" y="1"/>
                    <a:pt x="5" y="0"/>
                  </a:cubicBezTo>
                  <a:cubicBezTo>
                    <a:pt x="7" y="0"/>
                    <a:pt x="8" y="1"/>
                    <a:pt x="8" y="2"/>
                  </a:cubicBezTo>
                  <a:close/>
                </a:path>
              </a:pathLst>
            </a:custGeom>
            <a:solidFill>
              <a:srgbClr val="253A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9" name="Freeform 380">
              <a:extLst>
                <a:ext uri="{FF2B5EF4-FFF2-40B4-BE49-F238E27FC236}">
                  <a16:creationId xmlns:a16="http://schemas.microsoft.com/office/drawing/2014/main" id="{EE6658F7-D40C-587F-18BE-A16F99352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" y="970"/>
              <a:ext cx="5" cy="29"/>
            </a:xfrm>
            <a:custGeom>
              <a:avLst/>
              <a:gdLst>
                <a:gd name="T0" fmla="*/ 2 w 2"/>
                <a:gd name="T1" fmla="*/ 12 h 12"/>
                <a:gd name="T2" fmla="*/ 2 w 2"/>
                <a:gd name="T3" fmla="*/ 0 h 12"/>
                <a:gd name="T4" fmla="*/ 2 w 2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2">
                  <a:moveTo>
                    <a:pt x="2" y="12"/>
                  </a:moveTo>
                  <a:cubicBezTo>
                    <a:pt x="0" y="8"/>
                    <a:pt x="0" y="4"/>
                    <a:pt x="2" y="0"/>
                  </a:cubicBezTo>
                  <a:cubicBezTo>
                    <a:pt x="2" y="4"/>
                    <a:pt x="2" y="8"/>
                    <a:pt x="2" y="12"/>
                  </a:cubicBezTo>
                  <a:close/>
                </a:path>
              </a:pathLst>
            </a:custGeom>
            <a:solidFill>
              <a:srgbClr val="2B3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0" name="Freeform 381">
              <a:extLst>
                <a:ext uri="{FF2B5EF4-FFF2-40B4-BE49-F238E27FC236}">
                  <a16:creationId xmlns:a16="http://schemas.microsoft.com/office/drawing/2014/main" id="{AC64DE03-5050-B653-D42E-62B6F19A5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" y="778"/>
              <a:ext cx="228" cy="76"/>
            </a:xfrm>
            <a:custGeom>
              <a:avLst/>
              <a:gdLst>
                <a:gd name="T0" fmla="*/ 55 w 96"/>
                <a:gd name="T1" fmla="*/ 31 h 32"/>
                <a:gd name="T2" fmla="*/ 54 w 96"/>
                <a:gd name="T3" fmla="*/ 30 h 32"/>
                <a:gd name="T4" fmla="*/ 59 w 96"/>
                <a:gd name="T5" fmla="*/ 27 h 32"/>
                <a:gd name="T6" fmla="*/ 60 w 96"/>
                <a:gd name="T7" fmla="*/ 27 h 32"/>
                <a:gd name="T8" fmla="*/ 59 w 96"/>
                <a:gd name="T9" fmla="*/ 27 h 32"/>
                <a:gd name="T10" fmla="*/ 49 w 96"/>
                <a:gd name="T11" fmla="*/ 29 h 32"/>
                <a:gd name="T12" fmla="*/ 44 w 96"/>
                <a:gd name="T13" fmla="*/ 26 h 32"/>
                <a:gd name="T14" fmla="*/ 59 w 96"/>
                <a:gd name="T15" fmla="*/ 24 h 32"/>
                <a:gd name="T16" fmla="*/ 59 w 96"/>
                <a:gd name="T17" fmla="*/ 23 h 32"/>
                <a:gd name="T18" fmla="*/ 59 w 96"/>
                <a:gd name="T19" fmla="*/ 24 h 32"/>
                <a:gd name="T20" fmla="*/ 46 w 96"/>
                <a:gd name="T21" fmla="*/ 25 h 32"/>
                <a:gd name="T22" fmla="*/ 38 w 96"/>
                <a:gd name="T23" fmla="*/ 23 h 32"/>
                <a:gd name="T24" fmla="*/ 25 w 96"/>
                <a:gd name="T25" fmla="*/ 22 h 32"/>
                <a:gd name="T26" fmla="*/ 23 w 96"/>
                <a:gd name="T27" fmla="*/ 22 h 32"/>
                <a:gd name="T28" fmla="*/ 17 w 96"/>
                <a:gd name="T29" fmla="*/ 23 h 32"/>
                <a:gd name="T30" fmla="*/ 3 w 96"/>
                <a:gd name="T31" fmla="*/ 19 h 32"/>
                <a:gd name="T32" fmla="*/ 3 w 96"/>
                <a:gd name="T33" fmla="*/ 17 h 32"/>
                <a:gd name="T34" fmla="*/ 6 w 96"/>
                <a:gd name="T35" fmla="*/ 14 h 32"/>
                <a:gd name="T36" fmla="*/ 2 w 96"/>
                <a:gd name="T37" fmla="*/ 11 h 32"/>
                <a:gd name="T38" fmla="*/ 2 w 96"/>
                <a:gd name="T39" fmla="*/ 11 h 32"/>
                <a:gd name="T40" fmla="*/ 4 w 96"/>
                <a:gd name="T41" fmla="*/ 9 h 32"/>
                <a:gd name="T42" fmla="*/ 9 w 96"/>
                <a:gd name="T43" fmla="*/ 11 h 32"/>
                <a:gd name="T44" fmla="*/ 15 w 96"/>
                <a:gd name="T45" fmla="*/ 12 h 32"/>
                <a:gd name="T46" fmla="*/ 6 w 96"/>
                <a:gd name="T47" fmla="*/ 9 h 32"/>
                <a:gd name="T48" fmla="*/ 3 w 96"/>
                <a:gd name="T49" fmla="*/ 7 h 32"/>
                <a:gd name="T50" fmla="*/ 7 w 96"/>
                <a:gd name="T51" fmla="*/ 5 h 32"/>
                <a:gd name="T52" fmla="*/ 15 w 96"/>
                <a:gd name="T53" fmla="*/ 7 h 32"/>
                <a:gd name="T54" fmla="*/ 6 w 96"/>
                <a:gd name="T55" fmla="*/ 4 h 32"/>
                <a:gd name="T56" fmla="*/ 10 w 96"/>
                <a:gd name="T57" fmla="*/ 1 h 32"/>
                <a:gd name="T58" fmla="*/ 23 w 96"/>
                <a:gd name="T59" fmla="*/ 6 h 32"/>
                <a:gd name="T60" fmla="*/ 53 w 96"/>
                <a:gd name="T61" fmla="*/ 13 h 32"/>
                <a:gd name="T62" fmla="*/ 54 w 96"/>
                <a:gd name="T63" fmla="*/ 13 h 32"/>
                <a:gd name="T64" fmla="*/ 84 w 96"/>
                <a:gd name="T65" fmla="*/ 17 h 32"/>
                <a:gd name="T66" fmla="*/ 89 w 96"/>
                <a:gd name="T67" fmla="*/ 20 h 32"/>
                <a:gd name="T68" fmla="*/ 93 w 96"/>
                <a:gd name="T69" fmla="*/ 20 h 32"/>
                <a:gd name="T70" fmla="*/ 96 w 96"/>
                <a:gd name="T71" fmla="*/ 21 h 32"/>
                <a:gd name="T72" fmla="*/ 94 w 96"/>
                <a:gd name="T73" fmla="*/ 24 h 32"/>
                <a:gd name="T74" fmla="*/ 88 w 96"/>
                <a:gd name="T75" fmla="*/ 23 h 32"/>
                <a:gd name="T76" fmla="*/ 88 w 96"/>
                <a:gd name="T77" fmla="*/ 23 h 32"/>
                <a:gd name="T78" fmla="*/ 88 w 96"/>
                <a:gd name="T79" fmla="*/ 23 h 32"/>
                <a:gd name="T80" fmla="*/ 96 w 96"/>
                <a:gd name="T81" fmla="*/ 27 h 32"/>
                <a:gd name="T82" fmla="*/ 96 w 96"/>
                <a:gd name="T83" fmla="*/ 27 h 32"/>
                <a:gd name="T84" fmla="*/ 95 w 96"/>
                <a:gd name="T85" fmla="*/ 27 h 32"/>
                <a:gd name="T86" fmla="*/ 93 w 96"/>
                <a:gd name="T87" fmla="*/ 27 h 32"/>
                <a:gd name="T88" fmla="*/ 79 w 96"/>
                <a:gd name="T89" fmla="*/ 27 h 32"/>
                <a:gd name="T90" fmla="*/ 79 w 96"/>
                <a:gd name="T91" fmla="*/ 27 h 32"/>
                <a:gd name="T92" fmla="*/ 76 w 96"/>
                <a:gd name="T93" fmla="*/ 29 h 32"/>
                <a:gd name="T94" fmla="*/ 58 w 96"/>
                <a:gd name="T95" fmla="*/ 32 h 32"/>
                <a:gd name="T96" fmla="*/ 55 w 96"/>
                <a:gd name="T97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" h="32">
                  <a:moveTo>
                    <a:pt x="55" y="31"/>
                  </a:moveTo>
                  <a:cubicBezTo>
                    <a:pt x="55" y="30"/>
                    <a:pt x="55" y="30"/>
                    <a:pt x="54" y="30"/>
                  </a:cubicBezTo>
                  <a:cubicBezTo>
                    <a:pt x="55" y="27"/>
                    <a:pt x="58" y="29"/>
                    <a:pt x="59" y="27"/>
                  </a:cubicBezTo>
                  <a:cubicBezTo>
                    <a:pt x="60" y="27"/>
                    <a:pt x="59" y="26"/>
                    <a:pt x="60" y="27"/>
                  </a:cubicBezTo>
                  <a:cubicBezTo>
                    <a:pt x="60" y="27"/>
                    <a:pt x="60" y="27"/>
                    <a:pt x="59" y="27"/>
                  </a:cubicBezTo>
                  <a:cubicBezTo>
                    <a:pt x="56" y="28"/>
                    <a:pt x="52" y="29"/>
                    <a:pt x="49" y="29"/>
                  </a:cubicBezTo>
                  <a:cubicBezTo>
                    <a:pt x="47" y="28"/>
                    <a:pt x="46" y="27"/>
                    <a:pt x="44" y="26"/>
                  </a:cubicBezTo>
                  <a:cubicBezTo>
                    <a:pt x="49" y="24"/>
                    <a:pt x="54" y="25"/>
                    <a:pt x="59" y="24"/>
                  </a:cubicBezTo>
                  <a:cubicBezTo>
                    <a:pt x="60" y="24"/>
                    <a:pt x="59" y="23"/>
                    <a:pt x="59" y="23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5" y="25"/>
                    <a:pt x="50" y="25"/>
                    <a:pt x="46" y="25"/>
                  </a:cubicBezTo>
                  <a:cubicBezTo>
                    <a:pt x="43" y="26"/>
                    <a:pt x="40" y="25"/>
                    <a:pt x="38" y="23"/>
                  </a:cubicBezTo>
                  <a:cubicBezTo>
                    <a:pt x="34" y="23"/>
                    <a:pt x="30" y="18"/>
                    <a:pt x="25" y="22"/>
                  </a:cubicBezTo>
                  <a:cubicBezTo>
                    <a:pt x="25" y="23"/>
                    <a:pt x="24" y="22"/>
                    <a:pt x="23" y="22"/>
                  </a:cubicBezTo>
                  <a:cubicBezTo>
                    <a:pt x="21" y="21"/>
                    <a:pt x="19" y="21"/>
                    <a:pt x="17" y="23"/>
                  </a:cubicBezTo>
                  <a:cubicBezTo>
                    <a:pt x="12" y="23"/>
                    <a:pt x="8" y="21"/>
                    <a:pt x="3" y="19"/>
                  </a:cubicBezTo>
                  <a:cubicBezTo>
                    <a:pt x="2" y="18"/>
                    <a:pt x="2" y="18"/>
                    <a:pt x="3" y="17"/>
                  </a:cubicBezTo>
                  <a:cubicBezTo>
                    <a:pt x="3" y="15"/>
                    <a:pt x="4" y="15"/>
                    <a:pt x="6" y="14"/>
                  </a:cubicBezTo>
                  <a:cubicBezTo>
                    <a:pt x="4" y="14"/>
                    <a:pt x="4" y="12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9"/>
                    <a:pt x="2" y="8"/>
                    <a:pt x="4" y="9"/>
                  </a:cubicBezTo>
                  <a:cubicBezTo>
                    <a:pt x="5" y="9"/>
                    <a:pt x="7" y="10"/>
                    <a:pt x="9" y="11"/>
                  </a:cubicBezTo>
                  <a:cubicBezTo>
                    <a:pt x="11" y="11"/>
                    <a:pt x="13" y="12"/>
                    <a:pt x="15" y="12"/>
                  </a:cubicBezTo>
                  <a:cubicBezTo>
                    <a:pt x="12" y="12"/>
                    <a:pt x="9" y="10"/>
                    <a:pt x="6" y="9"/>
                  </a:cubicBezTo>
                  <a:cubicBezTo>
                    <a:pt x="4" y="9"/>
                    <a:pt x="3" y="8"/>
                    <a:pt x="3" y="7"/>
                  </a:cubicBezTo>
                  <a:cubicBezTo>
                    <a:pt x="4" y="5"/>
                    <a:pt x="6" y="4"/>
                    <a:pt x="7" y="5"/>
                  </a:cubicBezTo>
                  <a:cubicBezTo>
                    <a:pt x="10" y="6"/>
                    <a:pt x="12" y="7"/>
                    <a:pt x="15" y="7"/>
                  </a:cubicBezTo>
                  <a:cubicBezTo>
                    <a:pt x="12" y="6"/>
                    <a:pt x="9" y="6"/>
                    <a:pt x="6" y="4"/>
                  </a:cubicBezTo>
                  <a:cubicBezTo>
                    <a:pt x="5" y="1"/>
                    <a:pt x="7" y="0"/>
                    <a:pt x="10" y="1"/>
                  </a:cubicBezTo>
                  <a:cubicBezTo>
                    <a:pt x="14" y="2"/>
                    <a:pt x="19" y="3"/>
                    <a:pt x="23" y="6"/>
                  </a:cubicBezTo>
                  <a:cubicBezTo>
                    <a:pt x="32" y="14"/>
                    <a:pt x="41" y="17"/>
                    <a:pt x="53" y="13"/>
                  </a:cubicBezTo>
                  <a:cubicBezTo>
                    <a:pt x="53" y="13"/>
                    <a:pt x="54" y="13"/>
                    <a:pt x="54" y="13"/>
                  </a:cubicBezTo>
                  <a:cubicBezTo>
                    <a:pt x="64" y="12"/>
                    <a:pt x="74" y="16"/>
                    <a:pt x="84" y="17"/>
                  </a:cubicBezTo>
                  <a:cubicBezTo>
                    <a:pt x="85" y="17"/>
                    <a:pt x="87" y="20"/>
                    <a:pt x="89" y="20"/>
                  </a:cubicBezTo>
                  <a:cubicBezTo>
                    <a:pt x="90" y="21"/>
                    <a:pt x="91" y="20"/>
                    <a:pt x="93" y="20"/>
                  </a:cubicBezTo>
                  <a:cubicBezTo>
                    <a:pt x="94" y="20"/>
                    <a:pt x="95" y="19"/>
                    <a:pt x="96" y="21"/>
                  </a:cubicBezTo>
                  <a:cubicBezTo>
                    <a:pt x="96" y="22"/>
                    <a:pt x="95" y="23"/>
                    <a:pt x="94" y="24"/>
                  </a:cubicBezTo>
                  <a:cubicBezTo>
                    <a:pt x="92" y="24"/>
                    <a:pt x="90" y="23"/>
                    <a:pt x="88" y="23"/>
                  </a:cubicBezTo>
                  <a:cubicBezTo>
                    <a:pt x="88" y="23"/>
                    <a:pt x="88" y="24"/>
                    <a:pt x="88" y="23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91" y="24"/>
                    <a:pt x="95" y="24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5" y="27"/>
                  </a:cubicBezTo>
                  <a:cubicBezTo>
                    <a:pt x="94" y="27"/>
                    <a:pt x="94" y="27"/>
                    <a:pt x="93" y="27"/>
                  </a:cubicBezTo>
                  <a:cubicBezTo>
                    <a:pt x="88" y="28"/>
                    <a:pt x="83" y="30"/>
                    <a:pt x="79" y="27"/>
                  </a:cubicBezTo>
                  <a:cubicBezTo>
                    <a:pt x="78" y="26"/>
                    <a:pt x="79" y="27"/>
                    <a:pt x="79" y="27"/>
                  </a:cubicBezTo>
                  <a:cubicBezTo>
                    <a:pt x="78" y="28"/>
                    <a:pt x="77" y="29"/>
                    <a:pt x="76" y="29"/>
                  </a:cubicBezTo>
                  <a:cubicBezTo>
                    <a:pt x="70" y="29"/>
                    <a:pt x="64" y="31"/>
                    <a:pt x="58" y="32"/>
                  </a:cubicBezTo>
                  <a:cubicBezTo>
                    <a:pt x="57" y="32"/>
                    <a:pt x="56" y="32"/>
                    <a:pt x="55" y="31"/>
                  </a:cubicBezTo>
                  <a:close/>
                </a:path>
              </a:pathLst>
            </a:custGeom>
            <a:solidFill>
              <a:srgbClr val="1B6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1" name="Freeform 382">
              <a:extLst>
                <a:ext uri="{FF2B5EF4-FFF2-40B4-BE49-F238E27FC236}">
                  <a16:creationId xmlns:a16="http://schemas.microsoft.com/office/drawing/2014/main" id="{E214D17B-4DD7-7F45-B306-CC541AFCD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2" y="861"/>
              <a:ext cx="166" cy="79"/>
            </a:xfrm>
            <a:custGeom>
              <a:avLst/>
              <a:gdLst>
                <a:gd name="T0" fmla="*/ 12 w 70"/>
                <a:gd name="T1" fmla="*/ 16 h 33"/>
                <a:gd name="T2" fmla="*/ 0 w 70"/>
                <a:gd name="T3" fmla="*/ 13 h 33"/>
                <a:gd name="T4" fmla="*/ 13 w 70"/>
                <a:gd name="T5" fmla="*/ 15 h 33"/>
                <a:gd name="T6" fmla="*/ 19 w 70"/>
                <a:gd name="T7" fmla="*/ 14 h 33"/>
                <a:gd name="T8" fmla="*/ 25 w 70"/>
                <a:gd name="T9" fmla="*/ 13 h 33"/>
                <a:gd name="T10" fmla="*/ 46 w 70"/>
                <a:gd name="T11" fmla="*/ 13 h 33"/>
                <a:gd name="T12" fmla="*/ 49 w 70"/>
                <a:gd name="T13" fmla="*/ 10 h 33"/>
                <a:gd name="T14" fmla="*/ 49 w 70"/>
                <a:gd name="T15" fmla="*/ 10 h 33"/>
                <a:gd name="T16" fmla="*/ 52 w 70"/>
                <a:gd name="T17" fmla="*/ 9 h 33"/>
                <a:gd name="T18" fmla="*/ 51 w 70"/>
                <a:gd name="T19" fmla="*/ 9 h 33"/>
                <a:gd name="T20" fmla="*/ 50 w 70"/>
                <a:gd name="T21" fmla="*/ 7 h 33"/>
                <a:gd name="T22" fmla="*/ 48 w 70"/>
                <a:gd name="T23" fmla="*/ 6 h 33"/>
                <a:gd name="T24" fmla="*/ 41 w 70"/>
                <a:gd name="T25" fmla="*/ 3 h 33"/>
                <a:gd name="T26" fmla="*/ 41 w 70"/>
                <a:gd name="T27" fmla="*/ 1 h 33"/>
                <a:gd name="T28" fmla="*/ 46 w 70"/>
                <a:gd name="T29" fmla="*/ 1 h 33"/>
                <a:gd name="T30" fmla="*/ 61 w 70"/>
                <a:gd name="T31" fmla="*/ 2 h 33"/>
                <a:gd name="T32" fmla="*/ 60 w 70"/>
                <a:gd name="T33" fmla="*/ 4 h 33"/>
                <a:gd name="T34" fmla="*/ 56 w 70"/>
                <a:gd name="T35" fmla="*/ 4 h 33"/>
                <a:gd name="T36" fmla="*/ 56 w 70"/>
                <a:gd name="T37" fmla="*/ 5 h 33"/>
                <a:gd name="T38" fmla="*/ 68 w 70"/>
                <a:gd name="T39" fmla="*/ 5 h 33"/>
                <a:gd name="T40" fmla="*/ 63 w 70"/>
                <a:gd name="T41" fmla="*/ 7 h 33"/>
                <a:gd name="T42" fmla="*/ 63 w 70"/>
                <a:gd name="T43" fmla="*/ 8 h 33"/>
                <a:gd name="T44" fmla="*/ 69 w 70"/>
                <a:gd name="T45" fmla="*/ 10 h 33"/>
                <a:gd name="T46" fmla="*/ 63 w 70"/>
                <a:gd name="T47" fmla="*/ 12 h 33"/>
                <a:gd name="T48" fmla="*/ 56 w 70"/>
                <a:gd name="T49" fmla="*/ 12 h 33"/>
                <a:gd name="T50" fmla="*/ 68 w 70"/>
                <a:gd name="T51" fmla="*/ 12 h 33"/>
                <a:gd name="T52" fmla="*/ 68 w 70"/>
                <a:gd name="T53" fmla="*/ 13 h 33"/>
                <a:gd name="T54" fmla="*/ 55 w 70"/>
                <a:gd name="T55" fmla="*/ 13 h 33"/>
                <a:gd name="T56" fmla="*/ 66 w 70"/>
                <a:gd name="T57" fmla="*/ 14 h 33"/>
                <a:gd name="T58" fmla="*/ 69 w 70"/>
                <a:gd name="T59" fmla="*/ 16 h 33"/>
                <a:gd name="T60" fmla="*/ 66 w 70"/>
                <a:gd name="T61" fmla="*/ 17 h 33"/>
                <a:gd name="T62" fmla="*/ 57 w 70"/>
                <a:gd name="T63" fmla="*/ 17 h 33"/>
                <a:gd name="T64" fmla="*/ 68 w 70"/>
                <a:gd name="T65" fmla="*/ 19 h 33"/>
                <a:gd name="T66" fmla="*/ 67 w 70"/>
                <a:gd name="T67" fmla="*/ 23 h 33"/>
                <a:gd name="T68" fmla="*/ 64 w 70"/>
                <a:gd name="T69" fmla="*/ 24 h 33"/>
                <a:gd name="T70" fmla="*/ 67 w 70"/>
                <a:gd name="T71" fmla="*/ 26 h 33"/>
                <a:gd name="T72" fmla="*/ 65 w 70"/>
                <a:gd name="T73" fmla="*/ 30 h 33"/>
                <a:gd name="T74" fmla="*/ 40 w 70"/>
                <a:gd name="T75" fmla="*/ 31 h 33"/>
                <a:gd name="T76" fmla="*/ 37 w 70"/>
                <a:gd name="T77" fmla="*/ 27 h 33"/>
                <a:gd name="T78" fmla="*/ 43 w 70"/>
                <a:gd name="T79" fmla="*/ 27 h 33"/>
                <a:gd name="T80" fmla="*/ 37 w 70"/>
                <a:gd name="T81" fmla="*/ 26 h 33"/>
                <a:gd name="T82" fmla="*/ 34 w 70"/>
                <a:gd name="T83" fmla="*/ 23 h 33"/>
                <a:gd name="T84" fmla="*/ 38 w 70"/>
                <a:gd name="T85" fmla="*/ 22 h 33"/>
                <a:gd name="T86" fmla="*/ 40 w 70"/>
                <a:gd name="T87" fmla="*/ 22 h 33"/>
                <a:gd name="T88" fmla="*/ 43 w 70"/>
                <a:gd name="T89" fmla="*/ 20 h 33"/>
                <a:gd name="T90" fmla="*/ 45 w 70"/>
                <a:gd name="T91" fmla="*/ 19 h 33"/>
                <a:gd name="T92" fmla="*/ 50 w 70"/>
                <a:gd name="T93" fmla="*/ 20 h 33"/>
                <a:gd name="T94" fmla="*/ 33 w 70"/>
                <a:gd name="T95" fmla="*/ 17 h 33"/>
                <a:gd name="T96" fmla="*/ 12 w 70"/>
                <a:gd name="T97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" h="33">
                  <a:moveTo>
                    <a:pt x="12" y="16"/>
                  </a:moveTo>
                  <a:cubicBezTo>
                    <a:pt x="8" y="15"/>
                    <a:pt x="4" y="16"/>
                    <a:pt x="0" y="13"/>
                  </a:cubicBezTo>
                  <a:cubicBezTo>
                    <a:pt x="4" y="14"/>
                    <a:pt x="9" y="14"/>
                    <a:pt x="13" y="15"/>
                  </a:cubicBezTo>
                  <a:cubicBezTo>
                    <a:pt x="16" y="15"/>
                    <a:pt x="17" y="15"/>
                    <a:pt x="19" y="14"/>
                  </a:cubicBezTo>
                  <a:cubicBezTo>
                    <a:pt x="21" y="13"/>
                    <a:pt x="23" y="13"/>
                    <a:pt x="25" y="13"/>
                  </a:cubicBezTo>
                  <a:cubicBezTo>
                    <a:pt x="32" y="13"/>
                    <a:pt x="39" y="13"/>
                    <a:pt x="46" y="13"/>
                  </a:cubicBezTo>
                  <a:cubicBezTo>
                    <a:pt x="47" y="13"/>
                    <a:pt x="51" y="15"/>
                    <a:pt x="49" y="10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50" y="9"/>
                    <a:pt x="51" y="9"/>
                    <a:pt x="52" y="9"/>
                  </a:cubicBezTo>
                  <a:cubicBezTo>
                    <a:pt x="52" y="9"/>
                    <a:pt x="51" y="9"/>
                    <a:pt x="51" y="9"/>
                  </a:cubicBezTo>
                  <a:cubicBezTo>
                    <a:pt x="50" y="8"/>
                    <a:pt x="49" y="8"/>
                    <a:pt x="50" y="7"/>
                  </a:cubicBezTo>
                  <a:cubicBezTo>
                    <a:pt x="51" y="5"/>
                    <a:pt x="49" y="6"/>
                    <a:pt x="48" y="6"/>
                  </a:cubicBezTo>
                  <a:cubicBezTo>
                    <a:pt x="46" y="5"/>
                    <a:pt x="42" y="6"/>
                    <a:pt x="41" y="3"/>
                  </a:cubicBezTo>
                  <a:cubicBezTo>
                    <a:pt x="40" y="2"/>
                    <a:pt x="40" y="2"/>
                    <a:pt x="41" y="1"/>
                  </a:cubicBezTo>
                  <a:cubicBezTo>
                    <a:pt x="43" y="0"/>
                    <a:pt x="44" y="1"/>
                    <a:pt x="46" y="1"/>
                  </a:cubicBezTo>
                  <a:cubicBezTo>
                    <a:pt x="51" y="2"/>
                    <a:pt x="56" y="1"/>
                    <a:pt x="61" y="2"/>
                  </a:cubicBezTo>
                  <a:cubicBezTo>
                    <a:pt x="62" y="3"/>
                    <a:pt x="62" y="4"/>
                    <a:pt x="60" y="4"/>
                  </a:cubicBezTo>
                  <a:cubicBezTo>
                    <a:pt x="59" y="4"/>
                    <a:pt x="57" y="4"/>
                    <a:pt x="56" y="4"/>
                  </a:cubicBezTo>
                  <a:cubicBezTo>
                    <a:pt x="56" y="4"/>
                    <a:pt x="56" y="5"/>
                    <a:pt x="56" y="5"/>
                  </a:cubicBezTo>
                  <a:cubicBezTo>
                    <a:pt x="60" y="5"/>
                    <a:pt x="63" y="5"/>
                    <a:pt x="68" y="5"/>
                  </a:cubicBezTo>
                  <a:cubicBezTo>
                    <a:pt x="66" y="8"/>
                    <a:pt x="64" y="6"/>
                    <a:pt x="63" y="7"/>
                  </a:cubicBezTo>
                  <a:cubicBezTo>
                    <a:pt x="63" y="7"/>
                    <a:pt x="63" y="8"/>
                    <a:pt x="63" y="8"/>
                  </a:cubicBezTo>
                  <a:cubicBezTo>
                    <a:pt x="66" y="8"/>
                    <a:pt x="70" y="7"/>
                    <a:pt x="69" y="10"/>
                  </a:cubicBezTo>
                  <a:cubicBezTo>
                    <a:pt x="69" y="12"/>
                    <a:pt x="66" y="11"/>
                    <a:pt x="63" y="12"/>
                  </a:cubicBezTo>
                  <a:cubicBezTo>
                    <a:pt x="61" y="12"/>
                    <a:pt x="59" y="11"/>
                    <a:pt x="56" y="12"/>
                  </a:cubicBezTo>
                  <a:cubicBezTo>
                    <a:pt x="61" y="12"/>
                    <a:pt x="65" y="12"/>
                    <a:pt x="68" y="12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4" y="13"/>
                    <a:pt x="60" y="13"/>
                    <a:pt x="55" y="13"/>
                  </a:cubicBezTo>
                  <a:cubicBezTo>
                    <a:pt x="59" y="16"/>
                    <a:pt x="63" y="14"/>
                    <a:pt x="66" y="14"/>
                  </a:cubicBezTo>
                  <a:cubicBezTo>
                    <a:pt x="67" y="14"/>
                    <a:pt x="69" y="14"/>
                    <a:pt x="69" y="16"/>
                  </a:cubicBezTo>
                  <a:cubicBezTo>
                    <a:pt x="69" y="18"/>
                    <a:pt x="67" y="17"/>
                    <a:pt x="66" y="17"/>
                  </a:cubicBezTo>
                  <a:cubicBezTo>
                    <a:pt x="63" y="16"/>
                    <a:pt x="60" y="17"/>
                    <a:pt x="57" y="17"/>
                  </a:cubicBezTo>
                  <a:cubicBezTo>
                    <a:pt x="61" y="20"/>
                    <a:pt x="64" y="18"/>
                    <a:pt x="68" y="19"/>
                  </a:cubicBezTo>
                  <a:cubicBezTo>
                    <a:pt x="68" y="20"/>
                    <a:pt x="63" y="20"/>
                    <a:pt x="67" y="23"/>
                  </a:cubicBezTo>
                  <a:cubicBezTo>
                    <a:pt x="67" y="23"/>
                    <a:pt x="66" y="23"/>
                    <a:pt x="64" y="24"/>
                  </a:cubicBezTo>
                  <a:cubicBezTo>
                    <a:pt x="65" y="25"/>
                    <a:pt x="68" y="23"/>
                    <a:pt x="67" y="26"/>
                  </a:cubicBezTo>
                  <a:cubicBezTo>
                    <a:pt x="67" y="27"/>
                    <a:pt x="68" y="29"/>
                    <a:pt x="65" y="30"/>
                  </a:cubicBezTo>
                  <a:cubicBezTo>
                    <a:pt x="56" y="33"/>
                    <a:pt x="48" y="32"/>
                    <a:pt x="40" y="31"/>
                  </a:cubicBezTo>
                  <a:cubicBezTo>
                    <a:pt x="40" y="29"/>
                    <a:pt x="36" y="30"/>
                    <a:pt x="37" y="27"/>
                  </a:cubicBezTo>
                  <a:cubicBezTo>
                    <a:pt x="38" y="26"/>
                    <a:pt x="39" y="26"/>
                    <a:pt x="43" y="27"/>
                  </a:cubicBezTo>
                  <a:cubicBezTo>
                    <a:pt x="41" y="26"/>
                    <a:pt x="39" y="26"/>
                    <a:pt x="37" y="26"/>
                  </a:cubicBezTo>
                  <a:cubicBezTo>
                    <a:pt x="36" y="25"/>
                    <a:pt x="34" y="25"/>
                    <a:pt x="34" y="23"/>
                  </a:cubicBezTo>
                  <a:cubicBezTo>
                    <a:pt x="34" y="21"/>
                    <a:pt x="36" y="22"/>
                    <a:pt x="38" y="22"/>
                  </a:cubicBezTo>
                  <a:cubicBezTo>
                    <a:pt x="39" y="22"/>
                    <a:pt x="39" y="22"/>
                    <a:pt x="40" y="22"/>
                  </a:cubicBezTo>
                  <a:cubicBezTo>
                    <a:pt x="41" y="22"/>
                    <a:pt x="44" y="24"/>
                    <a:pt x="43" y="20"/>
                  </a:cubicBezTo>
                  <a:cubicBezTo>
                    <a:pt x="42" y="19"/>
                    <a:pt x="44" y="19"/>
                    <a:pt x="45" y="19"/>
                  </a:cubicBezTo>
                  <a:cubicBezTo>
                    <a:pt x="47" y="19"/>
                    <a:pt x="48" y="20"/>
                    <a:pt x="50" y="20"/>
                  </a:cubicBezTo>
                  <a:cubicBezTo>
                    <a:pt x="45" y="16"/>
                    <a:pt x="39" y="17"/>
                    <a:pt x="33" y="17"/>
                  </a:cubicBezTo>
                  <a:cubicBezTo>
                    <a:pt x="26" y="18"/>
                    <a:pt x="19" y="18"/>
                    <a:pt x="12" y="16"/>
                  </a:cubicBezTo>
                  <a:close/>
                </a:path>
              </a:pathLst>
            </a:custGeom>
            <a:solidFill>
              <a:srgbClr val="232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2" name="Freeform 383">
              <a:extLst>
                <a:ext uri="{FF2B5EF4-FFF2-40B4-BE49-F238E27FC236}">
                  <a16:creationId xmlns:a16="http://schemas.microsoft.com/office/drawing/2014/main" id="{36E511E5-380A-6582-4646-174982C4A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6" y="845"/>
              <a:ext cx="131" cy="52"/>
            </a:xfrm>
            <a:custGeom>
              <a:avLst/>
              <a:gdLst>
                <a:gd name="T0" fmla="*/ 55 w 55"/>
                <a:gd name="T1" fmla="*/ 9 h 22"/>
                <a:gd name="T2" fmla="*/ 38 w 55"/>
                <a:gd name="T3" fmla="*/ 9 h 22"/>
                <a:gd name="T4" fmla="*/ 35 w 55"/>
                <a:gd name="T5" fmla="*/ 9 h 22"/>
                <a:gd name="T6" fmla="*/ 27 w 55"/>
                <a:gd name="T7" fmla="*/ 8 h 22"/>
                <a:gd name="T8" fmla="*/ 35 w 55"/>
                <a:gd name="T9" fmla="*/ 9 h 22"/>
                <a:gd name="T10" fmla="*/ 47 w 55"/>
                <a:gd name="T11" fmla="*/ 13 h 22"/>
                <a:gd name="T12" fmla="*/ 44 w 55"/>
                <a:gd name="T13" fmla="*/ 14 h 22"/>
                <a:gd name="T14" fmla="*/ 50 w 55"/>
                <a:gd name="T15" fmla="*/ 17 h 22"/>
                <a:gd name="T16" fmla="*/ 44 w 55"/>
                <a:gd name="T17" fmla="*/ 17 h 22"/>
                <a:gd name="T18" fmla="*/ 46 w 55"/>
                <a:gd name="T19" fmla="*/ 20 h 22"/>
                <a:gd name="T20" fmla="*/ 13 w 55"/>
                <a:gd name="T21" fmla="*/ 21 h 22"/>
                <a:gd name="T22" fmla="*/ 11 w 55"/>
                <a:gd name="T23" fmla="*/ 17 h 22"/>
                <a:gd name="T24" fmla="*/ 19 w 55"/>
                <a:gd name="T25" fmla="*/ 15 h 22"/>
                <a:gd name="T26" fmla="*/ 13 w 55"/>
                <a:gd name="T27" fmla="*/ 15 h 22"/>
                <a:gd name="T28" fmla="*/ 9 w 55"/>
                <a:gd name="T29" fmla="*/ 12 h 22"/>
                <a:gd name="T30" fmla="*/ 13 w 55"/>
                <a:gd name="T31" fmla="*/ 11 h 22"/>
                <a:gd name="T32" fmla="*/ 14 w 55"/>
                <a:gd name="T33" fmla="*/ 10 h 22"/>
                <a:gd name="T34" fmla="*/ 13 w 55"/>
                <a:gd name="T35" fmla="*/ 10 h 22"/>
                <a:gd name="T36" fmla="*/ 8 w 55"/>
                <a:gd name="T37" fmla="*/ 6 h 22"/>
                <a:gd name="T38" fmla="*/ 0 w 55"/>
                <a:gd name="T39" fmla="*/ 6 h 22"/>
                <a:gd name="T40" fmla="*/ 20 w 55"/>
                <a:gd name="T41" fmla="*/ 3 h 22"/>
                <a:gd name="T42" fmla="*/ 35 w 55"/>
                <a:gd name="T43" fmla="*/ 1 h 22"/>
                <a:gd name="T44" fmla="*/ 41 w 55"/>
                <a:gd name="T45" fmla="*/ 2 h 22"/>
                <a:gd name="T46" fmla="*/ 43 w 55"/>
                <a:gd name="T47" fmla="*/ 2 h 22"/>
                <a:gd name="T48" fmla="*/ 50 w 55"/>
                <a:gd name="T49" fmla="*/ 6 h 22"/>
                <a:gd name="T50" fmla="*/ 55 w 55"/>
                <a:gd name="T51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" h="22">
                  <a:moveTo>
                    <a:pt x="55" y="9"/>
                  </a:moveTo>
                  <a:cubicBezTo>
                    <a:pt x="49" y="11"/>
                    <a:pt x="43" y="10"/>
                    <a:pt x="38" y="9"/>
                  </a:cubicBezTo>
                  <a:cubicBezTo>
                    <a:pt x="37" y="9"/>
                    <a:pt x="36" y="8"/>
                    <a:pt x="35" y="9"/>
                  </a:cubicBezTo>
                  <a:cubicBezTo>
                    <a:pt x="32" y="10"/>
                    <a:pt x="30" y="8"/>
                    <a:pt x="27" y="8"/>
                  </a:cubicBezTo>
                  <a:cubicBezTo>
                    <a:pt x="30" y="8"/>
                    <a:pt x="32" y="10"/>
                    <a:pt x="35" y="9"/>
                  </a:cubicBezTo>
                  <a:cubicBezTo>
                    <a:pt x="38" y="12"/>
                    <a:pt x="43" y="10"/>
                    <a:pt x="47" y="13"/>
                  </a:cubicBezTo>
                  <a:cubicBezTo>
                    <a:pt x="47" y="15"/>
                    <a:pt x="45" y="13"/>
                    <a:pt x="44" y="14"/>
                  </a:cubicBezTo>
                  <a:cubicBezTo>
                    <a:pt x="45" y="16"/>
                    <a:pt x="48" y="15"/>
                    <a:pt x="50" y="17"/>
                  </a:cubicBezTo>
                  <a:cubicBezTo>
                    <a:pt x="48" y="18"/>
                    <a:pt x="46" y="17"/>
                    <a:pt x="44" y="17"/>
                  </a:cubicBezTo>
                  <a:cubicBezTo>
                    <a:pt x="44" y="19"/>
                    <a:pt x="46" y="18"/>
                    <a:pt x="46" y="20"/>
                  </a:cubicBezTo>
                  <a:cubicBezTo>
                    <a:pt x="35" y="22"/>
                    <a:pt x="24" y="21"/>
                    <a:pt x="13" y="21"/>
                  </a:cubicBezTo>
                  <a:cubicBezTo>
                    <a:pt x="15" y="19"/>
                    <a:pt x="11" y="19"/>
                    <a:pt x="11" y="17"/>
                  </a:cubicBezTo>
                  <a:cubicBezTo>
                    <a:pt x="13" y="15"/>
                    <a:pt x="16" y="15"/>
                    <a:pt x="19" y="15"/>
                  </a:cubicBezTo>
                  <a:cubicBezTo>
                    <a:pt x="17" y="14"/>
                    <a:pt x="15" y="16"/>
                    <a:pt x="13" y="15"/>
                  </a:cubicBezTo>
                  <a:cubicBezTo>
                    <a:pt x="12" y="14"/>
                    <a:pt x="10" y="13"/>
                    <a:pt x="9" y="12"/>
                  </a:cubicBezTo>
                  <a:cubicBezTo>
                    <a:pt x="10" y="10"/>
                    <a:pt x="12" y="11"/>
                    <a:pt x="13" y="11"/>
                  </a:cubicBezTo>
                  <a:cubicBezTo>
                    <a:pt x="14" y="11"/>
                    <a:pt x="14" y="11"/>
                    <a:pt x="14" y="10"/>
                  </a:cubicBezTo>
                  <a:cubicBezTo>
                    <a:pt x="14" y="10"/>
                    <a:pt x="13" y="11"/>
                    <a:pt x="13" y="10"/>
                  </a:cubicBezTo>
                  <a:cubicBezTo>
                    <a:pt x="13" y="7"/>
                    <a:pt x="11" y="6"/>
                    <a:pt x="8" y="6"/>
                  </a:cubicBezTo>
                  <a:cubicBezTo>
                    <a:pt x="6" y="6"/>
                    <a:pt x="3" y="7"/>
                    <a:pt x="0" y="6"/>
                  </a:cubicBezTo>
                  <a:cubicBezTo>
                    <a:pt x="7" y="4"/>
                    <a:pt x="14" y="5"/>
                    <a:pt x="20" y="3"/>
                  </a:cubicBezTo>
                  <a:cubicBezTo>
                    <a:pt x="25" y="1"/>
                    <a:pt x="30" y="1"/>
                    <a:pt x="35" y="1"/>
                  </a:cubicBezTo>
                  <a:cubicBezTo>
                    <a:pt x="37" y="0"/>
                    <a:pt x="40" y="0"/>
                    <a:pt x="41" y="2"/>
                  </a:cubicBezTo>
                  <a:cubicBezTo>
                    <a:pt x="42" y="2"/>
                    <a:pt x="42" y="2"/>
                    <a:pt x="43" y="2"/>
                  </a:cubicBezTo>
                  <a:cubicBezTo>
                    <a:pt x="44" y="5"/>
                    <a:pt x="47" y="6"/>
                    <a:pt x="50" y="6"/>
                  </a:cubicBezTo>
                  <a:cubicBezTo>
                    <a:pt x="52" y="6"/>
                    <a:pt x="55" y="6"/>
                    <a:pt x="55" y="9"/>
                  </a:cubicBezTo>
                  <a:close/>
                </a:path>
              </a:pathLst>
            </a:custGeom>
            <a:solidFill>
              <a:srgbClr val="166A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3" name="Freeform 384">
              <a:extLst>
                <a:ext uri="{FF2B5EF4-FFF2-40B4-BE49-F238E27FC236}">
                  <a16:creationId xmlns:a16="http://schemas.microsoft.com/office/drawing/2014/main" id="{C71D7088-D248-1ACD-7336-5DC9A6F2D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897"/>
              <a:ext cx="104" cy="40"/>
            </a:xfrm>
            <a:custGeom>
              <a:avLst/>
              <a:gdLst>
                <a:gd name="T0" fmla="*/ 3 w 44"/>
                <a:gd name="T1" fmla="*/ 1 h 17"/>
                <a:gd name="T2" fmla="*/ 32 w 44"/>
                <a:gd name="T3" fmla="*/ 0 h 17"/>
                <a:gd name="T4" fmla="*/ 44 w 44"/>
                <a:gd name="T5" fmla="*/ 5 h 17"/>
                <a:gd name="T6" fmla="*/ 34 w 44"/>
                <a:gd name="T7" fmla="*/ 5 h 17"/>
                <a:gd name="T8" fmla="*/ 38 w 44"/>
                <a:gd name="T9" fmla="*/ 8 h 17"/>
                <a:gd name="T10" fmla="*/ 26 w 44"/>
                <a:gd name="T11" fmla="*/ 8 h 17"/>
                <a:gd name="T12" fmla="*/ 38 w 44"/>
                <a:gd name="T13" fmla="*/ 12 h 17"/>
                <a:gd name="T14" fmla="*/ 29 w 44"/>
                <a:gd name="T15" fmla="*/ 12 h 17"/>
                <a:gd name="T16" fmla="*/ 31 w 44"/>
                <a:gd name="T17" fmla="*/ 16 h 17"/>
                <a:gd name="T18" fmla="*/ 28 w 44"/>
                <a:gd name="T19" fmla="*/ 16 h 17"/>
                <a:gd name="T20" fmla="*/ 0 w 44"/>
                <a:gd name="T21" fmla="*/ 12 h 17"/>
                <a:gd name="T22" fmla="*/ 0 w 44"/>
                <a:gd name="T23" fmla="*/ 12 h 17"/>
                <a:gd name="T24" fmla="*/ 6 w 44"/>
                <a:gd name="T25" fmla="*/ 9 h 17"/>
                <a:gd name="T26" fmla="*/ 15 w 44"/>
                <a:gd name="T27" fmla="*/ 8 h 17"/>
                <a:gd name="T28" fmla="*/ 5 w 44"/>
                <a:gd name="T29" fmla="*/ 7 h 17"/>
                <a:gd name="T30" fmla="*/ 6 w 44"/>
                <a:gd name="T31" fmla="*/ 6 h 17"/>
                <a:gd name="T32" fmla="*/ 9 w 44"/>
                <a:gd name="T33" fmla="*/ 4 h 17"/>
                <a:gd name="T34" fmla="*/ 6 w 44"/>
                <a:gd name="T35" fmla="*/ 3 h 17"/>
                <a:gd name="T36" fmla="*/ 3 w 44"/>
                <a:gd name="T37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" h="17">
                  <a:moveTo>
                    <a:pt x="3" y="1"/>
                  </a:moveTo>
                  <a:cubicBezTo>
                    <a:pt x="13" y="1"/>
                    <a:pt x="22" y="1"/>
                    <a:pt x="32" y="0"/>
                  </a:cubicBezTo>
                  <a:cubicBezTo>
                    <a:pt x="37" y="0"/>
                    <a:pt x="40" y="3"/>
                    <a:pt x="44" y="5"/>
                  </a:cubicBezTo>
                  <a:cubicBezTo>
                    <a:pt x="40" y="6"/>
                    <a:pt x="37" y="5"/>
                    <a:pt x="34" y="5"/>
                  </a:cubicBezTo>
                  <a:cubicBezTo>
                    <a:pt x="34" y="8"/>
                    <a:pt x="37" y="6"/>
                    <a:pt x="38" y="8"/>
                  </a:cubicBezTo>
                  <a:cubicBezTo>
                    <a:pt x="34" y="9"/>
                    <a:pt x="30" y="8"/>
                    <a:pt x="26" y="8"/>
                  </a:cubicBezTo>
                  <a:cubicBezTo>
                    <a:pt x="30" y="10"/>
                    <a:pt x="34" y="10"/>
                    <a:pt x="38" y="12"/>
                  </a:cubicBezTo>
                  <a:cubicBezTo>
                    <a:pt x="35" y="14"/>
                    <a:pt x="32" y="11"/>
                    <a:pt x="29" y="12"/>
                  </a:cubicBezTo>
                  <a:cubicBezTo>
                    <a:pt x="27" y="15"/>
                    <a:pt x="34" y="13"/>
                    <a:pt x="31" y="16"/>
                  </a:cubicBezTo>
                  <a:cubicBezTo>
                    <a:pt x="30" y="16"/>
                    <a:pt x="29" y="16"/>
                    <a:pt x="28" y="16"/>
                  </a:cubicBezTo>
                  <a:cubicBezTo>
                    <a:pt x="18" y="17"/>
                    <a:pt x="9" y="14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0"/>
                    <a:pt x="5" y="11"/>
                    <a:pt x="6" y="9"/>
                  </a:cubicBezTo>
                  <a:cubicBezTo>
                    <a:pt x="9" y="7"/>
                    <a:pt x="12" y="8"/>
                    <a:pt x="15" y="8"/>
                  </a:cubicBezTo>
                  <a:cubicBezTo>
                    <a:pt x="12" y="7"/>
                    <a:pt x="8" y="9"/>
                    <a:pt x="5" y="7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7" y="6"/>
                    <a:pt x="9" y="6"/>
                    <a:pt x="9" y="4"/>
                  </a:cubicBezTo>
                  <a:cubicBezTo>
                    <a:pt x="9" y="3"/>
                    <a:pt x="7" y="3"/>
                    <a:pt x="6" y="3"/>
                  </a:cubicBezTo>
                  <a:cubicBezTo>
                    <a:pt x="5" y="3"/>
                    <a:pt x="4" y="2"/>
                    <a:pt x="3" y="1"/>
                  </a:cubicBezTo>
                  <a:close/>
                </a:path>
              </a:pathLst>
            </a:custGeom>
            <a:solidFill>
              <a:srgbClr val="1B6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4" name="Freeform 385">
              <a:extLst>
                <a:ext uri="{FF2B5EF4-FFF2-40B4-BE49-F238E27FC236}">
                  <a16:creationId xmlns:a16="http://schemas.microsoft.com/office/drawing/2014/main" id="{5EF8F081-2C26-F467-A853-2FCCC0D32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" y="752"/>
              <a:ext cx="128" cy="67"/>
            </a:xfrm>
            <a:custGeom>
              <a:avLst/>
              <a:gdLst>
                <a:gd name="T0" fmla="*/ 54 w 54"/>
                <a:gd name="T1" fmla="*/ 24 h 28"/>
                <a:gd name="T2" fmla="*/ 31 w 54"/>
                <a:gd name="T3" fmla="*/ 24 h 28"/>
                <a:gd name="T4" fmla="*/ 22 w 54"/>
                <a:gd name="T5" fmla="*/ 18 h 28"/>
                <a:gd name="T6" fmla="*/ 9 w 54"/>
                <a:gd name="T7" fmla="*/ 12 h 28"/>
                <a:gd name="T8" fmla="*/ 7 w 54"/>
                <a:gd name="T9" fmla="*/ 15 h 28"/>
                <a:gd name="T10" fmla="*/ 1 w 54"/>
                <a:gd name="T11" fmla="*/ 14 h 28"/>
                <a:gd name="T12" fmla="*/ 6 w 54"/>
                <a:gd name="T13" fmla="*/ 10 h 28"/>
                <a:gd name="T14" fmla="*/ 3 w 54"/>
                <a:gd name="T15" fmla="*/ 4 h 28"/>
                <a:gd name="T16" fmla="*/ 9 w 54"/>
                <a:gd name="T17" fmla="*/ 1 h 28"/>
                <a:gd name="T18" fmla="*/ 21 w 54"/>
                <a:gd name="T19" fmla="*/ 1 h 28"/>
                <a:gd name="T20" fmla="*/ 10 w 54"/>
                <a:gd name="T21" fmla="*/ 4 h 28"/>
                <a:gd name="T22" fmla="*/ 32 w 54"/>
                <a:gd name="T23" fmla="*/ 6 h 28"/>
                <a:gd name="T24" fmla="*/ 45 w 54"/>
                <a:gd name="T25" fmla="*/ 8 h 28"/>
                <a:gd name="T26" fmla="*/ 48 w 54"/>
                <a:gd name="T27" fmla="*/ 11 h 28"/>
                <a:gd name="T28" fmla="*/ 44 w 54"/>
                <a:gd name="T29" fmla="*/ 11 h 28"/>
                <a:gd name="T30" fmla="*/ 37 w 54"/>
                <a:gd name="T31" fmla="*/ 12 h 28"/>
                <a:gd name="T32" fmla="*/ 29 w 54"/>
                <a:gd name="T33" fmla="*/ 10 h 28"/>
                <a:gd name="T34" fmla="*/ 14 w 54"/>
                <a:gd name="T35" fmla="*/ 6 h 28"/>
                <a:gd name="T36" fmla="*/ 7 w 54"/>
                <a:gd name="T37" fmla="*/ 5 h 28"/>
                <a:gd name="T38" fmla="*/ 16 w 54"/>
                <a:gd name="T39" fmla="*/ 12 h 28"/>
                <a:gd name="T40" fmla="*/ 33 w 54"/>
                <a:gd name="T41" fmla="*/ 20 h 28"/>
                <a:gd name="T42" fmla="*/ 36 w 54"/>
                <a:gd name="T43" fmla="*/ 23 h 28"/>
                <a:gd name="T44" fmla="*/ 49 w 54"/>
                <a:gd name="T45" fmla="*/ 23 h 28"/>
                <a:gd name="T46" fmla="*/ 54 w 54"/>
                <a:gd name="T47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4" h="28">
                  <a:moveTo>
                    <a:pt x="54" y="24"/>
                  </a:moveTo>
                  <a:cubicBezTo>
                    <a:pt x="47" y="28"/>
                    <a:pt x="39" y="28"/>
                    <a:pt x="31" y="24"/>
                  </a:cubicBezTo>
                  <a:cubicBezTo>
                    <a:pt x="28" y="22"/>
                    <a:pt x="25" y="20"/>
                    <a:pt x="22" y="18"/>
                  </a:cubicBezTo>
                  <a:cubicBezTo>
                    <a:pt x="18" y="14"/>
                    <a:pt x="13" y="14"/>
                    <a:pt x="9" y="12"/>
                  </a:cubicBezTo>
                  <a:cubicBezTo>
                    <a:pt x="7" y="12"/>
                    <a:pt x="6" y="13"/>
                    <a:pt x="7" y="15"/>
                  </a:cubicBezTo>
                  <a:cubicBezTo>
                    <a:pt x="5" y="17"/>
                    <a:pt x="5" y="16"/>
                    <a:pt x="1" y="14"/>
                  </a:cubicBezTo>
                  <a:cubicBezTo>
                    <a:pt x="2" y="12"/>
                    <a:pt x="0" y="7"/>
                    <a:pt x="6" y="10"/>
                  </a:cubicBezTo>
                  <a:cubicBezTo>
                    <a:pt x="5" y="7"/>
                    <a:pt x="1" y="6"/>
                    <a:pt x="3" y="4"/>
                  </a:cubicBezTo>
                  <a:cubicBezTo>
                    <a:pt x="4" y="2"/>
                    <a:pt x="7" y="1"/>
                    <a:pt x="9" y="1"/>
                  </a:cubicBezTo>
                  <a:cubicBezTo>
                    <a:pt x="13" y="0"/>
                    <a:pt x="17" y="0"/>
                    <a:pt x="21" y="1"/>
                  </a:cubicBezTo>
                  <a:cubicBezTo>
                    <a:pt x="18" y="2"/>
                    <a:pt x="14" y="1"/>
                    <a:pt x="10" y="4"/>
                  </a:cubicBezTo>
                  <a:cubicBezTo>
                    <a:pt x="18" y="5"/>
                    <a:pt x="25" y="3"/>
                    <a:pt x="32" y="6"/>
                  </a:cubicBezTo>
                  <a:cubicBezTo>
                    <a:pt x="36" y="6"/>
                    <a:pt x="41" y="7"/>
                    <a:pt x="45" y="8"/>
                  </a:cubicBezTo>
                  <a:cubicBezTo>
                    <a:pt x="46" y="8"/>
                    <a:pt x="48" y="9"/>
                    <a:pt x="48" y="11"/>
                  </a:cubicBezTo>
                  <a:cubicBezTo>
                    <a:pt x="47" y="12"/>
                    <a:pt x="46" y="11"/>
                    <a:pt x="44" y="11"/>
                  </a:cubicBezTo>
                  <a:cubicBezTo>
                    <a:pt x="42" y="11"/>
                    <a:pt x="39" y="11"/>
                    <a:pt x="37" y="12"/>
                  </a:cubicBezTo>
                  <a:cubicBezTo>
                    <a:pt x="34" y="12"/>
                    <a:pt x="32" y="10"/>
                    <a:pt x="29" y="10"/>
                  </a:cubicBezTo>
                  <a:cubicBezTo>
                    <a:pt x="24" y="9"/>
                    <a:pt x="20" y="4"/>
                    <a:pt x="14" y="6"/>
                  </a:cubicBezTo>
                  <a:cubicBezTo>
                    <a:pt x="12" y="6"/>
                    <a:pt x="10" y="6"/>
                    <a:pt x="7" y="5"/>
                  </a:cubicBezTo>
                  <a:cubicBezTo>
                    <a:pt x="9" y="10"/>
                    <a:pt x="12" y="11"/>
                    <a:pt x="16" y="12"/>
                  </a:cubicBezTo>
                  <a:cubicBezTo>
                    <a:pt x="23" y="12"/>
                    <a:pt x="28" y="16"/>
                    <a:pt x="33" y="20"/>
                  </a:cubicBezTo>
                  <a:cubicBezTo>
                    <a:pt x="33" y="22"/>
                    <a:pt x="34" y="22"/>
                    <a:pt x="36" y="23"/>
                  </a:cubicBezTo>
                  <a:cubicBezTo>
                    <a:pt x="40" y="24"/>
                    <a:pt x="45" y="24"/>
                    <a:pt x="49" y="23"/>
                  </a:cubicBezTo>
                  <a:cubicBezTo>
                    <a:pt x="51" y="22"/>
                    <a:pt x="53" y="22"/>
                    <a:pt x="54" y="24"/>
                  </a:cubicBezTo>
                  <a:close/>
                </a:path>
              </a:pathLst>
            </a:custGeom>
            <a:solidFill>
              <a:srgbClr val="1B2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5" name="Freeform 386">
              <a:extLst>
                <a:ext uri="{FF2B5EF4-FFF2-40B4-BE49-F238E27FC236}">
                  <a16:creationId xmlns:a16="http://schemas.microsoft.com/office/drawing/2014/main" id="{855E1786-BC32-985A-D879-DB15F9FE6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759"/>
              <a:ext cx="164" cy="45"/>
            </a:xfrm>
            <a:custGeom>
              <a:avLst/>
              <a:gdLst>
                <a:gd name="T0" fmla="*/ 5 w 69"/>
                <a:gd name="T1" fmla="*/ 9 h 19"/>
                <a:gd name="T2" fmla="*/ 9 w 69"/>
                <a:gd name="T3" fmla="*/ 7 h 19"/>
                <a:gd name="T4" fmla="*/ 15 w 69"/>
                <a:gd name="T5" fmla="*/ 7 h 19"/>
                <a:gd name="T6" fmla="*/ 0 w 69"/>
                <a:gd name="T7" fmla="*/ 3 h 19"/>
                <a:gd name="T8" fmla="*/ 20 w 69"/>
                <a:gd name="T9" fmla="*/ 5 h 19"/>
                <a:gd name="T10" fmla="*/ 27 w 69"/>
                <a:gd name="T11" fmla="*/ 7 h 19"/>
                <a:gd name="T12" fmla="*/ 32 w 69"/>
                <a:gd name="T13" fmla="*/ 8 h 19"/>
                <a:gd name="T14" fmla="*/ 34 w 69"/>
                <a:gd name="T15" fmla="*/ 7 h 19"/>
                <a:gd name="T16" fmla="*/ 69 w 69"/>
                <a:gd name="T17" fmla="*/ 16 h 19"/>
                <a:gd name="T18" fmla="*/ 48 w 69"/>
                <a:gd name="T19" fmla="*/ 16 h 19"/>
                <a:gd name="T20" fmla="*/ 35 w 69"/>
                <a:gd name="T21" fmla="*/ 13 h 19"/>
                <a:gd name="T22" fmla="*/ 28 w 69"/>
                <a:gd name="T23" fmla="*/ 11 h 19"/>
                <a:gd name="T24" fmla="*/ 22 w 69"/>
                <a:gd name="T25" fmla="*/ 11 h 19"/>
                <a:gd name="T26" fmla="*/ 17 w 69"/>
                <a:gd name="T27" fmla="*/ 11 h 19"/>
                <a:gd name="T28" fmla="*/ 11 w 69"/>
                <a:gd name="T29" fmla="*/ 10 h 19"/>
                <a:gd name="T30" fmla="*/ 6 w 69"/>
                <a:gd name="T31" fmla="*/ 9 h 19"/>
                <a:gd name="T32" fmla="*/ 5 w 69"/>
                <a:gd name="T33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9" h="19">
                  <a:moveTo>
                    <a:pt x="5" y="9"/>
                  </a:moveTo>
                  <a:cubicBezTo>
                    <a:pt x="5" y="6"/>
                    <a:pt x="8" y="7"/>
                    <a:pt x="9" y="7"/>
                  </a:cubicBezTo>
                  <a:cubicBezTo>
                    <a:pt x="11" y="7"/>
                    <a:pt x="13" y="7"/>
                    <a:pt x="15" y="7"/>
                  </a:cubicBezTo>
                  <a:cubicBezTo>
                    <a:pt x="10" y="5"/>
                    <a:pt x="5" y="6"/>
                    <a:pt x="0" y="3"/>
                  </a:cubicBezTo>
                  <a:cubicBezTo>
                    <a:pt x="7" y="0"/>
                    <a:pt x="13" y="4"/>
                    <a:pt x="20" y="5"/>
                  </a:cubicBezTo>
                  <a:cubicBezTo>
                    <a:pt x="22" y="5"/>
                    <a:pt x="25" y="5"/>
                    <a:pt x="27" y="7"/>
                  </a:cubicBezTo>
                  <a:cubicBezTo>
                    <a:pt x="27" y="8"/>
                    <a:pt x="30" y="10"/>
                    <a:pt x="32" y="8"/>
                  </a:cubicBezTo>
                  <a:cubicBezTo>
                    <a:pt x="32" y="7"/>
                    <a:pt x="33" y="7"/>
                    <a:pt x="34" y="7"/>
                  </a:cubicBezTo>
                  <a:cubicBezTo>
                    <a:pt x="45" y="10"/>
                    <a:pt x="56" y="13"/>
                    <a:pt x="69" y="16"/>
                  </a:cubicBezTo>
                  <a:cubicBezTo>
                    <a:pt x="61" y="19"/>
                    <a:pt x="54" y="17"/>
                    <a:pt x="48" y="16"/>
                  </a:cubicBezTo>
                  <a:cubicBezTo>
                    <a:pt x="44" y="14"/>
                    <a:pt x="39" y="14"/>
                    <a:pt x="35" y="13"/>
                  </a:cubicBezTo>
                  <a:cubicBezTo>
                    <a:pt x="32" y="13"/>
                    <a:pt x="30" y="13"/>
                    <a:pt x="28" y="11"/>
                  </a:cubicBezTo>
                  <a:cubicBezTo>
                    <a:pt x="26" y="10"/>
                    <a:pt x="24" y="9"/>
                    <a:pt x="22" y="11"/>
                  </a:cubicBezTo>
                  <a:cubicBezTo>
                    <a:pt x="22" y="12"/>
                    <a:pt x="19" y="11"/>
                    <a:pt x="17" y="11"/>
                  </a:cubicBezTo>
                  <a:cubicBezTo>
                    <a:pt x="15" y="10"/>
                    <a:pt x="13" y="10"/>
                    <a:pt x="11" y="10"/>
                  </a:cubicBezTo>
                  <a:cubicBezTo>
                    <a:pt x="9" y="9"/>
                    <a:pt x="7" y="10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lose/>
                </a:path>
              </a:pathLst>
            </a:custGeom>
            <a:solidFill>
              <a:srgbClr val="2060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6" name="Freeform 387">
              <a:extLst>
                <a:ext uri="{FF2B5EF4-FFF2-40B4-BE49-F238E27FC236}">
                  <a16:creationId xmlns:a16="http://schemas.microsoft.com/office/drawing/2014/main" id="{B7E98380-6354-5077-2A1A-7EC4CCDCA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" y="804"/>
              <a:ext cx="52" cy="62"/>
            </a:xfrm>
            <a:custGeom>
              <a:avLst/>
              <a:gdLst>
                <a:gd name="T0" fmla="*/ 6 w 22"/>
                <a:gd name="T1" fmla="*/ 0 h 26"/>
                <a:gd name="T2" fmla="*/ 12 w 22"/>
                <a:gd name="T3" fmla="*/ 3 h 26"/>
                <a:gd name="T4" fmla="*/ 7 w 22"/>
                <a:gd name="T5" fmla="*/ 7 h 26"/>
                <a:gd name="T6" fmla="*/ 21 w 22"/>
                <a:gd name="T7" fmla="*/ 12 h 26"/>
                <a:gd name="T8" fmla="*/ 22 w 22"/>
                <a:gd name="T9" fmla="*/ 13 h 26"/>
                <a:gd name="T10" fmla="*/ 18 w 22"/>
                <a:gd name="T11" fmla="*/ 12 h 26"/>
                <a:gd name="T12" fmla="*/ 7 w 22"/>
                <a:gd name="T13" fmla="*/ 15 h 26"/>
                <a:gd name="T14" fmla="*/ 17 w 22"/>
                <a:gd name="T15" fmla="*/ 19 h 26"/>
                <a:gd name="T16" fmla="*/ 9 w 22"/>
                <a:gd name="T17" fmla="*/ 21 h 26"/>
                <a:gd name="T18" fmla="*/ 13 w 22"/>
                <a:gd name="T19" fmla="*/ 23 h 26"/>
                <a:gd name="T20" fmla="*/ 9 w 22"/>
                <a:gd name="T21" fmla="*/ 23 h 26"/>
                <a:gd name="T22" fmla="*/ 7 w 22"/>
                <a:gd name="T23" fmla="*/ 24 h 26"/>
                <a:gd name="T24" fmla="*/ 2 w 22"/>
                <a:gd name="T25" fmla="*/ 25 h 26"/>
                <a:gd name="T26" fmla="*/ 2 w 22"/>
                <a:gd name="T27" fmla="*/ 25 h 26"/>
                <a:gd name="T28" fmla="*/ 2 w 22"/>
                <a:gd name="T29" fmla="*/ 18 h 26"/>
                <a:gd name="T30" fmla="*/ 5 w 22"/>
                <a:gd name="T31" fmla="*/ 18 h 26"/>
                <a:gd name="T32" fmla="*/ 4 w 22"/>
                <a:gd name="T33" fmla="*/ 9 h 26"/>
                <a:gd name="T34" fmla="*/ 4 w 22"/>
                <a:gd name="T35" fmla="*/ 6 h 26"/>
                <a:gd name="T36" fmla="*/ 7 w 22"/>
                <a:gd name="T37" fmla="*/ 1 h 26"/>
                <a:gd name="T38" fmla="*/ 6 w 22"/>
                <a:gd name="T3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" h="26">
                  <a:moveTo>
                    <a:pt x="6" y="0"/>
                  </a:moveTo>
                  <a:cubicBezTo>
                    <a:pt x="8" y="1"/>
                    <a:pt x="10" y="3"/>
                    <a:pt x="12" y="3"/>
                  </a:cubicBezTo>
                  <a:cubicBezTo>
                    <a:pt x="10" y="4"/>
                    <a:pt x="8" y="5"/>
                    <a:pt x="7" y="7"/>
                  </a:cubicBezTo>
                  <a:cubicBezTo>
                    <a:pt x="11" y="10"/>
                    <a:pt x="16" y="11"/>
                    <a:pt x="21" y="12"/>
                  </a:cubicBezTo>
                  <a:cubicBezTo>
                    <a:pt x="22" y="12"/>
                    <a:pt x="22" y="13"/>
                    <a:pt x="22" y="13"/>
                  </a:cubicBezTo>
                  <a:cubicBezTo>
                    <a:pt x="20" y="13"/>
                    <a:pt x="19" y="13"/>
                    <a:pt x="18" y="12"/>
                  </a:cubicBezTo>
                  <a:cubicBezTo>
                    <a:pt x="14" y="12"/>
                    <a:pt x="10" y="9"/>
                    <a:pt x="7" y="15"/>
                  </a:cubicBezTo>
                  <a:cubicBezTo>
                    <a:pt x="10" y="16"/>
                    <a:pt x="14" y="17"/>
                    <a:pt x="17" y="19"/>
                  </a:cubicBezTo>
                  <a:cubicBezTo>
                    <a:pt x="14" y="20"/>
                    <a:pt x="11" y="18"/>
                    <a:pt x="9" y="21"/>
                  </a:cubicBezTo>
                  <a:cubicBezTo>
                    <a:pt x="10" y="22"/>
                    <a:pt x="12" y="22"/>
                    <a:pt x="13" y="23"/>
                  </a:cubicBezTo>
                  <a:cubicBezTo>
                    <a:pt x="12" y="24"/>
                    <a:pt x="10" y="23"/>
                    <a:pt x="9" y="23"/>
                  </a:cubicBezTo>
                  <a:cubicBezTo>
                    <a:pt x="6" y="22"/>
                    <a:pt x="7" y="23"/>
                    <a:pt x="7" y="24"/>
                  </a:cubicBezTo>
                  <a:cubicBezTo>
                    <a:pt x="6" y="26"/>
                    <a:pt x="4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3"/>
                    <a:pt x="2" y="20"/>
                    <a:pt x="2" y="18"/>
                  </a:cubicBezTo>
                  <a:cubicBezTo>
                    <a:pt x="2" y="16"/>
                    <a:pt x="4" y="19"/>
                    <a:pt x="5" y="18"/>
                  </a:cubicBezTo>
                  <a:cubicBezTo>
                    <a:pt x="4" y="15"/>
                    <a:pt x="3" y="12"/>
                    <a:pt x="4" y="9"/>
                  </a:cubicBezTo>
                  <a:cubicBezTo>
                    <a:pt x="4" y="8"/>
                    <a:pt x="5" y="7"/>
                    <a:pt x="4" y="6"/>
                  </a:cubicBezTo>
                  <a:cubicBezTo>
                    <a:pt x="3" y="3"/>
                    <a:pt x="3" y="1"/>
                    <a:pt x="7" y="1"/>
                  </a:cubicBezTo>
                  <a:cubicBezTo>
                    <a:pt x="7" y="1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202C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7" name="Freeform 388">
              <a:extLst>
                <a:ext uri="{FF2B5EF4-FFF2-40B4-BE49-F238E27FC236}">
                  <a16:creationId xmlns:a16="http://schemas.microsoft.com/office/drawing/2014/main" id="{12F03115-A74F-C9AC-03D9-6D7A56767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4" y="850"/>
              <a:ext cx="64" cy="21"/>
            </a:xfrm>
            <a:custGeom>
              <a:avLst/>
              <a:gdLst>
                <a:gd name="T0" fmla="*/ 14 w 27"/>
                <a:gd name="T1" fmla="*/ 7 h 9"/>
                <a:gd name="T2" fmla="*/ 3 w 27"/>
                <a:gd name="T3" fmla="*/ 4 h 9"/>
                <a:gd name="T4" fmla="*/ 0 w 27"/>
                <a:gd name="T5" fmla="*/ 4 h 9"/>
                <a:gd name="T6" fmla="*/ 2 w 27"/>
                <a:gd name="T7" fmla="*/ 0 h 9"/>
                <a:gd name="T8" fmla="*/ 24 w 27"/>
                <a:gd name="T9" fmla="*/ 2 h 9"/>
                <a:gd name="T10" fmla="*/ 26 w 27"/>
                <a:gd name="T11" fmla="*/ 3 h 9"/>
                <a:gd name="T12" fmla="*/ 24 w 27"/>
                <a:gd name="T13" fmla="*/ 9 h 9"/>
                <a:gd name="T14" fmla="*/ 20 w 27"/>
                <a:gd name="T15" fmla="*/ 9 h 9"/>
                <a:gd name="T16" fmla="*/ 24 w 27"/>
                <a:gd name="T17" fmla="*/ 7 h 9"/>
                <a:gd name="T18" fmla="*/ 14 w 27"/>
                <a:gd name="T1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9">
                  <a:moveTo>
                    <a:pt x="14" y="7"/>
                  </a:moveTo>
                  <a:cubicBezTo>
                    <a:pt x="11" y="4"/>
                    <a:pt x="6" y="6"/>
                    <a:pt x="3" y="4"/>
                  </a:cubicBezTo>
                  <a:cubicBezTo>
                    <a:pt x="2" y="4"/>
                    <a:pt x="1" y="4"/>
                    <a:pt x="0" y="4"/>
                  </a:cubicBezTo>
                  <a:cubicBezTo>
                    <a:pt x="2" y="3"/>
                    <a:pt x="3" y="2"/>
                    <a:pt x="2" y="0"/>
                  </a:cubicBezTo>
                  <a:cubicBezTo>
                    <a:pt x="10" y="0"/>
                    <a:pt x="17" y="2"/>
                    <a:pt x="24" y="2"/>
                  </a:cubicBezTo>
                  <a:cubicBezTo>
                    <a:pt x="26" y="2"/>
                    <a:pt x="27" y="2"/>
                    <a:pt x="26" y="3"/>
                  </a:cubicBezTo>
                  <a:cubicBezTo>
                    <a:pt x="25" y="5"/>
                    <a:pt x="26" y="8"/>
                    <a:pt x="24" y="9"/>
                  </a:cubicBezTo>
                  <a:cubicBezTo>
                    <a:pt x="22" y="9"/>
                    <a:pt x="21" y="9"/>
                    <a:pt x="20" y="9"/>
                  </a:cubicBezTo>
                  <a:cubicBezTo>
                    <a:pt x="21" y="7"/>
                    <a:pt x="23" y="9"/>
                    <a:pt x="24" y="7"/>
                  </a:cubicBezTo>
                  <a:cubicBezTo>
                    <a:pt x="21" y="7"/>
                    <a:pt x="17" y="7"/>
                    <a:pt x="14" y="7"/>
                  </a:cubicBezTo>
                  <a:close/>
                </a:path>
              </a:pathLst>
            </a:custGeom>
            <a:solidFill>
              <a:srgbClr val="232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8" name="Freeform 389">
              <a:extLst>
                <a:ext uri="{FF2B5EF4-FFF2-40B4-BE49-F238E27FC236}">
                  <a16:creationId xmlns:a16="http://schemas.microsoft.com/office/drawing/2014/main" id="{72AB9C79-3D2B-27C3-7CA6-460A40949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" y="937"/>
              <a:ext cx="71" cy="17"/>
            </a:xfrm>
            <a:custGeom>
              <a:avLst/>
              <a:gdLst>
                <a:gd name="T0" fmla="*/ 29 w 30"/>
                <a:gd name="T1" fmla="*/ 1 h 7"/>
                <a:gd name="T2" fmla="*/ 27 w 30"/>
                <a:gd name="T3" fmla="*/ 1 h 7"/>
                <a:gd name="T4" fmla="*/ 28 w 30"/>
                <a:gd name="T5" fmla="*/ 2 h 7"/>
                <a:gd name="T6" fmla="*/ 30 w 30"/>
                <a:gd name="T7" fmla="*/ 5 h 7"/>
                <a:gd name="T8" fmla="*/ 23 w 30"/>
                <a:gd name="T9" fmla="*/ 6 h 7"/>
                <a:gd name="T10" fmla="*/ 23 w 30"/>
                <a:gd name="T11" fmla="*/ 6 h 7"/>
                <a:gd name="T12" fmla="*/ 7 w 30"/>
                <a:gd name="T13" fmla="*/ 7 h 7"/>
                <a:gd name="T14" fmla="*/ 5 w 30"/>
                <a:gd name="T15" fmla="*/ 4 h 7"/>
                <a:gd name="T16" fmla="*/ 0 w 30"/>
                <a:gd name="T17" fmla="*/ 1 h 7"/>
                <a:gd name="T18" fmla="*/ 1 w 30"/>
                <a:gd name="T19" fmla="*/ 0 h 7"/>
                <a:gd name="T20" fmla="*/ 26 w 30"/>
                <a:gd name="T21" fmla="*/ 0 h 7"/>
                <a:gd name="T22" fmla="*/ 29 w 30"/>
                <a:gd name="T2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" h="7">
                  <a:moveTo>
                    <a:pt x="29" y="1"/>
                  </a:moveTo>
                  <a:cubicBezTo>
                    <a:pt x="28" y="1"/>
                    <a:pt x="27" y="1"/>
                    <a:pt x="27" y="1"/>
                  </a:cubicBezTo>
                  <a:cubicBezTo>
                    <a:pt x="26" y="2"/>
                    <a:pt x="28" y="2"/>
                    <a:pt x="28" y="2"/>
                  </a:cubicBezTo>
                  <a:cubicBezTo>
                    <a:pt x="28" y="3"/>
                    <a:pt x="29" y="4"/>
                    <a:pt x="30" y="5"/>
                  </a:cubicBezTo>
                  <a:cubicBezTo>
                    <a:pt x="28" y="5"/>
                    <a:pt x="25" y="5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18" y="7"/>
                    <a:pt x="12" y="7"/>
                    <a:pt x="7" y="7"/>
                  </a:cubicBezTo>
                  <a:cubicBezTo>
                    <a:pt x="8" y="4"/>
                    <a:pt x="6" y="5"/>
                    <a:pt x="5" y="4"/>
                  </a:cubicBezTo>
                  <a:cubicBezTo>
                    <a:pt x="3" y="4"/>
                    <a:pt x="0" y="4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9" y="1"/>
                    <a:pt x="18" y="2"/>
                    <a:pt x="26" y="0"/>
                  </a:cubicBezTo>
                  <a:cubicBezTo>
                    <a:pt x="27" y="0"/>
                    <a:pt x="28" y="0"/>
                    <a:pt x="29" y="1"/>
                  </a:cubicBezTo>
                  <a:close/>
                </a:path>
              </a:pathLst>
            </a:custGeom>
            <a:solidFill>
              <a:srgbClr val="232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9" name="Freeform 390">
              <a:extLst>
                <a:ext uri="{FF2B5EF4-FFF2-40B4-BE49-F238E27FC236}">
                  <a16:creationId xmlns:a16="http://schemas.microsoft.com/office/drawing/2014/main" id="{771A93CC-CAF8-22C7-2799-8A909BBA0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1" y="800"/>
              <a:ext cx="116" cy="21"/>
            </a:xfrm>
            <a:custGeom>
              <a:avLst/>
              <a:gdLst>
                <a:gd name="T0" fmla="*/ 0 w 49"/>
                <a:gd name="T1" fmla="*/ 2 h 9"/>
                <a:gd name="T2" fmla="*/ 33 w 49"/>
                <a:gd name="T3" fmla="*/ 5 h 9"/>
                <a:gd name="T4" fmla="*/ 44 w 49"/>
                <a:gd name="T5" fmla="*/ 2 h 9"/>
                <a:gd name="T6" fmla="*/ 43 w 49"/>
                <a:gd name="T7" fmla="*/ 0 h 9"/>
                <a:gd name="T8" fmla="*/ 44 w 49"/>
                <a:gd name="T9" fmla="*/ 0 h 9"/>
                <a:gd name="T10" fmla="*/ 48 w 49"/>
                <a:gd name="T11" fmla="*/ 4 h 9"/>
                <a:gd name="T12" fmla="*/ 43 w 49"/>
                <a:gd name="T13" fmla="*/ 6 h 9"/>
                <a:gd name="T14" fmla="*/ 19 w 49"/>
                <a:gd name="T15" fmla="*/ 6 h 9"/>
                <a:gd name="T16" fmla="*/ 0 w 49"/>
                <a:gd name="T1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9">
                  <a:moveTo>
                    <a:pt x="0" y="2"/>
                  </a:moveTo>
                  <a:cubicBezTo>
                    <a:pt x="11" y="3"/>
                    <a:pt x="22" y="4"/>
                    <a:pt x="33" y="5"/>
                  </a:cubicBezTo>
                  <a:cubicBezTo>
                    <a:pt x="38" y="6"/>
                    <a:pt x="41" y="4"/>
                    <a:pt x="44" y="2"/>
                  </a:cubicBezTo>
                  <a:cubicBezTo>
                    <a:pt x="45" y="2"/>
                    <a:pt x="45" y="2"/>
                    <a:pt x="43" y="0"/>
                  </a:cubicBezTo>
                  <a:cubicBezTo>
                    <a:pt x="43" y="0"/>
                    <a:pt x="44" y="0"/>
                    <a:pt x="44" y="0"/>
                  </a:cubicBezTo>
                  <a:cubicBezTo>
                    <a:pt x="46" y="1"/>
                    <a:pt x="49" y="1"/>
                    <a:pt x="48" y="4"/>
                  </a:cubicBezTo>
                  <a:cubicBezTo>
                    <a:pt x="48" y="6"/>
                    <a:pt x="45" y="6"/>
                    <a:pt x="43" y="6"/>
                  </a:cubicBezTo>
                  <a:cubicBezTo>
                    <a:pt x="35" y="9"/>
                    <a:pt x="27" y="7"/>
                    <a:pt x="19" y="6"/>
                  </a:cubicBezTo>
                  <a:cubicBezTo>
                    <a:pt x="12" y="6"/>
                    <a:pt x="6" y="5"/>
                    <a:pt x="0" y="2"/>
                  </a:cubicBezTo>
                  <a:close/>
                </a:path>
              </a:pathLst>
            </a:custGeom>
            <a:solidFill>
              <a:srgbClr val="2B5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0" name="Freeform 391">
              <a:extLst>
                <a:ext uri="{FF2B5EF4-FFF2-40B4-BE49-F238E27FC236}">
                  <a16:creationId xmlns:a16="http://schemas.microsoft.com/office/drawing/2014/main" id="{D2DEEFE6-8465-A5DE-E982-4C56AC843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838"/>
              <a:ext cx="126" cy="21"/>
            </a:xfrm>
            <a:custGeom>
              <a:avLst/>
              <a:gdLst>
                <a:gd name="T0" fmla="*/ 45 w 53"/>
                <a:gd name="T1" fmla="*/ 5 h 9"/>
                <a:gd name="T2" fmla="*/ 11 w 53"/>
                <a:gd name="T3" fmla="*/ 9 h 9"/>
                <a:gd name="T4" fmla="*/ 4 w 53"/>
                <a:gd name="T5" fmla="*/ 9 h 9"/>
                <a:gd name="T6" fmla="*/ 0 w 53"/>
                <a:gd name="T7" fmla="*/ 7 h 9"/>
                <a:gd name="T8" fmla="*/ 8 w 53"/>
                <a:gd name="T9" fmla="*/ 7 h 9"/>
                <a:gd name="T10" fmla="*/ 15 w 53"/>
                <a:gd name="T11" fmla="*/ 6 h 9"/>
                <a:gd name="T12" fmla="*/ 38 w 53"/>
                <a:gd name="T13" fmla="*/ 3 h 9"/>
                <a:gd name="T14" fmla="*/ 36 w 53"/>
                <a:gd name="T15" fmla="*/ 0 h 9"/>
                <a:gd name="T16" fmla="*/ 40 w 53"/>
                <a:gd name="T17" fmla="*/ 1 h 9"/>
                <a:gd name="T18" fmla="*/ 50 w 53"/>
                <a:gd name="T19" fmla="*/ 2 h 9"/>
                <a:gd name="T20" fmla="*/ 53 w 53"/>
                <a:gd name="T21" fmla="*/ 2 h 9"/>
                <a:gd name="T22" fmla="*/ 51 w 53"/>
                <a:gd name="T23" fmla="*/ 4 h 9"/>
                <a:gd name="T24" fmla="*/ 45 w 53"/>
                <a:gd name="T2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" h="9">
                  <a:moveTo>
                    <a:pt x="45" y="5"/>
                  </a:moveTo>
                  <a:cubicBezTo>
                    <a:pt x="34" y="3"/>
                    <a:pt x="23" y="8"/>
                    <a:pt x="11" y="9"/>
                  </a:cubicBezTo>
                  <a:cubicBezTo>
                    <a:pt x="9" y="9"/>
                    <a:pt x="6" y="9"/>
                    <a:pt x="4" y="9"/>
                  </a:cubicBezTo>
                  <a:cubicBezTo>
                    <a:pt x="3" y="8"/>
                    <a:pt x="1" y="8"/>
                    <a:pt x="0" y="7"/>
                  </a:cubicBezTo>
                  <a:cubicBezTo>
                    <a:pt x="3" y="6"/>
                    <a:pt x="5" y="7"/>
                    <a:pt x="8" y="7"/>
                  </a:cubicBezTo>
                  <a:cubicBezTo>
                    <a:pt x="10" y="7"/>
                    <a:pt x="13" y="8"/>
                    <a:pt x="15" y="6"/>
                  </a:cubicBezTo>
                  <a:cubicBezTo>
                    <a:pt x="23" y="5"/>
                    <a:pt x="30" y="3"/>
                    <a:pt x="38" y="3"/>
                  </a:cubicBezTo>
                  <a:cubicBezTo>
                    <a:pt x="38" y="1"/>
                    <a:pt x="35" y="2"/>
                    <a:pt x="36" y="0"/>
                  </a:cubicBezTo>
                  <a:cubicBezTo>
                    <a:pt x="37" y="1"/>
                    <a:pt x="39" y="1"/>
                    <a:pt x="40" y="1"/>
                  </a:cubicBezTo>
                  <a:cubicBezTo>
                    <a:pt x="44" y="4"/>
                    <a:pt x="47" y="3"/>
                    <a:pt x="50" y="2"/>
                  </a:cubicBezTo>
                  <a:cubicBezTo>
                    <a:pt x="51" y="1"/>
                    <a:pt x="52" y="1"/>
                    <a:pt x="53" y="2"/>
                  </a:cubicBezTo>
                  <a:cubicBezTo>
                    <a:pt x="53" y="3"/>
                    <a:pt x="53" y="4"/>
                    <a:pt x="51" y="4"/>
                  </a:cubicBezTo>
                  <a:cubicBezTo>
                    <a:pt x="49" y="4"/>
                    <a:pt x="47" y="3"/>
                    <a:pt x="45" y="5"/>
                  </a:cubicBezTo>
                  <a:close/>
                </a:path>
              </a:pathLst>
            </a:custGeom>
            <a:solidFill>
              <a:srgbClr val="232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1" name="Freeform 392">
              <a:extLst>
                <a:ext uri="{FF2B5EF4-FFF2-40B4-BE49-F238E27FC236}">
                  <a16:creationId xmlns:a16="http://schemas.microsoft.com/office/drawing/2014/main" id="{4AF26EC3-BD0D-7A95-48A4-40B33203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3" y="797"/>
              <a:ext cx="88" cy="15"/>
            </a:xfrm>
            <a:custGeom>
              <a:avLst/>
              <a:gdLst>
                <a:gd name="T0" fmla="*/ 24 w 37"/>
                <a:gd name="T1" fmla="*/ 5 h 6"/>
                <a:gd name="T2" fmla="*/ 18 w 37"/>
                <a:gd name="T3" fmla="*/ 5 h 6"/>
                <a:gd name="T4" fmla="*/ 4 w 37"/>
                <a:gd name="T5" fmla="*/ 4 h 6"/>
                <a:gd name="T6" fmla="*/ 3 w 37"/>
                <a:gd name="T7" fmla="*/ 1 h 6"/>
                <a:gd name="T8" fmla="*/ 19 w 37"/>
                <a:gd name="T9" fmla="*/ 2 h 6"/>
                <a:gd name="T10" fmla="*/ 37 w 37"/>
                <a:gd name="T11" fmla="*/ 3 h 6"/>
                <a:gd name="T12" fmla="*/ 37 w 37"/>
                <a:gd name="T13" fmla="*/ 3 h 6"/>
                <a:gd name="T14" fmla="*/ 26 w 37"/>
                <a:gd name="T15" fmla="*/ 3 h 6"/>
                <a:gd name="T16" fmla="*/ 24 w 37"/>
                <a:gd name="T17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6">
                  <a:moveTo>
                    <a:pt x="24" y="5"/>
                  </a:moveTo>
                  <a:cubicBezTo>
                    <a:pt x="22" y="4"/>
                    <a:pt x="20" y="5"/>
                    <a:pt x="18" y="5"/>
                  </a:cubicBezTo>
                  <a:cubicBezTo>
                    <a:pt x="13" y="6"/>
                    <a:pt x="8" y="6"/>
                    <a:pt x="4" y="4"/>
                  </a:cubicBezTo>
                  <a:cubicBezTo>
                    <a:pt x="2" y="4"/>
                    <a:pt x="0" y="3"/>
                    <a:pt x="3" y="1"/>
                  </a:cubicBezTo>
                  <a:cubicBezTo>
                    <a:pt x="8" y="4"/>
                    <a:pt x="14" y="3"/>
                    <a:pt x="19" y="2"/>
                  </a:cubicBezTo>
                  <a:cubicBezTo>
                    <a:pt x="25" y="1"/>
                    <a:pt x="31" y="0"/>
                    <a:pt x="37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3" y="3"/>
                    <a:pt x="30" y="3"/>
                    <a:pt x="26" y="3"/>
                  </a:cubicBezTo>
                  <a:cubicBezTo>
                    <a:pt x="25" y="4"/>
                    <a:pt x="25" y="4"/>
                    <a:pt x="24" y="5"/>
                  </a:cubicBezTo>
                  <a:close/>
                </a:path>
              </a:pathLst>
            </a:custGeom>
            <a:solidFill>
              <a:srgbClr val="2B5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2" name="Freeform 393">
              <a:extLst>
                <a:ext uri="{FF2B5EF4-FFF2-40B4-BE49-F238E27FC236}">
                  <a16:creationId xmlns:a16="http://schemas.microsoft.com/office/drawing/2014/main" id="{CF24CADB-81F5-A7D4-10E0-51D2B7E17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" y="816"/>
              <a:ext cx="55" cy="19"/>
            </a:xfrm>
            <a:custGeom>
              <a:avLst/>
              <a:gdLst>
                <a:gd name="T0" fmla="*/ 5 w 23"/>
                <a:gd name="T1" fmla="*/ 7 h 8"/>
                <a:gd name="T2" fmla="*/ 3 w 23"/>
                <a:gd name="T3" fmla="*/ 4 h 8"/>
                <a:gd name="T4" fmla="*/ 0 w 23"/>
                <a:gd name="T5" fmla="*/ 4 h 8"/>
                <a:gd name="T6" fmla="*/ 4 w 23"/>
                <a:gd name="T7" fmla="*/ 3 h 8"/>
                <a:gd name="T8" fmla="*/ 2 w 23"/>
                <a:gd name="T9" fmla="*/ 1 h 8"/>
                <a:gd name="T10" fmla="*/ 19 w 23"/>
                <a:gd name="T11" fmla="*/ 3 h 8"/>
                <a:gd name="T12" fmla="*/ 11 w 23"/>
                <a:gd name="T13" fmla="*/ 4 h 8"/>
                <a:gd name="T14" fmla="*/ 23 w 23"/>
                <a:gd name="T15" fmla="*/ 6 h 8"/>
                <a:gd name="T16" fmla="*/ 15 w 23"/>
                <a:gd name="T17" fmla="*/ 7 h 8"/>
                <a:gd name="T18" fmla="*/ 5 w 23"/>
                <a:gd name="T1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8">
                  <a:moveTo>
                    <a:pt x="5" y="7"/>
                  </a:moveTo>
                  <a:cubicBezTo>
                    <a:pt x="7" y="4"/>
                    <a:pt x="5" y="5"/>
                    <a:pt x="3" y="4"/>
                  </a:cubicBezTo>
                  <a:cubicBezTo>
                    <a:pt x="2" y="4"/>
                    <a:pt x="0" y="7"/>
                    <a:pt x="0" y="4"/>
                  </a:cubicBezTo>
                  <a:cubicBezTo>
                    <a:pt x="1" y="4"/>
                    <a:pt x="3" y="3"/>
                    <a:pt x="4" y="3"/>
                  </a:cubicBezTo>
                  <a:cubicBezTo>
                    <a:pt x="4" y="2"/>
                    <a:pt x="2" y="3"/>
                    <a:pt x="2" y="1"/>
                  </a:cubicBezTo>
                  <a:cubicBezTo>
                    <a:pt x="8" y="4"/>
                    <a:pt x="14" y="0"/>
                    <a:pt x="19" y="3"/>
                  </a:cubicBezTo>
                  <a:cubicBezTo>
                    <a:pt x="17" y="3"/>
                    <a:pt x="14" y="4"/>
                    <a:pt x="11" y="4"/>
                  </a:cubicBezTo>
                  <a:cubicBezTo>
                    <a:pt x="15" y="4"/>
                    <a:pt x="19" y="4"/>
                    <a:pt x="23" y="6"/>
                  </a:cubicBezTo>
                  <a:cubicBezTo>
                    <a:pt x="20" y="6"/>
                    <a:pt x="17" y="7"/>
                    <a:pt x="15" y="7"/>
                  </a:cubicBezTo>
                  <a:cubicBezTo>
                    <a:pt x="12" y="8"/>
                    <a:pt x="9" y="8"/>
                    <a:pt x="5" y="7"/>
                  </a:cubicBezTo>
                  <a:close/>
                </a:path>
              </a:pathLst>
            </a:custGeom>
            <a:solidFill>
              <a:srgbClr val="2D42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3" name="Freeform 394">
              <a:extLst>
                <a:ext uri="{FF2B5EF4-FFF2-40B4-BE49-F238E27FC236}">
                  <a16:creationId xmlns:a16="http://schemas.microsoft.com/office/drawing/2014/main" id="{93E4EB7D-51C4-0665-402C-23AE850BF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" y="783"/>
              <a:ext cx="45" cy="29"/>
            </a:xfrm>
            <a:custGeom>
              <a:avLst/>
              <a:gdLst>
                <a:gd name="T0" fmla="*/ 1 w 19"/>
                <a:gd name="T1" fmla="*/ 1 h 12"/>
                <a:gd name="T2" fmla="*/ 7 w 19"/>
                <a:gd name="T3" fmla="*/ 2 h 12"/>
                <a:gd name="T4" fmla="*/ 19 w 19"/>
                <a:gd name="T5" fmla="*/ 6 h 12"/>
                <a:gd name="T6" fmla="*/ 3 w 19"/>
                <a:gd name="T7" fmla="*/ 5 h 12"/>
                <a:gd name="T8" fmla="*/ 18 w 19"/>
                <a:gd name="T9" fmla="*/ 11 h 12"/>
                <a:gd name="T10" fmla="*/ 12 w 19"/>
                <a:gd name="T11" fmla="*/ 10 h 12"/>
                <a:gd name="T12" fmla="*/ 4 w 19"/>
                <a:gd name="T13" fmla="*/ 8 h 12"/>
                <a:gd name="T14" fmla="*/ 2 w 19"/>
                <a:gd name="T15" fmla="*/ 9 h 12"/>
                <a:gd name="T16" fmla="*/ 1 w 19"/>
                <a:gd name="T17" fmla="*/ 7 h 12"/>
                <a:gd name="T18" fmla="*/ 1 w 19"/>
                <a:gd name="T1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2">
                  <a:moveTo>
                    <a:pt x="1" y="1"/>
                  </a:moveTo>
                  <a:cubicBezTo>
                    <a:pt x="3" y="0"/>
                    <a:pt x="5" y="3"/>
                    <a:pt x="7" y="2"/>
                  </a:cubicBezTo>
                  <a:cubicBezTo>
                    <a:pt x="11" y="3"/>
                    <a:pt x="15" y="5"/>
                    <a:pt x="19" y="6"/>
                  </a:cubicBezTo>
                  <a:cubicBezTo>
                    <a:pt x="14" y="8"/>
                    <a:pt x="9" y="2"/>
                    <a:pt x="3" y="5"/>
                  </a:cubicBezTo>
                  <a:cubicBezTo>
                    <a:pt x="8" y="8"/>
                    <a:pt x="13" y="8"/>
                    <a:pt x="18" y="11"/>
                  </a:cubicBezTo>
                  <a:cubicBezTo>
                    <a:pt x="15" y="12"/>
                    <a:pt x="13" y="11"/>
                    <a:pt x="12" y="10"/>
                  </a:cubicBezTo>
                  <a:cubicBezTo>
                    <a:pt x="9" y="10"/>
                    <a:pt x="6" y="9"/>
                    <a:pt x="4" y="8"/>
                  </a:cubicBezTo>
                  <a:cubicBezTo>
                    <a:pt x="2" y="7"/>
                    <a:pt x="2" y="7"/>
                    <a:pt x="2" y="9"/>
                  </a:cubicBezTo>
                  <a:cubicBezTo>
                    <a:pt x="1" y="9"/>
                    <a:pt x="0" y="8"/>
                    <a:pt x="1" y="7"/>
                  </a:cubicBezTo>
                  <a:cubicBezTo>
                    <a:pt x="2" y="5"/>
                    <a:pt x="1" y="3"/>
                    <a:pt x="1" y="1"/>
                  </a:cubicBezTo>
                  <a:close/>
                </a:path>
              </a:pathLst>
            </a:custGeom>
            <a:solidFill>
              <a:srgbClr val="202C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4" name="Freeform 395">
              <a:extLst>
                <a:ext uri="{FF2B5EF4-FFF2-40B4-BE49-F238E27FC236}">
                  <a16:creationId xmlns:a16="http://schemas.microsoft.com/office/drawing/2014/main" id="{0060D32A-F9A2-5998-ED41-464D420C6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831"/>
              <a:ext cx="59" cy="16"/>
            </a:xfrm>
            <a:custGeom>
              <a:avLst/>
              <a:gdLst>
                <a:gd name="T0" fmla="*/ 8 w 25"/>
                <a:gd name="T1" fmla="*/ 1 h 7"/>
                <a:gd name="T2" fmla="*/ 18 w 25"/>
                <a:gd name="T3" fmla="*/ 1 h 7"/>
                <a:gd name="T4" fmla="*/ 9 w 25"/>
                <a:gd name="T5" fmla="*/ 3 h 7"/>
                <a:gd name="T6" fmla="*/ 25 w 25"/>
                <a:gd name="T7" fmla="*/ 5 h 7"/>
                <a:gd name="T8" fmla="*/ 9 w 25"/>
                <a:gd name="T9" fmla="*/ 5 h 7"/>
                <a:gd name="T10" fmla="*/ 0 w 25"/>
                <a:gd name="T11" fmla="*/ 0 h 7"/>
                <a:gd name="T12" fmla="*/ 8 w 25"/>
                <a:gd name="T1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7">
                  <a:moveTo>
                    <a:pt x="8" y="1"/>
                  </a:moveTo>
                  <a:cubicBezTo>
                    <a:pt x="12" y="1"/>
                    <a:pt x="15" y="1"/>
                    <a:pt x="18" y="1"/>
                  </a:cubicBezTo>
                  <a:cubicBezTo>
                    <a:pt x="16" y="3"/>
                    <a:pt x="13" y="1"/>
                    <a:pt x="9" y="3"/>
                  </a:cubicBezTo>
                  <a:cubicBezTo>
                    <a:pt x="16" y="2"/>
                    <a:pt x="20" y="4"/>
                    <a:pt x="25" y="5"/>
                  </a:cubicBezTo>
                  <a:cubicBezTo>
                    <a:pt x="20" y="5"/>
                    <a:pt x="15" y="7"/>
                    <a:pt x="9" y="5"/>
                  </a:cubicBezTo>
                  <a:cubicBezTo>
                    <a:pt x="7" y="2"/>
                    <a:pt x="3" y="3"/>
                    <a:pt x="0" y="0"/>
                  </a:cubicBezTo>
                  <a:cubicBezTo>
                    <a:pt x="3" y="0"/>
                    <a:pt x="6" y="2"/>
                    <a:pt x="8" y="1"/>
                  </a:cubicBezTo>
                  <a:close/>
                </a:path>
              </a:pathLst>
            </a:custGeom>
            <a:solidFill>
              <a:srgbClr val="232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5" name="Freeform 396">
              <a:extLst>
                <a:ext uri="{FF2B5EF4-FFF2-40B4-BE49-F238E27FC236}">
                  <a16:creationId xmlns:a16="http://schemas.microsoft.com/office/drawing/2014/main" id="{9534CAA2-A242-6E3C-A540-6BED84B7B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" y="786"/>
              <a:ext cx="55" cy="11"/>
            </a:xfrm>
            <a:custGeom>
              <a:avLst/>
              <a:gdLst>
                <a:gd name="T0" fmla="*/ 3 w 23"/>
                <a:gd name="T1" fmla="*/ 0 h 5"/>
                <a:gd name="T2" fmla="*/ 21 w 23"/>
                <a:gd name="T3" fmla="*/ 3 h 5"/>
                <a:gd name="T4" fmla="*/ 23 w 23"/>
                <a:gd name="T5" fmla="*/ 5 h 5"/>
                <a:gd name="T6" fmla="*/ 5 w 23"/>
                <a:gd name="T7" fmla="*/ 3 h 5"/>
                <a:gd name="T8" fmla="*/ 3 w 2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">
                  <a:moveTo>
                    <a:pt x="3" y="0"/>
                  </a:moveTo>
                  <a:cubicBezTo>
                    <a:pt x="9" y="1"/>
                    <a:pt x="15" y="2"/>
                    <a:pt x="21" y="3"/>
                  </a:cubicBezTo>
                  <a:cubicBezTo>
                    <a:pt x="22" y="3"/>
                    <a:pt x="23" y="4"/>
                    <a:pt x="23" y="5"/>
                  </a:cubicBezTo>
                  <a:cubicBezTo>
                    <a:pt x="17" y="5"/>
                    <a:pt x="11" y="4"/>
                    <a:pt x="5" y="3"/>
                  </a:cubicBezTo>
                  <a:cubicBezTo>
                    <a:pt x="3" y="3"/>
                    <a:pt x="0" y="3"/>
                    <a:pt x="3" y="0"/>
                  </a:cubicBezTo>
                  <a:close/>
                </a:path>
              </a:pathLst>
            </a:custGeom>
            <a:solidFill>
              <a:srgbClr val="203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6" name="Freeform 397">
              <a:extLst>
                <a:ext uri="{FF2B5EF4-FFF2-40B4-BE49-F238E27FC236}">
                  <a16:creationId xmlns:a16="http://schemas.microsoft.com/office/drawing/2014/main" id="{185C1D4F-E85C-C91A-FD24-42625B57B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9" y="923"/>
              <a:ext cx="81" cy="19"/>
            </a:xfrm>
            <a:custGeom>
              <a:avLst/>
              <a:gdLst>
                <a:gd name="T0" fmla="*/ 6 w 34"/>
                <a:gd name="T1" fmla="*/ 1 h 8"/>
                <a:gd name="T2" fmla="*/ 30 w 34"/>
                <a:gd name="T3" fmla="*/ 4 h 8"/>
                <a:gd name="T4" fmla="*/ 34 w 34"/>
                <a:gd name="T5" fmla="*/ 5 h 8"/>
                <a:gd name="T6" fmla="*/ 33 w 34"/>
                <a:gd name="T7" fmla="*/ 6 h 8"/>
                <a:gd name="T8" fmla="*/ 33 w 34"/>
                <a:gd name="T9" fmla="*/ 6 h 8"/>
                <a:gd name="T10" fmla="*/ 27 w 34"/>
                <a:gd name="T11" fmla="*/ 7 h 8"/>
                <a:gd name="T12" fmla="*/ 9 w 34"/>
                <a:gd name="T13" fmla="*/ 2 h 8"/>
                <a:gd name="T14" fmla="*/ 0 w 34"/>
                <a:gd name="T15" fmla="*/ 1 h 8"/>
                <a:gd name="T16" fmla="*/ 6 w 34"/>
                <a:gd name="T1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8">
                  <a:moveTo>
                    <a:pt x="6" y="1"/>
                  </a:moveTo>
                  <a:cubicBezTo>
                    <a:pt x="14" y="2"/>
                    <a:pt x="22" y="3"/>
                    <a:pt x="30" y="4"/>
                  </a:cubicBezTo>
                  <a:cubicBezTo>
                    <a:pt x="31" y="4"/>
                    <a:pt x="33" y="4"/>
                    <a:pt x="34" y="5"/>
                  </a:cubicBezTo>
                  <a:cubicBezTo>
                    <a:pt x="34" y="5"/>
                    <a:pt x="34" y="5"/>
                    <a:pt x="33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1" y="8"/>
                    <a:pt x="29" y="7"/>
                    <a:pt x="27" y="7"/>
                  </a:cubicBezTo>
                  <a:cubicBezTo>
                    <a:pt x="21" y="6"/>
                    <a:pt x="14" y="5"/>
                    <a:pt x="9" y="2"/>
                  </a:cubicBezTo>
                  <a:cubicBezTo>
                    <a:pt x="6" y="2"/>
                    <a:pt x="3" y="3"/>
                    <a:pt x="0" y="1"/>
                  </a:cubicBezTo>
                  <a:cubicBezTo>
                    <a:pt x="2" y="0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232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7" name="Freeform 398">
              <a:extLst>
                <a:ext uri="{FF2B5EF4-FFF2-40B4-BE49-F238E27FC236}">
                  <a16:creationId xmlns:a16="http://schemas.microsoft.com/office/drawing/2014/main" id="{992FA7C1-B30A-B717-7446-EE969F9F3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4" y="781"/>
              <a:ext cx="35" cy="9"/>
            </a:xfrm>
            <a:custGeom>
              <a:avLst/>
              <a:gdLst>
                <a:gd name="T0" fmla="*/ 0 w 15"/>
                <a:gd name="T1" fmla="*/ 0 h 4"/>
                <a:gd name="T2" fmla="*/ 15 w 15"/>
                <a:gd name="T3" fmla="*/ 4 h 4"/>
                <a:gd name="T4" fmla="*/ 0 w 15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4">
                  <a:moveTo>
                    <a:pt x="0" y="0"/>
                  </a:moveTo>
                  <a:cubicBezTo>
                    <a:pt x="5" y="0"/>
                    <a:pt x="10" y="2"/>
                    <a:pt x="15" y="4"/>
                  </a:cubicBezTo>
                  <a:cubicBezTo>
                    <a:pt x="10" y="4"/>
                    <a:pt x="5" y="3"/>
                    <a:pt x="0" y="0"/>
                  </a:cubicBezTo>
                  <a:close/>
                </a:path>
              </a:pathLst>
            </a:custGeom>
            <a:solidFill>
              <a:srgbClr val="315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8" name="Freeform 399">
              <a:extLst>
                <a:ext uri="{FF2B5EF4-FFF2-40B4-BE49-F238E27FC236}">
                  <a16:creationId xmlns:a16="http://schemas.microsoft.com/office/drawing/2014/main" id="{0E8C3C0B-CB79-3657-AD3C-53588DA05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0" y="847"/>
              <a:ext cx="35" cy="5"/>
            </a:xfrm>
            <a:custGeom>
              <a:avLst/>
              <a:gdLst>
                <a:gd name="T0" fmla="*/ 15 w 15"/>
                <a:gd name="T1" fmla="*/ 0 h 2"/>
                <a:gd name="T2" fmla="*/ 0 w 15"/>
                <a:gd name="T3" fmla="*/ 0 h 2"/>
                <a:gd name="T4" fmla="*/ 15 w 15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2">
                  <a:moveTo>
                    <a:pt x="15" y="0"/>
                  </a:moveTo>
                  <a:cubicBezTo>
                    <a:pt x="10" y="2"/>
                    <a:pt x="5" y="2"/>
                    <a:pt x="0" y="0"/>
                  </a:cubicBezTo>
                  <a:cubicBezTo>
                    <a:pt x="5" y="0"/>
                    <a:pt x="10" y="0"/>
                    <a:pt x="15" y="0"/>
                  </a:cubicBezTo>
                  <a:close/>
                </a:path>
              </a:pathLst>
            </a:custGeom>
            <a:solidFill>
              <a:srgbClr val="232E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9" name="Freeform 400">
              <a:extLst>
                <a:ext uri="{FF2B5EF4-FFF2-40B4-BE49-F238E27FC236}">
                  <a16:creationId xmlns:a16="http://schemas.microsoft.com/office/drawing/2014/main" id="{84E78CFC-60F4-7246-8D5B-EA9A93241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" y="778"/>
              <a:ext cx="15" cy="15"/>
            </a:xfrm>
            <a:custGeom>
              <a:avLst/>
              <a:gdLst>
                <a:gd name="T0" fmla="*/ 2 w 6"/>
                <a:gd name="T1" fmla="*/ 1 h 6"/>
                <a:gd name="T2" fmla="*/ 6 w 6"/>
                <a:gd name="T3" fmla="*/ 2 h 6"/>
                <a:gd name="T4" fmla="*/ 2 w 6"/>
                <a:gd name="T5" fmla="*/ 4 h 6"/>
                <a:gd name="T6" fmla="*/ 0 w 6"/>
                <a:gd name="T7" fmla="*/ 2 h 6"/>
                <a:gd name="T8" fmla="*/ 2 w 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1"/>
                  </a:moveTo>
                  <a:cubicBezTo>
                    <a:pt x="4" y="0"/>
                    <a:pt x="5" y="0"/>
                    <a:pt x="6" y="2"/>
                  </a:cubicBezTo>
                  <a:cubicBezTo>
                    <a:pt x="5" y="2"/>
                    <a:pt x="5" y="6"/>
                    <a:pt x="2" y="4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2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1B25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0" name="Freeform 401">
              <a:extLst>
                <a:ext uri="{FF2B5EF4-FFF2-40B4-BE49-F238E27FC236}">
                  <a16:creationId xmlns:a16="http://schemas.microsoft.com/office/drawing/2014/main" id="{534846EF-A615-F41B-A9CA-4431BC320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5" y="861"/>
              <a:ext cx="12" cy="12"/>
            </a:xfrm>
            <a:custGeom>
              <a:avLst/>
              <a:gdLst>
                <a:gd name="T0" fmla="*/ 5 w 5"/>
                <a:gd name="T1" fmla="*/ 3 h 5"/>
                <a:gd name="T2" fmla="*/ 0 w 5"/>
                <a:gd name="T3" fmla="*/ 3 h 5"/>
                <a:gd name="T4" fmla="*/ 1 w 5"/>
                <a:gd name="T5" fmla="*/ 1 h 5"/>
                <a:gd name="T6" fmla="*/ 1 w 5"/>
                <a:gd name="T7" fmla="*/ 1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3" y="5"/>
                    <a:pt x="2" y="3"/>
                    <a:pt x="0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" y="0"/>
                    <a:pt x="4" y="2"/>
                    <a:pt x="5" y="3"/>
                  </a:cubicBezTo>
                  <a:close/>
                </a:path>
              </a:pathLst>
            </a:custGeom>
            <a:solidFill>
              <a:srgbClr val="0F1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1" name="Freeform 402">
              <a:extLst>
                <a:ext uri="{FF2B5EF4-FFF2-40B4-BE49-F238E27FC236}">
                  <a16:creationId xmlns:a16="http://schemas.microsoft.com/office/drawing/2014/main" id="{146ABCC8-DD0C-5815-661F-7D935BADA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4" y="2383"/>
              <a:ext cx="220" cy="246"/>
            </a:xfrm>
            <a:custGeom>
              <a:avLst/>
              <a:gdLst>
                <a:gd name="T0" fmla="*/ 62 w 93"/>
                <a:gd name="T1" fmla="*/ 97 h 104"/>
                <a:gd name="T2" fmla="*/ 59 w 93"/>
                <a:gd name="T3" fmla="*/ 102 h 104"/>
                <a:gd name="T4" fmla="*/ 53 w 93"/>
                <a:gd name="T5" fmla="*/ 101 h 104"/>
                <a:gd name="T6" fmla="*/ 44 w 93"/>
                <a:gd name="T7" fmla="*/ 100 h 104"/>
                <a:gd name="T8" fmla="*/ 44 w 93"/>
                <a:gd name="T9" fmla="*/ 104 h 104"/>
                <a:gd name="T10" fmla="*/ 29 w 93"/>
                <a:gd name="T11" fmla="*/ 99 h 104"/>
                <a:gd name="T12" fmla="*/ 20 w 93"/>
                <a:gd name="T13" fmla="*/ 95 h 104"/>
                <a:gd name="T14" fmla="*/ 2 w 93"/>
                <a:gd name="T15" fmla="*/ 73 h 104"/>
                <a:gd name="T16" fmla="*/ 10 w 93"/>
                <a:gd name="T17" fmla="*/ 67 h 104"/>
                <a:gd name="T18" fmla="*/ 10 w 93"/>
                <a:gd name="T19" fmla="*/ 51 h 104"/>
                <a:gd name="T20" fmla="*/ 21 w 93"/>
                <a:gd name="T21" fmla="*/ 54 h 104"/>
                <a:gd name="T22" fmla="*/ 13 w 93"/>
                <a:gd name="T23" fmla="*/ 41 h 104"/>
                <a:gd name="T24" fmla="*/ 20 w 93"/>
                <a:gd name="T25" fmla="*/ 45 h 104"/>
                <a:gd name="T26" fmla="*/ 12 w 93"/>
                <a:gd name="T27" fmla="*/ 32 h 104"/>
                <a:gd name="T28" fmla="*/ 18 w 93"/>
                <a:gd name="T29" fmla="*/ 30 h 104"/>
                <a:gd name="T30" fmla="*/ 16 w 93"/>
                <a:gd name="T31" fmla="*/ 27 h 104"/>
                <a:gd name="T32" fmla="*/ 22 w 93"/>
                <a:gd name="T33" fmla="*/ 24 h 104"/>
                <a:gd name="T34" fmla="*/ 31 w 93"/>
                <a:gd name="T35" fmla="*/ 20 h 104"/>
                <a:gd name="T36" fmla="*/ 27 w 93"/>
                <a:gd name="T37" fmla="*/ 9 h 104"/>
                <a:gd name="T38" fmla="*/ 36 w 93"/>
                <a:gd name="T39" fmla="*/ 12 h 104"/>
                <a:gd name="T40" fmla="*/ 29 w 93"/>
                <a:gd name="T41" fmla="*/ 2 h 104"/>
                <a:gd name="T42" fmla="*/ 40 w 93"/>
                <a:gd name="T43" fmla="*/ 6 h 104"/>
                <a:gd name="T44" fmla="*/ 39 w 93"/>
                <a:gd name="T45" fmla="*/ 6 h 104"/>
                <a:gd name="T46" fmla="*/ 40 w 93"/>
                <a:gd name="T47" fmla="*/ 0 h 104"/>
                <a:gd name="T48" fmla="*/ 53 w 93"/>
                <a:gd name="T49" fmla="*/ 4 h 104"/>
                <a:gd name="T50" fmla="*/ 58 w 93"/>
                <a:gd name="T51" fmla="*/ 9 h 104"/>
                <a:gd name="T52" fmla="*/ 57 w 93"/>
                <a:gd name="T53" fmla="*/ 9 h 104"/>
                <a:gd name="T54" fmla="*/ 72 w 93"/>
                <a:gd name="T55" fmla="*/ 17 h 104"/>
                <a:gd name="T56" fmla="*/ 65 w 93"/>
                <a:gd name="T57" fmla="*/ 17 h 104"/>
                <a:gd name="T58" fmla="*/ 80 w 93"/>
                <a:gd name="T59" fmla="*/ 24 h 104"/>
                <a:gd name="T60" fmla="*/ 72 w 93"/>
                <a:gd name="T61" fmla="*/ 25 h 104"/>
                <a:gd name="T62" fmla="*/ 89 w 93"/>
                <a:gd name="T63" fmla="*/ 31 h 104"/>
                <a:gd name="T64" fmla="*/ 87 w 93"/>
                <a:gd name="T65" fmla="*/ 38 h 104"/>
                <a:gd name="T66" fmla="*/ 61 w 93"/>
                <a:gd name="T67" fmla="*/ 30 h 104"/>
                <a:gd name="T68" fmla="*/ 55 w 93"/>
                <a:gd name="T69" fmla="*/ 29 h 104"/>
                <a:gd name="T70" fmla="*/ 45 w 93"/>
                <a:gd name="T71" fmla="*/ 22 h 104"/>
                <a:gd name="T72" fmla="*/ 37 w 93"/>
                <a:gd name="T73" fmla="*/ 32 h 104"/>
                <a:gd name="T74" fmla="*/ 32 w 93"/>
                <a:gd name="T75" fmla="*/ 40 h 104"/>
                <a:gd name="T76" fmla="*/ 26 w 93"/>
                <a:gd name="T77" fmla="*/ 55 h 104"/>
                <a:gd name="T78" fmla="*/ 22 w 93"/>
                <a:gd name="T79" fmla="*/ 68 h 104"/>
                <a:gd name="T80" fmla="*/ 41 w 93"/>
                <a:gd name="T81" fmla="*/ 93 h 104"/>
                <a:gd name="T82" fmla="*/ 49 w 93"/>
                <a:gd name="T83" fmla="*/ 91 h 104"/>
                <a:gd name="T84" fmla="*/ 64 w 93"/>
                <a:gd name="T85" fmla="*/ 9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3" h="104">
                  <a:moveTo>
                    <a:pt x="61" y="96"/>
                  </a:moveTo>
                  <a:cubicBezTo>
                    <a:pt x="60" y="97"/>
                    <a:pt x="61" y="97"/>
                    <a:pt x="62" y="97"/>
                  </a:cubicBezTo>
                  <a:cubicBezTo>
                    <a:pt x="63" y="98"/>
                    <a:pt x="63" y="100"/>
                    <a:pt x="62" y="101"/>
                  </a:cubicBezTo>
                  <a:cubicBezTo>
                    <a:pt x="61" y="102"/>
                    <a:pt x="60" y="102"/>
                    <a:pt x="59" y="102"/>
                  </a:cubicBezTo>
                  <a:cubicBezTo>
                    <a:pt x="58" y="101"/>
                    <a:pt x="57" y="101"/>
                    <a:pt x="55" y="101"/>
                  </a:cubicBezTo>
                  <a:cubicBezTo>
                    <a:pt x="55" y="101"/>
                    <a:pt x="54" y="101"/>
                    <a:pt x="53" y="101"/>
                  </a:cubicBezTo>
                  <a:cubicBezTo>
                    <a:pt x="47" y="101"/>
                    <a:pt x="41" y="100"/>
                    <a:pt x="35" y="97"/>
                  </a:cubicBezTo>
                  <a:cubicBezTo>
                    <a:pt x="38" y="99"/>
                    <a:pt x="41" y="99"/>
                    <a:pt x="44" y="100"/>
                  </a:cubicBezTo>
                  <a:cubicBezTo>
                    <a:pt x="45" y="101"/>
                    <a:pt x="47" y="100"/>
                    <a:pt x="47" y="102"/>
                  </a:cubicBezTo>
                  <a:cubicBezTo>
                    <a:pt x="47" y="104"/>
                    <a:pt x="45" y="104"/>
                    <a:pt x="44" y="104"/>
                  </a:cubicBezTo>
                  <a:cubicBezTo>
                    <a:pt x="43" y="104"/>
                    <a:pt x="43" y="104"/>
                    <a:pt x="42" y="103"/>
                  </a:cubicBezTo>
                  <a:cubicBezTo>
                    <a:pt x="38" y="102"/>
                    <a:pt x="34" y="101"/>
                    <a:pt x="29" y="99"/>
                  </a:cubicBezTo>
                  <a:cubicBezTo>
                    <a:pt x="28" y="98"/>
                    <a:pt x="26" y="98"/>
                    <a:pt x="25" y="99"/>
                  </a:cubicBezTo>
                  <a:cubicBezTo>
                    <a:pt x="24" y="96"/>
                    <a:pt x="22" y="96"/>
                    <a:pt x="20" y="95"/>
                  </a:cubicBezTo>
                  <a:cubicBezTo>
                    <a:pt x="16" y="92"/>
                    <a:pt x="12" y="90"/>
                    <a:pt x="9" y="86"/>
                  </a:cubicBezTo>
                  <a:cubicBezTo>
                    <a:pt x="9" y="80"/>
                    <a:pt x="5" y="77"/>
                    <a:pt x="2" y="73"/>
                  </a:cubicBezTo>
                  <a:cubicBezTo>
                    <a:pt x="0" y="69"/>
                    <a:pt x="0" y="65"/>
                    <a:pt x="3" y="64"/>
                  </a:cubicBezTo>
                  <a:cubicBezTo>
                    <a:pt x="7" y="61"/>
                    <a:pt x="7" y="66"/>
                    <a:pt x="10" y="67"/>
                  </a:cubicBezTo>
                  <a:cubicBezTo>
                    <a:pt x="9" y="66"/>
                    <a:pt x="7" y="65"/>
                    <a:pt x="6" y="62"/>
                  </a:cubicBezTo>
                  <a:cubicBezTo>
                    <a:pt x="5" y="59"/>
                    <a:pt x="7" y="53"/>
                    <a:pt x="10" y="51"/>
                  </a:cubicBezTo>
                  <a:cubicBezTo>
                    <a:pt x="12" y="50"/>
                    <a:pt x="14" y="49"/>
                    <a:pt x="16" y="50"/>
                  </a:cubicBezTo>
                  <a:cubicBezTo>
                    <a:pt x="17" y="52"/>
                    <a:pt x="19" y="53"/>
                    <a:pt x="21" y="54"/>
                  </a:cubicBezTo>
                  <a:cubicBezTo>
                    <a:pt x="17" y="52"/>
                    <a:pt x="14" y="49"/>
                    <a:pt x="12" y="45"/>
                  </a:cubicBezTo>
                  <a:cubicBezTo>
                    <a:pt x="12" y="44"/>
                    <a:pt x="11" y="42"/>
                    <a:pt x="13" y="41"/>
                  </a:cubicBezTo>
                  <a:cubicBezTo>
                    <a:pt x="14" y="40"/>
                    <a:pt x="15" y="41"/>
                    <a:pt x="16" y="42"/>
                  </a:cubicBezTo>
                  <a:cubicBezTo>
                    <a:pt x="17" y="43"/>
                    <a:pt x="19" y="44"/>
                    <a:pt x="20" y="45"/>
                  </a:cubicBezTo>
                  <a:cubicBezTo>
                    <a:pt x="16" y="42"/>
                    <a:pt x="12" y="40"/>
                    <a:pt x="10" y="35"/>
                  </a:cubicBezTo>
                  <a:cubicBezTo>
                    <a:pt x="9" y="34"/>
                    <a:pt x="8" y="32"/>
                    <a:pt x="12" y="32"/>
                  </a:cubicBezTo>
                  <a:cubicBezTo>
                    <a:pt x="12" y="32"/>
                    <a:pt x="13" y="32"/>
                    <a:pt x="13" y="32"/>
                  </a:cubicBezTo>
                  <a:cubicBezTo>
                    <a:pt x="14" y="30"/>
                    <a:pt x="16" y="30"/>
                    <a:pt x="18" y="30"/>
                  </a:cubicBezTo>
                  <a:cubicBezTo>
                    <a:pt x="18" y="29"/>
                    <a:pt x="17" y="29"/>
                    <a:pt x="17" y="28"/>
                  </a:cubicBezTo>
                  <a:cubicBezTo>
                    <a:pt x="17" y="28"/>
                    <a:pt x="16" y="27"/>
                    <a:pt x="16" y="27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3" y="18"/>
                    <a:pt x="25" y="17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0" y="19"/>
                    <a:pt x="26" y="18"/>
                    <a:pt x="28" y="14"/>
                  </a:cubicBezTo>
                  <a:cubicBezTo>
                    <a:pt x="28" y="13"/>
                    <a:pt x="24" y="11"/>
                    <a:pt x="27" y="9"/>
                  </a:cubicBezTo>
                  <a:cubicBezTo>
                    <a:pt x="28" y="8"/>
                    <a:pt x="30" y="10"/>
                    <a:pt x="32" y="10"/>
                  </a:cubicBezTo>
                  <a:cubicBezTo>
                    <a:pt x="33" y="11"/>
                    <a:pt x="35" y="11"/>
                    <a:pt x="36" y="12"/>
                  </a:cubicBezTo>
                  <a:cubicBezTo>
                    <a:pt x="33" y="10"/>
                    <a:pt x="29" y="11"/>
                    <a:pt x="28" y="7"/>
                  </a:cubicBezTo>
                  <a:cubicBezTo>
                    <a:pt x="28" y="5"/>
                    <a:pt x="27" y="3"/>
                    <a:pt x="29" y="2"/>
                  </a:cubicBezTo>
                  <a:cubicBezTo>
                    <a:pt x="30" y="1"/>
                    <a:pt x="32" y="2"/>
                    <a:pt x="33" y="3"/>
                  </a:cubicBezTo>
                  <a:cubicBezTo>
                    <a:pt x="35" y="4"/>
                    <a:pt x="38" y="5"/>
                    <a:pt x="40" y="6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6"/>
                    <a:pt x="40" y="6"/>
                    <a:pt x="39" y="6"/>
                  </a:cubicBezTo>
                  <a:cubicBezTo>
                    <a:pt x="38" y="4"/>
                    <a:pt x="39" y="3"/>
                    <a:pt x="39" y="1"/>
                  </a:cubicBezTo>
                  <a:cubicBezTo>
                    <a:pt x="39" y="1"/>
                    <a:pt x="40" y="1"/>
                    <a:pt x="40" y="0"/>
                  </a:cubicBezTo>
                  <a:cubicBezTo>
                    <a:pt x="43" y="0"/>
                    <a:pt x="45" y="2"/>
                    <a:pt x="47" y="4"/>
                  </a:cubicBezTo>
                  <a:cubicBezTo>
                    <a:pt x="49" y="5"/>
                    <a:pt x="51" y="6"/>
                    <a:pt x="53" y="4"/>
                  </a:cubicBezTo>
                  <a:cubicBezTo>
                    <a:pt x="55" y="3"/>
                    <a:pt x="57" y="3"/>
                    <a:pt x="59" y="5"/>
                  </a:cubicBezTo>
                  <a:cubicBezTo>
                    <a:pt x="60" y="6"/>
                    <a:pt x="60" y="8"/>
                    <a:pt x="58" y="9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60" y="11"/>
                    <a:pt x="64" y="12"/>
                    <a:pt x="67" y="13"/>
                  </a:cubicBezTo>
                  <a:cubicBezTo>
                    <a:pt x="69" y="14"/>
                    <a:pt x="73" y="14"/>
                    <a:pt x="72" y="17"/>
                  </a:cubicBezTo>
                  <a:cubicBezTo>
                    <a:pt x="71" y="20"/>
                    <a:pt x="68" y="18"/>
                    <a:pt x="66" y="18"/>
                  </a:cubicBezTo>
                  <a:cubicBezTo>
                    <a:pt x="65" y="18"/>
                    <a:pt x="65" y="17"/>
                    <a:pt x="65" y="17"/>
                  </a:cubicBezTo>
                  <a:cubicBezTo>
                    <a:pt x="68" y="19"/>
                    <a:pt x="72" y="18"/>
                    <a:pt x="76" y="20"/>
                  </a:cubicBezTo>
                  <a:cubicBezTo>
                    <a:pt x="78" y="21"/>
                    <a:pt x="81" y="21"/>
                    <a:pt x="80" y="24"/>
                  </a:cubicBezTo>
                  <a:cubicBezTo>
                    <a:pt x="80" y="27"/>
                    <a:pt x="77" y="26"/>
                    <a:pt x="75" y="26"/>
                  </a:cubicBezTo>
                  <a:cubicBezTo>
                    <a:pt x="73" y="25"/>
                    <a:pt x="72" y="25"/>
                    <a:pt x="72" y="25"/>
                  </a:cubicBezTo>
                  <a:cubicBezTo>
                    <a:pt x="73" y="26"/>
                    <a:pt x="75" y="26"/>
                    <a:pt x="77" y="26"/>
                  </a:cubicBezTo>
                  <a:cubicBezTo>
                    <a:pt x="82" y="26"/>
                    <a:pt x="86" y="26"/>
                    <a:pt x="89" y="31"/>
                  </a:cubicBezTo>
                  <a:cubicBezTo>
                    <a:pt x="90" y="33"/>
                    <a:pt x="93" y="34"/>
                    <a:pt x="92" y="36"/>
                  </a:cubicBezTo>
                  <a:cubicBezTo>
                    <a:pt x="92" y="38"/>
                    <a:pt x="89" y="38"/>
                    <a:pt x="87" y="38"/>
                  </a:cubicBezTo>
                  <a:cubicBezTo>
                    <a:pt x="86" y="38"/>
                    <a:pt x="86" y="38"/>
                    <a:pt x="85" y="38"/>
                  </a:cubicBezTo>
                  <a:cubicBezTo>
                    <a:pt x="77" y="35"/>
                    <a:pt x="69" y="34"/>
                    <a:pt x="61" y="30"/>
                  </a:cubicBezTo>
                  <a:cubicBezTo>
                    <a:pt x="60" y="29"/>
                    <a:pt x="58" y="29"/>
                    <a:pt x="57" y="29"/>
                  </a:cubicBezTo>
                  <a:cubicBezTo>
                    <a:pt x="56" y="29"/>
                    <a:pt x="56" y="29"/>
                    <a:pt x="55" y="29"/>
                  </a:cubicBezTo>
                  <a:cubicBezTo>
                    <a:pt x="52" y="28"/>
                    <a:pt x="51" y="25"/>
                    <a:pt x="48" y="23"/>
                  </a:cubicBezTo>
                  <a:cubicBezTo>
                    <a:pt x="47" y="22"/>
                    <a:pt x="46" y="21"/>
                    <a:pt x="45" y="22"/>
                  </a:cubicBezTo>
                  <a:cubicBezTo>
                    <a:pt x="43" y="23"/>
                    <a:pt x="42" y="24"/>
                    <a:pt x="42" y="26"/>
                  </a:cubicBezTo>
                  <a:cubicBezTo>
                    <a:pt x="43" y="29"/>
                    <a:pt x="41" y="32"/>
                    <a:pt x="37" y="32"/>
                  </a:cubicBezTo>
                  <a:cubicBezTo>
                    <a:pt x="35" y="31"/>
                    <a:pt x="34" y="33"/>
                    <a:pt x="35" y="34"/>
                  </a:cubicBezTo>
                  <a:cubicBezTo>
                    <a:pt x="35" y="37"/>
                    <a:pt x="34" y="39"/>
                    <a:pt x="32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46"/>
                    <a:pt x="28" y="50"/>
                    <a:pt x="26" y="55"/>
                  </a:cubicBezTo>
                  <a:cubicBezTo>
                    <a:pt x="25" y="58"/>
                    <a:pt x="26" y="62"/>
                    <a:pt x="23" y="65"/>
                  </a:cubicBezTo>
                  <a:cubicBezTo>
                    <a:pt x="22" y="65"/>
                    <a:pt x="22" y="67"/>
                    <a:pt x="22" y="68"/>
                  </a:cubicBezTo>
                  <a:cubicBezTo>
                    <a:pt x="23" y="74"/>
                    <a:pt x="23" y="74"/>
                    <a:pt x="17" y="75"/>
                  </a:cubicBezTo>
                  <a:cubicBezTo>
                    <a:pt x="24" y="82"/>
                    <a:pt x="32" y="88"/>
                    <a:pt x="41" y="93"/>
                  </a:cubicBezTo>
                  <a:cubicBezTo>
                    <a:pt x="43" y="94"/>
                    <a:pt x="44" y="93"/>
                    <a:pt x="45" y="92"/>
                  </a:cubicBezTo>
                  <a:cubicBezTo>
                    <a:pt x="46" y="91"/>
                    <a:pt x="48" y="91"/>
                    <a:pt x="49" y="91"/>
                  </a:cubicBezTo>
                  <a:cubicBezTo>
                    <a:pt x="53" y="91"/>
                    <a:pt x="57" y="92"/>
                    <a:pt x="61" y="93"/>
                  </a:cubicBezTo>
                  <a:cubicBezTo>
                    <a:pt x="62" y="93"/>
                    <a:pt x="64" y="93"/>
                    <a:pt x="64" y="94"/>
                  </a:cubicBezTo>
                  <a:cubicBezTo>
                    <a:pt x="64" y="96"/>
                    <a:pt x="62" y="95"/>
                    <a:pt x="61" y="96"/>
                  </a:cubicBezTo>
                  <a:close/>
                </a:path>
              </a:pathLst>
            </a:custGeom>
            <a:solidFill>
              <a:srgbClr val="0D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2" name="Freeform 403">
              <a:extLst>
                <a:ext uri="{FF2B5EF4-FFF2-40B4-BE49-F238E27FC236}">
                  <a16:creationId xmlns:a16="http://schemas.microsoft.com/office/drawing/2014/main" id="{B4D399CE-57F6-2AE9-518C-51BDCD970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2390"/>
              <a:ext cx="137" cy="113"/>
            </a:xfrm>
            <a:custGeom>
              <a:avLst/>
              <a:gdLst>
                <a:gd name="T0" fmla="*/ 32 w 58"/>
                <a:gd name="T1" fmla="*/ 34 h 48"/>
                <a:gd name="T2" fmla="*/ 38 w 58"/>
                <a:gd name="T3" fmla="*/ 33 h 48"/>
                <a:gd name="T4" fmla="*/ 35 w 58"/>
                <a:gd name="T5" fmla="*/ 29 h 48"/>
                <a:gd name="T6" fmla="*/ 18 w 58"/>
                <a:gd name="T7" fmla="*/ 23 h 48"/>
                <a:gd name="T8" fmla="*/ 14 w 58"/>
                <a:gd name="T9" fmla="*/ 20 h 48"/>
                <a:gd name="T10" fmla="*/ 26 w 58"/>
                <a:gd name="T11" fmla="*/ 21 h 48"/>
                <a:gd name="T12" fmla="*/ 7 w 58"/>
                <a:gd name="T13" fmla="*/ 13 h 48"/>
                <a:gd name="T14" fmla="*/ 18 w 58"/>
                <a:gd name="T15" fmla="*/ 14 h 48"/>
                <a:gd name="T16" fmla="*/ 0 w 58"/>
                <a:gd name="T17" fmla="*/ 6 h 48"/>
                <a:gd name="T18" fmla="*/ 4 w 58"/>
                <a:gd name="T19" fmla="*/ 6 h 48"/>
                <a:gd name="T20" fmla="*/ 18 w 58"/>
                <a:gd name="T21" fmla="*/ 10 h 48"/>
                <a:gd name="T22" fmla="*/ 17 w 58"/>
                <a:gd name="T23" fmla="*/ 5 h 48"/>
                <a:gd name="T24" fmla="*/ 19 w 58"/>
                <a:gd name="T25" fmla="*/ 3 h 48"/>
                <a:gd name="T26" fmla="*/ 24 w 58"/>
                <a:gd name="T27" fmla="*/ 0 h 48"/>
                <a:gd name="T28" fmla="*/ 25 w 58"/>
                <a:gd name="T29" fmla="*/ 4 h 48"/>
                <a:gd name="T30" fmla="*/ 27 w 58"/>
                <a:gd name="T31" fmla="*/ 7 h 48"/>
                <a:gd name="T32" fmla="*/ 44 w 58"/>
                <a:gd name="T33" fmla="*/ 22 h 48"/>
                <a:gd name="T34" fmla="*/ 44 w 58"/>
                <a:gd name="T35" fmla="*/ 25 h 48"/>
                <a:gd name="T36" fmla="*/ 45 w 58"/>
                <a:gd name="T37" fmla="*/ 29 h 48"/>
                <a:gd name="T38" fmla="*/ 48 w 58"/>
                <a:gd name="T39" fmla="*/ 32 h 48"/>
                <a:gd name="T40" fmla="*/ 42 w 58"/>
                <a:gd name="T41" fmla="*/ 33 h 48"/>
                <a:gd name="T42" fmla="*/ 52 w 58"/>
                <a:gd name="T43" fmla="*/ 36 h 48"/>
                <a:gd name="T44" fmla="*/ 55 w 58"/>
                <a:gd name="T45" fmla="*/ 41 h 48"/>
                <a:gd name="T46" fmla="*/ 56 w 58"/>
                <a:gd name="T47" fmla="*/ 44 h 48"/>
                <a:gd name="T48" fmla="*/ 58 w 58"/>
                <a:gd name="T49" fmla="*/ 47 h 48"/>
                <a:gd name="T50" fmla="*/ 55 w 58"/>
                <a:gd name="T51" fmla="*/ 47 h 48"/>
                <a:gd name="T52" fmla="*/ 38 w 58"/>
                <a:gd name="T53" fmla="*/ 47 h 48"/>
                <a:gd name="T54" fmla="*/ 35 w 58"/>
                <a:gd name="T55" fmla="*/ 47 h 48"/>
                <a:gd name="T56" fmla="*/ 35 w 58"/>
                <a:gd name="T57" fmla="*/ 46 h 48"/>
                <a:gd name="T58" fmla="*/ 29 w 58"/>
                <a:gd name="T59" fmla="*/ 42 h 48"/>
                <a:gd name="T60" fmla="*/ 27 w 58"/>
                <a:gd name="T61" fmla="*/ 40 h 48"/>
                <a:gd name="T62" fmla="*/ 29 w 58"/>
                <a:gd name="T63" fmla="*/ 38 h 48"/>
                <a:gd name="T64" fmla="*/ 36 w 58"/>
                <a:gd name="T65" fmla="*/ 38 h 48"/>
                <a:gd name="T66" fmla="*/ 32 w 58"/>
                <a:gd name="T67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48">
                  <a:moveTo>
                    <a:pt x="32" y="34"/>
                  </a:moveTo>
                  <a:cubicBezTo>
                    <a:pt x="34" y="34"/>
                    <a:pt x="36" y="34"/>
                    <a:pt x="38" y="33"/>
                  </a:cubicBezTo>
                  <a:cubicBezTo>
                    <a:pt x="36" y="32"/>
                    <a:pt x="35" y="30"/>
                    <a:pt x="35" y="29"/>
                  </a:cubicBezTo>
                  <a:cubicBezTo>
                    <a:pt x="30" y="23"/>
                    <a:pt x="23" y="25"/>
                    <a:pt x="18" y="23"/>
                  </a:cubicBezTo>
                  <a:cubicBezTo>
                    <a:pt x="16" y="22"/>
                    <a:pt x="15" y="22"/>
                    <a:pt x="14" y="20"/>
                  </a:cubicBezTo>
                  <a:cubicBezTo>
                    <a:pt x="18" y="19"/>
                    <a:pt x="22" y="24"/>
                    <a:pt x="26" y="21"/>
                  </a:cubicBezTo>
                  <a:cubicBezTo>
                    <a:pt x="21" y="16"/>
                    <a:pt x="13" y="18"/>
                    <a:pt x="7" y="13"/>
                  </a:cubicBezTo>
                  <a:cubicBezTo>
                    <a:pt x="11" y="12"/>
                    <a:pt x="14" y="16"/>
                    <a:pt x="18" y="14"/>
                  </a:cubicBezTo>
                  <a:cubicBezTo>
                    <a:pt x="12" y="11"/>
                    <a:pt x="5" y="9"/>
                    <a:pt x="0" y="6"/>
                  </a:cubicBezTo>
                  <a:cubicBezTo>
                    <a:pt x="1" y="4"/>
                    <a:pt x="3" y="6"/>
                    <a:pt x="4" y="6"/>
                  </a:cubicBezTo>
                  <a:cubicBezTo>
                    <a:pt x="9" y="7"/>
                    <a:pt x="13" y="9"/>
                    <a:pt x="18" y="10"/>
                  </a:cubicBezTo>
                  <a:cubicBezTo>
                    <a:pt x="17" y="8"/>
                    <a:pt x="19" y="6"/>
                    <a:pt x="17" y="5"/>
                  </a:cubicBezTo>
                  <a:cubicBezTo>
                    <a:pt x="15" y="3"/>
                    <a:pt x="18" y="2"/>
                    <a:pt x="19" y="3"/>
                  </a:cubicBezTo>
                  <a:cubicBezTo>
                    <a:pt x="22" y="3"/>
                    <a:pt x="23" y="2"/>
                    <a:pt x="24" y="0"/>
                  </a:cubicBezTo>
                  <a:cubicBezTo>
                    <a:pt x="27" y="0"/>
                    <a:pt x="26" y="3"/>
                    <a:pt x="25" y="4"/>
                  </a:cubicBezTo>
                  <a:cubicBezTo>
                    <a:pt x="25" y="6"/>
                    <a:pt x="26" y="7"/>
                    <a:pt x="27" y="7"/>
                  </a:cubicBezTo>
                  <a:cubicBezTo>
                    <a:pt x="30" y="16"/>
                    <a:pt x="37" y="19"/>
                    <a:pt x="44" y="22"/>
                  </a:cubicBezTo>
                  <a:cubicBezTo>
                    <a:pt x="44" y="23"/>
                    <a:pt x="42" y="24"/>
                    <a:pt x="44" y="25"/>
                  </a:cubicBezTo>
                  <a:cubicBezTo>
                    <a:pt x="45" y="26"/>
                    <a:pt x="46" y="27"/>
                    <a:pt x="45" y="29"/>
                  </a:cubicBezTo>
                  <a:cubicBezTo>
                    <a:pt x="44" y="31"/>
                    <a:pt x="48" y="30"/>
                    <a:pt x="48" y="32"/>
                  </a:cubicBezTo>
                  <a:cubicBezTo>
                    <a:pt x="47" y="33"/>
                    <a:pt x="44" y="32"/>
                    <a:pt x="42" y="33"/>
                  </a:cubicBezTo>
                  <a:cubicBezTo>
                    <a:pt x="45" y="34"/>
                    <a:pt x="50" y="33"/>
                    <a:pt x="52" y="36"/>
                  </a:cubicBezTo>
                  <a:cubicBezTo>
                    <a:pt x="53" y="38"/>
                    <a:pt x="55" y="39"/>
                    <a:pt x="55" y="41"/>
                  </a:cubicBezTo>
                  <a:cubicBezTo>
                    <a:pt x="54" y="43"/>
                    <a:pt x="55" y="43"/>
                    <a:pt x="56" y="44"/>
                  </a:cubicBezTo>
                  <a:cubicBezTo>
                    <a:pt x="57" y="44"/>
                    <a:pt x="58" y="45"/>
                    <a:pt x="58" y="47"/>
                  </a:cubicBezTo>
                  <a:cubicBezTo>
                    <a:pt x="57" y="48"/>
                    <a:pt x="56" y="47"/>
                    <a:pt x="55" y="47"/>
                  </a:cubicBezTo>
                  <a:cubicBezTo>
                    <a:pt x="49" y="47"/>
                    <a:pt x="43" y="47"/>
                    <a:pt x="38" y="47"/>
                  </a:cubicBezTo>
                  <a:cubicBezTo>
                    <a:pt x="37" y="47"/>
                    <a:pt x="36" y="47"/>
                    <a:pt x="35" y="47"/>
                  </a:cubicBezTo>
                  <a:cubicBezTo>
                    <a:pt x="35" y="46"/>
                    <a:pt x="35" y="47"/>
                    <a:pt x="35" y="46"/>
                  </a:cubicBezTo>
                  <a:cubicBezTo>
                    <a:pt x="35" y="42"/>
                    <a:pt x="32" y="42"/>
                    <a:pt x="29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8"/>
                    <a:pt x="28" y="38"/>
                    <a:pt x="29" y="38"/>
                  </a:cubicBezTo>
                  <a:cubicBezTo>
                    <a:pt x="31" y="38"/>
                    <a:pt x="33" y="39"/>
                    <a:pt x="36" y="38"/>
                  </a:cubicBezTo>
                  <a:cubicBezTo>
                    <a:pt x="35" y="37"/>
                    <a:pt x="32" y="37"/>
                    <a:pt x="32" y="34"/>
                  </a:cubicBezTo>
                  <a:close/>
                </a:path>
              </a:pathLst>
            </a:custGeom>
            <a:solidFill>
              <a:srgbClr val="292F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3" name="Freeform 404">
              <a:extLst>
                <a:ext uri="{FF2B5EF4-FFF2-40B4-BE49-F238E27FC236}">
                  <a16:creationId xmlns:a16="http://schemas.microsoft.com/office/drawing/2014/main" id="{D1866ACB-0E3B-D885-DEEF-21C331E21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5" y="2200"/>
              <a:ext cx="64" cy="114"/>
            </a:xfrm>
            <a:custGeom>
              <a:avLst/>
              <a:gdLst>
                <a:gd name="T0" fmla="*/ 13 w 27"/>
                <a:gd name="T1" fmla="*/ 37 h 48"/>
                <a:gd name="T2" fmla="*/ 13 w 27"/>
                <a:gd name="T3" fmla="*/ 35 h 48"/>
                <a:gd name="T4" fmla="*/ 6 w 27"/>
                <a:gd name="T5" fmla="*/ 27 h 48"/>
                <a:gd name="T6" fmla="*/ 8 w 27"/>
                <a:gd name="T7" fmla="*/ 25 h 48"/>
                <a:gd name="T8" fmla="*/ 2 w 27"/>
                <a:gd name="T9" fmla="*/ 7 h 48"/>
                <a:gd name="T10" fmla="*/ 9 w 27"/>
                <a:gd name="T11" fmla="*/ 4 h 48"/>
                <a:gd name="T12" fmla="*/ 14 w 27"/>
                <a:gd name="T13" fmla="*/ 18 h 48"/>
                <a:gd name="T14" fmla="*/ 15 w 27"/>
                <a:gd name="T15" fmla="*/ 18 h 48"/>
                <a:gd name="T16" fmla="*/ 15 w 27"/>
                <a:gd name="T17" fmla="*/ 15 h 48"/>
                <a:gd name="T18" fmla="*/ 17 w 27"/>
                <a:gd name="T19" fmla="*/ 16 h 48"/>
                <a:gd name="T20" fmla="*/ 20 w 27"/>
                <a:gd name="T21" fmla="*/ 23 h 48"/>
                <a:gd name="T22" fmla="*/ 22 w 27"/>
                <a:gd name="T23" fmla="*/ 26 h 48"/>
                <a:gd name="T24" fmla="*/ 26 w 27"/>
                <a:gd name="T25" fmla="*/ 36 h 48"/>
                <a:gd name="T26" fmla="*/ 27 w 27"/>
                <a:gd name="T27" fmla="*/ 42 h 48"/>
                <a:gd name="T28" fmla="*/ 20 w 27"/>
                <a:gd name="T29" fmla="*/ 48 h 48"/>
                <a:gd name="T30" fmla="*/ 17 w 27"/>
                <a:gd name="T31" fmla="*/ 46 h 48"/>
                <a:gd name="T32" fmla="*/ 12 w 27"/>
                <a:gd name="T33" fmla="*/ 39 h 48"/>
                <a:gd name="T34" fmla="*/ 13 w 27"/>
                <a:gd name="T35" fmla="*/ 3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48">
                  <a:moveTo>
                    <a:pt x="13" y="37"/>
                  </a:moveTo>
                  <a:cubicBezTo>
                    <a:pt x="14" y="36"/>
                    <a:pt x="14" y="36"/>
                    <a:pt x="13" y="35"/>
                  </a:cubicBezTo>
                  <a:cubicBezTo>
                    <a:pt x="9" y="34"/>
                    <a:pt x="7" y="31"/>
                    <a:pt x="6" y="27"/>
                  </a:cubicBezTo>
                  <a:cubicBezTo>
                    <a:pt x="5" y="23"/>
                    <a:pt x="6" y="23"/>
                    <a:pt x="8" y="25"/>
                  </a:cubicBezTo>
                  <a:cubicBezTo>
                    <a:pt x="4" y="20"/>
                    <a:pt x="0" y="14"/>
                    <a:pt x="2" y="7"/>
                  </a:cubicBezTo>
                  <a:cubicBezTo>
                    <a:pt x="3" y="1"/>
                    <a:pt x="4" y="0"/>
                    <a:pt x="9" y="4"/>
                  </a:cubicBezTo>
                  <a:cubicBezTo>
                    <a:pt x="13" y="8"/>
                    <a:pt x="15" y="12"/>
                    <a:pt x="14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4" y="17"/>
                    <a:pt x="14" y="15"/>
                    <a:pt x="15" y="15"/>
                  </a:cubicBezTo>
                  <a:cubicBezTo>
                    <a:pt x="16" y="14"/>
                    <a:pt x="16" y="15"/>
                    <a:pt x="17" y="16"/>
                  </a:cubicBezTo>
                  <a:cubicBezTo>
                    <a:pt x="18" y="18"/>
                    <a:pt x="19" y="20"/>
                    <a:pt x="20" y="23"/>
                  </a:cubicBezTo>
                  <a:cubicBezTo>
                    <a:pt x="21" y="24"/>
                    <a:pt x="22" y="25"/>
                    <a:pt x="22" y="26"/>
                  </a:cubicBezTo>
                  <a:cubicBezTo>
                    <a:pt x="22" y="31"/>
                    <a:pt x="24" y="34"/>
                    <a:pt x="26" y="36"/>
                  </a:cubicBezTo>
                  <a:cubicBezTo>
                    <a:pt x="27" y="38"/>
                    <a:pt x="27" y="40"/>
                    <a:pt x="27" y="42"/>
                  </a:cubicBezTo>
                  <a:cubicBezTo>
                    <a:pt x="25" y="48"/>
                    <a:pt x="25" y="48"/>
                    <a:pt x="20" y="48"/>
                  </a:cubicBezTo>
                  <a:cubicBezTo>
                    <a:pt x="19" y="48"/>
                    <a:pt x="18" y="47"/>
                    <a:pt x="17" y="46"/>
                  </a:cubicBezTo>
                  <a:cubicBezTo>
                    <a:pt x="15" y="44"/>
                    <a:pt x="14" y="41"/>
                    <a:pt x="12" y="39"/>
                  </a:cubicBezTo>
                  <a:cubicBezTo>
                    <a:pt x="11" y="39"/>
                    <a:pt x="11" y="37"/>
                    <a:pt x="13" y="37"/>
                  </a:cubicBezTo>
                  <a:close/>
                </a:path>
              </a:pathLst>
            </a:custGeom>
            <a:solidFill>
              <a:srgbClr val="F2D8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4" name="Freeform 405">
              <a:extLst>
                <a:ext uri="{FF2B5EF4-FFF2-40B4-BE49-F238E27FC236}">
                  <a16:creationId xmlns:a16="http://schemas.microsoft.com/office/drawing/2014/main" id="{7C1A4FCA-BE29-8517-40B6-FBEF0F021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2340"/>
              <a:ext cx="124" cy="78"/>
            </a:xfrm>
            <a:custGeom>
              <a:avLst/>
              <a:gdLst>
                <a:gd name="T0" fmla="*/ 52 w 52"/>
                <a:gd name="T1" fmla="*/ 21 h 33"/>
                <a:gd name="T2" fmla="*/ 45 w 52"/>
                <a:gd name="T3" fmla="*/ 25 h 33"/>
                <a:gd name="T4" fmla="*/ 47 w 52"/>
                <a:gd name="T5" fmla="*/ 26 h 33"/>
                <a:gd name="T6" fmla="*/ 50 w 52"/>
                <a:gd name="T7" fmla="*/ 28 h 33"/>
                <a:gd name="T8" fmla="*/ 46 w 52"/>
                <a:gd name="T9" fmla="*/ 29 h 33"/>
                <a:gd name="T10" fmla="*/ 50 w 52"/>
                <a:gd name="T11" fmla="*/ 33 h 33"/>
                <a:gd name="T12" fmla="*/ 32 w 52"/>
                <a:gd name="T13" fmla="*/ 27 h 33"/>
                <a:gd name="T14" fmla="*/ 31 w 52"/>
                <a:gd name="T15" fmla="*/ 23 h 33"/>
                <a:gd name="T16" fmla="*/ 27 w 52"/>
                <a:gd name="T17" fmla="*/ 24 h 33"/>
                <a:gd name="T18" fmla="*/ 21 w 52"/>
                <a:gd name="T19" fmla="*/ 23 h 33"/>
                <a:gd name="T20" fmla="*/ 14 w 52"/>
                <a:gd name="T21" fmla="*/ 19 h 33"/>
                <a:gd name="T22" fmla="*/ 0 w 52"/>
                <a:gd name="T23" fmla="*/ 10 h 33"/>
                <a:gd name="T24" fmla="*/ 0 w 52"/>
                <a:gd name="T25" fmla="*/ 10 h 33"/>
                <a:gd name="T26" fmla="*/ 4 w 52"/>
                <a:gd name="T27" fmla="*/ 8 h 33"/>
                <a:gd name="T28" fmla="*/ 15 w 52"/>
                <a:gd name="T29" fmla="*/ 14 h 33"/>
                <a:gd name="T30" fmla="*/ 9 w 52"/>
                <a:gd name="T31" fmla="*/ 11 h 33"/>
                <a:gd name="T32" fmla="*/ 4 w 52"/>
                <a:gd name="T33" fmla="*/ 4 h 33"/>
                <a:gd name="T34" fmla="*/ 4 w 52"/>
                <a:gd name="T35" fmla="*/ 1 h 33"/>
                <a:gd name="T36" fmla="*/ 7 w 52"/>
                <a:gd name="T37" fmla="*/ 1 h 33"/>
                <a:gd name="T38" fmla="*/ 31 w 52"/>
                <a:gd name="T39" fmla="*/ 14 h 33"/>
                <a:gd name="T40" fmla="*/ 32 w 52"/>
                <a:gd name="T41" fmla="*/ 16 h 33"/>
                <a:gd name="T42" fmla="*/ 30 w 52"/>
                <a:gd name="T43" fmla="*/ 17 h 33"/>
                <a:gd name="T44" fmla="*/ 21 w 52"/>
                <a:gd name="T45" fmla="*/ 14 h 33"/>
                <a:gd name="T46" fmla="*/ 34 w 52"/>
                <a:gd name="T47" fmla="*/ 18 h 33"/>
                <a:gd name="T48" fmla="*/ 45 w 52"/>
                <a:gd name="T49" fmla="*/ 18 h 33"/>
                <a:gd name="T50" fmla="*/ 51 w 52"/>
                <a:gd name="T51" fmla="*/ 21 h 33"/>
                <a:gd name="T52" fmla="*/ 52 w 52"/>
                <a:gd name="T53" fmla="*/ 2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2" h="33">
                  <a:moveTo>
                    <a:pt x="52" y="21"/>
                  </a:moveTo>
                  <a:cubicBezTo>
                    <a:pt x="52" y="24"/>
                    <a:pt x="52" y="24"/>
                    <a:pt x="45" y="25"/>
                  </a:cubicBezTo>
                  <a:cubicBezTo>
                    <a:pt x="45" y="26"/>
                    <a:pt x="46" y="26"/>
                    <a:pt x="47" y="26"/>
                  </a:cubicBezTo>
                  <a:cubicBezTo>
                    <a:pt x="49" y="27"/>
                    <a:pt x="50" y="27"/>
                    <a:pt x="50" y="28"/>
                  </a:cubicBezTo>
                  <a:cubicBezTo>
                    <a:pt x="49" y="30"/>
                    <a:pt x="47" y="27"/>
                    <a:pt x="46" y="29"/>
                  </a:cubicBezTo>
                  <a:cubicBezTo>
                    <a:pt x="46" y="31"/>
                    <a:pt x="49" y="30"/>
                    <a:pt x="50" y="33"/>
                  </a:cubicBezTo>
                  <a:cubicBezTo>
                    <a:pt x="43" y="31"/>
                    <a:pt x="37" y="31"/>
                    <a:pt x="32" y="27"/>
                  </a:cubicBezTo>
                  <a:cubicBezTo>
                    <a:pt x="33" y="25"/>
                    <a:pt x="33" y="23"/>
                    <a:pt x="31" y="23"/>
                  </a:cubicBezTo>
                  <a:cubicBezTo>
                    <a:pt x="29" y="23"/>
                    <a:pt x="28" y="22"/>
                    <a:pt x="27" y="24"/>
                  </a:cubicBezTo>
                  <a:cubicBezTo>
                    <a:pt x="26" y="27"/>
                    <a:pt x="21" y="24"/>
                    <a:pt x="21" y="23"/>
                  </a:cubicBezTo>
                  <a:cubicBezTo>
                    <a:pt x="19" y="20"/>
                    <a:pt x="16" y="20"/>
                    <a:pt x="14" y="19"/>
                  </a:cubicBezTo>
                  <a:cubicBezTo>
                    <a:pt x="9" y="16"/>
                    <a:pt x="4" y="15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7"/>
                    <a:pt x="2" y="6"/>
                    <a:pt x="4" y="8"/>
                  </a:cubicBezTo>
                  <a:cubicBezTo>
                    <a:pt x="8" y="10"/>
                    <a:pt x="12" y="12"/>
                    <a:pt x="15" y="14"/>
                  </a:cubicBezTo>
                  <a:cubicBezTo>
                    <a:pt x="13" y="13"/>
                    <a:pt x="11" y="12"/>
                    <a:pt x="9" y="11"/>
                  </a:cubicBezTo>
                  <a:cubicBezTo>
                    <a:pt x="6" y="9"/>
                    <a:pt x="4" y="7"/>
                    <a:pt x="4" y="4"/>
                  </a:cubicBezTo>
                  <a:cubicBezTo>
                    <a:pt x="4" y="3"/>
                    <a:pt x="3" y="2"/>
                    <a:pt x="4" y="1"/>
                  </a:cubicBezTo>
                  <a:cubicBezTo>
                    <a:pt x="5" y="0"/>
                    <a:pt x="6" y="0"/>
                    <a:pt x="7" y="1"/>
                  </a:cubicBezTo>
                  <a:cubicBezTo>
                    <a:pt x="15" y="6"/>
                    <a:pt x="23" y="10"/>
                    <a:pt x="31" y="14"/>
                  </a:cubicBezTo>
                  <a:cubicBezTo>
                    <a:pt x="32" y="15"/>
                    <a:pt x="33" y="15"/>
                    <a:pt x="32" y="16"/>
                  </a:cubicBezTo>
                  <a:cubicBezTo>
                    <a:pt x="31" y="17"/>
                    <a:pt x="30" y="17"/>
                    <a:pt x="30" y="17"/>
                  </a:cubicBezTo>
                  <a:cubicBezTo>
                    <a:pt x="26" y="17"/>
                    <a:pt x="23" y="14"/>
                    <a:pt x="21" y="14"/>
                  </a:cubicBezTo>
                  <a:cubicBezTo>
                    <a:pt x="25" y="16"/>
                    <a:pt x="29" y="18"/>
                    <a:pt x="34" y="18"/>
                  </a:cubicBezTo>
                  <a:cubicBezTo>
                    <a:pt x="38" y="18"/>
                    <a:pt x="41" y="17"/>
                    <a:pt x="45" y="18"/>
                  </a:cubicBezTo>
                  <a:cubicBezTo>
                    <a:pt x="47" y="19"/>
                    <a:pt x="49" y="20"/>
                    <a:pt x="51" y="21"/>
                  </a:cubicBezTo>
                  <a:cubicBezTo>
                    <a:pt x="51" y="21"/>
                    <a:pt x="51" y="21"/>
                    <a:pt x="52" y="21"/>
                  </a:cubicBezTo>
                  <a:close/>
                </a:path>
              </a:pathLst>
            </a:custGeom>
            <a:solidFill>
              <a:srgbClr val="2D4D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" name="Group 1009">
            <a:extLst>
              <a:ext uri="{FF2B5EF4-FFF2-40B4-BE49-F238E27FC236}">
                <a16:creationId xmlns:a16="http://schemas.microsoft.com/office/drawing/2014/main" id="{CAEFBD14-5CE1-98DD-0750-B05B91C4E903}"/>
              </a:ext>
            </a:extLst>
          </p:cNvPr>
          <p:cNvGrpSpPr>
            <a:grpSpLocks/>
          </p:cNvGrpSpPr>
          <p:nvPr/>
        </p:nvGrpSpPr>
        <p:grpSpPr bwMode="auto">
          <a:xfrm>
            <a:off x="3308350" y="1069976"/>
            <a:ext cx="2530475" cy="3641725"/>
            <a:chOff x="2084" y="674"/>
            <a:chExt cx="1594" cy="2294"/>
          </a:xfrm>
        </p:grpSpPr>
        <p:sp>
          <p:nvSpPr>
            <p:cNvPr id="1075" name="Freeform 809">
              <a:extLst>
                <a:ext uri="{FF2B5EF4-FFF2-40B4-BE49-F238E27FC236}">
                  <a16:creationId xmlns:a16="http://schemas.microsoft.com/office/drawing/2014/main" id="{8D479665-1187-2CF4-C991-310801E4B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" y="1558"/>
              <a:ext cx="45" cy="69"/>
            </a:xfrm>
            <a:custGeom>
              <a:avLst/>
              <a:gdLst>
                <a:gd name="T0" fmla="*/ 16 w 19"/>
                <a:gd name="T1" fmla="*/ 2 h 29"/>
                <a:gd name="T2" fmla="*/ 17 w 19"/>
                <a:gd name="T3" fmla="*/ 2 h 29"/>
                <a:gd name="T4" fmla="*/ 19 w 19"/>
                <a:gd name="T5" fmla="*/ 3 h 29"/>
                <a:gd name="T6" fmla="*/ 17 w 19"/>
                <a:gd name="T7" fmla="*/ 7 h 29"/>
                <a:gd name="T8" fmla="*/ 3 w 19"/>
                <a:gd name="T9" fmla="*/ 21 h 29"/>
                <a:gd name="T10" fmla="*/ 4 w 19"/>
                <a:gd name="T11" fmla="*/ 22 h 29"/>
                <a:gd name="T12" fmla="*/ 14 w 19"/>
                <a:gd name="T13" fmla="*/ 16 h 29"/>
                <a:gd name="T14" fmla="*/ 15 w 19"/>
                <a:gd name="T15" fmla="*/ 17 h 29"/>
                <a:gd name="T16" fmla="*/ 4 w 19"/>
                <a:gd name="T17" fmla="*/ 29 h 29"/>
                <a:gd name="T18" fmla="*/ 6 w 19"/>
                <a:gd name="T19" fmla="*/ 16 h 29"/>
                <a:gd name="T20" fmla="*/ 16 w 19"/>
                <a:gd name="T21" fmla="*/ 4 h 29"/>
                <a:gd name="T22" fmla="*/ 16 w 19"/>
                <a:gd name="T23" fmla="*/ 3 h 29"/>
                <a:gd name="T24" fmla="*/ 16 w 19"/>
                <a:gd name="T25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29">
                  <a:moveTo>
                    <a:pt x="16" y="2"/>
                  </a:moveTo>
                  <a:cubicBezTo>
                    <a:pt x="16" y="2"/>
                    <a:pt x="17" y="2"/>
                    <a:pt x="17" y="2"/>
                  </a:cubicBezTo>
                  <a:cubicBezTo>
                    <a:pt x="19" y="0"/>
                    <a:pt x="19" y="2"/>
                    <a:pt x="19" y="3"/>
                  </a:cubicBezTo>
                  <a:cubicBezTo>
                    <a:pt x="18" y="4"/>
                    <a:pt x="17" y="6"/>
                    <a:pt x="17" y="7"/>
                  </a:cubicBezTo>
                  <a:cubicBezTo>
                    <a:pt x="13" y="12"/>
                    <a:pt x="8" y="17"/>
                    <a:pt x="3" y="21"/>
                  </a:cubicBezTo>
                  <a:cubicBezTo>
                    <a:pt x="4" y="21"/>
                    <a:pt x="4" y="21"/>
                    <a:pt x="4" y="22"/>
                  </a:cubicBezTo>
                  <a:cubicBezTo>
                    <a:pt x="8" y="20"/>
                    <a:pt x="11" y="18"/>
                    <a:pt x="14" y="16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1" y="20"/>
                    <a:pt x="4" y="22"/>
                    <a:pt x="4" y="29"/>
                  </a:cubicBezTo>
                  <a:cubicBezTo>
                    <a:pt x="0" y="24"/>
                    <a:pt x="1" y="20"/>
                    <a:pt x="6" y="16"/>
                  </a:cubicBezTo>
                  <a:cubicBezTo>
                    <a:pt x="10" y="13"/>
                    <a:pt x="14" y="9"/>
                    <a:pt x="16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2"/>
                    <a:pt x="16" y="2"/>
                  </a:cubicBezTo>
                  <a:close/>
                </a:path>
              </a:pathLst>
            </a:custGeom>
            <a:solidFill>
              <a:srgbClr val="3F1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6" name="Freeform 810">
              <a:extLst>
                <a:ext uri="{FF2B5EF4-FFF2-40B4-BE49-F238E27FC236}">
                  <a16:creationId xmlns:a16="http://schemas.microsoft.com/office/drawing/2014/main" id="{31486DDB-2E3A-9C53-B4C8-6ABC652DD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" y="1567"/>
              <a:ext cx="19" cy="24"/>
            </a:xfrm>
            <a:custGeom>
              <a:avLst/>
              <a:gdLst>
                <a:gd name="T0" fmla="*/ 3 w 8"/>
                <a:gd name="T1" fmla="*/ 3 h 10"/>
                <a:gd name="T2" fmla="*/ 8 w 8"/>
                <a:gd name="T3" fmla="*/ 0 h 10"/>
                <a:gd name="T4" fmla="*/ 1 w 8"/>
                <a:gd name="T5" fmla="*/ 10 h 10"/>
                <a:gd name="T6" fmla="*/ 3 w 8"/>
                <a:gd name="T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0">
                  <a:moveTo>
                    <a:pt x="3" y="3"/>
                  </a:moveTo>
                  <a:cubicBezTo>
                    <a:pt x="5" y="3"/>
                    <a:pt x="5" y="0"/>
                    <a:pt x="8" y="0"/>
                  </a:cubicBezTo>
                  <a:cubicBezTo>
                    <a:pt x="6" y="4"/>
                    <a:pt x="3" y="7"/>
                    <a:pt x="1" y="10"/>
                  </a:cubicBezTo>
                  <a:cubicBezTo>
                    <a:pt x="0" y="7"/>
                    <a:pt x="3" y="6"/>
                    <a:pt x="3" y="3"/>
                  </a:cubicBezTo>
                  <a:close/>
                </a:path>
              </a:pathLst>
            </a:custGeom>
            <a:solidFill>
              <a:srgbClr val="1E0E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7" name="Freeform 811">
              <a:extLst>
                <a:ext uri="{FF2B5EF4-FFF2-40B4-BE49-F238E27FC236}">
                  <a16:creationId xmlns:a16="http://schemas.microsoft.com/office/drawing/2014/main" id="{D0715D3D-A0EA-0C77-18E5-0CC33CE98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" y="890"/>
              <a:ext cx="57" cy="52"/>
            </a:xfrm>
            <a:custGeom>
              <a:avLst/>
              <a:gdLst>
                <a:gd name="T0" fmla="*/ 24 w 24"/>
                <a:gd name="T1" fmla="*/ 8 h 22"/>
                <a:gd name="T2" fmla="*/ 20 w 24"/>
                <a:gd name="T3" fmla="*/ 12 h 22"/>
                <a:gd name="T4" fmla="*/ 11 w 24"/>
                <a:gd name="T5" fmla="*/ 22 h 22"/>
                <a:gd name="T6" fmla="*/ 1 w 24"/>
                <a:gd name="T7" fmla="*/ 14 h 22"/>
                <a:gd name="T8" fmla="*/ 5 w 24"/>
                <a:gd name="T9" fmla="*/ 8 h 22"/>
                <a:gd name="T10" fmla="*/ 6 w 24"/>
                <a:gd name="T11" fmla="*/ 6 h 22"/>
                <a:gd name="T12" fmla="*/ 10 w 24"/>
                <a:gd name="T13" fmla="*/ 1 h 22"/>
                <a:gd name="T14" fmla="*/ 13 w 24"/>
                <a:gd name="T15" fmla="*/ 1 h 22"/>
                <a:gd name="T16" fmla="*/ 20 w 24"/>
                <a:gd name="T17" fmla="*/ 6 h 22"/>
                <a:gd name="T18" fmla="*/ 24 w 24"/>
                <a:gd name="T19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2">
                  <a:moveTo>
                    <a:pt x="24" y="8"/>
                  </a:moveTo>
                  <a:cubicBezTo>
                    <a:pt x="23" y="10"/>
                    <a:pt x="22" y="12"/>
                    <a:pt x="20" y="12"/>
                  </a:cubicBezTo>
                  <a:cubicBezTo>
                    <a:pt x="15" y="14"/>
                    <a:pt x="13" y="18"/>
                    <a:pt x="11" y="22"/>
                  </a:cubicBezTo>
                  <a:cubicBezTo>
                    <a:pt x="7" y="19"/>
                    <a:pt x="4" y="17"/>
                    <a:pt x="1" y="14"/>
                  </a:cubicBezTo>
                  <a:cubicBezTo>
                    <a:pt x="0" y="11"/>
                    <a:pt x="5" y="11"/>
                    <a:pt x="5" y="8"/>
                  </a:cubicBezTo>
                  <a:cubicBezTo>
                    <a:pt x="5" y="7"/>
                    <a:pt x="6" y="7"/>
                    <a:pt x="6" y="6"/>
                  </a:cubicBezTo>
                  <a:cubicBezTo>
                    <a:pt x="8" y="6"/>
                    <a:pt x="12" y="7"/>
                    <a:pt x="10" y="1"/>
                  </a:cubicBezTo>
                  <a:cubicBezTo>
                    <a:pt x="9" y="0"/>
                    <a:pt x="12" y="0"/>
                    <a:pt x="13" y="1"/>
                  </a:cubicBezTo>
                  <a:cubicBezTo>
                    <a:pt x="16" y="2"/>
                    <a:pt x="18" y="4"/>
                    <a:pt x="20" y="6"/>
                  </a:cubicBezTo>
                  <a:cubicBezTo>
                    <a:pt x="21" y="7"/>
                    <a:pt x="22" y="8"/>
                    <a:pt x="24" y="8"/>
                  </a:cubicBezTo>
                  <a:close/>
                </a:path>
              </a:pathLst>
            </a:custGeom>
            <a:solidFill>
              <a:srgbClr val="D149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8" name="Freeform 812">
              <a:extLst>
                <a:ext uri="{FF2B5EF4-FFF2-40B4-BE49-F238E27FC236}">
                  <a16:creationId xmlns:a16="http://schemas.microsoft.com/office/drawing/2014/main" id="{237BCCCB-4A4B-495F-2AA7-CF1D7F194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2" y="897"/>
              <a:ext cx="33" cy="26"/>
            </a:xfrm>
            <a:custGeom>
              <a:avLst/>
              <a:gdLst>
                <a:gd name="T0" fmla="*/ 12 w 14"/>
                <a:gd name="T1" fmla="*/ 5 h 11"/>
                <a:gd name="T2" fmla="*/ 10 w 14"/>
                <a:gd name="T3" fmla="*/ 9 h 11"/>
                <a:gd name="T4" fmla="*/ 8 w 14"/>
                <a:gd name="T5" fmla="*/ 11 h 11"/>
                <a:gd name="T6" fmla="*/ 0 w 14"/>
                <a:gd name="T7" fmla="*/ 7 h 11"/>
                <a:gd name="T8" fmla="*/ 0 w 14"/>
                <a:gd name="T9" fmla="*/ 6 h 11"/>
                <a:gd name="T10" fmla="*/ 4 w 14"/>
                <a:gd name="T11" fmla="*/ 1 h 11"/>
                <a:gd name="T12" fmla="*/ 11 w 14"/>
                <a:gd name="T13" fmla="*/ 4 h 11"/>
                <a:gd name="T14" fmla="*/ 12 w 14"/>
                <a:gd name="T15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">
                  <a:moveTo>
                    <a:pt x="12" y="5"/>
                  </a:moveTo>
                  <a:cubicBezTo>
                    <a:pt x="12" y="6"/>
                    <a:pt x="14" y="9"/>
                    <a:pt x="10" y="9"/>
                  </a:cubicBezTo>
                  <a:cubicBezTo>
                    <a:pt x="9" y="9"/>
                    <a:pt x="8" y="10"/>
                    <a:pt x="8" y="11"/>
                  </a:cubicBezTo>
                  <a:cubicBezTo>
                    <a:pt x="5" y="10"/>
                    <a:pt x="4" y="7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3" y="6"/>
                    <a:pt x="0" y="0"/>
                    <a:pt x="4" y="1"/>
                  </a:cubicBezTo>
                  <a:cubicBezTo>
                    <a:pt x="7" y="2"/>
                    <a:pt x="9" y="3"/>
                    <a:pt x="11" y="4"/>
                  </a:cubicBezTo>
                  <a:cubicBezTo>
                    <a:pt x="11" y="5"/>
                    <a:pt x="12" y="5"/>
                    <a:pt x="12" y="5"/>
                  </a:cubicBezTo>
                  <a:close/>
                </a:path>
              </a:pathLst>
            </a:custGeom>
            <a:solidFill>
              <a:srgbClr val="9C29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9" name="Freeform 813">
              <a:extLst>
                <a:ext uri="{FF2B5EF4-FFF2-40B4-BE49-F238E27FC236}">
                  <a16:creationId xmlns:a16="http://schemas.microsoft.com/office/drawing/2014/main" id="{D27267D0-4278-DB19-D223-1B39F44FA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" y="963"/>
              <a:ext cx="64" cy="119"/>
            </a:xfrm>
            <a:custGeom>
              <a:avLst/>
              <a:gdLst>
                <a:gd name="T0" fmla="*/ 7 w 27"/>
                <a:gd name="T1" fmla="*/ 0 h 50"/>
                <a:gd name="T2" fmla="*/ 12 w 27"/>
                <a:gd name="T3" fmla="*/ 7 h 50"/>
                <a:gd name="T4" fmla="*/ 22 w 27"/>
                <a:gd name="T5" fmla="*/ 28 h 50"/>
                <a:gd name="T6" fmla="*/ 27 w 27"/>
                <a:gd name="T7" fmla="*/ 45 h 50"/>
                <a:gd name="T8" fmla="*/ 24 w 27"/>
                <a:gd name="T9" fmla="*/ 50 h 50"/>
                <a:gd name="T10" fmla="*/ 19 w 27"/>
                <a:gd name="T11" fmla="*/ 37 h 50"/>
                <a:gd name="T12" fmla="*/ 4 w 27"/>
                <a:gd name="T13" fmla="*/ 15 h 50"/>
                <a:gd name="T14" fmla="*/ 4 w 27"/>
                <a:gd name="T15" fmla="*/ 15 h 50"/>
                <a:gd name="T16" fmla="*/ 1 w 27"/>
                <a:gd name="T17" fmla="*/ 11 h 50"/>
                <a:gd name="T18" fmla="*/ 3 w 27"/>
                <a:gd name="T19" fmla="*/ 5 h 50"/>
                <a:gd name="T20" fmla="*/ 7 w 27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50">
                  <a:moveTo>
                    <a:pt x="7" y="0"/>
                  </a:moveTo>
                  <a:cubicBezTo>
                    <a:pt x="8" y="3"/>
                    <a:pt x="11" y="5"/>
                    <a:pt x="12" y="7"/>
                  </a:cubicBezTo>
                  <a:cubicBezTo>
                    <a:pt x="16" y="14"/>
                    <a:pt x="19" y="21"/>
                    <a:pt x="22" y="28"/>
                  </a:cubicBezTo>
                  <a:cubicBezTo>
                    <a:pt x="24" y="34"/>
                    <a:pt x="26" y="39"/>
                    <a:pt x="27" y="45"/>
                  </a:cubicBezTo>
                  <a:cubicBezTo>
                    <a:pt x="27" y="47"/>
                    <a:pt x="26" y="49"/>
                    <a:pt x="24" y="50"/>
                  </a:cubicBezTo>
                  <a:cubicBezTo>
                    <a:pt x="23" y="45"/>
                    <a:pt x="21" y="41"/>
                    <a:pt x="19" y="37"/>
                  </a:cubicBezTo>
                  <a:cubicBezTo>
                    <a:pt x="16" y="28"/>
                    <a:pt x="11" y="21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4"/>
                    <a:pt x="0" y="13"/>
                    <a:pt x="1" y="11"/>
                  </a:cubicBezTo>
                  <a:cubicBezTo>
                    <a:pt x="3" y="9"/>
                    <a:pt x="2" y="7"/>
                    <a:pt x="3" y="5"/>
                  </a:cubicBezTo>
                  <a:cubicBezTo>
                    <a:pt x="3" y="3"/>
                    <a:pt x="5" y="1"/>
                    <a:pt x="7" y="0"/>
                  </a:cubicBezTo>
                  <a:close/>
                </a:path>
              </a:pathLst>
            </a:custGeom>
            <a:solidFill>
              <a:srgbClr val="C44D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0" name="Freeform 814">
              <a:extLst>
                <a:ext uri="{FF2B5EF4-FFF2-40B4-BE49-F238E27FC236}">
                  <a16:creationId xmlns:a16="http://schemas.microsoft.com/office/drawing/2014/main" id="{4657F2F5-72AD-D4C5-1D99-7F88F7042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5" y="1473"/>
              <a:ext cx="27" cy="47"/>
            </a:xfrm>
            <a:custGeom>
              <a:avLst/>
              <a:gdLst>
                <a:gd name="T0" fmla="*/ 0 w 11"/>
                <a:gd name="T1" fmla="*/ 14 h 20"/>
                <a:gd name="T2" fmla="*/ 2 w 11"/>
                <a:gd name="T3" fmla="*/ 7 h 20"/>
                <a:gd name="T4" fmla="*/ 2 w 11"/>
                <a:gd name="T5" fmla="*/ 0 h 20"/>
                <a:gd name="T6" fmla="*/ 5 w 11"/>
                <a:gd name="T7" fmla="*/ 6 h 20"/>
                <a:gd name="T8" fmla="*/ 7 w 11"/>
                <a:gd name="T9" fmla="*/ 3 h 20"/>
                <a:gd name="T10" fmla="*/ 9 w 11"/>
                <a:gd name="T11" fmla="*/ 9 h 20"/>
                <a:gd name="T12" fmla="*/ 7 w 11"/>
                <a:gd name="T13" fmla="*/ 14 h 20"/>
                <a:gd name="T14" fmla="*/ 6 w 11"/>
                <a:gd name="T15" fmla="*/ 20 h 20"/>
                <a:gd name="T16" fmla="*/ 0 w 11"/>
                <a:gd name="T17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20">
                  <a:moveTo>
                    <a:pt x="0" y="14"/>
                  </a:moveTo>
                  <a:cubicBezTo>
                    <a:pt x="3" y="12"/>
                    <a:pt x="2" y="9"/>
                    <a:pt x="2" y="7"/>
                  </a:cubicBezTo>
                  <a:cubicBezTo>
                    <a:pt x="2" y="4"/>
                    <a:pt x="0" y="2"/>
                    <a:pt x="2" y="0"/>
                  </a:cubicBezTo>
                  <a:cubicBezTo>
                    <a:pt x="5" y="1"/>
                    <a:pt x="2" y="5"/>
                    <a:pt x="5" y="6"/>
                  </a:cubicBezTo>
                  <a:cubicBezTo>
                    <a:pt x="6" y="6"/>
                    <a:pt x="7" y="4"/>
                    <a:pt x="7" y="3"/>
                  </a:cubicBezTo>
                  <a:cubicBezTo>
                    <a:pt x="8" y="5"/>
                    <a:pt x="8" y="7"/>
                    <a:pt x="9" y="9"/>
                  </a:cubicBezTo>
                  <a:cubicBezTo>
                    <a:pt x="11" y="12"/>
                    <a:pt x="11" y="14"/>
                    <a:pt x="7" y="14"/>
                  </a:cubicBezTo>
                  <a:cubicBezTo>
                    <a:pt x="5" y="14"/>
                    <a:pt x="5" y="15"/>
                    <a:pt x="6" y="20"/>
                  </a:cubicBezTo>
                  <a:cubicBezTo>
                    <a:pt x="2" y="19"/>
                    <a:pt x="2" y="19"/>
                    <a:pt x="0" y="14"/>
                  </a:cubicBezTo>
                  <a:close/>
                </a:path>
              </a:pathLst>
            </a:custGeom>
            <a:solidFill>
              <a:srgbClr val="BC45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1" name="Freeform 815">
              <a:extLst>
                <a:ext uri="{FF2B5EF4-FFF2-40B4-BE49-F238E27FC236}">
                  <a16:creationId xmlns:a16="http://schemas.microsoft.com/office/drawing/2014/main" id="{324F7194-057C-F27C-C34C-7CC15233C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4" y="1508"/>
              <a:ext cx="21" cy="31"/>
            </a:xfrm>
            <a:custGeom>
              <a:avLst/>
              <a:gdLst>
                <a:gd name="T0" fmla="*/ 0 w 9"/>
                <a:gd name="T1" fmla="*/ 4 h 13"/>
                <a:gd name="T2" fmla="*/ 0 w 9"/>
                <a:gd name="T3" fmla="*/ 4 h 13"/>
                <a:gd name="T4" fmla="*/ 5 w 9"/>
                <a:gd name="T5" fmla="*/ 0 h 13"/>
                <a:gd name="T6" fmla="*/ 3 w 9"/>
                <a:gd name="T7" fmla="*/ 13 h 13"/>
                <a:gd name="T8" fmla="*/ 0 w 9"/>
                <a:gd name="T9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1" y="2"/>
                    <a:pt x="3" y="0"/>
                    <a:pt x="5" y="0"/>
                  </a:cubicBezTo>
                  <a:cubicBezTo>
                    <a:pt x="7" y="5"/>
                    <a:pt x="9" y="9"/>
                    <a:pt x="3" y="13"/>
                  </a:cubicBezTo>
                  <a:cubicBezTo>
                    <a:pt x="1" y="11"/>
                    <a:pt x="1" y="7"/>
                    <a:pt x="0" y="4"/>
                  </a:cubicBezTo>
                  <a:close/>
                </a:path>
              </a:pathLst>
            </a:custGeom>
            <a:solidFill>
              <a:srgbClr val="BA4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2" name="Freeform 816">
              <a:extLst>
                <a:ext uri="{FF2B5EF4-FFF2-40B4-BE49-F238E27FC236}">
                  <a16:creationId xmlns:a16="http://schemas.microsoft.com/office/drawing/2014/main" id="{83AE8BC6-5719-41CA-BE71-FAF922904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" y="1579"/>
              <a:ext cx="5" cy="31"/>
            </a:xfrm>
            <a:custGeom>
              <a:avLst/>
              <a:gdLst>
                <a:gd name="T0" fmla="*/ 2 w 2"/>
                <a:gd name="T1" fmla="*/ 13 h 13"/>
                <a:gd name="T2" fmla="*/ 2 w 2"/>
                <a:gd name="T3" fmla="*/ 0 h 13"/>
                <a:gd name="T4" fmla="*/ 2 w 2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3">
                  <a:moveTo>
                    <a:pt x="2" y="13"/>
                  </a:moveTo>
                  <a:cubicBezTo>
                    <a:pt x="1" y="9"/>
                    <a:pt x="0" y="4"/>
                    <a:pt x="2" y="0"/>
                  </a:cubicBezTo>
                  <a:cubicBezTo>
                    <a:pt x="2" y="4"/>
                    <a:pt x="2" y="9"/>
                    <a:pt x="2" y="13"/>
                  </a:cubicBezTo>
                  <a:close/>
                </a:path>
              </a:pathLst>
            </a:custGeom>
            <a:solidFill>
              <a:srgbClr val="1E0E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3" name="Freeform 817">
              <a:extLst>
                <a:ext uri="{FF2B5EF4-FFF2-40B4-BE49-F238E27FC236}">
                  <a16:creationId xmlns:a16="http://schemas.microsoft.com/office/drawing/2014/main" id="{1E6BE635-F943-C6AB-B147-2DE22B109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" y="1475"/>
              <a:ext cx="7" cy="19"/>
            </a:xfrm>
            <a:custGeom>
              <a:avLst/>
              <a:gdLst>
                <a:gd name="T0" fmla="*/ 0 w 3"/>
                <a:gd name="T1" fmla="*/ 6 h 8"/>
                <a:gd name="T2" fmla="*/ 0 w 3"/>
                <a:gd name="T3" fmla="*/ 0 h 8"/>
                <a:gd name="T4" fmla="*/ 0 w 3"/>
                <a:gd name="T5" fmla="*/ 8 h 8"/>
                <a:gd name="T6" fmla="*/ 0 w 3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6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1" y="2"/>
                    <a:pt x="3" y="5"/>
                    <a:pt x="0" y="8"/>
                  </a:cubicBezTo>
                  <a:cubicBezTo>
                    <a:pt x="0" y="7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6624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4" name="Freeform 818">
              <a:extLst>
                <a:ext uri="{FF2B5EF4-FFF2-40B4-BE49-F238E27FC236}">
                  <a16:creationId xmlns:a16="http://schemas.microsoft.com/office/drawing/2014/main" id="{1B166B9F-EDE0-A659-9DF6-1C6D87053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0" y="1560"/>
              <a:ext cx="33" cy="36"/>
            </a:xfrm>
            <a:custGeom>
              <a:avLst/>
              <a:gdLst>
                <a:gd name="T0" fmla="*/ 14 w 14"/>
                <a:gd name="T1" fmla="*/ 1 h 15"/>
                <a:gd name="T2" fmla="*/ 14 w 14"/>
                <a:gd name="T3" fmla="*/ 3 h 15"/>
                <a:gd name="T4" fmla="*/ 0 w 14"/>
                <a:gd name="T5" fmla="*/ 15 h 15"/>
                <a:gd name="T6" fmla="*/ 13 w 14"/>
                <a:gd name="T7" fmla="*/ 0 h 15"/>
                <a:gd name="T8" fmla="*/ 14 w 14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14" y="1"/>
                  </a:moveTo>
                  <a:cubicBezTo>
                    <a:pt x="14" y="2"/>
                    <a:pt x="14" y="2"/>
                    <a:pt x="14" y="3"/>
                  </a:cubicBezTo>
                  <a:cubicBezTo>
                    <a:pt x="10" y="7"/>
                    <a:pt x="5" y="11"/>
                    <a:pt x="0" y="15"/>
                  </a:cubicBezTo>
                  <a:cubicBezTo>
                    <a:pt x="4" y="9"/>
                    <a:pt x="10" y="6"/>
                    <a:pt x="13" y="0"/>
                  </a:cubicBezTo>
                  <a:cubicBezTo>
                    <a:pt x="13" y="0"/>
                    <a:pt x="13" y="1"/>
                    <a:pt x="14" y="1"/>
                  </a:cubicBezTo>
                  <a:close/>
                </a:path>
              </a:pathLst>
            </a:custGeom>
            <a:solidFill>
              <a:srgbClr val="3F1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5" name="Freeform 819">
              <a:extLst>
                <a:ext uri="{FF2B5EF4-FFF2-40B4-BE49-F238E27FC236}">
                  <a16:creationId xmlns:a16="http://schemas.microsoft.com/office/drawing/2014/main" id="{C17A7B17-D97C-1D37-58D7-2AEBEE1BE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" y="712"/>
              <a:ext cx="35" cy="29"/>
            </a:xfrm>
            <a:custGeom>
              <a:avLst/>
              <a:gdLst>
                <a:gd name="T0" fmla="*/ 6 w 15"/>
                <a:gd name="T1" fmla="*/ 0 h 12"/>
                <a:gd name="T2" fmla="*/ 13 w 15"/>
                <a:gd name="T3" fmla="*/ 0 h 12"/>
                <a:gd name="T4" fmla="*/ 15 w 15"/>
                <a:gd name="T5" fmla="*/ 1 h 12"/>
                <a:gd name="T6" fmla="*/ 14 w 15"/>
                <a:gd name="T7" fmla="*/ 2 h 12"/>
                <a:gd name="T8" fmla="*/ 8 w 15"/>
                <a:gd name="T9" fmla="*/ 3 h 12"/>
                <a:gd name="T10" fmla="*/ 6 w 15"/>
                <a:gd name="T11" fmla="*/ 12 h 12"/>
                <a:gd name="T12" fmla="*/ 0 w 15"/>
                <a:gd name="T13" fmla="*/ 12 h 12"/>
                <a:gd name="T14" fmla="*/ 6 w 15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2">
                  <a:moveTo>
                    <a:pt x="6" y="0"/>
                  </a:moveTo>
                  <a:cubicBezTo>
                    <a:pt x="8" y="0"/>
                    <a:pt x="11" y="0"/>
                    <a:pt x="13" y="0"/>
                  </a:cubicBezTo>
                  <a:cubicBezTo>
                    <a:pt x="14" y="0"/>
                    <a:pt x="15" y="0"/>
                    <a:pt x="15" y="1"/>
                  </a:cubicBezTo>
                  <a:cubicBezTo>
                    <a:pt x="15" y="2"/>
                    <a:pt x="14" y="2"/>
                    <a:pt x="14" y="2"/>
                  </a:cubicBezTo>
                  <a:cubicBezTo>
                    <a:pt x="12" y="2"/>
                    <a:pt x="8" y="2"/>
                    <a:pt x="8" y="3"/>
                  </a:cubicBezTo>
                  <a:cubicBezTo>
                    <a:pt x="7" y="6"/>
                    <a:pt x="6" y="9"/>
                    <a:pt x="6" y="12"/>
                  </a:cubicBezTo>
                  <a:cubicBezTo>
                    <a:pt x="4" y="12"/>
                    <a:pt x="2" y="12"/>
                    <a:pt x="0" y="12"/>
                  </a:cubicBezTo>
                  <a:cubicBezTo>
                    <a:pt x="3" y="8"/>
                    <a:pt x="3" y="4"/>
                    <a:pt x="6" y="0"/>
                  </a:cubicBezTo>
                  <a:close/>
                </a:path>
              </a:pathLst>
            </a:custGeom>
            <a:solidFill>
              <a:srgbClr val="BC47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6" name="Freeform 820">
              <a:extLst>
                <a:ext uri="{FF2B5EF4-FFF2-40B4-BE49-F238E27FC236}">
                  <a16:creationId xmlns:a16="http://schemas.microsoft.com/office/drawing/2014/main" id="{2D0A0682-2B0B-08DD-2742-F1DBEE2C0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" y="1330"/>
              <a:ext cx="7" cy="17"/>
            </a:xfrm>
            <a:custGeom>
              <a:avLst/>
              <a:gdLst>
                <a:gd name="T0" fmla="*/ 0 w 3"/>
                <a:gd name="T1" fmla="*/ 5 h 7"/>
                <a:gd name="T2" fmla="*/ 1 w 3"/>
                <a:gd name="T3" fmla="*/ 0 h 7"/>
                <a:gd name="T4" fmla="*/ 1 w 3"/>
                <a:gd name="T5" fmla="*/ 6 h 7"/>
                <a:gd name="T6" fmla="*/ 0 w 3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7">
                  <a:moveTo>
                    <a:pt x="0" y="5"/>
                  </a:moveTo>
                  <a:cubicBezTo>
                    <a:pt x="0" y="4"/>
                    <a:pt x="1" y="2"/>
                    <a:pt x="1" y="0"/>
                  </a:cubicBezTo>
                  <a:cubicBezTo>
                    <a:pt x="3" y="2"/>
                    <a:pt x="2" y="4"/>
                    <a:pt x="1" y="6"/>
                  </a:cubicBezTo>
                  <a:cubicBezTo>
                    <a:pt x="0" y="7"/>
                    <a:pt x="0" y="6"/>
                    <a:pt x="0" y="5"/>
                  </a:cubicBezTo>
                  <a:close/>
                </a:path>
              </a:pathLst>
            </a:custGeom>
            <a:solidFill>
              <a:srgbClr val="1E0E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7" name="Freeform 821">
              <a:extLst>
                <a:ext uri="{FF2B5EF4-FFF2-40B4-BE49-F238E27FC236}">
                  <a16:creationId xmlns:a16="http://schemas.microsoft.com/office/drawing/2014/main" id="{3F8C1A2F-8CF4-E7BD-5B07-BC72F2E56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" y="1463"/>
              <a:ext cx="135" cy="119"/>
            </a:xfrm>
            <a:custGeom>
              <a:avLst/>
              <a:gdLst>
                <a:gd name="T0" fmla="*/ 48 w 57"/>
                <a:gd name="T1" fmla="*/ 22 h 50"/>
                <a:gd name="T2" fmla="*/ 50 w 57"/>
                <a:gd name="T3" fmla="*/ 24 h 50"/>
                <a:gd name="T4" fmla="*/ 55 w 57"/>
                <a:gd name="T5" fmla="*/ 29 h 50"/>
                <a:gd name="T6" fmla="*/ 56 w 57"/>
                <a:gd name="T7" fmla="*/ 32 h 50"/>
                <a:gd name="T8" fmla="*/ 54 w 57"/>
                <a:gd name="T9" fmla="*/ 32 h 50"/>
                <a:gd name="T10" fmla="*/ 53 w 57"/>
                <a:gd name="T11" fmla="*/ 33 h 50"/>
                <a:gd name="T12" fmla="*/ 54 w 57"/>
                <a:gd name="T13" fmla="*/ 41 h 50"/>
                <a:gd name="T14" fmla="*/ 55 w 57"/>
                <a:gd name="T15" fmla="*/ 44 h 50"/>
                <a:gd name="T16" fmla="*/ 55 w 57"/>
                <a:gd name="T17" fmla="*/ 47 h 50"/>
                <a:gd name="T18" fmla="*/ 52 w 57"/>
                <a:gd name="T19" fmla="*/ 45 h 50"/>
                <a:gd name="T20" fmla="*/ 46 w 57"/>
                <a:gd name="T21" fmla="*/ 38 h 50"/>
                <a:gd name="T22" fmla="*/ 46 w 57"/>
                <a:gd name="T23" fmla="*/ 38 h 50"/>
                <a:gd name="T24" fmla="*/ 25 w 57"/>
                <a:gd name="T25" fmla="*/ 33 h 50"/>
                <a:gd name="T26" fmla="*/ 32 w 57"/>
                <a:gd name="T27" fmla="*/ 35 h 50"/>
                <a:gd name="T28" fmla="*/ 32 w 57"/>
                <a:gd name="T29" fmla="*/ 37 h 50"/>
                <a:gd name="T30" fmla="*/ 28 w 57"/>
                <a:gd name="T31" fmla="*/ 38 h 50"/>
                <a:gd name="T32" fmla="*/ 27 w 57"/>
                <a:gd name="T33" fmla="*/ 38 h 50"/>
                <a:gd name="T34" fmla="*/ 25 w 57"/>
                <a:gd name="T35" fmla="*/ 41 h 50"/>
                <a:gd name="T36" fmla="*/ 24 w 57"/>
                <a:gd name="T37" fmla="*/ 41 h 50"/>
                <a:gd name="T38" fmla="*/ 21 w 57"/>
                <a:gd name="T39" fmla="*/ 40 h 50"/>
                <a:gd name="T40" fmla="*/ 21 w 57"/>
                <a:gd name="T41" fmla="*/ 40 h 50"/>
                <a:gd name="T42" fmla="*/ 21 w 57"/>
                <a:gd name="T43" fmla="*/ 40 h 50"/>
                <a:gd name="T44" fmla="*/ 15 w 57"/>
                <a:gd name="T45" fmla="*/ 49 h 50"/>
                <a:gd name="T46" fmla="*/ 12 w 57"/>
                <a:gd name="T47" fmla="*/ 49 h 50"/>
                <a:gd name="T48" fmla="*/ 12 w 57"/>
                <a:gd name="T49" fmla="*/ 46 h 50"/>
                <a:gd name="T50" fmla="*/ 17 w 57"/>
                <a:gd name="T51" fmla="*/ 38 h 50"/>
                <a:gd name="T52" fmla="*/ 17 w 57"/>
                <a:gd name="T53" fmla="*/ 38 h 50"/>
                <a:gd name="T54" fmla="*/ 17 w 57"/>
                <a:gd name="T55" fmla="*/ 38 h 50"/>
                <a:gd name="T56" fmla="*/ 12 w 57"/>
                <a:gd name="T57" fmla="*/ 47 h 50"/>
                <a:gd name="T58" fmla="*/ 9 w 57"/>
                <a:gd name="T59" fmla="*/ 48 h 50"/>
                <a:gd name="T60" fmla="*/ 9 w 57"/>
                <a:gd name="T61" fmla="*/ 45 h 50"/>
                <a:gd name="T62" fmla="*/ 10 w 57"/>
                <a:gd name="T63" fmla="*/ 42 h 50"/>
                <a:gd name="T64" fmla="*/ 18 w 57"/>
                <a:gd name="T65" fmla="*/ 29 h 50"/>
                <a:gd name="T66" fmla="*/ 26 w 57"/>
                <a:gd name="T67" fmla="*/ 27 h 50"/>
                <a:gd name="T68" fmla="*/ 42 w 57"/>
                <a:gd name="T69" fmla="*/ 28 h 50"/>
                <a:gd name="T70" fmla="*/ 25 w 57"/>
                <a:gd name="T71" fmla="*/ 15 h 50"/>
                <a:gd name="T72" fmla="*/ 8 w 57"/>
                <a:gd name="T73" fmla="*/ 17 h 50"/>
                <a:gd name="T74" fmla="*/ 5 w 57"/>
                <a:gd name="T75" fmla="*/ 21 h 50"/>
                <a:gd name="T76" fmla="*/ 5 w 57"/>
                <a:gd name="T77" fmla="*/ 21 h 50"/>
                <a:gd name="T78" fmla="*/ 0 w 57"/>
                <a:gd name="T79" fmla="*/ 15 h 50"/>
                <a:gd name="T80" fmla="*/ 26 w 57"/>
                <a:gd name="T81" fmla="*/ 6 h 50"/>
                <a:gd name="T82" fmla="*/ 46 w 57"/>
                <a:gd name="T83" fmla="*/ 21 h 50"/>
                <a:gd name="T84" fmla="*/ 48 w 57"/>
                <a:gd name="T85" fmla="*/ 2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7" h="50">
                  <a:moveTo>
                    <a:pt x="48" y="22"/>
                  </a:moveTo>
                  <a:cubicBezTo>
                    <a:pt x="49" y="22"/>
                    <a:pt x="50" y="23"/>
                    <a:pt x="50" y="24"/>
                  </a:cubicBezTo>
                  <a:cubicBezTo>
                    <a:pt x="51" y="26"/>
                    <a:pt x="54" y="27"/>
                    <a:pt x="55" y="29"/>
                  </a:cubicBezTo>
                  <a:cubicBezTo>
                    <a:pt x="56" y="30"/>
                    <a:pt x="57" y="31"/>
                    <a:pt x="56" y="32"/>
                  </a:cubicBezTo>
                  <a:cubicBezTo>
                    <a:pt x="55" y="33"/>
                    <a:pt x="55" y="32"/>
                    <a:pt x="54" y="32"/>
                  </a:cubicBezTo>
                  <a:cubicBezTo>
                    <a:pt x="53" y="31"/>
                    <a:pt x="53" y="32"/>
                    <a:pt x="53" y="33"/>
                  </a:cubicBezTo>
                  <a:cubicBezTo>
                    <a:pt x="51" y="36"/>
                    <a:pt x="51" y="38"/>
                    <a:pt x="54" y="41"/>
                  </a:cubicBezTo>
                  <a:cubicBezTo>
                    <a:pt x="54" y="42"/>
                    <a:pt x="55" y="43"/>
                    <a:pt x="55" y="44"/>
                  </a:cubicBezTo>
                  <a:cubicBezTo>
                    <a:pt x="55" y="45"/>
                    <a:pt x="56" y="46"/>
                    <a:pt x="55" y="47"/>
                  </a:cubicBezTo>
                  <a:cubicBezTo>
                    <a:pt x="53" y="48"/>
                    <a:pt x="53" y="46"/>
                    <a:pt x="52" y="45"/>
                  </a:cubicBezTo>
                  <a:cubicBezTo>
                    <a:pt x="50" y="42"/>
                    <a:pt x="48" y="40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39" y="35"/>
                    <a:pt x="31" y="35"/>
                    <a:pt x="25" y="33"/>
                  </a:cubicBezTo>
                  <a:cubicBezTo>
                    <a:pt x="27" y="32"/>
                    <a:pt x="29" y="34"/>
                    <a:pt x="32" y="35"/>
                  </a:cubicBezTo>
                  <a:cubicBezTo>
                    <a:pt x="33" y="35"/>
                    <a:pt x="33" y="36"/>
                    <a:pt x="32" y="37"/>
                  </a:cubicBezTo>
                  <a:cubicBezTo>
                    <a:pt x="31" y="37"/>
                    <a:pt x="29" y="37"/>
                    <a:pt x="28" y="38"/>
                  </a:cubicBezTo>
                  <a:cubicBezTo>
                    <a:pt x="28" y="38"/>
                    <a:pt x="27" y="37"/>
                    <a:pt x="27" y="38"/>
                  </a:cubicBezTo>
                  <a:cubicBezTo>
                    <a:pt x="28" y="40"/>
                    <a:pt x="26" y="40"/>
                    <a:pt x="25" y="41"/>
                  </a:cubicBezTo>
                  <a:cubicBezTo>
                    <a:pt x="25" y="41"/>
                    <a:pt x="25" y="41"/>
                    <a:pt x="24" y="41"/>
                  </a:cubicBezTo>
                  <a:cubicBezTo>
                    <a:pt x="22" y="43"/>
                    <a:pt x="22" y="43"/>
                    <a:pt x="21" y="40"/>
                  </a:cubicBezTo>
                  <a:cubicBezTo>
                    <a:pt x="21" y="40"/>
                    <a:pt x="20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0" y="44"/>
                    <a:pt x="18" y="46"/>
                    <a:pt x="15" y="49"/>
                  </a:cubicBezTo>
                  <a:cubicBezTo>
                    <a:pt x="14" y="49"/>
                    <a:pt x="13" y="50"/>
                    <a:pt x="12" y="49"/>
                  </a:cubicBezTo>
                  <a:cubicBezTo>
                    <a:pt x="11" y="48"/>
                    <a:pt x="12" y="47"/>
                    <a:pt x="12" y="46"/>
                  </a:cubicBezTo>
                  <a:cubicBezTo>
                    <a:pt x="14" y="44"/>
                    <a:pt x="15" y="41"/>
                    <a:pt x="17" y="38"/>
                  </a:cubicBezTo>
                  <a:cubicBezTo>
                    <a:pt x="17" y="37"/>
                    <a:pt x="16" y="38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5" y="41"/>
                    <a:pt x="14" y="44"/>
                    <a:pt x="12" y="47"/>
                  </a:cubicBezTo>
                  <a:cubicBezTo>
                    <a:pt x="11" y="48"/>
                    <a:pt x="11" y="49"/>
                    <a:pt x="9" y="48"/>
                  </a:cubicBezTo>
                  <a:cubicBezTo>
                    <a:pt x="8" y="47"/>
                    <a:pt x="9" y="46"/>
                    <a:pt x="9" y="45"/>
                  </a:cubicBezTo>
                  <a:cubicBezTo>
                    <a:pt x="9" y="44"/>
                    <a:pt x="9" y="43"/>
                    <a:pt x="10" y="42"/>
                  </a:cubicBezTo>
                  <a:cubicBezTo>
                    <a:pt x="13" y="38"/>
                    <a:pt x="16" y="33"/>
                    <a:pt x="18" y="29"/>
                  </a:cubicBezTo>
                  <a:cubicBezTo>
                    <a:pt x="21" y="27"/>
                    <a:pt x="24" y="28"/>
                    <a:pt x="26" y="27"/>
                  </a:cubicBezTo>
                  <a:cubicBezTo>
                    <a:pt x="32" y="27"/>
                    <a:pt x="37" y="27"/>
                    <a:pt x="42" y="28"/>
                  </a:cubicBezTo>
                  <a:cubicBezTo>
                    <a:pt x="36" y="25"/>
                    <a:pt x="31" y="19"/>
                    <a:pt x="25" y="15"/>
                  </a:cubicBezTo>
                  <a:cubicBezTo>
                    <a:pt x="17" y="10"/>
                    <a:pt x="14" y="10"/>
                    <a:pt x="8" y="17"/>
                  </a:cubicBezTo>
                  <a:cubicBezTo>
                    <a:pt x="7" y="19"/>
                    <a:pt x="6" y="20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" y="20"/>
                    <a:pt x="0" y="18"/>
                    <a:pt x="0" y="15"/>
                  </a:cubicBezTo>
                  <a:cubicBezTo>
                    <a:pt x="5" y="1"/>
                    <a:pt x="16" y="0"/>
                    <a:pt x="26" y="6"/>
                  </a:cubicBezTo>
                  <a:cubicBezTo>
                    <a:pt x="34" y="10"/>
                    <a:pt x="39" y="16"/>
                    <a:pt x="46" y="21"/>
                  </a:cubicBezTo>
                  <a:cubicBezTo>
                    <a:pt x="47" y="21"/>
                    <a:pt x="47" y="22"/>
                    <a:pt x="48" y="22"/>
                  </a:cubicBezTo>
                  <a:close/>
                </a:path>
              </a:pathLst>
            </a:custGeom>
            <a:solidFill>
              <a:srgbClr val="9F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8" name="Freeform 822">
              <a:extLst>
                <a:ext uri="{FF2B5EF4-FFF2-40B4-BE49-F238E27FC236}">
                  <a16:creationId xmlns:a16="http://schemas.microsoft.com/office/drawing/2014/main" id="{D6E793CE-DAB6-F471-E9A5-FFCDFC291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" y="1601"/>
              <a:ext cx="68" cy="83"/>
            </a:xfrm>
            <a:custGeom>
              <a:avLst/>
              <a:gdLst>
                <a:gd name="T0" fmla="*/ 6 w 29"/>
                <a:gd name="T1" fmla="*/ 18 h 35"/>
                <a:gd name="T2" fmla="*/ 1 w 29"/>
                <a:gd name="T3" fmla="*/ 6 h 35"/>
                <a:gd name="T4" fmla="*/ 3 w 29"/>
                <a:gd name="T5" fmla="*/ 2 h 35"/>
                <a:gd name="T6" fmla="*/ 11 w 29"/>
                <a:gd name="T7" fmla="*/ 3 h 35"/>
                <a:gd name="T8" fmla="*/ 11 w 29"/>
                <a:gd name="T9" fmla="*/ 11 h 35"/>
                <a:gd name="T10" fmla="*/ 16 w 29"/>
                <a:gd name="T11" fmla="*/ 13 h 35"/>
                <a:gd name="T12" fmla="*/ 20 w 29"/>
                <a:gd name="T13" fmla="*/ 12 h 35"/>
                <a:gd name="T14" fmla="*/ 26 w 29"/>
                <a:gd name="T15" fmla="*/ 11 h 35"/>
                <a:gd name="T16" fmla="*/ 25 w 29"/>
                <a:gd name="T17" fmla="*/ 18 h 35"/>
                <a:gd name="T18" fmla="*/ 25 w 29"/>
                <a:gd name="T19" fmla="*/ 26 h 35"/>
                <a:gd name="T20" fmla="*/ 28 w 29"/>
                <a:gd name="T21" fmla="*/ 29 h 35"/>
                <a:gd name="T22" fmla="*/ 27 w 29"/>
                <a:gd name="T23" fmla="*/ 34 h 35"/>
                <a:gd name="T24" fmla="*/ 24 w 29"/>
                <a:gd name="T25" fmla="*/ 33 h 35"/>
                <a:gd name="T26" fmla="*/ 21 w 29"/>
                <a:gd name="T27" fmla="*/ 33 h 35"/>
                <a:gd name="T28" fmla="*/ 12 w 29"/>
                <a:gd name="T29" fmla="*/ 31 h 35"/>
                <a:gd name="T30" fmla="*/ 7 w 29"/>
                <a:gd name="T31" fmla="*/ 28 h 35"/>
                <a:gd name="T32" fmla="*/ 6 w 29"/>
                <a:gd name="T33" fmla="*/ 1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35">
                  <a:moveTo>
                    <a:pt x="6" y="18"/>
                  </a:moveTo>
                  <a:cubicBezTo>
                    <a:pt x="3" y="14"/>
                    <a:pt x="3" y="10"/>
                    <a:pt x="1" y="6"/>
                  </a:cubicBezTo>
                  <a:cubicBezTo>
                    <a:pt x="0" y="4"/>
                    <a:pt x="2" y="2"/>
                    <a:pt x="3" y="2"/>
                  </a:cubicBezTo>
                  <a:cubicBezTo>
                    <a:pt x="6" y="1"/>
                    <a:pt x="9" y="0"/>
                    <a:pt x="11" y="3"/>
                  </a:cubicBezTo>
                  <a:cubicBezTo>
                    <a:pt x="12" y="6"/>
                    <a:pt x="11" y="8"/>
                    <a:pt x="11" y="11"/>
                  </a:cubicBezTo>
                  <a:cubicBezTo>
                    <a:pt x="12" y="13"/>
                    <a:pt x="14" y="14"/>
                    <a:pt x="16" y="13"/>
                  </a:cubicBezTo>
                  <a:cubicBezTo>
                    <a:pt x="17" y="12"/>
                    <a:pt x="18" y="12"/>
                    <a:pt x="20" y="12"/>
                  </a:cubicBezTo>
                  <a:cubicBezTo>
                    <a:pt x="22" y="11"/>
                    <a:pt x="24" y="10"/>
                    <a:pt x="26" y="11"/>
                  </a:cubicBezTo>
                  <a:cubicBezTo>
                    <a:pt x="27" y="14"/>
                    <a:pt x="26" y="16"/>
                    <a:pt x="25" y="18"/>
                  </a:cubicBezTo>
                  <a:cubicBezTo>
                    <a:pt x="23" y="21"/>
                    <a:pt x="23" y="24"/>
                    <a:pt x="25" y="26"/>
                  </a:cubicBezTo>
                  <a:cubicBezTo>
                    <a:pt x="26" y="27"/>
                    <a:pt x="27" y="28"/>
                    <a:pt x="28" y="29"/>
                  </a:cubicBezTo>
                  <a:cubicBezTo>
                    <a:pt x="29" y="31"/>
                    <a:pt x="28" y="32"/>
                    <a:pt x="27" y="34"/>
                  </a:cubicBezTo>
                  <a:cubicBezTo>
                    <a:pt x="26" y="35"/>
                    <a:pt x="25" y="33"/>
                    <a:pt x="24" y="33"/>
                  </a:cubicBezTo>
                  <a:cubicBezTo>
                    <a:pt x="23" y="32"/>
                    <a:pt x="22" y="32"/>
                    <a:pt x="21" y="33"/>
                  </a:cubicBezTo>
                  <a:cubicBezTo>
                    <a:pt x="18" y="34"/>
                    <a:pt x="15" y="34"/>
                    <a:pt x="12" y="31"/>
                  </a:cubicBezTo>
                  <a:cubicBezTo>
                    <a:pt x="11" y="29"/>
                    <a:pt x="10" y="27"/>
                    <a:pt x="7" y="28"/>
                  </a:cubicBezTo>
                  <a:cubicBezTo>
                    <a:pt x="5" y="25"/>
                    <a:pt x="7" y="21"/>
                    <a:pt x="6" y="18"/>
                  </a:cubicBezTo>
                  <a:close/>
                </a:path>
              </a:pathLst>
            </a:custGeom>
            <a:solidFill>
              <a:srgbClr val="D68B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9" name="Freeform 823">
              <a:extLst>
                <a:ext uri="{FF2B5EF4-FFF2-40B4-BE49-F238E27FC236}">
                  <a16:creationId xmlns:a16="http://schemas.microsoft.com/office/drawing/2014/main" id="{36143E77-6CE8-6424-E31E-E36ED9C94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" y="1520"/>
              <a:ext cx="124" cy="261"/>
            </a:xfrm>
            <a:custGeom>
              <a:avLst/>
              <a:gdLst>
                <a:gd name="T0" fmla="*/ 3 w 52"/>
                <a:gd name="T1" fmla="*/ 8 h 110"/>
                <a:gd name="T2" fmla="*/ 2 w 52"/>
                <a:gd name="T3" fmla="*/ 6 h 110"/>
                <a:gd name="T4" fmla="*/ 5 w 52"/>
                <a:gd name="T5" fmla="*/ 8 h 110"/>
                <a:gd name="T6" fmla="*/ 0 w 52"/>
                <a:gd name="T7" fmla="*/ 0 h 110"/>
                <a:gd name="T8" fmla="*/ 6 w 52"/>
                <a:gd name="T9" fmla="*/ 7 h 110"/>
                <a:gd name="T10" fmla="*/ 7 w 52"/>
                <a:gd name="T11" fmla="*/ 4 h 110"/>
                <a:gd name="T12" fmla="*/ 9 w 52"/>
                <a:gd name="T13" fmla="*/ 5 h 110"/>
                <a:gd name="T14" fmla="*/ 21 w 52"/>
                <a:gd name="T15" fmla="*/ 20 h 110"/>
                <a:gd name="T16" fmla="*/ 21 w 52"/>
                <a:gd name="T17" fmla="*/ 21 h 110"/>
                <a:gd name="T18" fmla="*/ 13 w 52"/>
                <a:gd name="T19" fmla="*/ 14 h 110"/>
                <a:gd name="T20" fmla="*/ 21 w 52"/>
                <a:gd name="T21" fmla="*/ 24 h 110"/>
                <a:gd name="T22" fmla="*/ 30 w 52"/>
                <a:gd name="T23" fmla="*/ 41 h 110"/>
                <a:gd name="T24" fmla="*/ 38 w 52"/>
                <a:gd name="T25" fmla="*/ 65 h 110"/>
                <a:gd name="T26" fmla="*/ 41 w 52"/>
                <a:gd name="T27" fmla="*/ 67 h 110"/>
                <a:gd name="T28" fmla="*/ 44 w 52"/>
                <a:gd name="T29" fmla="*/ 84 h 110"/>
                <a:gd name="T30" fmla="*/ 43 w 52"/>
                <a:gd name="T31" fmla="*/ 96 h 110"/>
                <a:gd name="T32" fmla="*/ 37 w 52"/>
                <a:gd name="T33" fmla="*/ 102 h 110"/>
                <a:gd name="T34" fmla="*/ 38 w 52"/>
                <a:gd name="T35" fmla="*/ 103 h 110"/>
                <a:gd name="T36" fmla="*/ 46 w 52"/>
                <a:gd name="T37" fmla="*/ 106 h 110"/>
                <a:gd name="T38" fmla="*/ 46 w 52"/>
                <a:gd name="T39" fmla="*/ 99 h 110"/>
                <a:gd name="T40" fmla="*/ 48 w 52"/>
                <a:gd name="T41" fmla="*/ 82 h 110"/>
                <a:gd name="T42" fmla="*/ 45 w 52"/>
                <a:gd name="T43" fmla="*/ 68 h 110"/>
                <a:gd name="T44" fmla="*/ 33 w 52"/>
                <a:gd name="T45" fmla="*/ 45 h 110"/>
                <a:gd name="T46" fmla="*/ 36 w 52"/>
                <a:gd name="T47" fmla="*/ 51 h 110"/>
                <a:gd name="T48" fmla="*/ 47 w 52"/>
                <a:gd name="T49" fmla="*/ 68 h 110"/>
                <a:gd name="T50" fmla="*/ 50 w 52"/>
                <a:gd name="T51" fmla="*/ 80 h 110"/>
                <a:gd name="T52" fmla="*/ 49 w 52"/>
                <a:gd name="T53" fmla="*/ 101 h 110"/>
                <a:gd name="T54" fmla="*/ 49 w 52"/>
                <a:gd name="T55" fmla="*/ 106 h 110"/>
                <a:gd name="T56" fmla="*/ 44 w 52"/>
                <a:gd name="T57" fmla="*/ 109 h 110"/>
                <a:gd name="T58" fmla="*/ 30 w 52"/>
                <a:gd name="T59" fmla="*/ 94 h 110"/>
                <a:gd name="T60" fmla="*/ 31 w 52"/>
                <a:gd name="T61" fmla="*/ 94 h 110"/>
                <a:gd name="T62" fmla="*/ 36 w 52"/>
                <a:gd name="T63" fmla="*/ 100 h 110"/>
                <a:gd name="T64" fmla="*/ 40 w 52"/>
                <a:gd name="T65" fmla="*/ 100 h 110"/>
                <a:gd name="T66" fmla="*/ 41 w 52"/>
                <a:gd name="T67" fmla="*/ 97 h 110"/>
                <a:gd name="T68" fmla="*/ 44 w 52"/>
                <a:gd name="T69" fmla="*/ 79 h 110"/>
                <a:gd name="T70" fmla="*/ 43 w 52"/>
                <a:gd name="T71" fmla="*/ 71 h 110"/>
                <a:gd name="T72" fmla="*/ 28 w 52"/>
                <a:gd name="T73" fmla="*/ 40 h 110"/>
                <a:gd name="T74" fmla="*/ 18 w 52"/>
                <a:gd name="T75" fmla="*/ 24 h 110"/>
                <a:gd name="T76" fmla="*/ 24 w 52"/>
                <a:gd name="T77" fmla="*/ 40 h 110"/>
                <a:gd name="T78" fmla="*/ 7 w 52"/>
                <a:gd name="T79" fmla="*/ 15 h 110"/>
                <a:gd name="T80" fmla="*/ 3 w 52"/>
                <a:gd name="T81" fmla="*/ 8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2" h="110">
                  <a:moveTo>
                    <a:pt x="3" y="8"/>
                  </a:moveTo>
                  <a:cubicBezTo>
                    <a:pt x="3" y="8"/>
                    <a:pt x="2" y="7"/>
                    <a:pt x="2" y="6"/>
                  </a:cubicBezTo>
                  <a:cubicBezTo>
                    <a:pt x="3" y="6"/>
                    <a:pt x="4" y="7"/>
                    <a:pt x="5" y="8"/>
                  </a:cubicBezTo>
                  <a:cubicBezTo>
                    <a:pt x="5" y="4"/>
                    <a:pt x="1" y="3"/>
                    <a:pt x="0" y="0"/>
                  </a:cubicBezTo>
                  <a:cubicBezTo>
                    <a:pt x="2" y="2"/>
                    <a:pt x="4" y="5"/>
                    <a:pt x="6" y="7"/>
                  </a:cubicBezTo>
                  <a:cubicBezTo>
                    <a:pt x="8" y="5"/>
                    <a:pt x="7" y="4"/>
                    <a:pt x="7" y="4"/>
                  </a:cubicBezTo>
                  <a:cubicBezTo>
                    <a:pt x="9" y="2"/>
                    <a:pt x="9" y="5"/>
                    <a:pt x="9" y="5"/>
                  </a:cubicBezTo>
                  <a:cubicBezTo>
                    <a:pt x="13" y="11"/>
                    <a:pt x="16" y="16"/>
                    <a:pt x="21" y="20"/>
                  </a:cubicBezTo>
                  <a:cubicBezTo>
                    <a:pt x="21" y="20"/>
                    <a:pt x="21" y="20"/>
                    <a:pt x="21" y="21"/>
                  </a:cubicBezTo>
                  <a:cubicBezTo>
                    <a:pt x="17" y="19"/>
                    <a:pt x="15" y="16"/>
                    <a:pt x="13" y="14"/>
                  </a:cubicBezTo>
                  <a:cubicBezTo>
                    <a:pt x="14" y="19"/>
                    <a:pt x="17" y="22"/>
                    <a:pt x="21" y="24"/>
                  </a:cubicBezTo>
                  <a:cubicBezTo>
                    <a:pt x="27" y="28"/>
                    <a:pt x="29" y="34"/>
                    <a:pt x="30" y="41"/>
                  </a:cubicBezTo>
                  <a:cubicBezTo>
                    <a:pt x="31" y="49"/>
                    <a:pt x="33" y="57"/>
                    <a:pt x="38" y="65"/>
                  </a:cubicBezTo>
                  <a:cubicBezTo>
                    <a:pt x="39" y="66"/>
                    <a:pt x="40" y="67"/>
                    <a:pt x="41" y="67"/>
                  </a:cubicBezTo>
                  <a:cubicBezTo>
                    <a:pt x="47" y="74"/>
                    <a:pt x="48" y="75"/>
                    <a:pt x="44" y="84"/>
                  </a:cubicBezTo>
                  <a:cubicBezTo>
                    <a:pt x="42" y="88"/>
                    <a:pt x="41" y="91"/>
                    <a:pt x="43" y="96"/>
                  </a:cubicBezTo>
                  <a:cubicBezTo>
                    <a:pt x="44" y="100"/>
                    <a:pt x="42" y="102"/>
                    <a:pt x="37" y="102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40" y="105"/>
                    <a:pt x="43" y="108"/>
                    <a:pt x="46" y="106"/>
                  </a:cubicBezTo>
                  <a:cubicBezTo>
                    <a:pt x="48" y="105"/>
                    <a:pt x="47" y="101"/>
                    <a:pt x="46" y="99"/>
                  </a:cubicBezTo>
                  <a:cubicBezTo>
                    <a:pt x="45" y="93"/>
                    <a:pt x="45" y="87"/>
                    <a:pt x="48" y="82"/>
                  </a:cubicBezTo>
                  <a:cubicBezTo>
                    <a:pt x="51" y="76"/>
                    <a:pt x="50" y="73"/>
                    <a:pt x="45" y="68"/>
                  </a:cubicBezTo>
                  <a:cubicBezTo>
                    <a:pt x="38" y="62"/>
                    <a:pt x="34" y="53"/>
                    <a:pt x="33" y="45"/>
                  </a:cubicBezTo>
                  <a:cubicBezTo>
                    <a:pt x="35" y="47"/>
                    <a:pt x="36" y="49"/>
                    <a:pt x="36" y="51"/>
                  </a:cubicBezTo>
                  <a:cubicBezTo>
                    <a:pt x="38" y="58"/>
                    <a:pt x="41" y="64"/>
                    <a:pt x="47" y="68"/>
                  </a:cubicBezTo>
                  <a:cubicBezTo>
                    <a:pt x="51" y="71"/>
                    <a:pt x="52" y="76"/>
                    <a:pt x="50" y="80"/>
                  </a:cubicBezTo>
                  <a:cubicBezTo>
                    <a:pt x="47" y="87"/>
                    <a:pt x="45" y="94"/>
                    <a:pt x="49" y="101"/>
                  </a:cubicBezTo>
                  <a:cubicBezTo>
                    <a:pt x="49" y="102"/>
                    <a:pt x="49" y="104"/>
                    <a:pt x="49" y="106"/>
                  </a:cubicBezTo>
                  <a:cubicBezTo>
                    <a:pt x="49" y="109"/>
                    <a:pt x="46" y="110"/>
                    <a:pt x="44" y="109"/>
                  </a:cubicBezTo>
                  <a:cubicBezTo>
                    <a:pt x="37" y="106"/>
                    <a:pt x="32" y="101"/>
                    <a:pt x="30" y="94"/>
                  </a:cubicBezTo>
                  <a:cubicBezTo>
                    <a:pt x="30" y="94"/>
                    <a:pt x="30" y="94"/>
                    <a:pt x="31" y="94"/>
                  </a:cubicBezTo>
                  <a:cubicBezTo>
                    <a:pt x="32" y="96"/>
                    <a:pt x="34" y="98"/>
                    <a:pt x="36" y="100"/>
                  </a:cubicBezTo>
                  <a:cubicBezTo>
                    <a:pt x="38" y="100"/>
                    <a:pt x="39" y="101"/>
                    <a:pt x="40" y="100"/>
                  </a:cubicBezTo>
                  <a:cubicBezTo>
                    <a:pt x="42" y="100"/>
                    <a:pt x="42" y="98"/>
                    <a:pt x="41" y="97"/>
                  </a:cubicBezTo>
                  <a:cubicBezTo>
                    <a:pt x="39" y="91"/>
                    <a:pt x="42" y="85"/>
                    <a:pt x="44" y="79"/>
                  </a:cubicBezTo>
                  <a:cubicBezTo>
                    <a:pt x="45" y="76"/>
                    <a:pt x="45" y="73"/>
                    <a:pt x="43" y="71"/>
                  </a:cubicBezTo>
                  <a:cubicBezTo>
                    <a:pt x="33" y="63"/>
                    <a:pt x="30" y="52"/>
                    <a:pt x="28" y="40"/>
                  </a:cubicBezTo>
                  <a:cubicBezTo>
                    <a:pt x="27" y="32"/>
                    <a:pt x="25" y="29"/>
                    <a:pt x="18" y="24"/>
                  </a:cubicBezTo>
                  <a:cubicBezTo>
                    <a:pt x="21" y="30"/>
                    <a:pt x="25" y="34"/>
                    <a:pt x="24" y="40"/>
                  </a:cubicBezTo>
                  <a:cubicBezTo>
                    <a:pt x="22" y="29"/>
                    <a:pt x="13" y="23"/>
                    <a:pt x="7" y="15"/>
                  </a:cubicBezTo>
                  <a:cubicBezTo>
                    <a:pt x="4" y="13"/>
                    <a:pt x="3" y="11"/>
                    <a:pt x="3" y="8"/>
                  </a:cubicBezTo>
                  <a:close/>
                </a:path>
              </a:pathLst>
            </a:custGeom>
            <a:solidFill>
              <a:srgbClr val="3F1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0" name="Freeform 824">
              <a:extLst>
                <a:ext uri="{FF2B5EF4-FFF2-40B4-BE49-F238E27FC236}">
                  <a16:creationId xmlns:a16="http://schemas.microsoft.com/office/drawing/2014/main" id="{55AF967B-25B3-4C92-C11D-EE415BD25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" y="1527"/>
              <a:ext cx="71" cy="130"/>
            </a:xfrm>
            <a:custGeom>
              <a:avLst/>
              <a:gdLst>
                <a:gd name="T0" fmla="*/ 25 w 30"/>
                <a:gd name="T1" fmla="*/ 3 h 55"/>
                <a:gd name="T2" fmla="*/ 15 w 30"/>
                <a:gd name="T3" fmla="*/ 21 h 55"/>
                <a:gd name="T4" fmla="*/ 25 w 30"/>
                <a:gd name="T5" fmla="*/ 8 h 55"/>
                <a:gd name="T6" fmla="*/ 18 w 30"/>
                <a:gd name="T7" fmla="*/ 23 h 55"/>
                <a:gd name="T8" fmla="*/ 28 w 30"/>
                <a:gd name="T9" fmla="*/ 12 h 55"/>
                <a:gd name="T10" fmla="*/ 30 w 30"/>
                <a:gd name="T11" fmla="*/ 14 h 55"/>
                <a:gd name="T12" fmla="*/ 18 w 30"/>
                <a:gd name="T13" fmla="*/ 28 h 55"/>
                <a:gd name="T14" fmla="*/ 13 w 30"/>
                <a:gd name="T15" fmla="*/ 29 h 55"/>
                <a:gd name="T16" fmla="*/ 7 w 30"/>
                <a:gd name="T17" fmla="*/ 31 h 55"/>
                <a:gd name="T18" fmla="*/ 5 w 30"/>
                <a:gd name="T19" fmla="*/ 34 h 55"/>
                <a:gd name="T20" fmla="*/ 9 w 30"/>
                <a:gd name="T21" fmla="*/ 36 h 55"/>
                <a:gd name="T22" fmla="*/ 20 w 30"/>
                <a:gd name="T23" fmla="*/ 41 h 55"/>
                <a:gd name="T24" fmla="*/ 19 w 30"/>
                <a:gd name="T25" fmla="*/ 55 h 55"/>
                <a:gd name="T26" fmla="*/ 18 w 30"/>
                <a:gd name="T27" fmla="*/ 42 h 55"/>
                <a:gd name="T28" fmla="*/ 13 w 30"/>
                <a:gd name="T29" fmla="*/ 55 h 55"/>
                <a:gd name="T30" fmla="*/ 16 w 30"/>
                <a:gd name="T31" fmla="*/ 47 h 55"/>
                <a:gd name="T32" fmla="*/ 8 w 30"/>
                <a:gd name="T33" fmla="*/ 38 h 55"/>
                <a:gd name="T34" fmla="*/ 3 w 30"/>
                <a:gd name="T35" fmla="*/ 36 h 55"/>
                <a:gd name="T36" fmla="*/ 3 w 30"/>
                <a:gd name="T37" fmla="*/ 41 h 55"/>
                <a:gd name="T38" fmla="*/ 6 w 30"/>
                <a:gd name="T39" fmla="*/ 29 h 55"/>
                <a:gd name="T40" fmla="*/ 15 w 30"/>
                <a:gd name="T41" fmla="*/ 24 h 55"/>
                <a:gd name="T42" fmla="*/ 0 w 30"/>
                <a:gd name="T43" fmla="*/ 21 h 55"/>
                <a:gd name="T44" fmla="*/ 2 w 30"/>
                <a:gd name="T45" fmla="*/ 20 h 55"/>
                <a:gd name="T46" fmla="*/ 9 w 30"/>
                <a:gd name="T47" fmla="*/ 20 h 55"/>
                <a:gd name="T48" fmla="*/ 13 w 30"/>
                <a:gd name="T49" fmla="*/ 13 h 55"/>
                <a:gd name="T50" fmla="*/ 10 w 30"/>
                <a:gd name="T51" fmla="*/ 10 h 55"/>
                <a:gd name="T52" fmla="*/ 18 w 30"/>
                <a:gd name="T53" fmla="*/ 2 h 55"/>
                <a:gd name="T54" fmla="*/ 24 w 30"/>
                <a:gd name="T55" fmla="*/ 2 h 55"/>
                <a:gd name="T56" fmla="*/ 25 w 30"/>
                <a:gd name="T57" fmla="*/ 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" h="55">
                  <a:moveTo>
                    <a:pt x="25" y="3"/>
                  </a:moveTo>
                  <a:cubicBezTo>
                    <a:pt x="21" y="8"/>
                    <a:pt x="18" y="14"/>
                    <a:pt x="15" y="21"/>
                  </a:cubicBezTo>
                  <a:cubicBezTo>
                    <a:pt x="20" y="18"/>
                    <a:pt x="20" y="12"/>
                    <a:pt x="25" y="8"/>
                  </a:cubicBezTo>
                  <a:cubicBezTo>
                    <a:pt x="23" y="13"/>
                    <a:pt x="20" y="17"/>
                    <a:pt x="18" y="23"/>
                  </a:cubicBezTo>
                  <a:cubicBezTo>
                    <a:pt x="22" y="19"/>
                    <a:pt x="25" y="16"/>
                    <a:pt x="28" y="12"/>
                  </a:cubicBezTo>
                  <a:cubicBezTo>
                    <a:pt x="28" y="14"/>
                    <a:pt x="28" y="16"/>
                    <a:pt x="30" y="14"/>
                  </a:cubicBezTo>
                  <a:cubicBezTo>
                    <a:pt x="27" y="19"/>
                    <a:pt x="22" y="23"/>
                    <a:pt x="18" y="28"/>
                  </a:cubicBezTo>
                  <a:cubicBezTo>
                    <a:pt x="17" y="29"/>
                    <a:pt x="15" y="30"/>
                    <a:pt x="13" y="29"/>
                  </a:cubicBezTo>
                  <a:cubicBezTo>
                    <a:pt x="11" y="29"/>
                    <a:pt x="9" y="30"/>
                    <a:pt x="7" y="31"/>
                  </a:cubicBezTo>
                  <a:cubicBezTo>
                    <a:pt x="6" y="31"/>
                    <a:pt x="3" y="32"/>
                    <a:pt x="5" y="34"/>
                  </a:cubicBezTo>
                  <a:cubicBezTo>
                    <a:pt x="6" y="35"/>
                    <a:pt x="6" y="37"/>
                    <a:pt x="9" y="36"/>
                  </a:cubicBezTo>
                  <a:cubicBezTo>
                    <a:pt x="13" y="35"/>
                    <a:pt x="17" y="38"/>
                    <a:pt x="20" y="41"/>
                  </a:cubicBezTo>
                  <a:cubicBezTo>
                    <a:pt x="23" y="45"/>
                    <a:pt x="22" y="50"/>
                    <a:pt x="19" y="55"/>
                  </a:cubicBezTo>
                  <a:cubicBezTo>
                    <a:pt x="20" y="50"/>
                    <a:pt x="22" y="46"/>
                    <a:pt x="18" y="42"/>
                  </a:cubicBezTo>
                  <a:cubicBezTo>
                    <a:pt x="18" y="47"/>
                    <a:pt x="16" y="51"/>
                    <a:pt x="13" y="55"/>
                  </a:cubicBezTo>
                  <a:cubicBezTo>
                    <a:pt x="14" y="52"/>
                    <a:pt x="15" y="50"/>
                    <a:pt x="16" y="47"/>
                  </a:cubicBezTo>
                  <a:cubicBezTo>
                    <a:pt x="18" y="40"/>
                    <a:pt x="14" y="37"/>
                    <a:pt x="8" y="38"/>
                  </a:cubicBezTo>
                  <a:cubicBezTo>
                    <a:pt x="5" y="39"/>
                    <a:pt x="5" y="39"/>
                    <a:pt x="3" y="36"/>
                  </a:cubicBezTo>
                  <a:cubicBezTo>
                    <a:pt x="3" y="37"/>
                    <a:pt x="3" y="39"/>
                    <a:pt x="3" y="41"/>
                  </a:cubicBezTo>
                  <a:cubicBezTo>
                    <a:pt x="1" y="36"/>
                    <a:pt x="3" y="33"/>
                    <a:pt x="6" y="29"/>
                  </a:cubicBezTo>
                  <a:cubicBezTo>
                    <a:pt x="8" y="25"/>
                    <a:pt x="12" y="27"/>
                    <a:pt x="15" y="24"/>
                  </a:cubicBezTo>
                  <a:cubicBezTo>
                    <a:pt x="9" y="25"/>
                    <a:pt x="4" y="23"/>
                    <a:pt x="0" y="21"/>
                  </a:cubicBezTo>
                  <a:cubicBezTo>
                    <a:pt x="0" y="20"/>
                    <a:pt x="1" y="20"/>
                    <a:pt x="2" y="20"/>
                  </a:cubicBezTo>
                  <a:cubicBezTo>
                    <a:pt x="7" y="19"/>
                    <a:pt x="7" y="19"/>
                    <a:pt x="9" y="20"/>
                  </a:cubicBezTo>
                  <a:cubicBezTo>
                    <a:pt x="8" y="16"/>
                    <a:pt x="13" y="16"/>
                    <a:pt x="13" y="13"/>
                  </a:cubicBezTo>
                  <a:cubicBezTo>
                    <a:pt x="10" y="15"/>
                    <a:pt x="10" y="13"/>
                    <a:pt x="10" y="10"/>
                  </a:cubicBezTo>
                  <a:cubicBezTo>
                    <a:pt x="10" y="7"/>
                    <a:pt x="15" y="2"/>
                    <a:pt x="18" y="2"/>
                  </a:cubicBezTo>
                  <a:cubicBezTo>
                    <a:pt x="20" y="2"/>
                    <a:pt x="22" y="0"/>
                    <a:pt x="24" y="2"/>
                  </a:cubicBezTo>
                  <a:cubicBezTo>
                    <a:pt x="24" y="2"/>
                    <a:pt x="25" y="2"/>
                    <a:pt x="25" y="3"/>
                  </a:cubicBezTo>
                  <a:close/>
                </a:path>
              </a:pathLst>
            </a:custGeom>
            <a:solidFill>
              <a:srgbClr val="401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1" name="Freeform 825">
              <a:extLst>
                <a:ext uri="{FF2B5EF4-FFF2-40B4-BE49-F238E27FC236}">
                  <a16:creationId xmlns:a16="http://schemas.microsoft.com/office/drawing/2014/main" id="{DAF9735E-8F28-5642-30CF-EBCDC81B6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4" y="1601"/>
              <a:ext cx="83" cy="113"/>
            </a:xfrm>
            <a:custGeom>
              <a:avLst/>
              <a:gdLst>
                <a:gd name="T0" fmla="*/ 29 w 35"/>
                <a:gd name="T1" fmla="*/ 47 h 48"/>
                <a:gd name="T2" fmla="*/ 21 w 35"/>
                <a:gd name="T3" fmla="*/ 46 h 48"/>
                <a:gd name="T4" fmla="*/ 10 w 35"/>
                <a:gd name="T5" fmla="*/ 43 h 48"/>
                <a:gd name="T6" fmla="*/ 0 w 35"/>
                <a:gd name="T7" fmla="*/ 39 h 48"/>
                <a:gd name="T8" fmla="*/ 13 w 35"/>
                <a:gd name="T9" fmla="*/ 41 h 48"/>
                <a:gd name="T10" fmla="*/ 14 w 35"/>
                <a:gd name="T11" fmla="*/ 27 h 48"/>
                <a:gd name="T12" fmla="*/ 20 w 35"/>
                <a:gd name="T13" fmla="*/ 13 h 48"/>
                <a:gd name="T14" fmla="*/ 21 w 35"/>
                <a:gd name="T15" fmla="*/ 5 h 48"/>
                <a:gd name="T16" fmla="*/ 21 w 35"/>
                <a:gd name="T17" fmla="*/ 4 h 48"/>
                <a:gd name="T18" fmla="*/ 22 w 35"/>
                <a:gd name="T19" fmla="*/ 3 h 48"/>
                <a:gd name="T20" fmla="*/ 33 w 35"/>
                <a:gd name="T21" fmla="*/ 4 h 48"/>
                <a:gd name="T22" fmla="*/ 30 w 35"/>
                <a:gd name="T23" fmla="*/ 17 h 48"/>
                <a:gd name="T24" fmla="*/ 29 w 35"/>
                <a:gd name="T25" fmla="*/ 10 h 48"/>
                <a:gd name="T26" fmla="*/ 27 w 35"/>
                <a:gd name="T27" fmla="*/ 6 h 48"/>
                <a:gd name="T28" fmla="*/ 23 w 35"/>
                <a:gd name="T29" fmla="*/ 9 h 48"/>
                <a:gd name="T30" fmla="*/ 22 w 35"/>
                <a:gd name="T31" fmla="*/ 22 h 48"/>
                <a:gd name="T32" fmla="*/ 21 w 35"/>
                <a:gd name="T33" fmla="*/ 27 h 48"/>
                <a:gd name="T34" fmla="*/ 18 w 35"/>
                <a:gd name="T35" fmla="*/ 33 h 48"/>
                <a:gd name="T36" fmla="*/ 20 w 35"/>
                <a:gd name="T37" fmla="*/ 29 h 48"/>
                <a:gd name="T38" fmla="*/ 22 w 35"/>
                <a:gd name="T39" fmla="*/ 27 h 48"/>
                <a:gd name="T40" fmla="*/ 23 w 35"/>
                <a:gd name="T41" fmla="*/ 29 h 48"/>
                <a:gd name="T42" fmla="*/ 21 w 35"/>
                <a:gd name="T43" fmla="*/ 36 h 48"/>
                <a:gd name="T44" fmla="*/ 25 w 35"/>
                <a:gd name="T45" fmla="*/ 25 h 48"/>
                <a:gd name="T46" fmla="*/ 26 w 35"/>
                <a:gd name="T47" fmla="*/ 18 h 48"/>
                <a:gd name="T48" fmla="*/ 29 w 35"/>
                <a:gd name="T49" fmla="*/ 16 h 48"/>
                <a:gd name="T50" fmla="*/ 29 w 35"/>
                <a:gd name="T51" fmla="*/ 30 h 48"/>
                <a:gd name="T52" fmla="*/ 21 w 35"/>
                <a:gd name="T53" fmla="*/ 41 h 48"/>
                <a:gd name="T54" fmla="*/ 30 w 35"/>
                <a:gd name="T55" fmla="*/ 25 h 48"/>
                <a:gd name="T56" fmla="*/ 30 w 35"/>
                <a:gd name="T57" fmla="*/ 24 h 48"/>
                <a:gd name="T58" fmla="*/ 31 w 35"/>
                <a:gd name="T59" fmla="*/ 20 h 48"/>
                <a:gd name="T60" fmla="*/ 33 w 35"/>
                <a:gd name="T61" fmla="*/ 23 h 48"/>
                <a:gd name="T62" fmla="*/ 34 w 35"/>
                <a:gd name="T63" fmla="*/ 29 h 48"/>
                <a:gd name="T64" fmla="*/ 24 w 35"/>
                <a:gd name="T65" fmla="*/ 44 h 48"/>
                <a:gd name="T66" fmla="*/ 29 w 35"/>
                <a:gd name="T67" fmla="*/ 46 h 48"/>
                <a:gd name="T68" fmla="*/ 29 w 35"/>
                <a:gd name="T69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48">
                  <a:moveTo>
                    <a:pt x="29" y="47"/>
                  </a:moveTo>
                  <a:cubicBezTo>
                    <a:pt x="26" y="48"/>
                    <a:pt x="24" y="48"/>
                    <a:pt x="21" y="46"/>
                  </a:cubicBezTo>
                  <a:cubicBezTo>
                    <a:pt x="18" y="44"/>
                    <a:pt x="13" y="44"/>
                    <a:pt x="10" y="43"/>
                  </a:cubicBezTo>
                  <a:cubicBezTo>
                    <a:pt x="6" y="42"/>
                    <a:pt x="2" y="42"/>
                    <a:pt x="0" y="39"/>
                  </a:cubicBezTo>
                  <a:cubicBezTo>
                    <a:pt x="4" y="40"/>
                    <a:pt x="8" y="42"/>
                    <a:pt x="13" y="41"/>
                  </a:cubicBezTo>
                  <a:cubicBezTo>
                    <a:pt x="9" y="37"/>
                    <a:pt x="9" y="32"/>
                    <a:pt x="14" y="27"/>
                  </a:cubicBezTo>
                  <a:cubicBezTo>
                    <a:pt x="18" y="23"/>
                    <a:pt x="21" y="19"/>
                    <a:pt x="20" y="13"/>
                  </a:cubicBezTo>
                  <a:cubicBezTo>
                    <a:pt x="20" y="10"/>
                    <a:pt x="21" y="8"/>
                    <a:pt x="21" y="5"/>
                  </a:cubicBezTo>
                  <a:cubicBezTo>
                    <a:pt x="21" y="5"/>
                    <a:pt x="21" y="4"/>
                    <a:pt x="21" y="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7" y="0"/>
                    <a:pt x="31" y="1"/>
                    <a:pt x="33" y="4"/>
                  </a:cubicBezTo>
                  <a:cubicBezTo>
                    <a:pt x="34" y="7"/>
                    <a:pt x="33" y="14"/>
                    <a:pt x="30" y="17"/>
                  </a:cubicBezTo>
                  <a:cubicBezTo>
                    <a:pt x="27" y="15"/>
                    <a:pt x="29" y="12"/>
                    <a:pt x="29" y="10"/>
                  </a:cubicBezTo>
                  <a:cubicBezTo>
                    <a:pt x="29" y="8"/>
                    <a:pt x="30" y="6"/>
                    <a:pt x="27" y="6"/>
                  </a:cubicBezTo>
                  <a:cubicBezTo>
                    <a:pt x="24" y="5"/>
                    <a:pt x="23" y="7"/>
                    <a:pt x="23" y="9"/>
                  </a:cubicBezTo>
                  <a:cubicBezTo>
                    <a:pt x="23" y="14"/>
                    <a:pt x="24" y="18"/>
                    <a:pt x="22" y="22"/>
                  </a:cubicBezTo>
                  <a:cubicBezTo>
                    <a:pt x="21" y="23"/>
                    <a:pt x="24" y="25"/>
                    <a:pt x="21" y="27"/>
                  </a:cubicBezTo>
                  <a:cubicBezTo>
                    <a:pt x="19" y="28"/>
                    <a:pt x="18" y="31"/>
                    <a:pt x="18" y="33"/>
                  </a:cubicBezTo>
                  <a:cubicBezTo>
                    <a:pt x="20" y="32"/>
                    <a:pt x="19" y="30"/>
                    <a:pt x="20" y="29"/>
                  </a:cubicBezTo>
                  <a:cubicBezTo>
                    <a:pt x="21" y="28"/>
                    <a:pt x="21" y="27"/>
                    <a:pt x="22" y="27"/>
                  </a:cubicBezTo>
                  <a:cubicBezTo>
                    <a:pt x="23" y="27"/>
                    <a:pt x="24" y="28"/>
                    <a:pt x="23" y="29"/>
                  </a:cubicBezTo>
                  <a:cubicBezTo>
                    <a:pt x="23" y="32"/>
                    <a:pt x="23" y="34"/>
                    <a:pt x="21" y="36"/>
                  </a:cubicBezTo>
                  <a:cubicBezTo>
                    <a:pt x="25" y="33"/>
                    <a:pt x="26" y="30"/>
                    <a:pt x="25" y="25"/>
                  </a:cubicBezTo>
                  <a:cubicBezTo>
                    <a:pt x="24" y="23"/>
                    <a:pt x="25" y="21"/>
                    <a:pt x="26" y="18"/>
                  </a:cubicBezTo>
                  <a:cubicBezTo>
                    <a:pt x="26" y="17"/>
                    <a:pt x="27" y="15"/>
                    <a:pt x="29" y="16"/>
                  </a:cubicBezTo>
                  <a:cubicBezTo>
                    <a:pt x="29" y="21"/>
                    <a:pt x="29" y="26"/>
                    <a:pt x="29" y="30"/>
                  </a:cubicBezTo>
                  <a:cubicBezTo>
                    <a:pt x="29" y="34"/>
                    <a:pt x="25" y="39"/>
                    <a:pt x="21" y="41"/>
                  </a:cubicBezTo>
                  <a:cubicBezTo>
                    <a:pt x="28" y="38"/>
                    <a:pt x="32" y="32"/>
                    <a:pt x="30" y="25"/>
                  </a:cubicBezTo>
                  <a:cubicBezTo>
                    <a:pt x="30" y="25"/>
                    <a:pt x="30" y="24"/>
                    <a:pt x="30" y="24"/>
                  </a:cubicBezTo>
                  <a:cubicBezTo>
                    <a:pt x="30" y="22"/>
                    <a:pt x="29" y="20"/>
                    <a:pt x="31" y="20"/>
                  </a:cubicBezTo>
                  <a:cubicBezTo>
                    <a:pt x="32" y="20"/>
                    <a:pt x="33" y="21"/>
                    <a:pt x="33" y="23"/>
                  </a:cubicBezTo>
                  <a:cubicBezTo>
                    <a:pt x="34" y="25"/>
                    <a:pt x="35" y="27"/>
                    <a:pt x="34" y="29"/>
                  </a:cubicBezTo>
                  <a:cubicBezTo>
                    <a:pt x="33" y="36"/>
                    <a:pt x="30" y="41"/>
                    <a:pt x="24" y="44"/>
                  </a:cubicBezTo>
                  <a:cubicBezTo>
                    <a:pt x="25" y="47"/>
                    <a:pt x="28" y="43"/>
                    <a:pt x="29" y="46"/>
                  </a:cubicBezTo>
                  <a:cubicBezTo>
                    <a:pt x="29" y="47"/>
                    <a:pt x="29" y="47"/>
                    <a:pt x="29" y="47"/>
                  </a:cubicBezTo>
                  <a:close/>
                </a:path>
              </a:pathLst>
            </a:custGeom>
            <a:solidFill>
              <a:srgbClr val="3D17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2" name="Freeform 826">
              <a:extLst>
                <a:ext uri="{FF2B5EF4-FFF2-40B4-BE49-F238E27FC236}">
                  <a16:creationId xmlns:a16="http://schemas.microsoft.com/office/drawing/2014/main" id="{20B6F305-3DF9-D7BE-FCC7-775DE5594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" y="1494"/>
              <a:ext cx="90" cy="85"/>
            </a:xfrm>
            <a:custGeom>
              <a:avLst/>
              <a:gdLst>
                <a:gd name="T0" fmla="*/ 24 w 38"/>
                <a:gd name="T1" fmla="*/ 16 h 36"/>
                <a:gd name="T2" fmla="*/ 11 w 38"/>
                <a:gd name="T3" fmla="*/ 27 h 36"/>
                <a:gd name="T4" fmla="*/ 12 w 38"/>
                <a:gd name="T5" fmla="*/ 26 h 36"/>
                <a:gd name="T6" fmla="*/ 14 w 38"/>
                <a:gd name="T7" fmla="*/ 25 h 36"/>
                <a:gd name="T8" fmla="*/ 15 w 38"/>
                <a:gd name="T9" fmla="*/ 27 h 36"/>
                <a:gd name="T10" fmla="*/ 9 w 38"/>
                <a:gd name="T11" fmla="*/ 32 h 36"/>
                <a:gd name="T12" fmla="*/ 14 w 38"/>
                <a:gd name="T13" fmla="*/ 34 h 36"/>
                <a:gd name="T14" fmla="*/ 2 w 38"/>
                <a:gd name="T15" fmla="*/ 34 h 36"/>
                <a:gd name="T16" fmla="*/ 1 w 38"/>
                <a:gd name="T17" fmla="*/ 32 h 36"/>
                <a:gd name="T18" fmla="*/ 2 w 38"/>
                <a:gd name="T19" fmla="*/ 25 h 36"/>
                <a:gd name="T20" fmla="*/ 6 w 38"/>
                <a:gd name="T21" fmla="*/ 15 h 36"/>
                <a:gd name="T22" fmla="*/ 11 w 38"/>
                <a:gd name="T23" fmla="*/ 9 h 36"/>
                <a:gd name="T24" fmla="*/ 12 w 38"/>
                <a:gd name="T25" fmla="*/ 11 h 36"/>
                <a:gd name="T26" fmla="*/ 9 w 38"/>
                <a:gd name="T27" fmla="*/ 16 h 36"/>
                <a:gd name="T28" fmla="*/ 6 w 38"/>
                <a:gd name="T29" fmla="*/ 26 h 36"/>
                <a:gd name="T30" fmla="*/ 7 w 38"/>
                <a:gd name="T31" fmla="*/ 26 h 36"/>
                <a:gd name="T32" fmla="*/ 8 w 38"/>
                <a:gd name="T33" fmla="*/ 27 h 36"/>
                <a:gd name="T34" fmla="*/ 12 w 38"/>
                <a:gd name="T35" fmla="*/ 18 h 36"/>
                <a:gd name="T36" fmla="*/ 13 w 38"/>
                <a:gd name="T37" fmla="*/ 16 h 36"/>
                <a:gd name="T38" fmla="*/ 8 w 38"/>
                <a:gd name="T39" fmla="*/ 20 h 36"/>
                <a:gd name="T40" fmla="*/ 10 w 38"/>
                <a:gd name="T41" fmla="*/ 14 h 36"/>
                <a:gd name="T42" fmla="*/ 12 w 38"/>
                <a:gd name="T43" fmla="*/ 10 h 36"/>
                <a:gd name="T44" fmla="*/ 13 w 38"/>
                <a:gd name="T45" fmla="*/ 9 h 36"/>
                <a:gd name="T46" fmla="*/ 32 w 38"/>
                <a:gd name="T47" fmla="*/ 7 h 36"/>
                <a:gd name="T48" fmla="*/ 34 w 38"/>
                <a:gd name="T49" fmla="*/ 11 h 36"/>
                <a:gd name="T50" fmla="*/ 31 w 38"/>
                <a:gd name="T51" fmla="*/ 10 h 36"/>
                <a:gd name="T52" fmla="*/ 27 w 38"/>
                <a:gd name="T53" fmla="*/ 9 h 36"/>
                <a:gd name="T54" fmla="*/ 19 w 38"/>
                <a:gd name="T55" fmla="*/ 8 h 36"/>
                <a:gd name="T56" fmla="*/ 27 w 38"/>
                <a:gd name="T57" fmla="*/ 8 h 36"/>
                <a:gd name="T58" fmla="*/ 35 w 38"/>
                <a:gd name="T59" fmla="*/ 12 h 36"/>
                <a:gd name="T60" fmla="*/ 37 w 38"/>
                <a:gd name="T61" fmla="*/ 14 h 36"/>
                <a:gd name="T62" fmla="*/ 34 w 38"/>
                <a:gd name="T63" fmla="*/ 15 h 36"/>
                <a:gd name="T64" fmla="*/ 24 w 38"/>
                <a:gd name="T6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" h="36">
                  <a:moveTo>
                    <a:pt x="24" y="16"/>
                  </a:moveTo>
                  <a:cubicBezTo>
                    <a:pt x="16" y="16"/>
                    <a:pt x="10" y="21"/>
                    <a:pt x="11" y="27"/>
                  </a:cubicBezTo>
                  <a:cubicBezTo>
                    <a:pt x="12" y="27"/>
                    <a:pt x="12" y="26"/>
                    <a:pt x="12" y="26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5" y="25"/>
                    <a:pt x="15" y="26"/>
                    <a:pt x="15" y="27"/>
                  </a:cubicBezTo>
                  <a:cubicBezTo>
                    <a:pt x="14" y="29"/>
                    <a:pt x="12" y="32"/>
                    <a:pt x="9" y="32"/>
                  </a:cubicBezTo>
                  <a:cubicBezTo>
                    <a:pt x="10" y="34"/>
                    <a:pt x="12" y="33"/>
                    <a:pt x="14" y="34"/>
                  </a:cubicBezTo>
                  <a:cubicBezTo>
                    <a:pt x="9" y="36"/>
                    <a:pt x="6" y="33"/>
                    <a:pt x="2" y="34"/>
                  </a:cubicBezTo>
                  <a:cubicBezTo>
                    <a:pt x="3" y="33"/>
                    <a:pt x="1" y="33"/>
                    <a:pt x="1" y="32"/>
                  </a:cubicBezTo>
                  <a:cubicBezTo>
                    <a:pt x="4" y="30"/>
                    <a:pt x="3" y="28"/>
                    <a:pt x="2" y="25"/>
                  </a:cubicBezTo>
                  <a:cubicBezTo>
                    <a:pt x="0" y="19"/>
                    <a:pt x="1" y="18"/>
                    <a:pt x="6" y="15"/>
                  </a:cubicBezTo>
                  <a:cubicBezTo>
                    <a:pt x="9" y="14"/>
                    <a:pt x="9" y="10"/>
                    <a:pt x="11" y="9"/>
                  </a:cubicBezTo>
                  <a:cubicBezTo>
                    <a:pt x="11" y="9"/>
                    <a:pt x="12" y="10"/>
                    <a:pt x="12" y="11"/>
                  </a:cubicBezTo>
                  <a:cubicBezTo>
                    <a:pt x="12" y="13"/>
                    <a:pt x="10" y="15"/>
                    <a:pt x="9" y="16"/>
                  </a:cubicBezTo>
                  <a:cubicBezTo>
                    <a:pt x="6" y="19"/>
                    <a:pt x="8" y="23"/>
                    <a:pt x="6" y="26"/>
                  </a:cubicBezTo>
                  <a:cubicBezTo>
                    <a:pt x="6" y="26"/>
                    <a:pt x="7" y="26"/>
                    <a:pt x="7" y="26"/>
                  </a:cubicBezTo>
                  <a:cubicBezTo>
                    <a:pt x="7" y="25"/>
                    <a:pt x="8" y="26"/>
                    <a:pt x="8" y="27"/>
                  </a:cubicBezTo>
                  <a:cubicBezTo>
                    <a:pt x="7" y="22"/>
                    <a:pt x="10" y="21"/>
                    <a:pt x="12" y="18"/>
                  </a:cubicBezTo>
                  <a:cubicBezTo>
                    <a:pt x="12" y="17"/>
                    <a:pt x="13" y="17"/>
                    <a:pt x="13" y="16"/>
                  </a:cubicBezTo>
                  <a:cubicBezTo>
                    <a:pt x="11" y="17"/>
                    <a:pt x="11" y="22"/>
                    <a:pt x="8" y="20"/>
                  </a:cubicBezTo>
                  <a:cubicBezTo>
                    <a:pt x="6" y="19"/>
                    <a:pt x="9" y="16"/>
                    <a:pt x="10" y="14"/>
                  </a:cubicBezTo>
                  <a:cubicBezTo>
                    <a:pt x="11" y="13"/>
                    <a:pt x="12" y="12"/>
                    <a:pt x="12" y="10"/>
                  </a:cubicBezTo>
                  <a:cubicBezTo>
                    <a:pt x="13" y="10"/>
                    <a:pt x="13" y="9"/>
                    <a:pt x="13" y="9"/>
                  </a:cubicBezTo>
                  <a:cubicBezTo>
                    <a:pt x="19" y="1"/>
                    <a:pt x="26" y="0"/>
                    <a:pt x="32" y="7"/>
                  </a:cubicBezTo>
                  <a:cubicBezTo>
                    <a:pt x="33" y="8"/>
                    <a:pt x="34" y="9"/>
                    <a:pt x="34" y="11"/>
                  </a:cubicBezTo>
                  <a:cubicBezTo>
                    <a:pt x="33" y="12"/>
                    <a:pt x="32" y="11"/>
                    <a:pt x="31" y="10"/>
                  </a:cubicBezTo>
                  <a:cubicBezTo>
                    <a:pt x="29" y="10"/>
                    <a:pt x="28" y="10"/>
                    <a:pt x="27" y="9"/>
                  </a:cubicBezTo>
                  <a:cubicBezTo>
                    <a:pt x="25" y="5"/>
                    <a:pt x="22" y="5"/>
                    <a:pt x="19" y="8"/>
                  </a:cubicBezTo>
                  <a:cubicBezTo>
                    <a:pt x="22" y="6"/>
                    <a:pt x="24" y="5"/>
                    <a:pt x="27" y="8"/>
                  </a:cubicBezTo>
                  <a:cubicBezTo>
                    <a:pt x="29" y="11"/>
                    <a:pt x="32" y="11"/>
                    <a:pt x="35" y="12"/>
                  </a:cubicBezTo>
                  <a:cubicBezTo>
                    <a:pt x="36" y="12"/>
                    <a:pt x="38" y="13"/>
                    <a:pt x="37" y="14"/>
                  </a:cubicBezTo>
                  <a:cubicBezTo>
                    <a:pt x="37" y="16"/>
                    <a:pt x="36" y="16"/>
                    <a:pt x="34" y="15"/>
                  </a:cubicBezTo>
                  <a:cubicBezTo>
                    <a:pt x="31" y="14"/>
                    <a:pt x="27" y="14"/>
                    <a:pt x="24" y="16"/>
                  </a:cubicBezTo>
                  <a:close/>
                </a:path>
              </a:pathLst>
            </a:custGeom>
            <a:solidFill>
              <a:srgbClr val="9F6E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3" name="Freeform 827">
              <a:extLst>
                <a:ext uri="{FF2B5EF4-FFF2-40B4-BE49-F238E27FC236}">
                  <a16:creationId xmlns:a16="http://schemas.microsoft.com/office/drawing/2014/main" id="{D2CEF44F-33E3-DAE6-AE56-4776BBD41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1655"/>
              <a:ext cx="52" cy="81"/>
            </a:xfrm>
            <a:custGeom>
              <a:avLst/>
              <a:gdLst>
                <a:gd name="T0" fmla="*/ 0 w 22"/>
                <a:gd name="T1" fmla="*/ 29 h 34"/>
                <a:gd name="T2" fmla="*/ 3 w 22"/>
                <a:gd name="T3" fmla="*/ 24 h 34"/>
                <a:gd name="T4" fmla="*/ 3 w 22"/>
                <a:gd name="T5" fmla="*/ 24 h 34"/>
                <a:gd name="T6" fmla="*/ 7 w 22"/>
                <a:gd name="T7" fmla="*/ 19 h 34"/>
                <a:gd name="T8" fmla="*/ 11 w 22"/>
                <a:gd name="T9" fmla="*/ 14 h 34"/>
                <a:gd name="T10" fmla="*/ 13 w 22"/>
                <a:gd name="T11" fmla="*/ 8 h 34"/>
                <a:gd name="T12" fmla="*/ 14 w 22"/>
                <a:gd name="T13" fmla="*/ 3 h 34"/>
                <a:gd name="T14" fmla="*/ 16 w 22"/>
                <a:gd name="T15" fmla="*/ 0 h 34"/>
                <a:gd name="T16" fmla="*/ 20 w 22"/>
                <a:gd name="T17" fmla="*/ 3 h 34"/>
                <a:gd name="T18" fmla="*/ 21 w 22"/>
                <a:gd name="T19" fmla="*/ 10 h 34"/>
                <a:gd name="T20" fmla="*/ 21 w 22"/>
                <a:gd name="T21" fmla="*/ 15 h 34"/>
                <a:gd name="T22" fmla="*/ 16 w 22"/>
                <a:gd name="T23" fmla="*/ 25 h 34"/>
                <a:gd name="T24" fmla="*/ 17 w 22"/>
                <a:gd name="T25" fmla="*/ 24 h 34"/>
                <a:gd name="T26" fmla="*/ 19 w 22"/>
                <a:gd name="T27" fmla="*/ 23 h 34"/>
                <a:gd name="T28" fmla="*/ 15 w 22"/>
                <a:gd name="T29" fmla="*/ 33 h 34"/>
                <a:gd name="T30" fmla="*/ 0 w 22"/>
                <a:gd name="T31" fmla="*/ 30 h 34"/>
                <a:gd name="T32" fmla="*/ 0 w 22"/>
                <a:gd name="T33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4">
                  <a:moveTo>
                    <a:pt x="0" y="29"/>
                  </a:moveTo>
                  <a:cubicBezTo>
                    <a:pt x="0" y="27"/>
                    <a:pt x="3" y="26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4" y="22"/>
                    <a:pt x="7" y="22"/>
                    <a:pt x="7" y="19"/>
                  </a:cubicBezTo>
                  <a:cubicBezTo>
                    <a:pt x="8" y="17"/>
                    <a:pt x="9" y="16"/>
                    <a:pt x="11" y="14"/>
                  </a:cubicBezTo>
                  <a:cubicBezTo>
                    <a:pt x="13" y="13"/>
                    <a:pt x="13" y="10"/>
                    <a:pt x="13" y="8"/>
                  </a:cubicBezTo>
                  <a:cubicBezTo>
                    <a:pt x="13" y="6"/>
                    <a:pt x="13" y="5"/>
                    <a:pt x="14" y="3"/>
                  </a:cubicBezTo>
                  <a:cubicBezTo>
                    <a:pt x="14" y="2"/>
                    <a:pt x="14" y="0"/>
                    <a:pt x="16" y="0"/>
                  </a:cubicBezTo>
                  <a:cubicBezTo>
                    <a:pt x="18" y="0"/>
                    <a:pt x="19" y="1"/>
                    <a:pt x="20" y="3"/>
                  </a:cubicBezTo>
                  <a:cubicBezTo>
                    <a:pt x="21" y="5"/>
                    <a:pt x="21" y="7"/>
                    <a:pt x="21" y="10"/>
                  </a:cubicBezTo>
                  <a:cubicBezTo>
                    <a:pt x="21" y="11"/>
                    <a:pt x="21" y="13"/>
                    <a:pt x="21" y="15"/>
                  </a:cubicBezTo>
                  <a:cubicBezTo>
                    <a:pt x="19" y="19"/>
                    <a:pt x="20" y="24"/>
                    <a:pt x="16" y="25"/>
                  </a:cubicBezTo>
                  <a:cubicBezTo>
                    <a:pt x="16" y="26"/>
                    <a:pt x="16" y="25"/>
                    <a:pt x="17" y="24"/>
                  </a:cubicBezTo>
                  <a:cubicBezTo>
                    <a:pt x="18" y="24"/>
                    <a:pt x="18" y="23"/>
                    <a:pt x="19" y="23"/>
                  </a:cubicBezTo>
                  <a:cubicBezTo>
                    <a:pt x="22" y="27"/>
                    <a:pt x="19" y="34"/>
                    <a:pt x="15" y="33"/>
                  </a:cubicBezTo>
                  <a:cubicBezTo>
                    <a:pt x="10" y="32"/>
                    <a:pt x="4" y="33"/>
                    <a:pt x="0" y="30"/>
                  </a:cubicBezTo>
                  <a:cubicBezTo>
                    <a:pt x="0" y="30"/>
                    <a:pt x="0" y="30"/>
                    <a:pt x="0" y="29"/>
                  </a:cubicBezTo>
                  <a:close/>
                </a:path>
              </a:pathLst>
            </a:custGeom>
            <a:solidFill>
              <a:srgbClr val="D28B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4" name="Freeform 828">
              <a:extLst>
                <a:ext uri="{FF2B5EF4-FFF2-40B4-BE49-F238E27FC236}">
                  <a16:creationId xmlns:a16="http://schemas.microsoft.com/office/drawing/2014/main" id="{F767CD6F-EEC8-A5F4-7597-C6A11C49B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" y="1717"/>
              <a:ext cx="98" cy="38"/>
            </a:xfrm>
            <a:custGeom>
              <a:avLst/>
              <a:gdLst>
                <a:gd name="T0" fmla="*/ 41 w 41"/>
                <a:gd name="T1" fmla="*/ 9 h 16"/>
                <a:gd name="T2" fmla="*/ 36 w 41"/>
                <a:gd name="T3" fmla="*/ 11 h 16"/>
                <a:gd name="T4" fmla="*/ 35 w 41"/>
                <a:gd name="T5" fmla="*/ 12 h 16"/>
                <a:gd name="T6" fmla="*/ 37 w 41"/>
                <a:gd name="T7" fmla="*/ 13 h 16"/>
                <a:gd name="T8" fmla="*/ 31 w 41"/>
                <a:gd name="T9" fmla="*/ 13 h 16"/>
                <a:gd name="T10" fmla="*/ 31 w 41"/>
                <a:gd name="T11" fmla="*/ 15 h 16"/>
                <a:gd name="T12" fmla="*/ 29 w 41"/>
                <a:gd name="T13" fmla="*/ 16 h 16"/>
                <a:gd name="T14" fmla="*/ 9 w 41"/>
                <a:gd name="T15" fmla="*/ 13 h 16"/>
                <a:gd name="T16" fmla="*/ 20 w 41"/>
                <a:gd name="T17" fmla="*/ 10 h 16"/>
                <a:gd name="T18" fmla="*/ 10 w 41"/>
                <a:gd name="T19" fmla="*/ 12 h 16"/>
                <a:gd name="T20" fmla="*/ 5 w 41"/>
                <a:gd name="T21" fmla="*/ 8 h 16"/>
                <a:gd name="T22" fmla="*/ 0 w 41"/>
                <a:gd name="T23" fmla="*/ 3 h 16"/>
                <a:gd name="T24" fmla="*/ 6 w 41"/>
                <a:gd name="T25" fmla="*/ 3 h 16"/>
                <a:gd name="T26" fmla="*/ 13 w 41"/>
                <a:gd name="T27" fmla="*/ 2 h 16"/>
                <a:gd name="T28" fmla="*/ 15 w 41"/>
                <a:gd name="T29" fmla="*/ 4 h 16"/>
                <a:gd name="T30" fmla="*/ 16 w 41"/>
                <a:gd name="T31" fmla="*/ 6 h 16"/>
                <a:gd name="T32" fmla="*/ 16 w 41"/>
                <a:gd name="T33" fmla="*/ 4 h 16"/>
                <a:gd name="T34" fmla="*/ 19 w 41"/>
                <a:gd name="T35" fmla="*/ 6 h 16"/>
                <a:gd name="T36" fmla="*/ 23 w 41"/>
                <a:gd name="T37" fmla="*/ 3 h 16"/>
                <a:gd name="T38" fmla="*/ 23 w 41"/>
                <a:gd name="T39" fmla="*/ 3 h 16"/>
                <a:gd name="T40" fmla="*/ 33 w 41"/>
                <a:gd name="T41" fmla="*/ 8 h 16"/>
                <a:gd name="T42" fmla="*/ 41 w 41"/>
                <a:gd name="T43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" h="16">
                  <a:moveTo>
                    <a:pt x="41" y="9"/>
                  </a:moveTo>
                  <a:cubicBezTo>
                    <a:pt x="40" y="11"/>
                    <a:pt x="38" y="11"/>
                    <a:pt x="36" y="11"/>
                  </a:cubicBezTo>
                  <a:cubicBezTo>
                    <a:pt x="36" y="11"/>
                    <a:pt x="35" y="12"/>
                    <a:pt x="35" y="12"/>
                  </a:cubicBezTo>
                  <a:cubicBezTo>
                    <a:pt x="35" y="13"/>
                    <a:pt x="36" y="13"/>
                    <a:pt x="37" y="13"/>
                  </a:cubicBezTo>
                  <a:cubicBezTo>
                    <a:pt x="35" y="14"/>
                    <a:pt x="35" y="14"/>
                    <a:pt x="31" y="13"/>
                  </a:cubicBezTo>
                  <a:cubicBezTo>
                    <a:pt x="31" y="13"/>
                    <a:pt x="33" y="13"/>
                    <a:pt x="31" y="15"/>
                  </a:cubicBezTo>
                  <a:cubicBezTo>
                    <a:pt x="31" y="16"/>
                    <a:pt x="30" y="16"/>
                    <a:pt x="29" y="16"/>
                  </a:cubicBezTo>
                  <a:cubicBezTo>
                    <a:pt x="22" y="16"/>
                    <a:pt x="16" y="15"/>
                    <a:pt x="9" y="13"/>
                  </a:cubicBezTo>
                  <a:cubicBezTo>
                    <a:pt x="13" y="12"/>
                    <a:pt x="17" y="11"/>
                    <a:pt x="20" y="10"/>
                  </a:cubicBezTo>
                  <a:cubicBezTo>
                    <a:pt x="17" y="10"/>
                    <a:pt x="14" y="13"/>
                    <a:pt x="10" y="12"/>
                  </a:cubicBezTo>
                  <a:cubicBezTo>
                    <a:pt x="9" y="10"/>
                    <a:pt x="8" y="9"/>
                    <a:pt x="5" y="8"/>
                  </a:cubicBezTo>
                  <a:cubicBezTo>
                    <a:pt x="3" y="8"/>
                    <a:pt x="1" y="6"/>
                    <a:pt x="0" y="3"/>
                  </a:cubicBezTo>
                  <a:cubicBezTo>
                    <a:pt x="2" y="2"/>
                    <a:pt x="4" y="3"/>
                    <a:pt x="6" y="3"/>
                  </a:cubicBezTo>
                  <a:cubicBezTo>
                    <a:pt x="9" y="4"/>
                    <a:pt x="11" y="4"/>
                    <a:pt x="13" y="2"/>
                  </a:cubicBezTo>
                  <a:cubicBezTo>
                    <a:pt x="15" y="2"/>
                    <a:pt x="15" y="4"/>
                    <a:pt x="15" y="4"/>
                  </a:cubicBezTo>
                  <a:cubicBezTo>
                    <a:pt x="16" y="5"/>
                    <a:pt x="15" y="5"/>
                    <a:pt x="16" y="6"/>
                  </a:cubicBezTo>
                  <a:cubicBezTo>
                    <a:pt x="16" y="5"/>
                    <a:pt x="16" y="5"/>
                    <a:pt x="16" y="4"/>
                  </a:cubicBezTo>
                  <a:cubicBezTo>
                    <a:pt x="17" y="5"/>
                    <a:pt x="18" y="6"/>
                    <a:pt x="19" y="6"/>
                  </a:cubicBezTo>
                  <a:cubicBezTo>
                    <a:pt x="20" y="6"/>
                    <a:pt x="19" y="0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4" y="6"/>
                    <a:pt x="28" y="8"/>
                    <a:pt x="33" y="8"/>
                  </a:cubicBezTo>
                  <a:cubicBezTo>
                    <a:pt x="36" y="7"/>
                    <a:pt x="39" y="8"/>
                    <a:pt x="41" y="9"/>
                  </a:cubicBezTo>
                  <a:close/>
                </a:path>
              </a:pathLst>
            </a:custGeom>
            <a:solidFill>
              <a:srgbClr val="9A5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5" name="Freeform 829">
              <a:extLst>
                <a:ext uri="{FF2B5EF4-FFF2-40B4-BE49-F238E27FC236}">
                  <a16:creationId xmlns:a16="http://schemas.microsoft.com/office/drawing/2014/main" id="{8AA07797-175A-8852-0651-A7AC410CD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4" y="1539"/>
              <a:ext cx="59" cy="102"/>
            </a:xfrm>
            <a:custGeom>
              <a:avLst/>
              <a:gdLst>
                <a:gd name="T0" fmla="*/ 7 w 25"/>
                <a:gd name="T1" fmla="*/ 0 h 43"/>
                <a:gd name="T2" fmla="*/ 11 w 25"/>
                <a:gd name="T3" fmla="*/ 7 h 43"/>
                <a:gd name="T4" fmla="*/ 17 w 25"/>
                <a:gd name="T5" fmla="*/ 17 h 43"/>
                <a:gd name="T6" fmla="*/ 25 w 25"/>
                <a:gd name="T7" fmla="*/ 36 h 43"/>
                <a:gd name="T8" fmla="*/ 11 w 25"/>
                <a:gd name="T9" fmla="*/ 14 h 43"/>
                <a:gd name="T10" fmla="*/ 20 w 25"/>
                <a:gd name="T11" fmla="*/ 30 h 43"/>
                <a:gd name="T12" fmla="*/ 13 w 25"/>
                <a:gd name="T13" fmla="*/ 24 h 43"/>
                <a:gd name="T14" fmla="*/ 17 w 25"/>
                <a:gd name="T15" fmla="*/ 43 h 43"/>
                <a:gd name="T16" fmla="*/ 13 w 25"/>
                <a:gd name="T17" fmla="*/ 34 h 43"/>
                <a:gd name="T18" fmla="*/ 1 w 25"/>
                <a:gd name="T19" fmla="*/ 8 h 43"/>
                <a:gd name="T20" fmla="*/ 0 w 25"/>
                <a:gd name="T21" fmla="*/ 6 h 43"/>
                <a:gd name="T22" fmla="*/ 9 w 25"/>
                <a:gd name="T23" fmla="*/ 15 h 43"/>
                <a:gd name="T24" fmla="*/ 3 w 25"/>
                <a:gd name="T25" fmla="*/ 5 h 43"/>
                <a:gd name="T26" fmla="*/ 5 w 25"/>
                <a:gd name="T27" fmla="*/ 1 h 43"/>
                <a:gd name="T28" fmla="*/ 7 w 2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43">
                  <a:moveTo>
                    <a:pt x="7" y="0"/>
                  </a:moveTo>
                  <a:cubicBezTo>
                    <a:pt x="8" y="2"/>
                    <a:pt x="10" y="5"/>
                    <a:pt x="11" y="7"/>
                  </a:cubicBezTo>
                  <a:cubicBezTo>
                    <a:pt x="11" y="11"/>
                    <a:pt x="14" y="14"/>
                    <a:pt x="17" y="17"/>
                  </a:cubicBezTo>
                  <a:cubicBezTo>
                    <a:pt x="23" y="22"/>
                    <a:pt x="24" y="29"/>
                    <a:pt x="25" y="36"/>
                  </a:cubicBezTo>
                  <a:cubicBezTo>
                    <a:pt x="23" y="27"/>
                    <a:pt x="19" y="19"/>
                    <a:pt x="11" y="14"/>
                  </a:cubicBezTo>
                  <a:cubicBezTo>
                    <a:pt x="10" y="21"/>
                    <a:pt x="18" y="24"/>
                    <a:pt x="20" y="30"/>
                  </a:cubicBezTo>
                  <a:cubicBezTo>
                    <a:pt x="17" y="28"/>
                    <a:pt x="16" y="25"/>
                    <a:pt x="13" y="24"/>
                  </a:cubicBezTo>
                  <a:cubicBezTo>
                    <a:pt x="14" y="30"/>
                    <a:pt x="15" y="37"/>
                    <a:pt x="17" y="43"/>
                  </a:cubicBezTo>
                  <a:cubicBezTo>
                    <a:pt x="13" y="41"/>
                    <a:pt x="13" y="37"/>
                    <a:pt x="13" y="34"/>
                  </a:cubicBezTo>
                  <a:cubicBezTo>
                    <a:pt x="12" y="24"/>
                    <a:pt x="8" y="15"/>
                    <a:pt x="1" y="8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4" y="7"/>
                    <a:pt x="5" y="12"/>
                    <a:pt x="9" y="15"/>
                  </a:cubicBezTo>
                  <a:cubicBezTo>
                    <a:pt x="8" y="10"/>
                    <a:pt x="6" y="7"/>
                    <a:pt x="3" y="5"/>
                  </a:cubicBezTo>
                  <a:cubicBezTo>
                    <a:pt x="3" y="3"/>
                    <a:pt x="7" y="5"/>
                    <a:pt x="5" y="1"/>
                  </a:cubicBezTo>
                  <a:cubicBezTo>
                    <a:pt x="4" y="0"/>
                    <a:pt x="7" y="1"/>
                    <a:pt x="7" y="0"/>
                  </a:cubicBezTo>
                  <a:close/>
                </a:path>
              </a:pathLst>
            </a:custGeom>
            <a:solidFill>
              <a:srgbClr val="441E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6" name="Freeform 830">
              <a:extLst>
                <a:ext uri="{FF2B5EF4-FFF2-40B4-BE49-F238E27FC236}">
                  <a16:creationId xmlns:a16="http://schemas.microsoft.com/office/drawing/2014/main" id="{1C4AE5C3-F11B-3290-7646-0DD09F416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3" y="1577"/>
              <a:ext cx="36" cy="47"/>
            </a:xfrm>
            <a:custGeom>
              <a:avLst/>
              <a:gdLst>
                <a:gd name="T0" fmla="*/ 13 w 15"/>
                <a:gd name="T1" fmla="*/ 14 h 20"/>
                <a:gd name="T2" fmla="*/ 13 w 15"/>
                <a:gd name="T3" fmla="*/ 15 h 20"/>
                <a:gd name="T4" fmla="*/ 8 w 15"/>
                <a:gd name="T5" fmla="*/ 20 h 20"/>
                <a:gd name="T6" fmla="*/ 8 w 15"/>
                <a:gd name="T7" fmla="*/ 20 h 20"/>
                <a:gd name="T8" fmla="*/ 3 w 15"/>
                <a:gd name="T9" fmla="*/ 9 h 20"/>
                <a:gd name="T10" fmla="*/ 12 w 15"/>
                <a:gd name="T11" fmla="*/ 0 h 20"/>
                <a:gd name="T12" fmla="*/ 13 w 15"/>
                <a:gd name="T13" fmla="*/ 1 h 20"/>
                <a:gd name="T14" fmla="*/ 15 w 15"/>
                <a:gd name="T15" fmla="*/ 5 h 20"/>
                <a:gd name="T16" fmla="*/ 15 w 15"/>
                <a:gd name="T17" fmla="*/ 9 h 20"/>
                <a:gd name="T18" fmla="*/ 15 w 15"/>
                <a:gd name="T19" fmla="*/ 10 h 20"/>
                <a:gd name="T20" fmla="*/ 13 w 15"/>
                <a:gd name="T21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0">
                  <a:moveTo>
                    <a:pt x="13" y="14"/>
                  </a:moveTo>
                  <a:cubicBezTo>
                    <a:pt x="13" y="14"/>
                    <a:pt x="13" y="15"/>
                    <a:pt x="13" y="15"/>
                  </a:cubicBezTo>
                  <a:cubicBezTo>
                    <a:pt x="12" y="17"/>
                    <a:pt x="10" y="18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2" y="19"/>
                    <a:pt x="0" y="14"/>
                    <a:pt x="3" y="9"/>
                  </a:cubicBezTo>
                  <a:cubicBezTo>
                    <a:pt x="5" y="5"/>
                    <a:pt x="8" y="2"/>
                    <a:pt x="12" y="0"/>
                  </a:cubicBezTo>
                  <a:cubicBezTo>
                    <a:pt x="12" y="0"/>
                    <a:pt x="13" y="1"/>
                    <a:pt x="13" y="1"/>
                  </a:cubicBezTo>
                  <a:cubicBezTo>
                    <a:pt x="14" y="2"/>
                    <a:pt x="14" y="3"/>
                    <a:pt x="15" y="5"/>
                  </a:cubicBezTo>
                  <a:cubicBezTo>
                    <a:pt x="15" y="6"/>
                    <a:pt x="14" y="7"/>
                    <a:pt x="15" y="9"/>
                  </a:cubicBezTo>
                  <a:cubicBezTo>
                    <a:pt x="15" y="9"/>
                    <a:pt x="15" y="9"/>
                    <a:pt x="15" y="10"/>
                  </a:cubicBezTo>
                  <a:cubicBezTo>
                    <a:pt x="15" y="11"/>
                    <a:pt x="14" y="13"/>
                    <a:pt x="13" y="14"/>
                  </a:cubicBezTo>
                  <a:close/>
                </a:path>
              </a:pathLst>
            </a:custGeom>
            <a:solidFill>
              <a:srgbClr val="D68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7" name="Freeform 831">
              <a:extLst>
                <a:ext uri="{FF2B5EF4-FFF2-40B4-BE49-F238E27FC236}">
                  <a16:creationId xmlns:a16="http://schemas.microsoft.com/office/drawing/2014/main" id="{DE56A16E-D95F-1AF5-028E-400B6967F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0" y="1627"/>
              <a:ext cx="45" cy="123"/>
            </a:xfrm>
            <a:custGeom>
              <a:avLst/>
              <a:gdLst>
                <a:gd name="T0" fmla="*/ 6 w 19"/>
                <a:gd name="T1" fmla="*/ 45 h 52"/>
                <a:gd name="T2" fmla="*/ 0 w 19"/>
                <a:gd name="T3" fmla="*/ 40 h 52"/>
                <a:gd name="T4" fmla="*/ 7 w 19"/>
                <a:gd name="T5" fmla="*/ 44 h 52"/>
                <a:gd name="T6" fmla="*/ 13 w 19"/>
                <a:gd name="T7" fmla="*/ 50 h 52"/>
                <a:gd name="T8" fmla="*/ 16 w 19"/>
                <a:gd name="T9" fmla="*/ 34 h 52"/>
                <a:gd name="T10" fmla="*/ 13 w 19"/>
                <a:gd name="T11" fmla="*/ 28 h 52"/>
                <a:gd name="T12" fmla="*/ 14 w 19"/>
                <a:gd name="T13" fmla="*/ 28 h 52"/>
                <a:gd name="T14" fmla="*/ 2 w 19"/>
                <a:gd name="T15" fmla="*/ 4 h 52"/>
                <a:gd name="T16" fmla="*/ 2 w 19"/>
                <a:gd name="T17" fmla="*/ 1 h 52"/>
                <a:gd name="T18" fmla="*/ 2 w 19"/>
                <a:gd name="T19" fmla="*/ 0 h 52"/>
                <a:gd name="T20" fmla="*/ 6 w 19"/>
                <a:gd name="T21" fmla="*/ 10 h 52"/>
                <a:gd name="T22" fmla="*/ 15 w 19"/>
                <a:gd name="T23" fmla="*/ 27 h 52"/>
                <a:gd name="T24" fmla="*/ 16 w 19"/>
                <a:gd name="T25" fmla="*/ 37 h 52"/>
                <a:gd name="T26" fmla="*/ 14 w 19"/>
                <a:gd name="T27" fmla="*/ 47 h 52"/>
                <a:gd name="T28" fmla="*/ 13 w 19"/>
                <a:gd name="T29" fmla="*/ 52 h 52"/>
                <a:gd name="T30" fmla="*/ 6 w 19"/>
                <a:gd name="T31" fmla="*/ 4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52">
                  <a:moveTo>
                    <a:pt x="6" y="45"/>
                  </a:moveTo>
                  <a:cubicBezTo>
                    <a:pt x="5" y="42"/>
                    <a:pt x="2" y="41"/>
                    <a:pt x="0" y="40"/>
                  </a:cubicBezTo>
                  <a:cubicBezTo>
                    <a:pt x="4" y="39"/>
                    <a:pt x="5" y="42"/>
                    <a:pt x="7" y="44"/>
                  </a:cubicBezTo>
                  <a:cubicBezTo>
                    <a:pt x="9" y="46"/>
                    <a:pt x="10" y="48"/>
                    <a:pt x="13" y="50"/>
                  </a:cubicBezTo>
                  <a:cubicBezTo>
                    <a:pt x="11" y="43"/>
                    <a:pt x="13" y="39"/>
                    <a:pt x="16" y="34"/>
                  </a:cubicBezTo>
                  <a:cubicBezTo>
                    <a:pt x="17" y="31"/>
                    <a:pt x="16" y="29"/>
                    <a:pt x="13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7" y="21"/>
                    <a:pt x="4" y="13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5" y="3"/>
                    <a:pt x="5" y="7"/>
                    <a:pt x="6" y="10"/>
                  </a:cubicBezTo>
                  <a:cubicBezTo>
                    <a:pt x="8" y="17"/>
                    <a:pt x="10" y="22"/>
                    <a:pt x="15" y="27"/>
                  </a:cubicBezTo>
                  <a:cubicBezTo>
                    <a:pt x="18" y="30"/>
                    <a:pt x="19" y="33"/>
                    <a:pt x="16" y="37"/>
                  </a:cubicBezTo>
                  <a:cubicBezTo>
                    <a:pt x="14" y="40"/>
                    <a:pt x="13" y="43"/>
                    <a:pt x="14" y="47"/>
                  </a:cubicBezTo>
                  <a:cubicBezTo>
                    <a:pt x="15" y="49"/>
                    <a:pt x="14" y="51"/>
                    <a:pt x="13" y="52"/>
                  </a:cubicBezTo>
                  <a:cubicBezTo>
                    <a:pt x="10" y="51"/>
                    <a:pt x="8" y="48"/>
                    <a:pt x="6" y="45"/>
                  </a:cubicBezTo>
                  <a:close/>
                </a:path>
              </a:pathLst>
            </a:custGeom>
            <a:solidFill>
              <a:srgbClr val="4217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8" name="Freeform 832">
              <a:extLst>
                <a:ext uri="{FF2B5EF4-FFF2-40B4-BE49-F238E27FC236}">
                  <a16:creationId xmlns:a16="http://schemas.microsoft.com/office/drawing/2014/main" id="{82921729-6D0D-B7E5-5363-49AC9ED7D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5" y="1584"/>
              <a:ext cx="53" cy="123"/>
            </a:xfrm>
            <a:custGeom>
              <a:avLst/>
              <a:gdLst>
                <a:gd name="T0" fmla="*/ 22 w 22"/>
                <a:gd name="T1" fmla="*/ 52 h 52"/>
                <a:gd name="T2" fmla="*/ 5 w 22"/>
                <a:gd name="T3" fmla="*/ 32 h 52"/>
                <a:gd name="T4" fmla="*/ 1 w 22"/>
                <a:gd name="T5" fmla="*/ 18 h 52"/>
                <a:gd name="T6" fmla="*/ 4 w 22"/>
                <a:gd name="T7" fmla="*/ 0 h 52"/>
                <a:gd name="T8" fmla="*/ 3 w 22"/>
                <a:gd name="T9" fmla="*/ 14 h 52"/>
                <a:gd name="T10" fmla="*/ 4 w 22"/>
                <a:gd name="T11" fmla="*/ 21 h 52"/>
                <a:gd name="T12" fmla="*/ 7 w 22"/>
                <a:gd name="T13" fmla="*/ 33 h 52"/>
                <a:gd name="T14" fmla="*/ 18 w 22"/>
                <a:gd name="T15" fmla="*/ 49 h 52"/>
                <a:gd name="T16" fmla="*/ 22 w 22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2">
                  <a:moveTo>
                    <a:pt x="22" y="52"/>
                  </a:moveTo>
                  <a:cubicBezTo>
                    <a:pt x="13" y="48"/>
                    <a:pt x="7" y="42"/>
                    <a:pt x="5" y="32"/>
                  </a:cubicBezTo>
                  <a:cubicBezTo>
                    <a:pt x="5" y="27"/>
                    <a:pt x="2" y="23"/>
                    <a:pt x="1" y="18"/>
                  </a:cubicBezTo>
                  <a:cubicBezTo>
                    <a:pt x="0" y="12"/>
                    <a:pt x="1" y="6"/>
                    <a:pt x="4" y="0"/>
                  </a:cubicBezTo>
                  <a:cubicBezTo>
                    <a:pt x="4" y="4"/>
                    <a:pt x="2" y="9"/>
                    <a:pt x="3" y="14"/>
                  </a:cubicBezTo>
                  <a:cubicBezTo>
                    <a:pt x="2" y="16"/>
                    <a:pt x="3" y="18"/>
                    <a:pt x="4" y="21"/>
                  </a:cubicBezTo>
                  <a:cubicBezTo>
                    <a:pt x="5" y="25"/>
                    <a:pt x="6" y="29"/>
                    <a:pt x="7" y="33"/>
                  </a:cubicBezTo>
                  <a:cubicBezTo>
                    <a:pt x="8" y="40"/>
                    <a:pt x="12" y="45"/>
                    <a:pt x="18" y="49"/>
                  </a:cubicBezTo>
                  <a:cubicBezTo>
                    <a:pt x="20" y="49"/>
                    <a:pt x="22" y="50"/>
                    <a:pt x="22" y="52"/>
                  </a:cubicBezTo>
                  <a:close/>
                </a:path>
              </a:pathLst>
            </a:custGeom>
            <a:solidFill>
              <a:srgbClr val="4416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9" name="Freeform 833">
              <a:extLst>
                <a:ext uri="{FF2B5EF4-FFF2-40B4-BE49-F238E27FC236}">
                  <a16:creationId xmlns:a16="http://schemas.microsoft.com/office/drawing/2014/main" id="{6F156001-ED5C-0B71-7827-605B58523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1539"/>
              <a:ext cx="57" cy="21"/>
            </a:xfrm>
            <a:custGeom>
              <a:avLst/>
              <a:gdLst>
                <a:gd name="T0" fmla="*/ 3 w 24"/>
                <a:gd name="T1" fmla="*/ 9 h 9"/>
                <a:gd name="T2" fmla="*/ 2 w 24"/>
                <a:gd name="T3" fmla="*/ 5 h 9"/>
                <a:gd name="T4" fmla="*/ 10 w 24"/>
                <a:gd name="T5" fmla="*/ 4 h 9"/>
                <a:gd name="T6" fmla="*/ 0 w 24"/>
                <a:gd name="T7" fmla="*/ 2 h 9"/>
                <a:gd name="T8" fmla="*/ 24 w 24"/>
                <a:gd name="T9" fmla="*/ 6 h 9"/>
                <a:gd name="T10" fmla="*/ 9 w 24"/>
                <a:gd name="T11" fmla="*/ 8 h 9"/>
                <a:gd name="T12" fmla="*/ 3 w 24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3" y="9"/>
                  </a:moveTo>
                  <a:cubicBezTo>
                    <a:pt x="4" y="7"/>
                    <a:pt x="7" y="6"/>
                    <a:pt x="2" y="5"/>
                  </a:cubicBezTo>
                  <a:cubicBezTo>
                    <a:pt x="5" y="5"/>
                    <a:pt x="8" y="4"/>
                    <a:pt x="10" y="4"/>
                  </a:cubicBezTo>
                  <a:cubicBezTo>
                    <a:pt x="7" y="2"/>
                    <a:pt x="3" y="2"/>
                    <a:pt x="0" y="2"/>
                  </a:cubicBezTo>
                  <a:cubicBezTo>
                    <a:pt x="4" y="0"/>
                    <a:pt x="19" y="2"/>
                    <a:pt x="24" y="6"/>
                  </a:cubicBezTo>
                  <a:cubicBezTo>
                    <a:pt x="20" y="5"/>
                    <a:pt x="14" y="6"/>
                    <a:pt x="9" y="8"/>
                  </a:cubicBezTo>
                  <a:cubicBezTo>
                    <a:pt x="8" y="8"/>
                    <a:pt x="5" y="9"/>
                    <a:pt x="3" y="9"/>
                  </a:cubicBezTo>
                  <a:close/>
                </a:path>
              </a:pathLst>
            </a:custGeom>
            <a:solidFill>
              <a:srgbClr val="401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0" name="Freeform 834">
              <a:extLst>
                <a:ext uri="{FF2B5EF4-FFF2-40B4-BE49-F238E27FC236}">
                  <a16:creationId xmlns:a16="http://schemas.microsoft.com/office/drawing/2014/main" id="{BB791A6D-2DB0-255B-3710-1A0E5BA8E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" y="1691"/>
              <a:ext cx="71" cy="42"/>
            </a:xfrm>
            <a:custGeom>
              <a:avLst/>
              <a:gdLst>
                <a:gd name="T0" fmla="*/ 30 w 30"/>
                <a:gd name="T1" fmla="*/ 15 h 18"/>
                <a:gd name="T2" fmla="*/ 30 w 30"/>
                <a:gd name="T3" fmla="*/ 18 h 18"/>
                <a:gd name="T4" fmla="*/ 27 w 30"/>
                <a:gd name="T5" fmla="*/ 13 h 18"/>
                <a:gd name="T6" fmla="*/ 13 w 30"/>
                <a:gd name="T7" fmla="*/ 7 h 18"/>
                <a:gd name="T8" fmla="*/ 0 w 30"/>
                <a:gd name="T9" fmla="*/ 0 h 18"/>
                <a:gd name="T10" fmla="*/ 25 w 30"/>
                <a:gd name="T11" fmla="*/ 9 h 18"/>
                <a:gd name="T12" fmla="*/ 30 w 30"/>
                <a:gd name="T13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8">
                  <a:moveTo>
                    <a:pt x="30" y="15"/>
                  </a:moveTo>
                  <a:cubicBezTo>
                    <a:pt x="30" y="16"/>
                    <a:pt x="30" y="17"/>
                    <a:pt x="30" y="18"/>
                  </a:cubicBezTo>
                  <a:cubicBezTo>
                    <a:pt x="28" y="17"/>
                    <a:pt x="29" y="14"/>
                    <a:pt x="27" y="13"/>
                  </a:cubicBezTo>
                  <a:cubicBezTo>
                    <a:pt x="24" y="9"/>
                    <a:pt x="18" y="9"/>
                    <a:pt x="13" y="7"/>
                  </a:cubicBezTo>
                  <a:cubicBezTo>
                    <a:pt x="8" y="6"/>
                    <a:pt x="3" y="5"/>
                    <a:pt x="0" y="0"/>
                  </a:cubicBezTo>
                  <a:cubicBezTo>
                    <a:pt x="8" y="5"/>
                    <a:pt x="17" y="6"/>
                    <a:pt x="25" y="9"/>
                  </a:cubicBezTo>
                  <a:cubicBezTo>
                    <a:pt x="28" y="10"/>
                    <a:pt x="29" y="13"/>
                    <a:pt x="30" y="15"/>
                  </a:cubicBezTo>
                  <a:close/>
                </a:path>
              </a:pathLst>
            </a:custGeom>
            <a:solidFill>
              <a:srgbClr val="431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1" name="Freeform 835">
              <a:extLst>
                <a:ext uri="{FF2B5EF4-FFF2-40B4-BE49-F238E27FC236}">
                  <a16:creationId xmlns:a16="http://schemas.microsoft.com/office/drawing/2014/main" id="{53AE2BA5-75D7-03BD-0C13-F1692B53E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" y="1714"/>
              <a:ext cx="42" cy="34"/>
            </a:xfrm>
            <a:custGeom>
              <a:avLst/>
              <a:gdLst>
                <a:gd name="T0" fmla="*/ 7 w 18"/>
                <a:gd name="T1" fmla="*/ 4 h 14"/>
                <a:gd name="T2" fmla="*/ 15 w 18"/>
                <a:gd name="T3" fmla="*/ 9 h 14"/>
                <a:gd name="T4" fmla="*/ 17 w 18"/>
                <a:gd name="T5" fmla="*/ 12 h 14"/>
                <a:gd name="T6" fmla="*/ 9 w 18"/>
                <a:gd name="T7" fmla="*/ 10 h 14"/>
                <a:gd name="T8" fmla="*/ 0 w 18"/>
                <a:gd name="T9" fmla="*/ 3 h 14"/>
                <a:gd name="T10" fmla="*/ 3 w 18"/>
                <a:gd name="T11" fmla="*/ 2 h 14"/>
                <a:gd name="T12" fmla="*/ 7 w 18"/>
                <a:gd name="T1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4">
                  <a:moveTo>
                    <a:pt x="7" y="4"/>
                  </a:moveTo>
                  <a:cubicBezTo>
                    <a:pt x="9" y="7"/>
                    <a:pt x="12" y="9"/>
                    <a:pt x="15" y="9"/>
                  </a:cubicBezTo>
                  <a:cubicBezTo>
                    <a:pt x="18" y="8"/>
                    <a:pt x="17" y="11"/>
                    <a:pt x="17" y="12"/>
                  </a:cubicBezTo>
                  <a:cubicBezTo>
                    <a:pt x="14" y="13"/>
                    <a:pt x="11" y="14"/>
                    <a:pt x="9" y="10"/>
                  </a:cubicBezTo>
                  <a:cubicBezTo>
                    <a:pt x="8" y="6"/>
                    <a:pt x="3" y="5"/>
                    <a:pt x="0" y="3"/>
                  </a:cubicBezTo>
                  <a:cubicBezTo>
                    <a:pt x="0" y="0"/>
                    <a:pt x="1" y="1"/>
                    <a:pt x="3" y="2"/>
                  </a:cubicBezTo>
                  <a:cubicBezTo>
                    <a:pt x="4" y="2"/>
                    <a:pt x="6" y="3"/>
                    <a:pt x="7" y="4"/>
                  </a:cubicBezTo>
                  <a:close/>
                </a:path>
              </a:pathLst>
            </a:custGeom>
            <a:solidFill>
              <a:srgbClr val="7A42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2" name="Freeform 836">
              <a:extLst>
                <a:ext uri="{FF2B5EF4-FFF2-40B4-BE49-F238E27FC236}">
                  <a16:creationId xmlns:a16="http://schemas.microsoft.com/office/drawing/2014/main" id="{EFB10CA9-8875-553F-BA61-8CBD781EE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6" y="1575"/>
              <a:ext cx="24" cy="52"/>
            </a:xfrm>
            <a:custGeom>
              <a:avLst/>
              <a:gdLst>
                <a:gd name="T0" fmla="*/ 4 w 10"/>
                <a:gd name="T1" fmla="*/ 22 h 22"/>
                <a:gd name="T2" fmla="*/ 4 w 10"/>
                <a:gd name="T3" fmla="*/ 14 h 22"/>
                <a:gd name="T4" fmla="*/ 6 w 10"/>
                <a:gd name="T5" fmla="*/ 11 h 22"/>
                <a:gd name="T6" fmla="*/ 5 w 10"/>
                <a:gd name="T7" fmla="*/ 4 h 22"/>
                <a:gd name="T8" fmla="*/ 0 w 10"/>
                <a:gd name="T9" fmla="*/ 0 h 22"/>
                <a:gd name="T10" fmla="*/ 5 w 10"/>
                <a:gd name="T11" fmla="*/ 3 h 22"/>
                <a:gd name="T12" fmla="*/ 7 w 10"/>
                <a:gd name="T13" fmla="*/ 12 h 22"/>
                <a:gd name="T14" fmla="*/ 6 w 10"/>
                <a:gd name="T15" fmla="*/ 21 h 22"/>
                <a:gd name="T16" fmla="*/ 4 w 10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22">
                  <a:moveTo>
                    <a:pt x="4" y="22"/>
                  </a:moveTo>
                  <a:cubicBezTo>
                    <a:pt x="4" y="19"/>
                    <a:pt x="3" y="17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8" y="8"/>
                    <a:pt x="8" y="6"/>
                    <a:pt x="5" y="4"/>
                  </a:cubicBezTo>
                  <a:cubicBezTo>
                    <a:pt x="3" y="3"/>
                    <a:pt x="1" y="3"/>
                    <a:pt x="0" y="0"/>
                  </a:cubicBezTo>
                  <a:cubicBezTo>
                    <a:pt x="2" y="1"/>
                    <a:pt x="3" y="2"/>
                    <a:pt x="5" y="3"/>
                  </a:cubicBezTo>
                  <a:cubicBezTo>
                    <a:pt x="9" y="5"/>
                    <a:pt x="10" y="7"/>
                    <a:pt x="7" y="12"/>
                  </a:cubicBezTo>
                  <a:cubicBezTo>
                    <a:pt x="6" y="15"/>
                    <a:pt x="5" y="18"/>
                    <a:pt x="6" y="21"/>
                  </a:cubicBezTo>
                  <a:cubicBezTo>
                    <a:pt x="7" y="22"/>
                    <a:pt x="7" y="22"/>
                    <a:pt x="4" y="22"/>
                  </a:cubicBezTo>
                  <a:close/>
                </a:path>
              </a:pathLst>
            </a:custGeom>
            <a:solidFill>
              <a:srgbClr val="4F1E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3" name="Freeform 837">
              <a:extLst>
                <a:ext uri="{FF2B5EF4-FFF2-40B4-BE49-F238E27FC236}">
                  <a16:creationId xmlns:a16="http://schemas.microsoft.com/office/drawing/2014/main" id="{C23C6907-9690-7E26-5B7F-68F50FD7B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" y="1648"/>
              <a:ext cx="28" cy="50"/>
            </a:xfrm>
            <a:custGeom>
              <a:avLst/>
              <a:gdLst>
                <a:gd name="T0" fmla="*/ 0 w 12"/>
                <a:gd name="T1" fmla="*/ 0 h 21"/>
                <a:gd name="T2" fmla="*/ 4 w 12"/>
                <a:gd name="T3" fmla="*/ 10 h 21"/>
                <a:gd name="T4" fmla="*/ 5 w 12"/>
                <a:gd name="T5" fmla="*/ 15 h 21"/>
                <a:gd name="T6" fmla="*/ 11 w 12"/>
                <a:gd name="T7" fmla="*/ 16 h 21"/>
                <a:gd name="T8" fmla="*/ 9 w 12"/>
                <a:gd name="T9" fmla="*/ 20 h 21"/>
                <a:gd name="T10" fmla="*/ 5 w 12"/>
                <a:gd name="T11" fmla="*/ 18 h 21"/>
                <a:gd name="T12" fmla="*/ 3 w 12"/>
                <a:gd name="T13" fmla="*/ 13 h 21"/>
                <a:gd name="T14" fmla="*/ 0 w 12"/>
                <a:gd name="T1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1">
                  <a:moveTo>
                    <a:pt x="0" y="0"/>
                  </a:moveTo>
                  <a:cubicBezTo>
                    <a:pt x="3" y="3"/>
                    <a:pt x="4" y="6"/>
                    <a:pt x="4" y="10"/>
                  </a:cubicBezTo>
                  <a:cubicBezTo>
                    <a:pt x="5" y="12"/>
                    <a:pt x="5" y="13"/>
                    <a:pt x="5" y="15"/>
                  </a:cubicBezTo>
                  <a:cubicBezTo>
                    <a:pt x="6" y="19"/>
                    <a:pt x="8" y="19"/>
                    <a:pt x="11" y="16"/>
                  </a:cubicBezTo>
                  <a:cubicBezTo>
                    <a:pt x="12" y="18"/>
                    <a:pt x="10" y="19"/>
                    <a:pt x="9" y="20"/>
                  </a:cubicBezTo>
                  <a:cubicBezTo>
                    <a:pt x="7" y="21"/>
                    <a:pt x="6" y="20"/>
                    <a:pt x="5" y="18"/>
                  </a:cubicBezTo>
                  <a:cubicBezTo>
                    <a:pt x="4" y="17"/>
                    <a:pt x="4" y="15"/>
                    <a:pt x="3" y="13"/>
                  </a:cubicBezTo>
                  <a:cubicBezTo>
                    <a:pt x="2" y="9"/>
                    <a:pt x="2" y="4"/>
                    <a:pt x="0" y="0"/>
                  </a:cubicBezTo>
                  <a:close/>
                </a:path>
              </a:pathLst>
            </a:custGeom>
            <a:solidFill>
              <a:srgbClr val="451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4" name="Freeform 838">
              <a:extLst>
                <a:ext uri="{FF2B5EF4-FFF2-40B4-BE49-F238E27FC236}">
                  <a16:creationId xmlns:a16="http://schemas.microsoft.com/office/drawing/2014/main" id="{750CF134-92FC-D230-7219-DC7D02F9A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6" y="1624"/>
              <a:ext cx="33" cy="60"/>
            </a:xfrm>
            <a:custGeom>
              <a:avLst/>
              <a:gdLst>
                <a:gd name="T0" fmla="*/ 11 w 14"/>
                <a:gd name="T1" fmla="*/ 0 h 25"/>
                <a:gd name="T2" fmla="*/ 10 w 14"/>
                <a:gd name="T3" fmla="*/ 13 h 25"/>
                <a:gd name="T4" fmla="*/ 2 w 14"/>
                <a:gd name="T5" fmla="*/ 25 h 25"/>
                <a:gd name="T6" fmla="*/ 5 w 14"/>
                <a:gd name="T7" fmla="*/ 16 h 25"/>
                <a:gd name="T8" fmla="*/ 11 w 1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5">
                  <a:moveTo>
                    <a:pt x="11" y="0"/>
                  </a:moveTo>
                  <a:cubicBezTo>
                    <a:pt x="14" y="4"/>
                    <a:pt x="13" y="10"/>
                    <a:pt x="10" y="13"/>
                  </a:cubicBezTo>
                  <a:cubicBezTo>
                    <a:pt x="6" y="16"/>
                    <a:pt x="2" y="19"/>
                    <a:pt x="2" y="25"/>
                  </a:cubicBezTo>
                  <a:cubicBezTo>
                    <a:pt x="0" y="21"/>
                    <a:pt x="2" y="17"/>
                    <a:pt x="5" y="16"/>
                  </a:cubicBezTo>
                  <a:cubicBezTo>
                    <a:pt x="10" y="11"/>
                    <a:pt x="12" y="6"/>
                    <a:pt x="11" y="0"/>
                  </a:cubicBezTo>
                  <a:close/>
                </a:path>
              </a:pathLst>
            </a:custGeom>
            <a:solidFill>
              <a:srgbClr val="4116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5" name="Freeform 839">
              <a:extLst>
                <a:ext uri="{FF2B5EF4-FFF2-40B4-BE49-F238E27FC236}">
                  <a16:creationId xmlns:a16="http://schemas.microsoft.com/office/drawing/2014/main" id="{AE974C87-7607-1B29-A1FA-465DC513D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" y="1530"/>
              <a:ext cx="14" cy="40"/>
            </a:xfrm>
            <a:custGeom>
              <a:avLst/>
              <a:gdLst>
                <a:gd name="T0" fmla="*/ 6 w 6"/>
                <a:gd name="T1" fmla="*/ 0 h 17"/>
                <a:gd name="T2" fmla="*/ 3 w 6"/>
                <a:gd name="T3" fmla="*/ 13 h 17"/>
                <a:gd name="T4" fmla="*/ 1 w 6"/>
                <a:gd name="T5" fmla="*/ 17 h 17"/>
                <a:gd name="T6" fmla="*/ 0 w 6"/>
                <a:gd name="T7" fmla="*/ 6 h 17"/>
                <a:gd name="T8" fmla="*/ 6 w 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2" y="3"/>
                    <a:pt x="1" y="7"/>
                    <a:pt x="3" y="13"/>
                  </a:cubicBezTo>
                  <a:cubicBezTo>
                    <a:pt x="5" y="15"/>
                    <a:pt x="4" y="17"/>
                    <a:pt x="1" y="17"/>
                  </a:cubicBezTo>
                  <a:cubicBezTo>
                    <a:pt x="3" y="13"/>
                    <a:pt x="1" y="10"/>
                    <a:pt x="0" y="6"/>
                  </a:cubicBezTo>
                  <a:cubicBezTo>
                    <a:pt x="1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4C1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6" name="Freeform 840">
              <a:extLst>
                <a:ext uri="{FF2B5EF4-FFF2-40B4-BE49-F238E27FC236}">
                  <a16:creationId xmlns:a16="http://schemas.microsoft.com/office/drawing/2014/main" id="{D7D49657-8D75-4F89-EA75-864F9BAAE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1693"/>
              <a:ext cx="40" cy="21"/>
            </a:xfrm>
            <a:custGeom>
              <a:avLst/>
              <a:gdLst>
                <a:gd name="T0" fmla="*/ 16 w 17"/>
                <a:gd name="T1" fmla="*/ 0 h 9"/>
                <a:gd name="T2" fmla="*/ 6 w 17"/>
                <a:gd name="T3" fmla="*/ 6 h 9"/>
                <a:gd name="T4" fmla="*/ 0 w 17"/>
                <a:gd name="T5" fmla="*/ 6 h 9"/>
                <a:gd name="T6" fmla="*/ 5 w 17"/>
                <a:gd name="T7" fmla="*/ 3 h 9"/>
                <a:gd name="T8" fmla="*/ 15 w 17"/>
                <a:gd name="T9" fmla="*/ 2 h 9"/>
                <a:gd name="T10" fmla="*/ 17 w 17"/>
                <a:gd name="T11" fmla="*/ 0 h 9"/>
                <a:gd name="T12" fmla="*/ 16 w 17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9">
                  <a:moveTo>
                    <a:pt x="16" y="0"/>
                  </a:moveTo>
                  <a:cubicBezTo>
                    <a:pt x="15" y="7"/>
                    <a:pt x="11" y="9"/>
                    <a:pt x="6" y="6"/>
                  </a:cubicBezTo>
                  <a:cubicBezTo>
                    <a:pt x="4" y="5"/>
                    <a:pt x="3" y="4"/>
                    <a:pt x="0" y="6"/>
                  </a:cubicBezTo>
                  <a:cubicBezTo>
                    <a:pt x="2" y="3"/>
                    <a:pt x="3" y="2"/>
                    <a:pt x="5" y="3"/>
                  </a:cubicBezTo>
                  <a:cubicBezTo>
                    <a:pt x="9" y="7"/>
                    <a:pt x="12" y="6"/>
                    <a:pt x="15" y="2"/>
                  </a:cubicBezTo>
                  <a:cubicBezTo>
                    <a:pt x="15" y="1"/>
                    <a:pt x="16" y="1"/>
                    <a:pt x="17" y="0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rgbClr val="4215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7" name="Freeform 841">
              <a:extLst>
                <a:ext uri="{FF2B5EF4-FFF2-40B4-BE49-F238E27FC236}">
                  <a16:creationId xmlns:a16="http://schemas.microsoft.com/office/drawing/2014/main" id="{A1B8E348-4F9C-DD9C-C3D4-C00B900E2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2" y="1643"/>
              <a:ext cx="14" cy="38"/>
            </a:xfrm>
            <a:custGeom>
              <a:avLst/>
              <a:gdLst>
                <a:gd name="T0" fmla="*/ 1 w 6"/>
                <a:gd name="T1" fmla="*/ 0 h 16"/>
                <a:gd name="T2" fmla="*/ 2 w 6"/>
                <a:gd name="T3" fmla="*/ 10 h 16"/>
                <a:gd name="T4" fmla="*/ 6 w 6"/>
                <a:gd name="T5" fmla="*/ 16 h 16"/>
                <a:gd name="T6" fmla="*/ 0 w 6"/>
                <a:gd name="T7" fmla="*/ 7 h 16"/>
                <a:gd name="T8" fmla="*/ 0 w 6"/>
                <a:gd name="T9" fmla="*/ 3 h 16"/>
                <a:gd name="T10" fmla="*/ 0 w 6"/>
                <a:gd name="T11" fmla="*/ 2 h 16"/>
                <a:gd name="T12" fmla="*/ 1 w 6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6">
                  <a:moveTo>
                    <a:pt x="1" y="0"/>
                  </a:moveTo>
                  <a:cubicBezTo>
                    <a:pt x="3" y="3"/>
                    <a:pt x="2" y="7"/>
                    <a:pt x="2" y="10"/>
                  </a:cubicBezTo>
                  <a:cubicBezTo>
                    <a:pt x="2" y="12"/>
                    <a:pt x="4" y="14"/>
                    <a:pt x="6" y="16"/>
                  </a:cubicBezTo>
                  <a:cubicBezTo>
                    <a:pt x="1" y="14"/>
                    <a:pt x="0" y="11"/>
                    <a:pt x="0" y="7"/>
                  </a:cubicBezTo>
                  <a:cubicBezTo>
                    <a:pt x="0" y="5"/>
                    <a:pt x="2" y="4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3F17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8" name="Freeform 842">
              <a:extLst>
                <a:ext uri="{FF2B5EF4-FFF2-40B4-BE49-F238E27FC236}">
                  <a16:creationId xmlns:a16="http://schemas.microsoft.com/office/drawing/2014/main" id="{76D1AF2B-B52D-AF60-B7CC-F34AB3E3D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7" y="1712"/>
              <a:ext cx="22" cy="14"/>
            </a:xfrm>
            <a:custGeom>
              <a:avLst/>
              <a:gdLst>
                <a:gd name="T0" fmla="*/ 9 w 9"/>
                <a:gd name="T1" fmla="*/ 1 h 6"/>
                <a:gd name="T2" fmla="*/ 6 w 9"/>
                <a:gd name="T3" fmla="*/ 5 h 6"/>
                <a:gd name="T4" fmla="*/ 0 w 9"/>
                <a:gd name="T5" fmla="*/ 0 h 6"/>
                <a:gd name="T6" fmla="*/ 5 w 9"/>
                <a:gd name="T7" fmla="*/ 4 h 6"/>
                <a:gd name="T8" fmla="*/ 9 w 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9" y="1"/>
                  </a:moveTo>
                  <a:cubicBezTo>
                    <a:pt x="9" y="3"/>
                    <a:pt x="9" y="6"/>
                    <a:pt x="6" y="5"/>
                  </a:cubicBezTo>
                  <a:cubicBezTo>
                    <a:pt x="3" y="5"/>
                    <a:pt x="1" y="4"/>
                    <a:pt x="0" y="0"/>
                  </a:cubicBezTo>
                  <a:cubicBezTo>
                    <a:pt x="3" y="1"/>
                    <a:pt x="3" y="3"/>
                    <a:pt x="5" y="4"/>
                  </a:cubicBezTo>
                  <a:cubicBezTo>
                    <a:pt x="8" y="5"/>
                    <a:pt x="6" y="0"/>
                    <a:pt x="9" y="1"/>
                  </a:cubicBezTo>
                  <a:close/>
                </a:path>
              </a:pathLst>
            </a:custGeom>
            <a:solidFill>
              <a:srgbClr val="451D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9" name="Freeform 843">
              <a:extLst>
                <a:ext uri="{FF2B5EF4-FFF2-40B4-BE49-F238E27FC236}">
                  <a16:creationId xmlns:a16="http://schemas.microsoft.com/office/drawing/2014/main" id="{6B43B646-D8D0-4889-4CAD-58C1E8569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" y="1608"/>
              <a:ext cx="10" cy="26"/>
            </a:xfrm>
            <a:custGeom>
              <a:avLst/>
              <a:gdLst>
                <a:gd name="T0" fmla="*/ 1 w 4"/>
                <a:gd name="T1" fmla="*/ 0 h 11"/>
                <a:gd name="T2" fmla="*/ 4 w 4"/>
                <a:gd name="T3" fmla="*/ 11 h 11"/>
                <a:gd name="T4" fmla="*/ 1 w 4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1">
                  <a:moveTo>
                    <a:pt x="1" y="0"/>
                  </a:moveTo>
                  <a:cubicBezTo>
                    <a:pt x="2" y="4"/>
                    <a:pt x="4" y="7"/>
                    <a:pt x="4" y="11"/>
                  </a:cubicBezTo>
                  <a:cubicBezTo>
                    <a:pt x="2" y="8"/>
                    <a:pt x="0" y="5"/>
                    <a:pt x="1" y="0"/>
                  </a:cubicBezTo>
                  <a:close/>
                </a:path>
              </a:pathLst>
            </a:custGeom>
            <a:solidFill>
              <a:srgbClr val="431B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0" name="Freeform 844">
              <a:extLst>
                <a:ext uri="{FF2B5EF4-FFF2-40B4-BE49-F238E27FC236}">
                  <a16:creationId xmlns:a16="http://schemas.microsoft.com/office/drawing/2014/main" id="{8B98F202-12AE-9B9B-1EB0-54D297539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1624"/>
              <a:ext cx="16" cy="22"/>
            </a:xfrm>
            <a:custGeom>
              <a:avLst/>
              <a:gdLst>
                <a:gd name="T0" fmla="*/ 0 w 7"/>
                <a:gd name="T1" fmla="*/ 9 h 9"/>
                <a:gd name="T2" fmla="*/ 6 w 7"/>
                <a:gd name="T3" fmla="*/ 0 h 9"/>
                <a:gd name="T4" fmla="*/ 0 w 7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9">
                  <a:moveTo>
                    <a:pt x="0" y="9"/>
                  </a:moveTo>
                  <a:cubicBezTo>
                    <a:pt x="3" y="7"/>
                    <a:pt x="4" y="4"/>
                    <a:pt x="6" y="0"/>
                  </a:cubicBezTo>
                  <a:cubicBezTo>
                    <a:pt x="7" y="5"/>
                    <a:pt x="5" y="8"/>
                    <a:pt x="0" y="9"/>
                  </a:cubicBezTo>
                  <a:close/>
                </a:path>
              </a:pathLst>
            </a:custGeom>
            <a:solidFill>
              <a:srgbClr val="441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1" name="Freeform 845">
              <a:extLst>
                <a:ext uri="{FF2B5EF4-FFF2-40B4-BE49-F238E27FC236}">
                  <a16:creationId xmlns:a16="http://schemas.microsoft.com/office/drawing/2014/main" id="{9DEE9E30-9B42-1756-FC5E-A7966B738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" y="1674"/>
              <a:ext cx="21" cy="12"/>
            </a:xfrm>
            <a:custGeom>
              <a:avLst/>
              <a:gdLst>
                <a:gd name="T0" fmla="*/ 0 w 9"/>
                <a:gd name="T1" fmla="*/ 0 h 5"/>
                <a:gd name="T2" fmla="*/ 9 w 9"/>
                <a:gd name="T3" fmla="*/ 2 h 5"/>
                <a:gd name="T4" fmla="*/ 0 w 9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5">
                  <a:moveTo>
                    <a:pt x="0" y="0"/>
                  </a:moveTo>
                  <a:cubicBezTo>
                    <a:pt x="3" y="2"/>
                    <a:pt x="6" y="1"/>
                    <a:pt x="9" y="2"/>
                  </a:cubicBezTo>
                  <a:cubicBezTo>
                    <a:pt x="5" y="5"/>
                    <a:pt x="2" y="4"/>
                    <a:pt x="0" y="0"/>
                  </a:cubicBezTo>
                  <a:close/>
                </a:path>
              </a:pathLst>
            </a:custGeom>
            <a:solidFill>
              <a:srgbClr val="481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2" name="Freeform 846">
              <a:extLst>
                <a:ext uri="{FF2B5EF4-FFF2-40B4-BE49-F238E27FC236}">
                  <a16:creationId xmlns:a16="http://schemas.microsoft.com/office/drawing/2014/main" id="{29BE931F-D5B5-4D10-2FA3-56DDC8840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" y="1565"/>
              <a:ext cx="28" cy="14"/>
            </a:xfrm>
            <a:custGeom>
              <a:avLst/>
              <a:gdLst>
                <a:gd name="T0" fmla="*/ 0 w 12"/>
                <a:gd name="T1" fmla="*/ 6 h 6"/>
                <a:gd name="T2" fmla="*/ 0 w 12"/>
                <a:gd name="T3" fmla="*/ 5 h 6"/>
                <a:gd name="T4" fmla="*/ 12 w 12"/>
                <a:gd name="T5" fmla="*/ 2 h 6"/>
                <a:gd name="T6" fmla="*/ 12 w 12"/>
                <a:gd name="T7" fmla="*/ 2 h 6"/>
                <a:gd name="T8" fmla="*/ 0 w 1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0" y="6"/>
                  </a:moveTo>
                  <a:cubicBezTo>
                    <a:pt x="0" y="6"/>
                    <a:pt x="0" y="5"/>
                    <a:pt x="0" y="5"/>
                  </a:cubicBezTo>
                  <a:cubicBezTo>
                    <a:pt x="4" y="1"/>
                    <a:pt x="8" y="0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8" y="3"/>
                    <a:pt x="5" y="6"/>
                    <a:pt x="0" y="6"/>
                  </a:cubicBezTo>
                  <a:close/>
                </a:path>
              </a:pathLst>
            </a:custGeom>
            <a:solidFill>
              <a:srgbClr val="582F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3" name="Freeform 847">
              <a:extLst>
                <a:ext uri="{FF2B5EF4-FFF2-40B4-BE49-F238E27FC236}">
                  <a16:creationId xmlns:a16="http://schemas.microsoft.com/office/drawing/2014/main" id="{B1602544-0C49-2E71-A555-88A35AA50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9" y="1598"/>
              <a:ext cx="17" cy="14"/>
            </a:xfrm>
            <a:custGeom>
              <a:avLst/>
              <a:gdLst>
                <a:gd name="T0" fmla="*/ 0 w 7"/>
                <a:gd name="T1" fmla="*/ 6 h 6"/>
                <a:gd name="T2" fmla="*/ 7 w 7"/>
                <a:gd name="T3" fmla="*/ 0 h 6"/>
                <a:gd name="T4" fmla="*/ 0 w 7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6">
                  <a:moveTo>
                    <a:pt x="0" y="6"/>
                  </a:moveTo>
                  <a:cubicBezTo>
                    <a:pt x="1" y="1"/>
                    <a:pt x="3" y="0"/>
                    <a:pt x="7" y="0"/>
                  </a:cubicBezTo>
                  <a:cubicBezTo>
                    <a:pt x="5" y="3"/>
                    <a:pt x="2" y="2"/>
                    <a:pt x="0" y="6"/>
                  </a:cubicBezTo>
                  <a:close/>
                </a:path>
              </a:pathLst>
            </a:custGeom>
            <a:solidFill>
              <a:srgbClr val="531D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4" name="Freeform 848">
              <a:extLst>
                <a:ext uri="{FF2B5EF4-FFF2-40B4-BE49-F238E27FC236}">
                  <a16:creationId xmlns:a16="http://schemas.microsoft.com/office/drawing/2014/main" id="{B9C6DE90-2654-7A9C-E46A-77EA89EB6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" y="1994"/>
              <a:ext cx="301" cy="325"/>
            </a:xfrm>
            <a:custGeom>
              <a:avLst/>
              <a:gdLst>
                <a:gd name="T0" fmla="*/ 92 w 127"/>
                <a:gd name="T1" fmla="*/ 25 h 137"/>
                <a:gd name="T2" fmla="*/ 115 w 127"/>
                <a:gd name="T3" fmla="*/ 53 h 137"/>
                <a:gd name="T4" fmla="*/ 125 w 127"/>
                <a:gd name="T5" fmla="*/ 72 h 137"/>
                <a:gd name="T6" fmla="*/ 123 w 127"/>
                <a:gd name="T7" fmla="*/ 86 h 137"/>
                <a:gd name="T8" fmla="*/ 102 w 127"/>
                <a:gd name="T9" fmla="*/ 67 h 137"/>
                <a:gd name="T10" fmla="*/ 119 w 127"/>
                <a:gd name="T11" fmla="*/ 92 h 137"/>
                <a:gd name="T12" fmla="*/ 112 w 127"/>
                <a:gd name="T13" fmla="*/ 102 h 137"/>
                <a:gd name="T14" fmla="*/ 116 w 127"/>
                <a:gd name="T15" fmla="*/ 108 h 137"/>
                <a:gd name="T16" fmla="*/ 108 w 127"/>
                <a:gd name="T17" fmla="*/ 107 h 137"/>
                <a:gd name="T18" fmla="*/ 113 w 127"/>
                <a:gd name="T19" fmla="*/ 122 h 137"/>
                <a:gd name="T20" fmla="*/ 97 w 127"/>
                <a:gd name="T21" fmla="*/ 108 h 137"/>
                <a:gd name="T22" fmla="*/ 87 w 127"/>
                <a:gd name="T23" fmla="*/ 100 h 137"/>
                <a:gd name="T24" fmla="*/ 105 w 127"/>
                <a:gd name="T25" fmla="*/ 128 h 137"/>
                <a:gd name="T26" fmla="*/ 99 w 127"/>
                <a:gd name="T27" fmla="*/ 136 h 137"/>
                <a:gd name="T28" fmla="*/ 88 w 127"/>
                <a:gd name="T29" fmla="*/ 125 h 137"/>
                <a:gd name="T30" fmla="*/ 74 w 127"/>
                <a:gd name="T31" fmla="*/ 132 h 137"/>
                <a:gd name="T32" fmla="*/ 51 w 127"/>
                <a:gd name="T33" fmla="*/ 99 h 137"/>
                <a:gd name="T34" fmla="*/ 2 w 127"/>
                <a:gd name="T35" fmla="*/ 25 h 137"/>
                <a:gd name="T36" fmla="*/ 6 w 127"/>
                <a:gd name="T37" fmla="*/ 22 h 137"/>
                <a:gd name="T38" fmla="*/ 5 w 127"/>
                <a:gd name="T39" fmla="*/ 6 h 137"/>
                <a:gd name="T40" fmla="*/ 7 w 127"/>
                <a:gd name="T41" fmla="*/ 6 h 137"/>
                <a:gd name="T42" fmla="*/ 14 w 127"/>
                <a:gd name="T43" fmla="*/ 4 h 137"/>
                <a:gd name="T44" fmla="*/ 36 w 127"/>
                <a:gd name="T45" fmla="*/ 33 h 137"/>
                <a:gd name="T46" fmla="*/ 40 w 127"/>
                <a:gd name="T47" fmla="*/ 32 h 137"/>
                <a:gd name="T48" fmla="*/ 66 w 127"/>
                <a:gd name="T49" fmla="*/ 30 h 137"/>
                <a:gd name="T50" fmla="*/ 70 w 127"/>
                <a:gd name="T51" fmla="*/ 50 h 137"/>
                <a:gd name="T52" fmla="*/ 65 w 127"/>
                <a:gd name="T53" fmla="*/ 61 h 137"/>
                <a:gd name="T54" fmla="*/ 57 w 127"/>
                <a:gd name="T55" fmla="*/ 72 h 137"/>
                <a:gd name="T56" fmla="*/ 38 w 127"/>
                <a:gd name="T57" fmla="*/ 47 h 137"/>
                <a:gd name="T58" fmla="*/ 63 w 127"/>
                <a:gd name="T59" fmla="*/ 79 h 137"/>
                <a:gd name="T60" fmla="*/ 64 w 127"/>
                <a:gd name="T61" fmla="*/ 63 h 137"/>
                <a:gd name="T62" fmla="*/ 71 w 127"/>
                <a:gd name="T63" fmla="*/ 64 h 137"/>
                <a:gd name="T64" fmla="*/ 74 w 127"/>
                <a:gd name="T65" fmla="*/ 66 h 137"/>
                <a:gd name="T66" fmla="*/ 74 w 127"/>
                <a:gd name="T67" fmla="*/ 67 h 137"/>
                <a:gd name="T68" fmla="*/ 78 w 127"/>
                <a:gd name="T69" fmla="*/ 46 h 137"/>
                <a:gd name="T70" fmla="*/ 110 w 127"/>
                <a:gd name="T71" fmla="*/ 87 h 137"/>
                <a:gd name="T72" fmla="*/ 81 w 127"/>
                <a:gd name="T73" fmla="*/ 46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7" h="137">
                  <a:moveTo>
                    <a:pt x="80" y="43"/>
                  </a:moveTo>
                  <a:cubicBezTo>
                    <a:pt x="82" y="36"/>
                    <a:pt x="85" y="29"/>
                    <a:pt x="92" y="25"/>
                  </a:cubicBezTo>
                  <a:cubicBezTo>
                    <a:pt x="95" y="27"/>
                    <a:pt x="96" y="30"/>
                    <a:pt x="98" y="33"/>
                  </a:cubicBezTo>
                  <a:cubicBezTo>
                    <a:pt x="103" y="40"/>
                    <a:pt x="108" y="47"/>
                    <a:pt x="115" y="53"/>
                  </a:cubicBezTo>
                  <a:cubicBezTo>
                    <a:pt x="121" y="56"/>
                    <a:pt x="122" y="62"/>
                    <a:pt x="126" y="67"/>
                  </a:cubicBezTo>
                  <a:cubicBezTo>
                    <a:pt x="127" y="69"/>
                    <a:pt x="126" y="71"/>
                    <a:pt x="125" y="72"/>
                  </a:cubicBezTo>
                  <a:cubicBezTo>
                    <a:pt x="124" y="75"/>
                    <a:pt x="126" y="78"/>
                    <a:pt x="125" y="81"/>
                  </a:cubicBezTo>
                  <a:cubicBezTo>
                    <a:pt x="124" y="82"/>
                    <a:pt x="125" y="85"/>
                    <a:pt x="123" y="86"/>
                  </a:cubicBezTo>
                  <a:cubicBezTo>
                    <a:pt x="119" y="89"/>
                    <a:pt x="118" y="89"/>
                    <a:pt x="115" y="85"/>
                  </a:cubicBezTo>
                  <a:cubicBezTo>
                    <a:pt x="111" y="79"/>
                    <a:pt x="106" y="73"/>
                    <a:pt x="102" y="67"/>
                  </a:cubicBezTo>
                  <a:cubicBezTo>
                    <a:pt x="106" y="74"/>
                    <a:pt x="112" y="81"/>
                    <a:pt x="117" y="87"/>
                  </a:cubicBezTo>
                  <a:cubicBezTo>
                    <a:pt x="118" y="89"/>
                    <a:pt x="120" y="90"/>
                    <a:pt x="119" y="92"/>
                  </a:cubicBezTo>
                  <a:cubicBezTo>
                    <a:pt x="118" y="96"/>
                    <a:pt x="119" y="101"/>
                    <a:pt x="116" y="104"/>
                  </a:cubicBezTo>
                  <a:cubicBezTo>
                    <a:pt x="114" y="105"/>
                    <a:pt x="113" y="104"/>
                    <a:pt x="112" y="102"/>
                  </a:cubicBezTo>
                  <a:cubicBezTo>
                    <a:pt x="110" y="100"/>
                    <a:pt x="109" y="98"/>
                    <a:pt x="107" y="96"/>
                  </a:cubicBezTo>
                  <a:cubicBezTo>
                    <a:pt x="110" y="100"/>
                    <a:pt x="114" y="103"/>
                    <a:pt x="116" y="108"/>
                  </a:cubicBezTo>
                  <a:cubicBezTo>
                    <a:pt x="116" y="110"/>
                    <a:pt x="115" y="111"/>
                    <a:pt x="114" y="112"/>
                  </a:cubicBezTo>
                  <a:cubicBezTo>
                    <a:pt x="111" y="112"/>
                    <a:pt x="110" y="109"/>
                    <a:pt x="108" y="107"/>
                  </a:cubicBezTo>
                  <a:cubicBezTo>
                    <a:pt x="110" y="109"/>
                    <a:pt x="112" y="111"/>
                    <a:pt x="113" y="113"/>
                  </a:cubicBezTo>
                  <a:cubicBezTo>
                    <a:pt x="115" y="116"/>
                    <a:pt x="115" y="119"/>
                    <a:pt x="113" y="122"/>
                  </a:cubicBezTo>
                  <a:cubicBezTo>
                    <a:pt x="111" y="123"/>
                    <a:pt x="109" y="123"/>
                    <a:pt x="107" y="121"/>
                  </a:cubicBezTo>
                  <a:cubicBezTo>
                    <a:pt x="104" y="116"/>
                    <a:pt x="101" y="112"/>
                    <a:pt x="97" y="108"/>
                  </a:cubicBezTo>
                  <a:cubicBezTo>
                    <a:pt x="96" y="107"/>
                    <a:pt x="95" y="105"/>
                    <a:pt x="93" y="106"/>
                  </a:cubicBezTo>
                  <a:cubicBezTo>
                    <a:pt x="90" y="105"/>
                    <a:pt x="89" y="102"/>
                    <a:pt x="87" y="100"/>
                  </a:cubicBezTo>
                  <a:cubicBezTo>
                    <a:pt x="92" y="107"/>
                    <a:pt x="97" y="114"/>
                    <a:pt x="102" y="121"/>
                  </a:cubicBezTo>
                  <a:cubicBezTo>
                    <a:pt x="103" y="123"/>
                    <a:pt x="105" y="125"/>
                    <a:pt x="105" y="128"/>
                  </a:cubicBezTo>
                  <a:cubicBezTo>
                    <a:pt x="104" y="130"/>
                    <a:pt x="101" y="132"/>
                    <a:pt x="101" y="135"/>
                  </a:cubicBezTo>
                  <a:cubicBezTo>
                    <a:pt x="101" y="136"/>
                    <a:pt x="100" y="137"/>
                    <a:pt x="99" y="136"/>
                  </a:cubicBezTo>
                  <a:cubicBezTo>
                    <a:pt x="94" y="130"/>
                    <a:pt x="89" y="124"/>
                    <a:pt x="85" y="118"/>
                  </a:cubicBezTo>
                  <a:cubicBezTo>
                    <a:pt x="86" y="120"/>
                    <a:pt x="89" y="122"/>
                    <a:pt x="88" y="125"/>
                  </a:cubicBezTo>
                  <a:cubicBezTo>
                    <a:pt x="88" y="125"/>
                    <a:pt x="88" y="125"/>
                    <a:pt x="88" y="125"/>
                  </a:cubicBezTo>
                  <a:cubicBezTo>
                    <a:pt x="83" y="126"/>
                    <a:pt x="79" y="130"/>
                    <a:pt x="74" y="132"/>
                  </a:cubicBezTo>
                  <a:cubicBezTo>
                    <a:pt x="71" y="131"/>
                    <a:pt x="70" y="128"/>
                    <a:pt x="68" y="126"/>
                  </a:cubicBezTo>
                  <a:cubicBezTo>
                    <a:pt x="63" y="117"/>
                    <a:pt x="57" y="108"/>
                    <a:pt x="51" y="99"/>
                  </a:cubicBezTo>
                  <a:cubicBezTo>
                    <a:pt x="36" y="76"/>
                    <a:pt x="19" y="54"/>
                    <a:pt x="4" y="30"/>
                  </a:cubicBezTo>
                  <a:cubicBezTo>
                    <a:pt x="4" y="29"/>
                    <a:pt x="2" y="27"/>
                    <a:pt x="2" y="25"/>
                  </a:cubicBezTo>
                  <a:cubicBezTo>
                    <a:pt x="2" y="24"/>
                    <a:pt x="3" y="23"/>
                    <a:pt x="4" y="23"/>
                  </a:cubicBezTo>
                  <a:cubicBezTo>
                    <a:pt x="4" y="21"/>
                    <a:pt x="6" y="25"/>
                    <a:pt x="6" y="22"/>
                  </a:cubicBezTo>
                  <a:cubicBezTo>
                    <a:pt x="5" y="19"/>
                    <a:pt x="7" y="15"/>
                    <a:pt x="2" y="14"/>
                  </a:cubicBezTo>
                  <a:cubicBezTo>
                    <a:pt x="0" y="13"/>
                    <a:pt x="2" y="8"/>
                    <a:pt x="5" y="6"/>
                  </a:cubicBezTo>
                  <a:cubicBezTo>
                    <a:pt x="8" y="7"/>
                    <a:pt x="8" y="10"/>
                    <a:pt x="10" y="11"/>
                  </a:cubicBezTo>
                  <a:cubicBezTo>
                    <a:pt x="9" y="10"/>
                    <a:pt x="8" y="8"/>
                    <a:pt x="7" y="6"/>
                  </a:cubicBezTo>
                  <a:cubicBezTo>
                    <a:pt x="7" y="4"/>
                    <a:pt x="7" y="1"/>
                    <a:pt x="10" y="0"/>
                  </a:cubicBezTo>
                  <a:cubicBezTo>
                    <a:pt x="12" y="0"/>
                    <a:pt x="13" y="2"/>
                    <a:pt x="14" y="4"/>
                  </a:cubicBezTo>
                  <a:cubicBezTo>
                    <a:pt x="21" y="12"/>
                    <a:pt x="28" y="21"/>
                    <a:pt x="36" y="29"/>
                  </a:cubicBezTo>
                  <a:cubicBezTo>
                    <a:pt x="37" y="31"/>
                    <a:pt x="37" y="32"/>
                    <a:pt x="36" y="33"/>
                  </a:cubicBezTo>
                  <a:cubicBezTo>
                    <a:pt x="34" y="34"/>
                    <a:pt x="33" y="35"/>
                    <a:pt x="32" y="35"/>
                  </a:cubicBezTo>
                  <a:cubicBezTo>
                    <a:pt x="35" y="35"/>
                    <a:pt x="37" y="33"/>
                    <a:pt x="40" y="32"/>
                  </a:cubicBezTo>
                  <a:cubicBezTo>
                    <a:pt x="42" y="30"/>
                    <a:pt x="45" y="30"/>
                    <a:pt x="48" y="31"/>
                  </a:cubicBezTo>
                  <a:cubicBezTo>
                    <a:pt x="54" y="32"/>
                    <a:pt x="60" y="33"/>
                    <a:pt x="66" y="30"/>
                  </a:cubicBezTo>
                  <a:cubicBezTo>
                    <a:pt x="70" y="33"/>
                    <a:pt x="74" y="36"/>
                    <a:pt x="75" y="41"/>
                  </a:cubicBezTo>
                  <a:cubicBezTo>
                    <a:pt x="74" y="44"/>
                    <a:pt x="72" y="47"/>
                    <a:pt x="70" y="50"/>
                  </a:cubicBezTo>
                  <a:cubicBezTo>
                    <a:pt x="68" y="56"/>
                    <a:pt x="67" y="56"/>
                    <a:pt x="64" y="52"/>
                  </a:cubicBezTo>
                  <a:cubicBezTo>
                    <a:pt x="66" y="54"/>
                    <a:pt x="67" y="57"/>
                    <a:pt x="65" y="61"/>
                  </a:cubicBezTo>
                  <a:cubicBezTo>
                    <a:pt x="62" y="65"/>
                    <a:pt x="64" y="70"/>
                    <a:pt x="62" y="74"/>
                  </a:cubicBezTo>
                  <a:cubicBezTo>
                    <a:pt x="59" y="76"/>
                    <a:pt x="58" y="73"/>
                    <a:pt x="57" y="72"/>
                  </a:cubicBezTo>
                  <a:cubicBezTo>
                    <a:pt x="52" y="66"/>
                    <a:pt x="48" y="60"/>
                    <a:pt x="43" y="53"/>
                  </a:cubicBezTo>
                  <a:cubicBezTo>
                    <a:pt x="42" y="51"/>
                    <a:pt x="40" y="49"/>
                    <a:pt x="38" y="47"/>
                  </a:cubicBezTo>
                  <a:cubicBezTo>
                    <a:pt x="49" y="61"/>
                    <a:pt x="60" y="75"/>
                    <a:pt x="70" y="87"/>
                  </a:cubicBezTo>
                  <a:cubicBezTo>
                    <a:pt x="68" y="85"/>
                    <a:pt x="66" y="82"/>
                    <a:pt x="63" y="79"/>
                  </a:cubicBezTo>
                  <a:cubicBezTo>
                    <a:pt x="62" y="77"/>
                    <a:pt x="60" y="76"/>
                    <a:pt x="62" y="74"/>
                  </a:cubicBezTo>
                  <a:cubicBezTo>
                    <a:pt x="64" y="71"/>
                    <a:pt x="63" y="66"/>
                    <a:pt x="64" y="63"/>
                  </a:cubicBezTo>
                  <a:cubicBezTo>
                    <a:pt x="65" y="61"/>
                    <a:pt x="65" y="58"/>
                    <a:pt x="68" y="59"/>
                  </a:cubicBezTo>
                  <a:cubicBezTo>
                    <a:pt x="71" y="59"/>
                    <a:pt x="71" y="62"/>
                    <a:pt x="71" y="64"/>
                  </a:cubicBezTo>
                  <a:cubicBezTo>
                    <a:pt x="71" y="68"/>
                    <a:pt x="69" y="72"/>
                    <a:pt x="69" y="75"/>
                  </a:cubicBezTo>
                  <a:cubicBezTo>
                    <a:pt x="71" y="72"/>
                    <a:pt x="69" y="68"/>
                    <a:pt x="74" y="66"/>
                  </a:cubicBezTo>
                  <a:cubicBezTo>
                    <a:pt x="78" y="72"/>
                    <a:pt x="82" y="77"/>
                    <a:pt x="86" y="83"/>
                  </a:cubicBezTo>
                  <a:cubicBezTo>
                    <a:pt x="82" y="77"/>
                    <a:pt x="78" y="72"/>
                    <a:pt x="74" y="67"/>
                  </a:cubicBezTo>
                  <a:cubicBezTo>
                    <a:pt x="74" y="66"/>
                    <a:pt x="73" y="65"/>
                    <a:pt x="73" y="64"/>
                  </a:cubicBezTo>
                  <a:cubicBezTo>
                    <a:pt x="74" y="58"/>
                    <a:pt x="73" y="51"/>
                    <a:pt x="78" y="46"/>
                  </a:cubicBezTo>
                  <a:cubicBezTo>
                    <a:pt x="80" y="46"/>
                    <a:pt x="81" y="47"/>
                    <a:pt x="81" y="48"/>
                  </a:cubicBezTo>
                  <a:cubicBezTo>
                    <a:pt x="92" y="61"/>
                    <a:pt x="102" y="74"/>
                    <a:pt x="110" y="87"/>
                  </a:cubicBezTo>
                  <a:cubicBezTo>
                    <a:pt x="106" y="79"/>
                    <a:pt x="100" y="71"/>
                    <a:pt x="94" y="63"/>
                  </a:cubicBezTo>
                  <a:cubicBezTo>
                    <a:pt x="89" y="58"/>
                    <a:pt x="86" y="52"/>
                    <a:pt x="81" y="46"/>
                  </a:cubicBezTo>
                  <a:cubicBezTo>
                    <a:pt x="80" y="45"/>
                    <a:pt x="80" y="44"/>
                    <a:pt x="80" y="43"/>
                  </a:cubicBezTo>
                  <a:close/>
                </a:path>
              </a:pathLst>
            </a:custGeom>
            <a:solidFill>
              <a:srgbClr val="DF8F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5" name="Freeform 849">
              <a:extLst>
                <a:ext uri="{FF2B5EF4-FFF2-40B4-BE49-F238E27FC236}">
                  <a16:creationId xmlns:a16="http://schemas.microsoft.com/office/drawing/2014/main" id="{2C74282B-0590-CBDC-CF42-E683D1E1C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" y="1731"/>
              <a:ext cx="275" cy="235"/>
            </a:xfrm>
            <a:custGeom>
              <a:avLst/>
              <a:gdLst>
                <a:gd name="T0" fmla="*/ 3 w 116"/>
                <a:gd name="T1" fmla="*/ 39 h 99"/>
                <a:gd name="T2" fmla="*/ 4 w 116"/>
                <a:gd name="T3" fmla="*/ 38 h 99"/>
                <a:gd name="T4" fmla="*/ 4 w 116"/>
                <a:gd name="T5" fmla="*/ 30 h 99"/>
                <a:gd name="T6" fmla="*/ 5 w 116"/>
                <a:gd name="T7" fmla="*/ 28 h 99"/>
                <a:gd name="T8" fmla="*/ 3 w 116"/>
                <a:gd name="T9" fmla="*/ 24 h 99"/>
                <a:gd name="T10" fmla="*/ 5 w 116"/>
                <a:gd name="T11" fmla="*/ 13 h 99"/>
                <a:gd name="T12" fmla="*/ 13 w 116"/>
                <a:gd name="T13" fmla="*/ 19 h 99"/>
                <a:gd name="T14" fmla="*/ 8 w 116"/>
                <a:gd name="T15" fmla="*/ 13 h 99"/>
                <a:gd name="T16" fmla="*/ 11 w 116"/>
                <a:gd name="T17" fmla="*/ 9 h 99"/>
                <a:gd name="T18" fmla="*/ 16 w 116"/>
                <a:gd name="T19" fmla="*/ 3 h 99"/>
                <a:gd name="T20" fmla="*/ 19 w 116"/>
                <a:gd name="T21" fmla="*/ 2 h 99"/>
                <a:gd name="T22" fmla="*/ 32 w 116"/>
                <a:gd name="T23" fmla="*/ 5 h 99"/>
                <a:gd name="T24" fmla="*/ 36 w 116"/>
                <a:gd name="T25" fmla="*/ 7 h 99"/>
                <a:gd name="T26" fmla="*/ 39 w 116"/>
                <a:gd name="T27" fmla="*/ 10 h 99"/>
                <a:gd name="T28" fmla="*/ 39 w 116"/>
                <a:gd name="T29" fmla="*/ 9 h 99"/>
                <a:gd name="T30" fmla="*/ 42 w 116"/>
                <a:gd name="T31" fmla="*/ 5 h 99"/>
                <a:gd name="T32" fmla="*/ 52 w 116"/>
                <a:gd name="T33" fmla="*/ 17 h 99"/>
                <a:gd name="T34" fmla="*/ 44 w 116"/>
                <a:gd name="T35" fmla="*/ 4 h 99"/>
                <a:gd name="T36" fmla="*/ 48 w 116"/>
                <a:gd name="T37" fmla="*/ 3 h 99"/>
                <a:gd name="T38" fmla="*/ 50 w 116"/>
                <a:gd name="T39" fmla="*/ 3 h 99"/>
                <a:gd name="T40" fmla="*/ 60 w 116"/>
                <a:gd name="T41" fmla="*/ 14 h 99"/>
                <a:gd name="T42" fmla="*/ 92 w 116"/>
                <a:gd name="T43" fmla="*/ 51 h 99"/>
                <a:gd name="T44" fmla="*/ 102 w 116"/>
                <a:gd name="T45" fmla="*/ 65 h 99"/>
                <a:gd name="T46" fmla="*/ 98 w 116"/>
                <a:gd name="T47" fmla="*/ 57 h 99"/>
                <a:gd name="T48" fmla="*/ 101 w 116"/>
                <a:gd name="T49" fmla="*/ 58 h 99"/>
                <a:gd name="T50" fmla="*/ 114 w 116"/>
                <a:gd name="T51" fmla="*/ 73 h 99"/>
                <a:gd name="T52" fmla="*/ 116 w 116"/>
                <a:gd name="T53" fmla="*/ 77 h 99"/>
                <a:gd name="T54" fmla="*/ 107 w 116"/>
                <a:gd name="T55" fmla="*/ 81 h 99"/>
                <a:gd name="T56" fmla="*/ 102 w 116"/>
                <a:gd name="T57" fmla="*/ 81 h 99"/>
                <a:gd name="T58" fmla="*/ 95 w 116"/>
                <a:gd name="T59" fmla="*/ 77 h 99"/>
                <a:gd name="T60" fmla="*/ 98 w 116"/>
                <a:gd name="T61" fmla="*/ 81 h 99"/>
                <a:gd name="T62" fmla="*/ 99 w 116"/>
                <a:gd name="T63" fmla="*/ 90 h 99"/>
                <a:gd name="T64" fmla="*/ 93 w 116"/>
                <a:gd name="T65" fmla="*/ 94 h 99"/>
                <a:gd name="T66" fmla="*/ 87 w 116"/>
                <a:gd name="T67" fmla="*/ 97 h 99"/>
                <a:gd name="T68" fmla="*/ 85 w 116"/>
                <a:gd name="T69" fmla="*/ 96 h 99"/>
                <a:gd name="T70" fmla="*/ 79 w 116"/>
                <a:gd name="T71" fmla="*/ 89 h 99"/>
                <a:gd name="T72" fmla="*/ 77 w 116"/>
                <a:gd name="T73" fmla="*/ 86 h 99"/>
                <a:gd name="T74" fmla="*/ 59 w 116"/>
                <a:gd name="T75" fmla="*/ 60 h 99"/>
                <a:gd name="T76" fmla="*/ 47 w 116"/>
                <a:gd name="T77" fmla="*/ 46 h 99"/>
                <a:gd name="T78" fmla="*/ 61 w 116"/>
                <a:gd name="T79" fmla="*/ 64 h 99"/>
                <a:gd name="T80" fmla="*/ 57 w 116"/>
                <a:gd name="T81" fmla="*/ 70 h 99"/>
                <a:gd name="T82" fmla="*/ 53 w 116"/>
                <a:gd name="T83" fmla="*/ 66 h 99"/>
                <a:gd name="T84" fmla="*/ 45 w 116"/>
                <a:gd name="T85" fmla="*/ 56 h 99"/>
                <a:gd name="T86" fmla="*/ 50 w 116"/>
                <a:gd name="T87" fmla="*/ 64 h 99"/>
                <a:gd name="T88" fmla="*/ 46 w 116"/>
                <a:gd name="T89" fmla="*/ 65 h 99"/>
                <a:gd name="T90" fmla="*/ 37 w 116"/>
                <a:gd name="T91" fmla="*/ 60 h 99"/>
                <a:gd name="T92" fmla="*/ 40 w 116"/>
                <a:gd name="T93" fmla="*/ 76 h 99"/>
                <a:gd name="T94" fmla="*/ 39 w 116"/>
                <a:gd name="T95" fmla="*/ 89 h 99"/>
                <a:gd name="T96" fmla="*/ 37 w 116"/>
                <a:gd name="T97" fmla="*/ 90 h 99"/>
                <a:gd name="T98" fmla="*/ 34 w 116"/>
                <a:gd name="T99" fmla="*/ 87 h 99"/>
                <a:gd name="T100" fmla="*/ 5 w 116"/>
                <a:gd name="T101" fmla="*/ 47 h 99"/>
                <a:gd name="T102" fmla="*/ 3 w 116"/>
                <a:gd name="T103" fmla="*/ 3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6" h="99">
                  <a:moveTo>
                    <a:pt x="3" y="39"/>
                  </a:moveTo>
                  <a:cubicBezTo>
                    <a:pt x="4" y="39"/>
                    <a:pt x="4" y="38"/>
                    <a:pt x="4" y="38"/>
                  </a:cubicBezTo>
                  <a:cubicBezTo>
                    <a:pt x="0" y="35"/>
                    <a:pt x="2" y="33"/>
                    <a:pt x="4" y="30"/>
                  </a:cubicBezTo>
                  <a:cubicBezTo>
                    <a:pt x="4" y="29"/>
                    <a:pt x="7" y="30"/>
                    <a:pt x="5" y="28"/>
                  </a:cubicBezTo>
                  <a:cubicBezTo>
                    <a:pt x="4" y="27"/>
                    <a:pt x="3" y="26"/>
                    <a:pt x="3" y="24"/>
                  </a:cubicBezTo>
                  <a:cubicBezTo>
                    <a:pt x="2" y="20"/>
                    <a:pt x="5" y="17"/>
                    <a:pt x="5" y="13"/>
                  </a:cubicBezTo>
                  <a:cubicBezTo>
                    <a:pt x="9" y="13"/>
                    <a:pt x="11" y="17"/>
                    <a:pt x="13" y="19"/>
                  </a:cubicBezTo>
                  <a:cubicBezTo>
                    <a:pt x="12" y="17"/>
                    <a:pt x="9" y="16"/>
                    <a:pt x="8" y="13"/>
                  </a:cubicBezTo>
                  <a:cubicBezTo>
                    <a:pt x="8" y="11"/>
                    <a:pt x="9" y="10"/>
                    <a:pt x="11" y="9"/>
                  </a:cubicBezTo>
                  <a:cubicBezTo>
                    <a:pt x="13" y="8"/>
                    <a:pt x="13" y="4"/>
                    <a:pt x="16" y="3"/>
                  </a:cubicBezTo>
                  <a:cubicBezTo>
                    <a:pt x="17" y="3"/>
                    <a:pt x="19" y="5"/>
                    <a:pt x="19" y="2"/>
                  </a:cubicBezTo>
                  <a:cubicBezTo>
                    <a:pt x="24" y="1"/>
                    <a:pt x="28" y="4"/>
                    <a:pt x="32" y="5"/>
                  </a:cubicBezTo>
                  <a:cubicBezTo>
                    <a:pt x="33" y="5"/>
                    <a:pt x="34" y="6"/>
                    <a:pt x="36" y="7"/>
                  </a:cubicBezTo>
                  <a:cubicBezTo>
                    <a:pt x="37" y="8"/>
                    <a:pt x="38" y="9"/>
                    <a:pt x="39" y="10"/>
                  </a:cubicBezTo>
                  <a:cubicBezTo>
                    <a:pt x="40" y="11"/>
                    <a:pt x="39" y="9"/>
                    <a:pt x="39" y="9"/>
                  </a:cubicBezTo>
                  <a:cubicBezTo>
                    <a:pt x="40" y="7"/>
                    <a:pt x="40" y="5"/>
                    <a:pt x="42" y="5"/>
                  </a:cubicBezTo>
                  <a:cubicBezTo>
                    <a:pt x="47" y="8"/>
                    <a:pt x="49" y="14"/>
                    <a:pt x="52" y="17"/>
                  </a:cubicBezTo>
                  <a:cubicBezTo>
                    <a:pt x="50" y="13"/>
                    <a:pt x="46" y="9"/>
                    <a:pt x="44" y="4"/>
                  </a:cubicBezTo>
                  <a:cubicBezTo>
                    <a:pt x="45" y="2"/>
                    <a:pt x="46" y="0"/>
                    <a:pt x="48" y="3"/>
                  </a:cubicBezTo>
                  <a:cubicBezTo>
                    <a:pt x="49" y="4"/>
                    <a:pt x="50" y="3"/>
                    <a:pt x="50" y="3"/>
                  </a:cubicBezTo>
                  <a:cubicBezTo>
                    <a:pt x="54" y="6"/>
                    <a:pt x="57" y="10"/>
                    <a:pt x="60" y="14"/>
                  </a:cubicBezTo>
                  <a:cubicBezTo>
                    <a:pt x="70" y="26"/>
                    <a:pt x="81" y="39"/>
                    <a:pt x="92" y="51"/>
                  </a:cubicBezTo>
                  <a:cubicBezTo>
                    <a:pt x="96" y="56"/>
                    <a:pt x="98" y="61"/>
                    <a:pt x="102" y="65"/>
                  </a:cubicBezTo>
                  <a:cubicBezTo>
                    <a:pt x="101" y="63"/>
                    <a:pt x="97" y="61"/>
                    <a:pt x="98" y="57"/>
                  </a:cubicBezTo>
                  <a:cubicBezTo>
                    <a:pt x="99" y="56"/>
                    <a:pt x="100" y="57"/>
                    <a:pt x="101" y="58"/>
                  </a:cubicBezTo>
                  <a:cubicBezTo>
                    <a:pt x="105" y="63"/>
                    <a:pt x="110" y="68"/>
                    <a:pt x="114" y="73"/>
                  </a:cubicBezTo>
                  <a:cubicBezTo>
                    <a:pt x="115" y="74"/>
                    <a:pt x="116" y="75"/>
                    <a:pt x="116" y="77"/>
                  </a:cubicBezTo>
                  <a:cubicBezTo>
                    <a:pt x="113" y="80"/>
                    <a:pt x="110" y="80"/>
                    <a:pt x="107" y="81"/>
                  </a:cubicBezTo>
                  <a:cubicBezTo>
                    <a:pt x="105" y="81"/>
                    <a:pt x="103" y="80"/>
                    <a:pt x="102" y="81"/>
                  </a:cubicBezTo>
                  <a:cubicBezTo>
                    <a:pt x="97" y="83"/>
                    <a:pt x="97" y="78"/>
                    <a:pt x="95" y="77"/>
                  </a:cubicBezTo>
                  <a:cubicBezTo>
                    <a:pt x="95" y="78"/>
                    <a:pt x="96" y="80"/>
                    <a:pt x="98" y="81"/>
                  </a:cubicBezTo>
                  <a:cubicBezTo>
                    <a:pt x="101" y="84"/>
                    <a:pt x="101" y="87"/>
                    <a:pt x="99" y="90"/>
                  </a:cubicBezTo>
                  <a:cubicBezTo>
                    <a:pt x="97" y="92"/>
                    <a:pt x="94" y="92"/>
                    <a:pt x="93" y="94"/>
                  </a:cubicBezTo>
                  <a:cubicBezTo>
                    <a:pt x="91" y="96"/>
                    <a:pt x="88" y="95"/>
                    <a:pt x="87" y="97"/>
                  </a:cubicBezTo>
                  <a:cubicBezTo>
                    <a:pt x="87" y="99"/>
                    <a:pt x="86" y="97"/>
                    <a:pt x="85" y="96"/>
                  </a:cubicBezTo>
                  <a:cubicBezTo>
                    <a:pt x="83" y="94"/>
                    <a:pt x="82" y="90"/>
                    <a:pt x="79" y="89"/>
                  </a:cubicBezTo>
                  <a:cubicBezTo>
                    <a:pt x="77" y="89"/>
                    <a:pt x="78" y="87"/>
                    <a:pt x="77" y="86"/>
                  </a:cubicBezTo>
                  <a:cubicBezTo>
                    <a:pt x="72" y="77"/>
                    <a:pt x="65" y="69"/>
                    <a:pt x="59" y="60"/>
                  </a:cubicBezTo>
                  <a:cubicBezTo>
                    <a:pt x="55" y="55"/>
                    <a:pt x="51" y="50"/>
                    <a:pt x="47" y="46"/>
                  </a:cubicBezTo>
                  <a:cubicBezTo>
                    <a:pt x="52" y="52"/>
                    <a:pt x="58" y="57"/>
                    <a:pt x="61" y="64"/>
                  </a:cubicBezTo>
                  <a:cubicBezTo>
                    <a:pt x="59" y="65"/>
                    <a:pt x="59" y="68"/>
                    <a:pt x="57" y="70"/>
                  </a:cubicBezTo>
                  <a:cubicBezTo>
                    <a:pt x="55" y="69"/>
                    <a:pt x="54" y="68"/>
                    <a:pt x="53" y="66"/>
                  </a:cubicBezTo>
                  <a:cubicBezTo>
                    <a:pt x="51" y="62"/>
                    <a:pt x="48" y="59"/>
                    <a:pt x="45" y="56"/>
                  </a:cubicBezTo>
                  <a:cubicBezTo>
                    <a:pt x="47" y="58"/>
                    <a:pt x="50" y="60"/>
                    <a:pt x="50" y="64"/>
                  </a:cubicBezTo>
                  <a:cubicBezTo>
                    <a:pt x="49" y="67"/>
                    <a:pt x="48" y="66"/>
                    <a:pt x="46" y="65"/>
                  </a:cubicBezTo>
                  <a:cubicBezTo>
                    <a:pt x="43" y="63"/>
                    <a:pt x="40" y="62"/>
                    <a:pt x="37" y="60"/>
                  </a:cubicBezTo>
                  <a:cubicBezTo>
                    <a:pt x="38" y="66"/>
                    <a:pt x="36" y="71"/>
                    <a:pt x="40" y="76"/>
                  </a:cubicBezTo>
                  <a:cubicBezTo>
                    <a:pt x="42" y="80"/>
                    <a:pt x="39" y="85"/>
                    <a:pt x="39" y="89"/>
                  </a:cubicBezTo>
                  <a:cubicBezTo>
                    <a:pt x="39" y="90"/>
                    <a:pt x="38" y="90"/>
                    <a:pt x="37" y="90"/>
                  </a:cubicBezTo>
                  <a:cubicBezTo>
                    <a:pt x="36" y="89"/>
                    <a:pt x="35" y="88"/>
                    <a:pt x="34" y="87"/>
                  </a:cubicBezTo>
                  <a:cubicBezTo>
                    <a:pt x="24" y="73"/>
                    <a:pt x="14" y="60"/>
                    <a:pt x="5" y="47"/>
                  </a:cubicBezTo>
                  <a:cubicBezTo>
                    <a:pt x="3" y="45"/>
                    <a:pt x="1" y="42"/>
                    <a:pt x="3" y="39"/>
                  </a:cubicBezTo>
                  <a:close/>
                </a:path>
              </a:pathLst>
            </a:custGeom>
            <a:solidFill>
              <a:srgbClr val="DA82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6" name="Freeform 850">
              <a:extLst>
                <a:ext uri="{FF2B5EF4-FFF2-40B4-BE49-F238E27FC236}">
                  <a16:creationId xmlns:a16="http://schemas.microsoft.com/office/drawing/2014/main" id="{673AC225-44BE-5390-320F-70F69D330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8" y="1811"/>
              <a:ext cx="90" cy="515"/>
            </a:xfrm>
            <a:custGeom>
              <a:avLst/>
              <a:gdLst>
                <a:gd name="T0" fmla="*/ 14 w 38"/>
                <a:gd name="T1" fmla="*/ 25 h 217"/>
                <a:gd name="T2" fmla="*/ 19 w 38"/>
                <a:gd name="T3" fmla="*/ 9 h 217"/>
                <a:gd name="T4" fmla="*/ 26 w 38"/>
                <a:gd name="T5" fmla="*/ 6 h 217"/>
                <a:gd name="T6" fmla="*/ 26 w 38"/>
                <a:gd name="T7" fmla="*/ 10 h 217"/>
                <a:gd name="T8" fmla="*/ 29 w 38"/>
                <a:gd name="T9" fmla="*/ 8 h 217"/>
                <a:gd name="T10" fmla="*/ 34 w 38"/>
                <a:gd name="T11" fmla="*/ 1 h 217"/>
                <a:gd name="T12" fmla="*/ 38 w 38"/>
                <a:gd name="T13" fmla="*/ 9 h 217"/>
                <a:gd name="T14" fmla="*/ 27 w 38"/>
                <a:gd name="T15" fmla="*/ 59 h 217"/>
                <a:gd name="T16" fmla="*/ 28 w 38"/>
                <a:gd name="T17" fmla="*/ 59 h 217"/>
                <a:gd name="T18" fmla="*/ 30 w 38"/>
                <a:gd name="T19" fmla="*/ 67 h 217"/>
                <a:gd name="T20" fmla="*/ 31 w 38"/>
                <a:gd name="T21" fmla="*/ 88 h 217"/>
                <a:gd name="T22" fmla="*/ 29 w 38"/>
                <a:gd name="T23" fmla="*/ 130 h 217"/>
                <a:gd name="T24" fmla="*/ 13 w 38"/>
                <a:gd name="T25" fmla="*/ 162 h 217"/>
                <a:gd name="T26" fmla="*/ 34 w 38"/>
                <a:gd name="T27" fmla="*/ 203 h 217"/>
                <a:gd name="T28" fmla="*/ 32 w 38"/>
                <a:gd name="T29" fmla="*/ 216 h 217"/>
                <a:gd name="T30" fmla="*/ 24 w 38"/>
                <a:gd name="T31" fmla="*/ 215 h 217"/>
                <a:gd name="T32" fmla="*/ 27 w 38"/>
                <a:gd name="T33" fmla="*/ 198 h 217"/>
                <a:gd name="T34" fmla="*/ 14 w 38"/>
                <a:gd name="T35" fmla="*/ 177 h 217"/>
                <a:gd name="T36" fmla="*/ 10 w 38"/>
                <a:gd name="T37" fmla="*/ 173 h 217"/>
                <a:gd name="T38" fmla="*/ 6 w 38"/>
                <a:gd name="T39" fmla="*/ 168 h 217"/>
                <a:gd name="T40" fmla="*/ 3 w 38"/>
                <a:gd name="T41" fmla="*/ 152 h 217"/>
                <a:gd name="T42" fmla="*/ 6 w 38"/>
                <a:gd name="T43" fmla="*/ 146 h 217"/>
                <a:gd name="T44" fmla="*/ 8 w 38"/>
                <a:gd name="T45" fmla="*/ 142 h 217"/>
                <a:gd name="T46" fmla="*/ 16 w 38"/>
                <a:gd name="T47" fmla="*/ 138 h 217"/>
                <a:gd name="T48" fmla="*/ 14 w 38"/>
                <a:gd name="T49" fmla="*/ 133 h 217"/>
                <a:gd name="T50" fmla="*/ 19 w 38"/>
                <a:gd name="T51" fmla="*/ 126 h 217"/>
                <a:gd name="T52" fmla="*/ 5 w 38"/>
                <a:gd name="T53" fmla="*/ 133 h 217"/>
                <a:gd name="T54" fmla="*/ 10 w 38"/>
                <a:gd name="T55" fmla="*/ 120 h 217"/>
                <a:gd name="T56" fmla="*/ 10 w 38"/>
                <a:gd name="T57" fmla="*/ 73 h 217"/>
                <a:gd name="T58" fmla="*/ 6 w 38"/>
                <a:gd name="T59" fmla="*/ 55 h 217"/>
                <a:gd name="T60" fmla="*/ 6 w 38"/>
                <a:gd name="T61" fmla="*/ 48 h 217"/>
                <a:gd name="T62" fmla="*/ 15 w 38"/>
                <a:gd name="T63" fmla="*/ 44 h 217"/>
                <a:gd name="T64" fmla="*/ 17 w 38"/>
                <a:gd name="T65" fmla="*/ 54 h 217"/>
                <a:gd name="T66" fmla="*/ 22 w 38"/>
                <a:gd name="T67" fmla="*/ 33 h 217"/>
                <a:gd name="T68" fmla="*/ 24 w 38"/>
                <a:gd name="T69" fmla="*/ 13 h 217"/>
                <a:gd name="T70" fmla="*/ 21 w 38"/>
                <a:gd name="T71" fmla="*/ 2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8" h="217">
                  <a:moveTo>
                    <a:pt x="15" y="29"/>
                  </a:moveTo>
                  <a:cubicBezTo>
                    <a:pt x="14" y="28"/>
                    <a:pt x="11" y="27"/>
                    <a:pt x="14" y="25"/>
                  </a:cubicBezTo>
                  <a:cubicBezTo>
                    <a:pt x="16" y="24"/>
                    <a:pt x="16" y="23"/>
                    <a:pt x="16" y="21"/>
                  </a:cubicBezTo>
                  <a:cubicBezTo>
                    <a:pt x="16" y="17"/>
                    <a:pt x="18" y="13"/>
                    <a:pt x="19" y="9"/>
                  </a:cubicBezTo>
                  <a:cubicBezTo>
                    <a:pt x="20" y="8"/>
                    <a:pt x="18" y="5"/>
                    <a:pt x="22" y="4"/>
                  </a:cubicBezTo>
                  <a:cubicBezTo>
                    <a:pt x="22" y="6"/>
                    <a:pt x="24" y="6"/>
                    <a:pt x="26" y="6"/>
                  </a:cubicBezTo>
                  <a:cubicBezTo>
                    <a:pt x="26" y="7"/>
                    <a:pt x="27" y="7"/>
                    <a:pt x="27" y="8"/>
                  </a:cubicBezTo>
                  <a:cubicBezTo>
                    <a:pt x="27" y="9"/>
                    <a:pt x="25" y="9"/>
                    <a:pt x="26" y="10"/>
                  </a:cubicBezTo>
                  <a:cubicBezTo>
                    <a:pt x="27" y="10"/>
                    <a:pt x="28" y="10"/>
                    <a:pt x="28" y="10"/>
                  </a:cubicBezTo>
                  <a:cubicBezTo>
                    <a:pt x="27" y="9"/>
                    <a:pt x="30" y="9"/>
                    <a:pt x="29" y="8"/>
                  </a:cubicBezTo>
                  <a:cubicBezTo>
                    <a:pt x="27" y="5"/>
                    <a:pt x="28" y="5"/>
                    <a:pt x="30" y="5"/>
                  </a:cubicBezTo>
                  <a:cubicBezTo>
                    <a:pt x="33" y="5"/>
                    <a:pt x="31" y="0"/>
                    <a:pt x="34" y="1"/>
                  </a:cubicBezTo>
                  <a:cubicBezTo>
                    <a:pt x="37" y="1"/>
                    <a:pt x="35" y="5"/>
                    <a:pt x="37" y="5"/>
                  </a:cubicBezTo>
                  <a:cubicBezTo>
                    <a:pt x="38" y="6"/>
                    <a:pt x="38" y="8"/>
                    <a:pt x="38" y="9"/>
                  </a:cubicBezTo>
                  <a:cubicBezTo>
                    <a:pt x="36" y="16"/>
                    <a:pt x="34" y="22"/>
                    <a:pt x="32" y="29"/>
                  </a:cubicBezTo>
                  <a:cubicBezTo>
                    <a:pt x="29" y="39"/>
                    <a:pt x="27" y="49"/>
                    <a:pt x="2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7" y="59"/>
                    <a:pt x="27" y="59"/>
                    <a:pt x="28" y="59"/>
                  </a:cubicBezTo>
                  <a:cubicBezTo>
                    <a:pt x="29" y="60"/>
                    <a:pt x="29" y="62"/>
                    <a:pt x="30" y="64"/>
                  </a:cubicBezTo>
                  <a:cubicBezTo>
                    <a:pt x="30" y="65"/>
                    <a:pt x="30" y="66"/>
                    <a:pt x="30" y="67"/>
                  </a:cubicBezTo>
                  <a:cubicBezTo>
                    <a:pt x="31" y="70"/>
                    <a:pt x="33" y="72"/>
                    <a:pt x="31" y="76"/>
                  </a:cubicBezTo>
                  <a:cubicBezTo>
                    <a:pt x="30" y="79"/>
                    <a:pt x="31" y="84"/>
                    <a:pt x="31" y="88"/>
                  </a:cubicBezTo>
                  <a:cubicBezTo>
                    <a:pt x="32" y="95"/>
                    <a:pt x="33" y="102"/>
                    <a:pt x="33" y="110"/>
                  </a:cubicBezTo>
                  <a:cubicBezTo>
                    <a:pt x="34" y="117"/>
                    <a:pt x="31" y="124"/>
                    <a:pt x="29" y="130"/>
                  </a:cubicBezTo>
                  <a:cubicBezTo>
                    <a:pt x="27" y="139"/>
                    <a:pt x="21" y="145"/>
                    <a:pt x="14" y="150"/>
                  </a:cubicBezTo>
                  <a:cubicBezTo>
                    <a:pt x="11" y="152"/>
                    <a:pt x="11" y="159"/>
                    <a:pt x="13" y="162"/>
                  </a:cubicBezTo>
                  <a:cubicBezTo>
                    <a:pt x="19" y="175"/>
                    <a:pt x="30" y="186"/>
                    <a:pt x="34" y="200"/>
                  </a:cubicBezTo>
                  <a:cubicBezTo>
                    <a:pt x="34" y="201"/>
                    <a:pt x="34" y="202"/>
                    <a:pt x="34" y="203"/>
                  </a:cubicBezTo>
                  <a:cubicBezTo>
                    <a:pt x="34" y="207"/>
                    <a:pt x="34" y="211"/>
                    <a:pt x="33" y="215"/>
                  </a:cubicBezTo>
                  <a:cubicBezTo>
                    <a:pt x="33" y="215"/>
                    <a:pt x="33" y="216"/>
                    <a:pt x="32" y="216"/>
                  </a:cubicBezTo>
                  <a:cubicBezTo>
                    <a:pt x="30" y="217"/>
                    <a:pt x="30" y="213"/>
                    <a:pt x="28" y="214"/>
                  </a:cubicBezTo>
                  <a:cubicBezTo>
                    <a:pt x="27" y="214"/>
                    <a:pt x="26" y="217"/>
                    <a:pt x="24" y="215"/>
                  </a:cubicBezTo>
                  <a:cubicBezTo>
                    <a:pt x="23" y="210"/>
                    <a:pt x="22" y="205"/>
                    <a:pt x="22" y="200"/>
                  </a:cubicBezTo>
                  <a:cubicBezTo>
                    <a:pt x="23" y="198"/>
                    <a:pt x="26" y="199"/>
                    <a:pt x="27" y="198"/>
                  </a:cubicBezTo>
                  <a:cubicBezTo>
                    <a:pt x="25" y="194"/>
                    <a:pt x="25" y="189"/>
                    <a:pt x="21" y="187"/>
                  </a:cubicBezTo>
                  <a:cubicBezTo>
                    <a:pt x="19" y="183"/>
                    <a:pt x="16" y="180"/>
                    <a:pt x="14" y="177"/>
                  </a:cubicBezTo>
                  <a:cubicBezTo>
                    <a:pt x="14" y="175"/>
                    <a:pt x="12" y="174"/>
                    <a:pt x="11" y="174"/>
                  </a:cubicBezTo>
                  <a:cubicBezTo>
                    <a:pt x="10" y="174"/>
                    <a:pt x="10" y="174"/>
                    <a:pt x="10" y="173"/>
                  </a:cubicBezTo>
                  <a:cubicBezTo>
                    <a:pt x="10" y="171"/>
                    <a:pt x="9" y="170"/>
                    <a:pt x="7" y="169"/>
                  </a:cubicBezTo>
                  <a:cubicBezTo>
                    <a:pt x="6" y="169"/>
                    <a:pt x="6" y="168"/>
                    <a:pt x="6" y="168"/>
                  </a:cubicBezTo>
                  <a:cubicBezTo>
                    <a:pt x="6" y="163"/>
                    <a:pt x="4" y="158"/>
                    <a:pt x="4" y="152"/>
                  </a:cubicBezTo>
                  <a:cubicBezTo>
                    <a:pt x="4" y="152"/>
                    <a:pt x="3" y="152"/>
                    <a:pt x="3" y="152"/>
                  </a:cubicBezTo>
                  <a:cubicBezTo>
                    <a:pt x="0" y="149"/>
                    <a:pt x="4" y="148"/>
                    <a:pt x="4" y="147"/>
                  </a:cubicBezTo>
                  <a:cubicBezTo>
                    <a:pt x="5" y="146"/>
                    <a:pt x="6" y="146"/>
                    <a:pt x="6" y="146"/>
                  </a:cubicBezTo>
                  <a:cubicBezTo>
                    <a:pt x="9" y="147"/>
                    <a:pt x="7" y="143"/>
                    <a:pt x="9" y="143"/>
                  </a:cubicBezTo>
                  <a:cubicBezTo>
                    <a:pt x="9" y="143"/>
                    <a:pt x="8" y="143"/>
                    <a:pt x="8" y="142"/>
                  </a:cubicBezTo>
                  <a:cubicBezTo>
                    <a:pt x="6" y="141"/>
                    <a:pt x="6" y="140"/>
                    <a:pt x="8" y="139"/>
                  </a:cubicBezTo>
                  <a:cubicBezTo>
                    <a:pt x="11" y="138"/>
                    <a:pt x="13" y="138"/>
                    <a:pt x="16" y="138"/>
                  </a:cubicBezTo>
                  <a:cubicBezTo>
                    <a:pt x="14" y="137"/>
                    <a:pt x="11" y="137"/>
                    <a:pt x="10" y="134"/>
                  </a:cubicBezTo>
                  <a:cubicBezTo>
                    <a:pt x="11" y="133"/>
                    <a:pt x="12" y="133"/>
                    <a:pt x="14" y="133"/>
                  </a:cubicBezTo>
                  <a:cubicBezTo>
                    <a:pt x="16" y="133"/>
                    <a:pt x="18" y="133"/>
                    <a:pt x="18" y="130"/>
                  </a:cubicBezTo>
                  <a:cubicBezTo>
                    <a:pt x="18" y="128"/>
                    <a:pt x="21" y="126"/>
                    <a:pt x="19" y="126"/>
                  </a:cubicBezTo>
                  <a:cubicBezTo>
                    <a:pt x="17" y="125"/>
                    <a:pt x="13" y="125"/>
                    <a:pt x="12" y="127"/>
                  </a:cubicBezTo>
                  <a:cubicBezTo>
                    <a:pt x="11" y="132"/>
                    <a:pt x="7" y="131"/>
                    <a:pt x="5" y="133"/>
                  </a:cubicBezTo>
                  <a:cubicBezTo>
                    <a:pt x="1" y="132"/>
                    <a:pt x="3" y="130"/>
                    <a:pt x="4" y="129"/>
                  </a:cubicBezTo>
                  <a:cubicBezTo>
                    <a:pt x="6" y="126"/>
                    <a:pt x="9" y="124"/>
                    <a:pt x="10" y="120"/>
                  </a:cubicBezTo>
                  <a:cubicBezTo>
                    <a:pt x="12" y="119"/>
                    <a:pt x="13" y="116"/>
                    <a:pt x="13" y="114"/>
                  </a:cubicBezTo>
                  <a:cubicBezTo>
                    <a:pt x="15" y="100"/>
                    <a:pt x="12" y="87"/>
                    <a:pt x="10" y="73"/>
                  </a:cubicBezTo>
                  <a:cubicBezTo>
                    <a:pt x="9" y="69"/>
                    <a:pt x="8" y="64"/>
                    <a:pt x="10" y="60"/>
                  </a:cubicBezTo>
                  <a:cubicBezTo>
                    <a:pt x="10" y="56"/>
                    <a:pt x="10" y="55"/>
                    <a:pt x="6" y="55"/>
                  </a:cubicBezTo>
                  <a:cubicBezTo>
                    <a:pt x="4" y="54"/>
                    <a:pt x="5" y="52"/>
                    <a:pt x="5" y="50"/>
                  </a:cubicBezTo>
                  <a:cubicBezTo>
                    <a:pt x="5" y="49"/>
                    <a:pt x="5" y="48"/>
                    <a:pt x="6" y="48"/>
                  </a:cubicBezTo>
                  <a:cubicBezTo>
                    <a:pt x="10" y="50"/>
                    <a:pt x="11" y="46"/>
                    <a:pt x="12" y="45"/>
                  </a:cubicBezTo>
                  <a:cubicBezTo>
                    <a:pt x="13" y="44"/>
                    <a:pt x="14" y="43"/>
                    <a:pt x="15" y="44"/>
                  </a:cubicBezTo>
                  <a:cubicBezTo>
                    <a:pt x="16" y="44"/>
                    <a:pt x="16" y="45"/>
                    <a:pt x="15" y="46"/>
                  </a:cubicBezTo>
                  <a:cubicBezTo>
                    <a:pt x="13" y="49"/>
                    <a:pt x="18" y="51"/>
                    <a:pt x="17" y="54"/>
                  </a:cubicBezTo>
                  <a:cubicBezTo>
                    <a:pt x="18" y="55"/>
                    <a:pt x="19" y="54"/>
                    <a:pt x="21" y="55"/>
                  </a:cubicBezTo>
                  <a:cubicBezTo>
                    <a:pt x="22" y="47"/>
                    <a:pt x="18" y="40"/>
                    <a:pt x="22" y="33"/>
                  </a:cubicBezTo>
                  <a:cubicBezTo>
                    <a:pt x="26" y="28"/>
                    <a:pt x="25" y="21"/>
                    <a:pt x="26" y="16"/>
                  </a:cubicBezTo>
                  <a:cubicBezTo>
                    <a:pt x="28" y="13"/>
                    <a:pt x="25" y="14"/>
                    <a:pt x="24" y="13"/>
                  </a:cubicBezTo>
                  <a:cubicBezTo>
                    <a:pt x="25" y="14"/>
                    <a:pt x="27" y="14"/>
                    <a:pt x="26" y="16"/>
                  </a:cubicBezTo>
                  <a:cubicBezTo>
                    <a:pt x="24" y="17"/>
                    <a:pt x="21" y="18"/>
                    <a:pt x="21" y="22"/>
                  </a:cubicBezTo>
                  <a:cubicBezTo>
                    <a:pt x="21" y="24"/>
                    <a:pt x="19" y="29"/>
                    <a:pt x="15" y="29"/>
                  </a:cubicBezTo>
                  <a:close/>
                </a:path>
              </a:pathLst>
            </a:custGeom>
            <a:solidFill>
              <a:srgbClr val="7F2F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7" name="Freeform 851">
              <a:extLst>
                <a:ext uri="{FF2B5EF4-FFF2-40B4-BE49-F238E27FC236}">
                  <a16:creationId xmlns:a16="http://schemas.microsoft.com/office/drawing/2014/main" id="{6E61A632-0979-8AD2-C691-556E5C93E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" y="1966"/>
              <a:ext cx="164" cy="203"/>
            </a:xfrm>
            <a:custGeom>
              <a:avLst/>
              <a:gdLst>
                <a:gd name="T0" fmla="*/ 0 w 69"/>
                <a:gd name="T1" fmla="*/ 26 h 86"/>
                <a:gd name="T2" fmla="*/ 8 w 69"/>
                <a:gd name="T3" fmla="*/ 13 h 86"/>
                <a:gd name="T4" fmla="*/ 17 w 69"/>
                <a:gd name="T5" fmla="*/ 10 h 86"/>
                <a:gd name="T6" fmla="*/ 15 w 69"/>
                <a:gd name="T7" fmla="*/ 6 h 86"/>
                <a:gd name="T8" fmla="*/ 15 w 69"/>
                <a:gd name="T9" fmla="*/ 6 h 86"/>
                <a:gd name="T10" fmla="*/ 29 w 69"/>
                <a:gd name="T11" fmla="*/ 7 h 86"/>
                <a:gd name="T12" fmla="*/ 54 w 69"/>
                <a:gd name="T13" fmla="*/ 2 h 86"/>
                <a:gd name="T14" fmla="*/ 59 w 69"/>
                <a:gd name="T15" fmla="*/ 5 h 86"/>
                <a:gd name="T16" fmla="*/ 59 w 69"/>
                <a:gd name="T17" fmla="*/ 11 h 86"/>
                <a:gd name="T18" fmla="*/ 65 w 69"/>
                <a:gd name="T19" fmla="*/ 35 h 86"/>
                <a:gd name="T20" fmla="*/ 67 w 69"/>
                <a:gd name="T21" fmla="*/ 45 h 86"/>
                <a:gd name="T22" fmla="*/ 69 w 69"/>
                <a:gd name="T23" fmla="*/ 52 h 86"/>
                <a:gd name="T24" fmla="*/ 64 w 69"/>
                <a:gd name="T25" fmla="*/ 66 h 86"/>
                <a:gd name="T26" fmla="*/ 52 w 69"/>
                <a:gd name="T27" fmla="*/ 83 h 86"/>
                <a:gd name="T28" fmla="*/ 45 w 69"/>
                <a:gd name="T29" fmla="*/ 84 h 86"/>
                <a:gd name="T30" fmla="*/ 57 w 69"/>
                <a:gd name="T31" fmla="*/ 65 h 86"/>
                <a:gd name="T32" fmla="*/ 64 w 69"/>
                <a:gd name="T33" fmla="*/ 58 h 86"/>
                <a:gd name="T34" fmla="*/ 57 w 69"/>
                <a:gd name="T35" fmla="*/ 48 h 86"/>
                <a:gd name="T36" fmla="*/ 37 w 69"/>
                <a:gd name="T37" fmla="*/ 50 h 86"/>
                <a:gd name="T38" fmla="*/ 29 w 69"/>
                <a:gd name="T39" fmla="*/ 60 h 86"/>
                <a:gd name="T40" fmla="*/ 26 w 69"/>
                <a:gd name="T41" fmla="*/ 67 h 86"/>
                <a:gd name="T42" fmla="*/ 25 w 69"/>
                <a:gd name="T43" fmla="*/ 67 h 86"/>
                <a:gd name="T44" fmla="*/ 23 w 69"/>
                <a:gd name="T45" fmla="*/ 65 h 86"/>
                <a:gd name="T46" fmla="*/ 25 w 69"/>
                <a:gd name="T47" fmla="*/ 45 h 86"/>
                <a:gd name="T48" fmla="*/ 27 w 69"/>
                <a:gd name="T49" fmla="*/ 43 h 86"/>
                <a:gd name="T50" fmla="*/ 20 w 69"/>
                <a:gd name="T51" fmla="*/ 39 h 86"/>
                <a:gd name="T52" fmla="*/ 14 w 69"/>
                <a:gd name="T53" fmla="*/ 36 h 86"/>
                <a:gd name="T54" fmla="*/ 12 w 69"/>
                <a:gd name="T55" fmla="*/ 31 h 86"/>
                <a:gd name="T56" fmla="*/ 7 w 69"/>
                <a:gd name="T57" fmla="*/ 26 h 86"/>
                <a:gd name="T58" fmla="*/ 5 w 69"/>
                <a:gd name="T59" fmla="*/ 27 h 86"/>
                <a:gd name="T60" fmla="*/ 0 w 69"/>
                <a:gd name="T61" fmla="*/ 27 h 86"/>
                <a:gd name="T62" fmla="*/ 0 w 69"/>
                <a:gd name="T63" fmla="*/ 2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9" h="86">
                  <a:moveTo>
                    <a:pt x="0" y="26"/>
                  </a:moveTo>
                  <a:cubicBezTo>
                    <a:pt x="3" y="22"/>
                    <a:pt x="5" y="18"/>
                    <a:pt x="8" y="13"/>
                  </a:cubicBezTo>
                  <a:cubicBezTo>
                    <a:pt x="10" y="11"/>
                    <a:pt x="12" y="10"/>
                    <a:pt x="17" y="10"/>
                  </a:cubicBezTo>
                  <a:cubicBezTo>
                    <a:pt x="12" y="9"/>
                    <a:pt x="15" y="8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20" y="6"/>
                    <a:pt x="24" y="6"/>
                    <a:pt x="29" y="7"/>
                  </a:cubicBezTo>
                  <a:cubicBezTo>
                    <a:pt x="38" y="9"/>
                    <a:pt x="46" y="5"/>
                    <a:pt x="54" y="2"/>
                  </a:cubicBezTo>
                  <a:cubicBezTo>
                    <a:pt x="58" y="0"/>
                    <a:pt x="58" y="1"/>
                    <a:pt x="59" y="5"/>
                  </a:cubicBezTo>
                  <a:cubicBezTo>
                    <a:pt x="59" y="7"/>
                    <a:pt x="57" y="9"/>
                    <a:pt x="59" y="11"/>
                  </a:cubicBezTo>
                  <a:cubicBezTo>
                    <a:pt x="59" y="19"/>
                    <a:pt x="63" y="27"/>
                    <a:pt x="65" y="35"/>
                  </a:cubicBezTo>
                  <a:cubicBezTo>
                    <a:pt x="63" y="39"/>
                    <a:pt x="64" y="42"/>
                    <a:pt x="67" y="45"/>
                  </a:cubicBezTo>
                  <a:cubicBezTo>
                    <a:pt x="68" y="47"/>
                    <a:pt x="69" y="49"/>
                    <a:pt x="69" y="52"/>
                  </a:cubicBezTo>
                  <a:cubicBezTo>
                    <a:pt x="69" y="57"/>
                    <a:pt x="68" y="62"/>
                    <a:pt x="64" y="66"/>
                  </a:cubicBezTo>
                  <a:cubicBezTo>
                    <a:pt x="59" y="71"/>
                    <a:pt x="57" y="78"/>
                    <a:pt x="52" y="83"/>
                  </a:cubicBezTo>
                  <a:cubicBezTo>
                    <a:pt x="50" y="84"/>
                    <a:pt x="48" y="86"/>
                    <a:pt x="45" y="84"/>
                  </a:cubicBezTo>
                  <a:cubicBezTo>
                    <a:pt x="47" y="76"/>
                    <a:pt x="50" y="70"/>
                    <a:pt x="57" y="65"/>
                  </a:cubicBezTo>
                  <a:cubicBezTo>
                    <a:pt x="60" y="63"/>
                    <a:pt x="62" y="61"/>
                    <a:pt x="64" y="58"/>
                  </a:cubicBezTo>
                  <a:cubicBezTo>
                    <a:pt x="66" y="52"/>
                    <a:pt x="63" y="47"/>
                    <a:pt x="57" y="48"/>
                  </a:cubicBezTo>
                  <a:cubicBezTo>
                    <a:pt x="51" y="49"/>
                    <a:pt x="44" y="49"/>
                    <a:pt x="37" y="50"/>
                  </a:cubicBezTo>
                  <a:cubicBezTo>
                    <a:pt x="32" y="50"/>
                    <a:pt x="30" y="56"/>
                    <a:pt x="29" y="60"/>
                  </a:cubicBezTo>
                  <a:cubicBezTo>
                    <a:pt x="28" y="63"/>
                    <a:pt x="29" y="66"/>
                    <a:pt x="26" y="67"/>
                  </a:cubicBezTo>
                  <a:cubicBezTo>
                    <a:pt x="26" y="68"/>
                    <a:pt x="25" y="67"/>
                    <a:pt x="25" y="67"/>
                  </a:cubicBezTo>
                  <a:cubicBezTo>
                    <a:pt x="24" y="67"/>
                    <a:pt x="23" y="66"/>
                    <a:pt x="23" y="65"/>
                  </a:cubicBezTo>
                  <a:cubicBezTo>
                    <a:pt x="24" y="58"/>
                    <a:pt x="24" y="51"/>
                    <a:pt x="25" y="45"/>
                  </a:cubicBezTo>
                  <a:cubicBezTo>
                    <a:pt x="25" y="42"/>
                    <a:pt x="26" y="42"/>
                    <a:pt x="27" y="43"/>
                  </a:cubicBezTo>
                  <a:cubicBezTo>
                    <a:pt x="26" y="42"/>
                    <a:pt x="24" y="40"/>
                    <a:pt x="20" y="39"/>
                  </a:cubicBezTo>
                  <a:cubicBezTo>
                    <a:pt x="18" y="39"/>
                    <a:pt x="16" y="38"/>
                    <a:pt x="14" y="36"/>
                  </a:cubicBezTo>
                  <a:cubicBezTo>
                    <a:pt x="13" y="34"/>
                    <a:pt x="12" y="33"/>
                    <a:pt x="12" y="31"/>
                  </a:cubicBezTo>
                  <a:cubicBezTo>
                    <a:pt x="13" y="27"/>
                    <a:pt x="10" y="27"/>
                    <a:pt x="7" y="26"/>
                  </a:cubicBezTo>
                  <a:cubicBezTo>
                    <a:pt x="6" y="26"/>
                    <a:pt x="6" y="27"/>
                    <a:pt x="5" y="27"/>
                  </a:cubicBezTo>
                  <a:cubicBezTo>
                    <a:pt x="3" y="27"/>
                    <a:pt x="2" y="28"/>
                    <a:pt x="0" y="27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E9BA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8" name="Freeform 852">
              <a:extLst>
                <a:ext uri="{FF2B5EF4-FFF2-40B4-BE49-F238E27FC236}">
                  <a16:creationId xmlns:a16="http://schemas.microsoft.com/office/drawing/2014/main" id="{2F774322-9309-96D8-560E-45B217CEA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3" y="1861"/>
              <a:ext cx="97" cy="95"/>
            </a:xfrm>
            <a:custGeom>
              <a:avLst/>
              <a:gdLst>
                <a:gd name="T0" fmla="*/ 27 w 41"/>
                <a:gd name="T1" fmla="*/ 7 h 40"/>
                <a:gd name="T2" fmla="*/ 32 w 41"/>
                <a:gd name="T3" fmla="*/ 2 h 40"/>
                <a:gd name="T4" fmla="*/ 36 w 41"/>
                <a:gd name="T5" fmla="*/ 0 h 40"/>
                <a:gd name="T6" fmla="*/ 40 w 41"/>
                <a:gd name="T7" fmla="*/ 4 h 40"/>
                <a:gd name="T8" fmla="*/ 38 w 41"/>
                <a:gd name="T9" fmla="*/ 16 h 40"/>
                <a:gd name="T10" fmla="*/ 38 w 41"/>
                <a:gd name="T11" fmla="*/ 21 h 40"/>
                <a:gd name="T12" fmla="*/ 11 w 41"/>
                <a:gd name="T13" fmla="*/ 38 h 40"/>
                <a:gd name="T14" fmla="*/ 9 w 41"/>
                <a:gd name="T15" fmla="*/ 39 h 40"/>
                <a:gd name="T16" fmla="*/ 1 w 41"/>
                <a:gd name="T17" fmla="*/ 36 h 40"/>
                <a:gd name="T18" fmla="*/ 6 w 41"/>
                <a:gd name="T19" fmla="*/ 26 h 40"/>
                <a:gd name="T20" fmla="*/ 9 w 41"/>
                <a:gd name="T21" fmla="*/ 24 h 40"/>
                <a:gd name="T22" fmla="*/ 11 w 41"/>
                <a:gd name="T23" fmla="*/ 23 h 40"/>
                <a:gd name="T24" fmla="*/ 12 w 41"/>
                <a:gd name="T25" fmla="*/ 14 h 40"/>
                <a:gd name="T26" fmla="*/ 17 w 41"/>
                <a:gd name="T27" fmla="*/ 10 h 40"/>
                <a:gd name="T28" fmla="*/ 20 w 41"/>
                <a:gd name="T29" fmla="*/ 10 h 40"/>
                <a:gd name="T30" fmla="*/ 20 w 41"/>
                <a:gd name="T31" fmla="*/ 10 h 40"/>
                <a:gd name="T32" fmla="*/ 27 w 41"/>
                <a:gd name="T33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40">
                  <a:moveTo>
                    <a:pt x="27" y="7"/>
                  </a:moveTo>
                  <a:cubicBezTo>
                    <a:pt x="28" y="5"/>
                    <a:pt x="31" y="4"/>
                    <a:pt x="32" y="2"/>
                  </a:cubicBezTo>
                  <a:cubicBezTo>
                    <a:pt x="33" y="0"/>
                    <a:pt x="35" y="0"/>
                    <a:pt x="36" y="0"/>
                  </a:cubicBezTo>
                  <a:cubicBezTo>
                    <a:pt x="38" y="1"/>
                    <a:pt x="39" y="3"/>
                    <a:pt x="40" y="4"/>
                  </a:cubicBezTo>
                  <a:cubicBezTo>
                    <a:pt x="40" y="8"/>
                    <a:pt x="41" y="12"/>
                    <a:pt x="38" y="16"/>
                  </a:cubicBezTo>
                  <a:cubicBezTo>
                    <a:pt x="37" y="17"/>
                    <a:pt x="37" y="19"/>
                    <a:pt x="38" y="21"/>
                  </a:cubicBezTo>
                  <a:cubicBezTo>
                    <a:pt x="31" y="29"/>
                    <a:pt x="23" y="36"/>
                    <a:pt x="11" y="38"/>
                  </a:cubicBezTo>
                  <a:cubicBezTo>
                    <a:pt x="10" y="39"/>
                    <a:pt x="10" y="39"/>
                    <a:pt x="9" y="39"/>
                  </a:cubicBezTo>
                  <a:cubicBezTo>
                    <a:pt x="6" y="38"/>
                    <a:pt x="3" y="40"/>
                    <a:pt x="1" y="36"/>
                  </a:cubicBezTo>
                  <a:cubicBezTo>
                    <a:pt x="0" y="32"/>
                    <a:pt x="2" y="28"/>
                    <a:pt x="6" y="26"/>
                  </a:cubicBezTo>
                  <a:cubicBezTo>
                    <a:pt x="7" y="25"/>
                    <a:pt x="8" y="25"/>
                    <a:pt x="9" y="24"/>
                  </a:cubicBezTo>
                  <a:cubicBezTo>
                    <a:pt x="9" y="24"/>
                    <a:pt x="12" y="26"/>
                    <a:pt x="11" y="23"/>
                  </a:cubicBezTo>
                  <a:cubicBezTo>
                    <a:pt x="10" y="20"/>
                    <a:pt x="11" y="17"/>
                    <a:pt x="12" y="14"/>
                  </a:cubicBezTo>
                  <a:cubicBezTo>
                    <a:pt x="13" y="12"/>
                    <a:pt x="15" y="11"/>
                    <a:pt x="17" y="10"/>
                  </a:cubicBezTo>
                  <a:cubicBezTo>
                    <a:pt x="18" y="9"/>
                    <a:pt x="19" y="9"/>
                    <a:pt x="20" y="10"/>
                  </a:cubicBezTo>
                  <a:cubicBezTo>
                    <a:pt x="20" y="10"/>
                    <a:pt x="20" y="11"/>
                    <a:pt x="20" y="10"/>
                  </a:cubicBezTo>
                  <a:cubicBezTo>
                    <a:pt x="21" y="6"/>
                    <a:pt x="22" y="5"/>
                    <a:pt x="27" y="7"/>
                  </a:cubicBezTo>
                  <a:close/>
                </a:path>
              </a:pathLst>
            </a:custGeom>
            <a:solidFill>
              <a:srgbClr val="F7D6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9" name="Freeform 853">
              <a:extLst>
                <a:ext uri="{FF2B5EF4-FFF2-40B4-BE49-F238E27FC236}">
                  <a16:creationId xmlns:a16="http://schemas.microsoft.com/office/drawing/2014/main" id="{2BFC0189-ADC2-6BBA-C3DE-D0FA26C3A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" y="1802"/>
              <a:ext cx="161" cy="154"/>
            </a:xfrm>
            <a:custGeom>
              <a:avLst/>
              <a:gdLst>
                <a:gd name="T0" fmla="*/ 1 w 68"/>
                <a:gd name="T1" fmla="*/ 63 h 65"/>
                <a:gd name="T2" fmla="*/ 0 w 68"/>
                <a:gd name="T3" fmla="*/ 63 h 65"/>
                <a:gd name="T4" fmla="*/ 1 w 68"/>
                <a:gd name="T5" fmla="*/ 46 h 65"/>
                <a:gd name="T6" fmla="*/ 4 w 68"/>
                <a:gd name="T7" fmla="*/ 35 h 65"/>
                <a:gd name="T8" fmla="*/ 7 w 68"/>
                <a:gd name="T9" fmla="*/ 26 h 65"/>
                <a:gd name="T10" fmla="*/ 11 w 68"/>
                <a:gd name="T11" fmla="*/ 9 h 65"/>
                <a:gd name="T12" fmla="*/ 14 w 68"/>
                <a:gd name="T13" fmla="*/ 7 h 65"/>
                <a:gd name="T14" fmla="*/ 21 w 68"/>
                <a:gd name="T15" fmla="*/ 2 h 65"/>
                <a:gd name="T16" fmla="*/ 29 w 68"/>
                <a:gd name="T17" fmla="*/ 2 h 65"/>
                <a:gd name="T18" fmla="*/ 48 w 68"/>
                <a:gd name="T19" fmla="*/ 5 h 65"/>
                <a:gd name="T20" fmla="*/ 47 w 68"/>
                <a:gd name="T21" fmla="*/ 6 h 65"/>
                <a:gd name="T22" fmla="*/ 37 w 68"/>
                <a:gd name="T23" fmla="*/ 8 h 65"/>
                <a:gd name="T24" fmla="*/ 22 w 68"/>
                <a:gd name="T25" fmla="*/ 11 h 65"/>
                <a:gd name="T26" fmla="*/ 22 w 68"/>
                <a:gd name="T27" fmla="*/ 13 h 65"/>
                <a:gd name="T28" fmla="*/ 22 w 68"/>
                <a:gd name="T29" fmla="*/ 14 h 65"/>
                <a:gd name="T30" fmla="*/ 17 w 68"/>
                <a:gd name="T31" fmla="*/ 15 h 65"/>
                <a:gd name="T32" fmla="*/ 16 w 68"/>
                <a:gd name="T33" fmla="*/ 17 h 65"/>
                <a:gd name="T34" fmla="*/ 16 w 68"/>
                <a:gd name="T35" fmla="*/ 19 h 65"/>
                <a:gd name="T36" fmla="*/ 12 w 68"/>
                <a:gd name="T37" fmla="*/ 22 h 65"/>
                <a:gd name="T38" fmla="*/ 10 w 68"/>
                <a:gd name="T39" fmla="*/ 26 h 65"/>
                <a:gd name="T40" fmla="*/ 9 w 68"/>
                <a:gd name="T41" fmla="*/ 30 h 65"/>
                <a:gd name="T42" fmla="*/ 14 w 68"/>
                <a:gd name="T43" fmla="*/ 26 h 65"/>
                <a:gd name="T44" fmla="*/ 28 w 68"/>
                <a:gd name="T45" fmla="*/ 21 h 65"/>
                <a:gd name="T46" fmla="*/ 40 w 68"/>
                <a:gd name="T47" fmla="*/ 20 h 65"/>
                <a:gd name="T48" fmla="*/ 43 w 68"/>
                <a:gd name="T49" fmla="*/ 20 h 65"/>
                <a:gd name="T50" fmla="*/ 52 w 68"/>
                <a:gd name="T51" fmla="*/ 20 h 65"/>
                <a:gd name="T52" fmla="*/ 59 w 68"/>
                <a:gd name="T53" fmla="*/ 14 h 65"/>
                <a:gd name="T54" fmla="*/ 66 w 68"/>
                <a:gd name="T55" fmla="*/ 20 h 65"/>
                <a:gd name="T56" fmla="*/ 68 w 68"/>
                <a:gd name="T57" fmla="*/ 21 h 65"/>
                <a:gd name="T58" fmla="*/ 66 w 68"/>
                <a:gd name="T59" fmla="*/ 23 h 65"/>
                <a:gd name="T60" fmla="*/ 45 w 68"/>
                <a:gd name="T61" fmla="*/ 23 h 65"/>
                <a:gd name="T62" fmla="*/ 33 w 68"/>
                <a:gd name="T63" fmla="*/ 26 h 65"/>
                <a:gd name="T64" fmla="*/ 27 w 68"/>
                <a:gd name="T65" fmla="*/ 28 h 65"/>
                <a:gd name="T66" fmla="*/ 20 w 68"/>
                <a:gd name="T67" fmla="*/ 30 h 65"/>
                <a:gd name="T68" fmla="*/ 28 w 68"/>
                <a:gd name="T69" fmla="*/ 30 h 65"/>
                <a:gd name="T70" fmla="*/ 27 w 68"/>
                <a:gd name="T71" fmla="*/ 35 h 65"/>
                <a:gd name="T72" fmla="*/ 24 w 68"/>
                <a:gd name="T73" fmla="*/ 37 h 65"/>
                <a:gd name="T74" fmla="*/ 16 w 68"/>
                <a:gd name="T75" fmla="*/ 35 h 65"/>
                <a:gd name="T76" fmla="*/ 4 w 68"/>
                <a:gd name="T77" fmla="*/ 47 h 65"/>
                <a:gd name="T78" fmla="*/ 3 w 68"/>
                <a:gd name="T79" fmla="*/ 55 h 65"/>
                <a:gd name="T80" fmla="*/ 1 w 68"/>
                <a:gd name="T81" fmla="*/ 6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8" h="65">
                  <a:moveTo>
                    <a:pt x="1" y="63"/>
                  </a:moveTo>
                  <a:cubicBezTo>
                    <a:pt x="1" y="65"/>
                    <a:pt x="0" y="65"/>
                    <a:pt x="0" y="63"/>
                  </a:cubicBezTo>
                  <a:cubicBezTo>
                    <a:pt x="0" y="57"/>
                    <a:pt x="0" y="52"/>
                    <a:pt x="1" y="46"/>
                  </a:cubicBezTo>
                  <a:cubicBezTo>
                    <a:pt x="2" y="42"/>
                    <a:pt x="4" y="39"/>
                    <a:pt x="4" y="35"/>
                  </a:cubicBezTo>
                  <a:cubicBezTo>
                    <a:pt x="4" y="32"/>
                    <a:pt x="6" y="29"/>
                    <a:pt x="7" y="26"/>
                  </a:cubicBezTo>
                  <a:cubicBezTo>
                    <a:pt x="8" y="20"/>
                    <a:pt x="10" y="15"/>
                    <a:pt x="11" y="9"/>
                  </a:cubicBezTo>
                  <a:cubicBezTo>
                    <a:pt x="13" y="9"/>
                    <a:pt x="14" y="9"/>
                    <a:pt x="14" y="7"/>
                  </a:cubicBezTo>
                  <a:cubicBezTo>
                    <a:pt x="14" y="2"/>
                    <a:pt x="17" y="0"/>
                    <a:pt x="21" y="2"/>
                  </a:cubicBezTo>
                  <a:cubicBezTo>
                    <a:pt x="24" y="4"/>
                    <a:pt x="27" y="3"/>
                    <a:pt x="29" y="2"/>
                  </a:cubicBezTo>
                  <a:cubicBezTo>
                    <a:pt x="36" y="1"/>
                    <a:pt x="42" y="2"/>
                    <a:pt x="48" y="5"/>
                  </a:cubicBezTo>
                  <a:cubicBezTo>
                    <a:pt x="47" y="5"/>
                    <a:pt x="47" y="5"/>
                    <a:pt x="47" y="6"/>
                  </a:cubicBezTo>
                  <a:cubicBezTo>
                    <a:pt x="44" y="8"/>
                    <a:pt x="40" y="8"/>
                    <a:pt x="37" y="8"/>
                  </a:cubicBezTo>
                  <a:cubicBezTo>
                    <a:pt x="31" y="6"/>
                    <a:pt x="27" y="10"/>
                    <a:pt x="22" y="11"/>
                  </a:cubicBezTo>
                  <a:cubicBezTo>
                    <a:pt x="20" y="11"/>
                    <a:pt x="22" y="12"/>
                    <a:pt x="22" y="1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0" y="16"/>
                    <a:pt x="19" y="15"/>
                    <a:pt x="17" y="15"/>
                  </a:cubicBezTo>
                  <a:cubicBezTo>
                    <a:pt x="16" y="15"/>
                    <a:pt x="16" y="16"/>
                    <a:pt x="16" y="17"/>
                  </a:cubicBezTo>
                  <a:cubicBezTo>
                    <a:pt x="17" y="18"/>
                    <a:pt x="16" y="18"/>
                    <a:pt x="16" y="19"/>
                  </a:cubicBezTo>
                  <a:cubicBezTo>
                    <a:pt x="14" y="18"/>
                    <a:pt x="11" y="18"/>
                    <a:pt x="12" y="22"/>
                  </a:cubicBezTo>
                  <a:cubicBezTo>
                    <a:pt x="12" y="23"/>
                    <a:pt x="11" y="24"/>
                    <a:pt x="10" y="26"/>
                  </a:cubicBezTo>
                  <a:cubicBezTo>
                    <a:pt x="9" y="27"/>
                    <a:pt x="9" y="28"/>
                    <a:pt x="9" y="30"/>
                  </a:cubicBezTo>
                  <a:cubicBezTo>
                    <a:pt x="10" y="27"/>
                    <a:pt x="11" y="26"/>
                    <a:pt x="14" y="26"/>
                  </a:cubicBezTo>
                  <a:cubicBezTo>
                    <a:pt x="19" y="25"/>
                    <a:pt x="24" y="24"/>
                    <a:pt x="28" y="21"/>
                  </a:cubicBezTo>
                  <a:cubicBezTo>
                    <a:pt x="32" y="18"/>
                    <a:pt x="36" y="18"/>
                    <a:pt x="40" y="20"/>
                  </a:cubicBezTo>
                  <a:cubicBezTo>
                    <a:pt x="41" y="20"/>
                    <a:pt x="42" y="21"/>
                    <a:pt x="43" y="20"/>
                  </a:cubicBezTo>
                  <a:cubicBezTo>
                    <a:pt x="46" y="19"/>
                    <a:pt x="49" y="19"/>
                    <a:pt x="52" y="20"/>
                  </a:cubicBezTo>
                  <a:cubicBezTo>
                    <a:pt x="55" y="20"/>
                    <a:pt x="60" y="21"/>
                    <a:pt x="59" y="14"/>
                  </a:cubicBezTo>
                  <a:cubicBezTo>
                    <a:pt x="59" y="20"/>
                    <a:pt x="62" y="21"/>
                    <a:pt x="66" y="20"/>
                  </a:cubicBezTo>
                  <a:cubicBezTo>
                    <a:pt x="67" y="20"/>
                    <a:pt x="67" y="21"/>
                    <a:pt x="68" y="21"/>
                  </a:cubicBezTo>
                  <a:cubicBezTo>
                    <a:pt x="68" y="23"/>
                    <a:pt x="67" y="23"/>
                    <a:pt x="66" y="23"/>
                  </a:cubicBezTo>
                  <a:cubicBezTo>
                    <a:pt x="59" y="24"/>
                    <a:pt x="52" y="23"/>
                    <a:pt x="45" y="23"/>
                  </a:cubicBezTo>
                  <a:cubicBezTo>
                    <a:pt x="41" y="24"/>
                    <a:pt x="37" y="25"/>
                    <a:pt x="33" y="26"/>
                  </a:cubicBezTo>
                  <a:cubicBezTo>
                    <a:pt x="31" y="26"/>
                    <a:pt x="29" y="27"/>
                    <a:pt x="27" y="28"/>
                  </a:cubicBezTo>
                  <a:cubicBezTo>
                    <a:pt x="25" y="28"/>
                    <a:pt x="22" y="28"/>
                    <a:pt x="20" y="30"/>
                  </a:cubicBezTo>
                  <a:cubicBezTo>
                    <a:pt x="23" y="30"/>
                    <a:pt x="26" y="28"/>
                    <a:pt x="28" y="30"/>
                  </a:cubicBezTo>
                  <a:cubicBezTo>
                    <a:pt x="31" y="33"/>
                    <a:pt x="31" y="33"/>
                    <a:pt x="27" y="35"/>
                  </a:cubicBezTo>
                  <a:cubicBezTo>
                    <a:pt x="26" y="36"/>
                    <a:pt x="26" y="37"/>
                    <a:pt x="24" y="37"/>
                  </a:cubicBezTo>
                  <a:cubicBezTo>
                    <a:pt x="23" y="32"/>
                    <a:pt x="19" y="34"/>
                    <a:pt x="16" y="35"/>
                  </a:cubicBezTo>
                  <a:cubicBezTo>
                    <a:pt x="9" y="36"/>
                    <a:pt x="6" y="41"/>
                    <a:pt x="4" y="47"/>
                  </a:cubicBezTo>
                  <a:cubicBezTo>
                    <a:pt x="3" y="50"/>
                    <a:pt x="3" y="52"/>
                    <a:pt x="3" y="55"/>
                  </a:cubicBezTo>
                  <a:cubicBezTo>
                    <a:pt x="3" y="58"/>
                    <a:pt x="4" y="61"/>
                    <a:pt x="1" y="63"/>
                  </a:cubicBezTo>
                  <a:close/>
                </a:path>
              </a:pathLst>
            </a:custGeom>
            <a:solidFill>
              <a:srgbClr val="382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0" name="Freeform 854">
              <a:extLst>
                <a:ext uri="{FF2B5EF4-FFF2-40B4-BE49-F238E27FC236}">
                  <a16:creationId xmlns:a16="http://schemas.microsoft.com/office/drawing/2014/main" id="{9BCB98AA-DFD7-541D-9C61-E8E1C22C8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7" y="2025"/>
              <a:ext cx="74" cy="102"/>
            </a:xfrm>
            <a:custGeom>
              <a:avLst/>
              <a:gdLst>
                <a:gd name="T0" fmla="*/ 11 w 31"/>
                <a:gd name="T1" fmla="*/ 1 h 43"/>
                <a:gd name="T2" fmla="*/ 12 w 31"/>
                <a:gd name="T3" fmla="*/ 0 h 43"/>
                <a:gd name="T4" fmla="*/ 20 w 31"/>
                <a:gd name="T5" fmla="*/ 11 h 43"/>
                <a:gd name="T6" fmla="*/ 26 w 31"/>
                <a:gd name="T7" fmla="*/ 14 h 43"/>
                <a:gd name="T8" fmla="*/ 31 w 31"/>
                <a:gd name="T9" fmla="*/ 20 h 43"/>
                <a:gd name="T10" fmla="*/ 30 w 31"/>
                <a:gd name="T11" fmla="*/ 40 h 43"/>
                <a:gd name="T12" fmla="*/ 28 w 31"/>
                <a:gd name="T13" fmla="*/ 43 h 43"/>
                <a:gd name="T14" fmla="*/ 13 w 31"/>
                <a:gd name="T15" fmla="*/ 23 h 43"/>
                <a:gd name="T16" fmla="*/ 4 w 31"/>
                <a:gd name="T17" fmla="*/ 11 h 43"/>
                <a:gd name="T18" fmla="*/ 6 w 31"/>
                <a:gd name="T19" fmla="*/ 1 h 43"/>
                <a:gd name="T20" fmla="*/ 6 w 31"/>
                <a:gd name="T21" fmla="*/ 1 h 43"/>
                <a:gd name="T22" fmla="*/ 16 w 31"/>
                <a:gd name="T23" fmla="*/ 14 h 43"/>
                <a:gd name="T24" fmla="*/ 10 w 31"/>
                <a:gd name="T25" fmla="*/ 6 h 43"/>
                <a:gd name="T26" fmla="*/ 11 w 31"/>
                <a:gd name="T27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3">
                  <a:moveTo>
                    <a:pt x="11" y="1"/>
                  </a:moveTo>
                  <a:cubicBezTo>
                    <a:pt x="12" y="1"/>
                    <a:pt x="12" y="0"/>
                    <a:pt x="12" y="0"/>
                  </a:cubicBezTo>
                  <a:cubicBezTo>
                    <a:pt x="16" y="3"/>
                    <a:pt x="18" y="7"/>
                    <a:pt x="20" y="11"/>
                  </a:cubicBezTo>
                  <a:cubicBezTo>
                    <a:pt x="22" y="12"/>
                    <a:pt x="24" y="13"/>
                    <a:pt x="26" y="14"/>
                  </a:cubicBezTo>
                  <a:cubicBezTo>
                    <a:pt x="30" y="14"/>
                    <a:pt x="31" y="16"/>
                    <a:pt x="31" y="20"/>
                  </a:cubicBezTo>
                  <a:cubicBezTo>
                    <a:pt x="31" y="27"/>
                    <a:pt x="30" y="33"/>
                    <a:pt x="30" y="40"/>
                  </a:cubicBezTo>
                  <a:cubicBezTo>
                    <a:pt x="29" y="42"/>
                    <a:pt x="29" y="43"/>
                    <a:pt x="28" y="43"/>
                  </a:cubicBezTo>
                  <a:cubicBezTo>
                    <a:pt x="23" y="37"/>
                    <a:pt x="18" y="30"/>
                    <a:pt x="13" y="23"/>
                  </a:cubicBezTo>
                  <a:cubicBezTo>
                    <a:pt x="10" y="19"/>
                    <a:pt x="7" y="15"/>
                    <a:pt x="4" y="11"/>
                  </a:cubicBezTo>
                  <a:cubicBezTo>
                    <a:pt x="0" y="7"/>
                    <a:pt x="1" y="4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9" y="5"/>
                    <a:pt x="13" y="9"/>
                    <a:pt x="16" y="14"/>
                  </a:cubicBezTo>
                  <a:cubicBezTo>
                    <a:pt x="14" y="11"/>
                    <a:pt x="12" y="8"/>
                    <a:pt x="10" y="6"/>
                  </a:cubicBezTo>
                  <a:cubicBezTo>
                    <a:pt x="8" y="4"/>
                    <a:pt x="8" y="2"/>
                    <a:pt x="11" y="1"/>
                  </a:cubicBezTo>
                  <a:close/>
                </a:path>
              </a:pathLst>
            </a:custGeom>
            <a:solidFill>
              <a:srgbClr val="D88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1" name="Freeform 855">
              <a:extLst>
                <a:ext uri="{FF2B5EF4-FFF2-40B4-BE49-F238E27FC236}">
                  <a16:creationId xmlns:a16="http://schemas.microsoft.com/office/drawing/2014/main" id="{33B79EAD-927C-8B68-1ABE-ED7A8B196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" y="1949"/>
              <a:ext cx="64" cy="76"/>
            </a:xfrm>
            <a:custGeom>
              <a:avLst/>
              <a:gdLst>
                <a:gd name="T0" fmla="*/ 22 w 27"/>
                <a:gd name="T1" fmla="*/ 8 h 32"/>
                <a:gd name="T2" fmla="*/ 26 w 27"/>
                <a:gd name="T3" fmla="*/ 15 h 32"/>
                <a:gd name="T4" fmla="*/ 21 w 27"/>
                <a:gd name="T5" fmla="*/ 26 h 32"/>
                <a:gd name="T6" fmla="*/ 6 w 27"/>
                <a:gd name="T7" fmla="*/ 30 h 32"/>
                <a:gd name="T8" fmla="*/ 2 w 27"/>
                <a:gd name="T9" fmla="*/ 26 h 32"/>
                <a:gd name="T10" fmla="*/ 0 w 27"/>
                <a:gd name="T11" fmla="*/ 22 h 32"/>
                <a:gd name="T12" fmla="*/ 2 w 27"/>
                <a:gd name="T13" fmla="*/ 21 h 32"/>
                <a:gd name="T14" fmla="*/ 9 w 27"/>
                <a:gd name="T15" fmla="*/ 12 h 32"/>
                <a:gd name="T16" fmla="*/ 10 w 27"/>
                <a:gd name="T17" fmla="*/ 8 h 32"/>
                <a:gd name="T18" fmla="*/ 12 w 27"/>
                <a:gd name="T19" fmla="*/ 9 h 32"/>
                <a:gd name="T20" fmla="*/ 8 w 27"/>
                <a:gd name="T21" fmla="*/ 2 h 32"/>
                <a:gd name="T22" fmla="*/ 12 w 27"/>
                <a:gd name="T23" fmla="*/ 0 h 32"/>
                <a:gd name="T24" fmla="*/ 17 w 27"/>
                <a:gd name="T25" fmla="*/ 1 h 32"/>
                <a:gd name="T26" fmla="*/ 22 w 27"/>
                <a:gd name="T27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32">
                  <a:moveTo>
                    <a:pt x="22" y="8"/>
                  </a:moveTo>
                  <a:cubicBezTo>
                    <a:pt x="23" y="10"/>
                    <a:pt x="27" y="12"/>
                    <a:pt x="26" y="15"/>
                  </a:cubicBezTo>
                  <a:cubicBezTo>
                    <a:pt x="25" y="19"/>
                    <a:pt x="24" y="23"/>
                    <a:pt x="21" y="26"/>
                  </a:cubicBezTo>
                  <a:cubicBezTo>
                    <a:pt x="17" y="31"/>
                    <a:pt x="12" y="32"/>
                    <a:pt x="6" y="30"/>
                  </a:cubicBezTo>
                  <a:cubicBezTo>
                    <a:pt x="5" y="29"/>
                    <a:pt x="3" y="27"/>
                    <a:pt x="2" y="26"/>
                  </a:cubicBezTo>
                  <a:cubicBezTo>
                    <a:pt x="1" y="25"/>
                    <a:pt x="0" y="24"/>
                    <a:pt x="0" y="22"/>
                  </a:cubicBezTo>
                  <a:cubicBezTo>
                    <a:pt x="0" y="21"/>
                    <a:pt x="1" y="21"/>
                    <a:pt x="2" y="21"/>
                  </a:cubicBezTo>
                  <a:cubicBezTo>
                    <a:pt x="7" y="19"/>
                    <a:pt x="9" y="17"/>
                    <a:pt x="9" y="12"/>
                  </a:cubicBezTo>
                  <a:cubicBezTo>
                    <a:pt x="9" y="10"/>
                    <a:pt x="9" y="9"/>
                    <a:pt x="10" y="8"/>
                  </a:cubicBezTo>
                  <a:cubicBezTo>
                    <a:pt x="11" y="7"/>
                    <a:pt x="12" y="9"/>
                    <a:pt x="12" y="9"/>
                  </a:cubicBezTo>
                  <a:cubicBezTo>
                    <a:pt x="11" y="7"/>
                    <a:pt x="8" y="5"/>
                    <a:pt x="8" y="2"/>
                  </a:cubicBezTo>
                  <a:cubicBezTo>
                    <a:pt x="8" y="0"/>
                    <a:pt x="10" y="0"/>
                    <a:pt x="12" y="0"/>
                  </a:cubicBezTo>
                  <a:cubicBezTo>
                    <a:pt x="13" y="1"/>
                    <a:pt x="15" y="1"/>
                    <a:pt x="17" y="1"/>
                  </a:cubicBezTo>
                  <a:cubicBezTo>
                    <a:pt x="20" y="3"/>
                    <a:pt x="21" y="5"/>
                    <a:pt x="22" y="8"/>
                  </a:cubicBezTo>
                  <a:close/>
                </a:path>
              </a:pathLst>
            </a:custGeom>
            <a:solidFill>
              <a:srgbClr val="D985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2" name="Freeform 856">
              <a:extLst>
                <a:ext uri="{FF2B5EF4-FFF2-40B4-BE49-F238E27FC236}">
                  <a16:creationId xmlns:a16="http://schemas.microsoft.com/office/drawing/2014/main" id="{5919D244-5363-BEC9-826F-450238D70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" y="1885"/>
              <a:ext cx="95" cy="81"/>
            </a:xfrm>
            <a:custGeom>
              <a:avLst/>
              <a:gdLst>
                <a:gd name="T0" fmla="*/ 39 w 40"/>
                <a:gd name="T1" fmla="*/ 2 h 34"/>
                <a:gd name="T2" fmla="*/ 38 w 40"/>
                <a:gd name="T3" fmla="*/ 17 h 34"/>
                <a:gd name="T4" fmla="*/ 38 w 40"/>
                <a:gd name="T5" fmla="*/ 22 h 34"/>
                <a:gd name="T6" fmla="*/ 37 w 40"/>
                <a:gd name="T7" fmla="*/ 25 h 34"/>
                <a:gd name="T8" fmla="*/ 30 w 40"/>
                <a:gd name="T9" fmla="*/ 24 h 34"/>
                <a:gd name="T10" fmla="*/ 33 w 40"/>
                <a:gd name="T11" fmla="*/ 20 h 34"/>
                <a:gd name="T12" fmla="*/ 30 w 40"/>
                <a:gd name="T13" fmla="*/ 13 h 34"/>
                <a:gd name="T14" fmla="*/ 23 w 40"/>
                <a:gd name="T15" fmla="*/ 21 h 34"/>
                <a:gd name="T16" fmla="*/ 22 w 40"/>
                <a:gd name="T17" fmla="*/ 18 h 34"/>
                <a:gd name="T18" fmla="*/ 22 w 40"/>
                <a:gd name="T19" fmla="*/ 24 h 34"/>
                <a:gd name="T20" fmla="*/ 17 w 40"/>
                <a:gd name="T21" fmla="*/ 28 h 34"/>
                <a:gd name="T22" fmla="*/ 8 w 40"/>
                <a:gd name="T23" fmla="*/ 32 h 34"/>
                <a:gd name="T24" fmla="*/ 5 w 40"/>
                <a:gd name="T25" fmla="*/ 33 h 34"/>
                <a:gd name="T26" fmla="*/ 2 w 40"/>
                <a:gd name="T27" fmla="*/ 31 h 34"/>
                <a:gd name="T28" fmla="*/ 2 w 40"/>
                <a:gd name="T29" fmla="*/ 28 h 34"/>
                <a:gd name="T30" fmla="*/ 10 w 40"/>
                <a:gd name="T31" fmla="*/ 24 h 34"/>
                <a:gd name="T32" fmla="*/ 14 w 40"/>
                <a:gd name="T33" fmla="*/ 22 h 34"/>
                <a:gd name="T34" fmla="*/ 19 w 40"/>
                <a:gd name="T35" fmla="*/ 16 h 34"/>
                <a:gd name="T36" fmla="*/ 27 w 40"/>
                <a:gd name="T37" fmla="*/ 4 h 34"/>
                <a:gd name="T38" fmla="*/ 31 w 40"/>
                <a:gd name="T39" fmla="*/ 1 h 34"/>
                <a:gd name="T40" fmla="*/ 37 w 40"/>
                <a:gd name="T41" fmla="*/ 0 h 34"/>
                <a:gd name="T42" fmla="*/ 39 w 40"/>
                <a:gd name="T43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0" h="34">
                  <a:moveTo>
                    <a:pt x="39" y="2"/>
                  </a:moveTo>
                  <a:cubicBezTo>
                    <a:pt x="38" y="7"/>
                    <a:pt x="37" y="12"/>
                    <a:pt x="38" y="17"/>
                  </a:cubicBezTo>
                  <a:cubicBezTo>
                    <a:pt x="39" y="18"/>
                    <a:pt x="39" y="21"/>
                    <a:pt x="38" y="22"/>
                  </a:cubicBezTo>
                  <a:cubicBezTo>
                    <a:pt x="37" y="23"/>
                    <a:pt x="40" y="25"/>
                    <a:pt x="37" y="25"/>
                  </a:cubicBezTo>
                  <a:cubicBezTo>
                    <a:pt x="35" y="24"/>
                    <a:pt x="32" y="27"/>
                    <a:pt x="30" y="24"/>
                  </a:cubicBezTo>
                  <a:cubicBezTo>
                    <a:pt x="29" y="22"/>
                    <a:pt x="32" y="22"/>
                    <a:pt x="33" y="20"/>
                  </a:cubicBezTo>
                  <a:cubicBezTo>
                    <a:pt x="28" y="21"/>
                    <a:pt x="28" y="20"/>
                    <a:pt x="30" y="13"/>
                  </a:cubicBezTo>
                  <a:cubicBezTo>
                    <a:pt x="29" y="16"/>
                    <a:pt x="26" y="18"/>
                    <a:pt x="23" y="21"/>
                  </a:cubicBezTo>
                  <a:cubicBezTo>
                    <a:pt x="22" y="20"/>
                    <a:pt x="23" y="18"/>
                    <a:pt x="22" y="18"/>
                  </a:cubicBezTo>
                  <a:cubicBezTo>
                    <a:pt x="22" y="20"/>
                    <a:pt x="22" y="22"/>
                    <a:pt x="22" y="24"/>
                  </a:cubicBezTo>
                  <a:cubicBezTo>
                    <a:pt x="21" y="26"/>
                    <a:pt x="19" y="27"/>
                    <a:pt x="17" y="28"/>
                  </a:cubicBezTo>
                  <a:cubicBezTo>
                    <a:pt x="14" y="29"/>
                    <a:pt x="10" y="29"/>
                    <a:pt x="8" y="32"/>
                  </a:cubicBezTo>
                  <a:cubicBezTo>
                    <a:pt x="7" y="33"/>
                    <a:pt x="5" y="31"/>
                    <a:pt x="5" y="33"/>
                  </a:cubicBezTo>
                  <a:cubicBezTo>
                    <a:pt x="3" y="34"/>
                    <a:pt x="2" y="33"/>
                    <a:pt x="2" y="31"/>
                  </a:cubicBezTo>
                  <a:cubicBezTo>
                    <a:pt x="3" y="30"/>
                    <a:pt x="0" y="29"/>
                    <a:pt x="2" y="28"/>
                  </a:cubicBezTo>
                  <a:cubicBezTo>
                    <a:pt x="5" y="27"/>
                    <a:pt x="8" y="25"/>
                    <a:pt x="10" y="24"/>
                  </a:cubicBezTo>
                  <a:cubicBezTo>
                    <a:pt x="12" y="24"/>
                    <a:pt x="12" y="22"/>
                    <a:pt x="14" y="22"/>
                  </a:cubicBezTo>
                  <a:cubicBezTo>
                    <a:pt x="13" y="18"/>
                    <a:pt x="17" y="18"/>
                    <a:pt x="19" y="16"/>
                  </a:cubicBezTo>
                  <a:cubicBezTo>
                    <a:pt x="22" y="12"/>
                    <a:pt x="27" y="10"/>
                    <a:pt x="27" y="4"/>
                  </a:cubicBezTo>
                  <a:cubicBezTo>
                    <a:pt x="27" y="2"/>
                    <a:pt x="29" y="2"/>
                    <a:pt x="31" y="1"/>
                  </a:cubicBezTo>
                  <a:cubicBezTo>
                    <a:pt x="33" y="0"/>
                    <a:pt x="35" y="3"/>
                    <a:pt x="37" y="0"/>
                  </a:cubicBezTo>
                  <a:cubicBezTo>
                    <a:pt x="39" y="0"/>
                    <a:pt x="39" y="1"/>
                    <a:pt x="39" y="2"/>
                  </a:cubicBezTo>
                  <a:close/>
                </a:path>
              </a:pathLst>
            </a:custGeom>
            <a:solidFill>
              <a:srgbClr val="DE8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3" name="Freeform 857">
              <a:extLst>
                <a:ext uri="{FF2B5EF4-FFF2-40B4-BE49-F238E27FC236}">
                  <a16:creationId xmlns:a16="http://schemas.microsoft.com/office/drawing/2014/main" id="{5DB10F55-4CFE-C811-92DD-DE71FC81D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" y="1966"/>
              <a:ext cx="180" cy="244"/>
            </a:xfrm>
            <a:custGeom>
              <a:avLst/>
              <a:gdLst>
                <a:gd name="T0" fmla="*/ 37 w 76"/>
                <a:gd name="T1" fmla="*/ 53 h 103"/>
                <a:gd name="T2" fmla="*/ 29 w 76"/>
                <a:gd name="T3" fmla="*/ 42 h 103"/>
                <a:gd name="T4" fmla="*/ 25 w 76"/>
                <a:gd name="T5" fmla="*/ 39 h 103"/>
                <a:gd name="T6" fmla="*/ 13 w 76"/>
                <a:gd name="T7" fmla="*/ 26 h 103"/>
                <a:gd name="T8" fmla="*/ 7 w 76"/>
                <a:gd name="T9" fmla="*/ 14 h 103"/>
                <a:gd name="T10" fmla="*/ 0 w 76"/>
                <a:gd name="T11" fmla="*/ 0 h 103"/>
                <a:gd name="T12" fmla="*/ 28 w 76"/>
                <a:gd name="T13" fmla="*/ 35 h 103"/>
                <a:gd name="T14" fmla="*/ 31 w 76"/>
                <a:gd name="T15" fmla="*/ 39 h 103"/>
                <a:gd name="T16" fmla="*/ 39 w 76"/>
                <a:gd name="T17" fmla="*/ 48 h 103"/>
                <a:gd name="T18" fmla="*/ 43 w 76"/>
                <a:gd name="T19" fmla="*/ 55 h 103"/>
                <a:gd name="T20" fmla="*/ 76 w 76"/>
                <a:gd name="T21" fmla="*/ 103 h 103"/>
                <a:gd name="T22" fmla="*/ 42 w 76"/>
                <a:gd name="T23" fmla="*/ 59 h 103"/>
                <a:gd name="T24" fmla="*/ 37 w 76"/>
                <a:gd name="T25" fmla="*/ 5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6" h="103">
                  <a:moveTo>
                    <a:pt x="37" y="53"/>
                  </a:moveTo>
                  <a:cubicBezTo>
                    <a:pt x="35" y="49"/>
                    <a:pt x="31" y="46"/>
                    <a:pt x="29" y="42"/>
                  </a:cubicBezTo>
                  <a:cubicBezTo>
                    <a:pt x="27" y="41"/>
                    <a:pt x="26" y="40"/>
                    <a:pt x="25" y="39"/>
                  </a:cubicBezTo>
                  <a:cubicBezTo>
                    <a:pt x="21" y="34"/>
                    <a:pt x="17" y="30"/>
                    <a:pt x="13" y="26"/>
                  </a:cubicBezTo>
                  <a:cubicBezTo>
                    <a:pt x="9" y="23"/>
                    <a:pt x="8" y="19"/>
                    <a:pt x="7" y="14"/>
                  </a:cubicBezTo>
                  <a:cubicBezTo>
                    <a:pt x="5" y="9"/>
                    <a:pt x="1" y="6"/>
                    <a:pt x="0" y="0"/>
                  </a:cubicBezTo>
                  <a:cubicBezTo>
                    <a:pt x="8" y="13"/>
                    <a:pt x="18" y="24"/>
                    <a:pt x="28" y="35"/>
                  </a:cubicBezTo>
                  <a:cubicBezTo>
                    <a:pt x="28" y="37"/>
                    <a:pt x="30" y="38"/>
                    <a:pt x="31" y="39"/>
                  </a:cubicBezTo>
                  <a:cubicBezTo>
                    <a:pt x="34" y="41"/>
                    <a:pt x="37" y="45"/>
                    <a:pt x="39" y="48"/>
                  </a:cubicBezTo>
                  <a:cubicBezTo>
                    <a:pt x="40" y="50"/>
                    <a:pt x="42" y="53"/>
                    <a:pt x="43" y="55"/>
                  </a:cubicBezTo>
                  <a:cubicBezTo>
                    <a:pt x="54" y="71"/>
                    <a:pt x="67" y="85"/>
                    <a:pt x="76" y="103"/>
                  </a:cubicBezTo>
                  <a:cubicBezTo>
                    <a:pt x="65" y="88"/>
                    <a:pt x="53" y="74"/>
                    <a:pt x="42" y="59"/>
                  </a:cubicBezTo>
                  <a:cubicBezTo>
                    <a:pt x="39" y="58"/>
                    <a:pt x="38" y="56"/>
                    <a:pt x="37" y="53"/>
                  </a:cubicBezTo>
                  <a:close/>
                </a:path>
              </a:pathLst>
            </a:custGeom>
            <a:solidFill>
              <a:srgbClr val="381A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4" name="Freeform 858">
              <a:extLst>
                <a:ext uri="{FF2B5EF4-FFF2-40B4-BE49-F238E27FC236}">
                  <a16:creationId xmlns:a16="http://schemas.microsoft.com/office/drawing/2014/main" id="{D50396DD-6AD2-0FA2-C96A-BC8CA36C3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" y="2124"/>
              <a:ext cx="90" cy="100"/>
            </a:xfrm>
            <a:custGeom>
              <a:avLst/>
              <a:gdLst>
                <a:gd name="T0" fmla="*/ 29 w 38"/>
                <a:gd name="T1" fmla="*/ 17 h 42"/>
                <a:gd name="T2" fmla="*/ 36 w 38"/>
                <a:gd name="T3" fmla="*/ 15 h 42"/>
                <a:gd name="T4" fmla="*/ 35 w 38"/>
                <a:gd name="T5" fmla="*/ 21 h 42"/>
                <a:gd name="T6" fmla="*/ 34 w 38"/>
                <a:gd name="T7" fmla="*/ 23 h 42"/>
                <a:gd name="T8" fmla="*/ 30 w 38"/>
                <a:gd name="T9" fmla="*/ 42 h 42"/>
                <a:gd name="T10" fmla="*/ 28 w 38"/>
                <a:gd name="T11" fmla="*/ 38 h 42"/>
                <a:gd name="T12" fmla="*/ 21 w 38"/>
                <a:gd name="T13" fmla="*/ 26 h 42"/>
                <a:gd name="T14" fmla="*/ 8 w 38"/>
                <a:gd name="T15" fmla="*/ 32 h 42"/>
                <a:gd name="T16" fmla="*/ 4 w 38"/>
                <a:gd name="T17" fmla="*/ 38 h 42"/>
                <a:gd name="T18" fmla="*/ 4 w 38"/>
                <a:gd name="T19" fmla="*/ 30 h 42"/>
                <a:gd name="T20" fmla="*/ 5 w 38"/>
                <a:gd name="T21" fmla="*/ 26 h 42"/>
                <a:gd name="T22" fmla="*/ 5 w 38"/>
                <a:gd name="T23" fmla="*/ 20 h 42"/>
                <a:gd name="T24" fmla="*/ 5 w 38"/>
                <a:gd name="T25" fmla="*/ 17 h 42"/>
                <a:gd name="T26" fmla="*/ 6 w 38"/>
                <a:gd name="T27" fmla="*/ 12 h 42"/>
                <a:gd name="T28" fmla="*/ 5 w 38"/>
                <a:gd name="T29" fmla="*/ 10 h 42"/>
                <a:gd name="T30" fmla="*/ 7 w 38"/>
                <a:gd name="T31" fmla="*/ 7 h 42"/>
                <a:gd name="T32" fmla="*/ 8 w 38"/>
                <a:gd name="T33" fmla="*/ 4 h 42"/>
                <a:gd name="T34" fmla="*/ 9 w 38"/>
                <a:gd name="T35" fmla="*/ 0 h 42"/>
                <a:gd name="T36" fmla="*/ 10 w 38"/>
                <a:gd name="T37" fmla="*/ 0 h 42"/>
                <a:gd name="T38" fmla="*/ 11 w 38"/>
                <a:gd name="T39" fmla="*/ 7 h 42"/>
                <a:gd name="T40" fmla="*/ 11 w 38"/>
                <a:gd name="T41" fmla="*/ 14 h 42"/>
                <a:gd name="T42" fmla="*/ 20 w 38"/>
                <a:gd name="T43" fmla="*/ 19 h 42"/>
                <a:gd name="T44" fmla="*/ 29 w 38"/>
                <a:gd name="T45" fmla="*/ 1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" h="42">
                  <a:moveTo>
                    <a:pt x="29" y="17"/>
                  </a:moveTo>
                  <a:cubicBezTo>
                    <a:pt x="32" y="17"/>
                    <a:pt x="34" y="17"/>
                    <a:pt x="36" y="15"/>
                  </a:cubicBezTo>
                  <a:cubicBezTo>
                    <a:pt x="38" y="17"/>
                    <a:pt x="37" y="18"/>
                    <a:pt x="35" y="21"/>
                  </a:cubicBezTo>
                  <a:cubicBezTo>
                    <a:pt x="34" y="21"/>
                    <a:pt x="33" y="22"/>
                    <a:pt x="34" y="23"/>
                  </a:cubicBezTo>
                  <a:cubicBezTo>
                    <a:pt x="36" y="26"/>
                    <a:pt x="33" y="40"/>
                    <a:pt x="30" y="42"/>
                  </a:cubicBezTo>
                  <a:cubicBezTo>
                    <a:pt x="28" y="41"/>
                    <a:pt x="29" y="40"/>
                    <a:pt x="28" y="38"/>
                  </a:cubicBezTo>
                  <a:cubicBezTo>
                    <a:pt x="28" y="33"/>
                    <a:pt x="26" y="27"/>
                    <a:pt x="21" y="26"/>
                  </a:cubicBezTo>
                  <a:cubicBezTo>
                    <a:pt x="15" y="24"/>
                    <a:pt x="11" y="28"/>
                    <a:pt x="8" y="32"/>
                  </a:cubicBezTo>
                  <a:cubicBezTo>
                    <a:pt x="7" y="34"/>
                    <a:pt x="6" y="36"/>
                    <a:pt x="4" y="38"/>
                  </a:cubicBezTo>
                  <a:cubicBezTo>
                    <a:pt x="0" y="35"/>
                    <a:pt x="0" y="35"/>
                    <a:pt x="4" y="30"/>
                  </a:cubicBezTo>
                  <a:cubicBezTo>
                    <a:pt x="5" y="29"/>
                    <a:pt x="5" y="27"/>
                    <a:pt x="5" y="26"/>
                  </a:cubicBezTo>
                  <a:cubicBezTo>
                    <a:pt x="6" y="24"/>
                    <a:pt x="5" y="22"/>
                    <a:pt x="5" y="20"/>
                  </a:cubicBezTo>
                  <a:cubicBezTo>
                    <a:pt x="5" y="19"/>
                    <a:pt x="4" y="18"/>
                    <a:pt x="5" y="17"/>
                  </a:cubicBezTo>
                  <a:cubicBezTo>
                    <a:pt x="6" y="15"/>
                    <a:pt x="7" y="14"/>
                    <a:pt x="6" y="12"/>
                  </a:cubicBezTo>
                  <a:cubicBezTo>
                    <a:pt x="5" y="12"/>
                    <a:pt x="6" y="11"/>
                    <a:pt x="5" y="10"/>
                  </a:cubicBezTo>
                  <a:cubicBezTo>
                    <a:pt x="5" y="9"/>
                    <a:pt x="6" y="8"/>
                    <a:pt x="7" y="7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8" y="2"/>
                    <a:pt x="8" y="1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2" y="2"/>
                    <a:pt x="11" y="5"/>
                    <a:pt x="11" y="7"/>
                  </a:cubicBezTo>
                  <a:cubicBezTo>
                    <a:pt x="11" y="9"/>
                    <a:pt x="11" y="11"/>
                    <a:pt x="11" y="14"/>
                  </a:cubicBezTo>
                  <a:cubicBezTo>
                    <a:pt x="12" y="18"/>
                    <a:pt x="15" y="21"/>
                    <a:pt x="20" y="19"/>
                  </a:cubicBezTo>
                  <a:cubicBezTo>
                    <a:pt x="23" y="19"/>
                    <a:pt x="26" y="17"/>
                    <a:pt x="29" y="17"/>
                  </a:cubicBezTo>
                  <a:close/>
                </a:path>
              </a:pathLst>
            </a:custGeom>
            <a:solidFill>
              <a:srgbClr val="E7B9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5" name="Freeform 859">
              <a:extLst>
                <a:ext uri="{FF2B5EF4-FFF2-40B4-BE49-F238E27FC236}">
                  <a16:creationId xmlns:a16="http://schemas.microsoft.com/office/drawing/2014/main" id="{18BA49DA-847C-5FEF-8929-F9131E08F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8" y="1954"/>
              <a:ext cx="123" cy="83"/>
            </a:xfrm>
            <a:custGeom>
              <a:avLst/>
              <a:gdLst>
                <a:gd name="T0" fmla="*/ 25 w 52"/>
                <a:gd name="T1" fmla="*/ 11 h 35"/>
                <a:gd name="T2" fmla="*/ 22 w 52"/>
                <a:gd name="T3" fmla="*/ 11 h 35"/>
                <a:gd name="T4" fmla="*/ 11 w 52"/>
                <a:gd name="T5" fmla="*/ 25 h 35"/>
                <a:gd name="T6" fmla="*/ 4 w 52"/>
                <a:gd name="T7" fmla="*/ 30 h 35"/>
                <a:gd name="T8" fmla="*/ 4 w 52"/>
                <a:gd name="T9" fmla="*/ 31 h 35"/>
                <a:gd name="T10" fmla="*/ 1 w 52"/>
                <a:gd name="T11" fmla="*/ 32 h 35"/>
                <a:gd name="T12" fmla="*/ 2 w 52"/>
                <a:gd name="T13" fmla="*/ 28 h 35"/>
                <a:gd name="T14" fmla="*/ 9 w 52"/>
                <a:gd name="T15" fmla="*/ 18 h 35"/>
                <a:gd name="T16" fmla="*/ 17 w 52"/>
                <a:gd name="T17" fmla="*/ 8 h 35"/>
                <a:gd name="T18" fmla="*/ 36 w 52"/>
                <a:gd name="T19" fmla="*/ 3 h 35"/>
                <a:gd name="T20" fmla="*/ 46 w 52"/>
                <a:gd name="T21" fmla="*/ 2 h 35"/>
                <a:gd name="T22" fmla="*/ 52 w 52"/>
                <a:gd name="T23" fmla="*/ 5 h 35"/>
                <a:gd name="T24" fmla="*/ 52 w 52"/>
                <a:gd name="T25" fmla="*/ 6 h 35"/>
                <a:gd name="T26" fmla="*/ 46 w 52"/>
                <a:gd name="T27" fmla="*/ 10 h 35"/>
                <a:gd name="T28" fmla="*/ 42 w 52"/>
                <a:gd name="T29" fmla="*/ 10 h 35"/>
                <a:gd name="T30" fmla="*/ 29 w 52"/>
                <a:gd name="T31" fmla="*/ 8 h 35"/>
                <a:gd name="T32" fmla="*/ 28 w 52"/>
                <a:gd name="T33" fmla="*/ 9 h 35"/>
                <a:gd name="T34" fmla="*/ 24 w 52"/>
                <a:gd name="T35" fmla="*/ 12 h 35"/>
                <a:gd name="T36" fmla="*/ 25 w 52"/>
                <a:gd name="T37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2" h="35">
                  <a:moveTo>
                    <a:pt x="25" y="11"/>
                  </a:moveTo>
                  <a:cubicBezTo>
                    <a:pt x="24" y="12"/>
                    <a:pt x="23" y="10"/>
                    <a:pt x="22" y="11"/>
                  </a:cubicBezTo>
                  <a:cubicBezTo>
                    <a:pt x="17" y="15"/>
                    <a:pt x="13" y="19"/>
                    <a:pt x="11" y="25"/>
                  </a:cubicBezTo>
                  <a:cubicBezTo>
                    <a:pt x="10" y="27"/>
                    <a:pt x="9" y="31"/>
                    <a:pt x="4" y="30"/>
                  </a:cubicBezTo>
                  <a:cubicBezTo>
                    <a:pt x="4" y="30"/>
                    <a:pt x="4" y="31"/>
                    <a:pt x="4" y="31"/>
                  </a:cubicBezTo>
                  <a:cubicBezTo>
                    <a:pt x="3" y="32"/>
                    <a:pt x="4" y="35"/>
                    <a:pt x="1" y="32"/>
                  </a:cubicBezTo>
                  <a:cubicBezTo>
                    <a:pt x="0" y="31"/>
                    <a:pt x="1" y="29"/>
                    <a:pt x="2" y="28"/>
                  </a:cubicBezTo>
                  <a:cubicBezTo>
                    <a:pt x="7" y="26"/>
                    <a:pt x="7" y="20"/>
                    <a:pt x="9" y="18"/>
                  </a:cubicBezTo>
                  <a:cubicBezTo>
                    <a:pt x="13" y="15"/>
                    <a:pt x="13" y="11"/>
                    <a:pt x="17" y="8"/>
                  </a:cubicBezTo>
                  <a:cubicBezTo>
                    <a:pt x="25" y="2"/>
                    <a:pt x="26" y="3"/>
                    <a:pt x="36" y="3"/>
                  </a:cubicBezTo>
                  <a:cubicBezTo>
                    <a:pt x="39" y="3"/>
                    <a:pt x="43" y="4"/>
                    <a:pt x="46" y="2"/>
                  </a:cubicBezTo>
                  <a:cubicBezTo>
                    <a:pt x="49" y="0"/>
                    <a:pt x="50" y="3"/>
                    <a:pt x="52" y="5"/>
                  </a:cubicBezTo>
                  <a:cubicBezTo>
                    <a:pt x="52" y="5"/>
                    <a:pt x="52" y="5"/>
                    <a:pt x="52" y="6"/>
                  </a:cubicBezTo>
                  <a:cubicBezTo>
                    <a:pt x="52" y="9"/>
                    <a:pt x="49" y="10"/>
                    <a:pt x="46" y="10"/>
                  </a:cubicBezTo>
                  <a:cubicBezTo>
                    <a:pt x="45" y="10"/>
                    <a:pt x="43" y="10"/>
                    <a:pt x="42" y="10"/>
                  </a:cubicBezTo>
                  <a:cubicBezTo>
                    <a:pt x="37" y="9"/>
                    <a:pt x="33" y="11"/>
                    <a:pt x="29" y="8"/>
                  </a:cubicBezTo>
                  <a:cubicBezTo>
                    <a:pt x="27" y="8"/>
                    <a:pt x="28" y="9"/>
                    <a:pt x="28" y="9"/>
                  </a:cubicBezTo>
                  <a:cubicBezTo>
                    <a:pt x="27" y="10"/>
                    <a:pt x="26" y="11"/>
                    <a:pt x="24" y="12"/>
                  </a:cubicBezTo>
                  <a:lnTo>
                    <a:pt x="25" y="11"/>
                  </a:lnTo>
                  <a:close/>
                </a:path>
              </a:pathLst>
            </a:custGeom>
            <a:solidFill>
              <a:srgbClr val="C96A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6" name="Freeform 860">
              <a:extLst>
                <a:ext uri="{FF2B5EF4-FFF2-40B4-BE49-F238E27FC236}">
                  <a16:creationId xmlns:a16="http://schemas.microsoft.com/office/drawing/2014/main" id="{DF85328B-D8FB-3E30-A6B1-4049A4611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" y="1885"/>
              <a:ext cx="71" cy="95"/>
            </a:xfrm>
            <a:custGeom>
              <a:avLst/>
              <a:gdLst>
                <a:gd name="T0" fmla="*/ 23 w 30"/>
                <a:gd name="T1" fmla="*/ 22 h 40"/>
                <a:gd name="T2" fmla="*/ 23 w 30"/>
                <a:gd name="T3" fmla="*/ 24 h 40"/>
                <a:gd name="T4" fmla="*/ 28 w 30"/>
                <a:gd name="T5" fmla="*/ 33 h 40"/>
                <a:gd name="T6" fmla="*/ 27 w 30"/>
                <a:gd name="T7" fmla="*/ 38 h 40"/>
                <a:gd name="T8" fmla="*/ 24 w 30"/>
                <a:gd name="T9" fmla="*/ 38 h 40"/>
                <a:gd name="T10" fmla="*/ 21 w 30"/>
                <a:gd name="T11" fmla="*/ 34 h 40"/>
                <a:gd name="T12" fmla="*/ 16 w 30"/>
                <a:gd name="T13" fmla="*/ 28 h 40"/>
                <a:gd name="T14" fmla="*/ 4 w 30"/>
                <a:gd name="T15" fmla="*/ 11 h 40"/>
                <a:gd name="T16" fmla="*/ 1 w 30"/>
                <a:gd name="T17" fmla="*/ 4 h 40"/>
                <a:gd name="T18" fmla="*/ 0 w 30"/>
                <a:gd name="T19" fmla="*/ 0 h 40"/>
                <a:gd name="T20" fmla="*/ 5 w 30"/>
                <a:gd name="T21" fmla="*/ 0 h 40"/>
                <a:gd name="T22" fmla="*/ 13 w 30"/>
                <a:gd name="T23" fmla="*/ 8 h 40"/>
                <a:gd name="T24" fmla="*/ 23 w 30"/>
                <a:gd name="T2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40">
                  <a:moveTo>
                    <a:pt x="23" y="22"/>
                  </a:moveTo>
                  <a:cubicBezTo>
                    <a:pt x="22" y="23"/>
                    <a:pt x="22" y="23"/>
                    <a:pt x="23" y="24"/>
                  </a:cubicBezTo>
                  <a:cubicBezTo>
                    <a:pt x="24" y="27"/>
                    <a:pt x="26" y="30"/>
                    <a:pt x="28" y="33"/>
                  </a:cubicBezTo>
                  <a:cubicBezTo>
                    <a:pt x="30" y="35"/>
                    <a:pt x="29" y="36"/>
                    <a:pt x="27" y="38"/>
                  </a:cubicBezTo>
                  <a:cubicBezTo>
                    <a:pt x="26" y="40"/>
                    <a:pt x="25" y="40"/>
                    <a:pt x="24" y="38"/>
                  </a:cubicBezTo>
                  <a:cubicBezTo>
                    <a:pt x="23" y="37"/>
                    <a:pt x="22" y="35"/>
                    <a:pt x="21" y="34"/>
                  </a:cubicBezTo>
                  <a:cubicBezTo>
                    <a:pt x="19" y="33"/>
                    <a:pt x="18" y="30"/>
                    <a:pt x="16" y="28"/>
                  </a:cubicBezTo>
                  <a:cubicBezTo>
                    <a:pt x="12" y="22"/>
                    <a:pt x="8" y="17"/>
                    <a:pt x="4" y="11"/>
                  </a:cubicBezTo>
                  <a:cubicBezTo>
                    <a:pt x="3" y="9"/>
                    <a:pt x="1" y="7"/>
                    <a:pt x="1" y="4"/>
                  </a:cubicBezTo>
                  <a:cubicBezTo>
                    <a:pt x="4" y="2"/>
                    <a:pt x="0" y="2"/>
                    <a:pt x="0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9" y="1"/>
                    <a:pt x="10" y="5"/>
                    <a:pt x="13" y="8"/>
                  </a:cubicBezTo>
                  <a:cubicBezTo>
                    <a:pt x="16" y="13"/>
                    <a:pt x="20" y="17"/>
                    <a:pt x="23" y="22"/>
                  </a:cubicBezTo>
                  <a:close/>
                </a:path>
              </a:pathLst>
            </a:custGeom>
            <a:solidFill>
              <a:srgbClr val="D68E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7" name="Freeform 861">
              <a:extLst>
                <a:ext uri="{FF2B5EF4-FFF2-40B4-BE49-F238E27FC236}">
                  <a16:creationId xmlns:a16="http://schemas.microsoft.com/office/drawing/2014/main" id="{6603BBDE-3243-673E-77DD-1373DD9F0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" y="1911"/>
              <a:ext cx="64" cy="45"/>
            </a:xfrm>
            <a:custGeom>
              <a:avLst/>
              <a:gdLst>
                <a:gd name="T0" fmla="*/ 26 w 27"/>
                <a:gd name="T1" fmla="*/ 4 h 19"/>
                <a:gd name="T2" fmla="*/ 21 w 27"/>
                <a:gd name="T3" fmla="*/ 7 h 19"/>
                <a:gd name="T4" fmla="*/ 19 w 27"/>
                <a:gd name="T5" fmla="*/ 15 h 19"/>
                <a:gd name="T6" fmla="*/ 25 w 27"/>
                <a:gd name="T7" fmla="*/ 17 h 19"/>
                <a:gd name="T8" fmla="*/ 27 w 27"/>
                <a:gd name="T9" fmla="*/ 17 h 19"/>
                <a:gd name="T10" fmla="*/ 19 w 27"/>
                <a:gd name="T11" fmla="*/ 18 h 19"/>
                <a:gd name="T12" fmla="*/ 1 w 27"/>
                <a:gd name="T13" fmla="*/ 18 h 19"/>
                <a:gd name="T14" fmla="*/ 6 w 27"/>
                <a:gd name="T15" fmla="*/ 14 h 19"/>
                <a:gd name="T16" fmla="*/ 9 w 27"/>
                <a:gd name="T17" fmla="*/ 4 h 19"/>
                <a:gd name="T18" fmla="*/ 13 w 27"/>
                <a:gd name="T19" fmla="*/ 3 h 19"/>
                <a:gd name="T20" fmla="*/ 23 w 27"/>
                <a:gd name="T21" fmla="*/ 0 h 19"/>
                <a:gd name="T22" fmla="*/ 26 w 27"/>
                <a:gd name="T2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19">
                  <a:moveTo>
                    <a:pt x="26" y="4"/>
                  </a:moveTo>
                  <a:cubicBezTo>
                    <a:pt x="25" y="6"/>
                    <a:pt x="22" y="5"/>
                    <a:pt x="21" y="7"/>
                  </a:cubicBezTo>
                  <a:cubicBezTo>
                    <a:pt x="18" y="10"/>
                    <a:pt x="18" y="12"/>
                    <a:pt x="19" y="15"/>
                  </a:cubicBezTo>
                  <a:cubicBezTo>
                    <a:pt x="20" y="19"/>
                    <a:pt x="23" y="17"/>
                    <a:pt x="25" y="17"/>
                  </a:cubicBezTo>
                  <a:cubicBezTo>
                    <a:pt x="26" y="17"/>
                    <a:pt x="26" y="17"/>
                    <a:pt x="27" y="17"/>
                  </a:cubicBezTo>
                  <a:cubicBezTo>
                    <a:pt x="24" y="19"/>
                    <a:pt x="21" y="18"/>
                    <a:pt x="19" y="18"/>
                  </a:cubicBezTo>
                  <a:cubicBezTo>
                    <a:pt x="13" y="17"/>
                    <a:pt x="7" y="17"/>
                    <a:pt x="1" y="18"/>
                  </a:cubicBezTo>
                  <a:cubicBezTo>
                    <a:pt x="0" y="14"/>
                    <a:pt x="4" y="15"/>
                    <a:pt x="6" y="14"/>
                  </a:cubicBezTo>
                  <a:cubicBezTo>
                    <a:pt x="10" y="11"/>
                    <a:pt x="8" y="7"/>
                    <a:pt x="9" y="4"/>
                  </a:cubicBezTo>
                  <a:cubicBezTo>
                    <a:pt x="10" y="2"/>
                    <a:pt x="11" y="3"/>
                    <a:pt x="13" y="3"/>
                  </a:cubicBezTo>
                  <a:cubicBezTo>
                    <a:pt x="17" y="4"/>
                    <a:pt x="20" y="3"/>
                    <a:pt x="23" y="0"/>
                  </a:cubicBezTo>
                  <a:cubicBezTo>
                    <a:pt x="25" y="0"/>
                    <a:pt x="25" y="2"/>
                    <a:pt x="26" y="4"/>
                  </a:cubicBezTo>
                  <a:close/>
                </a:path>
              </a:pathLst>
            </a:custGeom>
            <a:solidFill>
              <a:srgbClr val="EAB7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8" name="Freeform 862">
              <a:extLst>
                <a:ext uri="{FF2B5EF4-FFF2-40B4-BE49-F238E27FC236}">
                  <a16:creationId xmlns:a16="http://schemas.microsoft.com/office/drawing/2014/main" id="{0E7EF4C6-82B9-9D15-CA00-5DC2859BA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8" y="2044"/>
              <a:ext cx="78" cy="104"/>
            </a:xfrm>
            <a:custGeom>
              <a:avLst/>
              <a:gdLst>
                <a:gd name="T0" fmla="*/ 33 w 33"/>
                <a:gd name="T1" fmla="*/ 41 h 44"/>
                <a:gd name="T2" fmla="*/ 32 w 33"/>
                <a:gd name="T3" fmla="*/ 43 h 44"/>
                <a:gd name="T4" fmla="*/ 30 w 33"/>
                <a:gd name="T5" fmla="*/ 42 h 44"/>
                <a:gd name="T6" fmla="*/ 19 w 33"/>
                <a:gd name="T7" fmla="*/ 27 h 44"/>
                <a:gd name="T8" fmla="*/ 1 w 33"/>
                <a:gd name="T9" fmla="*/ 6 h 44"/>
                <a:gd name="T10" fmla="*/ 0 w 33"/>
                <a:gd name="T11" fmla="*/ 3 h 44"/>
                <a:gd name="T12" fmla="*/ 6 w 33"/>
                <a:gd name="T13" fmla="*/ 3 h 44"/>
                <a:gd name="T14" fmla="*/ 30 w 33"/>
                <a:gd name="T15" fmla="*/ 36 h 44"/>
                <a:gd name="T16" fmla="*/ 33 w 33"/>
                <a:gd name="T17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4">
                  <a:moveTo>
                    <a:pt x="33" y="41"/>
                  </a:moveTo>
                  <a:cubicBezTo>
                    <a:pt x="33" y="42"/>
                    <a:pt x="33" y="43"/>
                    <a:pt x="32" y="43"/>
                  </a:cubicBezTo>
                  <a:cubicBezTo>
                    <a:pt x="31" y="44"/>
                    <a:pt x="30" y="43"/>
                    <a:pt x="30" y="42"/>
                  </a:cubicBezTo>
                  <a:cubicBezTo>
                    <a:pt x="28" y="36"/>
                    <a:pt x="23" y="32"/>
                    <a:pt x="19" y="27"/>
                  </a:cubicBezTo>
                  <a:cubicBezTo>
                    <a:pt x="12" y="21"/>
                    <a:pt x="7" y="14"/>
                    <a:pt x="1" y="6"/>
                  </a:cubicBezTo>
                  <a:cubicBezTo>
                    <a:pt x="1" y="5"/>
                    <a:pt x="0" y="5"/>
                    <a:pt x="0" y="3"/>
                  </a:cubicBezTo>
                  <a:cubicBezTo>
                    <a:pt x="2" y="0"/>
                    <a:pt x="4" y="0"/>
                    <a:pt x="6" y="3"/>
                  </a:cubicBezTo>
                  <a:cubicBezTo>
                    <a:pt x="14" y="14"/>
                    <a:pt x="23" y="25"/>
                    <a:pt x="30" y="36"/>
                  </a:cubicBezTo>
                  <a:cubicBezTo>
                    <a:pt x="31" y="38"/>
                    <a:pt x="32" y="39"/>
                    <a:pt x="33" y="41"/>
                  </a:cubicBezTo>
                  <a:close/>
                </a:path>
              </a:pathLst>
            </a:custGeom>
            <a:solidFill>
              <a:srgbClr val="C487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9" name="Freeform 863">
              <a:extLst>
                <a:ext uri="{FF2B5EF4-FFF2-40B4-BE49-F238E27FC236}">
                  <a16:creationId xmlns:a16="http://schemas.microsoft.com/office/drawing/2014/main" id="{41294EB3-41D4-9F12-82E2-3F786779E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" y="1785"/>
              <a:ext cx="36" cy="57"/>
            </a:xfrm>
            <a:custGeom>
              <a:avLst/>
              <a:gdLst>
                <a:gd name="T0" fmla="*/ 15 w 15"/>
                <a:gd name="T1" fmla="*/ 12 h 24"/>
                <a:gd name="T2" fmla="*/ 14 w 15"/>
                <a:gd name="T3" fmla="*/ 13 h 24"/>
                <a:gd name="T4" fmla="*/ 10 w 15"/>
                <a:gd name="T5" fmla="*/ 16 h 24"/>
                <a:gd name="T6" fmla="*/ 12 w 15"/>
                <a:gd name="T7" fmla="*/ 20 h 24"/>
                <a:gd name="T8" fmla="*/ 10 w 15"/>
                <a:gd name="T9" fmla="*/ 23 h 24"/>
                <a:gd name="T10" fmla="*/ 4 w 15"/>
                <a:gd name="T11" fmla="*/ 22 h 24"/>
                <a:gd name="T12" fmla="*/ 7 w 15"/>
                <a:gd name="T13" fmla="*/ 19 h 24"/>
                <a:gd name="T14" fmla="*/ 3 w 15"/>
                <a:gd name="T15" fmla="*/ 15 h 24"/>
                <a:gd name="T16" fmla="*/ 4 w 15"/>
                <a:gd name="T17" fmla="*/ 14 h 24"/>
                <a:gd name="T18" fmla="*/ 6 w 15"/>
                <a:gd name="T19" fmla="*/ 9 h 24"/>
                <a:gd name="T20" fmla="*/ 4 w 15"/>
                <a:gd name="T21" fmla="*/ 5 h 24"/>
                <a:gd name="T22" fmla="*/ 7 w 15"/>
                <a:gd name="T23" fmla="*/ 1 h 24"/>
                <a:gd name="T24" fmla="*/ 14 w 15"/>
                <a:gd name="T25" fmla="*/ 4 h 24"/>
                <a:gd name="T26" fmla="*/ 15 w 15"/>
                <a:gd name="T27" fmla="*/ 5 h 24"/>
                <a:gd name="T28" fmla="*/ 10 w 15"/>
                <a:gd name="T29" fmla="*/ 7 h 24"/>
                <a:gd name="T30" fmla="*/ 15 w 15"/>
                <a:gd name="T31" fmla="*/ 10 h 24"/>
                <a:gd name="T32" fmla="*/ 15 w 15"/>
                <a:gd name="T33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24">
                  <a:moveTo>
                    <a:pt x="15" y="12"/>
                  </a:moveTo>
                  <a:cubicBezTo>
                    <a:pt x="15" y="12"/>
                    <a:pt x="14" y="13"/>
                    <a:pt x="14" y="13"/>
                  </a:cubicBezTo>
                  <a:cubicBezTo>
                    <a:pt x="15" y="18"/>
                    <a:pt x="13" y="17"/>
                    <a:pt x="10" y="16"/>
                  </a:cubicBezTo>
                  <a:cubicBezTo>
                    <a:pt x="10" y="18"/>
                    <a:pt x="14" y="18"/>
                    <a:pt x="12" y="20"/>
                  </a:cubicBezTo>
                  <a:cubicBezTo>
                    <a:pt x="11" y="21"/>
                    <a:pt x="11" y="23"/>
                    <a:pt x="10" y="23"/>
                  </a:cubicBezTo>
                  <a:cubicBezTo>
                    <a:pt x="8" y="24"/>
                    <a:pt x="6" y="21"/>
                    <a:pt x="4" y="22"/>
                  </a:cubicBezTo>
                  <a:cubicBezTo>
                    <a:pt x="4" y="20"/>
                    <a:pt x="6" y="20"/>
                    <a:pt x="7" y="19"/>
                  </a:cubicBezTo>
                  <a:cubicBezTo>
                    <a:pt x="7" y="16"/>
                    <a:pt x="1" y="21"/>
                    <a:pt x="3" y="15"/>
                  </a:cubicBezTo>
                  <a:cubicBezTo>
                    <a:pt x="3" y="15"/>
                    <a:pt x="4" y="15"/>
                    <a:pt x="4" y="14"/>
                  </a:cubicBezTo>
                  <a:cubicBezTo>
                    <a:pt x="0" y="10"/>
                    <a:pt x="6" y="11"/>
                    <a:pt x="6" y="9"/>
                  </a:cubicBezTo>
                  <a:cubicBezTo>
                    <a:pt x="5" y="9"/>
                    <a:pt x="3" y="8"/>
                    <a:pt x="4" y="5"/>
                  </a:cubicBezTo>
                  <a:cubicBezTo>
                    <a:pt x="4" y="3"/>
                    <a:pt x="4" y="1"/>
                    <a:pt x="7" y="1"/>
                  </a:cubicBezTo>
                  <a:cubicBezTo>
                    <a:pt x="10" y="0"/>
                    <a:pt x="12" y="1"/>
                    <a:pt x="14" y="4"/>
                  </a:cubicBezTo>
                  <a:cubicBezTo>
                    <a:pt x="14" y="5"/>
                    <a:pt x="14" y="5"/>
                    <a:pt x="15" y="5"/>
                  </a:cubicBezTo>
                  <a:cubicBezTo>
                    <a:pt x="14" y="7"/>
                    <a:pt x="13" y="8"/>
                    <a:pt x="10" y="7"/>
                  </a:cubicBezTo>
                  <a:cubicBezTo>
                    <a:pt x="12" y="8"/>
                    <a:pt x="14" y="8"/>
                    <a:pt x="15" y="10"/>
                  </a:cubicBezTo>
                  <a:cubicBezTo>
                    <a:pt x="15" y="10"/>
                    <a:pt x="15" y="11"/>
                    <a:pt x="15" y="12"/>
                  </a:cubicBezTo>
                  <a:close/>
                </a:path>
              </a:pathLst>
            </a:custGeom>
            <a:solidFill>
              <a:srgbClr val="D07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0" name="Freeform 864">
              <a:extLst>
                <a:ext uri="{FF2B5EF4-FFF2-40B4-BE49-F238E27FC236}">
                  <a16:creationId xmlns:a16="http://schemas.microsoft.com/office/drawing/2014/main" id="{4E878146-3147-A125-10C0-20A524CC0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" y="2039"/>
              <a:ext cx="41" cy="40"/>
            </a:xfrm>
            <a:custGeom>
              <a:avLst/>
              <a:gdLst>
                <a:gd name="T0" fmla="*/ 8 w 17"/>
                <a:gd name="T1" fmla="*/ 17 h 17"/>
                <a:gd name="T2" fmla="*/ 0 w 17"/>
                <a:gd name="T3" fmla="*/ 8 h 17"/>
                <a:gd name="T4" fmla="*/ 17 w 17"/>
                <a:gd name="T5" fmla="*/ 2 h 17"/>
                <a:gd name="T6" fmla="*/ 8 w 17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7">
                  <a:moveTo>
                    <a:pt x="8" y="17"/>
                  </a:moveTo>
                  <a:cubicBezTo>
                    <a:pt x="5" y="14"/>
                    <a:pt x="2" y="12"/>
                    <a:pt x="0" y="8"/>
                  </a:cubicBezTo>
                  <a:cubicBezTo>
                    <a:pt x="4" y="2"/>
                    <a:pt x="9" y="0"/>
                    <a:pt x="17" y="2"/>
                  </a:cubicBezTo>
                  <a:cubicBezTo>
                    <a:pt x="14" y="7"/>
                    <a:pt x="9" y="11"/>
                    <a:pt x="8" y="17"/>
                  </a:cubicBezTo>
                  <a:close/>
                </a:path>
              </a:pathLst>
            </a:custGeom>
            <a:solidFill>
              <a:srgbClr val="D582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1" name="Freeform 865">
              <a:extLst>
                <a:ext uri="{FF2B5EF4-FFF2-40B4-BE49-F238E27FC236}">
                  <a16:creationId xmlns:a16="http://schemas.microsoft.com/office/drawing/2014/main" id="{1BD92B06-D8B6-C083-38B7-D9F9D2CB7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" y="1859"/>
              <a:ext cx="78" cy="109"/>
            </a:xfrm>
            <a:custGeom>
              <a:avLst/>
              <a:gdLst>
                <a:gd name="T0" fmla="*/ 13 w 33"/>
                <a:gd name="T1" fmla="*/ 15 h 46"/>
                <a:gd name="T2" fmla="*/ 30 w 33"/>
                <a:gd name="T3" fmla="*/ 40 h 46"/>
                <a:gd name="T4" fmla="*/ 33 w 33"/>
                <a:gd name="T5" fmla="*/ 45 h 46"/>
                <a:gd name="T6" fmla="*/ 32 w 33"/>
                <a:gd name="T7" fmla="*/ 46 h 46"/>
                <a:gd name="T8" fmla="*/ 26 w 33"/>
                <a:gd name="T9" fmla="*/ 39 h 46"/>
                <a:gd name="T10" fmla="*/ 17 w 33"/>
                <a:gd name="T11" fmla="*/ 28 h 46"/>
                <a:gd name="T12" fmla="*/ 5 w 33"/>
                <a:gd name="T13" fmla="*/ 9 h 46"/>
                <a:gd name="T14" fmla="*/ 0 w 33"/>
                <a:gd name="T15" fmla="*/ 0 h 46"/>
                <a:gd name="T16" fmla="*/ 13 w 33"/>
                <a:gd name="T17" fmla="*/ 1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46">
                  <a:moveTo>
                    <a:pt x="13" y="15"/>
                  </a:moveTo>
                  <a:cubicBezTo>
                    <a:pt x="19" y="24"/>
                    <a:pt x="24" y="32"/>
                    <a:pt x="30" y="40"/>
                  </a:cubicBezTo>
                  <a:cubicBezTo>
                    <a:pt x="31" y="42"/>
                    <a:pt x="32" y="43"/>
                    <a:pt x="33" y="45"/>
                  </a:cubicBezTo>
                  <a:cubicBezTo>
                    <a:pt x="33" y="45"/>
                    <a:pt x="32" y="46"/>
                    <a:pt x="32" y="46"/>
                  </a:cubicBezTo>
                  <a:cubicBezTo>
                    <a:pt x="30" y="44"/>
                    <a:pt x="28" y="42"/>
                    <a:pt x="26" y="39"/>
                  </a:cubicBezTo>
                  <a:cubicBezTo>
                    <a:pt x="22" y="37"/>
                    <a:pt x="20" y="32"/>
                    <a:pt x="17" y="28"/>
                  </a:cubicBezTo>
                  <a:cubicBezTo>
                    <a:pt x="13" y="22"/>
                    <a:pt x="8" y="16"/>
                    <a:pt x="5" y="9"/>
                  </a:cubicBezTo>
                  <a:cubicBezTo>
                    <a:pt x="4" y="7"/>
                    <a:pt x="2" y="4"/>
                    <a:pt x="0" y="0"/>
                  </a:cubicBezTo>
                  <a:cubicBezTo>
                    <a:pt x="6" y="4"/>
                    <a:pt x="9" y="11"/>
                    <a:pt x="13" y="15"/>
                  </a:cubicBezTo>
                  <a:close/>
                </a:path>
              </a:pathLst>
            </a:custGeom>
            <a:solidFill>
              <a:srgbClr val="2C13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2" name="Freeform 866">
              <a:extLst>
                <a:ext uri="{FF2B5EF4-FFF2-40B4-BE49-F238E27FC236}">
                  <a16:creationId xmlns:a16="http://schemas.microsoft.com/office/drawing/2014/main" id="{22FB2F02-91A3-E2AC-ABDE-AEB2361EA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2" y="1849"/>
              <a:ext cx="33" cy="41"/>
            </a:xfrm>
            <a:custGeom>
              <a:avLst/>
              <a:gdLst>
                <a:gd name="T0" fmla="*/ 9 w 14"/>
                <a:gd name="T1" fmla="*/ 17 h 17"/>
                <a:gd name="T2" fmla="*/ 7 w 14"/>
                <a:gd name="T3" fmla="*/ 15 h 17"/>
                <a:gd name="T4" fmla="*/ 3 w 14"/>
                <a:gd name="T5" fmla="*/ 15 h 17"/>
                <a:gd name="T6" fmla="*/ 1 w 14"/>
                <a:gd name="T7" fmla="*/ 13 h 17"/>
                <a:gd name="T8" fmla="*/ 7 w 14"/>
                <a:gd name="T9" fmla="*/ 6 h 17"/>
                <a:gd name="T10" fmla="*/ 7 w 14"/>
                <a:gd name="T11" fmla="*/ 5 h 17"/>
                <a:gd name="T12" fmla="*/ 12 w 14"/>
                <a:gd name="T13" fmla="*/ 0 h 17"/>
                <a:gd name="T14" fmla="*/ 12 w 14"/>
                <a:gd name="T15" fmla="*/ 0 h 17"/>
                <a:gd name="T16" fmla="*/ 14 w 14"/>
                <a:gd name="T17" fmla="*/ 1 h 17"/>
                <a:gd name="T18" fmla="*/ 9 w 14"/>
                <a:gd name="T1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7">
                  <a:moveTo>
                    <a:pt x="9" y="17"/>
                  </a:moveTo>
                  <a:cubicBezTo>
                    <a:pt x="9" y="17"/>
                    <a:pt x="8" y="16"/>
                    <a:pt x="7" y="15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1" y="15"/>
                    <a:pt x="0" y="15"/>
                    <a:pt x="1" y="13"/>
                  </a:cubicBezTo>
                  <a:cubicBezTo>
                    <a:pt x="4" y="12"/>
                    <a:pt x="3" y="6"/>
                    <a:pt x="7" y="6"/>
                  </a:cubicBezTo>
                  <a:cubicBezTo>
                    <a:pt x="7" y="6"/>
                    <a:pt x="7" y="6"/>
                    <a:pt x="7" y="5"/>
                  </a:cubicBezTo>
                  <a:cubicBezTo>
                    <a:pt x="7" y="0"/>
                    <a:pt x="7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11" y="6"/>
                    <a:pt x="14" y="13"/>
                    <a:pt x="9" y="17"/>
                  </a:cubicBezTo>
                  <a:close/>
                </a:path>
              </a:pathLst>
            </a:custGeom>
            <a:solidFill>
              <a:srgbClr val="DF8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3" name="Freeform 867">
              <a:extLst>
                <a:ext uri="{FF2B5EF4-FFF2-40B4-BE49-F238E27FC236}">
                  <a16:creationId xmlns:a16="http://schemas.microsoft.com/office/drawing/2014/main" id="{7BF9D2F5-A5F6-736D-071E-DDAC64E53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" y="2051"/>
              <a:ext cx="57" cy="71"/>
            </a:xfrm>
            <a:custGeom>
              <a:avLst/>
              <a:gdLst>
                <a:gd name="T0" fmla="*/ 1 w 24"/>
                <a:gd name="T1" fmla="*/ 0 h 30"/>
                <a:gd name="T2" fmla="*/ 21 w 24"/>
                <a:gd name="T3" fmla="*/ 24 h 30"/>
                <a:gd name="T4" fmla="*/ 23 w 24"/>
                <a:gd name="T5" fmla="*/ 30 h 30"/>
                <a:gd name="T6" fmla="*/ 0 w 24"/>
                <a:gd name="T7" fmla="*/ 1 h 30"/>
                <a:gd name="T8" fmla="*/ 1 w 24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0">
                  <a:moveTo>
                    <a:pt x="1" y="0"/>
                  </a:moveTo>
                  <a:cubicBezTo>
                    <a:pt x="8" y="8"/>
                    <a:pt x="13" y="17"/>
                    <a:pt x="21" y="24"/>
                  </a:cubicBezTo>
                  <a:cubicBezTo>
                    <a:pt x="21" y="26"/>
                    <a:pt x="24" y="27"/>
                    <a:pt x="23" y="30"/>
                  </a:cubicBezTo>
                  <a:cubicBezTo>
                    <a:pt x="13" y="22"/>
                    <a:pt x="7" y="12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3416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4" name="Freeform 868">
              <a:extLst>
                <a:ext uri="{FF2B5EF4-FFF2-40B4-BE49-F238E27FC236}">
                  <a16:creationId xmlns:a16="http://schemas.microsoft.com/office/drawing/2014/main" id="{15DDBDFA-56C6-84E7-E6A9-DD13EF42E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" y="2048"/>
              <a:ext cx="41" cy="86"/>
            </a:xfrm>
            <a:custGeom>
              <a:avLst/>
              <a:gdLst>
                <a:gd name="T0" fmla="*/ 11 w 17"/>
                <a:gd name="T1" fmla="*/ 32 h 36"/>
                <a:gd name="T2" fmla="*/ 10 w 17"/>
                <a:gd name="T3" fmla="*/ 36 h 36"/>
                <a:gd name="T4" fmla="*/ 8 w 17"/>
                <a:gd name="T5" fmla="*/ 33 h 36"/>
                <a:gd name="T6" fmla="*/ 10 w 17"/>
                <a:gd name="T7" fmla="*/ 14 h 36"/>
                <a:gd name="T8" fmla="*/ 3 w 17"/>
                <a:gd name="T9" fmla="*/ 3 h 36"/>
                <a:gd name="T10" fmla="*/ 0 w 17"/>
                <a:gd name="T11" fmla="*/ 0 h 36"/>
                <a:gd name="T12" fmla="*/ 1 w 17"/>
                <a:gd name="T13" fmla="*/ 0 h 36"/>
                <a:gd name="T14" fmla="*/ 8 w 17"/>
                <a:gd name="T15" fmla="*/ 3 h 36"/>
                <a:gd name="T16" fmla="*/ 17 w 17"/>
                <a:gd name="T17" fmla="*/ 13 h 36"/>
                <a:gd name="T18" fmla="*/ 12 w 17"/>
                <a:gd name="T19" fmla="*/ 9 h 36"/>
                <a:gd name="T20" fmla="*/ 11 w 17"/>
                <a:gd name="T21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36">
                  <a:moveTo>
                    <a:pt x="11" y="32"/>
                  </a:moveTo>
                  <a:cubicBezTo>
                    <a:pt x="11" y="33"/>
                    <a:pt x="11" y="35"/>
                    <a:pt x="10" y="36"/>
                  </a:cubicBezTo>
                  <a:cubicBezTo>
                    <a:pt x="9" y="35"/>
                    <a:pt x="8" y="35"/>
                    <a:pt x="8" y="33"/>
                  </a:cubicBezTo>
                  <a:cubicBezTo>
                    <a:pt x="9" y="27"/>
                    <a:pt x="10" y="20"/>
                    <a:pt x="10" y="14"/>
                  </a:cubicBezTo>
                  <a:cubicBezTo>
                    <a:pt x="10" y="7"/>
                    <a:pt x="9" y="4"/>
                    <a:pt x="3" y="3"/>
                  </a:cubicBezTo>
                  <a:cubicBezTo>
                    <a:pt x="1" y="3"/>
                    <a:pt x="0" y="2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3" y="2"/>
                    <a:pt x="5" y="3"/>
                    <a:pt x="8" y="3"/>
                  </a:cubicBezTo>
                  <a:cubicBezTo>
                    <a:pt x="13" y="4"/>
                    <a:pt x="14" y="9"/>
                    <a:pt x="17" y="13"/>
                  </a:cubicBezTo>
                  <a:cubicBezTo>
                    <a:pt x="14" y="12"/>
                    <a:pt x="14" y="12"/>
                    <a:pt x="12" y="9"/>
                  </a:cubicBezTo>
                  <a:cubicBezTo>
                    <a:pt x="13" y="17"/>
                    <a:pt x="10" y="24"/>
                    <a:pt x="11" y="32"/>
                  </a:cubicBezTo>
                  <a:close/>
                </a:path>
              </a:pathLst>
            </a:custGeom>
            <a:solidFill>
              <a:srgbClr val="A66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5" name="Freeform 869">
              <a:extLst>
                <a:ext uri="{FF2B5EF4-FFF2-40B4-BE49-F238E27FC236}">
                  <a16:creationId xmlns:a16="http://schemas.microsoft.com/office/drawing/2014/main" id="{FE1929EE-4866-EB29-C9A6-E5A0F9F65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" y="1771"/>
              <a:ext cx="36" cy="26"/>
            </a:xfrm>
            <a:custGeom>
              <a:avLst/>
              <a:gdLst>
                <a:gd name="T0" fmla="*/ 12 w 15"/>
                <a:gd name="T1" fmla="*/ 10 h 11"/>
                <a:gd name="T2" fmla="*/ 9 w 15"/>
                <a:gd name="T3" fmla="*/ 9 h 11"/>
                <a:gd name="T4" fmla="*/ 2 w 15"/>
                <a:gd name="T5" fmla="*/ 11 h 11"/>
                <a:gd name="T6" fmla="*/ 5 w 15"/>
                <a:gd name="T7" fmla="*/ 4 h 11"/>
                <a:gd name="T8" fmla="*/ 8 w 15"/>
                <a:gd name="T9" fmla="*/ 2 h 11"/>
                <a:gd name="T10" fmla="*/ 11 w 15"/>
                <a:gd name="T11" fmla="*/ 1 h 11"/>
                <a:gd name="T12" fmla="*/ 15 w 15"/>
                <a:gd name="T13" fmla="*/ 9 h 11"/>
                <a:gd name="T14" fmla="*/ 12 w 15"/>
                <a:gd name="T1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1">
                  <a:moveTo>
                    <a:pt x="12" y="10"/>
                  </a:moveTo>
                  <a:cubicBezTo>
                    <a:pt x="11" y="10"/>
                    <a:pt x="10" y="9"/>
                    <a:pt x="9" y="9"/>
                  </a:cubicBezTo>
                  <a:cubicBezTo>
                    <a:pt x="6" y="6"/>
                    <a:pt x="4" y="8"/>
                    <a:pt x="2" y="11"/>
                  </a:cubicBezTo>
                  <a:cubicBezTo>
                    <a:pt x="0" y="8"/>
                    <a:pt x="1" y="5"/>
                    <a:pt x="5" y="4"/>
                  </a:cubicBezTo>
                  <a:cubicBezTo>
                    <a:pt x="7" y="4"/>
                    <a:pt x="8" y="4"/>
                    <a:pt x="8" y="2"/>
                  </a:cubicBezTo>
                  <a:cubicBezTo>
                    <a:pt x="8" y="0"/>
                    <a:pt x="10" y="1"/>
                    <a:pt x="11" y="1"/>
                  </a:cubicBezTo>
                  <a:cubicBezTo>
                    <a:pt x="13" y="3"/>
                    <a:pt x="14" y="6"/>
                    <a:pt x="15" y="9"/>
                  </a:cubicBezTo>
                  <a:cubicBezTo>
                    <a:pt x="15" y="10"/>
                    <a:pt x="13" y="10"/>
                    <a:pt x="12" y="10"/>
                  </a:cubicBezTo>
                  <a:close/>
                </a:path>
              </a:pathLst>
            </a:custGeom>
            <a:solidFill>
              <a:srgbClr val="B44E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6" name="Freeform 870">
              <a:extLst>
                <a:ext uri="{FF2B5EF4-FFF2-40B4-BE49-F238E27FC236}">
                  <a16:creationId xmlns:a16="http://schemas.microsoft.com/office/drawing/2014/main" id="{76D38AF3-0E10-34DD-401A-7F57BF1B4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" y="2025"/>
              <a:ext cx="23" cy="26"/>
            </a:xfrm>
            <a:custGeom>
              <a:avLst/>
              <a:gdLst>
                <a:gd name="T0" fmla="*/ 3 w 10"/>
                <a:gd name="T1" fmla="*/ 11 h 11"/>
                <a:gd name="T2" fmla="*/ 1 w 10"/>
                <a:gd name="T3" fmla="*/ 4 h 11"/>
                <a:gd name="T4" fmla="*/ 1 w 10"/>
                <a:gd name="T5" fmla="*/ 1 h 11"/>
                <a:gd name="T6" fmla="*/ 5 w 10"/>
                <a:gd name="T7" fmla="*/ 1 h 11"/>
                <a:gd name="T8" fmla="*/ 8 w 10"/>
                <a:gd name="T9" fmla="*/ 5 h 11"/>
                <a:gd name="T10" fmla="*/ 6 w 10"/>
                <a:gd name="T11" fmla="*/ 7 h 11"/>
                <a:gd name="T12" fmla="*/ 3 w 10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1">
                  <a:moveTo>
                    <a:pt x="3" y="11"/>
                  </a:moveTo>
                  <a:cubicBezTo>
                    <a:pt x="3" y="8"/>
                    <a:pt x="4" y="6"/>
                    <a:pt x="1" y="4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7" y="1"/>
                    <a:pt x="7" y="4"/>
                    <a:pt x="8" y="5"/>
                  </a:cubicBezTo>
                  <a:cubicBezTo>
                    <a:pt x="10" y="7"/>
                    <a:pt x="7" y="6"/>
                    <a:pt x="6" y="7"/>
                  </a:cubicBezTo>
                  <a:cubicBezTo>
                    <a:pt x="5" y="8"/>
                    <a:pt x="5" y="9"/>
                    <a:pt x="3" y="11"/>
                  </a:cubicBezTo>
                  <a:close/>
                </a:path>
              </a:pathLst>
            </a:custGeom>
            <a:solidFill>
              <a:srgbClr val="AE5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7" name="Freeform 871">
              <a:extLst>
                <a:ext uri="{FF2B5EF4-FFF2-40B4-BE49-F238E27FC236}">
                  <a16:creationId xmlns:a16="http://schemas.microsoft.com/office/drawing/2014/main" id="{933CBC81-2067-C850-6AAE-B698E784D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" y="1954"/>
              <a:ext cx="26" cy="21"/>
            </a:xfrm>
            <a:custGeom>
              <a:avLst/>
              <a:gdLst>
                <a:gd name="T0" fmla="*/ 8 w 11"/>
                <a:gd name="T1" fmla="*/ 2 h 9"/>
                <a:gd name="T2" fmla="*/ 11 w 11"/>
                <a:gd name="T3" fmla="*/ 4 h 9"/>
                <a:gd name="T4" fmla="*/ 5 w 11"/>
                <a:gd name="T5" fmla="*/ 8 h 9"/>
                <a:gd name="T6" fmla="*/ 1 w 11"/>
                <a:gd name="T7" fmla="*/ 5 h 9"/>
                <a:gd name="T8" fmla="*/ 2 w 11"/>
                <a:gd name="T9" fmla="*/ 5 h 9"/>
                <a:gd name="T10" fmla="*/ 2 w 11"/>
                <a:gd name="T11" fmla="*/ 1 h 9"/>
                <a:gd name="T12" fmla="*/ 8 w 11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cubicBezTo>
                    <a:pt x="9" y="3"/>
                    <a:pt x="10" y="3"/>
                    <a:pt x="11" y="4"/>
                  </a:cubicBezTo>
                  <a:cubicBezTo>
                    <a:pt x="10" y="7"/>
                    <a:pt x="7" y="7"/>
                    <a:pt x="5" y="8"/>
                  </a:cubicBezTo>
                  <a:cubicBezTo>
                    <a:pt x="3" y="9"/>
                    <a:pt x="2" y="6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0" y="2"/>
                    <a:pt x="2" y="1"/>
                  </a:cubicBezTo>
                  <a:cubicBezTo>
                    <a:pt x="4" y="0"/>
                    <a:pt x="6" y="0"/>
                    <a:pt x="8" y="2"/>
                  </a:cubicBezTo>
                  <a:close/>
                </a:path>
              </a:pathLst>
            </a:custGeom>
            <a:solidFill>
              <a:srgbClr val="D17B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8" name="Freeform 872">
              <a:extLst>
                <a:ext uri="{FF2B5EF4-FFF2-40B4-BE49-F238E27FC236}">
                  <a16:creationId xmlns:a16="http://schemas.microsoft.com/office/drawing/2014/main" id="{32AEED2D-0A97-15FD-D29B-5E10F122C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" y="2025"/>
              <a:ext cx="29" cy="16"/>
            </a:xfrm>
            <a:custGeom>
              <a:avLst/>
              <a:gdLst>
                <a:gd name="T0" fmla="*/ 3 w 12"/>
                <a:gd name="T1" fmla="*/ 5 h 7"/>
                <a:gd name="T2" fmla="*/ 0 w 12"/>
                <a:gd name="T3" fmla="*/ 4 h 7"/>
                <a:gd name="T4" fmla="*/ 5 w 12"/>
                <a:gd name="T5" fmla="*/ 0 h 7"/>
                <a:gd name="T6" fmla="*/ 11 w 12"/>
                <a:gd name="T7" fmla="*/ 1 h 7"/>
                <a:gd name="T8" fmla="*/ 12 w 12"/>
                <a:gd name="T9" fmla="*/ 2 h 7"/>
                <a:gd name="T10" fmla="*/ 12 w 12"/>
                <a:gd name="T11" fmla="*/ 4 h 7"/>
                <a:gd name="T12" fmla="*/ 3 w 12"/>
                <a:gd name="T13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">
                  <a:moveTo>
                    <a:pt x="3" y="5"/>
                  </a:moveTo>
                  <a:cubicBezTo>
                    <a:pt x="3" y="3"/>
                    <a:pt x="0" y="7"/>
                    <a:pt x="0" y="4"/>
                  </a:cubicBezTo>
                  <a:cubicBezTo>
                    <a:pt x="0" y="1"/>
                    <a:pt x="3" y="1"/>
                    <a:pt x="5" y="0"/>
                  </a:cubicBezTo>
                  <a:cubicBezTo>
                    <a:pt x="7" y="0"/>
                    <a:pt x="9" y="2"/>
                    <a:pt x="11" y="1"/>
                  </a:cubicBezTo>
                  <a:cubicBezTo>
                    <a:pt x="12" y="0"/>
                    <a:pt x="12" y="2"/>
                    <a:pt x="12" y="2"/>
                  </a:cubicBezTo>
                  <a:cubicBezTo>
                    <a:pt x="12" y="3"/>
                    <a:pt x="12" y="4"/>
                    <a:pt x="12" y="4"/>
                  </a:cubicBezTo>
                  <a:cubicBezTo>
                    <a:pt x="9" y="4"/>
                    <a:pt x="6" y="5"/>
                    <a:pt x="3" y="5"/>
                  </a:cubicBezTo>
                  <a:close/>
                </a:path>
              </a:pathLst>
            </a:custGeom>
            <a:solidFill>
              <a:srgbClr val="AE5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9" name="Freeform 873">
              <a:extLst>
                <a:ext uri="{FF2B5EF4-FFF2-40B4-BE49-F238E27FC236}">
                  <a16:creationId xmlns:a16="http://schemas.microsoft.com/office/drawing/2014/main" id="{CBAC1ED0-5464-0189-4D22-C28F37FDC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" y="1797"/>
              <a:ext cx="19" cy="12"/>
            </a:xfrm>
            <a:custGeom>
              <a:avLst/>
              <a:gdLst>
                <a:gd name="T0" fmla="*/ 6 w 8"/>
                <a:gd name="T1" fmla="*/ 5 h 5"/>
                <a:gd name="T2" fmla="*/ 0 w 8"/>
                <a:gd name="T3" fmla="*/ 2 h 5"/>
                <a:gd name="T4" fmla="*/ 6 w 8"/>
                <a:gd name="T5" fmla="*/ 0 h 5"/>
                <a:gd name="T6" fmla="*/ 6 w 8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5">
                  <a:moveTo>
                    <a:pt x="6" y="5"/>
                  </a:moveTo>
                  <a:cubicBezTo>
                    <a:pt x="4" y="4"/>
                    <a:pt x="2" y="3"/>
                    <a:pt x="0" y="2"/>
                  </a:cubicBezTo>
                  <a:cubicBezTo>
                    <a:pt x="2" y="2"/>
                    <a:pt x="4" y="1"/>
                    <a:pt x="6" y="0"/>
                  </a:cubicBezTo>
                  <a:cubicBezTo>
                    <a:pt x="8" y="2"/>
                    <a:pt x="8" y="3"/>
                    <a:pt x="6" y="5"/>
                  </a:cubicBezTo>
                  <a:close/>
                </a:path>
              </a:pathLst>
            </a:custGeom>
            <a:solidFill>
              <a:srgbClr val="B44E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0" name="Freeform 874">
              <a:extLst>
                <a:ext uri="{FF2B5EF4-FFF2-40B4-BE49-F238E27FC236}">
                  <a16:creationId xmlns:a16="http://schemas.microsoft.com/office/drawing/2014/main" id="{77D36E73-8414-8C9C-838C-FB99CC8E4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" y="2011"/>
              <a:ext cx="9" cy="11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4 h 5"/>
                <a:gd name="T4" fmla="*/ 2 w 4"/>
                <a:gd name="T5" fmla="*/ 5 h 5"/>
                <a:gd name="T6" fmla="*/ 0 w 4"/>
                <a:gd name="T7" fmla="*/ 1 h 5"/>
                <a:gd name="T8" fmla="*/ 0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cubicBezTo>
                    <a:pt x="2" y="1"/>
                    <a:pt x="4" y="2"/>
                    <a:pt x="4" y="4"/>
                  </a:cubicBezTo>
                  <a:cubicBezTo>
                    <a:pt x="3" y="5"/>
                    <a:pt x="3" y="5"/>
                    <a:pt x="2" y="5"/>
                  </a:cubicBezTo>
                  <a:cubicBezTo>
                    <a:pt x="2" y="3"/>
                    <a:pt x="0" y="3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E5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1" name="Freeform 875">
              <a:extLst>
                <a:ext uri="{FF2B5EF4-FFF2-40B4-BE49-F238E27FC236}">
                  <a16:creationId xmlns:a16="http://schemas.microsoft.com/office/drawing/2014/main" id="{5DE7D4E7-2C44-D1C2-1E1C-886BA8E99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" y="1534"/>
              <a:ext cx="100" cy="97"/>
            </a:xfrm>
            <a:custGeom>
              <a:avLst/>
              <a:gdLst>
                <a:gd name="T0" fmla="*/ 2 w 42"/>
                <a:gd name="T1" fmla="*/ 8 h 41"/>
                <a:gd name="T2" fmla="*/ 3 w 42"/>
                <a:gd name="T3" fmla="*/ 3 h 41"/>
                <a:gd name="T4" fmla="*/ 8 w 42"/>
                <a:gd name="T5" fmla="*/ 6 h 41"/>
                <a:gd name="T6" fmla="*/ 10 w 42"/>
                <a:gd name="T7" fmla="*/ 6 h 41"/>
                <a:gd name="T8" fmla="*/ 11 w 42"/>
                <a:gd name="T9" fmla="*/ 0 h 41"/>
                <a:gd name="T10" fmla="*/ 40 w 42"/>
                <a:gd name="T11" fmla="*/ 28 h 41"/>
                <a:gd name="T12" fmla="*/ 40 w 42"/>
                <a:gd name="T13" fmla="*/ 31 h 41"/>
                <a:gd name="T14" fmla="*/ 38 w 42"/>
                <a:gd name="T15" fmla="*/ 31 h 41"/>
                <a:gd name="T16" fmla="*/ 21 w 42"/>
                <a:gd name="T17" fmla="*/ 14 h 41"/>
                <a:gd name="T18" fmla="*/ 13 w 42"/>
                <a:gd name="T19" fmla="*/ 9 h 41"/>
                <a:gd name="T20" fmla="*/ 35 w 42"/>
                <a:gd name="T21" fmla="*/ 31 h 41"/>
                <a:gd name="T22" fmla="*/ 37 w 42"/>
                <a:gd name="T23" fmla="*/ 35 h 41"/>
                <a:gd name="T24" fmla="*/ 38 w 42"/>
                <a:gd name="T25" fmla="*/ 37 h 41"/>
                <a:gd name="T26" fmla="*/ 41 w 42"/>
                <a:gd name="T27" fmla="*/ 41 h 41"/>
                <a:gd name="T28" fmla="*/ 34 w 42"/>
                <a:gd name="T29" fmla="*/ 37 h 41"/>
                <a:gd name="T30" fmla="*/ 3 w 42"/>
                <a:gd name="T31" fmla="*/ 8 h 41"/>
                <a:gd name="T32" fmla="*/ 2 w 42"/>
                <a:gd name="T33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" h="41">
                  <a:moveTo>
                    <a:pt x="2" y="8"/>
                  </a:moveTo>
                  <a:cubicBezTo>
                    <a:pt x="0" y="6"/>
                    <a:pt x="3" y="5"/>
                    <a:pt x="3" y="3"/>
                  </a:cubicBezTo>
                  <a:cubicBezTo>
                    <a:pt x="5" y="3"/>
                    <a:pt x="6" y="5"/>
                    <a:pt x="8" y="6"/>
                  </a:cubicBezTo>
                  <a:cubicBezTo>
                    <a:pt x="8" y="6"/>
                    <a:pt x="9" y="8"/>
                    <a:pt x="10" y="6"/>
                  </a:cubicBezTo>
                  <a:cubicBezTo>
                    <a:pt x="12" y="5"/>
                    <a:pt x="12" y="3"/>
                    <a:pt x="11" y="0"/>
                  </a:cubicBezTo>
                  <a:cubicBezTo>
                    <a:pt x="22" y="9"/>
                    <a:pt x="31" y="19"/>
                    <a:pt x="40" y="28"/>
                  </a:cubicBezTo>
                  <a:cubicBezTo>
                    <a:pt x="41" y="29"/>
                    <a:pt x="41" y="30"/>
                    <a:pt x="40" y="31"/>
                  </a:cubicBezTo>
                  <a:cubicBezTo>
                    <a:pt x="39" y="32"/>
                    <a:pt x="39" y="31"/>
                    <a:pt x="38" y="31"/>
                  </a:cubicBezTo>
                  <a:cubicBezTo>
                    <a:pt x="32" y="25"/>
                    <a:pt x="26" y="20"/>
                    <a:pt x="21" y="14"/>
                  </a:cubicBezTo>
                  <a:cubicBezTo>
                    <a:pt x="18" y="12"/>
                    <a:pt x="16" y="10"/>
                    <a:pt x="13" y="9"/>
                  </a:cubicBezTo>
                  <a:cubicBezTo>
                    <a:pt x="21" y="16"/>
                    <a:pt x="28" y="23"/>
                    <a:pt x="35" y="31"/>
                  </a:cubicBezTo>
                  <a:cubicBezTo>
                    <a:pt x="36" y="32"/>
                    <a:pt x="42" y="32"/>
                    <a:pt x="37" y="35"/>
                  </a:cubicBezTo>
                  <a:cubicBezTo>
                    <a:pt x="37" y="36"/>
                    <a:pt x="38" y="37"/>
                    <a:pt x="38" y="37"/>
                  </a:cubicBezTo>
                  <a:cubicBezTo>
                    <a:pt x="39" y="38"/>
                    <a:pt x="40" y="40"/>
                    <a:pt x="41" y="41"/>
                  </a:cubicBezTo>
                  <a:cubicBezTo>
                    <a:pt x="38" y="41"/>
                    <a:pt x="36" y="39"/>
                    <a:pt x="34" y="37"/>
                  </a:cubicBezTo>
                  <a:cubicBezTo>
                    <a:pt x="25" y="26"/>
                    <a:pt x="13" y="18"/>
                    <a:pt x="3" y="8"/>
                  </a:cubicBezTo>
                  <a:cubicBezTo>
                    <a:pt x="3" y="7"/>
                    <a:pt x="2" y="7"/>
                    <a:pt x="2" y="8"/>
                  </a:cubicBezTo>
                  <a:close/>
                </a:path>
              </a:pathLst>
            </a:custGeom>
            <a:solidFill>
              <a:srgbClr val="1A66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2" name="Freeform 876">
              <a:extLst>
                <a:ext uri="{FF2B5EF4-FFF2-40B4-BE49-F238E27FC236}">
                  <a16:creationId xmlns:a16="http://schemas.microsoft.com/office/drawing/2014/main" id="{4D7C716B-2826-4BAA-6865-F231457DC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" y="1556"/>
              <a:ext cx="112" cy="87"/>
            </a:xfrm>
            <a:custGeom>
              <a:avLst/>
              <a:gdLst>
                <a:gd name="T0" fmla="*/ 20 w 47"/>
                <a:gd name="T1" fmla="*/ 16 h 37"/>
                <a:gd name="T2" fmla="*/ 17 w 47"/>
                <a:gd name="T3" fmla="*/ 15 h 37"/>
                <a:gd name="T4" fmla="*/ 0 w 47"/>
                <a:gd name="T5" fmla="*/ 0 h 37"/>
                <a:gd name="T6" fmla="*/ 12 w 47"/>
                <a:gd name="T7" fmla="*/ 2 h 37"/>
                <a:gd name="T8" fmla="*/ 14 w 47"/>
                <a:gd name="T9" fmla="*/ 1 h 37"/>
                <a:gd name="T10" fmla="*/ 43 w 47"/>
                <a:gd name="T11" fmla="*/ 28 h 37"/>
                <a:gd name="T12" fmla="*/ 47 w 47"/>
                <a:gd name="T13" fmla="*/ 33 h 37"/>
                <a:gd name="T14" fmla="*/ 35 w 47"/>
                <a:gd name="T15" fmla="*/ 22 h 37"/>
                <a:gd name="T16" fmla="*/ 47 w 47"/>
                <a:gd name="T17" fmla="*/ 37 h 37"/>
                <a:gd name="T18" fmla="*/ 41 w 47"/>
                <a:gd name="T19" fmla="*/ 33 h 37"/>
                <a:gd name="T20" fmla="*/ 24 w 47"/>
                <a:gd name="T21" fmla="*/ 17 h 37"/>
                <a:gd name="T22" fmla="*/ 20 w 47"/>
                <a:gd name="T23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7" h="37">
                  <a:moveTo>
                    <a:pt x="20" y="16"/>
                  </a:moveTo>
                  <a:cubicBezTo>
                    <a:pt x="19" y="17"/>
                    <a:pt x="18" y="17"/>
                    <a:pt x="17" y="15"/>
                  </a:cubicBezTo>
                  <a:cubicBezTo>
                    <a:pt x="12" y="9"/>
                    <a:pt x="5" y="5"/>
                    <a:pt x="0" y="0"/>
                  </a:cubicBezTo>
                  <a:cubicBezTo>
                    <a:pt x="3" y="2"/>
                    <a:pt x="8" y="1"/>
                    <a:pt x="12" y="2"/>
                  </a:cubicBezTo>
                  <a:cubicBezTo>
                    <a:pt x="13" y="2"/>
                    <a:pt x="13" y="1"/>
                    <a:pt x="14" y="1"/>
                  </a:cubicBezTo>
                  <a:cubicBezTo>
                    <a:pt x="24" y="10"/>
                    <a:pt x="34" y="18"/>
                    <a:pt x="43" y="28"/>
                  </a:cubicBezTo>
                  <a:cubicBezTo>
                    <a:pt x="44" y="29"/>
                    <a:pt x="46" y="30"/>
                    <a:pt x="47" y="33"/>
                  </a:cubicBezTo>
                  <a:cubicBezTo>
                    <a:pt x="42" y="29"/>
                    <a:pt x="39" y="26"/>
                    <a:pt x="35" y="22"/>
                  </a:cubicBezTo>
                  <a:cubicBezTo>
                    <a:pt x="38" y="28"/>
                    <a:pt x="43" y="32"/>
                    <a:pt x="47" y="37"/>
                  </a:cubicBezTo>
                  <a:cubicBezTo>
                    <a:pt x="44" y="37"/>
                    <a:pt x="42" y="35"/>
                    <a:pt x="41" y="33"/>
                  </a:cubicBezTo>
                  <a:cubicBezTo>
                    <a:pt x="35" y="28"/>
                    <a:pt x="30" y="23"/>
                    <a:pt x="24" y="17"/>
                  </a:cubicBezTo>
                  <a:cubicBezTo>
                    <a:pt x="23" y="16"/>
                    <a:pt x="22" y="13"/>
                    <a:pt x="20" y="16"/>
                  </a:cubicBezTo>
                  <a:close/>
                </a:path>
              </a:pathLst>
            </a:custGeom>
            <a:solidFill>
              <a:srgbClr val="1B68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3" name="Freeform 877">
              <a:extLst>
                <a:ext uri="{FF2B5EF4-FFF2-40B4-BE49-F238E27FC236}">
                  <a16:creationId xmlns:a16="http://schemas.microsoft.com/office/drawing/2014/main" id="{97EF996A-7E3A-00AB-C302-F2DA34738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9" y="1487"/>
              <a:ext cx="45" cy="83"/>
            </a:xfrm>
            <a:custGeom>
              <a:avLst/>
              <a:gdLst>
                <a:gd name="T0" fmla="*/ 5 w 19"/>
                <a:gd name="T1" fmla="*/ 6 h 35"/>
                <a:gd name="T2" fmla="*/ 3 w 19"/>
                <a:gd name="T3" fmla="*/ 0 h 35"/>
                <a:gd name="T4" fmla="*/ 9 w 19"/>
                <a:gd name="T5" fmla="*/ 9 h 35"/>
                <a:gd name="T6" fmla="*/ 16 w 19"/>
                <a:gd name="T7" fmla="*/ 18 h 35"/>
                <a:gd name="T8" fmla="*/ 16 w 19"/>
                <a:gd name="T9" fmla="*/ 23 h 35"/>
                <a:gd name="T10" fmla="*/ 13 w 19"/>
                <a:gd name="T11" fmla="*/ 21 h 35"/>
                <a:gd name="T12" fmla="*/ 10 w 19"/>
                <a:gd name="T13" fmla="*/ 20 h 35"/>
                <a:gd name="T14" fmla="*/ 17 w 19"/>
                <a:gd name="T15" fmla="*/ 30 h 35"/>
                <a:gd name="T16" fmla="*/ 17 w 19"/>
                <a:gd name="T17" fmla="*/ 31 h 35"/>
                <a:gd name="T18" fmla="*/ 8 w 19"/>
                <a:gd name="T19" fmla="*/ 27 h 35"/>
                <a:gd name="T20" fmla="*/ 11 w 19"/>
                <a:gd name="T21" fmla="*/ 32 h 35"/>
                <a:gd name="T22" fmla="*/ 9 w 19"/>
                <a:gd name="T23" fmla="*/ 33 h 35"/>
                <a:gd name="T24" fmla="*/ 5 w 19"/>
                <a:gd name="T25" fmla="*/ 28 h 35"/>
                <a:gd name="T26" fmla="*/ 5 w 19"/>
                <a:gd name="T27" fmla="*/ 24 h 35"/>
                <a:gd name="T28" fmla="*/ 1 w 19"/>
                <a:gd name="T29" fmla="*/ 19 h 35"/>
                <a:gd name="T30" fmla="*/ 1 w 19"/>
                <a:gd name="T31" fmla="*/ 16 h 35"/>
                <a:gd name="T32" fmla="*/ 2 w 19"/>
                <a:gd name="T33" fmla="*/ 16 h 35"/>
                <a:gd name="T34" fmla="*/ 7 w 19"/>
                <a:gd name="T35" fmla="*/ 13 h 35"/>
                <a:gd name="T36" fmla="*/ 5 w 19"/>
                <a:gd name="T37" fmla="*/ 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" h="35">
                  <a:moveTo>
                    <a:pt x="5" y="6"/>
                  </a:moveTo>
                  <a:cubicBezTo>
                    <a:pt x="3" y="5"/>
                    <a:pt x="3" y="2"/>
                    <a:pt x="3" y="0"/>
                  </a:cubicBezTo>
                  <a:cubicBezTo>
                    <a:pt x="5" y="3"/>
                    <a:pt x="9" y="5"/>
                    <a:pt x="9" y="9"/>
                  </a:cubicBezTo>
                  <a:cubicBezTo>
                    <a:pt x="10" y="13"/>
                    <a:pt x="14" y="15"/>
                    <a:pt x="16" y="18"/>
                  </a:cubicBezTo>
                  <a:cubicBezTo>
                    <a:pt x="16" y="19"/>
                    <a:pt x="19" y="21"/>
                    <a:pt x="16" y="23"/>
                  </a:cubicBezTo>
                  <a:cubicBezTo>
                    <a:pt x="14" y="24"/>
                    <a:pt x="14" y="22"/>
                    <a:pt x="13" y="21"/>
                  </a:cubicBezTo>
                  <a:cubicBezTo>
                    <a:pt x="12" y="20"/>
                    <a:pt x="12" y="20"/>
                    <a:pt x="10" y="20"/>
                  </a:cubicBezTo>
                  <a:cubicBezTo>
                    <a:pt x="13" y="23"/>
                    <a:pt x="15" y="26"/>
                    <a:pt x="17" y="30"/>
                  </a:cubicBezTo>
                  <a:cubicBezTo>
                    <a:pt x="17" y="30"/>
                    <a:pt x="17" y="30"/>
                    <a:pt x="17" y="31"/>
                  </a:cubicBezTo>
                  <a:cubicBezTo>
                    <a:pt x="15" y="27"/>
                    <a:pt x="12" y="26"/>
                    <a:pt x="8" y="27"/>
                  </a:cubicBezTo>
                  <a:cubicBezTo>
                    <a:pt x="8" y="29"/>
                    <a:pt x="10" y="30"/>
                    <a:pt x="11" y="32"/>
                  </a:cubicBezTo>
                  <a:cubicBezTo>
                    <a:pt x="11" y="34"/>
                    <a:pt x="10" y="35"/>
                    <a:pt x="9" y="33"/>
                  </a:cubicBezTo>
                  <a:cubicBezTo>
                    <a:pt x="7" y="31"/>
                    <a:pt x="6" y="30"/>
                    <a:pt x="5" y="28"/>
                  </a:cubicBezTo>
                  <a:cubicBezTo>
                    <a:pt x="7" y="27"/>
                    <a:pt x="6" y="25"/>
                    <a:pt x="5" y="24"/>
                  </a:cubicBezTo>
                  <a:cubicBezTo>
                    <a:pt x="4" y="22"/>
                    <a:pt x="2" y="21"/>
                    <a:pt x="1" y="19"/>
                  </a:cubicBezTo>
                  <a:cubicBezTo>
                    <a:pt x="0" y="18"/>
                    <a:pt x="0" y="18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2"/>
                    <a:pt x="3" y="12"/>
                    <a:pt x="7" y="13"/>
                  </a:cubicBezTo>
                  <a:cubicBezTo>
                    <a:pt x="6" y="11"/>
                    <a:pt x="5" y="9"/>
                    <a:pt x="5" y="6"/>
                  </a:cubicBezTo>
                  <a:close/>
                </a:path>
              </a:pathLst>
            </a:custGeom>
            <a:solidFill>
              <a:srgbClr val="2A3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4" name="Freeform 878">
              <a:extLst>
                <a:ext uri="{FF2B5EF4-FFF2-40B4-BE49-F238E27FC236}">
                  <a16:creationId xmlns:a16="http://schemas.microsoft.com/office/drawing/2014/main" id="{31B79F14-4E09-229B-862C-A34305B16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3" y="1631"/>
              <a:ext cx="83" cy="95"/>
            </a:xfrm>
            <a:custGeom>
              <a:avLst/>
              <a:gdLst>
                <a:gd name="T0" fmla="*/ 6 w 35"/>
                <a:gd name="T1" fmla="*/ 4 h 40"/>
                <a:gd name="T2" fmla="*/ 8 w 35"/>
                <a:gd name="T3" fmla="*/ 5 h 40"/>
                <a:gd name="T4" fmla="*/ 12 w 35"/>
                <a:gd name="T5" fmla="*/ 8 h 40"/>
                <a:gd name="T6" fmla="*/ 23 w 35"/>
                <a:gd name="T7" fmla="*/ 18 h 40"/>
                <a:gd name="T8" fmla="*/ 29 w 35"/>
                <a:gd name="T9" fmla="*/ 26 h 40"/>
                <a:gd name="T10" fmla="*/ 33 w 35"/>
                <a:gd name="T11" fmla="*/ 36 h 40"/>
                <a:gd name="T12" fmla="*/ 32 w 35"/>
                <a:gd name="T13" fmla="*/ 40 h 40"/>
                <a:gd name="T14" fmla="*/ 16 w 35"/>
                <a:gd name="T15" fmla="*/ 19 h 40"/>
                <a:gd name="T16" fmla="*/ 0 w 35"/>
                <a:gd name="T17" fmla="*/ 1 h 40"/>
                <a:gd name="T18" fmla="*/ 6 w 35"/>
                <a:gd name="T19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40">
                  <a:moveTo>
                    <a:pt x="6" y="4"/>
                  </a:moveTo>
                  <a:cubicBezTo>
                    <a:pt x="6" y="4"/>
                    <a:pt x="8" y="3"/>
                    <a:pt x="8" y="5"/>
                  </a:cubicBezTo>
                  <a:cubicBezTo>
                    <a:pt x="8" y="8"/>
                    <a:pt x="10" y="8"/>
                    <a:pt x="12" y="8"/>
                  </a:cubicBezTo>
                  <a:cubicBezTo>
                    <a:pt x="15" y="12"/>
                    <a:pt x="19" y="16"/>
                    <a:pt x="23" y="18"/>
                  </a:cubicBezTo>
                  <a:cubicBezTo>
                    <a:pt x="26" y="20"/>
                    <a:pt x="28" y="23"/>
                    <a:pt x="29" y="26"/>
                  </a:cubicBezTo>
                  <a:cubicBezTo>
                    <a:pt x="30" y="29"/>
                    <a:pt x="32" y="32"/>
                    <a:pt x="33" y="36"/>
                  </a:cubicBezTo>
                  <a:cubicBezTo>
                    <a:pt x="34" y="38"/>
                    <a:pt x="35" y="40"/>
                    <a:pt x="32" y="40"/>
                  </a:cubicBezTo>
                  <a:cubicBezTo>
                    <a:pt x="27" y="33"/>
                    <a:pt x="21" y="26"/>
                    <a:pt x="16" y="19"/>
                  </a:cubicBezTo>
                  <a:cubicBezTo>
                    <a:pt x="11" y="13"/>
                    <a:pt x="5" y="7"/>
                    <a:pt x="0" y="1"/>
                  </a:cubicBezTo>
                  <a:cubicBezTo>
                    <a:pt x="3" y="0"/>
                    <a:pt x="4" y="2"/>
                    <a:pt x="6" y="4"/>
                  </a:cubicBezTo>
                  <a:close/>
                </a:path>
              </a:pathLst>
            </a:custGeom>
            <a:solidFill>
              <a:srgbClr val="945C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5" name="Freeform 879">
              <a:extLst>
                <a:ext uri="{FF2B5EF4-FFF2-40B4-BE49-F238E27FC236}">
                  <a16:creationId xmlns:a16="http://schemas.microsoft.com/office/drawing/2014/main" id="{1D95536E-B9F9-5CFD-EE9B-EEAA77B33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" y="1662"/>
              <a:ext cx="43" cy="26"/>
            </a:xfrm>
            <a:custGeom>
              <a:avLst/>
              <a:gdLst>
                <a:gd name="T0" fmla="*/ 18 w 18"/>
                <a:gd name="T1" fmla="*/ 7 h 11"/>
                <a:gd name="T2" fmla="*/ 18 w 18"/>
                <a:gd name="T3" fmla="*/ 8 h 11"/>
                <a:gd name="T4" fmla="*/ 15 w 18"/>
                <a:gd name="T5" fmla="*/ 9 h 11"/>
                <a:gd name="T6" fmla="*/ 14 w 18"/>
                <a:gd name="T7" fmla="*/ 10 h 11"/>
                <a:gd name="T8" fmla="*/ 16 w 18"/>
                <a:gd name="T9" fmla="*/ 10 h 11"/>
                <a:gd name="T10" fmla="*/ 0 w 18"/>
                <a:gd name="T11" fmla="*/ 3 h 11"/>
                <a:gd name="T12" fmla="*/ 6 w 18"/>
                <a:gd name="T13" fmla="*/ 6 h 11"/>
                <a:gd name="T14" fmla="*/ 13 w 18"/>
                <a:gd name="T15" fmla="*/ 7 h 11"/>
                <a:gd name="T16" fmla="*/ 14 w 18"/>
                <a:gd name="T17" fmla="*/ 5 h 11"/>
                <a:gd name="T18" fmla="*/ 11 w 18"/>
                <a:gd name="T19" fmla="*/ 0 h 11"/>
                <a:gd name="T20" fmla="*/ 18 w 18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1">
                  <a:moveTo>
                    <a:pt x="18" y="7"/>
                  </a:moveTo>
                  <a:cubicBezTo>
                    <a:pt x="18" y="7"/>
                    <a:pt x="18" y="8"/>
                    <a:pt x="18" y="8"/>
                  </a:cubicBezTo>
                  <a:cubicBezTo>
                    <a:pt x="17" y="8"/>
                    <a:pt x="16" y="9"/>
                    <a:pt x="15" y="9"/>
                  </a:cubicBezTo>
                  <a:cubicBezTo>
                    <a:pt x="15" y="9"/>
                    <a:pt x="14" y="9"/>
                    <a:pt x="14" y="10"/>
                  </a:cubicBezTo>
                  <a:cubicBezTo>
                    <a:pt x="15" y="10"/>
                    <a:pt x="15" y="10"/>
                    <a:pt x="16" y="10"/>
                  </a:cubicBezTo>
                  <a:cubicBezTo>
                    <a:pt x="11" y="11"/>
                    <a:pt x="3" y="8"/>
                    <a:pt x="0" y="3"/>
                  </a:cubicBezTo>
                  <a:cubicBezTo>
                    <a:pt x="2" y="3"/>
                    <a:pt x="4" y="3"/>
                    <a:pt x="6" y="6"/>
                  </a:cubicBezTo>
                  <a:cubicBezTo>
                    <a:pt x="8" y="8"/>
                    <a:pt x="11" y="6"/>
                    <a:pt x="13" y="7"/>
                  </a:cubicBezTo>
                  <a:cubicBezTo>
                    <a:pt x="15" y="8"/>
                    <a:pt x="15" y="6"/>
                    <a:pt x="14" y="5"/>
                  </a:cubicBezTo>
                  <a:cubicBezTo>
                    <a:pt x="13" y="3"/>
                    <a:pt x="12" y="2"/>
                    <a:pt x="11" y="0"/>
                  </a:cubicBezTo>
                  <a:cubicBezTo>
                    <a:pt x="14" y="2"/>
                    <a:pt x="15" y="5"/>
                    <a:pt x="18" y="7"/>
                  </a:cubicBezTo>
                  <a:close/>
                </a:path>
              </a:pathLst>
            </a:custGeom>
            <a:solidFill>
              <a:srgbClr val="1F0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6" name="Freeform 880">
              <a:extLst>
                <a:ext uri="{FF2B5EF4-FFF2-40B4-BE49-F238E27FC236}">
                  <a16:creationId xmlns:a16="http://schemas.microsoft.com/office/drawing/2014/main" id="{1ABE5EBE-EC59-A04A-9F45-A52860021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" y="1617"/>
              <a:ext cx="48" cy="45"/>
            </a:xfrm>
            <a:custGeom>
              <a:avLst/>
              <a:gdLst>
                <a:gd name="T0" fmla="*/ 0 w 20"/>
                <a:gd name="T1" fmla="*/ 1 h 19"/>
                <a:gd name="T2" fmla="*/ 3 w 20"/>
                <a:gd name="T3" fmla="*/ 1 h 19"/>
                <a:gd name="T4" fmla="*/ 20 w 20"/>
                <a:gd name="T5" fmla="*/ 17 h 19"/>
                <a:gd name="T6" fmla="*/ 19 w 20"/>
                <a:gd name="T7" fmla="*/ 19 h 19"/>
                <a:gd name="T8" fmla="*/ 1 w 20"/>
                <a:gd name="T9" fmla="*/ 1 h 19"/>
                <a:gd name="T10" fmla="*/ 0 w 20"/>
                <a:gd name="T11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9">
                  <a:moveTo>
                    <a:pt x="0" y="1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9" y="6"/>
                    <a:pt x="14" y="12"/>
                    <a:pt x="20" y="17"/>
                  </a:cubicBezTo>
                  <a:cubicBezTo>
                    <a:pt x="20" y="18"/>
                    <a:pt x="19" y="18"/>
                    <a:pt x="19" y="19"/>
                  </a:cubicBezTo>
                  <a:cubicBezTo>
                    <a:pt x="13" y="13"/>
                    <a:pt x="7" y="7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B68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7" name="Freeform 881">
              <a:extLst>
                <a:ext uri="{FF2B5EF4-FFF2-40B4-BE49-F238E27FC236}">
                  <a16:creationId xmlns:a16="http://schemas.microsoft.com/office/drawing/2014/main" id="{44EEC690-28A2-DC7A-B6BB-A20007D23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3" y="1598"/>
              <a:ext cx="26" cy="22"/>
            </a:xfrm>
            <a:custGeom>
              <a:avLst/>
              <a:gdLst>
                <a:gd name="T0" fmla="*/ 5 w 11"/>
                <a:gd name="T1" fmla="*/ 5 h 9"/>
                <a:gd name="T2" fmla="*/ 4 w 11"/>
                <a:gd name="T3" fmla="*/ 0 h 9"/>
                <a:gd name="T4" fmla="*/ 9 w 11"/>
                <a:gd name="T5" fmla="*/ 9 h 9"/>
                <a:gd name="T6" fmla="*/ 10 w 11"/>
                <a:gd name="T7" fmla="*/ 9 h 9"/>
                <a:gd name="T8" fmla="*/ 5 w 11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5" y="5"/>
                  </a:moveTo>
                  <a:cubicBezTo>
                    <a:pt x="5" y="3"/>
                    <a:pt x="0" y="3"/>
                    <a:pt x="4" y="0"/>
                  </a:cubicBezTo>
                  <a:cubicBezTo>
                    <a:pt x="6" y="3"/>
                    <a:pt x="11" y="4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8" y="7"/>
                    <a:pt x="6" y="6"/>
                    <a:pt x="5" y="5"/>
                  </a:cubicBezTo>
                  <a:close/>
                </a:path>
              </a:pathLst>
            </a:custGeom>
            <a:solidFill>
              <a:srgbClr val="1B68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8" name="Freeform 882">
              <a:extLst>
                <a:ext uri="{FF2B5EF4-FFF2-40B4-BE49-F238E27FC236}">
                  <a16:creationId xmlns:a16="http://schemas.microsoft.com/office/drawing/2014/main" id="{55AFC54E-C904-C110-511D-FBB55CBE7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" y="1665"/>
              <a:ext cx="12" cy="14"/>
            </a:xfrm>
            <a:custGeom>
              <a:avLst/>
              <a:gdLst>
                <a:gd name="T0" fmla="*/ 4 w 5"/>
                <a:gd name="T1" fmla="*/ 0 h 6"/>
                <a:gd name="T2" fmla="*/ 0 w 5"/>
                <a:gd name="T3" fmla="*/ 6 h 6"/>
                <a:gd name="T4" fmla="*/ 4 w 5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6">
                  <a:moveTo>
                    <a:pt x="4" y="0"/>
                  </a:moveTo>
                  <a:cubicBezTo>
                    <a:pt x="5" y="3"/>
                    <a:pt x="3" y="5"/>
                    <a:pt x="0" y="6"/>
                  </a:cubicBezTo>
                  <a:cubicBezTo>
                    <a:pt x="1" y="4"/>
                    <a:pt x="1" y="1"/>
                    <a:pt x="4" y="0"/>
                  </a:cubicBezTo>
                  <a:close/>
                </a:path>
              </a:pathLst>
            </a:custGeom>
            <a:solidFill>
              <a:srgbClr val="1F0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9" name="Freeform 883">
              <a:extLst>
                <a:ext uri="{FF2B5EF4-FFF2-40B4-BE49-F238E27FC236}">
                  <a16:creationId xmlns:a16="http://schemas.microsoft.com/office/drawing/2014/main" id="{DBFB663E-1871-FD4F-3BD7-F6D46147C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" y="1681"/>
              <a:ext cx="166" cy="199"/>
            </a:xfrm>
            <a:custGeom>
              <a:avLst/>
              <a:gdLst>
                <a:gd name="T0" fmla="*/ 15 w 70"/>
                <a:gd name="T1" fmla="*/ 4 h 84"/>
                <a:gd name="T2" fmla="*/ 43 w 70"/>
                <a:gd name="T3" fmla="*/ 39 h 84"/>
                <a:gd name="T4" fmla="*/ 60 w 70"/>
                <a:gd name="T5" fmla="*/ 60 h 84"/>
                <a:gd name="T6" fmla="*/ 66 w 70"/>
                <a:gd name="T7" fmla="*/ 69 h 84"/>
                <a:gd name="T8" fmla="*/ 66 w 70"/>
                <a:gd name="T9" fmla="*/ 83 h 84"/>
                <a:gd name="T10" fmla="*/ 62 w 70"/>
                <a:gd name="T11" fmla="*/ 82 h 84"/>
                <a:gd name="T12" fmla="*/ 56 w 70"/>
                <a:gd name="T13" fmla="*/ 74 h 84"/>
                <a:gd name="T14" fmla="*/ 18 w 70"/>
                <a:gd name="T15" fmla="*/ 26 h 84"/>
                <a:gd name="T16" fmla="*/ 3 w 70"/>
                <a:gd name="T17" fmla="*/ 9 h 84"/>
                <a:gd name="T18" fmla="*/ 0 w 70"/>
                <a:gd name="T19" fmla="*/ 5 h 84"/>
                <a:gd name="T20" fmla="*/ 9 w 70"/>
                <a:gd name="T21" fmla="*/ 2 h 84"/>
                <a:gd name="T22" fmla="*/ 15 w 70"/>
                <a:gd name="T23" fmla="*/ 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84">
                  <a:moveTo>
                    <a:pt x="15" y="4"/>
                  </a:moveTo>
                  <a:cubicBezTo>
                    <a:pt x="25" y="15"/>
                    <a:pt x="34" y="26"/>
                    <a:pt x="43" y="39"/>
                  </a:cubicBezTo>
                  <a:cubicBezTo>
                    <a:pt x="48" y="46"/>
                    <a:pt x="52" y="54"/>
                    <a:pt x="60" y="60"/>
                  </a:cubicBezTo>
                  <a:cubicBezTo>
                    <a:pt x="62" y="63"/>
                    <a:pt x="64" y="66"/>
                    <a:pt x="66" y="69"/>
                  </a:cubicBezTo>
                  <a:cubicBezTo>
                    <a:pt x="70" y="72"/>
                    <a:pt x="70" y="80"/>
                    <a:pt x="66" y="83"/>
                  </a:cubicBezTo>
                  <a:cubicBezTo>
                    <a:pt x="65" y="84"/>
                    <a:pt x="63" y="84"/>
                    <a:pt x="62" y="82"/>
                  </a:cubicBezTo>
                  <a:cubicBezTo>
                    <a:pt x="60" y="79"/>
                    <a:pt x="58" y="77"/>
                    <a:pt x="56" y="74"/>
                  </a:cubicBezTo>
                  <a:cubicBezTo>
                    <a:pt x="44" y="58"/>
                    <a:pt x="32" y="41"/>
                    <a:pt x="18" y="26"/>
                  </a:cubicBezTo>
                  <a:cubicBezTo>
                    <a:pt x="13" y="21"/>
                    <a:pt x="8" y="15"/>
                    <a:pt x="3" y="9"/>
                  </a:cubicBezTo>
                  <a:cubicBezTo>
                    <a:pt x="1" y="8"/>
                    <a:pt x="0" y="7"/>
                    <a:pt x="0" y="5"/>
                  </a:cubicBezTo>
                  <a:cubicBezTo>
                    <a:pt x="2" y="0"/>
                    <a:pt x="6" y="2"/>
                    <a:pt x="9" y="2"/>
                  </a:cubicBezTo>
                  <a:cubicBezTo>
                    <a:pt x="11" y="2"/>
                    <a:pt x="13" y="3"/>
                    <a:pt x="15" y="4"/>
                  </a:cubicBezTo>
                  <a:close/>
                </a:path>
              </a:pathLst>
            </a:custGeom>
            <a:solidFill>
              <a:srgbClr val="D583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0" name="Freeform 884">
              <a:extLst>
                <a:ext uri="{FF2B5EF4-FFF2-40B4-BE49-F238E27FC236}">
                  <a16:creationId xmlns:a16="http://schemas.microsoft.com/office/drawing/2014/main" id="{16AD87A9-530D-8001-90D7-55DA32C31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" y="1603"/>
              <a:ext cx="164" cy="204"/>
            </a:xfrm>
            <a:custGeom>
              <a:avLst/>
              <a:gdLst>
                <a:gd name="T0" fmla="*/ 69 w 69"/>
                <a:gd name="T1" fmla="*/ 86 h 86"/>
                <a:gd name="T2" fmla="*/ 63 w 69"/>
                <a:gd name="T3" fmla="*/ 81 h 86"/>
                <a:gd name="T4" fmla="*/ 11 w 69"/>
                <a:gd name="T5" fmla="*/ 16 h 86"/>
                <a:gd name="T6" fmla="*/ 0 w 69"/>
                <a:gd name="T7" fmla="*/ 4 h 86"/>
                <a:gd name="T8" fmla="*/ 12 w 69"/>
                <a:gd name="T9" fmla="*/ 10 h 86"/>
                <a:gd name="T10" fmla="*/ 43 w 69"/>
                <a:gd name="T11" fmla="*/ 43 h 86"/>
                <a:gd name="T12" fmla="*/ 45 w 69"/>
                <a:gd name="T13" fmla="*/ 44 h 86"/>
                <a:gd name="T14" fmla="*/ 43 w 69"/>
                <a:gd name="T15" fmla="*/ 39 h 86"/>
                <a:gd name="T16" fmla="*/ 43 w 69"/>
                <a:gd name="T17" fmla="*/ 38 h 86"/>
                <a:gd name="T18" fmla="*/ 45 w 69"/>
                <a:gd name="T19" fmla="*/ 37 h 86"/>
                <a:gd name="T20" fmla="*/ 46 w 69"/>
                <a:gd name="T21" fmla="*/ 37 h 86"/>
                <a:gd name="T22" fmla="*/ 49 w 69"/>
                <a:gd name="T23" fmla="*/ 39 h 86"/>
                <a:gd name="T24" fmla="*/ 52 w 69"/>
                <a:gd name="T25" fmla="*/ 43 h 86"/>
                <a:gd name="T26" fmla="*/ 65 w 69"/>
                <a:gd name="T27" fmla="*/ 59 h 86"/>
                <a:gd name="T28" fmla="*/ 69 w 69"/>
                <a:gd name="T29" fmla="*/ 67 h 86"/>
                <a:gd name="T30" fmla="*/ 68 w 69"/>
                <a:gd name="T31" fmla="*/ 69 h 86"/>
                <a:gd name="T32" fmla="*/ 64 w 69"/>
                <a:gd name="T33" fmla="*/ 69 h 86"/>
                <a:gd name="T34" fmla="*/ 56 w 69"/>
                <a:gd name="T35" fmla="*/ 57 h 86"/>
                <a:gd name="T36" fmla="*/ 68 w 69"/>
                <a:gd name="T37" fmla="*/ 74 h 86"/>
                <a:gd name="T38" fmla="*/ 69 w 69"/>
                <a:gd name="T3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9" h="86">
                  <a:moveTo>
                    <a:pt x="69" y="86"/>
                  </a:moveTo>
                  <a:cubicBezTo>
                    <a:pt x="66" y="86"/>
                    <a:pt x="64" y="83"/>
                    <a:pt x="63" y="81"/>
                  </a:cubicBezTo>
                  <a:cubicBezTo>
                    <a:pt x="48" y="58"/>
                    <a:pt x="30" y="37"/>
                    <a:pt x="11" y="16"/>
                  </a:cubicBezTo>
                  <a:cubicBezTo>
                    <a:pt x="7" y="12"/>
                    <a:pt x="3" y="8"/>
                    <a:pt x="0" y="4"/>
                  </a:cubicBezTo>
                  <a:cubicBezTo>
                    <a:pt x="6" y="0"/>
                    <a:pt x="9" y="6"/>
                    <a:pt x="12" y="10"/>
                  </a:cubicBezTo>
                  <a:cubicBezTo>
                    <a:pt x="22" y="20"/>
                    <a:pt x="33" y="32"/>
                    <a:pt x="43" y="43"/>
                  </a:cubicBezTo>
                  <a:cubicBezTo>
                    <a:pt x="44" y="43"/>
                    <a:pt x="44" y="43"/>
                    <a:pt x="45" y="44"/>
                  </a:cubicBezTo>
                  <a:cubicBezTo>
                    <a:pt x="45" y="42"/>
                    <a:pt x="43" y="41"/>
                    <a:pt x="43" y="39"/>
                  </a:cubicBezTo>
                  <a:cubicBezTo>
                    <a:pt x="42" y="39"/>
                    <a:pt x="42" y="39"/>
                    <a:pt x="43" y="38"/>
                  </a:cubicBezTo>
                  <a:cubicBezTo>
                    <a:pt x="44" y="39"/>
                    <a:pt x="45" y="39"/>
                    <a:pt x="45" y="37"/>
                  </a:cubicBezTo>
                  <a:cubicBezTo>
                    <a:pt x="45" y="37"/>
                    <a:pt x="45" y="37"/>
                    <a:pt x="46" y="37"/>
                  </a:cubicBezTo>
                  <a:cubicBezTo>
                    <a:pt x="47" y="37"/>
                    <a:pt x="48" y="38"/>
                    <a:pt x="49" y="39"/>
                  </a:cubicBezTo>
                  <a:cubicBezTo>
                    <a:pt x="51" y="40"/>
                    <a:pt x="51" y="41"/>
                    <a:pt x="52" y="43"/>
                  </a:cubicBezTo>
                  <a:cubicBezTo>
                    <a:pt x="57" y="48"/>
                    <a:pt x="61" y="53"/>
                    <a:pt x="65" y="59"/>
                  </a:cubicBezTo>
                  <a:cubicBezTo>
                    <a:pt x="67" y="61"/>
                    <a:pt x="69" y="64"/>
                    <a:pt x="69" y="67"/>
                  </a:cubicBezTo>
                  <a:cubicBezTo>
                    <a:pt x="69" y="68"/>
                    <a:pt x="69" y="69"/>
                    <a:pt x="68" y="69"/>
                  </a:cubicBezTo>
                  <a:cubicBezTo>
                    <a:pt x="67" y="71"/>
                    <a:pt x="66" y="72"/>
                    <a:pt x="64" y="69"/>
                  </a:cubicBezTo>
                  <a:cubicBezTo>
                    <a:pt x="61" y="65"/>
                    <a:pt x="59" y="61"/>
                    <a:pt x="56" y="57"/>
                  </a:cubicBezTo>
                  <a:cubicBezTo>
                    <a:pt x="60" y="62"/>
                    <a:pt x="63" y="68"/>
                    <a:pt x="68" y="74"/>
                  </a:cubicBezTo>
                  <a:cubicBezTo>
                    <a:pt x="68" y="78"/>
                    <a:pt x="67" y="82"/>
                    <a:pt x="69" y="86"/>
                  </a:cubicBezTo>
                  <a:close/>
                </a:path>
              </a:pathLst>
            </a:custGeom>
            <a:solidFill>
              <a:srgbClr val="C578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1" name="Freeform 885">
              <a:extLst>
                <a:ext uri="{FF2B5EF4-FFF2-40B4-BE49-F238E27FC236}">
                  <a16:creationId xmlns:a16="http://schemas.microsoft.com/office/drawing/2014/main" id="{0F9E1C5E-C9A1-8362-1BFD-8A2DCEE0A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8" y="1714"/>
              <a:ext cx="66" cy="116"/>
            </a:xfrm>
            <a:custGeom>
              <a:avLst/>
              <a:gdLst>
                <a:gd name="T0" fmla="*/ 9 w 28"/>
                <a:gd name="T1" fmla="*/ 3 h 49"/>
                <a:gd name="T2" fmla="*/ 11 w 28"/>
                <a:gd name="T3" fmla="*/ 3 h 49"/>
                <a:gd name="T4" fmla="*/ 22 w 28"/>
                <a:gd name="T5" fmla="*/ 15 h 49"/>
                <a:gd name="T6" fmla="*/ 28 w 28"/>
                <a:gd name="T7" fmla="*/ 33 h 49"/>
                <a:gd name="T8" fmla="*/ 27 w 28"/>
                <a:gd name="T9" fmla="*/ 44 h 49"/>
                <a:gd name="T10" fmla="*/ 16 w 28"/>
                <a:gd name="T11" fmla="*/ 49 h 49"/>
                <a:gd name="T12" fmla="*/ 5 w 28"/>
                <a:gd name="T13" fmla="*/ 43 h 49"/>
                <a:gd name="T14" fmla="*/ 1 w 28"/>
                <a:gd name="T15" fmla="*/ 14 h 49"/>
                <a:gd name="T16" fmla="*/ 5 w 28"/>
                <a:gd name="T17" fmla="*/ 6 h 49"/>
                <a:gd name="T18" fmla="*/ 8 w 28"/>
                <a:gd name="T19" fmla="*/ 0 h 49"/>
                <a:gd name="T20" fmla="*/ 9 w 28"/>
                <a:gd name="T21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" h="49">
                  <a:moveTo>
                    <a:pt x="9" y="3"/>
                  </a:moveTo>
                  <a:cubicBezTo>
                    <a:pt x="10" y="3"/>
                    <a:pt x="11" y="3"/>
                    <a:pt x="11" y="3"/>
                  </a:cubicBezTo>
                  <a:cubicBezTo>
                    <a:pt x="17" y="5"/>
                    <a:pt x="19" y="11"/>
                    <a:pt x="22" y="15"/>
                  </a:cubicBezTo>
                  <a:cubicBezTo>
                    <a:pt x="25" y="20"/>
                    <a:pt x="27" y="26"/>
                    <a:pt x="28" y="33"/>
                  </a:cubicBezTo>
                  <a:cubicBezTo>
                    <a:pt x="28" y="37"/>
                    <a:pt x="28" y="40"/>
                    <a:pt x="27" y="44"/>
                  </a:cubicBezTo>
                  <a:cubicBezTo>
                    <a:pt x="25" y="48"/>
                    <a:pt x="21" y="49"/>
                    <a:pt x="16" y="49"/>
                  </a:cubicBezTo>
                  <a:cubicBezTo>
                    <a:pt x="11" y="49"/>
                    <a:pt x="6" y="47"/>
                    <a:pt x="5" y="43"/>
                  </a:cubicBezTo>
                  <a:cubicBezTo>
                    <a:pt x="3" y="33"/>
                    <a:pt x="0" y="24"/>
                    <a:pt x="1" y="14"/>
                  </a:cubicBezTo>
                  <a:cubicBezTo>
                    <a:pt x="1" y="10"/>
                    <a:pt x="3" y="8"/>
                    <a:pt x="5" y="6"/>
                  </a:cubicBezTo>
                  <a:cubicBezTo>
                    <a:pt x="6" y="4"/>
                    <a:pt x="8" y="2"/>
                    <a:pt x="8" y="0"/>
                  </a:cubicBezTo>
                  <a:cubicBezTo>
                    <a:pt x="10" y="0"/>
                    <a:pt x="9" y="2"/>
                    <a:pt x="9" y="3"/>
                  </a:cubicBezTo>
                  <a:close/>
                </a:path>
              </a:pathLst>
            </a:custGeom>
            <a:solidFill>
              <a:srgbClr val="F9D7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2" name="Freeform 886">
              <a:extLst>
                <a:ext uri="{FF2B5EF4-FFF2-40B4-BE49-F238E27FC236}">
                  <a16:creationId xmlns:a16="http://schemas.microsoft.com/office/drawing/2014/main" id="{44A2A005-A999-F824-2053-1A7CD3DCD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" y="1833"/>
              <a:ext cx="73" cy="61"/>
            </a:xfrm>
            <a:custGeom>
              <a:avLst/>
              <a:gdLst>
                <a:gd name="T0" fmla="*/ 3 w 31"/>
                <a:gd name="T1" fmla="*/ 9 h 26"/>
                <a:gd name="T2" fmla="*/ 8 w 31"/>
                <a:gd name="T3" fmla="*/ 17 h 26"/>
                <a:gd name="T4" fmla="*/ 11 w 31"/>
                <a:gd name="T5" fmla="*/ 19 h 26"/>
                <a:gd name="T6" fmla="*/ 14 w 31"/>
                <a:gd name="T7" fmla="*/ 16 h 26"/>
                <a:gd name="T8" fmla="*/ 12 w 31"/>
                <a:gd name="T9" fmla="*/ 5 h 26"/>
                <a:gd name="T10" fmla="*/ 18 w 31"/>
                <a:gd name="T11" fmla="*/ 4 h 26"/>
                <a:gd name="T12" fmla="*/ 31 w 31"/>
                <a:gd name="T13" fmla="*/ 3 h 26"/>
                <a:gd name="T14" fmla="*/ 27 w 31"/>
                <a:gd name="T15" fmla="*/ 3 h 26"/>
                <a:gd name="T16" fmla="*/ 17 w 31"/>
                <a:gd name="T17" fmla="*/ 12 h 26"/>
                <a:gd name="T18" fmla="*/ 17 w 31"/>
                <a:gd name="T19" fmla="*/ 19 h 26"/>
                <a:gd name="T20" fmla="*/ 16 w 31"/>
                <a:gd name="T21" fmla="*/ 21 h 26"/>
                <a:gd name="T22" fmla="*/ 15 w 31"/>
                <a:gd name="T23" fmla="*/ 18 h 26"/>
                <a:gd name="T24" fmla="*/ 12 w 31"/>
                <a:gd name="T25" fmla="*/ 25 h 26"/>
                <a:gd name="T26" fmla="*/ 7 w 31"/>
                <a:gd name="T27" fmla="*/ 22 h 26"/>
                <a:gd name="T28" fmla="*/ 0 w 31"/>
                <a:gd name="T29" fmla="*/ 11 h 26"/>
                <a:gd name="T30" fmla="*/ 3 w 31"/>
                <a:gd name="T31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26">
                  <a:moveTo>
                    <a:pt x="3" y="9"/>
                  </a:moveTo>
                  <a:cubicBezTo>
                    <a:pt x="5" y="11"/>
                    <a:pt x="6" y="14"/>
                    <a:pt x="8" y="17"/>
                  </a:cubicBezTo>
                  <a:cubicBezTo>
                    <a:pt x="9" y="18"/>
                    <a:pt x="9" y="19"/>
                    <a:pt x="11" y="19"/>
                  </a:cubicBezTo>
                  <a:cubicBezTo>
                    <a:pt x="12" y="18"/>
                    <a:pt x="14" y="17"/>
                    <a:pt x="14" y="16"/>
                  </a:cubicBezTo>
                  <a:cubicBezTo>
                    <a:pt x="13" y="12"/>
                    <a:pt x="15" y="8"/>
                    <a:pt x="12" y="5"/>
                  </a:cubicBezTo>
                  <a:cubicBezTo>
                    <a:pt x="14" y="6"/>
                    <a:pt x="16" y="6"/>
                    <a:pt x="18" y="4"/>
                  </a:cubicBezTo>
                  <a:cubicBezTo>
                    <a:pt x="22" y="0"/>
                    <a:pt x="26" y="3"/>
                    <a:pt x="31" y="3"/>
                  </a:cubicBezTo>
                  <a:cubicBezTo>
                    <a:pt x="29" y="3"/>
                    <a:pt x="28" y="3"/>
                    <a:pt x="27" y="3"/>
                  </a:cubicBezTo>
                  <a:cubicBezTo>
                    <a:pt x="20" y="3"/>
                    <a:pt x="18" y="4"/>
                    <a:pt x="17" y="12"/>
                  </a:cubicBezTo>
                  <a:cubicBezTo>
                    <a:pt x="17" y="14"/>
                    <a:pt x="17" y="16"/>
                    <a:pt x="17" y="19"/>
                  </a:cubicBezTo>
                  <a:cubicBezTo>
                    <a:pt x="16" y="19"/>
                    <a:pt x="17" y="20"/>
                    <a:pt x="16" y="21"/>
                  </a:cubicBezTo>
                  <a:cubicBezTo>
                    <a:pt x="15" y="21"/>
                    <a:pt x="15" y="19"/>
                    <a:pt x="15" y="18"/>
                  </a:cubicBezTo>
                  <a:cubicBezTo>
                    <a:pt x="9" y="19"/>
                    <a:pt x="12" y="23"/>
                    <a:pt x="12" y="25"/>
                  </a:cubicBezTo>
                  <a:cubicBezTo>
                    <a:pt x="9" y="26"/>
                    <a:pt x="11" y="21"/>
                    <a:pt x="7" y="22"/>
                  </a:cubicBezTo>
                  <a:cubicBezTo>
                    <a:pt x="5" y="21"/>
                    <a:pt x="0" y="13"/>
                    <a:pt x="0" y="11"/>
                  </a:cubicBezTo>
                  <a:cubicBezTo>
                    <a:pt x="1" y="9"/>
                    <a:pt x="2" y="9"/>
                    <a:pt x="3" y="9"/>
                  </a:cubicBezTo>
                  <a:close/>
                </a:path>
              </a:pathLst>
            </a:custGeom>
            <a:solidFill>
              <a:srgbClr val="7E50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3" name="Freeform 887">
              <a:extLst>
                <a:ext uri="{FF2B5EF4-FFF2-40B4-BE49-F238E27FC236}">
                  <a16:creationId xmlns:a16="http://schemas.microsoft.com/office/drawing/2014/main" id="{F62ED1F3-B402-66FD-A614-0C09A89A1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1" y="1693"/>
              <a:ext cx="48" cy="69"/>
            </a:xfrm>
            <a:custGeom>
              <a:avLst/>
              <a:gdLst>
                <a:gd name="T0" fmla="*/ 18 w 20"/>
                <a:gd name="T1" fmla="*/ 29 h 29"/>
                <a:gd name="T2" fmla="*/ 1 w 20"/>
                <a:gd name="T3" fmla="*/ 7 h 29"/>
                <a:gd name="T4" fmla="*/ 0 w 20"/>
                <a:gd name="T5" fmla="*/ 5 h 29"/>
                <a:gd name="T6" fmla="*/ 5 w 20"/>
                <a:gd name="T7" fmla="*/ 7 h 29"/>
                <a:gd name="T8" fmla="*/ 15 w 20"/>
                <a:gd name="T9" fmla="*/ 21 h 29"/>
                <a:gd name="T10" fmla="*/ 16 w 20"/>
                <a:gd name="T11" fmla="*/ 14 h 29"/>
                <a:gd name="T12" fmla="*/ 16 w 20"/>
                <a:gd name="T13" fmla="*/ 14 h 29"/>
                <a:gd name="T14" fmla="*/ 13 w 20"/>
                <a:gd name="T15" fmla="*/ 2 h 29"/>
                <a:gd name="T16" fmla="*/ 13 w 20"/>
                <a:gd name="T17" fmla="*/ 0 h 29"/>
                <a:gd name="T18" fmla="*/ 19 w 20"/>
                <a:gd name="T19" fmla="*/ 19 h 29"/>
                <a:gd name="T20" fmla="*/ 19 w 20"/>
                <a:gd name="T21" fmla="*/ 28 h 29"/>
                <a:gd name="T22" fmla="*/ 18 w 20"/>
                <a:gd name="T2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29">
                  <a:moveTo>
                    <a:pt x="18" y="29"/>
                  </a:moveTo>
                  <a:cubicBezTo>
                    <a:pt x="13" y="21"/>
                    <a:pt x="7" y="14"/>
                    <a:pt x="1" y="7"/>
                  </a:cubicBezTo>
                  <a:cubicBezTo>
                    <a:pt x="0" y="6"/>
                    <a:pt x="0" y="6"/>
                    <a:pt x="0" y="5"/>
                  </a:cubicBezTo>
                  <a:cubicBezTo>
                    <a:pt x="3" y="3"/>
                    <a:pt x="4" y="5"/>
                    <a:pt x="5" y="7"/>
                  </a:cubicBezTo>
                  <a:cubicBezTo>
                    <a:pt x="8" y="11"/>
                    <a:pt x="12" y="16"/>
                    <a:pt x="15" y="21"/>
                  </a:cubicBezTo>
                  <a:cubicBezTo>
                    <a:pt x="16" y="18"/>
                    <a:pt x="14" y="16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0"/>
                    <a:pt x="15" y="6"/>
                    <a:pt x="13" y="2"/>
                  </a:cubicBezTo>
                  <a:cubicBezTo>
                    <a:pt x="13" y="1"/>
                    <a:pt x="11" y="1"/>
                    <a:pt x="13" y="0"/>
                  </a:cubicBezTo>
                  <a:cubicBezTo>
                    <a:pt x="18" y="5"/>
                    <a:pt x="19" y="12"/>
                    <a:pt x="19" y="19"/>
                  </a:cubicBezTo>
                  <a:cubicBezTo>
                    <a:pt x="18" y="22"/>
                    <a:pt x="17" y="25"/>
                    <a:pt x="19" y="28"/>
                  </a:cubicBezTo>
                  <a:cubicBezTo>
                    <a:pt x="20" y="29"/>
                    <a:pt x="18" y="29"/>
                    <a:pt x="18" y="29"/>
                  </a:cubicBezTo>
                  <a:close/>
                </a:path>
              </a:pathLst>
            </a:custGeom>
            <a:solidFill>
              <a:srgbClr val="592C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4" name="Freeform 888">
              <a:extLst>
                <a:ext uri="{FF2B5EF4-FFF2-40B4-BE49-F238E27FC236}">
                  <a16:creationId xmlns:a16="http://schemas.microsoft.com/office/drawing/2014/main" id="{53BCFC13-3101-D94B-66C3-25B9B7409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" y="1733"/>
              <a:ext cx="35" cy="45"/>
            </a:xfrm>
            <a:custGeom>
              <a:avLst/>
              <a:gdLst>
                <a:gd name="T0" fmla="*/ 15 w 15"/>
                <a:gd name="T1" fmla="*/ 19 h 19"/>
                <a:gd name="T2" fmla="*/ 9 w 15"/>
                <a:gd name="T3" fmla="*/ 12 h 19"/>
                <a:gd name="T4" fmla="*/ 0 w 15"/>
                <a:gd name="T5" fmla="*/ 0 h 19"/>
                <a:gd name="T6" fmla="*/ 8 w 15"/>
                <a:gd name="T7" fmla="*/ 8 h 19"/>
                <a:gd name="T8" fmla="*/ 12 w 15"/>
                <a:gd name="T9" fmla="*/ 14 h 19"/>
                <a:gd name="T10" fmla="*/ 15 w 15"/>
                <a:gd name="T11" fmla="*/ 14 h 19"/>
                <a:gd name="T12" fmla="*/ 15 w 15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9">
                  <a:moveTo>
                    <a:pt x="15" y="19"/>
                  </a:moveTo>
                  <a:cubicBezTo>
                    <a:pt x="12" y="18"/>
                    <a:pt x="11" y="15"/>
                    <a:pt x="9" y="12"/>
                  </a:cubicBezTo>
                  <a:cubicBezTo>
                    <a:pt x="6" y="8"/>
                    <a:pt x="3" y="4"/>
                    <a:pt x="0" y="0"/>
                  </a:cubicBezTo>
                  <a:cubicBezTo>
                    <a:pt x="4" y="1"/>
                    <a:pt x="6" y="5"/>
                    <a:pt x="8" y="8"/>
                  </a:cubicBezTo>
                  <a:cubicBezTo>
                    <a:pt x="10" y="10"/>
                    <a:pt x="11" y="12"/>
                    <a:pt x="12" y="14"/>
                  </a:cubicBezTo>
                  <a:cubicBezTo>
                    <a:pt x="13" y="17"/>
                    <a:pt x="14" y="14"/>
                    <a:pt x="15" y="14"/>
                  </a:cubicBezTo>
                  <a:cubicBezTo>
                    <a:pt x="15" y="16"/>
                    <a:pt x="15" y="17"/>
                    <a:pt x="15" y="19"/>
                  </a:cubicBezTo>
                  <a:close/>
                </a:path>
              </a:pathLst>
            </a:custGeom>
            <a:solidFill>
              <a:srgbClr val="592C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5" name="Freeform 889">
              <a:extLst>
                <a:ext uri="{FF2B5EF4-FFF2-40B4-BE49-F238E27FC236}">
                  <a16:creationId xmlns:a16="http://schemas.microsoft.com/office/drawing/2014/main" id="{0E6B46B4-DADD-1E06-EF12-FD52E66B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2" y="1679"/>
              <a:ext cx="12" cy="42"/>
            </a:xfrm>
            <a:custGeom>
              <a:avLst/>
              <a:gdLst>
                <a:gd name="T0" fmla="*/ 3 w 5"/>
                <a:gd name="T1" fmla="*/ 18 h 18"/>
                <a:gd name="T2" fmla="*/ 2 w 5"/>
                <a:gd name="T3" fmla="*/ 15 h 18"/>
                <a:gd name="T4" fmla="*/ 2 w 5"/>
                <a:gd name="T5" fmla="*/ 9 h 18"/>
                <a:gd name="T6" fmla="*/ 0 w 5"/>
                <a:gd name="T7" fmla="*/ 5 h 18"/>
                <a:gd name="T8" fmla="*/ 0 w 5"/>
                <a:gd name="T9" fmla="*/ 4 h 18"/>
                <a:gd name="T10" fmla="*/ 4 w 5"/>
                <a:gd name="T11" fmla="*/ 4 h 18"/>
                <a:gd name="T12" fmla="*/ 4 w 5"/>
                <a:gd name="T13" fmla="*/ 14 h 18"/>
                <a:gd name="T14" fmla="*/ 3 w 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18">
                  <a:moveTo>
                    <a:pt x="3" y="18"/>
                  </a:moveTo>
                  <a:cubicBezTo>
                    <a:pt x="2" y="18"/>
                    <a:pt x="4" y="15"/>
                    <a:pt x="2" y="15"/>
                  </a:cubicBezTo>
                  <a:cubicBezTo>
                    <a:pt x="2" y="13"/>
                    <a:pt x="3" y="11"/>
                    <a:pt x="2" y="9"/>
                  </a:cubicBezTo>
                  <a:cubicBezTo>
                    <a:pt x="2" y="7"/>
                    <a:pt x="4" y="4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3" y="0"/>
                    <a:pt x="4" y="4"/>
                  </a:cubicBezTo>
                  <a:cubicBezTo>
                    <a:pt x="3" y="7"/>
                    <a:pt x="5" y="10"/>
                    <a:pt x="4" y="14"/>
                  </a:cubicBezTo>
                  <a:cubicBezTo>
                    <a:pt x="4" y="15"/>
                    <a:pt x="4" y="17"/>
                    <a:pt x="3" y="18"/>
                  </a:cubicBezTo>
                  <a:close/>
                </a:path>
              </a:pathLst>
            </a:custGeom>
            <a:solidFill>
              <a:srgbClr val="1F0D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6" name="Freeform 890">
              <a:extLst>
                <a:ext uri="{FF2B5EF4-FFF2-40B4-BE49-F238E27FC236}">
                  <a16:creationId xmlns:a16="http://schemas.microsoft.com/office/drawing/2014/main" id="{DAEC32AD-A905-85F1-4D66-9C90861C8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5" y="1515"/>
              <a:ext cx="45" cy="57"/>
            </a:xfrm>
            <a:custGeom>
              <a:avLst/>
              <a:gdLst>
                <a:gd name="T0" fmla="*/ 1 w 19"/>
                <a:gd name="T1" fmla="*/ 3 h 24"/>
                <a:gd name="T2" fmla="*/ 0 w 19"/>
                <a:gd name="T3" fmla="*/ 2 h 24"/>
                <a:gd name="T4" fmla="*/ 3 w 19"/>
                <a:gd name="T5" fmla="*/ 3 h 24"/>
                <a:gd name="T6" fmla="*/ 12 w 19"/>
                <a:gd name="T7" fmla="*/ 16 h 24"/>
                <a:gd name="T8" fmla="*/ 19 w 19"/>
                <a:gd name="T9" fmla="*/ 24 h 24"/>
                <a:gd name="T10" fmla="*/ 6 w 19"/>
                <a:gd name="T11" fmla="*/ 11 h 24"/>
                <a:gd name="T12" fmla="*/ 1 w 19"/>
                <a:gd name="T13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4">
                  <a:moveTo>
                    <a:pt x="1" y="3"/>
                  </a:moveTo>
                  <a:cubicBezTo>
                    <a:pt x="1" y="2"/>
                    <a:pt x="0" y="2"/>
                    <a:pt x="0" y="2"/>
                  </a:cubicBezTo>
                  <a:cubicBezTo>
                    <a:pt x="2" y="0"/>
                    <a:pt x="2" y="3"/>
                    <a:pt x="3" y="3"/>
                  </a:cubicBezTo>
                  <a:cubicBezTo>
                    <a:pt x="7" y="7"/>
                    <a:pt x="10" y="11"/>
                    <a:pt x="12" y="16"/>
                  </a:cubicBezTo>
                  <a:cubicBezTo>
                    <a:pt x="14" y="19"/>
                    <a:pt x="18" y="20"/>
                    <a:pt x="19" y="24"/>
                  </a:cubicBezTo>
                  <a:cubicBezTo>
                    <a:pt x="14" y="20"/>
                    <a:pt x="9" y="16"/>
                    <a:pt x="6" y="11"/>
                  </a:cubicBezTo>
                  <a:cubicBezTo>
                    <a:pt x="4" y="8"/>
                    <a:pt x="3" y="5"/>
                    <a:pt x="1" y="3"/>
                  </a:cubicBezTo>
                  <a:close/>
                </a:path>
              </a:pathLst>
            </a:custGeom>
            <a:solidFill>
              <a:srgbClr val="4216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7" name="Freeform 891">
              <a:extLst>
                <a:ext uri="{FF2B5EF4-FFF2-40B4-BE49-F238E27FC236}">
                  <a16:creationId xmlns:a16="http://schemas.microsoft.com/office/drawing/2014/main" id="{F5AF2696-058E-C170-E3ED-F918C1449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1567"/>
              <a:ext cx="31" cy="45"/>
            </a:xfrm>
            <a:custGeom>
              <a:avLst/>
              <a:gdLst>
                <a:gd name="T0" fmla="*/ 0 w 13"/>
                <a:gd name="T1" fmla="*/ 0 h 19"/>
                <a:gd name="T2" fmla="*/ 11 w 13"/>
                <a:gd name="T3" fmla="*/ 19 h 19"/>
                <a:gd name="T4" fmla="*/ 0 w 13"/>
                <a:gd name="T5" fmla="*/ 1 h 19"/>
                <a:gd name="T6" fmla="*/ 0 w 1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9">
                  <a:moveTo>
                    <a:pt x="0" y="0"/>
                  </a:moveTo>
                  <a:cubicBezTo>
                    <a:pt x="8" y="4"/>
                    <a:pt x="13" y="11"/>
                    <a:pt x="11" y="19"/>
                  </a:cubicBezTo>
                  <a:cubicBezTo>
                    <a:pt x="10" y="11"/>
                    <a:pt x="6" y="5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41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8" name="Freeform 892">
              <a:extLst>
                <a:ext uri="{FF2B5EF4-FFF2-40B4-BE49-F238E27FC236}">
                  <a16:creationId xmlns:a16="http://schemas.microsoft.com/office/drawing/2014/main" id="{0DC8CC5F-EF91-BCF5-61A5-C76467E38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2" y="1513"/>
              <a:ext cx="31" cy="43"/>
            </a:xfrm>
            <a:custGeom>
              <a:avLst/>
              <a:gdLst>
                <a:gd name="T0" fmla="*/ 0 w 13"/>
                <a:gd name="T1" fmla="*/ 0 h 18"/>
                <a:gd name="T2" fmla="*/ 6 w 13"/>
                <a:gd name="T3" fmla="*/ 8 h 18"/>
                <a:gd name="T4" fmla="*/ 13 w 13"/>
                <a:gd name="T5" fmla="*/ 16 h 18"/>
                <a:gd name="T6" fmla="*/ 10 w 13"/>
                <a:gd name="T7" fmla="*/ 16 h 18"/>
                <a:gd name="T8" fmla="*/ 1 w 13"/>
                <a:gd name="T9" fmla="*/ 3 h 18"/>
                <a:gd name="T10" fmla="*/ 0 w 13"/>
                <a:gd name="T11" fmla="*/ 1 h 18"/>
                <a:gd name="T12" fmla="*/ 0 w 13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8">
                  <a:moveTo>
                    <a:pt x="0" y="0"/>
                  </a:moveTo>
                  <a:cubicBezTo>
                    <a:pt x="4" y="2"/>
                    <a:pt x="5" y="5"/>
                    <a:pt x="6" y="8"/>
                  </a:cubicBezTo>
                  <a:cubicBezTo>
                    <a:pt x="8" y="11"/>
                    <a:pt x="10" y="14"/>
                    <a:pt x="13" y="16"/>
                  </a:cubicBezTo>
                  <a:cubicBezTo>
                    <a:pt x="12" y="18"/>
                    <a:pt x="11" y="16"/>
                    <a:pt x="10" y="16"/>
                  </a:cubicBezTo>
                  <a:cubicBezTo>
                    <a:pt x="5" y="13"/>
                    <a:pt x="3" y="8"/>
                    <a:pt x="1" y="3"/>
                  </a:cubicBezTo>
                  <a:cubicBezTo>
                    <a:pt x="1" y="2"/>
                    <a:pt x="1" y="2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216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9" name="Freeform 893">
              <a:extLst>
                <a:ext uri="{FF2B5EF4-FFF2-40B4-BE49-F238E27FC236}">
                  <a16:creationId xmlns:a16="http://schemas.microsoft.com/office/drawing/2014/main" id="{A65F3532-7651-FC3E-47BF-5544AF465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2" y="1520"/>
              <a:ext cx="24" cy="33"/>
            </a:xfrm>
            <a:custGeom>
              <a:avLst/>
              <a:gdLst>
                <a:gd name="T0" fmla="*/ 1 w 10"/>
                <a:gd name="T1" fmla="*/ 0 h 14"/>
                <a:gd name="T2" fmla="*/ 10 w 10"/>
                <a:gd name="T3" fmla="*/ 13 h 14"/>
                <a:gd name="T4" fmla="*/ 9 w 10"/>
                <a:gd name="T5" fmla="*/ 14 h 14"/>
                <a:gd name="T6" fmla="*/ 0 w 10"/>
                <a:gd name="T7" fmla="*/ 1 h 14"/>
                <a:gd name="T8" fmla="*/ 1 w 1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4">
                  <a:moveTo>
                    <a:pt x="1" y="0"/>
                  </a:moveTo>
                  <a:cubicBezTo>
                    <a:pt x="5" y="3"/>
                    <a:pt x="6" y="9"/>
                    <a:pt x="10" y="13"/>
                  </a:cubicBezTo>
                  <a:cubicBezTo>
                    <a:pt x="9" y="13"/>
                    <a:pt x="9" y="13"/>
                    <a:pt x="9" y="14"/>
                  </a:cubicBezTo>
                  <a:cubicBezTo>
                    <a:pt x="5" y="10"/>
                    <a:pt x="2" y="6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04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0" name="Freeform 894">
              <a:extLst>
                <a:ext uri="{FF2B5EF4-FFF2-40B4-BE49-F238E27FC236}">
                  <a16:creationId xmlns:a16="http://schemas.microsoft.com/office/drawing/2014/main" id="{446B426E-D4A0-0CB2-5AB4-B2858BAD0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" y="1501"/>
              <a:ext cx="12" cy="14"/>
            </a:xfrm>
            <a:custGeom>
              <a:avLst/>
              <a:gdLst>
                <a:gd name="T0" fmla="*/ 5 w 5"/>
                <a:gd name="T1" fmla="*/ 5 h 6"/>
                <a:gd name="T2" fmla="*/ 5 w 5"/>
                <a:gd name="T3" fmla="*/ 6 h 6"/>
                <a:gd name="T4" fmla="*/ 0 w 5"/>
                <a:gd name="T5" fmla="*/ 0 h 6"/>
                <a:gd name="T6" fmla="*/ 5 w 5"/>
                <a:gd name="T7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6">
                  <a:moveTo>
                    <a:pt x="5" y="5"/>
                  </a:moveTo>
                  <a:cubicBezTo>
                    <a:pt x="5" y="5"/>
                    <a:pt x="5" y="6"/>
                    <a:pt x="5" y="6"/>
                  </a:cubicBezTo>
                  <a:cubicBezTo>
                    <a:pt x="3" y="4"/>
                    <a:pt x="1" y="3"/>
                    <a:pt x="0" y="0"/>
                  </a:cubicBezTo>
                  <a:cubicBezTo>
                    <a:pt x="2" y="2"/>
                    <a:pt x="4" y="3"/>
                    <a:pt x="5" y="5"/>
                  </a:cubicBezTo>
                  <a:close/>
                </a:path>
              </a:pathLst>
            </a:custGeom>
            <a:solidFill>
              <a:srgbClr val="604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1" name="Freeform 895">
              <a:extLst>
                <a:ext uri="{FF2B5EF4-FFF2-40B4-BE49-F238E27FC236}">
                  <a16:creationId xmlns:a16="http://schemas.microsoft.com/office/drawing/2014/main" id="{4EEF29E1-8C2F-F612-295A-D6781200D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" y="1463"/>
              <a:ext cx="114" cy="52"/>
            </a:xfrm>
            <a:custGeom>
              <a:avLst/>
              <a:gdLst>
                <a:gd name="T0" fmla="*/ 48 w 48"/>
                <a:gd name="T1" fmla="*/ 22 h 22"/>
                <a:gd name="T2" fmla="*/ 38 w 48"/>
                <a:gd name="T3" fmla="*/ 16 h 22"/>
                <a:gd name="T4" fmla="*/ 22 w 48"/>
                <a:gd name="T5" fmla="*/ 5 h 22"/>
                <a:gd name="T6" fmla="*/ 0 w 48"/>
                <a:gd name="T7" fmla="*/ 15 h 22"/>
                <a:gd name="T8" fmla="*/ 18 w 48"/>
                <a:gd name="T9" fmla="*/ 2 h 22"/>
                <a:gd name="T10" fmla="*/ 25 w 48"/>
                <a:gd name="T11" fmla="*/ 4 h 22"/>
                <a:gd name="T12" fmla="*/ 39 w 48"/>
                <a:gd name="T13" fmla="*/ 14 h 22"/>
                <a:gd name="T14" fmla="*/ 39 w 48"/>
                <a:gd name="T15" fmla="*/ 14 h 22"/>
                <a:gd name="T16" fmla="*/ 48 w 48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22">
                  <a:moveTo>
                    <a:pt x="48" y="22"/>
                  </a:moveTo>
                  <a:cubicBezTo>
                    <a:pt x="44" y="21"/>
                    <a:pt x="41" y="18"/>
                    <a:pt x="38" y="16"/>
                  </a:cubicBezTo>
                  <a:cubicBezTo>
                    <a:pt x="33" y="12"/>
                    <a:pt x="29" y="7"/>
                    <a:pt x="22" y="5"/>
                  </a:cubicBezTo>
                  <a:cubicBezTo>
                    <a:pt x="12" y="1"/>
                    <a:pt x="5" y="5"/>
                    <a:pt x="0" y="15"/>
                  </a:cubicBezTo>
                  <a:cubicBezTo>
                    <a:pt x="0" y="7"/>
                    <a:pt x="9" y="0"/>
                    <a:pt x="18" y="2"/>
                  </a:cubicBezTo>
                  <a:cubicBezTo>
                    <a:pt x="20" y="2"/>
                    <a:pt x="23" y="3"/>
                    <a:pt x="25" y="4"/>
                  </a:cubicBezTo>
                  <a:cubicBezTo>
                    <a:pt x="30" y="7"/>
                    <a:pt x="34" y="10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1" y="17"/>
                    <a:pt x="45" y="19"/>
                    <a:pt x="48" y="22"/>
                  </a:cubicBezTo>
                  <a:close/>
                </a:path>
              </a:pathLst>
            </a:custGeom>
            <a:solidFill>
              <a:srgbClr val="3F1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2" name="Freeform 896">
              <a:extLst>
                <a:ext uri="{FF2B5EF4-FFF2-40B4-BE49-F238E27FC236}">
                  <a16:creationId xmlns:a16="http://schemas.microsoft.com/office/drawing/2014/main" id="{BE539F1B-3D98-620C-37C1-B1B1B34EE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7" y="1487"/>
              <a:ext cx="71" cy="35"/>
            </a:xfrm>
            <a:custGeom>
              <a:avLst/>
              <a:gdLst>
                <a:gd name="T0" fmla="*/ 1 w 30"/>
                <a:gd name="T1" fmla="*/ 14 h 15"/>
                <a:gd name="T2" fmla="*/ 0 w 30"/>
                <a:gd name="T3" fmla="*/ 12 h 15"/>
                <a:gd name="T4" fmla="*/ 0 w 30"/>
                <a:gd name="T5" fmla="*/ 11 h 15"/>
                <a:gd name="T6" fmla="*/ 0 w 30"/>
                <a:gd name="T7" fmla="*/ 11 h 15"/>
                <a:gd name="T8" fmla="*/ 6 w 30"/>
                <a:gd name="T9" fmla="*/ 4 h 15"/>
                <a:gd name="T10" fmla="*/ 16 w 30"/>
                <a:gd name="T11" fmla="*/ 2 h 15"/>
                <a:gd name="T12" fmla="*/ 28 w 30"/>
                <a:gd name="T13" fmla="*/ 12 h 15"/>
                <a:gd name="T14" fmla="*/ 29 w 30"/>
                <a:gd name="T15" fmla="*/ 14 h 15"/>
                <a:gd name="T16" fmla="*/ 27 w 30"/>
                <a:gd name="T17" fmla="*/ 15 h 15"/>
                <a:gd name="T18" fmla="*/ 23 w 30"/>
                <a:gd name="T19" fmla="*/ 12 h 15"/>
                <a:gd name="T20" fmla="*/ 18 w 30"/>
                <a:gd name="T21" fmla="*/ 8 h 15"/>
                <a:gd name="T22" fmla="*/ 2 w 30"/>
                <a:gd name="T23" fmla="*/ 13 h 15"/>
                <a:gd name="T24" fmla="*/ 2 w 30"/>
                <a:gd name="T25" fmla="*/ 13 h 15"/>
                <a:gd name="T26" fmla="*/ 1 w 30"/>
                <a:gd name="T27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15">
                  <a:moveTo>
                    <a:pt x="1" y="14"/>
                  </a:moveTo>
                  <a:cubicBezTo>
                    <a:pt x="0" y="13"/>
                    <a:pt x="0" y="13"/>
                    <a:pt x="0" y="12"/>
                  </a:cubicBezTo>
                  <a:cubicBezTo>
                    <a:pt x="0" y="12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8"/>
                    <a:pt x="4" y="6"/>
                    <a:pt x="6" y="4"/>
                  </a:cubicBezTo>
                  <a:cubicBezTo>
                    <a:pt x="10" y="0"/>
                    <a:pt x="12" y="0"/>
                    <a:pt x="16" y="2"/>
                  </a:cubicBezTo>
                  <a:cubicBezTo>
                    <a:pt x="21" y="5"/>
                    <a:pt x="25" y="8"/>
                    <a:pt x="28" y="12"/>
                  </a:cubicBezTo>
                  <a:cubicBezTo>
                    <a:pt x="29" y="12"/>
                    <a:pt x="30" y="13"/>
                    <a:pt x="29" y="14"/>
                  </a:cubicBezTo>
                  <a:cubicBezTo>
                    <a:pt x="29" y="15"/>
                    <a:pt x="28" y="15"/>
                    <a:pt x="27" y="15"/>
                  </a:cubicBezTo>
                  <a:cubicBezTo>
                    <a:pt x="25" y="14"/>
                    <a:pt x="24" y="14"/>
                    <a:pt x="23" y="12"/>
                  </a:cubicBezTo>
                  <a:cubicBezTo>
                    <a:pt x="22" y="11"/>
                    <a:pt x="20" y="10"/>
                    <a:pt x="18" y="8"/>
                  </a:cubicBezTo>
                  <a:cubicBezTo>
                    <a:pt x="11" y="4"/>
                    <a:pt x="6" y="6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4"/>
                    <a:pt x="1" y="14"/>
                  </a:cubicBezTo>
                  <a:close/>
                </a:path>
              </a:pathLst>
            </a:custGeom>
            <a:solidFill>
              <a:srgbClr val="A67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3" name="Freeform 897">
              <a:extLst>
                <a:ext uri="{FF2B5EF4-FFF2-40B4-BE49-F238E27FC236}">
                  <a16:creationId xmlns:a16="http://schemas.microsoft.com/office/drawing/2014/main" id="{D10B8F6D-E013-F07F-E88B-199563284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9" y="1449"/>
              <a:ext cx="55" cy="21"/>
            </a:xfrm>
            <a:custGeom>
              <a:avLst/>
              <a:gdLst>
                <a:gd name="T0" fmla="*/ 20 w 23"/>
                <a:gd name="T1" fmla="*/ 5 h 9"/>
                <a:gd name="T2" fmla="*/ 23 w 23"/>
                <a:gd name="T3" fmla="*/ 8 h 9"/>
                <a:gd name="T4" fmla="*/ 20 w 23"/>
                <a:gd name="T5" fmla="*/ 7 h 9"/>
                <a:gd name="T6" fmla="*/ 0 w 23"/>
                <a:gd name="T7" fmla="*/ 9 h 9"/>
                <a:gd name="T8" fmla="*/ 16 w 23"/>
                <a:gd name="T9" fmla="*/ 3 h 9"/>
                <a:gd name="T10" fmla="*/ 20 w 23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9">
                  <a:moveTo>
                    <a:pt x="20" y="5"/>
                  </a:moveTo>
                  <a:cubicBezTo>
                    <a:pt x="21" y="6"/>
                    <a:pt x="22" y="7"/>
                    <a:pt x="23" y="8"/>
                  </a:cubicBezTo>
                  <a:cubicBezTo>
                    <a:pt x="22" y="7"/>
                    <a:pt x="21" y="8"/>
                    <a:pt x="20" y="7"/>
                  </a:cubicBezTo>
                  <a:cubicBezTo>
                    <a:pt x="13" y="2"/>
                    <a:pt x="7" y="3"/>
                    <a:pt x="0" y="9"/>
                  </a:cubicBezTo>
                  <a:cubicBezTo>
                    <a:pt x="4" y="2"/>
                    <a:pt x="11" y="0"/>
                    <a:pt x="16" y="3"/>
                  </a:cubicBezTo>
                  <a:cubicBezTo>
                    <a:pt x="17" y="4"/>
                    <a:pt x="19" y="4"/>
                    <a:pt x="20" y="5"/>
                  </a:cubicBezTo>
                  <a:close/>
                </a:path>
              </a:pathLst>
            </a:custGeom>
            <a:solidFill>
              <a:srgbClr val="4C23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4" name="Freeform 898">
              <a:extLst>
                <a:ext uri="{FF2B5EF4-FFF2-40B4-BE49-F238E27FC236}">
                  <a16:creationId xmlns:a16="http://schemas.microsoft.com/office/drawing/2014/main" id="{5BBE9BA5-E0C2-74F5-79B2-99B5E44F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3" y="1480"/>
              <a:ext cx="7" cy="26"/>
            </a:xfrm>
            <a:custGeom>
              <a:avLst/>
              <a:gdLst>
                <a:gd name="T0" fmla="*/ 3 w 3"/>
                <a:gd name="T1" fmla="*/ 0 h 11"/>
                <a:gd name="T2" fmla="*/ 1 w 3"/>
                <a:gd name="T3" fmla="*/ 11 h 11"/>
                <a:gd name="T4" fmla="*/ 3 w 3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cubicBezTo>
                    <a:pt x="3" y="6"/>
                    <a:pt x="2" y="8"/>
                    <a:pt x="1" y="11"/>
                  </a:cubicBezTo>
                  <a:cubicBezTo>
                    <a:pt x="0" y="7"/>
                    <a:pt x="0" y="4"/>
                    <a:pt x="3" y="0"/>
                  </a:cubicBezTo>
                  <a:close/>
                </a:path>
              </a:pathLst>
            </a:custGeom>
            <a:solidFill>
              <a:srgbClr val="4C23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5" name="Freeform 899">
              <a:extLst>
                <a:ext uri="{FF2B5EF4-FFF2-40B4-BE49-F238E27FC236}">
                  <a16:creationId xmlns:a16="http://schemas.microsoft.com/office/drawing/2014/main" id="{22604037-7711-1954-A1D3-96F084DEC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" y="1463"/>
              <a:ext cx="14" cy="14"/>
            </a:xfrm>
            <a:custGeom>
              <a:avLst/>
              <a:gdLst>
                <a:gd name="T0" fmla="*/ 1 w 6"/>
                <a:gd name="T1" fmla="*/ 0 h 6"/>
                <a:gd name="T2" fmla="*/ 6 w 6"/>
                <a:gd name="T3" fmla="*/ 6 h 6"/>
                <a:gd name="T4" fmla="*/ 1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1" y="0"/>
                  </a:moveTo>
                  <a:cubicBezTo>
                    <a:pt x="4" y="1"/>
                    <a:pt x="6" y="3"/>
                    <a:pt x="6" y="6"/>
                  </a:cubicBezTo>
                  <a:cubicBezTo>
                    <a:pt x="2" y="6"/>
                    <a:pt x="0" y="4"/>
                    <a:pt x="1" y="0"/>
                  </a:cubicBezTo>
                  <a:close/>
                </a:path>
              </a:pathLst>
            </a:custGeom>
            <a:solidFill>
              <a:srgbClr val="196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6" name="Freeform 900">
              <a:extLst>
                <a:ext uri="{FF2B5EF4-FFF2-40B4-BE49-F238E27FC236}">
                  <a16:creationId xmlns:a16="http://schemas.microsoft.com/office/drawing/2014/main" id="{C7EDC751-F773-18B9-D2E7-FDC065E89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" y="1567"/>
              <a:ext cx="68" cy="124"/>
            </a:xfrm>
            <a:custGeom>
              <a:avLst/>
              <a:gdLst>
                <a:gd name="T0" fmla="*/ 0 w 29"/>
                <a:gd name="T1" fmla="*/ 5 h 52"/>
                <a:gd name="T2" fmla="*/ 12 w 29"/>
                <a:gd name="T3" fmla="*/ 1 h 52"/>
                <a:gd name="T4" fmla="*/ 21 w 29"/>
                <a:gd name="T5" fmla="*/ 22 h 52"/>
                <a:gd name="T6" fmla="*/ 27 w 29"/>
                <a:gd name="T7" fmla="*/ 47 h 52"/>
                <a:gd name="T8" fmla="*/ 26 w 29"/>
                <a:gd name="T9" fmla="*/ 47 h 52"/>
                <a:gd name="T10" fmla="*/ 25 w 29"/>
                <a:gd name="T11" fmla="*/ 40 h 52"/>
                <a:gd name="T12" fmla="*/ 22 w 29"/>
                <a:gd name="T13" fmla="*/ 38 h 52"/>
                <a:gd name="T14" fmla="*/ 21 w 29"/>
                <a:gd name="T15" fmla="*/ 41 h 52"/>
                <a:gd name="T16" fmla="*/ 21 w 29"/>
                <a:gd name="T17" fmla="*/ 46 h 52"/>
                <a:gd name="T18" fmla="*/ 17 w 29"/>
                <a:gd name="T19" fmla="*/ 52 h 52"/>
                <a:gd name="T20" fmla="*/ 17 w 29"/>
                <a:gd name="T21" fmla="*/ 46 h 52"/>
                <a:gd name="T22" fmla="*/ 18 w 29"/>
                <a:gd name="T23" fmla="*/ 40 h 52"/>
                <a:gd name="T24" fmla="*/ 17 w 29"/>
                <a:gd name="T25" fmla="*/ 39 h 52"/>
                <a:gd name="T26" fmla="*/ 17 w 29"/>
                <a:gd name="T27" fmla="*/ 40 h 52"/>
                <a:gd name="T28" fmla="*/ 15 w 29"/>
                <a:gd name="T29" fmla="*/ 40 h 52"/>
                <a:gd name="T30" fmla="*/ 15 w 29"/>
                <a:gd name="T31" fmla="*/ 27 h 52"/>
                <a:gd name="T32" fmla="*/ 18 w 29"/>
                <a:gd name="T33" fmla="*/ 25 h 52"/>
                <a:gd name="T34" fmla="*/ 19 w 29"/>
                <a:gd name="T35" fmla="*/ 27 h 52"/>
                <a:gd name="T36" fmla="*/ 21 w 29"/>
                <a:gd name="T37" fmla="*/ 31 h 52"/>
                <a:gd name="T38" fmla="*/ 17 w 29"/>
                <a:gd name="T39" fmla="*/ 17 h 52"/>
                <a:gd name="T40" fmla="*/ 15 w 29"/>
                <a:gd name="T41" fmla="*/ 11 h 52"/>
                <a:gd name="T42" fmla="*/ 3 w 29"/>
                <a:gd name="T43" fmla="*/ 9 h 52"/>
                <a:gd name="T44" fmla="*/ 2 w 29"/>
                <a:gd name="T45" fmla="*/ 9 h 52"/>
                <a:gd name="T46" fmla="*/ 0 w 29"/>
                <a:gd name="T47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" h="52">
                  <a:moveTo>
                    <a:pt x="0" y="5"/>
                  </a:moveTo>
                  <a:cubicBezTo>
                    <a:pt x="4" y="3"/>
                    <a:pt x="7" y="0"/>
                    <a:pt x="12" y="1"/>
                  </a:cubicBezTo>
                  <a:cubicBezTo>
                    <a:pt x="19" y="7"/>
                    <a:pt x="20" y="14"/>
                    <a:pt x="21" y="22"/>
                  </a:cubicBezTo>
                  <a:cubicBezTo>
                    <a:pt x="22" y="30"/>
                    <a:pt x="29" y="38"/>
                    <a:pt x="27" y="47"/>
                  </a:cubicBezTo>
                  <a:cubicBezTo>
                    <a:pt x="27" y="47"/>
                    <a:pt x="27" y="47"/>
                    <a:pt x="26" y="47"/>
                  </a:cubicBezTo>
                  <a:cubicBezTo>
                    <a:pt x="26" y="44"/>
                    <a:pt x="26" y="42"/>
                    <a:pt x="25" y="40"/>
                  </a:cubicBezTo>
                  <a:cubicBezTo>
                    <a:pt x="24" y="39"/>
                    <a:pt x="23" y="37"/>
                    <a:pt x="22" y="38"/>
                  </a:cubicBezTo>
                  <a:cubicBezTo>
                    <a:pt x="21" y="39"/>
                    <a:pt x="21" y="40"/>
                    <a:pt x="21" y="41"/>
                  </a:cubicBezTo>
                  <a:cubicBezTo>
                    <a:pt x="21" y="43"/>
                    <a:pt x="21" y="45"/>
                    <a:pt x="21" y="46"/>
                  </a:cubicBezTo>
                  <a:cubicBezTo>
                    <a:pt x="20" y="49"/>
                    <a:pt x="20" y="52"/>
                    <a:pt x="17" y="52"/>
                  </a:cubicBezTo>
                  <a:cubicBezTo>
                    <a:pt x="15" y="50"/>
                    <a:pt x="17" y="48"/>
                    <a:pt x="17" y="46"/>
                  </a:cubicBezTo>
                  <a:cubicBezTo>
                    <a:pt x="18" y="44"/>
                    <a:pt x="18" y="42"/>
                    <a:pt x="18" y="40"/>
                  </a:cubicBezTo>
                  <a:cubicBezTo>
                    <a:pt x="18" y="39"/>
                    <a:pt x="17" y="39"/>
                    <a:pt x="17" y="39"/>
                  </a:cubicBezTo>
                  <a:cubicBezTo>
                    <a:pt x="17" y="39"/>
                    <a:pt x="17" y="40"/>
                    <a:pt x="17" y="40"/>
                  </a:cubicBezTo>
                  <a:cubicBezTo>
                    <a:pt x="16" y="40"/>
                    <a:pt x="16" y="40"/>
                    <a:pt x="15" y="40"/>
                  </a:cubicBezTo>
                  <a:cubicBezTo>
                    <a:pt x="13" y="35"/>
                    <a:pt x="14" y="31"/>
                    <a:pt x="15" y="27"/>
                  </a:cubicBezTo>
                  <a:cubicBezTo>
                    <a:pt x="16" y="26"/>
                    <a:pt x="16" y="25"/>
                    <a:pt x="18" y="25"/>
                  </a:cubicBezTo>
                  <a:cubicBezTo>
                    <a:pt x="19" y="25"/>
                    <a:pt x="19" y="26"/>
                    <a:pt x="19" y="27"/>
                  </a:cubicBezTo>
                  <a:cubicBezTo>
                    <a:pt x="20" y="28"/>
                    <a:pt x="21" y="30"/>
                    <a:pt x="21" y="31"/>
                  </a:cubicBezTo>
                  <a:cubicBezTo>
                    <a:pt x="19" y="27"/>
                    <a:pt x="17" y="22"/>
                    <a:pt x="17" y="17"/>
                  </a:cubicBezTo>
                  <a:cubicBezTo>
                    <a:pt x="17" y="15"/>
                    <a:pt x="16" y="13"/>
                    <a:pt x="15" y="11"/>
                  </a:cubicBezTo>
                  <a:cubicBezTo>
                    <a:pt x="11" y="5"/>
                    <a:pt x="9" y="5"/>
                    <a:pt x="3" y="9"/>
                  </a:cubicBezTo>
                  <a:cubicBezTo>
                    <a:pt x="3" y="9"/>
                    <a:pt x="3" y="9"/>
                    <a:pt x="2" y="9"/>
                  </a:cubicBezTo>
                  <a:cubicBezTo>
                    <a:pt x="0" y="8"/>
                    <a:pt x="2" y="6"/>
                    <a:pt x="0" y="5"/>
                  </a:cubicBezTo>
                  <a:close/>
                </a:path>
              </a:pathLst>
            </a:custGeom>
            <a:solidFill>
              <a:srgbClr val="AB7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7" name="Freeform 901">
              <a:extLst>
                <a:ext uri="{FF2B5EF4-FFF2-40B4-BE49-F238E27FC236}">
                  <a16:creationId xmlns:a16="http://schemas.microsoft.com/office/drawing/2014/main" id="{654F6568-BF0A-31E6-9625-BE2D6792D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4" y="1681"/>
              <a:ext cx="138" cy="78"/>
            </a:xfrm>
            <a:custGeom>
              <a:avLst/>
              <a:gdLst>
                <a:gd name="T0" fmla="*/ 5 w 58"/>
                <a:gd name="T1" fmla="*/ 24 h 33"/>
                <a:gd name="T2" fmla="*/ 13 w 58"/>
                <a:gd name="T3" fmla="*/ 26 h 33"/>
                <a:gd name="T4" fmla="*/ 26 w 58"/>
                <a:gd name="T5" fmla="*/ 25 h 33"/>
                <a:gd name="T6" fmla="*/ 13 w 58"/>
                <a:gd name="T7" fmla="*/ 28 h 33"/>
                <a:gd name="T8" fmla="*/ 34 w 58"/>
                <a:gd name="T9" fmla="*/ 30 h 33"/>
                <a:gd name="T10" fmla="*/ 29 w 58"/>
                <a:gd name="T11" fmla="*/ 27 h 33"/>
                <a:gd name="T12" fmla="*/ 40 w 58"/>
                <a:gd name="T13" fmla="*/ 28 h 33"/>
                <a:gd name="T14" fmla="*/ 42 w 58"/>
                <a:gd name="T15" fmla="*/ 28 h 33"/>
                <a:gd name="T16" fmla="*/ 46 w 58"/>
                <a:gd name="T17" fmla="*/ 27 h 33"/>
                <a:gd name="T18" fmla="*/ 49 w 58"/>
                <a:gd name="T19" fmla="*/ 27 h 33"/>
                <a:gd name="T20" fmla="*/ 48 w 58"/>
                <a:gd name="T21" fmla="*/ 30 h 33"/>
                <a:gd name="T22" fmla="*/ 53 w 58"/>
                <a:gd name="T23" fmla="*/ 20 h 33"/>
                <a:gd name="T24" fmla="*/ 55 w 58"/>
                <a:gd name="T25" fmla="*/ 9 h 33"/>
                <a:gd name="T26" fmla="*/ 55 w 58"/>
                <a:gd name="T27" fmla="*/ 0 h 33"/>
                <a:gd name="T28" fmla="*/ 57 w 58"/>
                <a:gd name="T29" fmla="*/ 9 h 33"/>
                <a:gd name="T30" fmla="*/ 55 w 58"/>
                <a:gd name="T31" fmla="*/ 21 h 33"/>
                <a:gd name="T32" fmla="*/ 50 w 58"/>
                <a:gd name="T33" fmla="*/ 33 h 33"/>
                <a:gd name="T34" fmla="*/ 12 w 58"/>
                <a:gd name="T35" fmla="*/ 30 h 33"/>
                <a:gd name="T36" fmla="*/ 0 w 58"/>
                <a:gd name="T37" fmla="*/ 23 h 33"/>
                <a:gd name="T38" fmla="*/ 5 w 58"/>
                <a:gd name="T39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" h="33">
                  <a:moveTo>
                    <a:pt x="5" y="24"/>
                  </a:moveTo>
                  <a:cubicBezTo>
                    <a:pt x="7" y="26"/>
                    <a:pt x="10" y="26"/>
                    <a:pt x="13" y="26"/>
                  </a:cubicBezTo>
                  <a:cubicBezTo>
                    <a:pt x="17" y="27"/>
                    <a:pt x="21" y="23"/>
                    <a:pt x="26" y="25"/>
                  </a:cubicBezTo>
                  <a:cubicBezTo>
                    <a:pt x="21" y="26"/>
                    <a:pt x="17" y="28"/>
                    <a:pt x="13" y="28"/>
                  </a:cubicBezTo>
                  <a:cubicBezTo>
                    <a:pt x="20" y="29"/>
                    <a:pt x="27" y="30"/>
                    <a:pt x="34" y="30"/>
                  </a:cubicBezTo>
                  <a:cubicBezTo>
                    <a:pt x="33" y="28"/>
                    <a:pt x="30" y="29"/>
                    <a:pt x="29" y="27"/>
                  </a:cubicBezTo>
                  <a:cubicBezTo>
                    <a:pt x="33" y="26"/>
                    <a:pt x="36" y="30"/>
                    <a:pt x="40" y="28"/>
                  </a:cubicBezTo>
                  <a:cubicBezTo>
                    <a:pt x="40" y="28"/>
                    <a:pt x="41" y="28"/>
                    <a:pt x="42" y="28"/>
                  </a:cubicBezTo>
                  <a:cubicBezTo>
                    <a:pt x="43" y="30"/>
                    <a:pt x="45" y="28"/>
                    <a:pt x="46" y="27"/>
                  </a:cubicBezTo>
                  <a:cubicBezTo>
                    <a:pt x="47" y="27"/>
                    <a:pt x="48" y="26"/>
                    <a:pt x="49" y="27"/>
                  </a:cubicBezTo>
                  <a:cubicBezTo>
                    <a:pt x="50" y="28"/>
                    <a:pt x="49" y="29"/>
                    <a:pt x="48" y="30"/>
                  </a:cubicBezTo>
                  <a:cubicBezTo>
                    <a:pt x="52" y="28"/>
                    <a:pt x="52" y="24"/>
                    <a:pt x="53" y="20"/>
                  </a:cubicBezTo>
                  <a:cubicBezTo>
                    <a:pt x="53" y="16"/>
                    <a:pt x="54" y="13"/>
                    <a:pt x="55" y="9"/>
                  </a:cubicBezTo>
                  <a:cubicBezTo>
                    <a:pt x="55" y="6"/>
                    <a:pt x="55" y="3"/>
                    <a:pt x="55" y="0"/>
                  </a:cubicBezTo>
                  <a:cubicBezTo>
                    <a:pt x="58" y="3"/>
                    <a:pt x="57" y="6"/>
                    <a:pt x="57" y="9"/>
                  </a:cubicBezTo>
                  <a:cubicBezTo>
                    <a:pt x="57" y="13"/>
                    <a:pt x="56" y="17"/>
                    <a:pt x="55" y="21"/>
                  </a:cubicBezTo>
                  <a:cubicBezTo>
                    <a:pt x="55" y="26"/>
                    <a:pt x="53" y="30"/>
                    <a:pt x="50" y="33"/>
                  </a:cubicBezTo>
                  <a:cubicBezTo>
                    <a:pt x="37" y="33"/>
                    <a:pt x="24" y="31"/>
                    <a:pt x="12" y="30"/>
                  </a:cubicBezTo>
                  <a:cubicBezTo>
                    <a:pt x="7" y="29"/>
                    <a:pt x="4" y="25"/>
                    <a:pt x="0" y="23"/>
                  </a:cubicBezTo>
                  <a:cubicBezTo>
                    <a:pt x="2" y="21"/>
                    <a:pt x="3" y="25"/>
                    <a:pt x="5" y="24"/>
                  </a:cubicBezTo>
                  <a:close/>
                </a:path>
              </a:pathLst>
            </a:custGeom>
            <a:solidFill>
              <a:srgbClr val="3F14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8" name="Freeform 902">
              <a:extLst>
                <a:ext uri="{FF2B5EF4-FFF2-40B4-BE49-F238E27FC236}">
                  <a16:creationId xmlns:a16="http://schemas.microsoft.com/office/drawing/2014/main" id="{488670DC-3198-AAD1-2A1E-9F817E913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4" y="1617"/>
              <a:ext cx="33" cy="138"/>
            </a:xfrm>
            <a:custGeom>
              <a:avLst/>
              <a:gdLst>
                <a:gd name="T0" fmla="*/ 13 w 14"/>
                <a:gd name="T1" fmla="*/ 36 h 58"/>
                <a:gd name="T2" fmla="*/ 11 w 14"/>
                <a:gd name="T3" fmla="*/ 51 h 58"/>
                <a:gd name="T4" fmla="*/ 4 w 14"/>
                <a:gd name="T5" fmla="*/ 58 h 58"/>
                <a:gd name="T6" fmla="*/ 7 w 14"/>
                <a:gd name="T7" fmla="*/ 54 h 58"/>
                <a:gd name="T8" fmla="*/ 3 w 14"/>
                <a:gd name="T9" fmla="*/ 56 h 58"/>
                <a:gd name="T10" fmla="*/ 0 w 14"/>
                <a:gd name="T11" fmla="*/ 55 h 58"/>
                <a:gd name="T12" fmla="*/ 5 w 14"/>
                <a:gd name="T13" fmla="*/ 50 h 58"/>
                <a:gd name="T14" fmla="*/ 10 w 14"/>
                <a:gd name="T15" fmla="*/ 20 h 58"/>
                <a:gd name="T16" fmla="*/ 8 w 14"/>
                <a:gd name="T17" fmla="*/ 16 h 58"/>
                <a:gd name="T18" fmla="*/ 5 w 14"/>
                <a:gd name="T19" fmla="*/ 0 h 58"/>
                <a:gd name="T20" fmla="*/ 5 w 14"/>
                <a:gd name="T21" fmla="*/ 0 h 58"/>
                <a:gd name="T22" fmla="*/ 11 w 14"/>
                <a:gd name="T23" fmla="*/ 26 h 58"/>
                <a:gd name="T24" fmla="*/ 8 w 14"/>
                <a:gd name="T25" fmla="*/ 52 h 58"/>
                <a:gd name="T26" fmla="*/ 12 w 14"/>
                <a:gd name="T27" fmla="*/ 30 h 58"/>
                <a:gd name="T28" fmla="*/ 13 w 14"/>
                <a:gd name="T29" fmla="*/ 3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58">
                  <a:moveTo>
                    <a:pt x="13" y="36"/>
                  </a:moveTo>
                  <a:cubicBezTo>
                    <a:pt x="13" y="41"/>
                    <a:pt x="12" y="46"/>
                    <a:pt x="11" y="51"/>
                  </a:cubicBezTo>
                  <a:cubicBezTo>
                    <a:pt x="11" y="55"/>
                    <a:pt x="8" y="57"/>
                    <a:pt x="4" y="58"/>
                  </a:cubicBezTo>
                  <a:cubicBezTo>
                    <a:pt x="5" y="57"/>
                    <a:pt x="6" y="56"/>
                    <a:pt x="7" y="54"/>
                  </a:cubicBezTo>
                  <a:cubicBezTo>
                    <a:pt x="5" y="53"/>
                    <a:pt x="4" y="55"/>
                    <a:pt x="3" y="56"/>
                  </a:cubicBezTo>
                  <a:cubicBezTo>
                    <a:pt x="1" y="57"/>
                    <a:pt x="0" y="57"/>
                    <a:pt x="0" y="55"/>
                  </a:cubicBezTo>
                  <a:cubicBezTo>
                    <a:pt x="2" y="54"/>
                    <a:pt x="4" y="52"/>
                    <a:pt x="5" y="50"/>
                  </a:cubicBezTo>
                  <a:cubicBezTo>
                    <a:pt x="10" y="40"/>
                    <a:pt x="9" y="30"/>
                    <a:pt x="10" y="20"/>
                  </a:cubicBezTo>
                  <a:cubicBezTo>
                    <a:pt x="10" y="19"/>
                    <a:pt x="9" y="18"/>
                    <a:pt x="8" y="16"/>
                  </a:cubicBezTo>
                  <a:cubicBezTo>
                    <a:pt x="6" y="11"/>
                    <a:pt x="5" y="6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6" y="9"/>
                    <a:pt x="12" y="16"/>
                    <a:pt x="11" y="26"/>
                  </a:cubicBezTo>
                  <a:cubicBezTo>
                    <a:pt x="10" y="35"/>
                    <a:pt x="8" y="43"/>
                    <a:pt x="8" y="52"/>
                  </a:cubicBezTo>
                  <a:cubicBezTo>
                    <a:pt x="10" y="45"/>
                    <a:pt x="13" y="37"/>
                    <a:pt x="12" y="30"/>
                  </a:cubicBezTo>
                  <a:cubicBezTo>
                    <a:pt x="14" y="31"/>
                    <a:pt x="12" y="34"/>
                    <a:pt x="13" y="36"/>
                  </a:cubicBezTo>
                  <a:close/>
                </a:path>
              </a:pathLst>
            </a:custGeom>
            <a:solidFill>
              <a:srgbClr val="9A5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9" name="Freeform 903">
              <a:extLst>
                <a:ext uri="{FF2B5EF4-FFF2-40B4-BE49-F238E27FC236}">
                  <a16:creationId xmlns:a16="http://schemas.microsoft.com/office/drawing/2014/main" id="{B4918521-9F23-E074-C86F-12E9B5223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1" y="1679"/>
              <a:ext cx="62" cy="61"/>
            </a:xfrm>
            <a:custGeom>
              <a:avLst/>
              <a:gdLst>
                <a:gd name="T0" fmla="*/ 22 w 26"/>
                <a:gd name="T1" fmla="*/ 0 h 26"/>
                <a:gd name="T2" fmla="*/ 23 w 26"/>
                <a:gd name="T3" fmla="*/ 0 h 26"/>
                <a:gd name="T4" fmla="*/ 23 w 26"/>
                <a:gd name="T5" fmla="*/ 2 h 26"/>
                <a:gd name="T6" fmla="*/ 24 w 26"/>
                <a:gd name="T7" fmla="*/ 4 h 26"/>
                <a:gd name="T8" fmla="*/ 25 w 26"/>
                <a:gd name="T9" fmla="*/ 2 h 26"/>
                <a:gd name="T10" fmla="*/ 25 w 26"/>
                <a:gd name="T11" fmla="*/ 2 h 26"/>
                <a:gd name="T12" fmla="*/ 20 w 26"/>
                <a:gd name="T13" fmla="*/ 25 h 26"/>
                <a:gd name="T14" fmla="*/ 3 w 26"/>
                <a:gd name="T15" fmla="*/ 22 h 26"/>
                <a:gd name="T16" fmla="*/ 2 w 26"/>
                <a:gd name="T17" fmla="*/ 19 h 26"/>
                <a:gd name="T18" fmla="*/ 17 w 26"/>
                <a:gd name="T19" fmla="*/ 22 h 26"/>
                <a:gd name="T20" fmla="*/ 21 w 26"/>
                <a:gd name="T21" fmla="*/ 14 h 26"/>
                <a:gd name="T22" fmla="*/ 22 w 26"/>
                <a:gd name="T23" fmla="*/ 5 h 26"/>
                <a:gd name="T24" fmla="*/ 22 w 26"/>
                <a:gd name="T2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26">
                  <a:moveTo>
                    <a:pt x="22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1"/>
                    <a:pt x="23" y="2"/>
                  </a:cubicBezTo>
                  <a:cubicBezTo>
                    <a:pt x="23" y="2"/>
                    <a:pt x="23" y="4"/>
                    <a:pt x="24" y="4"/>
                  </a:cubicBezTo>
                  <a:cubicBezTo>
                    <a:pt x="25" y="4"/>
                    <a:pt x="24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6" y="10"/>
                    <a:pt x="25" y="18"/>
                    <a:pt x="20" y="25"/>
                  </a:cubicBezTo>
                  <a:cubicBezTo>
                    <a:pt x="14" y="25"/>
                    <a:pt x="8" y="26"/>
                    <a:pt x="3" y="22"/>
                  </a:cubicBezTo>
                  <a:cubicBezTo>
                    <a:pt x="1" y="21"/>
                    <a:pt x="0" y="21"/>
                    <a:pt x="2" y="19"/>
                  </a:cubicBezTo>
                  <a:cubicBezTo>
                    <a:pt x="7" y="20"/>
                    <a:pt x="12" y="22"/>
                    <a:pt x="17" y="22"/>
                  </a:cubicBezTo>
                  <a:cubicBezTo>
                    <a:pt x="20" y="23"/>
                    <a:pt x="22" y="17"/>
                    <a:pt x="21" y="14"/>
                  </a:cubicBezTo>
                  <a:cubicBezTo>
                    <a:pt x="21" y="11"/>
                    <a:pt x="21" y="8"/>
                    <a:pt x="22" y="5"/>
                  </a:cubicBezTo>
                  <a:cubicBezTo>
                    <a:pt x="22" y="4"/>
                    <a:pt x="22" y="2"/>
                    <a:pt x="22" y="0"/>
                  </a:cubicBezTo>
                  <a:close/>
                </a:path>
              </a:pathLst>
            </a:custGeom>
            <a:solidFill>
              <a:srgbClr val="AF6E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0" name="Freeform 904">
              <a:extLst>
                <a:ext uri="{FF2B5EF4-FFF2-40B4-BE49-F238E27FC236}">
                  <a16:creationId xmlns:a16="http://schemas.microsoft.com/office/drawing/2014/main" id="{4B7D0074-9D52-2A5D-6F8B-2694486C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1577"/>
              <a:ext cx="17" cy="40"/>
            </a:xfrm>
            <a:custGeom>
              <a:avLst/>
              <a:gdLst>
                <a:gd name="T0" fmla="*/ 6 w 7"/>
                <a:gd name="T1" fmla="*/ 17 h 17"/>
                <a:gd name="T2" fmla="*/ 0 w 7"/>
                <a:gd name="T3" fmla="*/ 0 h 17"/>
                <a:gd name="T4" fmla="*/ 2 w 7"/>
                <a:gd name="T5" fmla="*/ 0 h 17"/>
                <a:gd name="T6" fmla="*/ 6 w 7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7">
                  <a:moveTo>
                    <a:pt x="6" y="17"/>
                  </a:moveTo>
                  <a:cubicBezTo>
                    <a:pt x="4" y="11"/>
                    <a:pt x="2" y="6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5" y="5"/>
                    <a:pt x="7" y="10"/>
                    <a:pt x="6" y="17"/>
                  </a:cubicBezTo>
                  <a:close/>
                </a:path>
              </a:pathLst>
            </a:custGeom>
            <a:solidFill>
              <a:srgbClr val="9A59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1" name="Freeform 905">
              <a:extLst>
                <a:ext uri="{FF2B5EF4-FFF2-40B4-BE49-F238E27FC236}">
                  <a16:creationId xmlns:a16="http://schemas.microsoft.com/office/drawing/2014/main" id="{CB79577E-DDB4-031D-27D3-1A5E5CC46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8" y="1657"/>
              <a:ext cx="7" cy="27"/>
            </a:xfrm>
            <a:custGeom>
              <a:avLst/>
              <a:gdLst>
                <a:gd name="T0" fmla="*/ 1 w 3"/>
                <a:gd name="T1" fmla="*/ 11 h 11"/>
                <a:gd name="T2" fmla="*/ 0 w 3"/>
                <a:gd name="T3" fmla="*/ 0 h 11"/>
                <a:gd name="T4" fmla="*/ 1 w 3"/>
                <a:gd name="T5" fmla="*/ 11 h 11"/>
                <a:gd name="T6" fmla="*/ 1 w 3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1">
                  <a:moveTo>
                    <a:pt x="1" y="11"/>
                  </a:moveTo>
                  <a:cubicBezTo>
                    <a:pt x="1" y="7"/>
                    <a:pt x="1" y="4"/>
                    <a:pt x="0" y="0"/>
                  </a:cubicBezTo>
                  <a:cubicBezTo>
                    <a:pt x="3" y="4"/>
                    <a:pt x="2" y="7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lose/>
                </a:path>
              </a:pathLst>
            </a:custGeom>
            <a:solidFill>
              <a:srgbClr val="AF6E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2" name="Freeform 906">
              <a:extLst>
                <a:ext uri="{FF2B5EF4-FFF2-40B4-BE49-F238E27FC236}">
                  <a16:creationId xmlns:a16="http://schemas.microsoft.com/office/drawing/2014/main" id="{96E1392E-C872-2F8D-BDDD-9C3EFBCC09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5" y="925"/>
              <a:ext cx="29" cy="142"/>
            </a:xfrm>
            <a:custGeom>
              <a:avLst/>
              <a:gdLst>
                <a:gd name="T0" fmla="*/ 9 w 12"/>
                <a:gd name="T1" fmla="*/ 44 h 60"/>
                <a:gd name="T2" fmla="*/ 6 w 12"/>
                <a:gd name="T3" fmla="*/ 56 h 60"/>
                <a:gd name="T4" fmla="*/ 3 w 12"/>
                <a:gd name="T5" fmla="*/ 60 h 60"/>
                <a:gd name="T6" fmla="*/ 1 w 12"/>
                <a:gd name="T7" fmla="*/ 56 h 60"/>
                <a:gd name="T8" fmla="*/ 6 w 12"/>
                <a:gd name="T9" fmla="*/ 34 h 60"/>
                <a:gd name="T10" fmla="*/ 10 w 12"/>
                <a:gd name="T11" fmla="*/ 0 h 60"/>
                <a:gd name="T12" fmla="*/ 11 w 12"/>
                <a:gd name="T13" fmla="*/ 0 h 60"/>
                <a:gd name="T14" fmla="*/ 11 w 12"/>
                <a:gd name="T15" fmla="*/ 13 h 60"/>
                <a:gd name="T16" fmla="*/ 9 w 12"/>
                <a:gd name="T17" fmla="*/ 27 h 60"/>
                <a:gd name="T18" fmla="*/ 7 w 12"/>
                <a:gd name="T19" fmla="*/ 41 h 60"/>
                <a:gd name="T20" fmla="*/ 9 w 12"/>
                <a:gd name="T21" fmla="*/ 38 h 60"/>
                <a:gd name="T22" fmla="*/ 9 w 12"/>
                <a:gd name="T23" fmla="*/ 4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60">
                  <a:moveTo>
                    <a:pt x="9" y="44"/>
                  </a:moveTo>
                  <a:cubicBezTo>
                    <a:pt x="8" y="48"/>
                    <a:pt x="7" y="52"/>
                    <a:pt x="6" y="56"/>
                  </a:cubicBezTo>
                  <a:cubicBezTo>
                    <a:pt x="6" y="58"/>
                    <a:pt x="5" y="60"/>
                    <a:pt x="3" y="60"/>
                  </a:cubicBezTo>
                  <a:cubicBezTo>
                    <a:pt x="0" y="60"/>
                    <a:pt x="1" y="57"/>
                    <a:pt x="1" y="56"/>
                  </a:cubicBezTo>
                  <a:cubicBezTo>
                    <a:pt x="3" y="48"/>
                    <a:pt x="4" y="41"/>
                    <a:pt x="6" y="34"/>
                  </a:cubicBezTo>
                  <a:cubicBezTo>
                    <a:pt x="7" y="23"/>
                    <a:pt x="10" y="12"/>
                    <a:pt x="10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2" y="2"/>
                    <a:pt x="12" y="9"/>
                    <a:pt x="11" y="13"/>
                  </a:cubicBezTo>
                  <a:cubicBezTo>
                    <a:pt x="10" y="18"/>
                    <a:pt x="9" y="23"/>
                    <a:pt x="9" y="27"/>
                  </a:cubicBezTo>
                  <a:cubicBezTo>
                    <a:pt x="8" y="32"/>
                    <a:pt x="6" y="36"/>
                    <a:pt x="7" y="41"/>
                  </a:cubicBezTo>
                  <a:cubicBezTo>
                    <a:pt x="8" y="40"/>
                    <a:pt x="7" y="38"/>
                    <a:pt x="9" y="38"/>
                  </a:cubicBezTo>
                  <a:cubicBezTo>
                    <a:pt x="10" y="40"/>
                    <a:pt x="9" y="42"/>
                    <a:pt x="9" y="44"/>
                  </a:cubicBezTo>
                  <a:close/>
                </a:path>
              </a:pathLst>
            </a:custGeom>
            <a:solidFill>
              <a:srgbClr val="5C1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3" name="Freeform 907">
              <a:extLst>
                <a:ext uri="{FF2B5EF4-FFF2-40B4-BE49-F238E27FC236}">
                  <a16:creationId xmlns:a16="http://schemas.microsoft.com/office/drawing/2014/main" id="{9425126B-4420-B63A-756A-614A2D4A7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2" y="925"/>
              <a:ext cx="33" cy="145"/>
            </a:xfrm>
            <a:custGeom>
              <a:avLst/>
              <a:gdLst>
                <a:gd name="T0" fmla="*/ 7 w 14"/>
                <a:gd name="T1" fmla="*/ 42 h 61"/>
                <a:gd name="T2" fmla="*/ 1 w 14"/>
                <a:gd name="T3" fmla="*/ 61 h 61"/>
                <a:gd name="T4" fmla="*/ 0 w 14"/>
                <a:gd name="T5" fmla="*/ 60 h 61"/>
                <a:gd name="T6" fmla="*/ 4 w 14"/>
                <a:gd name="T7" fmla="*/ 46 h 61"/>
                <a:gd name="T8" fmla="*/ 10 w 14"/>
                <a:gd name="T9" fmla="*/ 22 h 61"/>
                <a:gd name="T10" fmla="*/ 12 w 14"/>
                <a:gd name="T11" fmla="*/ 3 h 61"/>
                <a:gd name="T12" fmla="*/ 13 w 14"/>
                <a:gd name="T13" fmla="*/ 0 h 61"/>
                <a:gd name="T14" fmla="*/ 14 w 14"/>
                <a:gd name="T15" fmla="*/ 4 h 61"/>
                <a:gd name="T16" fmla="*/ 7 w 14"/>
                <a:gd name="T17" fmla="*/ 40 h 61"/>
                <a:gd name="T18" fmla="*/ 7 w 14"/>
                <a:gd name="T19" fmla="*/ 4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61">
                  <a:moveTo>
                    <a:pt x="7" y="42"/>
                  </a:moveTo>
                  <a:cubicBezTo>
                    <a:pt x="5" y="48"/>
                    <a:pt x="3" y="54"/>
                    <a:pt x="1" y="61"/>
                  </a:cubicBezTo>
                  <a:cubicBezTo>
                    <a:pt x="1" y="60"/>
                    <a:pt x="0" y="60"/>
                    <a:pt x="0" y="60"/>
                  </a:cubicBezTo>
                  <a:cubicBezTo>
                    <a:pt x="0" y="55"/>
                    <a:pt x="3" y="51"/>
                    <a:pt x="4" y="46"/>
                  </a:cubicBezTo>
                  <a:cubicBezTo>
                    <a:pt x="6" y="38"/>
                    <a:pt x="9" y="30"/>
                    <a:pt x="10" y="22"/>
                  </a:cubicBezTo>
                  <a:cubicBezTo>
                    <a:pt x="11" y="16"/>
                    <a:pt x="11" y="9"/>
                    <a:pt x="12" y="3"/>
                  </a:cubicBezTo>
                  <a:cubicBezTo>
                    <a:pt x="12" y="2"/>
                    <a:pt x="12" y="1"/>
                    <a:pt x="13" y="0"/>
                  </a:cubicBezTo>
                  <a:cubicBezTo>
                    <a:pt x="14" y="1"/>
                    <a:pt x="14" y="3"/>
                    <a:pt x="14" y="4"/>
                  </a:cubicBezTo>
                  <a:cubicBezTo>
                    <a:pt x="13" y="17"/>
                    <a:pt x="12" y="29"/>
                    <a:pt x="7" y="40"/>
                  </a:cubicBezTo>
                  <a:cubicBezTo>
                    <a:pt x="7" y="41"/>
                    <a:pt x="7" y="42"/>
                    <a:pt x="7" y="42"/>
                  </a:cubicBezTo>
                  <a:close/>
                </a:path>
              </a:pathLst>
            </a:custGeom>
            <a:solidFill>
              <a:srgbClr val="60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4" name="Freeform 908">
              <a:extLst>
                <a:ext uri="{FF2B5EF4-FFF2-40B4-BE49-F238E27FC236}">
                  <a16:creationId xmlns:a16="http://schemas.microsoft.com/office/drawing/2014/main" id="{24F741C6-B4E5-993C-0702-76EEE015E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" y="899"/>
              <a:ext cx="14" cy="123"/>
            </a:xfrm>
            <a:custGeom>
              <a:avLst/>
              <a:gdLst>
                <a:gd name="T0" fmla="*/ 3 w 6"/>
                <a:gd name="T1" fmla="*/ 5 h 52"/>
                <a:gd name="T2" fmla="*/ 4 w 6"/>
                <a:gd name="T3" fmla="*/ 0 h 52"/>
                <a:gd name="T4" fmla="*/ 5 w 6"/>
                <a:gd name="T5" fmla="*/ 6 h 52"/>
                <a:gd name="T6" fmla="*/ 0 w 6"/>
                <a:gd name="T7" fmla="*/ 52 h 52"/>
                <a:gd name="T8" fmla="*/ 3 w 6"/>
                <a:gd name="T9" fmla="*/ 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2">
                  <a:moveTo>
                    <a:pt x="3" y="5"/>
                  </a:moveTo>
                  <a:cubicBezTo>
                    <a:pt x="3" y="4"/>
                    <a:pt x="4" y="2"/>
                    <a:pt x="4" y="0"/>
                  </a:cubicBezTo>
                  <a:cubicBezTo>
                    <a:pt x="6" y="2"/>
                    <a:pt x="5" y="4"/>
                    <a:pt x="5" y="6"/>
                  </a:cubicBezTo>
                  <a:cubicBezTo>
                    <a:pt x="5" y="21"/>
                    <a:pt x="3" y="36"/>
                    <a:pt x="0" y="52"/>
                  </a:cubicBezTo>
                  <a:cubicBezTo>
                    <a:pt x="0" y="36"/>
                    <a:pt x="4" y="21"/>
                    <a:pt x="3" y="5"/>
                  </a:cubicBezTo>
                  <a:close/>
                </a:path>
              </a:pathLst>
            </a:custGeom>
            <a:solidFill>
              <a:srgbClr val="62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5" name="Freeform 909">
              <a:extLst>
                <a:ext uri="{FF2B5EF4-FFF2-40B4-BE49-F238E27FC236}">
                  <a16:creationId xmlns:a16="http://schemas.microsoft.com/office/drawing/2014/main" id="{58F9226C-DDAD-BD9B-CFBB-9191B08DB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" y="885"/>
              <a:ext cx="21" cy="38"/>
            </a:xfrm>
            <a:custGeom>
              <a:avLst/>
              <a:gdLst>
                <a:gd name="T0" fmla="*/ 2 w 9"/>
                <a:gd name="T1" fmla="*/ 0 h 16"/>
                <a:gd name="T2" fmla="*/ 5 w 9"/>
                <a:gd name="T3" fmla="*/ 3 h 16"/>
                <a:gd name="T4" fmla="*/ 8 w 9"/>
                <a:gd name="T5" fmla="*/ 7 h 16"/>
                <a:gd name="T6" fmla="*/ 2 w 9"/>
                <a:gd name="T7" fmla="*/ 16 h 16"/>
                <a:gd name="T8" fmla="*/ 2 w 9"/>
                <a:gd name="T9" fmla="*/ 14 h 16"/>
                <a:gd name="T10" fmla="*/ 2 w 9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6">
                  <a:moveTo>
                    <a:pt x="2" y="0"/>
                  </a:moveTo>
                  <a:cubicBezTo>
                    <a:pt x="3" y="1"/>
                    <a:pt x="4" y="2"/>
                    <a:pt x="5" y="3"/>
                  </a:cubicBezTo>
                  <a:cubicBezTo>
                    <a:pt x="8" y="3"/>
                    <a:pt x="9" y="5"/>
                    <a:pt x="8" y="7"/>
                  </a:cubicBezTo>
                  <a:cubicBezTo>
                    <a:pt x="7" y="10"/>
                    <a:pt x="6" y="14"/>
                    <a:pt x="2" y="16"/>
                  </a:cubicBezTo>
                  <a:cubicBezTo>
                    <a:pt x="2" y="16"/>
                    <a:pt x="2" y="15"/>
                    <a:pt x="2" y="14"/>
                  </a:cubicBezTo>
                  <a:cubicBezTo>
                    <a:pt x="1" y="9"/>
                    <a:pt x="0" y="4"/>
                    <a:pt x="2" y="0"/>
                  </a:cubicBezTo>
                  <a:close/>
                </a:path>
              </a:pathLst>
            </a:custGeom>
            <a:solidFill>
              <a:srgbClr val="E685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6" name="Freeform 910">
              <a:extLst>
                <a:ext uri="{FF2B5EF4-FFF2-40B4-BE49-F238E27FC236}">
                  <a16:creationId xmlns:a16="http://schemas.microsoft.com/office/drawing/2014/main" id="{52ADCA6E-93DF-2B06-A15F-3B836DE9B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2" y="916"/>
              <a:ext cx="17" cy="76"/>
            </a:xfrm>
            <a:custGeom>
              <a:avLst/>
              <a:gdLst>
                <a:gd name="T0" fmla="*/ 7 w 7"/>
                <a:gd name="T1" fmla="*/ 0 h 32"/>
                <a:gd name="T2" fmla="*/ 0 w 7"/>
                <a:gd name="T3" fmla="*/ 32 h 32"/>
                <a:gd name="T4" fmla="*/ 7 w 7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2">
                  <a:moveTo>
                    <a:pt x="7" y="0"/>
                  </a:moveTo>
                  <a:cubicBezTo>
                    <a:pt x="7" y="11"/>
                    <a:pt x="4" y="21"/>
                    <a:pt x="0" y="32"/>
                  </a:cubicBezTo>
                  <a:cubicBezTo>
                    <a:pt x="2" y="21"/>
                    <a:pt x="4" y="10"/>
                    <a:pt x="7" y="0"/>
                  </a:cubicBezTo>
                  <a:close/>
                </a:path>
              </a:pathLst>
            </a:custGeom>
            <a:solidFill>
              <a:srgbClr val="661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7" name="Freeform 911">
              <a:extLst>
                <a:ext uri="{FF2B5EF4-FFF2-40B4-BE49-F238E27FC236}">
                  <a16:creationId xmlns:a16="http://schemas.microsoft.com/office/drawing/2014/main" id="{7A959574-CDB3-2528-23DC-0FDD5ED01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" y="807"/>
              <a:ext cx="21" cy="59"/>
            </a:xfrm>
            <a:custGeom>
              <a:avLst/>
              <a:gdLst>
                <a:gd name="T0" fmla="*/ 8 w 9"/>
                <a:gd name="T1" fmla="*/ 20 h 25"/>
                <a:gd name="T2" fmla="*/ 7 w 9"/>
                <a:gd name="T3" fmla="*/ 25 h 25"/>
                <a:gd name="T4" fmla="*/ 5 w 9"/>
                <a:gd name="T5" fmla="*/ 20 h 25"/>
                <a:gd name="T6" fmla="*/ 0 w 9"/>
                <a:gd name="T7" fmla="*/ 0 h 25"/>
                <a:gd name="T8" fmla="*/ 8 w 9"/>
                <a:gd name="T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5">
                  <a:moveTo>
                    <a:pt x="8" y="20"/>
                  </a:moveTo>
                  <a:cubicBezTo>
                    <a:pt x="7" y="22"/>
                    <a:pt x="9" y="24"/>
                    <a:pt x="7" y="25"/>
                  </a:cubicBezTo>
                  <a:cubicBezTo>
                    <a:pt x="6" y="24"/>
                    <a:pt x="6" y="22"/>
                    <a:pt x="5" y="20"/>
                  </a:cubicBezTo>
                  <a:cubicBezTo>
                    <a:pt x="4" y="13"/>
                    <a:pt x="2" y="6"/>
                    <a:pt x="0" y="0"/>
                  </a:cubicBezTo>
                  <a:cubicBezTo>
                    <a:pt x="5" y="6"/>
                    <a:pt x="5" y="13"/>
                    <a:pt x="8" y="20"/>
                  </a:cubicBezTo>
                  <a:close/>
                </a:path>
              </a:pathLst>
            </a:custGeom>
            <a:solidFill>
              <a:srgbClr val="681E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8" name="Freeform 912">
              <a:extLst>
                <a:ext uri="{FF2B5EF4-FFF2-40B4-BE49-F238E27FC236}">
                  <a16:creationId xmlns:a16="http://schemas.microsoft.com/office/drawing/2014/main" id="{8A83F219-DC96-3E9E-2106-198392F58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9" y="833"/>
              <a:ext cx="7" cy="59"/>
            </a:xfrm>
            <a:custGeom>
              <a:avLst/>
              <a:gdLst>
                <a:gd name="T0" fmla="*/ 3 w 3"/>
                <a:gd name="T1" fmla="*/ 18 h 25"/>
                <a:gd name="T2" fmla="*/ 3 w 3"/>
                <a:gd name="T3" fmla="*/ 25 h 25"/>
                <a:gd name="T4" fmla="*/ 1 w 3"/>
                <a:gd name="T5" fmla="*/ 15 h 25"/>
                <a:gd name="T6" fmla="*/ 0 w 3"/>
                <a:gd name="T7" fmla="*/ 0 h 25"/>
                <a:gd name="T8" fmla="*/ 3 w 3"/>
                <a:gd name="T9" fmla="*/ 1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5">
                  <a:moveTo>
                    <a:pt x="3" y="18"/>
                  </a:moveTo>
                  <a:cubicBezTo>
                    <a:pt x="3" y="20"/>
                    <a:pt x="3" y="22"/>
                    <a:pt x="3" y="25"/>
                  </a:cubicBezTo>
                  <a:cubicBezTo>
                    <a:pt x="0" y="22"/>
                    <a:pt x="2" y="18"/>
                    <a:pt x="1" y="15"/>
                  </a:cubicBezTo>
                  <a:cubicBezTo>
                    <a:pt x="1" y="10"/>
                    <a:pt x="0" y="5"/>
                    <a:pt x="0" y="0"/>
                  </a:cubicBezTo>
                  <a:cubicBezTo>
                    <a:pt x="3" y="6"/>
                    <a:pt x="2" y="12"/>
                    <a:pt x="3" y="18"/>
                  </a:cubicBezTo>
                  <a:close/>
                </a:path>
              </a:pathLst>
            </a:custGeom>
            <a:solidFill>
              <a:srgbClr val="661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9" name="Freeform 913">
              <a:extLst>
                <a:ext uri="{FF2B5EF4-FFF2-40B4-BE49-F238E27FC236}">
                  <a16:creationId xmlns:a16="http://schemas.microsoft.com/office/drawing/2014/main" id="{9AF49578-CA3F-08C0-CFC3-D26AF0737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" y="925"/>
              <a:ext cx="14" cy="55"/>
            </a:xfrm>
            <a:custGeom>
              <a:avLst/>
              <a:gdLst>
                <a:gd name="T0" fmla="*/ 6 w 6"/>
                <a:gd name="T1" fmla="*/ 0 h 23"/>
                <a:gd name="T2" fmla="*/ 2 w 6"/>
                <a:gd name="T3" fmla="*/ 23 h 23"/>
                <a:gd name="T4" fmla="*/ 0 w 6"/>
                <a:gd name="T5" fmla="*/ 23 h 23"/>
                <a:gd name="T6" fmla="*/ 4 w 6"/>
                <a:gd name="T7" fmla="*/ 0 h 23"/>
                <a:gd name="T8" fmla="*/ 6 w 6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3">
                  <a:moveTo>
                    <a:pt x="6" y="0"/>
                  </a:moveTo>
                  <a:cubicBezTo>
                    <a:pt x="5" y="8"/>
                    <a:pt x="4" y="16"/>
                    <a:pt x="2" y="23"/>
                  </a:cubicBezTo>
                  <a:cubicBezTo>
                    <a:pt x="1" y="23"/>
                    <a:pt x="1" y="23"/>
                    <a:pt x="0" y="23"/>
                  </a:cubicBezTo>
                  <a:cubicBezTo>
                    <a:pt x="2" y="15"/>
                    <a:pt x="3" y="8"/>
                    <a:pt x="4" y="0"/>
                  </a:cubicBezTo>
                  <a:cubicBezTo>
                    <a:pt x="5" y="0"/>
                    <a:pt x="5" y="0"/>
                    <a:pt x="6" y="0"/>
                  </a:cubicBezTo>
                  <a:close/>
                </a:path>
              </a:pathLst>
            </a:custGeom>
            <a:solidFill>
              <a:srgbClr val="6517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0" name="Freeform 914">
              <a:extLst>
                <a:ext uri="{FF2B5EF4-FFF2-40B4-BE49-F238E27FC236}">
                  <a16:creationId xmlns:a16="http://schemas.microsoft.com/office/drawing/2014/main" id="{55BCF3F7-C972-10A8-B4A1-6C8687CEA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6" y="883"/>
              <a:ext cx="7" cy="57"/>
            </a:xfrm>
            <a:custGeom>
              <a:avLst/>
              <a:gdLst>
                <a:gd name="T0" fmla="*/ 1 w 3"/>
                <a:gd name="T1" fmla="*/ 12 h 24"/>
                <a:gd name="T2" fmla="*/ 1 w 3"/>
                <a:gd name="T3" fmla="*/ 0 h 24"/>
                <a:gd name="T4" fmla="*/ 3 w 3"/>
                <a:gd name="T5" fmla="*/ 11 h 24"/>
                <a:gd name="T6" fmla="*/ 2 w 3"/>
                <a:gd name="T7" fmla="*/ 24 h 24"/>
                <a:gd name="T8" fmla="*/ 1 w 3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4">
                  <a:moveTo>
                    <a:pt x="1" y="12"/>
                  </a:moveTo>
                  <a:cubicBezTo>
                    <a:pt x="1" y="8"/>
                    <a:pt x="1" y="4"/>
                    <a:pt x="1" y="0"/>
                  </a:cubicBezTo>
                  <a:cubicBezTo>
                    <a:pt x="3" y="3"/>
                    <a:pt x="2" y="7"/>
                    <a:pt x="3" y="11"/>
                  </a:cubicBezTo>
                  <a:cubicBezTo>
                    <a:pt x="2" y="15"/>
                    <a:pt x="3" y="19"/>
                    <a:pt x="2" y="24"/>
                  </a:cubicBezTo>
                  <a:cubicBezTo>
                    <a:pt x="0" y="19"/>
                    <a:pt x="1" y="15"/>
                    <a:pt x="1" y="12"/>
                  </a:cubicBezTo>
                  <a:close/>
                </a:path>
              </a:pathLst>
            </a:custGeom>
            <a:solidFill>
              <a:srgbClr val="621D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1" name="Freeform 915">
              <a:extLst>
                <a:ext uri="{FF2B5EF4-FFF2-40B4-BE49-F238E27FC236}">
                  <a16:creationId xmlns:a16="http://schemas.microsoft.com/office/drawing/2014/main" id="{7DAB724E-8803-AA66-B221-139C53E62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" y="883"/>
              <a:ext cx="8" cy="47"/>
            </a:xfrm>
            <a:custGeom>
              <a:avLst/>
              <a:gdLst>
                <a:gd name="T0" fmla="*/ 3 w 3"/>
                <a:gd name="T1" fmla="*/ 1 h 20"/>
                <a:gd name="T2" fmla="*/ 3 w 3"/>
                <a:gd name="T3" fmla="*/ 15 h 20"/>
                <a:gd name="T4" fmla="*/ 2 w 3"/>
                <a:gd name="T5" fmla="*/ 18 h 20"/>
                <a:gd name="T6" fmla="*/ 1 w 3"/>
                <a:gd name="T7" fmla="*/ 20 h 20"/>
                <a:gd name="T8" fmla="*/ 1 w 3"/>
                <a:gd name="T9" fmla="*/ 18 h 20"/>
                <a:gd name="T10" fmla="*/ 1 w 3"/>
                <a:gd name="T11" fmla="*/ 14 h 20"/>
                <a:gd name="T12" fmla="*/ 1 w 3"/>
                <a:gd name="T13" fmla="*/ 3 h 20"/>
                <a:gd name="T14" fmla="*/ 3 w 3"/>
                <a:gd name="T15" fmla="*/ 0 h 20"/>
                <a:gd name="T16" fmla="*/ 3 w 3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20">
                  <a:moveTo>
                    <a:pt x="3" y="1"/>
                  </a:moveTo>
                  <a:cubicBezTo>
                    <a:pt x="3" y="5"/>
                    <a:pt x="3" y="10"/>
                    <a:pt x="3" y="15"/>
                  </a:cubicBezTo>
                  <a:cubicBezTo>
                    <a:pt x="2" y="16"/>
                    <a:pt x="2" y="17"/>
                    <a:pt x="2" y="18"/>
                  </a:cubicBezTo>
                  <a:cubicBezTo>
                    <a:pt x="2" y="19"/>
                    <a:pt x="3" y="20"/>
                    <a:pt x="1" y="20"/>
                  </a:cubicBezTo>
                  <a:cubicBezTo>
                    <a:pt x="0" y="20"/>
                    <a:pt x="0" y="19"/>
                    <a:pt x="1" y="18"/>
                  </a:cubicBezTo>
                  <a:cubicBezTo>
                    <a:pt x="1" y="17"/>
                    <a:pt x="1" y="15"/>
                    <a:pt x="1" y="14"/>
                  </a:cubicBezTo>
                  <a:cubicBezTo>
                    <a:pt x="1" y="10"/>
                    <a:pt x="1" y="7"/>
                    <a:pt x="1" y="3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3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5321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2" name="Freeform 916">
              <a:extLst>
                <a:ext uri="{FF2B5EF4-FFF2-40B4-BE49-F238E27FC236}">
                  <a16:creationId xmlns:a16="http://schemas.microsoft.com/office/drawing/2014/main" id="{CC556797-3834-9DBA-D791-03DDD1B01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" y="940"/>
              <a:ext cx="12" cy="40"/>
            </a:xfrm>
            <a:custGeom>
              <a:avLst/>
              <a:gdLst>
                <a:gd name="T0" fmla="*/ 4 w 5"/>
                <a:gd name="T1" fmla="*/ 0 h 17"/>
                <a:gd name="T2" fmla="*/ 1 w 5"/>
                <a:gd name="T3" fmla="*/ 17 h 17"/>
                <a:gd name="T4" fmla="*/ 4 w 5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7">
                  <a:moveTo>
                    <a:pt x="4" y="0"/>
                  </a:moveTo>
                  <a:cubicBezTo>
                    <a:pt x="5" y="6"/>
                    <a:pt x="3" y="12"/>
                    <a:pt x="1" y="17"/>
                  </a:cubicBezTo>
                  <a:cubicBezTo>
                    <a:pt x="0" y="11"/>
                    <a:pt x="3" y="6"/>
                    <a:pt x="4" y="0"/>
                  </a:cubicBezTo>
                  <a:close/>
                </a:path>
              </a:pathLst>
            </a:custGeom>
            <a:solidFill>
              <a:srgbClr val="6C1A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3" name="Freeform 917">
              <a:extLst>
                <a:ext uri="{FF2B5EF4-FFF2-40B4-BE49-F238E27FC236}">
                  <a16:creationId xmlns:a16="http://schemas.microsoft.com/office/drawing/2014/main" id="{62689F95-F92D-2F86-D68D-B706829AB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6" y="807"/>
              <a:ext cx="12" cy="9"/>
            </a:xfrm>
            <a:custGeom>
              <a:avLst/>
              <a:gdLst>
                <a:gd name="T0" fmla="*/ 3 w 5"/>
                <a:gd name="T1" fmla="*/ 2 h 4"/>
                <a:gd name="T2" fmla="*/ 5 w 5"/>
                <a:gd name="T3" fmla="*/ 3 h 4"/>
                <a:gd name="T4" fmla="*/ 3 w 5"/>
                <a:gd name="T5" fmla="*/ 3 h 4"/>
                <a:gd name="T6" fmla="*/ 1 w 5"/>
                <a:gd name="T7" fmla="*/ 1 h 4"/>
                <a:gd name="T8" fmla="*/ 3 w 5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3" y="2"/>
                  </a:moveTo>
                  <a:cubicBezTo>
                    <a:pt x="4" y="2"/>
                    <a:pt x="5" y="3"/>
                    <a:pt x="5" y="3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2" y="3"/>
                    <a:pt x="0" y="3"/>
                    <a:pt x="1" y="1"/>
                  </a:cubicBezTo>
                  <a:cubicBezTo>
                    <a:pt x="1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5918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4" name="Freeform 918">
              <a:extLst>
                <a:ext uri="{FF2B5EF4-FFF2-40B4-BE49-F238E27FC236}">
                  <a16:creationId xmlns:a16="http://schemas.microsoft.com/office/drawing/2014/main" id="{4BF8B843-18BE-99C4-4067-F16E776E1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9" y="1025"/>
              <a:ext cx="21" cy="42"/>
            </a:xfrm>
            <a:custGeom>
              <a:avLst/>
              <a:gdLst>
                <a:gd name="T0" fmla="*/ 2 w 9"/>
                <a:gd name="T1" fmla="*/ 17 h 18"/>
                <a:gd name="T2" fmla="*/ 1 w 9"/>
                <a:gd name="T3" fmla="*/ 14 h 18"/>
                <a:gd name="T4" fmla="*/ 7 w 9"/>
                <a:gd name="T5" fmla="*/ 2 h 18"/>
                <a:gd name="T6" fmla="*/ 8 w 9"/>
                <a:gd name="T7" fmla="*/ 1 h 18"/>
                <a:gd name="T8" fmla="*/ 9 w 9"/>
                <a:gd name="T9" fmla="*/ 2 h 18"/>
                <a:gd name="T10" fmla="*/ 3 w 9"/>
                <a:gd name="T11" fmla="*/ 17 h 18"/>
                <a:gd name="T12" fmla="*/ 2 w 9"/>
                <a:gd name="T13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8">
                  <a:moveTo>
                    <a:pt x="2" y="17"/>
                  </a:moveTo>
                  <a:cubicBezTo>
                    <a:pt x="1" y="17"/>
                    <a:pt x="0" y="16"/>
                    <a:pt x="1" y="14"/>
                  </a:cubicBezTo>
                  <a:cubicBezTo>
                    <a:pt x="3" y="10"/>
                    <a:pt x="5" y="6"/>
                    <a:pt x="7" y="2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9" y="0"/>
                    <a:pt x="9" y="1"/>
                    <a:pt x="9" y="2"/>
                  </a:cubicBezTo>
                  <a:cubicBezTo>
                    <a:pt x="7" y="7"/>
                    <a:pt x="5" y="12"/>
                    <a:pt x="3" y="17"/>
                  </a:cubicBezTo>
                  <a:cubicBezTo>
                    <a:pt x="3" y="18"/>
                    <a:pt x="3" y="17"/>
                    <a:pt x="2" y="17"/>
                  </a:cubicBezTo>
                  <a:close/>
                </a:path>
              </a:pathLst>
            </a:custGeom>
            <a:solidFill>
              <a:srgbClr val="C64C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5" name="Freeform 919">
              <a:extLst>
                <a:ext uri="{FF2B5EF4-FFF2-40B4-BE49-F238E27FC236}">
                  <a16:creationId xmlns:a16="http://schemas.microsoft.com/office/drawing/2014/main" id="{D2BD7F79-31AD-C53C-D60B-692BB194F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2" y="1089"/>
              <a:ext cx="19" cy="21"/>
            </a:xfrm>
            <a:custGeom>
              <a:avLst/>
              <a:gdLst>
                <a:gd name="T0" fmla="*/ 3 w 8"/>
                <a:gd name="T1" fmla="*/ 1 h 9"/>
                <a:gd name="T2" fmla="*/ 4 w 8"/>
                <a:gd name="T3" fmla="*/ 0 h 9"/>
                <a:gd name="T4" fmla="*/ 3 w 8"/>
                <a:gd name="T5" fmla="*/ 9 h 9"/>
                <a:gd name="T6" fmla="*/ 1 w 8"/>
                <a:gd name="T7" fmla="*/ 7 h 9"/>
                <a:gd name="T8" fmla="*/ 3 w 8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3" y="1"/>
                  </a:moveTo>
                  <a:cubicBezTo>
                    <a:pt x="3" y="1"/>
                    <a:pt x="4" y="0"/>
                    <a:pt x="4" y="0"/>
                  </a:cubicBezTo>
                  <a:cubicBezTo>
                    <a:pt x="6" y="3"/>
                    <a:pt x="8" y="6"/>
                    <a:pt x="3" y="9"/>
                  </a:cubicBezTo>
                  <a:cubicBezTo>
                    <a:pt x="3" y="7"/>
                    <a:pt x="3" y="5"/>
                    <a:pt x="1" y="7"/>
                  </a:cubicBezTo>
                  <a:cubicBezTo>
                    <a:pt x="0" y="4"/>
                    <a:pt x="3" y="3"/>
                    <a:pt x="3" y="1"/>
                  </a:cubicBezTo>
                  <a:close/>
                </a:path>
              </a:pathLst>
            </a:custGeom>
            <a:solidFill>
              <a:srgbClr val="221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6" name="Freeform 920">
              <a:extLst>
                <a:ext uri="{FF2B5EF4-FFF2-40B4-BE49-F238E27FC236}">
                  <a16:creationId xmlns:a16="http://schemas.microsoft.com/office/drawing/2014/main" id="{5E8F8ED6-0576-F1C5-C75D-483B95EFD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1" y="1075"/>
              <a:ext cx="12" cy="21"/>
            </a:xfrm>
            <a:custGeom>
              <a:avLst/>
              <a:gdLst>
                <a:gd name="T0" fmla="*/ 5 w 5"/>
                <a:gd name="T1" fmla="*/ 0 h 9"/>
                <a:gd name="T2" fmla="*/ 0 w 5"/>
                <a:gd name="T3" fmla="*/ 9 h 9"/>
                <a:gd name="T4" fmla="*/ 5 w 5"/>
                <a:gd name="T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9">
                  <a:moveTo>
                    <a:pt x="5" y="0"/>
                  </a:moveTo>
                  <a:cubicBezTo>
                    <a:pt x="5" y="4"/>
                    <a:pt x="3" y="6"/>
                    <a:pt x="0" y="9"/>
                  </a:cubicBezTo>
                  <a:cubicBezTo>
                    <a:pt x="0" y="5"/>
                    <a:pt x="2" y="2"/>
                    <a:pt x="5" y="0"/>
                  </a:cubicBezTo>
                  <a:close/>
                </a:path>
              </a:pathLst>
            </a:custGeom>
            <a:solidFill>
              <a:srgbClr val="221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7" name="Freeform 921">
              <a:extLst>
                <a:ext uri="{FF2B5EF4-FFF2-40B4-BE49-F238E27FC236}">
                  <a16:creationId xmlns:a16="http://schemas.microsoft.com/office/drawing/2014/main" id="{CD869B31-81A6-E831-9FCA-2B3F1D1E2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8" y="1219"/>
              <a:ext cx="7" cy="29"/>
            </a:xfrm>
            <a:custGeom>
              <a:avLst/>
              <a:gdLst>
                <a:gd name="T0" fmla="*/ 1 w 3"/>
                <a:gd name="T1" fmla="*/ 12 h 12"/>
                <a:gd name="T2" fmla="*/ 1 w 3"/>
                <a:gd name="T3" fmla="*/ 0 h 12"/>
                <a:gd name="T4" fmla="*/ 1 w 3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2">
                  <a:moveTo>
                    <a:pt x="1" y="12"/>
                  </a:moveTo>
                  <a:cubicBezTo>
                    <a:pt x="0" y="8"/>
                    <a:pt x="0" y="5"/>
                    <a:pt x="1" y="0"/>
                  </a:cubicBezTo>
                  <a:cubicBezTo>
                    <a:pt x="3" y="5"/>
                    <a:pt x="2" y="8"/>
                    <a:pt x="1" y="12"/>
                  </a:cubicBezTo>
                  <a:close/>
                </a:path>
              </a:pathLst>
            </a:custGeom>
            <a:solidFill>
              <a:srgbClr val="1A2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8" name="Freeform 922">
              <a:extLst>
                <a:ext uri="{FF2B5EF4-FFF2-40B4-BE49-F238E27FC236}">
                  <a16:creationId xmlns:a16="http://schemas.microsoft.com/office/drawing/2014/main" id="{6DB4312B-296E-7B74-2644-CBF84C558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" y="1184"/>
              <a:ext cx="12" cy="30"/>
            </a:xfrm>
            <a:custGeom>
              <a:avLst/>
              <a:gdLst>
                <a:gd name="T0" fmla="*/ 4 w 5"/>
                <a:gd name="T1" fmla="*/ 0 h 13"/>
                <a:gd name="T2" fmla="*/ 2 w 5"/>
                <a:gd name="T3" fmla="*/ 7 h 13"/>
                <a:gd name="T4" fmla="*/ 0 w 5"/>
                <a:gd name="T5" fmla="*/ 13 h 13"/>
                <a:gd name="T6" fmla="*/ 4 w 5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3">
                  <a:moveTo>
                    <a:pt x="4" y="0"/>
                  </a:moveTo>
                  <a:cubicBezTo>
                    <a:pt x="5" y="3"/>
                    <a:pt x="3" y="5"/>
                    <a:pt x="2" y="7"/>
                  </a:cubicBezTo>
                  <a:cubicBezTo>
                    <a:pt x="2" y="9"/>
                    <a:pt x="1" y="11"/>
                    <a:pt x="0" y="13"/>
                  </a:cubicBezTo>
                  <a:cubicBezTo>
                    <a:pt x="0" y="8"/>
                    <a:pt x="1" y="4"/>
                    <a:pt x="4" y="0"/>
                  </a:cubicBezTo>
                  <a:close/>
                </a:path>
              </a:pathLst>
            </a:custGeom>
            <a:solidFill>
              <a:srgbClr val="1F34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9" name="Freeform 923">
              <a:extLst>
                <a:ext uri="{FF2B5EF4-FFF2-40B4-BE49-F238E27FC236}">
                  <a16:creationId xmlns:a16="http://schemas.microsoft.com/office/drawing/2014/main" id="{05621400-8D77-2699-54FA-5037D4440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7" y="892"/>
              <a:ext cx="7" cy="43"/>
            </a:xfrm>
            <a:custGeom>
              <a:avLst/>
              <a:gdLst>
                <a:gd name="T0" fmla="*/ 0 w 3"/>
                <a:gd name="T1" fmla="*/ 18 h 18"/>
                <a:gd name="T2" fmla="*/ 2 w 3"/>
                <a:gd name="T3" fmla="*/ 0 h 18"/>
                <a:gd name="T4" fmla="*/ 0 w 3"/>
                <a:gd name="T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cubicBezTo>
                    <a:pt x="0" y="12"/>
                    <a:pt x="0" y="6"/>
                    <a:pt x="2" y="0"/>
                  </a:cubicBezTo>
                  <a:cubicBezTo>
                    <a:pt x="3" y="7"/>
                    <a:pt x="2" y="13"/>
                    <a:pt x="0" y="18"/>
                  </a:cubicBezTo>
                  <a:close/>
                </a:path>
              </a:pathLst>
            </a:custGeom>
            <a:solidFill>
              <a:srgbClr val="711E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0" name="Freeform 924">
              <a:extLst>
                <a:ext uri="{FF2B5EF4-FFF2-40B4-BE49-F238E27FC236}">
                  <a16:creationId xmlns:a16="http://schemas.microsoft.com/office/drawing/2014/main" id="{FFCAE128-95B2-EE85-1876-C570D857D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674"/>
              <a:ext cx="36" cy="26"/>
            </a:xfrm>
            <a:custGeom>
              <a:avLst/>
              <a:gdLst>
                <a:gd name="T0" fmla="*/ 0 w 15"/>
                <a:gd name="T1" fmla="*/ 6 h 11"/>
                <a:gd name="T2" fmla="*/ 1 w 15"/>
                <a:gd name="T3" fmla="*/ 0 h 11"/>
                <a:gd name="T4" fmla="*/ 15 w 15"/>
                <a:gd name="T5" fmla="*/ 8 h 11"/>
                <a:gd name="T6" fmla="*/ 4 w 15"/>
                <a:gd name="T7" fmla="*/ 5 h 11"/>
                <a:gd name="T8" fmla="*/ 14 w 15"/>
                <a:gd name="T9" fmla="*/ 10 h 11"/>
                <a:gd name="T10" fmla="*/ 0 w 15"/>
                <a:gd name="T11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1">
                  <a:moveTo>
                    <a:pt x="0" y="6"/>
                  </a:moveTo>
                  <a:cubicBezTo>
                    <a:pt x="2" y="5"/>
                    <a:pt x="1" y="2"/>
                    <a:pt x="1" y="0"/>
                  </a:cubicBezTo>
                  <a:cubicBezTo>
                    <a:pt x="6" y="1"/>
                    <a:pt x="12" y="3"/>
                    <a:pt x="15" y="8"/>
                  </a:cubicBezTo>
                  <a:cubicBezTo>
                    <a:pt x="12" y="7"/>
                    <a:pt x="9" y="5"/>
                    <a:pt x="4" y="5"/>
                  </a:cubicBezTo>
                  <a:cubicBezTo>
                    <a:pt x="8" y="7"/>
                    <a:pt x="11" y="8"/>
                    <a:pt x="14" y="10"/>
                  </a:cubicBezTo>
                  <a:cubicBezTo>
                    <a:pt x="8" y="11"/>
                    <a:pt x="5" y="7"/>
                    <a:pt x="0" y="6"/>
                  </a:cubicBezTo>
                  <a:close/>
                </a:path>
              </a:pathLst>
            </a:custGeom>
            <a:solidFill>
              <a:srgbClr val="BC65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1" name="Freeform 925">
              <a:extLst>
                <a:ext uri="{FF2B5EF4-FFF2-40B4-BE49-F238E27FC236}">
                  <a16:creationId xmlns:a16="http://schemas.microsoft.com/office/drawing/2014/main" id="{D24DECDA-24E7-F26B-C9A2-9DEF15A14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3" y="755"/>
              <a:ext cx="22" cy="23"/>
            </a:xfrm>
            <a:custGeom>
              <a:avLst/>
              <a:gdLst>
                <a:gd name="T0" fmla="*/ 0 w 9"/>
                <a:gd name="T1" fmla="*/ 8 h 10"/>
                <a:gd name="T2" fmla="*/ 3 w 9"/>
                <a:gd name="T3" fmla="*/ 0 h 10"/>
                <a:gd name="T4" fmla="*/ 9 w 9"/>
                <a:gd name="T5" fmla="*/ 3 h 10"/>
                <a:gd name="T6" fmla="*/ 3 w 9"/>
                <a:gd name="T7" fmla="*/ 2 h 10"/>
                <a:gd name="T8" fmla="*/ 3 w 9"/>
                <a:gd name="T9" fmla="*/ 2 h 10"/>
                <a:gd name="T10" fmla="*/ 7 w 9"/>
                <a:gd name="T11" fmla="*/ 6 h 10"/>
                <a:gd name="T12" fmla="*/ 9 w 9"/>
                <a:gd name="T13" fmla="*/ 9 h 10"/>
                <a:gd name="T14" fmla="*/ 6 w 9"/>
                <a:gd name="T15" fmla="*/ 10 h 10"/>
                <a:gd name="T16" fmla="*/ 0 w 9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0" y="8"/>
                  </a:moveTo>
                  <a:cubicBezTo>
                    <a:pt x="2" y="6"/>
                    <a:pt x="1" y="2"/>
                    <a:pt x="3" y="0"/>
                  </a:cubicBezTo>
                  <a:cubicBezTo>
                    <a:pt x="5" y="0"/>
                    <a:pt x="7" y="2"/>
                    <a:pt x="9" y="3"/>
                  </a:cubicBezTo>
                  <a:cubicBezTo>
                    <a:pt x="7" y="3"/>
                    <a:pt x="5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4"/>
                    <a:pt x="6" y="5"/>
                    <a:pt x="7" y="6"/>
                  </a:cubicBezTo>
                  <a:cubicBezTo>
                    <a:pt x="8" y="7"/>
                    <a:pt x="9" y="7"/>
                    <a:pt x="9" y="9"/>
                  </a:cubicBezTo>
                  <a:cubicBezTo>
                    <a:pt x="8" y="10"/>
                    <a:pt x="7" y="10"/>
                    <a:pt x="6" y="10"/>
                  </a:cubicBezTo>
                  <a:cubicBezTo>
                    <a:pt x="4" y="10"/>
                    <a:pt x="2" y="9"/>
                    <a:pt x="0" y="8"/>
                  </a:cubicBezTo>
                  <a:close/>
                </a:path>
              </a:pathLst>
            </a:custGeom>
            <a:solidFill>
              <a:srgbClr val="B84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2" name="Freeform 926">
              <a:extLst>
                <a:ext uri="{FF2B5EF4-FFF2-40B4-BE49-F238E27FC236}">
                  <a16:creationId xmlns:a16="http://schemas.microsoft.com/office/drawing/2014/main" id="{15A7DB70-B279-70F1-18EC-60B59837F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0" y="695"/>
              <a:ext cx="28" cy="22"/>
            </a:xfrm>
            <a:custGeom>
              <a:avLst/>
              <a:gdLst>
                <a:gd name="T0" fmla="*/ 0 w 12"/>
                <a:gd name="T1" fmla="*/ 5 h 9"/>
                <a:gd name="T2" fmla="*/ 3 w 12"/>
                <a:gd name="T3" fmla="*/ 0 h 9"/>
                <a:gd name="T4" fmla="*/ 9 w 12"/>
                <a:gd name="T5" fmla="*/ 2 h 9"/>
                <a:gd name="T6" fmla="*/ 11 w 12"/>
                <a:gd name="T7" fmla="*/ 4 h 9"/>
                <a:gd name="T8" fmla="*/ 8 w 12"/>
                <a:gd name="T9" fmla="*/ 5 h 9"/>
                <a:gd name="T10" fmla="*/ 3 w 12"/>
                <a:gd name="T11" fmla="*/ 4 h 9"/>
                <a:gd name="T12" fmla="*/ 10 w 12"/>
                <a:gd name="T13" fmla="*/ 8 h 9"/>
                <a:gd name="T14" fmla="*/ 0 w 12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9">
                  <a:moveTo>
                    <a:pt x="0" y="5"/>
                  </a:moveTo>
                  <a:cubicBezTo>
                    <a:pt x="1" y="3"/>
                    <a:pt x="4" y="2"/>
                    <a:pt x="3" y="0"/>
                  </a:cubicBezTo>
                  <a:cubicBezTo>
                    <a:pt x="5" y="0"/>
                    <a:pt x="7" y="1"/>
                    <a:pt x="9" y="2"/>
                  </a:cubicBezTo>
                  <a:cubicBezTo>
                    <a:pt x="10" y="2"/>
                    <a:pt x="12" y="2"/>
                    <a:pt x="11" y="4"/>
                  </a:cubicBezTo>
                  <a:cubicBezTo>
                    <a:pt x="10" y="5"/>
                    <a:pt x="9" y="5"/>
                    <a:pt x="8" y="5"/>
                  </a:cubicBezTo>
                  <a:cubicBezTo>
                    <a:pt x="7" y="5"/>
                    <a:pt x="6" y="3"/>
                    <a:pt x="3" y="4"/>
                  </a:cubicBezTo>
                  <a:cubicBezTo>
                    <a:pt x="6" y="5"/>
                    <a:pt x="8" y="6"/>
                    <a:pt x="10" y="8"/>
                  </a:cubicBezTo>
                  <a:cubicBezTo>
                    <a:pt x="6" y="9"/>
                    <a:pt x="4" y="6"/>
                    <a:pt x="0" y="5"/>
                  </a:cubicBezTo>
                  <a:close/>
                </a:path>
              </a:pathLst>
            </a:custGeom>
            <a:solidFill>
              <a:srgbClr val="BB66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3" name="Freeform 927">
              <a:extLst>
                <a:ext uri="{FF2B5EF4-FFF2-40B4-BE49-F238E27FC236}">
                  <a16:creationId xmlns:a16="http://schemas.microsoft.com/office/drawing/2014/main" id="{B99D116E-5045-FD17-AA71-6C0AA3CBA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7" y="712"/>
              <a:ext cx="19" cy="24"/>
            </a:xfrm>
            <a:custGeom>
              <a:avLst/>
              <a:gdLst>
                <a:gd name="T0" fmla="*/ 0 w 8"/>
                <a:gd name="T1" fmla="*/ 10 h 10"/>
                <a:gd name="T2" fmla="*/ 0 w 8"/>
                <a:gd name="T3" fmla="*/ 0 h 10"/>
                <a:gd name="T4" fmla="*/ 1 w 8"/>
                <a:gd name="T5" fmla="*/ 1 h 10"/>
                <a:gd name="T6" fmla="*/ 6 w 8"/>
                <a:gd name="T7" fmla="*/ 7 h 10"/>
                <a:gd name="T8" fmla="*/ 4 w 8"/>
                <a:gd name="T9" fmla="*/ 6 h 10"/>
                <a:gd name="T10" fmla="*/ 2 w 8"/>
                <a:gd name="T11" fmla="*/ 8 h 10"/>
                <a:gd name="T12" fmla="*/ 0 w 8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0" y="10"/>
                  </a:moveTo>
                  <a:cubicBezTo>
                    <a:pt x="0" y="7"/>
                    <a:pt x="0" y="3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5" y="1"/>
                    <a:pt x="8" y="3"/>
                    <a:pt x="6" y="7"/>
                  </a:cubicBezTo>
                  <a:cubicBezTo>
                    <a:pt x="5" y="7"/>
                    <a:pt x="5" y="7"/>
                    <a:pt x="4" y="6"/>
                  </a:cubicBezTo>
                  <a:cubicBezTo>
                    <a:pt x="3" y="6"/>
                    <a:pt x="0" y="3"/>
                    <a:pt x="2" y="8"/>
                  </a:cubicBezTo>
                  <a:cubicBezTo>
                    <a:pt x="2" y="9"/>
                    <a:pt x="1" y="10"/>
                    <a:pt x="0" y="10"/>
                  </a:cubicBezTo>
                  <a:close/>
                </a:path>
              </a:pathLst>
            </a:custGeom>
            <a:solidFill>
              <a:srgbClr val="BD4E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4" name="Freeform 928">
              <a:extLst>
                <a:ext uri="{FF2B5EF4-FFF2-40B4-BE49-F238E27FC236}">
                  <a16:creationId xmlns:a16="http://schemas.microsoft.com/office/drawing/2014/main" id="{DBC840E4-39B4-A030-443D-0B3C9E8F5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1065"/>
              <a:ext cx="9" cy="24"/>
            </a:xfrm>
            <a:custGeom>
              <a:avLst/>
              <a:gdLst>
                <a:gd name="T0" fmla="*/ 4 w 4"/>
                <a:gd name="T1" fmla="*/ 0 h 10"/>
                <a:gd name="T2" fmla="*/ 0 w 4"/>
                <a:gd name="T3" fmla="*/ 10 h 10"/>
                <a:gd name="T4" fmla="*/ 4 w 4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0">
                  <a:moveTo>
                    <a:pt x="4" y="0"/>
                  </a:moveTo>
                  <a:cubicBezTo>
                    <a:pt x="4" y="4"/>
                    <a:pt x="1" y="7"/>
                    <a:pt x="0" y="10"/>
                  </a:cubicBezTo>
                  <a:cubicBezTo>
                    <a:pt x="0" y="6"/>
                    <a:pt x="2" y="3"/>
                    <a:pt x="4" y="0"/>
                  </a:cubicBezTo>
                  <a:close/>
                </a:path>
              </a:pathLst>
            </a:custGeom>
            <a:solidFill>
              <a:srgbClr val="221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5" name="Freeform 929">
              <a:extLst>
                <a:ext uri="{FF2B5EF4-FFF2-40B4-BE49-F238E27FC236}">
                  <a16:creationId xmlns:a16="http://schemas.microsoft.com/office/drawing/2014/main" id="{8EF36E2C-A39F-258F-C3C1-58FCE5484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6" y="985"/>
              <a:ext cx="7" cy="19"/>
            </a:xfrm>
            <a:custGeom>
              <a:avLst/>
              <a:gdLst>
                <a:gd name="T0" fmla="*/ 2 w 3"/>
                <a:gd name="T1" fmla="*/ 1 h 8"/>
                <a:gd name="T2" fmla="*/ 3 w 3"/>
                <a:gd name="T3" fmla="*/ 0 h 8"/>
                <a:gd name="T4" fmla="*/ 1 w 3"/>
                <a:gd name="T5" fmla="*/ 8 h 8"/>
                <a:gd name="T6" fmla="*/ 2 w 3"/>
                <a:gd name="T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2" y="1"/>
                  </a:moveTo>
                  <a:cubicBezTo>
                    <a:pt x="2" y="0"/>
                    <a:pt x="2" y="0"/>
                    <a:pt x="3" y="0"/>
                  </a:cubicBezTo>
                  <a:cubicBezTo>
                    <a:pt x="3" y="3"/>
                    <a:pt x="3" y="5"/>
                    <a:pt x="1" y="8"/>
                  </a:cubicBezTo>
                  <a:cubicBezTo>
                    <a:pt x="0" y="5"/>
                    <a:pt x="1" y="3"/>
                    <a:pt x="2" y="1"/>
                  </a:cubicBezTo>
                  <a:close/>
                </a:path>
              </a:pathLst>
            </a:custGeom>
            <a:solidFill>
              <a:srgbClr val="221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6" name="Freeform 930">
              <a:extLst>
                <a:ext uri="{FF2B5EF4-FFF2-40B4-BE49-F238E27FC236}">
                  <a16:creationId xmlns:a16="http://schemas.microsoft.com/office/drawing/2014/main" id="{2BA2405A-7173-E5F1-3521-070EA8AB1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" y="717"/>
              <a:ext cx="21" cy="14"/>
            </a:xfrm>
            <a:custGeom>
              <a:avLst/>
              <a:gdLst>
                <a:gd name="T0" fmla="*/ 4 w 9"/>
                <a:gd name="T1" fmla="*/ 2 h 6"/>
                <a:gd name="T2" fmla="*/ 9 w 9"/>
                <a:gd name="T3" fmla="*/ 5 h 6"/>
                <a:gd name="T4" fmla="*/ 3 w 9"/>
                <a:gd name="T5" fmla="*/ 4 h 6"/>
                <a:gd name="T6" fmla="*/ 0 w 9"/>
                <a:gd name="T7" fmla="*/ 0 h 6"/>
                <a:gd name="T8" fmla="*/ 4 w 9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4" y="2"/>
                  </a:moveTo>
                  <a:cubicBezTo>
                    <a:pt x="5" y="3"/>
                    <a:pt x="7" y="3"/>
                    <a:pt x="9" y="5"/>
                  </a:cubicBezTo>
                  <a:cubicBezTo>
                    <a:pt x="6" y="6"/>
                    <a:pt x="5" y="4"/>
                    <a:pt x="3" y="4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2" y="0"/>
                    <a:pt x="2" y="1"/>
                    <a:pt x="4" y="2"/>
                  </a:cubicBezTo>
                  <a:close/>
                </a:path>
              </a:pathLst>
            </a:custGeom>
            <a:solidFill>
              <a:srgbClr val="63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7" name="Freeform 931">
              <a:extLst>
                <a:ext uri="{FF2B5EF4-FFF2-40B4-BE49-F238E27FC236}">
                  <a16:creationId xmlns:a16="http://schemas.microsoft.com/office/drawing/2014/main" id="{79CAAF83-57EC-9660-CFDF-D94C76560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1176"/>
              <a:ext cx="17" cy="10"/>
            </a:xfrm>
            <a:custGeom>
              <a:avLst/>
              <a:gdLst>
                <a:gd name="T0" fmla="*/ 0 w 7"/>
                <a:gd name="T1" fmla="*/ 4 h 4"/>
                <a:gd name="T2" fmla="*/ 4 w 7"/>
                <a:gd name="T3" fmla="*/ 0 h 4"/>
                <a:gd name="T4" fmla="*/ 5 w 7"/>
                <a:gd name="T5" fmla="*/ 2 h 4"/>
                <a:gd name="T6" fmla="*/ 6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cubicBezTo>
                    <a:pt x="0" y="2"/>
                    <a:pt x="2" y="1"/>
                    <a:pt x="4" y="0"/>
                  </a:cubicBezTo>
                  <a:cubicBezTo>
                    <a:pt x="4" y="0"/>
                    <a:pt x="4" y="1"/>
                    <a:pt x="5" y="2"/>
                  </a:cubicBezTo>
                  <a:cubicBezTo>
                    <a:pt x="7" y="3"/>
                    <a:pt x="7" y="2"/>
                    <a:pt x="6" y="4"/>
                  </a:cubicBezTo>
                  <a:cubicBezTo>
                    <a:pt x="4" y="4"/>
                    <a:pt x="2" y="3"/>
                    <a:pt x="0" y="4"/>
                  </a:cubicBezTo>
                  <a:close/>
                </a:path>
              </a:pathLst>
            </a:custGeom>
            <a:solidFill>
              <a:srgbClr val="2E44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8" name="Freeform 932">
              <a:extLst>
                <a:ext uri="{FF2B5EF4-FFF2-40B4-BE49-F238E27FC236}">
                  <a16:creationId xmlns:a16="http://schemas.microsoft.com/office/drawing/2014/main" id="{77A49ACB-8C3B-7F12-2122-12415127F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9" y="1257"/>
              <a:ext cx="19" cy="38"/>
            </a:xfrm>
            <a:custGeom>
              <a:avLst/>
              <a:gdLst>
                <a:gd name="T0" fmla="*/ 8 w 8"/>
                <a:gd name="T1" fmla="*/ 1 h 16"/>
                <a:gd name="T2" fmla="*/ 1 w 8"/>
                <a:gd name="T3" fmla="*/ 16 h 16"/>
                <a:gd name="T4" fmla="*/ 0 w 8"/>
                <a:gd name="T5" fmla="*/ 15 h 16"/>
                <a:gd name="T6" fmla="*/ 6 w 8"/>
                <a:gd name="T7" fmla="*/ 0 h 16"/>
                <a:gd name="T8" fmla="*/ 8 w 8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8" y="1"/>
                  </a:moveTo>
                  <a:cubicBezTo>
                    <a:pt x="7" y="6"/>
                    <a:pt x="3" y="11"/>
                    <a:pt x="1" y="16"/>
                  </a:cubicBezTo>
                  <a:cubicBezTo>
                    <a:pt x="1" y="15"/>
                    <a:pt x="0" y="15"/>
                    <a:pt x="0" y="15"/>
                  </a:cubicBezTo>
                  <a:cubicBezTo>
                    <a:pt x="2" y="10"/>
                    <a:pt x="4" y="5"/>
                    <a:pt x="6" y="0"/>
                  </a:cubicBezTo>
                  <a:cubicBezTo>
                    <a:pt x="7" y="0"/>
                    <a:pt x="7" y="1"/>
                    <a:pt x="8" y="1"/>
                  </a:cubicBezTo>
                  <a:close/>
                </a:path>
              </a:pathLst>
            </a:custGeom>
            <a:solidFill>
              <a:srgbClr val="1D3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9" name="Freeform 933">
              <a:extLst>
                <a:ext uri="{FF2B5EF4-FFF2-40B4-BE49-F238E27FC236}">
                  <a16:creationId xmlns:a16="http://schemas.microsoft.com/office/drawing/2014/main" id="{BDB6F037-3B6D-96AC-3380-97DF0E017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7" y="1987"/>
              <a:ext cx="212" cy="462"/>
            </a:xfrm>
            <a:custGeom>
              <a:avLst/>
              <a:gdLst>
                <a:gd name="T0" fmla="*/ 62 w 89"/>
                <a:gd name="T1" fmla="*/ 63 h 195"/>
                <a:gd name="T2" fmla="*/ 52 w 89"/>
                <a:gd name="T3" fmla="*/ 49 h 195"/>
                <a:gd name="T4" fmla="*/ 36 w 89"/>
                <a:gd name="T5" fmla="*/ 27 h 195"/>
                <a:gd name="T6" fmla="*/ 32 w 89"/>
                <a:gd name="T7" fmla="*/ 17 h 195"/>
                <a:gd name="T8" fmla="*/ 25 w 89"/>
                <a:gd name="T9" fmla="*/ 7 h 195"/>
                <a:gd name="T10" fmla="*/ 38 w 89"/>
                <a:gd name="T11" fmla="*/ 33 h 195"/>
                <a:gd name="T12" fmla="*/ 38 w 89"/>
                <a:gd name="T13" fmla="*/ 34 h 195"/>
                <a:gd name="T14" fmla="*/ 44 w 89"/>
                <a:gd name="T15" fmla="*/ 47 h 195"/>
                <a:gd name="T16" fmla="*/ 48 w 89"/>
                <a:gd name="T17" fmla="*/ 56 h 195"/>
                <a:gd name="T18" fmla="*/ 48 w 89"/>
                <a:gd name="T19" fmla="*/ 66 h 195"/>
                <a:gd name="T20" fmla="*/ 53 w 89"/>
                <a:gd name="T21" fmla="*/ 72 h 195"/>
                <a:gd name="T22" fmla="*/ 57 w 89"/>
                <a:gd name="T23" fmla="*/ 85 h 195"/>
                <a:gd name="T24" fmla="*/ 55 w 89"/>
                <a:gd name="T25" fmla="*/ 86 h 195"/>
                <a:gd name="T26" fmla="*/ 53 w 89"/>
                <a:gd name="T27" fmla="*/ 91 h 195"/>
                <a:gd name="T28" fmla="*/ 55 w 89"/>
                <a:gd name="T29" fmla="*/ 93 h 195"/>
                <a:gd name="T30" fmla="*/ 75 w 89"/>
                <a:gd name="T31" fmla="*/ 136 h 195"/>
                <a:gd name="T32" fmla="*/ 76 w 89"/>
                <a:gd name="T33" fmla="*/ 142 h 195"/>
                <a:gd name="T34" fmla="*/ 80 w 89"/>
                <a:gd name="T35" fmla="*/ 153 h 195"/>
                <a:gd name="T36" fmla="*/ 85 w 89"/>
                <a:gd name="T37" fmla="*/ 168 h 195"/>
                <a:gd name="T38" fmla="*/ 87 w 89"/>
                <a:gd name="T39" fmla="*/ 176 h 195"/>
                <a:gd name="T40" fmla="*/ 85 w 89"/>
                <a:gd name="T41" fmla="*/ 179 h 195"/>
                <a:gd name="T42" fmla="*/ 82 w 89"/>
                <a:gd name="T43" fmla="*/ 173 h 195"/>
                <a:gd name="T44" fmla="*/ 87 w 89"/>
                <a:gd name="T45" fmla="*/ 186 h 195"/>
                <a:gd name="T46" fmla="*/ 88 w 89"/>
                <a:gd name="T47" fmla="*/ 194 h 195"/>
                <a:gd name="T48" fmla="*/ 85 w 89"/>
                <a:gd name="T49" fmla="*/ 195 h 195"/>
                <a:gd name="T50" fmla="*/ 83 w 89"/>
                <a:gd name="T51" fmla="*/ 192 h 195"/>
                <a:gd name="T52" fmla="*/ 76 w 89"/>
                <a:gd name="T53" fmla="*/ 167 h 195"/>
                <a:gd name="T54" fmla="*/ 81 w 89"/>
                <a:gd name="T55" fmla="*/ 185 h 195"/>
                <a:gd name="T56" fmla="*/ 82 w 89"/>
                <a:gd name="T57" fmla="*/ 188 h 195"/>
                <a:gd name="T58" fmla="*/ 81 w 89"/>
                <a:gd name="T59" fmla="*/ 191 h 195"/>
                <a:gd name="T60" fmla="*/ 79 w 89"/>
                <a:gd name="T61" fmla="*/ 189 h 195"/>
                <a:gd name="T62" fmla="*/ 73 w 89"/>
                <a:gd name="T63" fmla="*/ 174 h 195"/>
                <a:gd name="T64" fmla="*/ 72 w 89"/>
                <a:gd name="T65" fmla="*/ 170 h 195"/>
                <a:gd name="T66" fmla="*/ 57 w 89"/>
                <a:gd name="T67" fmla="*/ 134 h 195"/>
                <a:gd name="T68" fmla="*/ 47 w 89"/>
                <a:gd name="T69" fmla="*/ 111 h 195"/>
                <a:gd name="T70" fmla="*/ 46 w 89"/>
                <a:gd name="T71" fmla="*/ 107 h 195"/>
                <a:gd name="T72" fmla="*/ 47 w 89"/>
                <a:gd name="T73" fmla="*/ 100 h 195"/>
                <a:gd name="T74" fmla="*/ 45 w 89"/>
                <a:gd name="T75" fmla="*/ 91 h 195"/>
                <a:gd name="T76" fmla="*/ 45 w 89"/>
                <a:gd name="T77" fmla="*/ 90 h 195"/>
                <a:gd name="T78" fmla="*/ 42 w 89"/>
                <a:gd name="T79" fmla="*/ 83 h 195"/>
                <a:gd name="T80" fmla="*/ 40 w 89"/>
                <a:gd name="T81" fmla="*/ 79 h 195"/>
                <a:gd name="T82" fmla="*/ 23 w 89"/>
                <a:gd name="T83" fmla="*/ 52 h 195"/>
                <a:gd name="T84" fmla="*/ 40 w 89"/>
                <a:gd name="T85" fmla="*/ 80 h 195"/>
                <a:gd name="T86" fmla="*/ 41 w 89"/>
                <a:gd name="T87" fmla="*/ 84 h 195"/>
                <a:gd name="T88" fmla="*/ 36 w 89"/>
                <a:gd name="T89" fmla="*/ 87 h 195"/>
                <a:gd name="T90" fmla="*/ 33 w 89"/>
                <a:gd name="T91" fmla="*/ 84 h 195"/>
                <a:gd name="T92" fmla="*/ 23 w 89"/>
                <a:gd name="T93" fmla="*/ 66 h 195"/>
                <a:gd name="T94" fmla="*/ 7 w 89"/>
                <a:gd name="T95" fmla="*/ 43 h 195"/>
                <a:gd name="T96" fmla="*/ 5 w 89"/>
                <a:gd name="T97" fmla="*/ 40 h 195"/>
                <a:gd name="T98" fmla="*/ 2 w 89"/>
                <a:gd name="T99" fmla="*/ 35 h 195"/>
                <a:gd name="T100" fmla="*/ 9 w 89"/>
                <a:gd name="T101" fmla="*/ 29 h 195"/>
                <a:gd name="T102" fmla="*/ 10 w 89"/>
                <a:gd name="T103" fmla="*/ 29 h 195"/>
                <a:gd name="T104" fmla="*/ 11 w 89"/>
                <a:gd name="T105" fmla="*/ 23 h 195"/>
                <a:gd name="T106" fmla="*/ 9 w 89"/>
                <a:gd name="T107" fmla="*/ 4 h 195"/>
                <a:gd name="T108" fmla="*/ 17 w 89"/>
                <a:gd name="T109" fmla="*/ 1 h 195"/>
                <a:gd name="T110" fmla="*/ 26 w 89"/>
                <a:gd name="T111" fmla="*/ 5 h 195"/>
                <a:gd name="T112" fmla="*/ 38 w 89"/>
                <a:gd name="T113" fmla="*/ 18 h 195"/>
                <a:gd name="T114" fmla="*/ 62 w 89"/>
                <a:gd name="T115" fmla="*/ 56 h 195"/>
                <a:gd name="T116" fmla="*/ 63 w 89"/>
                <a:gd name="T117" fmla="*/ 61 h 195"/>
                <a:gd name="T118" fmla="*/ 62 w 89"/>
                <a:gd name="T119" fmla="*/ 6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9" h="195">
                  <a:moveTo>
                    <a:pt x="62" y="63"/>
                  </a:moveTo>
                  <a:cubicBezTo>
                    <a:pt x="58" y="59"/>
                    <a:pt x="56" y="53"/>
                    <a:pt x="52" y="49"/>
                  </a:cubicBezTo>
                  <a:cubicBezTo>
                    <a:pt x="47" y="42"/>
                    <a:pt x="41" y="34"/>
                    <a:pt x="36" y="27"/>
                  </a:cubicBezTo>
                  <a:cubicBezTo>
                    <a:pt x="34" y="24"/>
                    <a:pt x="32" y="22"/>
                    <a:pt x="32" y="17"/>
                  </a:cubicBezTo>
                  <a:cubicBezTo>
                    <a:pt x="33" y="14"/>
                    <a:pt x="28" y="10"/>
                    <a:pt x="25" y="7"/>
                  </a:cubicBezTo>
                  <a:cubicBezTo>
                    <a:pt x="27" y="17"/>
                    <a:pt x="33" y="25"/>
                    <a:pt x="38" y="33"/>
                  </a:cubicBezTo>
                  <a:cubicBezTo>
                    <a:pt x="38" y="33"/>
                    <a:pt x="38" y="33"/>
                    <a:pt x="38" y="34"/>
                  </a:cubicBezTo>
                  <a:cubicBezTo>
                    <a:pt x="39" y="38"/>
                    <a:pt x="42" y="42"/>
                    <a:pt x="44" y="47"/>
                  </a:cubicBezTo>
                  <a:cubicBezTo>
                    <a:pt x="45" y="50"/>
                    <a:pt x="48" y="53"/>
                    <a:pt x="48" y="56"/>
                  </a:cubicBezTo>
                  <a:cubicBezTo>
                    <a:pt x="47" y="59"/>
                    <a:pt x="46" y="63"/>
                    <a:pt x="48" y="66"/>
                  </a:cubicBezTo>
                  <a:cubicBezTo>
                    <a:pt x="49" y="68"/>
                    <a:pt x="51" y="70"/>
                    <a:pt x="53" y="72"/>
                  </a:cubicBezTo>
                  <a:cubicBezTo>
                    <a:pt x="57" y="76"/>
                    <a:pt x="56" y="80"/>
                    <a:pt x="57" y="85"/>
                  </a:cubicBezTo>
                  <a:cubicBezTo>
                    <a:pt x="57" y="86"/>
                    <a:pt x="56" y="87"/>
                    <a:pt x="55" y="86"/>
                  </a:cubicBezTo>
                  <a:cubicBezTo>
                    <a:pt x="51" y="86"/>
                    <a:pt x="52" y="88"/>
                    <a:pt x="53" y="91"/>
                  </a:cubicBezTo>
                  <a:cubicBezTo>
                    <a:pt x="54" y="92"/>
                    <a:pt x="54" y="93"/>
                    <a:pt x="55" y="93"/>
                  </a:cubicBezTo>
                  <a:cubicBezTo>
                    <a:pt x="62" y="107"/>
                    <a:pt x="68" y="122"/>
                    <a:pt x="75" y="136"/>
                  </a:cubicBezTo>
                  <a:cubicBezTo>
                    <a:pt x="76" y="138"/>
                    <a:pt x="76" y="140"/>
                    <a:pt x="76" y="142"/>
                  </a:cubicBezTo>
                  <a:cubicBezTo>
                    <a:pt x="77" y="146"/>
                    <a:pt x="79" y="149"/>
                    <a:pt x="80" y="153"/>
                  </a:cubicBezTo>
                  <a:cubicBezTo>
                    <a:pt x="81" y="158"/>
                    <a:pt x="82" y="163"/>
                    <a:pt x="85" y="168"/>
                  </a:cubicBezTo>
                  <a:cubicBezTo>
                    <a:pt x="86" y="170"/>
                    <a:pt x="86" y="173"/>
                    <a:pt x="87" y="176"/>
                  </a:cubicBezTo>
                  <a:cubicBezTo>
                    <a:pt x="87" y="177"/>
                    <a:pt x="87" y="179"/>
                    <a:pt x="85" y="179"/>
                  </a:cubicBezTo>
                  <a:cubicBezTo>
                    <a:pt x="83" y="177"/>
                    <a:pt x="83" y="175"/>
                    <a:pt x="82" y="173"/>
                  </a:cubicBezTo>
                  <a:cubicBezTo>
                    <a:pt x="83" y="177"/>
                    <a:pt x="86" y="182"/>
                    <a:pt x="87" y="186"/>
                  </a:cubicBezTo>
                  <a:cubicBezTo>
                    <a:pt x="88" y="189"/>
                    <a:pt x="89" y="191"/>
                    <a:pt x="88" y="194"/>
                  </a:cubicBezTo>
                  <a:cubicBezTo>
                    <a:pt x="87" y="195"/>
                    <a:pt x="86" y="195"/>
                    <a:pt x="85" y="195"/>
                  </a:cubicBezTo>
                  <a:cubicBezTo>
                    <a:pt x="84" y="195"/>
                    <a:pt x="83" y="194"/>
                    <a:pt x="83" y="192"/>
                  </a:cubicBezTo>
                  <a:cubicBezTo>
                    <a:pt x="81" y="184"/>
                    <a:pt x="78" y="176"/>
                    <a:pt x="76" y="167"/>
                  </a:cubicBezTo>
                  <a:cubicBezTo>
                    <a:pt x="77" y="173"/>
                    <a:pt x="79" y="179"/>
                    <a:pt x="81" y="185"/>
                  </a:cubicBezTo>
                  <a:cubicBezTo>
                    <a:pt x="81" y="186"/>
                    <a:pt x="82" y="187"/>
                    <a:pt x="82" y="188"/>
                  </a:cubicBezTo>
                  <a:cubicBezTo>
                    <a:pt x="82" y="189"/>
                    <a:pt x="83" y="191"/>
                    <a:pt x="81" y="191"/>
                  </a:cubicBezTo>
                  <a:cubicBezTo>
                    <a:pt x="80" y="191"/>
                    <a:pt x="80" y="190"/>
                    <a:pt x="79" y="189"/>
                  </a:cubicBezTo>
                  <a:cubicBezTo>
                    <a:pt x="78" y="184"/>
                    <a:pt x="75" y="179"/>
                    <a:pt x="73" y="174"/>
                  </a:cubicBezTo>
                  <a:cubicBezTo>
                    <a:pt x="73" y="172"/>
                    <a:pt x="72" y="171"/>
                    <a:pt x="72" y="170"/>
                  </a:cubicBezTo>
                  <a:cubicBezTo>
                    <a:pt x="67" y="158"/>
                    <a:pt x="62" y="146"/>
                    <a:pt x="57" y="134"/>
                  </a:cubicBezTo>
                  <a:cubicBezTo>
                    <a:pt x="54" y="126"/>
                    <a:pt x="50" y="119"/>
                    <a:pt x="47" y="111"/>
                  </a:cubicBezTo>
                  <a:cubicBezTo>
                    <a:pt x="46" y="110"/>
                    <a:pt x="45" y="109"/>
                    <a:pt x="46" y="107"/>
                  </a:cubicBezTo>
                  <a:cubicBezTo>
                    <a:pt x="50" y="105"/>
                    <a:pt x="50" y="104"/>
                    <a:pt x="47" y="100"/>
                  </a:cubicBezTo>
                  <a:cubicBezTo>
                    <a:pt x="44" y="97"/>
                    <a:pt x="46" y="94"/>
                    <a:pt x="45" y="91"/>
                  </a:cubicBezTo>
                  <a:cubicBezTo>
                    <a:pt x="45" y="90"/>
                    <a:pt x="45" y="90"/>
                    <a:pt x="45" y="90"/>
                  </a:cubicBezTo>
                  <a:cubicBezTo>
                    <a:pt x="45" y="87"/>
                    <a:pt x="43" y="85"/>
                    <a:pt x="42" y="83"/>
                  </a:cubicBezTo>
                  <a:cubicBezTo>
                    <a:pt x="41" y="82"/>
                    <a:pt x="41" y="80"/>
                    <a:pt x="40" y="79"/>
                  </a:cubicBezTo>
                  <a:cubicBezTo>
                    <a:pt x="34" y="70"/>
                    <a:pt x="29" y="61"/>
                    <a:pt x="23" y="52"/>
                  </a:cubicBezTo>
                  <a:cubicBezTo>
                    <a:pt x="29" y="62"/>
                    <a:pt x="35" y="71"/>
                    <a:pt x="40" y="80"/>
                  </a:cubicBezTo>
                  <a:cubicBezTo>
                    <a:pt x="41" y="82"/>
                    <a:pt x="41" y="83"/>
                    <a:pt x="41" y="84"/>
                  </a:cubicBezTo>
                  <a:cubicBezTo>
                    <a:pt x="40" y="86"/>
                    <a:pt x="38" y="87"/>
                    <a:pt x="36" y="87"/>
                  </a:cubicBezTo>
                  <a:cubicBezTo>
                    <a:pt x="34" y="87"/>
                    <a:pt x="34" y="86"/>
                    <a:pt x="33" y="84"/>
                  </a:cubicBezTo>
                  <a:cubicBezTo>
                    <a:pt x="31" y="78"/>
                    <a:pt x="26" y="72"/>
                    <a:pt x="23" y="66"/>
                  </a:cubicBezTo>
                  <a:cubicBezTo>
                    <a:pt x="19" y="57"/>
                    <a:pt x="13" y="50"/>
                    <a:pt x="7" y="43"/>
                  </a:cubicBezTo>
                  <a:cubicBezTo>
                    <a:pt x="6" y="42"/>
                    <a:pt x="5" y="41"/>
                    <a:pt x="5" y="40"/>
                  </a:cubicBezTo>
                  <a:cubicBezTo>
                    <a:pt x="4" y="39"/>
                    <a:pt x="0" y="37"/>
                    <a:pt x="2" y="35"/>
                  </a:cubicBezTo>
                  <a:cubicBezTo>
                    <a:pt x="4" y="33"/>
                    <a:pt x="5" y="29"/>
                    <a:pt x="9" y="29"/>
                  </a:cubicBezTo>
                  <a:cubicBezTo>
                    <a:pt x="9" y="29"/>
                    <a:pt x="9" y="29"/>
                    <a:pt x="10" y="29"/>
                  </a:cubicBezTo>
                  <a:cubicBezTo>
                    <a:pt x="15" y="27"/>
                    <a:pt x="15" y="27"/>
                    <a:pt x="11" y="23"/>
                  </a:cubicBezTo>
                  <a:cubicBezTo>
                    <a:pt x="8" y="18"/>
                    <a:pt x="6" y="9"/>
                    <a:pt x="9" y="4"/>
                  </a:cubicBezTo>
                  <a:cubicBezTo>
                    <a:pt x="10" y="1"/>
                    <a:pt x="13" y="0"/>
                    <a:pt x="17" y="1"/>
                  </a:cubicBezTo>
                  <a:cubicBezTo>
                    <a:pt x="20" y="2"/>
                    <a:pt x="23" y="5"/>
                    <a:pt x="26" y="5"/>
                  </a:cubicBezTo>
                  <a:cubicBezTo>
                    <a:pt x="32" y="8"/>
                    <a:pt x="35" y="13"/>
                    <a:pt x="38" y="18"/>
                  </a:cubicBezTo>
                  <a:cubicBezTo>
                    <a:pt x="47" y="30"/>
                    <a:pt x="54" y="43"/>
                    <a:pt x="62" y="56"/>
                  </a:cubicBezTo>
                  <a:cubicBezTo>
                    <a:pt x="63" y="58"/>
                    <a:pt x="63" y="59"/>
                    <a:pt x="63" y="61"/>
                  </a:cubicBezTo>
                  <a:cubicBezTo>
                    <a:pt x="63" y="62"/>
                    <a:pt x="63" y="62"/>
                    <a:pt x="62" y="63"/>
                  </a:cubicBezTo>
                  <a:close/>
                </a:path>
              </a:pathLst>
            </a:custGeom>
            <a:solidFill>
              <a:srgbClr val="C16E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0" name="Freeform 934">
              <a:extLst>
                <a:ext uri="{FF2B5EF4-FFF2-40B4-BE49-F238E27FC236}">
                  <a16:creationId xmlns:a16="http://schemas.microsoft.com/office/drawing/2014/main" id="{B496A342-0FA2-D67B-1A48-BEFB6A77E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7" y="1928"/>
              <a:ext cx="213" cy="417"/>
            </a:xfrm>
            <a:custGeom>
              <a:avLst/>
              <a:gdLst>
                <a:gd name="T0" fmla="*/ 37 w 90"/>
                <a:gd name="T1" fmla="*/ 88 h 176"/>
                <a:gd name="T2" fmla="*/ 38 w 90"/>
                <a:gd name="T3" fmla="*/ 86 h 176"/>
                <a:gd name="T4" fmla="*/ 41 w 90"/>
                <a:gd name="T5" fmla="*/ 89 h 176"/>
                <a:gd name="T6" fmla="*/ 17 w 90"/>
                <a:gd name="T7" fmla="*/ 50 h 176"/>
                <a:gd name="T8" fmla="*/ 7 w 90"/>
                <a:gd name="T9" fmla="*/ 36 h 176"/>
                <a:gd name="T10" fmla="*/ 1 w 90"/>
                <a:gd name="T11" fmla="*/ 29 h 176"/>
                <a:gd name="T12" fmla="*/ 3 w 90"/>
                <a:gd name="T13" fmla="*/ 24 h 176"/>
                <a:gd name="T14" fmla="*/ 7 w 90"/>
                <a:gd name="T15" fmla="*/ 24 h 176"/>
                <a:gd name="T16" fmla="*/ 13 w 90"/>
                <a:gd name="T17" fmla="*/ 33 h 176"/>
                <a:gd name="T18" fmla="*/ 5 w 90"/>
                <a:gd name="T19" fmla="*/ 21 h 176"/>
                <a:gd name="T20" fmla="*/ 0 w 90"/>
                <a:gd name="T21" fmla="*/ 3 h 176"/>
                <a:gd name="T22" fmla="*/ 4 w 90"/>
                <a:gd name="T23" fmla="*/ 0 h 176"/>
                <a:gd name="T24" fmla="*/ 13 w 90"/>
                <a:gd name="T25" fmla="*/ 6 h 176"/>
                <a:gd name="T26" fmla="*/ 23 w 90"/>
                <a:gd name="T27" fmla="*/ 16 h 176"/>
                <a:gd name="T28" fmla="*/ 28 w 90"/>
                <a:gd name="T29" fmla="*/ 23 h 176"/>
                <a:gd name="T30" fmla="*/ 44 w 90"/>
                <a:gd name="T31" fmla="*/ 46 h 176"/>
                <a:gd name="T32" fmla="*/ 45 w 90"/>
                <a:gd name="T33" fmla="*/ 47 h 176"/>
                <a:gd name="T34" fmla="*/ 64 w 90"/>
                <a:gd name="T35" fmla="*/ 85 h 176"/>
                <a:gd name="T36" fmla="*/ 68 w 90"/>
                <a:gd name="T37" fmla="*/ 94 h 176"/>
                <a:gd name="T38" fmla="*/ 77 w 90"/>
                <a:gd name="T39" fmla="*/ 118 h 176"/>
                <a:gd name="T40" fmla="*/ 77 w 90"/>
                <a:gd name="T41" fmla="*/ 121 h 176"/>
                <a:gd name="T42" fmla="*/ 86 w 90"/>
                <a:gd name="T43" fmla="*/ 151 h 176"/>
                <a:gd name="T44" fmla="*/ 90 w 90"/>
                <a:gd name="T45" fmla="*/ 172 h 176"/>
                <a:gd name="T46" fmla="*/ 80 w 90"/>
                <a:gd name="T47" fmla="*/ 141 h 176"/>
                <a:gd name="T48" fmla="*/ 62 w 90"/>
                <a:gd name="T49" fmla="*/ 92 h 176"/>
                <a:gd name="T50" fmla="*/ 58 w 90"/>
                <a:gd name="T51" fmla="*/ 86 h 176"/>
                <a:gd name="T52" fmla="*/ 57 w 90"/>
                <a:gd name="T53" fmla="*/ 85 h 176"/>
                <a:gd name="T54" fmla="*/ 35 w 90"/>
                <a:gd name="T55" fmla="*/ 47 h 176"/>
                <a:gd name="T56" fmla="*/ 35 w 90"/>
                <a:gd name="T57" fmla="*/ 45 h 176"/>
                <a:gd name="T58" fmla="*/ 25 w 90"/>
                <a:gd name="T59" fmla="*/ 29 h 176"/>
                <a:gd name="T60" fmla="*/ 35 w 90"/>
                <a:gd name="T61" fmla="*/ 46 h 176"/>
                <a:gd name="T62" fmla="*/ 27 w 90"/>
                <a:gd name="T63" fmla="*/ 46 h 176"/>
                <a:gd name="T64" fmla="*/ 22 w 90"/>
                <a:gd name="T65" fmla="*/ 44 h 176"/>
                <a:gd name="T66" fmla="*/ 21 w 90"/>
                <a:gd name="T67" fmla="*/ 43 h 176"/>
                <a:gd name="T68" fmla="*/ 21 w 90"/>
                <a:gd name="T69" fmla="*/ 44 h 176"/>
                <a:gd name="T70" fmla="*/ 31 w 90"/>
                <a:gd name="T71" fmla="*/ 61 h 176"/>
                <a:gd name="T72" fmla="*/ 31 w 90"/>
                <a:gd name="T73" fmla="*/ 62 h 176"/>
                <a:gd name="T74" fmla="*/ 46 w 90"/>
                <a:gd name="T75" fmla="*/ 90 h 176"/>
                <a:gd name="T76" fmla="*/ 55 w 90"/>
                <a:gd name="T77" fmla="*/ 109 h 176"/>
                <a:gd name="T78" fmla="*/ 55 w 90"/>
                <a:gd name="T79" fmla="*/ 110 h 176"/>
                <a:gd name="T80" fmla="*/ 58 w 90"/>
                <a:gd name="T81" fmla="*/ 118 h 176"/>
                <a:gd name="T82" fmla="*/ 75 w 90"/>
                <a:gd name="T83" fmla="*/ 158 h 176"/>
                <a:gd name="T84" fmla="*/ 78 w 90"/>
                <a:gd name="T85" fmla="*/ 176 h 176"/>
                <a:gd name="T86" fmla="*/ 49 w 90"/>
                <a:gd name="T87" fmla="*/ 108 h 176"/>
                <a:gd name="T88" fmla="*/ 54 w 90"/>
                <a:gd name="T89" fmla="*/ 123 h 176"/>
                <a:gd name="T90" fmla="*/ 37 w 90"/>
                <a:gd name="T91" fmla="*/ 8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" h="176">
                  <a:moveTo>
                    <a:pt x="37" y="88"/>
                  </a:moveTo>
                  <a:cubicBezTo>
                    <a:pt x="37" y="87"/>
                    <a:pt x="37" y="86"/>
                    <a:pt x="38" y="86"/>
                  </a:cubicBezTo>
                  <a:cubicBezTo>
                    <a:pt x="40" y="86"/>
                    <a:pt x="39" y="89"/>
                    <a:pt x="41" y="89"/>
                  </a:cubicBezTo>
                  <a:cubicBezTo>
                    <a:pt x="33" y="76"/>
                    <a:pt x="26" y="63"/>
                    <a:pt x="17" y="50"/>
                  </a:cubicBezTo>
                  <a:cubicBezTo>
                    <a:pt x="14" y="45"/>
                    <a:pt x="11" y="40"/>
                    <a:pt x="7" y="36"/>
                  </a:cubicBezTo>
                  <a:cubicBezTo>
                    <a:pt x="6" y="33"/>
                    <a:pt x="4" y="31"/>
                    <a:pt x="1" y="29"/>
                  </a:cubicBezTo>
                  <a:cubicBezTo>
                    <a:pt x="1" y="27"/>
                    <a:pt x="3" y="26"/>
                    <a:pt x="3" y="24"/>
                  </a:cubicBezTo>
                  <a:cubicBezTo>
                    <a:pt x="4" y="21"/>
                    <a:pt x="6" y="22"/>
                    <a:pt x="7" y="24"/>
                  </a:cubicBezTo>
                  <a:cubicBezTo>
                    <a:pt x="9" y="27"/>
                    <a:pt x="11" y="31"/>
                    <a:pt x="13" y="33"/>
                  </a:cubicBezTo>
                  <a:cubicBezTo>
                    <a:pt x="10" y="30"/>
                    <a:pt x="8" y="25"/>
                    <a:pt x="5" y="21"/>
                  </a:cubicBezTo>
                  <a:cubicBezTo>
                    <a:pt x="1" y="16"/>
                    <a:pt x="0" y="9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9" y="0"/>
                    <a:pt x="11" y="3"/>
                    <a:pt x="13" y="6"/>
                  </a:cubicBezTo>
                  <a:cubicBezTo>
                    <a:pt x="16" y="10"/>
                    <a:pt x="18" y="15"/>
                    <a:pt x="23" y="16"/>
                  </a:cubicBezTo>
                  <a:cubicBezTo>
                    <a:pt x="26" y="17"/>
                    <a:pt x="27" y="21"/>
                    <a:pt x="28" y="23"/>
                  </a:cubicBezTo>
                  <a:cubicBezTo>
                    <a:pt x="34" y="30"/>
                    <a:pt x="39" y="38"/>
                    <a:pt x="44" y="46"/>
                  </a:cubicBezTo>
                  <a:cubicBezTo>
                    <a:pt x="44" y="46"/>
                    <a:pt x="44" y="47"/>
                    <a:pt x="45" y="47"/>
                  </a:cubicBezTo>
                  <a:cubicBezTo>
                    <a:pt x="51" y="59"/>
                    <a:pt x="58" y="72"/>
                    <a:pt x="64" y="85"/>
                  </a:cubicBezTo>
                  <a:cubicBezTo>
                    <a:pt x="65" y="88"/>
                    <a:pt x="66" y="91"/>
                    <a:pt x="68" y="94"/>
                  </a:cubicBezTo>
                  <a:cubicBezTo>
                    <a:pt x="71" y="102"/>
                    <a:pt x="74" y="110"/>
                    <a:pt x="77" y="118"/>
                  </a:cubicBezTo>
                  <a:cubicBezTo>
                    <a:pt x="77" y="119"/>
                    <a:pt x="77" y="120"/>
                    <a:pt x="77" y="121"/>
                  </a:cubicBezTo>
                  <a:cubicBezTo>
                    <a:pt x="80" y="131"/>
                    <a:pt x="83" y="141"/>
                    <a:pt x="86" y="151"/>
                  </a:cubicBezTo>
                  <a:cubicBezTo>
                    <a:pt x="88" y="158"/>
                    <a:pt x="89" y="165"/>
                    <a:pt x="90" y="172"/>
                  </a:cubicBezTo>
                  <a:cubicBezTo>
                    <a:pt x="87" y="161"/>
                    <a:pt x="83" y="151"/>
                    <a:pt x="80" y="141"/>
                  </a:cubicBezTo>
                  <a:cubicBezTo>
                    <a:pt x="75" y="125"/>
                    <a:pt x="71" y="108"/>
                    <a:pt x="62" y="92"/>
                  </a:cubicBezTo>
                  <a:cubicBezTo>
                    <a:pt x="61" y="90"/>
                    <a:pt x="60" y="87"/>
                    <a:pt x="58" y="86"/>
                  </a:cubicBezTo>
                  <a:cubicBezTo>
                    <a:pt x="57" y="86"/>
                    <a:pt x="57" y="86"/>
                    <a:pt x="57" y="85"/>
                  </a:cubicBezTo>
                  <a:cubicBezTo>
                    <a:pt x="49" y="73"/>
                    <a:pt x="42" y="60"/>
                    <a:pt x="35" y="47"/>
                  </a:cubicBezTo>
                  <a:cubicBezTo>
                    <a:pt x="35" y="46"/>
                    <a:pt x="35" y="46"/>
                    <a:pt x="35" y="45"/>
                  </a:cubicBezTo>
                  <a:cubicBezTo>
                    <a:pt x="32" y="40"/>
                    <a:pt x="29" y="34"/>
                    <a:pt x="25" y="29"/>
                  </a:cubicBezTo>
                  <a:cubicBezTo>
                    <a:pt x="29" y="35"/>
                    <a:pt x="32" y="40"/>
                    <a:pt x="35" y="46"/>
                  </a:cubicBezTo>
                  <a:cubicBezTo>
                    <a:pt x="32" y="48"/>
                    <a:pt x="29" y="47"/>
                    <a:pt x="27" y="46"/>
                  </a:cubicBezTo>
                  <a:cubicBezTo>
                    <a:pt x="25" y="46"/>
                    <a:pt x="24" y="44"/>
                    <a:pt x="22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5" y="49"/>
                    <a:pt x="27" y="56"/>
                    <a:pt x="31" y="61"/>
                  </a:cubicBezTo>
                  <a:cubicBezTo>
                    <a:pt x="31" y="61"/>
                    <a:pt x="31" y="62"/>
                    <a:pt x="31" y="62"/>
                  </a:cubicBezTo>
                  <a:cubicBezTo>
                    <a:pt x="37" y="71"/>
                    <a:pt x="42" y="81"/>
                    <a:pt x="46" y="90"/>
                  </a:cubicBezTo>
                  <a:cubicBezTo>
                    <a:pt x="49" y="97"/>
                    <a:pt x="52" y="103"/>
                    <a:pt x="55" y="109"/>
                  </a:cubicBezTo>
                  <a:cubicBezTo>
                    <a:pt x="55" y="110"/>
                    <a:pt x="55" y="110"/>
                    <a:pt x="55" y="110"/>
                  </a:cubicBezTo>
                  <a:cubicBezTo>
                    <a:pt x="55" y="113"/>
                    <a:pt x="56" y="116"/>
                    <a:pt x="58" y="118"/>
                  </a:cubicBezTo>
                  <a:cubicBezTo>
                    <a:pt x="65" y="131"/>
                    <a:pt x="69" y="145"/>
                    <a:pt x="75" y="158"/>
                  </a:cubicBezTo>
                  <a:cubicBezTo>
                    <a:pt x="77" y="164"/>
                    <a:pt x="78" y="170"/>
                    <a:pt x="78" y="176"/>
                  </a:cubicBezTo>
                  <a:cubicBezTo>
                    <a:pt x="68" y="154"/>
                    <a:pt x="61" y="130"/>
                    <a:pt x="49" y="108"/>
                  </a:cubicBezTo>
                  <a:cubicBezTo>
                    <a:pt x="50" y="113"/>
                    <a:pt x="53" y="117"/>
                    <a:pt x="54" y="123"/>
                  </a:cubicBezTo>
                  <a:cubicBezTo>
                    <a:pt x="48" y="111"/>
                    <a:pt x="43" y="100"/>
                    <a:pt x="37" y="88"/>
                  </a:cubicBezTo>
                  <a:close/>
                </a:path>
              </a:pathLst>
            </a:custGeom>
            <a:solidFill>
              <a:srgbClr val="AC6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1" name="Freeform 935">
              <a:extLst>
                <a:ext uri="{FF2B5EF4-FFF2-40B4-BE49-F238E27FC236}">
                  <a16:creationId xmlns:a16="http://schemas.microsoft.com/office/drawing/2014/main" id="{C4F60DAE-7F45-3462-6B44-2F1B5B7FB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5" y="2482"/>
              <a:ext cx="170" cy="486"/>
            </a:xfrm>
            <a:custGeom>
              <a:avLst/>
              <a:gdLst>
                <a:gd name="T0" fmla="*/ 26 w 72"/>
                <a:gd name="T1" fmla="*/ 205 h 205"/>
                <a:gd name="T2" fmla="*/ 33 w 72"/>
                <a:gd name="T3" fmla="*/ 166 h 205"/>
                <a:gd name="T4" fmla="*/ 20 w 72"/>
                <a:gd name="T5" fmla="*/ 89 h 205"/>
                <a:gd name="T6" fmla="*/ 25 w 72"/>
                <a:gd name="T7" fmla="*/ 91 h 205"/>
                <a:gd name="T8" fmla="*/ 36 w 72"/>
                <a:gd name="T9" fmla="*/ 163 h 205"/>
                <a:gd name="T10" fmla="*/ 36 w 72"/>
                <a:gd name="T11" fmla="*/ 155 h 205"/>
                <a:gd name="T12" fmla="*/ 33 w 72"/>
                <a:gd name="T13" fmla="*/ 120 h 205"/>
                <a:gd name="T14" fmla="*/ 37 w 72"/>
                <a:gd name="T15" fmla="*/ 128 h 205"/>
                <a:gd name="T16" fmla="*/ 39 w 72"/>
                <a:gd name="T17" fmla="*/ 168 h 205"/>
                <a:gd name="T18" fmla="*/ 45 w 72"/>
                <a:gd name="T19" fmla="*/ 151 h 205"/>
                <a:gd name="T20" fmla="*/ 42 w 72"/>
                <a:gd name="T21" fmla="*/ 120 h 205"/>
                <a:gd name="T22" fmla="*/ 44 w 72"/>
                <a:gd name="T23" fmla="*/ 116 h 205"/>
                <a:gd name="T24" fmla="*/ 42 w 72"/>
                <a:gd name="T25" fmla="*/ 92 h 205"/>
                <a:gd name="T26" fmla="*/ 48 w 72"/>
                <a:gd name="T27" fmla="*/ 118 h 205"/>
                <a:gd name="T28" fmla="*/ 27 w 72"/>
                <a:gd name="T29" fmla="*/ 39 h 205"/>
                <a:gd name="T30" fmla="*/ 9 w 72"/>
                <a:gd name="T31" fmla="*/ 11 h 205"/>
                <a:gd name="T32" fmla="*/ 4 w 72"/>
                <a:gd name="T33" fmla="*/ 1 h 205"/>
                <a:gd name="T34" fmla="*/ 23 w 72"/>
                <a:gd name="T35" fmla="*/ 22 h 205"/>
                <a:gd name="T36" fmla="*/ 54 w 72"/>
                <a:gd name="T37" fmla="*/ 152 h 205"/>
                <a:gd name="T38" fmla="*/ 32 w 72"/>
                <a:gd name="T39" fmla="*/ 34 h 205"/>
                <a:gd name="T40" fmla="*/ 26 w 72"/>
                <a:gd name="T41" fmla="*/ 13 h 205"/>
                <a:gd name="T42" fmla="*/ 36 w 72"/>
                <a:gd name="T43" fmla="*/ 26 h 205"/>
                <a:gd name="T44" fmla="*/ 51 w 72"/>
                <a:gd name="T45" fmla="*/ 79 h 205"/>
                <a:gd name="T46" fmla="*/ 51 w 72"/>
                <a:gd name="T47" fmla="*/ 79 h 205"/>
                <a:gd name="T48" fmla="*/ 55 w 72"/>
                <a:gd name="T49" fmla="*/ 80 h 205"/>
                <a:gd name="T50" fmla="*/ 60 w 72"/>
                <a:gd name="T51" fmla="*/ 129 h 205"/>
                <a:gd name="T52" fmla="*/ 60 w 72"/>
                <a:gd name="T53" fmla="*/ 103 h 205"/>
                <a:gd name="T54" fmla="*/ 64 w 72"/>
                <a:gd name="T55" fmla="*/ 107 h 205"/>
                <a:gd name="T56" fmla="*/ 62 w 72"/>
                <a:gd name="T57" fmla="*/ 155 h 205"/>
                <a:gd name="T58" fmla="*/ 68 w 72"/>
                <a:gd name="T59" fmla="*/ 137 h 205"/>
                <a:gd name="T60" fmla="*/ 69 w 72"/>
                <a:gd name="T61" fmla="*/ 144 h 205"/>
                <a:gd name="T62" fmla="*/ 59 w 72"/>
                <a:gd name="T63" fmla="*/ 167 h 205"/>
                <a:gd name="T64" fmla="*/ 54 w 72"/>
                <a:gd name="T65" fmla="*/ 172 h 205"/>
                <a:gd name="T66" fmla="*/ 59 w 72"/>
                <a:gd name="T67" fmla="*/ 142 h 205"/>
                <a:gd name="T68" fmla="*/ 59 w 72"/>
                <a:gd name="T69" fmla="*/ 143 h 205"/>
                <a:gd name="T70" fmla="*/ 50 w 72"/>
                <a:gd name="T71" fmla="*/ 170 h 205"/>
                <a:gd name="T72" fmla="*/ 46 w 72"/>
                <a:gd name="T73" fmla="*/ 167 h 205"/>
                <a:gd name="T74" fmla="*/ 43 w 72"/>
                <a:gd name="T75" fmla="*/ 176 h 205"/>
                <a:gd name="T76" fmla="*/ 41 w 72"/>
                <a:gd name="T77" fmla="*/ 177 h 205"/>
                <a:gd name="T78" fmla="*/ 39 w 72"/>
                <a:gd name="T79" fmla="*/ 182 h 205"/>
                <a:gd name="T80" fmla="*/ 42 w 72"/>
                <a:gd name="T81" fmla="*/ 180 h 205"/>
                <a:gd name="T82" fmla="*/ 37 w 72"/>
                <a:gd name="T83" fmla="*/ 191 h 205"/>
                <a:gd name="T84" fmla="*/ 35 w 72"/>
                <a:gd name="T85" fmla="*/ 185 h 205"/>
                <a:gd name="T86" fmla="*/ 34 w 72"/>
                <a:gd name="T87" fmla="*/ 188 h 205"/>
                <a:gd name="T88" fmla="*/ 31 w 72"/>
                <a:gd name="T89" fmla="*/ 196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" h="205">
                  <a:moveTo>
                    <a:pt x="31" y="195"/>
                  </a:moveTo>
                  <a:cubicBezTo>
                    <a:pt x="28" y="198"/>
                    <a:pt x="29" y="203"/>
                    <a:pt x="26" y="205"/>
                  </a:cubicBezTo>
                  <a:cubicBezTo>
                    <a:pt x="23" y="204"/>
                    <a:pt x="25" y="202"/>
                    <a:pt x="25" y="201"/>
                  </a:cubicBezTo>
                  <a:cubicBezTo>
                    <a:pt x="30" y="190"/>
                    <a:pt x="35" y="178"/>
                    <a:pt x="33" y="166"/>
                  </a:cubicBezTo>
                  <a:cubicBezTo>
                    <a:pt x="32" y="155"/>
                    <a:pt x="31" y="144"/>
                    <a:pt x="29" y="134"/>
                  </a:cubicBezTo>
                  <a:cubicBezTo>
                    <a:pt x="28" y="119"/>
                    <a:pt x="24" y="104"/>
                    <a:pt x="20" y="89"/>
                  </a:cubicBezTo>
                  <a:cubicBezTo>
                    <a:pt x="19" y="88"/>
                    <a:pt x="19" y="86"/>
                    <a:pt x="20" y="85"/>
                  </a:cubicBezTo>
                  <a:cubicBezTo>
                    <a:pt x="24" y="85"/>
                    <a:pt x="24" y="89"/>
                    <a:pt x="25" y="91"/>
                  </a:cubicBezTo>
                  <a:cubicBezTo>
                    <a:pt x="27" y="100"/>
                    <a:pt x="30" y="108"/>
                    <a:pt x="31" y="117"/>
                  </a:cubicBezTo>
                  <a:cubicBezTo>
                    <a:pt x="33" y="132"/>
                    <a:pt x="36" y="147"/>
                    <a:pt x="36" y="163"/>
                  </a:cubicBezTo>
                  <a:cubicBezTo>
                    <a:pt x="36" y="165"/>
                    <a:pt x="36" y="167"/>
                    <a:pt x="37" y="168"/>
                  </a:cubicBezTo>
                  <a:cubicBezTo>
                    <a:pt x="35" y="164"/>
                    <a:pt x="36" y="160"/>
                    <a:pt x="36" y="155"/>
                  </a:cubicBezTo>
                  <a:cubicBezTo>
                    <a:pt x="35" y="145"/>
                    <a:pt x="34" y="135"/>
                    <a:pt x="33" y="125"/>
                  </a:cubicBezTo>
                  <a:cubicBezTo>
                    <a:pt x="32" y="123"/>
                    <a:pt x="32" y="122"/>
                    <a:pt x="33" y="120"/>
                  </a:cubicBezTo>
                  <a:cubicBezTo>
                    <a:pt x="35" y="119"/>
                    <a:pt x="35" y="121"/>
                    <a:pt x="36" y="122"/>
                  </a:cubicBezTo>
                  <a:cubicBezTo>
                    <a:pt x="37" y="124"/>
                    <a:pt x="37" y="126"/>
                    <a:pt x="37" y="128"/>
                  </a:cubicBezTo>
                  <a:cubicBezTo>
                    <a:pt x="38" y="135"/>
                    <a:pt x="39" y="142"/>
                    <a:pt x="39" y="149"/>
                  </a:cubicBezTo>
                  <a:cubicBezTo>
                    <a:pt x="40" y="156"/>
                    <a:pt x="39" y="162"/>
                    <a:pt x="39" y="168"/>
                  </a:cubicBezTo>
                  <a:cubicBezTo>
                    <a:pt x="40" y="163"/>
                    <a:pt x="38" y="156"/>
                    <a:pt x="41" y="151"/>
                  </a:cubicBezTo>
                  <a:cubicBezTo>
                    <a:pt x="43" y="148"/>
                    <a:pt x="44" y="152"/>
                    <a:pt x="45" y="151"/>
                  </a:cubicBezTo>
                  <a:cubicBezTo>
                    <a:pt x="46" y="148"/>
                    <a:pt x="46" y="146"/>
                    <a:pt x="45" y="144"/>
                  </a:cubicBezTo>
                  <a:cubicBezTo>
                    <a:pt x="44" y="136"/>
                    <a:pt x="43" y="128"/>
                    <a:pt x="42" y="120"/>
                  </a:cubicBezTo>
                  <a:cubicBezTo>
                    <a:pt x="42" y="119"/>
                    <a:pt x="42" y="118"/>
                    <a:pt x="43" y="116"/>
                  </a:cubicBezTo>
                  <a:cubicBezTo>
                    <a:pt x="43" y="116"/>
                    <a:pt x="44" y="116"/>
                    <a:pt x="44" y="116"/>
                  </a:cubicBezTo>
                  <a:cubicBezTo>
                    <a:pt x="47" y="121"/>
                    <a:pt x="46" y="127"/>
                    <a:pt x="47" y="131"/>
                  </a:cubicBezTo>
                  <a:cubicBezTo>
                    <a:pt x="46" y="119"/>
                    <a:pt x="42" y="106"/>
                    <a:pt x="42" y="92"/>
                  </a:cubicBezTo>
                  <a:cubicBezTo>
                    <a:pt x="43" y="90"/>
                    <a:pt x="44" y="90"/>
                    <a:pt x="45" y="93"/>
                  </a:cubicBezTo>
                  <a:cubicBezTo>
                    <a:pt x="46" y="102"/>
                    <a:pt x="48" y="111"/>
                    <a:pt x="48" y="118"/>
                  </a:cubicBezTo>
                  <a:cubicBezTo>
                    <a:pt x="48" y="110"/>
                    <a:pt x="47" y="99"/>
                    <a:pt x="43" y="89"/>
                  </a:cubicBezTo>
                  <a:cubicBezTo>
                    <a:pt x="39" y="72"/>
                    <a:pt x="34" y="56"/>
                    <a:pt x="27" y="39"/>
                  </a:cubicBezTo>
                  <a:cubicBezTo>
                    <a:pt x="24" y="33"/>
                    <a:pt x="21" y="27"/>
                    <a:pt x="19" y="21"/>
                  </a:cubicBezTo>
                  <a:cubicBezTo>
                    <a:pt x="17" y="16"/>
                    <a:pt x="14" y="13"/>
                    <a:pt x="9" y="11"/>
                  </a:cubicBezTo>
                  <a:cubicBezTo>
                    <a:pt x="5" y="10"/>
                    <a:pt x="1" y="8"/>
                    <a:pt x="0" y="4"/>
                  </a:cubicBezTo>
                  <a:cubicBezTo>
                    <a:pt x="1" y="2"/>
                    <a:pt x="2" y="0"/>
                    <a:pt x="4" y="1"/>
                  </a:cubicBezTo>
                  <a:cubicBezTo>
                    <a:pt x="7" y="7"/>
                    <a:pt x="11" y="9"/>
                    <a:pt x="17" y="9"/>
                  </a:cubicBezTo>
                  <a:cubicBezTo>
                    <a:pt x="20" y="13"/>
                    <a:pt x="21" y="18"/>
                    <a:pt x="23" y="22"/>
                  </a:cubicBezTo>
                  <a:cubicBezTo>
                    <a:pt x="36" y="50"/>
                    <a:pt x="46" y="78"/>
                    <a:pt x="51" y="108"/>
                  </a:cubicBezTo>
                  <a:cubicBezTo>
                    <a:pt x="54" y="123"/>
                    <a:pt x="55" y="138"/>
                    <a:pt x="54" y="152"/>
                  </a:cubicBezTo>
                  <a:cubicBezTo>
                    <a:pt x="56" y="135"/>
                    <a:pt x="53" y="117"/>
                    <a:pt x="51" y="99"/>
                  </a:cubicBezTo>
                  <a:cubicBezTo>
                    <a:pt x="48" y="76"/>
                    <a:pt x="41" y="55"/>
                    <a:pt x="32" y="34"/>
                  </a:cubicBezTo>
                  <a:cubicBezTo>
                    <a:pt x="29" y="28"/>
                    <a:pt x="28" y="21"/>
                    <a:pt x="25" y="15"/>
                  </a:cubicBezTo>
                  <a:cubicBezTo>
                    <a:pt x="25" y="14"/>
                    <a:pt x="25" y="13"/>
                    <a:pt x="26" y="13"/>
                  </a:cubicBezTo>
                  <a:cubicBezTo>
                    <a:pt x="27" y="12"/>
                    <a:pt x="28" y="13"/>
                    <a:pt x="28" y="14"/>
                  </a:cubicBezTo>
                  <a:cubicBezTo>
                    <a:pt x="32" y="18"/>
                    <a:pt x="34" y="22"/>
                    <a:pt x="36" y="26"/>
                  </a:cubicBezTo>
                  <a:cubicBezTo>
                    <a:pt x="43" y="42"/>
                    <a:pt x="47" y="60"/>
                    <a:pt x="51" y="77"/>
                  </a:cubicBezTo>
                  <a:cubicBezTo>
                    <a:pt x="51" y="78"/>
                    <a:pt x="51" y="78"/>
                    <a:pt x="51" y="79"/>
                  </a:cubicBezTo>
                  <a:cubicBezTo>
                    <a:pt x="54" y="95"/>
                    <a:pt x="56" y="110"/>
                    <a:pt x="57" y="126"/>
                  </a:cubicBezTo>
                  <a:cubicBezTo>
                    <a:pt x="56" y="111"/>
                    <a:pt x="54" y="95"/>
                    <a:pt x="51" y="79"/>
                  </a:cubicBezTo>
                  <a:cubicBezTo>
                    <a:pt x="51" y="78"/>
                    <a:pt x="51" y="76"/>
                    <a:pt x="52" y="76"/>
                  </a:cubicBezTo>
                  <a:cubicBezTo>
                    <a:pt x="55" y="76"/>
                    <a:pt x="54" y="78"/>
                    <a:pt x="55" y="80"/>
                  </a:cubicBezTo>
                  <a:cubicBezTo>
                    <a:pt x="56" y="91"/>
                    <a:pt x="58" y="102"/>
                    <a:pt x="60" y="113"/>
                  </a:cubicBezTo>
                  <a:cubicBezTo>
                    <a:pt x="60" y="119"/>
                    <a:pt x="60" y="125"/>
                    <a:pt x="60" y="129"/>
                  </a:cubicBezTo>
                  <a:cubicBezTo>
                    <a:pt x="60" y="123"/>
                    <a:pt x="60" y="115"/>
                    <a:pt x="59" y="107"/>
                  </a:cubicBezTo>
                  <a:cubicBezTo>
                    <a:pt x="59" y="106"/>
                    <a:pt x="59" y="104"/>
                    <a:pt x="60" y="103"/>
                  </a:cubicBezTo>
                  <a:cubicBezTo>
                    <a:pt x="60" y="102"/>
                    <a:pt x="61" y="102"/>
                    <a:pt x="62" y="102"/>
                  </a:cubicBezTo>
                  <a:cubicBezTo>
                    <a:pt x="63" y="103"/>
                    <a:pt x="64" y="105"/>
                    <a:pt x="64" y="107"/>
                  </a:cubicBezTo>
                  <a:cubicBezTo>
                    <a:pt x="65" y="120"/>
                    <a:pt x="65" y="134"/>
                    <a:pt x="64" y="148"/>
                  </a:cubicBezTo>
                  <a:cubicBezTo>
                    <a:pt x="63" y="151"/>
                    <a:pt x="62" y="153"/>
                    <a:pt x="62" y="155"/>
                  </a:cubicBezTo>
                  <a:cubicBezTo>
                    <a:pt x="64" y="151"/>
                    <a:pt x="65" y="145"/>
                    <a:pt x="66" y="140"/>
                  </a:cubicBezTo>
                  <a:cubicBezTo>
                    <a:pt x="66" y="139"/>
                    <a:pt x="66" y="137"/>
                    <a:pt x="68" y="137"/>
                  </a:cubicBezTo>
                  <a:cubicBezTo>
                    <a:pt x="70" y="136"/>
                    <a:pt x="69" y="134"/>
                    <a:pt x="70" y="133"/>
                  </a:cubicBezTo>
                  <a:cubicBezTo>
                    <a:pt x="72" y="137"/>
                    <a:pt x="70" y="141"/>
                    <a:pt x="69" y="144"/>
                  </a:cubicBezTo>
                  <a:cubicBezTo>
                    <a:pt x="67" y="149"/>
                    <a:pt x="67" y="154"/>
                    <a:pt x="65" y="158"/>
                  </a:cubicBezTo>
                  <a:cubicBezTo>
                    <a:pt x="63" y="161"/>
                    <a:pt x="61" y="164"/>
                    <a:pt x="59" y="167"/>
                  </a:cubicBezTo>
                  <a:cubicBezTo>
                    <a:pt x="58" y="168"/>
                    <a:pt x="58" y="169"/>
                    <a:pt x="57" y="169"/>
                  </a:cubicBezTo>
                  <a:cubicBezTo>
                    <a:pt x="56" y="170"/>
                    <a:pt x="55" y="172"/>
                    <a:pt x="54" y="172"/>
                  </a:cubicBezTo>
                  <a:cubicBezTo>
                    <a:pt x="52" y="173"/>
                    <a:pt x="52" y="172"/>
                    <a:pt x="53" y="170"/>
                  </a:cubicBezTo>
                  <a:cubicBezTo>
                    <a:pt x="58" y="162"/>
                    <a:pt x="58" y="152"/>
                    <a:pt x="59" y="142"/>
                  </a:cubicBezTo>
                  <a:cubicBezTo>
                    <a:pt x="58" y="142"/>
                    <a:pt x="58" y="143"/>
                    <a:pt x="58" y="142"/>
                  </a:cubicBezTo>
                  <a:cubicBezTo>
                    <a:pt x="58" y="142"/>
                    <a:pt x="59" y="142"/>
                    <a:pt x="59" y="143"/>
                  </a:cubicBezTo>
                  <a:cubicBezTo>
                    <a:pt x="58" y="152"/>
                    <a:pt x="56" y="161"/>
                    <a:pt x="53" y="170"/>
                  </a:cubicBezTo>
                  <a:cubicBezTo>
                    <a:pt x="51" y="172"/>
                    <a:pt x="51" y="172"/>
                    <a:pt x="50" y="170"/>
                  </a:cubicBezTo>
                  <a:cubicBezTo>
                    <a:pt x="50" y="170"/>
                    <a:pt x="50" y="170"/>
                    <a:pt x="50" y="170"/>
                  </a:cubicBezTo>
                  <a:cubicBezTo>
                    <a:pt x="47" y="170"/>
                    <a:pt x="46" y="170"/>
                    <a:pt x="46" y="167"/>
                  </a:cubicBezTo>
                  <a:cubicBezTo>
                    <a:pt x="45" y="164"/>
                    <a:pt x="46" y="160"/>
                    <a:pt x="45" y="157"/>
                  </a:cubicBezTo>
                  <a:cubicBezTo>
                    <a:pt x="45" y="163"/>
                    <a:pt x="44" y="170"/>
                    <a:pt x="43" y="176"/>
                  </a:cubicBezTo>
                  <a:cubicBezTo>
                    <a:pt x="43" y="177"/>
                    <a:pt x="42" y="179"/>
                    <a:pt x="41" y="177"/>
                  </a:cubicBezTo>
                  <a:cubicBezTo>
                    <a:pt x="41" y="176"/>
                    <a:pt x="41" y="177"/>
                    <a:pt x="41" y="177"/>
                  </a:cubicBezTo>
                  <a:cubicBezTo>
                    <a:pt x="41" y="179"/>
                    <a:pt x="40" y="180"/>
                    <a:pt x="39" y="183"/>
                  </a:cubicBezTo>
                  <a:cubicBezTo>
                    <a:pt x="39" y="182"/>
                    <a:pt x="40" y="182"/>
                    <a:pt x="39" y="182"/>
                  </a:cubicBezTo>
                  <a:cubicBezTo>
                    <a:pt x="39" y="182"/>
                    <a:pt x="39" y="182"/>
                    <a:pt x="39" y="181"/>
                  </a:cubicBezTo>
                  <a:cubicBezTo>
                    <a:pt x="40" y="180"/>
                    <a:pt x="41" y="179"/>
                    <a:pt x="42" y="180"/>
                  </a:cubicBezTo>
                  <a:cubicBezTo>
                    <a:pt x="43" y="180"/>
                    <a:pt x="43" y="182"/>
                    <a:pt x="42" y="182"/>
                  </a:cubicBezTo>
                  <a:cubicBezTo>
                    <a:pt x="41" y="186"/>
                    <a:pt x="40" y="189"/>
                    <a:pt x="37" y="191"/>
                  </a:cubicBezTo>
                  <a:cubicBezTo>
                    <a:pt x="35" y="189"/>
                    <a:pt x="38" y="187"/>
                    <a:pt x="36" y="185"/>
                  </a:cubicBezTo>
                  <a:cubicBezTo>
                    <a:pt x="36" y="185"/>
                    <a:pt x="35" y="185"/>
                    <a:pt x="35" y="185"/>
                  </a:cubicBezTo>
                  <a:cubicBezTo>
                    <a:pt x="36" y="185"/>
                    <a:pt x="36" y="184"/>
                    <a:pt x="35" y="185"/>
                  </a:cubicBezTo>
                  <a:cubicBezTo>
                    <a:pt x="35" y="186"/>
                    <a:pt x="35" y="187"/>
                    <a:pt x="34" y="188"/>
                  </a:cubicBezTo>
                  <a:cubicBezTo>
                    <a:pt x="34" y="188"/>
                    <a:pt x="34" y="188"/>
                    <a:pt x="34" y="188"/>
                  </a:cubicBezTo>
                  <a:cubicBezTo>
                    <a:pt x="33" y="190"/>
                    <a:pt x="32" y="193"/>
                    <a:pt x="31" y="196"/>
                  </a:cubicBezTo>
                  <a:lnTo>
                    <a:pt x="31" y="195"/>
                  </a:lnTo>
                  <a:close/>
                </a:path>
              </a:pathLst>
            </a:custGeom>
            <a:solidFill>
              <a:srgbClr val="502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2" name="Freeform 936">
              <a:extLst>
                <a:ext uri="{FF2B5EF4-FFF2-40B4-BE49-F238E27FC236}">
                  <a16:creationId xmlns:a16="http://schemas.microsoft.com/office/drawing/2014/main" id="{FB49738F-CEAB-D8BB-D7E1-7E03FC2C5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6" y="2271"/>
              <a:ext cx="154" cy="379"/>
            </a:xfrm>
            <a:custGeom>
              <a:avLst/>
              <a:gdLst>
                <a:gd name="T0" fmla="*/ 63 w 65"/>
                <a:gd name="T1" fmla="*/ 149 h 160"/>
                <a:gd name="T2" fmla="*/ 63 w 65"/>
                <a:gd name="T3" fmla="*/ 160 h 160"/>
                <a:gd name="T4" fmla="*/ 55 w 65"/>
                <a:gd name="T5" fmla="*/ 133 h 160"/>
                <a:gd name="T6" fmla="*/ 56 w 65"/>
                <a:gd name="T7" fmla="*/ 142 h 160"/>
                <a:gd name="T8" fmla="*/ 54 w 65"/>
                <a:gd name="T9" fmla="*/ 144 h 160"/>
                <a:gd name="T10" fmla="*/ 46 w 65"/>
                <a:gd name="T11" fmla="*/ 118 h 160"/>
                <a:gd name="T12" fmla="*/ 37 w 65"/>
                <a:gd name="T13" fmla="*/ 91 h 160"/>
                <a:gd name="T14" fmla="*/ 17 w 65"/>
                <a:gd name="T15" fmla="*/ 47 h 160"/>
                <a:gd name="T16" fmla="*/ 2 w 65"/>
                <a:gd name="T17" fmla="*/ 12 h 160"/>
                <a:gd name="T18" fmla="*/ 2 w 65"/>
                <a:gd name="T19" fmla="*/ 10 h 160"/>
                <a:gd name="T20" fmla="*/ 7 w 65"/>
                <a:gd name="T21" fmla="*/ 0 h 160"/>
                <a:gd name="T22" fmla="*/ 16 w 65"/>
                <a:gd name="T23" fmla="*/ 16 h 160"/>
                <a:gd name="T24" fmla="*/ 48 w 65"/>
                <a:gd name="T25" fmla="*/ 96 h 160"/>
                <a:gd name="T26" fmla="*/ 63 w 65"/>
                <a:gd name="T27" fmla="*/ 146 h 160"/>
                <a:gd name="T28" fmla="*/ 63 w 65"/>
                <a:gd name="T29" fmla="*/ 14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5" h="160">
                  <a:moveTo>
                    <a:pt x="63" y="149"/>
                  </a:moveTo>
                  <a:cubicBezTo>
                    <a:pt x="62" y="153"/>
                    <a:pt x="65" y="156"/>
                    <a:pt x="63" y="160"/>
                  </a:cubicBezTo>
                  <a:cubicBezTo>
                    <a:pt x="60" y="151"/>
                    <a:pt x="59" y="142"/>
                    <a:pt x="55" y="133"/>
                  </a:cubicBezTo>
                  <a:cubicBezTo>
                    <a:pt x="54" y="137"/>
                    <a:pt x="57" y="139"/>
                    <a:pt x="56" y="142"/>
                  </a:cubicBezTo>
                  <a:cubicBezTo>
                    <a:pt x="56" y="143"/>
                    <a:pt x="55" y="144"/>
                    <a:pt x="54" y="144"/>
                  </a:cubicBezTo>
                  <a:cubicBezTo>
                    <a:pt x="52" y="135"/>
                    <a:pt x="49" y="127"/>
                    <a:pt x="46" y="118"/>
                  </a:cubicBezTo>
                  <a:cubicBezTo>
                    <a:pt x="43" y="109"/>
                    <a:pt x="40" y="100"/>
                    <a:pt x="37" y="91"/>
                  </a:cubicBezTo>
                  <a:cubicBezTo>
                    <a:pt x="32" y="76"/>
                    <a:pt x="23" y="62"/>
                    <a:pt x="17" y="47"/>
                  </a:cubicBezTo>
                  <a:cubicBezTo>
                    <a:pt x="13" y="36"/>
                    <a:pt x="7" y="24"/>
                    <a:pt x="2" y="12"/>
                  </a:cubicBezTo>
                  <a:cubicBezTo>
                    <a:pt x="3" y="12"/>
                    <a:pt x="2" y="11"/>
                    <a:pt x="2" y="10"/>
                  </a:cubicBezTo>
                  <a:cubicBezTo>
                    <a:pt x="0" y="5"/>
                    <a:pt x="1" y="3"/>
                    <a:pt x="7" y="0"/>
                  </a:cubicBezTo>
                  <a:cubicBezTo>
                    <a:pt x="12" y="5"/>
                    <a:pt x="13" y="11"/>
                    <a:pt x="16" y="16"/>
                  </a:cubicBezTo>
                  <a:cubicBezTo>
                    <a:pt x="28" y="42"/>
                    <a:pt x="38" y="70"/>
                    <a:pt x="48" y="96"/>
                  </a:cubicBezTo>
                  <a:cubicBezTo>
                    <a:pt x="54" y="113"/>
                    <a:pt x="59" y="129"/>
                    <a:pt x="63" y="146"/>
                  </a:cubicBezTo>
                  <a:cubicBezTo>
                    <a:pt x="63" y="147"/>
                    <a:pt x="63" y="148"/>
                    <a:pt x="63" y="149"/>
                  </a:cubicBezTo>
                  <a:close/>
                </a:path>
              </a:pathLst>
            </a:custGeom>
            <a:solidFill>
              <a:srgbClr val="C16D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3" name="Freeform 937">
              <a:extLst>
                <a:ext uri="{FF2B5EF4-FFF2-40B4-BE49-F238E27FC236}">
                  <a16:creationId xmlns:a16="http://schemas.microsoft.com/office/drawing/2014/main" id="{7F0DABBB-EEE1-3020-AD01-693BA3880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9" y="2316"/>
              <a:ext cx="119" cy="311"/>
            </a:xfrm>
            <a:custGeom>
              <a:avLst/>
              <a:gdLst>
                <a:gd name="T0" fmla="*/ 5 w 50"/>
                <a:gd name="T1" fmla="*/ 2 h 131"/>
                <a:gd name="T2" fmla="*/ 8 w 50"/>
                <a:gd name="T3" fmla="*/ 3 h 131"/>
                <a:gd name="T4" fmla="*/ 29 w 50"/>
                <a:gd name="T5" fmla="*/ 52 h 131"/>
                <a:gd name="T6" fmla="*/ 47 w 50"/>
                <a:gd name="T7" fmla="*/ 109 h 131"/>
                <a:gd name="T8" fmla="*/ 49 w 50"/>
                <a:gd name="T9" fmla="*/ 115 h 131"/>
                <a:gd name="T10" fmla="*/ 42 w 50"/>
                <a:gd name="T11" fmla="*/ 103 h 131"/>
                <a:gd name="T12" fmla="*/ 49 w 50"/>
                <a:gd name="T13" fmla="*/ 126 h 131"/>
                <a:gd name="T14" fmla="*/ 47 w 50"/>
                <a:gd name="T15" fmla="*/ 131 h 131"/>
                <a:gd name="T16" fmla="*/ 43 w 50"/>
                <a:gd name="T17" fmla="*/ 124 h 131"/>
                <a:gd name="T18" fmla="*/ 17 w 50"/>
                <a:gd name="T19" fmla="*/ 56 h 131"/>
                <a:gd name="T20" fmla="*/ 1 w 50"/>
                <a:gd name="T21" fmla="*/ 24 h 131"/>
                <a:gd name="T22" fmla="*/ 0 w 50"/>
                <a:gd name="T23" fmla="*/ 20 h 131"/>
                <a:gd name="T24" fmla="*/ 4 w 50"/>
                <a:gd name="T25" fmla="*/ 15 h 131"/>
                <a:gd name="T26" fmla="*/ 7 w 50"/>
                <a:gd name="T27" fmla="*/ 17 h 131"/>
                <a:gd name="T28" fmla="*/ 35 w 50"/>
                <a:gd name="T29" fmla="*/ 86 h 131"/>
                <a:gd name="T30" fmla="*/ 37 w 50"/>
                <a:gd name="T31" fmla="*/ 91 h 131"/>
                <a:gd name="T32" fmla="*/ 12 w 50"/>
                <a:gd name="T33" fmla="*/ 27 h 131"/>
                <a:gd name="T34" fmla="*/ 3 w 50"/>
                <a:gd name="T35" fmla="*/ 12 h 131"/>
                <a:gd name="T36" fmla="*/ 1 w 50"/>
                <a:gd name="T37" fmla="*/ 6 h 131"/>
                <a:gd name="T38" fmla="*/ 5 w 50"/>
                <a:gd name="T39" fmla="*/ 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131">
                  <a:moveTo>
                    <a:pt x="5" y="2"/>
                  </a:moveTo>
                  <a:cubicBezTo>
                    <a:pt x="8" y="0"/>
                    <a:pt x="8" y="2"/>
                    <a:pt x="8" y="3"/>
                  </a:cubicBezTo>
                  <a:cubicBezTo>
                    <a:pt x="15" y="20"/>
                    <a:pt x="22" y="36"/>
                    <a:pt x="29" y="52"/>
                  </a:cubicBezTo>
                  <a:cubicBezTo>
                    <a:pt x="37" y="71"/>
                    <a:pt x="43" y="89"/>
                    <a:pt x="47" y="109"/>
                  </a:cubicBezTo>
                  <a:cubicBezTo>
                    <a:pt x="48" y="110"/>
                    <a:pt x="48" y="112"/>
                    <a:pt x="49" y="115"/>
                  </a:cubicBezTo>
                  <a:cubicBezTo>
                    <a:pt x="45" y="111"/>
                    <a:pt x="46" y="106"/>
                    <a:pt x="42" y="103"/>
                  </a:cubicBezTo>
                  <a:cubicBezTo>
                    <a:pt x="45" y="111"/>
                    <a:pt x="47" y="118"/>
                    <a:pt x="49" y="126"/>
                  </a:cubicBezTo>
                  <a:cubicBezTo>
                    <a:pt x="50" y="128"/>
                    <a:pt x="50" y="130"/>
                    <a:pt x="47" y="131"/>
                  </a:cubicBezTo>
                  <a:cubicBezTo>
                    <a:pt x="45" y="129"/>
                    <a:pt x="44" y="126"/>
                    <a:pt x="43" y="124"/>
                  </a:cubicBezTo>
                  <a:cubicBezTo>
                    <a:pt x="37" y="100"/>
                    <a:pt x="27" y="78"/>
                    <a:pt x="17" y="56"/>
                  </a:cubicBezTo>
                  <a:cubicBezTo>
                    <a:pt x="12" y="45"/>
                    <a:pt x="7" y="34"/>
                    <a:pt x="1" y="24"/>
                  </a:cubicBezTo>
                  <a:cubicBezTo>
                    <a:pt x="1" y="23"/>
                    <a:pt x="0" y="21"/>
                    <a:pt x="0" y="20"/>
                  </a:cubicBezTo>
                  <a:cubicBezTo>
                    <a:pt x="4" y="20"/>
                    <a:pt x="3" y="16"/>
                    <a:pt x="4" y="15"/>
                  </a:cubicBezTo>
                  <a:cubicBezTo>
                    <a:pt x="6" y="15"/>
                    <a:pt x="6" y="16"/>
                    <a:pt x="7" y="17"/>
                  </a:cubicBezTo>
                  <a:cubicBezTo>
                    <a:pt x="18" y="39"/>
                    <a:pt x="28" y="62"/>
                    <a:pt x="35" y="86"/>
                  </a:cubicBezTo>
                  <a:cubicBezTo>
                    <a:pt x="36" y="87"/>
                    <a:pt x="37" y="89"/>
                    <a:pt x="37" y="91"/>
                  </a:cubicBezTo>
                  <a:cubicBezTo>
                    <a:pt x="30" y="69"/>
                    <a:pt x="22" y="47"/>
                    <a:pt x="12" y="27"/>
                  </a:cubicBezTo>
                  <a:cubicBezTo>
                    <a:pt x="9" y="22"/>
                    <a:pt x="7" y="16"/>
                    <a:pt x="3" y="12"/>
                  </a:cubicBezTo>
                  <a:cubicBezTo>
                    <a:pt x="2" y="10"/>
                    <a:pt x="1" y="8"/>
                    <a:pt x="1" y="6"/>
                  </a:cubicBezTo>
                  <a:cubicBezTo>
                    <a:pt x="3" y="5"/>
                    <a:pt x="5" y="4"/>
                    <a:pt x="5" y="2"/>
                  </a:cubicBezTo>
                  <a:close/>
                </a:path>
              </a:pathLst>
            </a:custGeom>
            <a:solidFill>
              <a:srgbClr val="BC6F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4" name="Freeform 938">
              <a:extLst>
                <a:ext uri="{FF2B5EF4-FFF2-40B4-BE49-F238E27FC236}">
                  <a16:creationId xmlns:a16="http://schemas.microsoft.com/office/drawing/2014/main" id="{C9EC3EAE-1659-5066-4549-F3AF5E47C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" y="2281"/>
              <a:ext cx="80" cy="248"/>
            </a:xfrm>
            <a:custGeom>
              <a:avLst/>
              <a:gdLst>
                <a:gd name="T0" fmla="*/ 8 w 34"/>
                <a:gd name="T1" fmla="*/ 0 h 105"/>
                <a:gd name="T2" fmla="*/ 16 w 34"/>
                <a:gd name="T3" fmla="*/ 20 h 105"/>
                <a:gd name="T4" fmla="*/ 18 w 34"/>
                <a:gd name="T5" fmla="*/ 24 h 105"/>
                <a:gd name="T6" fmla="*/ 18 w 34"/>
                <a:gd name="T7" fmla="*/ 24 h 105"/>
                <a:gd name="T8" fmla="*/ 24 w 34"/>
                <a:gd name="T9" fmla="*/ 41 h 105"/>
                <a:gd name="T10" fmla="*/ 31 w 34"/>
                <a:gd name="T11" fmla="*/ 71 h 105"/>
                <a:gd name="T12" fmla="*/ 33 w 34"/>
                <a:gd name="T13" fmla="*/ 102 h 105"/>
                <a:gd name="T14" fmla="*/ 32 w 34"/>
                <a:gd name="T15" fmla="*/ 105 h 105"/>
                <a:gd name="T16" fmla="*/ 32 w 34"/>
                <a:gd name="T17" fmla="*/ 105 h 105"/>
                <a:gd name="T18" fmla="*/ 28 w 34"/>
                <a:gd name="T19" fmla="*/ 90 h 105"/>
                <a:gd name="T20" fmla="*/ 28 w 34"/>
                <a:gd name="T21" fmla="*/ 90 h 105"/>
                <a:gd name="T22" fmla="*/ 22 w 34"/>
                <a:gd name="T23" fmla="*/ 71 h 105"/>
                <a:gd name="T24" fmla="*/ 23 w 34"/>
                <a:gd name="T25" fmla="*/ 94 h 105"/>
                <a:gd name="T26" fmla="*/ 17 w 34"/>
                <a:gd name="T27" fmla="*/ 71 h 105"/>
                <a:gd name="T28" fmla="*/ 0 w 34"/>
                <a:gd name="T29" fmla="*/ 23 h 105"/>
                <a:gd name="T30" fmla="*/ 0 w 34"/>
                <a:gd name="T31" fmla="*/ 22 h 105"/>
                <a:gd name="T32" fmla="*/ 4 w 34"/>
                <a:gd name="T33" fmla="*/ 19 h 105"/>
                <a:gd name="T34" fmla="*/ 11 w 34"/>
                <a:gd name="T35" fmla="*/ 36 h 105"/>
                <a:gd name="T36" fmla="*/ 19 w 34"/>
                <a:gd name="T37" fmla="*/ 64 h 105"/>
                <a:gd name="T38" fmla="*/ 5 w 34"/>
                <a:gd name="T39" fmla="*/ 20 h 105"/>
                <a:gd name="T40" fmla="*/ 2 w 34"/>
                <a:gd name="T41" fmla="*/ 11 h 105"/>
                <a:gd name="T42" fmla="*/ 6 w 34"/>
                <a:gd name="T43" fmla="*/ 7 h 105"/>
                <a:gd name="T44" fmla="*/ 11 w 34"/>
                <a:gd name="T45" fmla="*/ 18 h 105"/>
                <a:gd name="T46" fmla="*/ 29 w 34"/>
                <a:gd name="T47" fmla="*/ 74 h 105"/>
                <a:gd name="T48" fmla="*/ 11 w 34"/>
                <a:gd name="T49" fmla="*/ 18 h 105"/>
                <a:gd name="T50" fmla="*/ 5 w 34"/>
                <a:gd name="T51" fmla="*/ 4 h 105"/>
                <a:gd name="T52" fmla="*/ 8 w 34"/>
                <a:gd name="T5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" h="105">
                  <a:moveTo>
                    <a:pt x="8" y="0"/>
                  </a:moveTo>
                  <a:cubicBezTo>
                    <a:pt x="12" y="7"/>
                    <a:pt x="14" y="14"/>
                    <a:pt x="16" y="20"/>
                  </a:cubicBezTo>
                  <a:cubicBezTo>
                    <a:pt x="17" y="22"/>
                    <a:pt x="17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30"/>
                    <a:pt x="22" y="35"/>
                    <a:pt x="24" y="41"/>
                  </a:cubicBezTo>
                  <a:cubicBezTo>
                    <a:pt x="27" y="51"/>
                    <a:pt x="31" y="60"/>
                    <a:pt x="31" y="71"/>
                  </a:cubicBezTo>
                  <a:cubicBezTo>
                    <a:pt x="30" y="81"/>
                    <a:pt x="33" y="92"/>
                    <a:pt x="33" y="102"/>
                  </a:cubicBezTo>
                  <a:cubicBezTo>
                    <a:pt x="33" y="103"/>
                    <a:pt x="34" y="104"/>
                    <a:pt x="32" y="105"/>
                  </a:cubicBezTo>
                  <a:cubicBezTo>
                    <a:pt x="32" y="105"/>
                    <a:pt x="32" y="105"/>
                    <a:pt x="32" y="105"/>
                  </a:cubicBezTo>
                  <a:cubicBezTo>
                    <a:pt x="30" y="100"/>
                    <a:pt x="29" y="95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7" y="83"/>
                    <a:pt x="25" y="77"/>
                    <a:pt x="22" y="71"/>
                  </a:cubicBezTo>
                  <a:cubicBezTo>
                    <a:pt x="23" y="79"/>
                    <a:pt x="27" y="86"/>
                    <a:pt x="23" y="94"/>
                  </a:cubicBezTo>
                  <a:cubicBezTo>
                    <a:pt x="21" y="87"/>
                    <a:pt x="19" y="79"/>
                    <a:pt x="17" y="71"/>
                  </a:cubicBezTo>
                  <a:cubicBezTo>
                    <a:pt x="12" y="55"/>
                    <a:pt x="7" y="39"/>
                    <a:pt x="0" y="23"/>
                  </a:cubicBezTo>
                  <a:cubicBezTo>
                    <a:pt x="0" y="23"/>
                    <a:pt x="0" y="22"/>
                    <a:pt x="0" y="22"/>
                  </a:cubicBezTo>
                  <a:cubicBezTo>
                    <a:pt x="2" y="21"/>
                    <a:pt x="2" y="18"/>
                    <a:pt x="4" y="19"/>
                  </a:cubicBezTo>
                  <a:cubicBezTo>
                    <a:pt x="8" y="24"/>
                    <a:pt x="9" y="30"/>
                    <a:pt x="11" y="36"/>
                  </a:cubicBezTo>
                  <a:cubicBezTo>
                    <a:pt x="14" y="45"/>
                    <a:pt x="17" y="54"/>
                    <a:pt x="19" y="64"/>
                  </a:cubicBezTo>
                  <a:cubicBezTo>
                    <a:pt x="15" y="49"/>
                    <a:pt x="11" y="35"/>
                    <a:pt x="5" y="20"/>
                  </a:cubicBezTo>
                  <a:cubicBezTo>
                    <a:pt x="4" y="17"/>
                    <a:pt x="2" y="14"/>
                    <a:pt x="2" y="11"/>
                  </a:cubicBezTo>
                  <a:cubicBezTo>
                    <a:pt x="3" y="9"/>
                    <a:pt x="3" y="7"/>
                    <a:pt x="6" y="7"/>
                  </a:cubicBezTo>
                  <a:cubicBezTo>
                    <a:pt x="8" y="10"/>
                    <a:pt x="9" y="14"/>
                    <a:pt x="11" y="18"/>
                  </a:cubicBezTo>
                  <a:cubicBezTo>
                    <a:pt x="18" y="36"/>
                    <a:pt x="25" y="55"/>
                    <a:pt x="29" y="74"/>
                  </a:cubicBezTo>
                  <a:cubicBezTo>
                    <a:pt x="25" y="55"/>
                    <a:pt x="18" y="36"/>
                    <a:pt x="11" y="18"/>
                  </a:cubicBezTo>
                  <a:cubicBezTo>
                    <a:pt x="9" y="13"/>
                    <a:pt x="7" y="9"/>
                    <a:pt x="5" y="4"/>
                  </a:cubicBezTo>
                  <a:cubicBezTo>
                    <a:pt x="6" y="3"/>
                    <a:pt x="6" y="0"/>
                    <a:pt x="8" y="0"/>
                  </a:cubicBezTo>
                  <a:close/>
                </a:path>
              </a:pathLst>
            </a:custGeom>
            <a:solidFill>
              <a:srgbClr val="9C5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5" name="Freeform 939">
              <a:extLst>
                <a:ext uri="{FF2B5EF4-FFF2-40B4-BE49-F238E27FC236}">
                  <a16:creationId xmlns:a16="http://schemas.microsoft.com/office/drawing/2014/main" id="{FDCCC023-7017-069C-31A1-BFB42DCE4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0" y="1923"/>
              <a:ext cx="214" cy="462"/>
            </a:xfrm>
            <a:custGeom>
              <a:avLst/>
              <a:gdLst>
                <a:gd name="T0" fmla="*/ 18 w 90"/>
                <a:gd name="T1" fmla="*/ 0 h 195"/>
                <a:gd name="T2" fmla="*/ 25 w 90"/>
                <a:gd name="T3" fmla="*/ 12 h 195"/>
                <a:gd name="T4" fmla="*/ 18 w 90"/>
                <a:gd name="T5" fmla="*/ 5 h 195"/>
                <a:gd name="T6" fmla="*/ 50 w 90"/>
                <a:gd name="T7" fmla="*/ 60 h 195"/>
                <a:gd name="T8" fmla="*/ 51 w 90"/>
                <a:gd name="T9" fmla="*/ 65 h 195"/>
                <a:gd name="T10" fmla="*/ 22 w 90"/>
                <a:gd name="T11" fmla="*/ 21 h 195"/>
                <a:gd name="T12" fmla="*/ 30 w 90"/>
                <a:gd name="T13" fmla="*/ 36 h 195"/>
                <a:gd name="T14" fmla="*/ 51 w 90"/>
                <a:gd name="T15" fmla="*/ 71 h 195"/>
                <a:gd name="T16" fmla="*/ 53 w 90"/>
                <a:gd name="T17" fmla="*/ 77 h 195"/>
                <a:gd name="T18" fmla="*/ 55 w 90"/>
                <a:gd name="T19" fmla="*/ 85 h 195"/>
                <a:gd name="T20" fmla="*/ 80 w 90"/>
                <a:gd name="T21" fmla="*/ 155 h 195"/>
                <a:gd name="T22" fmla="*/ 89 w 90"/>
                <a:gd name="T23" fmla="*/ 187 h 195"/>
                <a:gd name="T24" fmla="*/ 89 w 90"/>
                <a:gd name="T25" fmla="*/ 195 h 195"/>
                <a:gd name="T26" fmla="*/ 85 w 90"/>
                <a:gd name="T27" fmla="*/ 181 h 195"/>
                <a:gd name="T28" fmla="*/ 70 w 90"/>
                <a:gd name="T29" fmla="*/ 127 h 195"/>
                <a:gd name="T30" fmla="*/ 68 w 90"/>
                <a:gd name="T31" fmla="*/ 123 h 195"/>
                <a:gd name="T32" fmla="*/ 58 w 90"/>
                <a:gd name="T33" fmla="*/ 96 h 195"/>
                <a:gd name="T34" fmla="*/ 47 w 90"/>
                <a:gd name="T35" fmla="*/ 73 h 195"/>
                <a:gd name="T36" fmla="*/ 34 w 90"/>
                <a:gd name="T37" fmla="*/ 49 h 195"/>
                <a:gd name="T38" fmla="*/ 34 w 90"/>
                <a:gd name="T39" fmla="*/ 49 h 195"/>
                <a:gd name="T40" fmla="*/ 18 w 90"/>
                <a:gd name="T41" fmla="*/ 25 h 195"/>
                <a:gd name="T42" fmla="*/ 10 w 90"/>
                <a:gd name="T43" fmla="*/ 15 h 195"/>
                <a:gd name="T44" fmla="*/ 2 w 90"/>
                <a:gd name="T45" fmla="*/ 7 h 195"/>
                <a:gd name="T46" fmla="*/ 4 w 90"/>
                <a:gd name="T47" fmla="*/ 2 h 195"/>
                <a:gd name="T48" fmla="*/ 11 w 90"/>
                <a:gd name="T49" fmla="*/ 2 h 195"/>
                <a:gd name="T50" fmla="*/ 23 w 90"/>
                <a:gd name="T51" fmla="*/ 17 h 195"/>
                <a:gd name="T52" fmla="*/ 12 w 90"/>
                <a:gd name="T53" fmla="*/ 3 h 195"/>
                <a:gd name="T54" fmla="*/ 18 w 90"/>
                <a:gd name="T5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195">
                  <a:moveTo>
                    <a:pt x="18" y="0"/>
                  </a:moveTo>
                  <a:cubicBezTo>
                    <a:pt x="21" y="3"/>
                    <a:pt x="24" y="7"/>
                    <a:pt x="25" y="12"/>
                  </a:cubicBezTo>
                  <a:cubicBezTo>
                    <a:pt x="22" y="10"/>
                    <a:pt x="21" y="6"/>
                    <a:pt x="18" y="5"/>
                  </a:cubicBezTo>
                  <a:cubicBezTo>
                    <a:pt x="30" y="22"/>
                    <a:pt x="40" y="41"/>
                    <a:pt x="50" y="60"/>
                  </a:cubicBezTo>
                  <a:cubicBezTo>
                    <a:pt x="50" y="61"/>
                    <a:pt x="52" y="62"/>
                    <a:pt x="51" y="65"/>
                  </a:cubicBezTo>
                  <a:cubicBezTo>
                    <a:pt x="41" y="50"/>
                    <a:pt x="32" y="35"/>
                    <a:pt x="22" y="21"/>
                  </a:cubicBezTo>
                  <a:cubicBezTo>
                    <a:pt x="24" y="27"/>
                    <a:pt x="27" y="31"/>
                    <a:pt x="30" y="36"/>
                  </a:cubicBezTo>
                  <a:cubicBezTo>
                    <a:pt x="37" y="48"/>
                    <a:pt x="44" y="59"/>
                    <a:pt x="51" y="71"/>
                  </a:cubicBezTo>
                  <a:cubicBezTo>
                    <a:pt x="52" y="73"/>
                    <a:pt x="53" y="75"/>
                    <a:pt x="53" y="77"/>
                  </a:cubicBezTo>
                  <a:cubicBezTo>
                    <a:pt x="52" y="80"/>
                    <a:pt x="54" y="82"/>
                    <a:pt x="55" y="85"/>
                  </a:cubicBezTo>
                  <a:cubicBezTo>
                    <a:pt x="66" y="107"/>
                    <a:pt x="72" y="131"/>
                    <a:pt x="80" y="155"/>
                  </a:cubicBezTo>
                  <a:cubicBezTo>
                    <a:pt x="83" y="166"/>
                    <a:pt x="86" y="176"/>
                    <a:pt x="89" y="187"/>
                  </a:cubicBezTo>
                  <a:cubicBezTo>
                    <a:pt x="89" y="190"/>
                    <a:pt x="90" y="192"/>
                    <a:pt x="89" y="195"/>
                  </a:cubicBezTo>
                  <a:cubicBezTo>
                    <a:pt x="87" y="190"/>
                    <a:pt x="86" y="185"/>
                    <a:pt x="85" y="181"/>
                  </a:cubicBezTo>
                  <a:cubicBezTo>
                    <a:pt x="80" y="163"/>
                    <a:pt x="75" y="145"/>
                    <a:pt x="70" y="127"/>
                  </a:cubicBezTo>
                  <a:cubicBezTo>
                    <a:pt x="69" y="126"/>
                    <a:pt x="68" y="124"/>
                    <a:pt x="68" y="123"/>
                  </a:cubicBezTo>
                  <a:cubicBezTo>
                    <a:pt x="64" y="114"/>
                    <a:pt x="61" y="105"/>
                    <a:pt x="58" y="96"/>
                  </a:cubicBezTo>
                  <a:cubicBezTo>
                    <a:pt x="54" y="89"/>
                    <a:pt x="51" y="80"/>
                    <a:pt x="47" y="73"/>
                  </a:cubicBezTo>
                  <a:cubicBezTo>
                    <a:pt x="42" y="65"/>
                    <a:pt x="38" y="56"/>
                    <a:pt x="34" y="49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28" y="41"/>
                    <a:pt x="24" y="32"/>
                    <a:pt x="18" y="25"/>
                  </a:cubicBezTo>
                  <a:cubicBezTo>
                    <a:pt x="16" y="21"/>
                    <a:pt x="13" y="16"/>
                    <a:pt x="10" y="15"/>
                  </a:cubicBezTo>
                  <a:cubicBezTo>
                    <a:pt x="6" y="13"/>
                    <a:pt x="4" y="10"/>
                    <a:pt x="2" y="7"/>
                  </a:cubicBezTo>
                  <a:cubicBezTo>
                    <a:pt x="0" y="5"/>
                    <a:pt x="1" y="3"/>
                    <a:pt x="4" y="2"/>
                  </a:cubicBezTo>
                  <a:cubicBezTo>
                    <a:pt x="6" y="2"/>
                    <a:pt x="9" y="3"/>
                    <a:pt x="11" y="2"/>
                  </a:cubicBezTo>
                  <a:cubicBezTo>
                    <a:pt x="14" y="8"/>
                    <a:pt x="18" y="14"/>
                    <a:pt x="23" y="17"/>
                  </a:cubicBezTo>
                  <a:cubicBezTo>
                    <a:pt x="19" y="13"/>
                    <a:pt x="14" y="9"/>
                    <a:pt x="12" y="3"/>
                  </a:cubicBezTo>
                  <a:cubicBezTo>
                    <a:pt x="14" y="2"/>
                    <a:pt x="15" y="0"/>
                    <a:pt x="18" y="0"/>
                  </a:cubicBezTo>
                  <a:close/>
                </a:path>
              </a:pathLst>
            </a:custGeom>
            <a:solidFill>
              <a:srgbClr val="985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6" name="Freeform 940">
              <a:extLst>
                <a:ext uri="{FF2B5EF4-FFF2-40B4-BE49-F238E27FC236}">
                  <a16:creationId xmlns:a16="http://schemas.microsoft.com/office/drawing/2014/main" id="{C1E00160-8701-2D58-4BE0-79C18CBED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" y="2259"/>
              <a:ext cx="140" cy="353"/>
            </a:xfrm>
            <a:custGeom>
              <a:avLst/>
              <a:gdLst>
                <a:gd name="T0" fmla="*/ 56 w 59"/>
                <a:gd name="T1" fmla="*/ 148 h 149"/>
                <a:gd name="T2" fmla="*/ 56 w 59"/>
                <a:gd name="T3" fmla="*/ 149 h 149"/>
                <a:gd name="T4" fmla="*/ 52 w 59"/>
                <a:gd name="T5" fmla="*/ 144 h 149"/>
                <a:gd name="T6" fmla="*/ 31 w 59"/>
                <a:gd name="T7" fmla="*/ 79 h 149"/>
                <a:gd name="T8" fmla="*/ 15 w 59"/>
                <a:gd name="T9" fmla="*/ 38 h 149"/>
                <a:gd name="T10" fmla="*/ 0 w 59"/>
                <a:gd name="T11" fmla="*/ 4 h 149"/>
                <a:gd name="T12" fmla="*/ 4 w 59"/>
                <a:gd name="T13" fmla="*/ 0 h 149"/>
                <a:gd name="T14" fmla="*/ 7 w 59"/>
                <a:gd name="T15" fmla="*/ 4 h 149"/>
                <a:gd name="T16" fmla="*/ 13 w 59"/>
                <a:gd name="T17" fmla="*/ 17 h 149"/>
                <a:gd name="T18" fmla="*/ 14 w 59"/>
                <a:gd name="T19" fmla="*/ 18 h 149"/>
                <a:gd name="T20" fmla="*/ 32 w 59"/>
                <a:gd name="T21" fmla="*/ 57 h 149"/>
                <a:gd name="T22" fmla="*/ 58 w 59"/>
                <a:gd name="T23" fmla="*/ 141 h 149"/>
                <a:gd name="T24" fmla="*/ 56 w 59"/>
                <a:gd name="T25" fmla="*/ 14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149">
                  <a:moveTo>
                    <a:pt x="56" y="148"/>
                  </a:moveTo>
                  <a:cubicBezTo>
                    <a:pt x="56" y="148"/>
                    <a:pt x="56" y="148"/>
                    <a:pt x="56" y="149"/>
                  </a:cubicBezTo>
                  <a:cubicBezTo>
                    <a:pt x="53" y="148"/>
                    <a:pt x="53" y="146"/>
                    <a:pt x="52" y="144"/>
                  </a:cubicBezTo>
                  <a:cubicBezTo>
                    <a:pt x="47" y="121"/>
                    <a:pt x="39" y="100"/>
                    <a:pt x="31" y="79"/>
                  </a:cubicBezTo>
                  <a:cubicBezTo>
                    <a:pt x="26" y="65"/>
                    <a:pt x="20" y="51"/>
                    <a:pt x="15" y="38"/>
                  </a:cubicBezTo>
                  <a:cubicBezTo>
                    <a:pt x="10" y="26"/>
                    <a:pt x="5" y="15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6" y="1"/>
                    <a:pt x="6" y="3"/>
                    <a:pt x="7" y="4"/>
                  </a:cubicBezTo>
                  <a:cubicBezTo>
                    <a:pt x="9" y="8"/>
                    <a:pt x="11" y="13"/>
                    <a:pt x="13" y="17"/>
                  </a:cubicBezTo>
                  <a:cubicBezTo>
                    <a:pt x="14" y="17"/>
                    <a:pt x="14" y="18"/>
                    <a:pt x="14" y="18"/>
                  </a:cubicBezTo>
                  <a:cubicBezTo>
                    <a:pt x="19" y="32"/>
                    <a:pt x="26" y="44"/>
                    <a:pt x="32" y="57"/>
                  </a:cubicBezTo>
                  <a:cubicBezTo>
                    <a:pt x="44" y="84"/>
                    <a:pt x="53" y="112"/>
                    <a:pt x="58" y="141"/>
                  </a:cubicBezTo>
                  <a:cubicBezTo>
                    <a:pt x="58" y="143"/>
                    <a:pt x="59" y="146"/>
                    <a:pt x="56" y="148"/>
                  </a:cubicBezTo>
                  <a:close/>
                </a:path>
              </a:pathLst>
            </a:custGeom>
            <a:solidFill>
              <a:srgbClr val="B87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7" name="Freeform 941">
              <a:extLst>
                <a:ext uri="{FF2B5EF4-FFF2-40B4-BE49-F238E27FC236}">
                  <a16:creationId xmlns:a16="http://schemas.microsoft.com/office/drawing/2014/main" id="{9B06902D-2BFB-884D-C066-04D881266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7" y="2027"/>
              <a:ext cx="113" cy="213"/>
            </a:xfrm>
            <a:custGeom>
              <a:avLst/>
              <a:gdLst>
                <a:gd name="T0" fmla="*/ 1 w 48"/>
                <a:gd name="T1" fmla="*/ 2 h 90"/>
                <a:gd name="T2" fmla="*/ 4 w 48"/>
                <a:gd name="T3" fmla="*/ 2 h 90"/>
                <a:gd name="T4" fmla="*/ 13 w 48"/>
                <a:gd name="T5" fmla="*/ 4 h 90"/>
                <a:gd name="T6" fmla="*/ 14 w 48"/>
                <a:gd name="T7" fmla="*/ 4 h 90"/>
                <a:gd name="T8" fmla="*/ 14 w 48"/>
                <a:gd name="T9" fmla="*/ 4 h 90"/>
                <a:gd name="T10" fmla="*/ 37 w 48"/>
                <a:gd name="T11" fmla="*/ 44 h 90"/>
                <a:gd name="T12" fmla="*/ 37 w 48"/>
                <a:gd name="T13" fmla="*/ 44 h 90"/>
                <a:gd name="T14" fmla="*/ 44 w 48"/>
                <a:gd name="T15" fmla="*/ 64 h 90"/>
                <a:gd name="T16" fmla="*/ 42 w 48"/>
                <a:gd name="T17" fmla="*/ 67 h 90"/>
                <a:gd name="T18" fmla="*/ 35 w 48"/>
                <a:gd name="T19" fmla="*/ 53 h 90"/>
                <a:gd name="T20" fmla="*/ 46 w 48"/>
                <a:gd name="T21" fmla="*/ 77 h 90"/>
                <a:gd name="T22" fmla="*/ 47 w 48"/>
                <a:gd name="T23" fmla="*/ 82 h 90"/>
                <a:gd name="T24" fmla="*/ 45 w 48"/>
                <a:gd name="T25" fmla="*/ 90 h 90"/>
                <a:gd name="T26" fmla="*/ 36 w 48"/>
                <a:gd name="T27" fmla="*/ 71 h 90"/>
                <a:gd name="T28" fmla="*/ 34 w 48"/>
                <a:gd name="T29" fmla="*/ 68 h 90"/>
                <a:gd name="T30" fmla="*/ 34 w 48"/>
                <a:gd name="T31" fmla="*/ 68 h 90"/>
                <a:gd name="T32" fmla="*/ 25 w 48"/>
                <a:gd name="T33" fmla="*/ 49 h 90"/>
                <a:gd name="T34" fmla="*/ 10 w 48"/>
                <a:gd name="T35" fmla="*/ 20 h 90"/>
                <a:gd name="T36" fmla="*/ 10 w 48"/>
                <a:gd name="T37" fmla="*/ 20 h 90"/>
                <a:gd name="T38" fmla="*/ 1 w 48"/>
                <a:gd name="T39" fmla="*/ 4 h 90"/>
                <a:gd name="T40" fmla="*/ 1 w 48"/>
                <a:gd name="T41" fmla="*/ 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90">
                  <a:moveTo>
                    <a:pt x="1" y="2"/>
                  </a:moveTo>
                  <a:cubicBezTo>
                    <a:pt x="2" y="0"/>
                    <a:pt x="3" y="2"/>
                    <a:pt x="4" y="2"/>
                  </a:cubicBezTo>
                  <a:cubicBezTo>
                    <a:pt x="7" y="4"/>
                    <a:pt x="10" y="5"/>
                    <a:pt x="13" y="4"/>
                  </a:cubicBezTo>
                  <a:cubicBezTo>
                    <a:pt x="14" y="3"/>
                    <a:pt x="14" y="3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21" y="17"/>
                    <a:pt x="29" y="31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40" y="50"/>
                    <a:pt x="42" y="57"/>
                    <a:pt x="44" y="64"/>
                  </a:cubicBezTo>
                  <a:cubicBezTo>
                    <a:pt x="44" y="66"/>
                    <a:pt x="44" y="67"/>
                    <a:pt x="42" y="67"/>
                  </a:cubicBezTo>
                  <a:cubicBezTo>
                    <a:pt x="38" y="63"/>
                    <a:pt x="37" y="57"/>
                    <a:pt x="35" y="53"/>
                  </a:cubicBezTo>
                  <a:cubicBezTo>
                    <a:pt x="38" y="61"/>
                    <a:pt x="43" y="69"/>
                    <a:pt x="46" y="77"/>
                  </a:cubicBezTo>
                  <a:cubicBezTo>
                    <a:pt x="46" y="79"/>
                    <a:pt x="47" y="80"/>
                    <a:pt x="47" y="82"/>
                  </a:cubicBezTo>
                  <a:cubicBezTo>
                    <a:pt x="47" y="85"/>
                    <a:pt x="48" y="88"/>
                    <a:pt x="45" y="90"/>
                  </a:cubicBezTo>
                  <a:cubicBezTo>
                    <a:pt x="42" y="83"/>
                    <a:pt x="39" y="77"/>
                    <a:pt x="36" y="71"/>
                  </a:cubicBezTo>
                  <a:cubicBezTo>
                    <a:pt x="35" y="70"/>
                    <a:pt x="35" y="68"/>
                    <a:pt x="34" y="68"/>
                  </a:cubicBezTo>
                  <a:cubicBezTo>
                    <a:pt x="34" y="68"/>
                    <a:pt x="34" y="68"/>
                    <a:pt x="34" y="68"/>
                  </a:cubicBezTo>
                  <a:cubicBezTo>
                    <a:pt x="30" y="62"/>
                    <a:pt x="28" y="55"/>
                    <a:pt x="25" y="49"/>
                  </a:cubicBezTo>
                  <a:cubicBezTo>
                    <a:pt x="20" y="39"/>
                    <a:pt x="16" y="2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7" y="14"/>
                    <a:pt x="3" y="9"/>
                    <a:pt x="1" y="4"/>
                  </a:cubicBezTo>
                  <a:cubicBezTo>
                    <a:pt x="1" y="3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BE6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8" name="Freeform 942">
              <a:extLst>
                <a:ext uri="{FF2B5EF4-FFF2-40B4-BE49-F238E27FC236}">
                  <a16:creationId xmlns:a16="http://schemas.microsoft.com/office/drawing/2014/main" id="{612E6741-A6D1-D764-CDE4-4667D4701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3" y="2065"/>
              <a:ext cx="121" cy="239"/>
            </a:xfrm>
            <a:custGeom>
              <a:avLst/>
              <a:gdLst>
                <a:gd name="T0" fmla="*/ 51 w 51"/>
                <a:gd name="T1" fmla="*/ 91 h 101"/>
                <a:gd name="T2" fmla="*/ 49 w 51"/>
                <a:gd name="T3" fmla="*/ 95 h 101"/>
                <a:gd name="T4" fmla="*/ 38 w 51"/>
                <a:gd name="T5" fmla="*/ 74 h 101"/>
                <a:gd name="T6" fmla="*/ 32 w 51"/>
                <a:gd name="T7" fmla="*/ 61 h 101"/>
                <a:gd name="T8" fmla="*/ 49 w 51"/>
                <a:gd name="T9" fmla="*/ 96 h 101"/>
                <a:gd name="T10" fmla="*/ 48 w 51"/>
                <a:gd name="T11" fmla="*/ 99 h 101"/>
                <a:gd name="T12" fmla="*/ 46 w 51"/>
                <a:gd name="T13" fmla="*/ 101 h 101"/>
                <a:gd name="T14" fmla="*/ 39 w 51"/>
                <a:gd name="T15" fmla="*/ 88 h 101"/>
                <a:gd name="T16" fmla="*/ 25 w 51"/>
                <a:gd name="T17" fmla="*/ 54 h 101"/>
                <a:gd name="T18" fmla="*/ 27 w 51"/>
                <a:gd name="T19" fmla="*/ 59 h 101"/>
                <a:gd name="T20" fmla="*/ 23 w 51"/>
                <a:gd name="T21" fmla="*/ 58 h 101"/>
                <a:gd name="T22" fmla="*/ 20 w 51"/>
                <a:gd name="T23" fmla="*/ 60 h 101"/>
                <a:gd name="T24" fmla="*/ 18 w 51"/>
                <a:gd name="T25" fmla="*/ 61 h 101"/>
                <a:gd name="T26" fmla="*/ 15 w 51"/>
                <a:gd name="T27" fmla="*/ 56 h 101"/>
                <a:gd name="T28" fmla="*/ 15 w 51"/>
                <a:gd name="T29" fmla="*/ 54 h 101"/>
                <a:gd name="T30" fmla="*/ 18 w 51"/>
                <a:gd name="T31" fmla="*/ 52 h 101"/>
                <a:gd name="T32" fmla="*/ 20 w 51"/>
                <a:gd name="T33" fmla="*/ 52 h 101"/>
                <a:gd name="T34" fmla="*/ 16 w 51"/>
                <a:gd name="T35" fmla="*/ 39 h 101"/>
                <a:gd name="T36" fmla="*/ 10 w 51"/>
                <a:gd name="T37" fmla="*/ 30 h 101"/>
                <a:gd name="T38" fmla="*/ 11 w 51"/>
                <a:gd name="T39" fmla="*/ 23 h 101"/>
                <a:gd name="T40" fmla="*/ 15 w 51"/>
                <a:gd name="T41" fmla="*/ 28 h 101"/>
                <a:gd name="T42" fmla="*/ 2 w 51"/>
                <a:gd name="T43" fmla="*/ 4 h 101"/>
                <a:gd name="T44" fmla="*/ 2 w 51"/>
                <a:gd name="T45" fmla="*/ 0 h 101"/>
                <a:gd name="T46" fmla="*/ 2 w 51"/>
                <a:gd name="T47" fmla="*/ 0 h 101"/>
                <a:gd name="T48" fmla="*/ 35 w 51"/>
                <a:gd name="T49" fmla="*/ 55 h 101"/>
                <a:gd name="T50" fmla="*/ 51 w 51"/>
                <a:gd name="T51" fmla="*/ 9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1" h="101">
                  <a:moveTo>
                    <a:pt x="51" y="91"/>
                  </a:moveTo>
                  <a:cubicBezTo>
                    <a:pt x="50" y="92"/>
                    <a:pt x="51" y="95"/>
                    <a:pt x="49" y="95"/>
                  </a:cubicBezTo>
                  <a:cubicBezTo>
                    <a:pt x="44" y="88"/>
                    <a:pt x="42" y="81"/>
                    <a:pt x="38" y="74"/>
                  </a:cubicBezTo>
                  <a:cubicBezTo>
                    <a:pt x="36" y="70"/>
                    <a:pt x="34" y="65"/>
                    <a:pt x="32" y="61"/>
                  </a:cubicBezTo>
                  <a:cubicBezTo>
                    <a:pt x="38" y="73"/>
                    <a:pt x="43" y="84"/>
                    <a:pt x="49" y="96"/>
                  </a:cubicBezTo>
                  <a:cubicBezTo>
                    <a:pt x="49" y="97"/>
                    <a:pt x="49" y="98"/>
                    <a:pt x="48" y="99"/>
                  </a:cubicBezTo>
                  <a:cubicBezTo>
                    <a:pt x="47" y="99"/>
                    <a:pt x="48" y="101"/>
                    <a:pt x="46" y="101"/>
                  </a:cubicBezTo>
                  <a:cubicBezTo>
                    <a:pt x="42" y="97"/>
                    <a:pt x="41" y="92"/>
                    <a:pt x="39" y="88"/>
                  </a:cubicBezTo>
                  <a:cubicBezTo>
                    <a:pt x="35" y="76"/>
                    <a:pt x="30" y="65"/>
                    <a:pt x="25" y="54"/>
                  </a:cubicBezTo>
                  <a:cubicBezTo>
                    <a:pt x="26" y="56"/>
                    <a:pt x="27" y="57"/>
                    <a:pt x="27" y="59"/>
                  </a:cubicBezTo>
                  <a:cubicBezTo>
                    <a:pt x="25" y="61"/>
                    <a:pt x="24" y="59"/>
                    <a:pt x="23" y="58"/>
                  </a:cubicBezTo>
                  <a:cubicBezTo>
                    <a:pt x="20" y="57"/>
                    <a:pt x="20" y="58"/>
                    <a:pt x="20" y="60"/>
                  </a:cubicBezTo>
                  <a:cubicBezTo>
                    <a:pt x="19" y="61"/>
                    <a:pt x="18" y="61"/>
                    <a:pt x="18" y="61"/>
                  </a:cubicBezTo>
                  <a:cubicBezTo>
                    <a:pt x="17" y="59"/>
                    <a:pt x="16" y="58"/>
                    <a:pt x="15" y="56"/>
                  </a:cubicBezTo>
                  <a:cubicBezTo>
                    <a:pt x="15" y="55"/>
                    <a:pt x="13" y="54"/>
                    <a:pt x="15" y="54"/>
                  </a:cubicBezTo>
                  <a:cubicBezTo>
                    <a:pt x="16" y="53"/>
                    <a:pt x="16" y="51"/>
                    <a:pt x="18" y="52"/>
                  </a:cubicBezTo>
                  <a:cubicBezTo>
                    <a:pt x="19" y="53"/>
                    <a:pt x="20" y="53"/>
                    <a:pt x="20" y="52"/>
                  </a:cubicBezTo>
                  <a:cubicBezTo>
                    <a:pt x="19" y="48"/>
                    <a:pt x="19" y="43"/>
                    <a:pt x="16" y="39"/>
                  </a:cubicBezTo>
                  <a:cubicBezTo>
                    <a:pt x="13" y="36"/>
                    <a:pt x="11" y="34"/>
                    <a:pt x="10" y="30"/>
                  </a:cubicBezTo>
                  <a:cubicBezTo>
                    <a:pt x="10" y="27"/>
                    <a:pt x="11" y="25"/>
                    <a:pt x="11" y="23"/>
                  </a:cubicBezTo>
                  <a:cubicBezTo>
                    <a:pt x="14" y="24"/>
                    <a:pt x="14" y="27"/>
                    <a:pt x="15" y="28"/>
                  </a:cubicBezTo>
                  <a:cubicBezTo>
                    <a:pt x="11" y="20"/>
                    <a:pt x="7" y="12"/>
                    <a:pt x="2" y="4"/>
                  </a:cubicBezTo>
                  <a:cubicBezTo>
                    <a:pt x="2" y="3"/>
                    <a:pt x="0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5" y="17"/>
                    <a:pt x="26" y="35"/>
                    <a:pt x="35" y="55"/>
                  </a:cubicBezTo>
                  <a:cubicBezTo>
                    <a:pt x="40" y="67"/>
                    <a:pt x="47" y="79"/>
                    <a:pt x="51" y="91"/>
                  </a:cubicBezTo>
                  <a:close/>
                </a:path>
              </a:pathLst>
            </a:custGeom>
            <a:solidFill>
              <a:srgbClr val="B16F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9" name="Freeform 943">
              <a:extLst>
                <a:ext uri="{FF2B5EF4-FFF2-40B4-BE49-F238E27FC236}">
                  <a16:creationId xmlns:a16="http://schemas.microsoft.com/office/drawing/2014/main" id="{7E8003CE-0E2A-0E2A-4AB1-0592645FF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" y="2165"/>
              <a:ext cx="79" cy="135"/>
            </a:xfrm>
            <a:custGeom>
              <a:avLst/>
              <a:gdLst>
                <a:gd name="T0" fmla="*/ 33 w 33"/>
                <a:gd name="T1" fmla="*/ 41 h 57"/>
                <a:gd name="T2" fmla="*/ 29 w 33"/>
                <a:gd name="T3" fmla="*/ 44 h 57"/>
                <a:gd name="T4" fmla="*/ 28 w 33"/>
                <a:gd name="T5" fmla="*/ 45 h 57"/>
                <a:gd name="T6" fmla="*/ 26 w 33"/>
                <a:gd name="T7" fmla="*/ 48 h 57"/>
                <a:gd name="T8" fmla="*/ 24 w 33"/>
                <a:gd name="T9" fmla="*/ 55 h 57"/>
                <a:gd name="T10" fmla="*/ 23 w 33"/>
                <a:gd name="T11" fmla="*/ 57 h 57"/>
                <a:gd name="T12" fmla="*/ 13 w 33"/>
                <a:gd name="T13" fmla="*/ 36 h 57"/>
                <a:gd name="T14" fmla="*/ 2 w 33"/>
                <a:gd name="T15" fmla="*/ 16 h 57"/>
                <a:gd name="T16" fmla="*/ 5 w 33"/>
                <a:gd name="T17" fmla="*/ 7 h 57"/>
                <a:gd name="T18" fmla="*/ 9 w 33"/>
                <a:gd name="T19" fmla="*/ 8 h 57"/>
                <a:gd name="T20" fmla="*/ 17 w 33"/>
                <a:gd name="T21" fmla="*/ 25 h 57"/>
                <a:gd name="T22" fmla="*/ 25 w 33"/>
                <a:gd name="T23" fmla="*/ 37 h 57"/>
                <a:gd name="T24" fmla="*/ 13 w 33"/>
                <a:gd name="T25" fmla="*/ 17 h 57"/>
                <a:gd name="T26" fmla="*/ 8 w 33"/>
                <a:gd name="T27" fmla="*/ 8 h 57"/>
                <a:gd name="T28" fmla="*/ 10 w 33"/>
                <a:gd name="T29" fmla="*/ 2 h 57"/>
                <a:gd name="T30" fmla="*/ 13 w 33"/>
                <a:gd name="T31" fmla="*/ 0 h 57"/>
                <a:gd name="T32" fmla="*/ 17 w 33"/>
                <a:gd name="T33" fmla="*/ 8 h 57"/>
                <a:gd name="T34" fmla="*/ 29 w 33"/>
                <a:gd name="T35" fmla="*/ 31 h 57"/>
                <a:gd name="T36" fmla="*/ 33 w 33"/>
                <a:gd name="T37" fmla="*/ 39 h 57"/>
                <a:gd name="T38" fmla="*/ 33 w 33"/>
                <a:gd name="T39" fmla="*/ 4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" h="57">
                  <a:moveTo>
                    <a:pt x="33" y="41"/>
                  </a:moveTo>
                  <a:cubicBezTo>
                    <a:pt x="32" y="42"/>
                    <a:pt x="30" y="43"/>
                    <a:pt x="29" y="44"/>
                  </a:cubicBezTo>
                  <a:cubicBezTo>
                    <a:pt x="28" y="44"/>
                    <a:pt x="29" y="45"/>
                    <a:pt x="28" y="45"/>
                  </a:cubicBezTo>
                  <a:cubicBezTo>
                    <a:pt x="27" y="46"/>
                    <a:pt x="27" y="47"/>
                    <a:pt x="26" y="48"/>
                  </a:cubicBezTo>
                  <a:cubicBezTo>
                    <a:pt x="23" y="50"/>
                    <a:pt x="22" y="51"/>
                    <a:pt x="24" y="55"/>
                  </a:cubicBezTo>
                  <a:cubicBezTo>
                    <a:pt x="25" y="55"/>
                    <a:pt x="24" y="57"/>
                    <a:pt x="23" y="57"/>
                  </a:cubicBezTo>
                  <a:cubicBezTo>
                    <a:pt x="20" y="50"/>
                    <a:pt x="17" y="43"/>
                    <a:pt x="13" y="36"/>
                  </a:cubicBezTo>
                  <a:cubicBezTo>
                    <a:pt x="10" y="29"/>
                    <a:pt x="7" y="21"/>
                    <a:pt x="2" y="16"/>
                  </a:cubicBezTo>
                  <a:cubicBezTo>
                    <a:pt x="0" y="12"/>
                    <a:pt x="3" y="9"/>
                    <a:pt x="5" y="7"/>
                  </a:cubicBezTo>
                  <a:cubicBezTo>
                    <a:pt x="6" y="5"/>
                    <a:pt x="8" y="7"/>
                    <a:pt x="9" y="8"/>
                  </a:cubicBezTo>
                  <a:cubicBezTo>
                    <a:pt x="12" y="14"/>
                    <a:pt x="14" y="20"/>
                    <a:pt x="17" y="25"/>
                  </a:cubicBezTo>
                  <a:cubicBezTo>
                    <a:pt x="20" y="30"/>
                    <a:pt x="23" y="34"/>
                    <a:pt x="25" y="37"/>
                  </a:cubicBezTo>
                  <a:cubicBezTo>
                    <a:pt x="21" y="32"/>
                    <a:pt x="17" y="25"/>
                    <a:pt x="13" y="17"/>
                  </a:cubicBezTo>
                  <a:cubicBezTo>
                    <a:pt x="12" y="14"/>
                    <a:pt x="10" y="11"/>
                    <a:pt x="8" y="8"/>
                  </a:cubicBezTo>
                  <a:cubicBezTo>
                    <a:pt x="6" y="5"/>
                    <a:pt x="6" y="3"/>
                    <a:pt x="10" y="2"/>
                  </a:cubicBezTo>
                  <a:cubicBezTo>
                    <a:pt x="11" y="1"/>
                    <a:pt x="11" y="0"/>
                    <a:pt x="13" y="0"/>
                  </a:cubicBezTo>
                  <a:cubicBezTo>
                    <a:pt x="16" y="2"/>
                    <a:pt x="16" y="5"/>
                    <a:pt x="17" y="8"/>
                  </a:cubicBezTo>
                  <a:cubicBezTo>
                    <a:pt x="21" y="16"/>
                    <a:pt x="25" y="23"/>
                    <a:pt x="29" y="31"/>
                  </a:cubicBezTo>
                  <a:cubicBezTo>
                    <a:pt x="30" y="33"/>
                    <a:pt x="32" y="36"/>
                    <a:pt x="33" y="39"/>
                  </a:cubicBezTo>
                  <a:cubicBezTo>
                    <a:pt x="33" y="39"/>
                    <a:pt x="33" y="40"/>
                    <a:pt x="33" y="41"/>
                  </a:cubicBezTo>
                  <a:close/>
                </a:path>
              </a:pathLst>
            </a:custGeom>
            <a:solidFill>
              <a:srgbClr val="CF8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0" name="Freeform 944">
              <a:extLst>
                <a:ext uri="{FF2B5EF4-FFF2-40B4-BE49-F238E27FC236}">
                  <a16:creationId xmlns:a16="http://schemas.microsoft.com/office/drawing/2014/main" id="{81C81FB5-3D87-FB3E-E2AF-7FB7829FC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4" y="2387"/>
              <a:ext cx="116" cy="349"/>
            </a:xfrm>
            <a:custGeom>
              <a:avLst/>
              <a:gdLst>
                <a:gd name="T0" fmla="*/ 48 w 49"/>
                <a:gd name="T1" fmla="*/ 135 h 147"/>
                <a:gd name="T2" fmla="*/ 47 w 49"/>
                <a:gd name="T3" fmla="*/ 147 h 147"/>
                <a:gd name="T4" fmla="*/ 39 w 49"/>
                <a:gd name="T5" fmla="*/ 101 h 147"/>
                <a:gd name="T6" fmla="*/ 37 w 49"/>
                <a:gd name="T7" fmla="*/ 99 h 147"/>
                <a:gd name="T8" fmla="*/ 36 w 49"/>
                <a:gd name="T9" fmla="*/ 102 h 147"/>
                <a:gd name="T10" fmla="*/ 34 w 49"/>
                <a:gd name="T11" fmla="*/ 98 h 147"/>
                <a:gd name="T12" fmla="*/ 18 w 49"/>
                <a:gd name="T13" fmla="*/ 45 h 147"/>
                <a:gd name="T14" fmla="*/ 5 w 49"/>
                <a:gd name="T15" fmla="*/ 17 h 147"/>
                <a:gd name="T16" fmla="*/ 0 w 49"/>
                <a:gd name="T17" fmla="*/ 7 h 147"/>
                <a:gd name="T18" fmla="*/ 1 w 49"/>
                <a:gd name="T19" fmla="*/ 3 h 147"/>
                <a:gd name="T20" fmla="*/ 3 w 49"/>
                <a:gd name="T21" fmla="*/ 1 h 147"/>
                <a:gd name="T22" fmla="*/ 16 w 49"/>
                <a:gd name="T23" fmla="*/ 28 h 147"/>
                <a:gd name="T24" fmla="*/ 33 w 49"/>
                <a:gd name="T25" fmla="*/ 66 h 147"/>
                <a:gd name="T26" fmla="*/ 42 w 49"/>
                <a:gd name="T27" fmla="*/ 95 h 147"/>
                <a:gd name="T28" fmla="*/ 49 w 49"/>
                <a:gd name="T29" fmla="*/ 130 h 147"/>
                <a:gd name="T30" fmla="*/ 48 w 49"/>
                <a:gd name="T31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" h="147">
                  <a:moveTo>
                    <a:pt x="48" y="135"/>
                  </a:moveTo>
                  <a:cubicBezTo>
                    <a:pt x="47" y="139"/>
                    <a:pt x="49" y="143"/>
                    <a:pt x="47" y="147"/>
                  </a:cubicBezTo>
                  <a:cubicBezTo>
                    <a:pt x="44" y="131"/>
                    <a:pt x="43" y="116"/>
                    <a:pt x="39" y="101"/>
                  </a:cubicBezTo>
                  <a:cubicBezTo>
                    <a:pt x="39" y="99"/>
                    <a:pt x="39" y="99"/>
                    <a:pt x="37" y="99"/>
                  </a:cubicBezTo>
                  <a:cubicBezTo>
                    <a:pt x="37" y="100"/>
                    <a:pt x="38" y="101"/>
                    <a:pt x="36" y="102"/>
                  </a:cubicBezTo>
                  <a:cubicBezTo>
                    <a:pt x="34" y="102"/>
                    <a:pt x="34" y="100"/>
                    <a:pt x="34" y="98"/>
                  </a:cubicBezTo>
                  <a:cubicBezTo>
                    <a:pt x="30" y="80"/>
                    <a:pt x="26" y="62"/>
                    <a:pt x="18" y="45"/>
                  </a:cubicBezTo>
                  <a:cubicBezTo>
                    <a:pt x="14" y="36"/>
                    <a:pt x="10" y="26"/>
                    <a:pt x="5" y="17"/>
                  </a:cubicBezTo>
                  <a:cubicBezTo>
                    <a:pt x="3" y="14"/>
                    <a:pt x="1" y="11"/>
                    <a:pt x="0" y="7"/>
                  </a:cubicBezTo>
                  <a:cubicBezTo>
                    <a:pt x="1" y="6"/>
                    <a:pt x="1" y="4"/>
                    <a:pt x="1" y="3"/>
                  </a:cubicBezTo>
                  <a:cubicBezTo>
                    <a:pt x="1" y="2"/>
                    <a:pt x="1" y="0"/>
                    <a:pt x="3" y="1"/>
                  </a:cubicBezTo>
                  <a:cubicBezTo>
                    <a:pt x="8" y="9"/>
                    <a:pt x="12" y="19"/>
                    <a:pt x="16" y="28"/>
                  </a:cubicBezTo>
                  <a:cubicBezTo>
                    <a:pt x="22" y="40"/>
                    <a:pt x="28" y="53"/>
                    <a:pt x="33" y="66"/>
                  </a:cubicBezTo>
                  <a:cubicBezTo>
                    <a:pt x="36" y="76"/>
                    <a:pt x="39" y="85"/>
                    <a:pt x="42" y="95"/>
                  </a:cubicBezTo>
                  <a:cubicBezTo>
                    <a:pt x="46" y="106"/>
                    <a:pt x="47" y="118"/>
                    <a:pt x="49" y="130"/>
                  </a:cubicBezTo>
                  <a:cubicBezTo>
                    <a:pt x="49" y="131"/>
                    <a:pt x="49" y="133"/>
                    <a:pt x="48" y="135"/>
                  </a:cubicBezTo>
                  <a:close/>
                </a:path>
              </a:pathLst>
            </a:custGeom>
            <a:solidFill>
              <a:srgbClr val="B86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1" name="Freeform 945">
              <a:extLst>
                <a:ext uri="{FF2B5EF4-FFF2-40B4-BE49-F238E27FC236}">
                  <a16:creationId xmlns:a16="http://schemas.microsoft.com/office/drawing/2014/main" id="{3D6C118D-8A5D-900F-DF5F-21DCBB524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6" y="2179"/>
              <a:ext cx="86" cy="272"/>
            </a:xfrm>
            <a:custGeom>
              <a:avLst/>
              <a:gdLst>
                <a:gd name="T0" fmla="*/ 3 w 36"/>
                <a:gd name="T1" fmla="*/ 26 h 115"/>
                <a:gd name="T2" fmla="*/ 4 w 36"/>
                <a:gd name="T3" fmla="*/ 17 h 115"/>
                <a:gd name="T4" fmla="*/ 5 w 36"/>
                <a:gd name="T5" fmla="*/ 17 h 115"/>
                <a:gd name="T6" fmla="*/ 13 w 36"/>
                <a:gd name="T7" fmla="*/ 42 h 115"/>
                <a:gd name="T8" fmla="*/ 4 w 36"/>
                <a:gd name="T9" fmla="*/ 13 h 115"/>
                <a:gd name="T10" fmla="*/ 0 w 36"/>
                <a:gd name="T11" fmla="*/ 3 h 115"/>
                <a:gd name="T12" fmla="*/ 2 w 36"/>
                <a:gd name="T13" fmla="*/ 0 h 115"/>
                <a:gd name="T14" fmla="*/ 10 w 36"/>
                <a:gd name="T15" fmla="*/ 20 h 115"/>
                <a:gd name="T16" fmla="*/ 32 w 36"/>
                <a:gd name="T17" fmla="*/ 86 h 115"/>
                <a:gd name="T18" fmla="*/ 35 w 36"/>
                <a:gd name="T19" fmla="*/ 100 h 115"/>
                <a:gd name="T20" fmla="*/ 34 w 36"/>
                <a:gd name="T21" fmla="*/ 115 h 115"/>
                <a:gd name="T22" fmla="*/ 17 w 36"/>
                <a:gd name="T23" fmla="*/ 53 h 115"/>
                <a:gd name="T24" fmla="*/ 25 w 36"/>
                <a:gd name="T25" fmla="*/ 83 h 115"/>
                <a:gd name="T26" fmla="*/ 22 w 36"/>
                <a:gd name="T27" fmla="*/ 79 h 115"/>
                <a:gd name="T28" fmla="*/ 22 w 36"/>
                <a:gd name="T29" fmla="*/ 79 h 115"/>
                <a:gd name="T30" fmla="*/ 14 w 36"/>
                <a:gd name="T31" fmla="*/ 52 h 115"/>
                <a:gd name="T32" fmla="*/ 3 w 36"/>
                <a:gd name="T33" fmla="*/ 2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" h="115">
                  <a:moveTo>
                    <a:pt x="3" y="26"/>
                  </a:moveTo>
                  <a:cubicBezTo>
                    <a:pt x="4" y="23"/>
                    <a:pt x="4" y="20"/>
                    <a:pt x="4" y="17"/>
                  </a:cubicBezTo>
                  <a:cubicBezTo>
                    <a:pt x="4" y="17"/>
                    <a:pt x="5" y="17"/>
                    <a:pt x="5" y="17"/>
                  </a:cubicBezTo>
                  <a:cubicBezTo>
                    <a:pt x="8" y="26"/>
                    <a:pt x="11" y="34"/>
                    <a:pt x="13" y="42"/>
                  </a:cubicBezTo>
                  <a:cubicBezTo>
                    <a:pt x="11" y="32"/>
                    <a:pt x="7" y="23"/>
                    <a:pt x="4" y="13"/>
                  </a:cubicBezTo>
                  <a:cubicBezTo>
                    <a:pt x="2" y="10"/>
                    <a:pt x="0" y="7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6" y="6"/>
                    <a:pt x="7" y="13"/>
                    <a:pt x="10" y="20"/>
                  </a:cubicBezTo>
                  <a:cubicBezTo>
                    <a:pt x="17" y="42"/>
                    <a:pt x="24" y="64"/>
                    <a:pt x="32" y="86"/>
                  </a:cubicBezTo>
                  <a:cubicBezTo>
                    <a:pt x="34" y="90"/>
                    <a:pt x="35" y="95"/>
                    <a:pt x="35" y="100"/>
                  </a:cubicBezTo>
                  <a:cubicBezTo>
                    <a:pt x="36" y="105"/>
                    <a:pt x="34" y="110"/>
                    <a:pt x="34" y="115"/>
                  </a:cubicBezTo>
                  <a:cubicBezTo>
                    <a:pt x="29" y="94"/>
                    <a:pt x="27" y="72"/>
                    <a:pt x="17" y="53"/>
                  </a:cubicBezTo>
                  <a:cubicBezTo>
                    <a:pt x="20" y="63"/>
                    <a:pt x="23" y="72"/>
                    <a:pt x="25" y="83"/>
                  </a:cubicBezTo>
                  <a:cubicBezTo>
                    <a:pt x="23" y="82"/>
                    <a:pt x="24" y="79"/>
                    <a:pt x="22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0" y="69"/>
                    <a:pt x="17" y="60"/>
                    <a:pt x="14" y="52"/>
                  </a:cubicBezTo>
                  <a:cubicBezTo>
                    <a:pt x="10" y="43"/>
                    <a:pt x="6" y="35"/>
                    <a:pt x="3" y="26"/>
                  </a:cubicBezTo>
                  <a:close/>
                </a:path>
              </a:pathLst>
            </a:custGeom>
            <a:solidFill>
              <a:srgbClr val="9E5D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2" name="Freeform 946">
              <a:extLst>
                <a:ext uri="{FF2B5EF4-FFF2-40B4-BE49-F238E27FC236}">
                  <a16:creationId xmlns:a16="http://schemas.microsoft.com/office/drawing/2014/main" id="{FEA9978C-A360-F99D-30EA-9DC27528D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1" y="1984"/>
              <a:ext cx="121" cy="266"/>
            </a:xfrm>
            <a:custGeom>
              <a:avLst/>
              <a:gdLst>
                <a:gd name="T0" fmla="*/ 16 w 51"/>
                <a:gd name="T1" fmla="*/ 24 h 112"/>
                <a:gd name="T2" fmla="*/ 12 w 51"/>
                <a:gd name="T3" fmla="*/ 14 h 112"/>
                <a:gd name="T4" fmla="*/ 27 w 51"/>
                <a:gd name="T5" fmla="*/ 43 h 112"/>
                <a:gd name="T6" fmla="*/ 37 w 51"/>
                <a:gd name="T7" fmla="*/ 62 h 112"/>
                <a:gd name="T8" fmla="*/ 41 w 51"/>
                <a:gd name="T9" fmla="*/ 75 h 112"/>
                <a:gd name="T10" fmla="*/ 25 w 51"/>
                <a:gd name="T11" fmla="*/ 44 h 112"/>
                <a:gd name="T12" fmla="*/ 51 w 51"/>
                <a:gd name="T13" fmla="*/ 112 h 112"/>
                <a:gd name="T14" fmla="*/ 45 w 51"/>
                <a:gd name="T15" fmla="*/ 102 h 112"/>
                <a:gd name="T16" fmla="*/ 45 w 51"/>
                <a:gd name="T17" fmla="*/ 102 h 112"/>
                <a:gd name="T18" fmla="*/ 36 w 51"/>
                <a:gd name="T19" fmla="*/ 79 h 112"/>
                <a:gd name="T20" fmla="*/ 17 w 51"/>
                <a:gd name="T21" fmla="*/ 34 h 112"/>
                <a:gd name="T22" fmla="*/ 2 w 51"/>
                <a:gd name="T23" fmla="*/ 5 h 112"/>
                <a:gd name="T24" fmla="*/ 1 w 51"/>
                <a:gd name="T25" fmla="*/ 0 h 112"/>
                <a:gd name="T26" fmla="*/ 7 w 51"/>
                <a:gd name="T27" fmla="*/ 11 h 112"/>
                <a:gd name="T28" fmla="*/ 15 w 51"/>
                <a:gd name="T29" fmla="*/ 25 h 112"/>
                <a:gd name="T30" fmla="*/ 20 w 51"/>
                <a:gd name="T31" fmla="*/ 35 h 112"/>
                <a:gd name="T32" fmla="*/ 16 w 51"/>
                <a:gd name="T33" fmla="*/ 2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112">
                  <a:moveTo>
                    <a:pt x="16" y="24"/>
                  </a:moveTo>
                  <a:cubicBezTo>
                    <a:pt x="15" y="21"/>
                    <a:pt x="12" y="18"/>
                    <a:pt x="12" y="14"/>
                  </a:cubicBezTo>
                  <a:cubicBezTo>
                    <a:pt x="19" y="22"/>
                    <a:pt x="22" y="34"/>
                    <a:pt x="27" y="43"/>
                  </a:cubicBezTo>
                  <a:cubicBezTo>
                    <a:pt x="31" y="49"/>
                    <a:pt x="33" y="56"/>
                    <a:pt x="37" y="62"/>
                  </a:cubicBezTo>
                  <a:cubicBezTo>
                    <a:pt x="40" y="66"/>
                    <a:pt x="40" y="71"/>
                    <a:pt x="41" y="75"/>
                  </a:cubicBezTo>
                  <a:cubicBezTo>
                    <a:pt x="35" y="65"/>
                    <a:pt x="31" y="54"/>
                    <a:pt x="25" y="44"/>
                  </a:cubicBezTo>
                  <a:cubicBezTo>
                    <a:pt x="34" y="66"/>
                    <a:pt x="47" y="87"/>
                    <a:pt x="51" y="112"/>
                  </a:cubicBezTo>
                  <a:cubicBezTo>
                    <a:pt x="48" y="109"/>
                    <a:pt x="48" y="104"/>
                    <a:pt x="45" y="102"/>
                  </a:cubicBezTo>
                  <a:cubicBezTo>
                    <a:pt x="45" y="102"/>
                    <a:pt x="45" y="102"/>
                    <a:pt x="45" y="102"/>
                  </a:cubicBezTo>
                  <a:cubicBezTo>
                    <a:pt x="43" y="94"/>
                    <a:pt x="39" y="86"/>
                    <a:pt x="36" y="79"/>
                  </a:cubicBezTo>
                  <a:cubicBezTo>
                    <a:pt x="30" y="64"/>
                    <a:pt x="25" y="48"/>
                    <a:pt x="17" y="34"/>
                  </a:cubicBezTo>
                  <a:cubicBezTo>
                    <a:pt x="13" y="24"/>
                    <a:pt x="7" y="15"/>
                    <a:pt x="2" y="5"/>
                  </a:cubicBezTo>
                  <a:cubicBezTo>
                    <a:pt x="1" y="4"/>
                    <a:pt x="0" y="2"/>
                    <a:pt x="1" y="0"/>
                  </a:cubicBezTo>
                  <a:cubicBezTo>
                    <a:pt x="3" y="3"/>
                    <a:pt x="5" y="7"/>
                    <a:pt x="7" y="11"/>
                  </a:cubicBezTo>
                  <a:cubicBezTo>
                    <a:pt x="10" y="16"/>
                    <a:pt x="12" y="20"/>
                    <a:pt x="15" y="25"/>
                  </a:cubicBezTo>
                  <a:cubicBezTo>
                    <a:pt x="17" y="28"/>
                    <a:pt x="19" y="31"/>
                    <a:pt x="20" y="35"/>
                  </a:cubicBezTo>
                  <a:cubicBezTo>
                    <a:pt x="19" y="31"/>
                    <a:pt x="17" y="28"/>
                    <a:pt x="16" y="24"/>
                  </a:cubicBezTo>
                  <a:close/>
                </a:path>
              </a:pathLst>
            </a:custGeom>
            <a:solidFill>
              <a:srgbClr val="945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3" name="Freeform 947">
              <a:extLst>
                <a:ext uri="{FF2B5EF4-FFF2-40B4-BE49-F238E27FC236}">
                  <a16:creationId xmlns:a16="http://schemas.microsoft.com/office/drawing/2014/main" id="{DDDB75E5-379D-52A3-B550-3BF38E0E2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8" y="2146"/>
              <a:ext cx="60" cy="182"/>
            </a:xfrm>
            <a:custGeom>
              <a:avLst/>
              <a:gdLst>
                <a:gd name="T0" fmla="*/ 19 w 25"/>
                <a:gd name="T1" fmla="*/ 29 h 77"/>
                <a:gd name="T2" fmla="*/ 24 w 25"/>
                <a:gd name="T3" fmla="*/ 48 h 77"/>
                <a:gd name="T4" fmla="*/ 25 w 25"/>
                <a:gd name="T5" fmla="*/ 54 h 77"/>
                <a:gd name="T6" fmla="*/ 22 w 25"/>
                <a:gd name="T7" fmla="*/ 59 h 77"/>
                <a:gd name="T8" fmla="*/ 25 w 25"/>
                <a:gd name="T9" fmla="*/ 74 h 77"/>
                <a:gd name="T10" fmla="*/ 23 w 25"/>
                <a:gd name="T11" fmla="*/ 77 h 77"/>
                <a:gd name="T12" fmla="*/ 20 w 25"/>
                <a:gd name="T13" fmla="*/ 73 h 77"/>
                <a:gd name="T14" fmla="*/ 18 w 25"/>
                <a:gd name="T15" fmla="*/ 57 h 77"/>
                <a:gd name="T16" fmla="*/ 12 w 25"/>
                <a:gd name="T17" fmla="*/ 45 h 77"/>
                <a:gd name="T18" fmla="*/ 12 w 25"/>
                <a:gd name="T19" fmla="*/ 38 h 77"/>
                <a:gd name="T20" fmla="*/ 11 w 25"/>
                <a:gd name="T21" fmla="*/ 35 h 77"/>
                <a:gd name="T22" fmla="*/ 0 w 25"/>
                <a:gd name="T23" fmla="*/ 0 h 77"/>
                <a:gd name="T24" fmla="*/ 3 w 25"/>
                <a:gd name="T25" fmla="*/ 1 h 77"/>
                <a:gd name="T26" fmla="*/ 11 w 25"/>
                <a:gd name="T27" fmla="*/ 19 h 77"/>
                <a:gd name="T28" fmla="*/ 15 w 25"/>
                <a:gd name="T29" fmla="*/ 33 h 77"/>
                <a:gd name="T30" fmla="*/ 15 w 25"/>
                <a:gd name="T31" fmla="*/ 29 h 77"/>
                <a:gd name="T32" fmla="*/ 14 w 25"/>
                <a:gd name="T33" fmla="*/ 27 h 77"/>
                <a:gd name="T34" fmla="*/ 16 w 25"/>
                <a:gd name="T35" fmla="*/ 25 h 77"/>
                <a:gd name="T36" fmla="*/ 18 w 25"/>
                <a:gd name="T37" fmla="*/ 27 h 77"/>
                <a:gd name="T38" fmla="*/ 19 w 25"/>
                <a:gd name="T39" fmla="*/ 2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7">
                  <a:moveTo>
                    <a:pt x="19" y="29"/>
                  </a:moveTo>
                  <a:cubicBezTo>
                    <a:pt x="22" y="35"/>
                    <a:pt x="22" y="41"/>
                    <a:pt x="24" y="48"/>
                  </a:cubicBezTo>
                  <a:cubicBezTo>
                    <a:pt x="24" y="50"/>
                    <a:pt x="24" y="52"/>
                    <a:pt x="25" y="54"/>
                  </a:cubicBezTo>
                  <a:cubicBezTo>
                    <a:pt x="23" y="55"/>
                    <a:pt x="21" y="56"/>
                    <a:pt x="22" y="59"/>
                  </a:cubicBezTo>
                  <a:cubicBezTo>
                    <a:pt x="24" y="63"/>
                    <a:pt x="25" y="68"/>
                    <a:pt x="25" y="74"/>
                  </a:cubicBezTo>
                  <a:cubicBezTo>
                    <a:pt x="25" y="75"/>
                    <a:pt x="25" y="76"/>
                    <a:pt x="23" y="77"/>
                  </a:cubicBezTo>
                  <a:cubicBezTo>
                    <a:pt x="20" y="76"/>
                    <a:pt x="21" y="74"/>
                    <a:pt x="20" y="73"/>
                  </a:cubicBezTo>
                  <a:cubicBezTo>
                    <a:pt x="19" y="68"/>
                    <a:pt x="19" y="62"/>
                    <a:pt x="18" y="57"/>
                  </a:cubicBezTo>
                  <a:cubicBezTo>
                    <a:pt x="17" y="52"/>
                    <a:pt x="16" y="48"/>
                    <a:pt x="12" y="45"/>
                  </a:cubicBezTo>
                  <a:cubicBezTo>
                    <a:pt x="12" y="43"/>
                    <a:pt x="9" y="41"/>
                    <a:pt x="12" y="38"/>
                  </a:cubicBezTo>
                  <a:cubicBezTo>
                    <a:pt x="12" y="38"/>
                    <a:pt x="12" y="36"/>
                    <a:pt x="11" y="35"/>
                  </a:cubicBezTo>
                  <a:cubicBezTo>
                    <a:pt x="6" y="24"/>
                    <a:pt x="4" y="12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6" y="7"/>
                    <a:pt x="9" y="13"/>
                    <a:pt x="11" y="19"/>
                  </a:cubicBezTo>
                  <a:cubicBezTo>
                    <a:pt x="12" y="24"/>
                    <a:pt x="13" y="28"/>
                    <a:pt x="15" y="33"/>
                  </a:cubicBezTo>
                  <a:cubicBezTo>
                    <a:pt x="17" y="31"/>
                    <a:pt x="15" y="30"/>
                    <a:pt x="15" y="29"/>
                  </a:cubicBezTo>
                  <a:cubicBezTo>
                    <a:pt x="14" y="28"/>
                    <a:pt x="14" y="28"/>
                    <a:pt x="14" y="27"/>
                  </a:cubicBezTo>
                  <a:cubicBezTo>
                    <a:pt x="14" y="26"/>
                    <a:pt x="14" y="25"/>
                    <a:pt x="16" y="25"/>
                  </a:cubicBezTo>
                  <a:cubicBezTo>
                    <a:pt x="17" y="24"/>
                    <a:pt x="17" y="26"/>
                    <a:pt x="18" y="27"/>
                  </a:cubicBezTo>
                  <a:cubicBezTo>
                    <a:pt x="18" y="27"/>
                    <a:pt x="18" y="29"/>
                    <a:pt x="19" y="29"/>
                  </a:cubicBezTo>
                  <a:close/>
                </a:path>
              </a:pathLst>
            </a:custGeom>
            <a:solidFill>
              <a:srgbClr val="613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4" name="Freeform 948">
              <a:extLst>
                <a:ext uri="{FF2B5EF4-FFF2-40B4-BE49-F238E27FC236}">
                  <a16:creationId xmlns:a16="http://schemas.microsoft.com/office/drawing/2014/main" id="{22BFCBD4-4DCC-3A0E-29D0-A0D815417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2195"/>
              <a:ext cx="74" cy="140"/>
            </a:xfrm>
            <a:custGeom>
              <a:avLst/>
              <a:gdLst>
                <a:gd name="T0" fmla="*/ 2 w 31"/>
                <a:gd name="T1" fmla="*/ 6 h 59"/>
                <a:gd name="T2" fmla="*/ 2 w 31"/>
                <a:gd name="T3" fmla="*/ 4 h 59"/>
                <a:gd name="T4" fmla="*/ 1 w 31"/>
                <a:gd name="T5" fmla="*/ 1 h 59"/>
                <a:gd name="T6" fmla="*/ 4 w 31"/>
                <a:gd name="T7" fmla="*/ 1 h 59"/>
                <a:gd name="T8" fmla="*/ 10 w 31"/>
                <a:gd name="T9" fmla="*/ 5 h 59"/>
                <a:gd name="T10" fmla="*/ 14 w 31"/>
                <a:gd name="T11" fmla="*/ 13 h 59"/>
                <a:gd name="T12" fmla="*/ 30 w 31"/>
                <a:gd name="T13" fmla="*/ 51 h 59"/>
                <a:gd name="T14" fmla="*/ 30 w 31"/>
                <a:gd name="T15" fmla="*/ 55 h 59"/>
                <a:gd name="T16" fmla="*/ 26 w 31"/>
                <a:gd name="T17" fmla="*/ 58 h 59"/>
                <a:gd name="T18" fmla="*/ 24 w 31"/>
                <a:gd name="T19" fmla="*/ 53 h 59"/>
                <a:gd name="T20" fmla="*/ 19 w 31"/>
                <a:gd name="T21" fmla="*/ 42 h 59"/>
                <a:gd name="T22" fmla="*/ 2 w 31"/>
                <a:gd name="T23" fmla="*/ 7 h 59"/>
                <a:gd name="T24" fmla="*/ 2 w 31"/>
                <a:gd name="T25" fmla="*/ 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59">
                  <a:moveTo>
                    <a:pt x="2" y="6"/>
                  </a:moveTo>
                  <a:cubicBezTo>
                    <a:pt x="2" y="5"/>
                    <a:pt x="2" y="4"/>
                    <a:pt x="2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6" y="2"/>
                    <a:pt x="8" y="4"/>
                    <a:pt x="10" y="5"/>
                  </a:cubicBezTo>
                  <a:cubicBezTo>
                    <a:pt x="13" y="7"/>
                    <a:pt x="13" y="10"/>
                    <a:pt x="14" y="13"/>
                  </a:cubicBezTo>
                  <a:cubicBezTo>
                    <a:pt x="20" y="25"/>
                    <a:pt x="25" y="38"/>
                    <a:pt x="30" y="51"/>
                  </a:cubicBezTo>
                  <a:cubicBezTo>
                    <a:pt x="30" y="53"/>
                    <a:pt x="31" y="54"/>
                    <a:pt x="30" y="55"/>
                  </a:cubicBezTo>
                  <a:cubicBezTo>
                    <a:pt x="29" y="57"/>
                    <a:pt x="29" y="59"/>
                    <a:pt x="26" y="58"/>
                  </a:cubicBezTo>
                  <a:cubicBezTo>
                    <a:pt x="25" y="56"/>
                    <a:pt x="25" y="54"/>
                    <a:pt x="24" y="53"/>
                  </a:cubicBezTo>
                  <a:cubicBezTo>
                    <a:pt x="21" y="50"/>
                    <a:pt x="20" y="46"/>
                    <a:pt x="19" y="42"/>
                  </a:cubicBezTo>
                  <a:cubicBezTo>
                    <a:pt x="14" y="30"/>
                    <a:pt x="8" y="19"/>
                    <a:pt x="2" y="7"/>
                  </a:cubicBezTo>
                  <a:cubicBezTo>
                    <a:pt x="2" y="7"/>
                    <a:pt x="2" y="6"/>
                    <a:pt x="2" y="6"/>
                  </a:cubicBezTo>
                  <a:close/>
                </a:path>
              </a:pathLst>
            </a:custGeom>
            <a:solidFill>
              <a:srgbClr val="C16E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5" name="Freeform 949">
              <a:extLst>
                <a:ext uri="{FF2B5EF4-FFF2-40B4-BE49-F238E27FC236}">
                  <a16:creationId xmlns:a16="http://schemas.microsoft.com/office/drawing/2014/main" id="{63521B48-EF81-5139-221E-C393071BB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8" y="2615"/>
              <a:ext cx="33" cy="208"/>
            </a:xfrm>
            <a:custGeom>
              <a:avLst/>
              <a:gdLst>
                <a:gd name="T0" fmla="*/ 1 w 14"/>
                <a:gd name="T1" fmla="*/ 4 h 88"/>
                <a:gd name="T2" fmla="*/ 3 w 14"/>
                <a:gd name="T3" fmla="*/ 0 h 88"/>
                <a:gd name="T4" fmla="*/ 11 w 14"/>
                <a:gd name="T5" fmla="*/ 34 h 88"/>
                <a:gd name="T6" fmla="*/ 11 w 14"/>
                <a:gd name="T7" fmla="*/ 76 h 88"/>
                <a:gd name="T8" fmla="*/ 3 w 14"/>
                <a:gd name="T9" fmla="*/ 88 h 88"/>
                <a:gd name="T10" fmla="*/ 11 w 14"/>
                <a:gd name="T11" fmla="*/ 55 h 88"/>
                <a:gd name="T12" fmla="*/ 6 w 14"/>
                <a:gd name="T13" fmla="*/ 22 h 88"/>
                <a:gd name="T14" fmla="*/ 5 w 14"/>
                <a:gd name="T15" fmla="*/ 73 h 88"/>
                <a:gd name="T16" fmla="*/ 6 w 14"/>
                <a:gd name="T17" fmla="*/ 39 h 88"/>
                <a:gd name="T18" fmla="*/ 3 w 14"/>
                <a:gd name="T19" fmla="*/ 17 h 88"/>
                <a:gd name="T20" fmla="*/ 1 w 14"/>
                <a:gd name="T21" fmla="*/ 9 h 88"/>
                <a:gd name="T22" fmla="*/ 1 w 14"/>
                <a:gd name="T23" fmla="*/ 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88">
                  <a:moveTo>
                    <a:pt x="1" y="4"/>
                  </a:moveTo>
                  <a:cubicBezTo>
                    <a:pt x="4" y="3"/>
                    <a:pt x="3" y="1"/>
                    <a:pt x="3" y="0"/>
                  </a:cubicBezTo>
                  <a:cubicBezTo>
                    <a:pt x="6" y="11"/>
                    <a:pt x="9" y="22"/>
                    <a:pt x="11" y="34"/>
                  </a:cubicBezTo>
                  <a:cubicBezTo>
                    <a:pt x="13" y="48"/>
                    <a:pt x="14" y="62"/>
                    <a:pt x="11" y="76"/>
                  </a:cubicBezTo>
                  <a:cubicBezTo>
                    <a:pt x="10" y="81"/>
                    <a:pt x="6" y="84"/>
                    <a:pt x="3" y="88"/>
                  </a:cubicBezTo>
                  <a:cubicBezTo>
                    <a:pt x="6" y="77"/>
                    <a:pt x="11" y="66"/>
                    <a:pt x="11" y="55"/>
                  </a:cubicBezTo>
                  <a:cubicBezTo>
                    <a:pt x="12" y="43"/>
                    <a:pt x="10" y="32"/>
                    <a:pt x="6" y="22"/>
                  </a:cubicBezTo>
                  <a:cubicBezTo>
                    <a:pt x="10" y="39"/>
                    <a:pt x="12" y="56"/>
                    <a:pt x="5" y="73"/>
                  </a:cubicBezTo>
                  <a:cubicBezTo>
                    <a:pt x="6" y="62"/>
                    <a:pt x="6" y="50"/>
                    <a:pt x="6" y="39"/>
                  </a:cubicBezTo>
                  <a:cubicBezTo>
                    <a:pt x="4" y="32"/>
                    <a:pt x="3" y="25"/>
                    <a:pt x="3" y="17"/>
                  </a:cubicBezTo>
                  <a:cubicBezTo>
                    <a:pt x="2" y="14"/>
                    <a:pt x="2" y="12"/>
                    <a:pt x="1" y="9"/>
                  </a:cubicBezTo>
                  <a:cubicBezTo>
                    <a:pt x="1" y="8"/>
                    <a:pt x="0" y="6"/>
                    <a:pt x="1" y="4"/>
                  </a:cubicBezTo>
                  <a:close/>
                </a:path>
              </a:pathLst>
            </a:custGeom>
            <a:solidFill>
              <a:srgbClr val="935D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6" name="Freeform 950">
              <a:extLst>
                <a:ext uri="{FF2B5EF4-FFF2-40B4-BE49-F238E27FC236}">
                  <a16:creationId xmlns:a16="http://schemas.microsoft.com/office/drawing/2014/main" id="{23B27A7B-34A0-0309-FCDF-2522784CD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" y="2636"/>
              <a:ext cx="36" cy="228"/>
            </a:xfrm>
            <a:custGeom>
              <a:avLst/>
              <a:gdLst>
                <a:gd name="T0" fmla="*/ 13 w 15"/>
                <a:gd name="T1" fmla="*/ 72 h 96"/>
                <a:gd name="T2" fmla="*/ 5 w 15"/>
                <a:gd name="T3" fmla="*/ 96 h 96"/>
                <a:gd name="T4" fmla="*/ 7 w 15"/>
                <a:gd name="T5" fmla="*/ 37 h 96"/>
                <a:gd name="T6" fmla="*/ 5 w 15"/>
                <a:gd name="T7" fmla="*/ 35 h 96"/>
                <a:gd name="T8" fmla="*/ 0 w 15"/>
                <a:gd name="T9" fmla="*/ 9 h 96"/>
                <a:gd name="T10" fmla="*/ 6 w 15"/>
                <a:gd name="T11" fmla="*/ 0 h 96"/>
                <a:gd name="T12" fmla="*/ 9 w 15"/>
                <a:gd name="T13" fmla="*/ 13 h 96"/>
                <a:gd name="T14" fmla="*/ 13 w 15"/>
                <a:gd name="T15" fmla="*/ 42 h 96"/>
                <a:gd name="T16" fmla="*/ 12 w 15"/>
                <a:gd name="T17" fmla="*/ 53 h 96"/>
                <a:gd name="T18" fmla="*/ 7 w 15"/>
                <a:gd name="T19" fmla="*/ 24 h 96"/>
                <a:gd name="T20" fmla="*/ 7 w 15"/>
                <a:gd name="T21" fmla="*/ 24 h 96"/>
                <a:gd name="T22" fmla="*/ 7 w 15"/>
                <a:gd name="T23" fmla="*/ 24 h 96"/>
                <a:gd name="T24" fmla="*/ 12 w 15"/>
                <a:gd name="T25" fmla="*/ 54 h 96"/>
                <a:gd name="T26" fmla="*/ 12 w 15"/>
                <a:gd name="T27" fmla="*/ 65 h 96"/>
                <a:gd name="T28" fmla="*/ 13 w 15"/>
                <a:gd name="T29" fmla="*/ 70 h 96"/>
                <a:gd name="T30" fmla="*/ 13 w 15"/>
                <a:gd name="T31" fmla="*/ 7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" h="96">
                  <a:moveTo>
                    <a:pt x="13" y="72"/>
                  </a:moveTo>
                  <a:cubicBezTo>
                    <a:pt x="11" y="80"/>
                    <a:pt x="10" y="88"/>
                    <a:pt x="5" y="96"/>
                  </a:cubicBezTo>
                  <a:cubicBezTo>
                    <a:pt x="9" y="76"/>
                    <a:pt x="10" y="57"/>
                    <a:pt x="7" y="37"/>
                  </a:cubicBezTo>
                  <a:cubicBezTo>
                    <a:pt x="6" y="37"/>
                    <a:pt x="5" y="36"/>
                    <a:pt x="5" y="35"/>
                  </a:cubicBezTo>
                  <a:cubicBezTo>
                    <a:pt x="4" y="26"/>
                    <a:pt x="1" y="18"/>
                    <a:pt x="0" y="9"/>
                  </a:cubicBezTo>
                  <a:cubicBezTo>
                    <a:pt x="1" y="6"/>
                    <a:pt x="2" y="2"/>
                    <a:pt x="6" y="0"/>
                  </a:cubicBezTo>
                  <a:cubicBezTo>
                    <a:pt x="8" y="4"/>
                    <a:pt x="8" y="9"/>
                    <a:pt x="9" y="13"/>
                  </a:cubicBezTo>
                  <a:cubicBezTo>
                    <a:pt x="11" y="23"/>
                    <a:pt x="12" y="32"/>
                    <a:pt x="13" y="42"/>
                  </a:cubicBezTo>
                  <a:cubicBezTo>
                    <a:pt x="14" y="45"/>
                    <a:pt x="15" y="49"/>
                    <a:pt x="12" y="53"/>
                  </a:cubicBezTo>
                  <a:cubicBezTo>
                    <a:pt x="10" y="43"/>
                    <a:pt x="10" y="33"/>
                    <a:pt x="7" y="24"/>
                  </a:cubicBezTo>
                  <a:cubicBezTo>
                    <a:pt x="7" y="23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9" y="34"/>
                    <a:pt x="10" y="44"/>
                    <a:pt x="12" y="54"/>
                  </a:cubicBezTo>
                  <a:cubicBezTo>
                    <a:pt x="12" y="58"/>
                    <a:pt x="13" y="61"/>
                    <a:pt x="12" y="65"/>
                  </a:cubicBezTo>
                  <a:cubicBezTo>
                    <a:pt x="12" y="67"/>
                    <a:pt x="12" y="69"/>
                    <a:pt x="13" y="70"/>
                  </a:cubicBezTo>
                  <a:cubicBezTo>
                    <a:pt x="13" y="71"/>
                    <a:pt x="13" y="71"/>
                    <a:pt x="13" y="72"/>
                  </a:cubicBezTo>
                  <a:close/>
                </a:path>
              </a:pathLst>
            </a:custGeom>
            <a:solidFill>
              <a:srgbClr val="975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7" name="Freeform 951">
              <a:extLst>
                <a:ext uri="{FF2B5EF4-FFF2-40B4-BE49-F238E27FC236}">
                  <a16:creationId xmlns:a16="http://schemas.microsoft.com/office/drawing/2014/main" id="{32779985-42FC-9FC7-6BE7-5B0854053B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" y="2428"/>
              <a:ext cx="98" cy="374"/>
            </a:xfrm>
            <a:custGeom>
              <a:avLst/>
              <a:gdLst>
                <a:gd name="T0" fmla="*/ 39 w 41"/>
                <a:gd name="T1" fmla="*/ 158 h 158"/>
                <a:gd name="T2" fmla="*/ 37 w 41"/>
                <a:gd name="T3" fmla="*/ 148 h 158"/>
                <a:gd name="T4" fmla="*/ 33 w 41"/>
                <a:gd name="T5" fmla="*/ 110 h 158"/>
                <a:gd name="T6" fmla="*/ 38 w 41"/>
                <a:gd name="T7" fmla="*/ 139 h 158"/>
                <a:gd name="T8" fmla="*/ 31 w 41"/>
                <a:gd name="T9" fmla="*/ 88 h 158"/>
                <a:gd name="T10" fmla="*/ 28 w 41"/>
                <a:gd name="T11" fmla="*/ 79 h 158"/>
                <a:gd name="T12" fmla="*/ 21 w 41"/>
                <a:gd name="T13" fmla="*/ 51 h 158"/>
                <a:gd name="T14" fmla="*/ 9 w 41"/>
                <a:gd name="T15" fmla="*/ 19 h 158"/>
                <a:gd name="T16" fmla="*/ 2 w 41"/>
                <a:gd name="T17" fmla="*/ 4 h 158"/>
                <a:gd name="T18" fmla="*/ 1 w 41"/>
                <a:gd name="T19" fmla="*/ 0 h 158"/>
                <a:gd name="T20" fmla="*/ 1 w 41"/>
                <a:gd name="T21" fmla="*/ 0 h 158"/>
                <a:gd name="T22" fmla="*/ 6 w 41"/>
                <a:gd name="T23" fmla="*/ 7 h 158"/>
                <a:gd name="T24" fmla="*/ 23 w 41"/>
                <a:gd name="T25" fmla="*/ 48 h 158"/>
                <a:gd name="T26" fmla="*/ 32 w 41"/>
                <a:gd name="T27" fmla="*/ 85 h 158"/>
                <a:gd name="T28" fmla="*/ 34 w 41"/>
                <a:gd name="T29" fmla="*/ 87 h 158"/>
                <a:gd name="T30" fmla="*/ 41 w 41"/>
                <a:gd name="T31" fmla="*/ 146 h 158"/>
                <a:gd name="T32" fmla="*/ 40 w 41"/>
                <a:gd name="T33" fmla="*/ 148 h 158"/>
                <a:gd name="T34" fmla="*/ 39 w 41"/>
                <a:gd name="T35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" h="158">
                  <a:moveTo>
                    <a:pt x="39" y="158"/>
                  </a:moveTo>
                  <a:cubicBezTo>
                    <a:pt x="36" y="155"/>
                    <a:pt x="38" y="151"/>
                    <a:pt x="37" y="148"/>
                  </a:cubicBezTo>
                  <a:cubicBezTo>
                    <a:pt x="36" y="135"/>
                    <a:pt x="34" y="123"/>
                    <a:pt x="33" y="110"/>
                  </a:cubicBezTo>
                  <a:cubicBezTo>
                    <a:pt x="36" y="120"/>
                    <a:pt x="37" y="129"/>
                    <a:pt x="38" y="139"/>
                  </a:cubicBezTo>
                  <a:cubicBezTo>
                    <a:pt x="38" y="122"/>
                    <a:pt x="34" y="105"/>
                    <a:pt x="31" y="88"/>
                  </a:cubicBezTo>
                  <a:cubicBezTo>
                    <a:pt x="29" y="86"/>
                    <a:pt x="29" y="82"/>
                    <a:pt x="28" y="79"/>
                  </a:cubicBezTo>
                  <a:cubicBezTo>
                    <a:pt x="26" y="70"/>
                    <a:pt x="24" y="61"/>
                    <a:pt x="21" y="51"/>
                  </a:cubicBezTo>
                  <a:cubicBezTo>
                    <a:pt x="18" y="40"/>
                    <a:pt x="14" y="30"/>
                    <a:pt x="9" y="19"/>
                  </a:cubicBezTo>
                  <a:cubicBezTo>
                    <a:pt x="6" y="14"/>
                    <a:pt x="4" y="9"/>
                    <a:pt x="2" y="4"/>
                  </a:cubicBezTo>
                  <a:cubicBezTo>
                    <a:pt x="1" y="3"/>
                    <a:pt x="0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4" y="1"/>
                    <a:pt x="5" y="4"/>
                    <a:pt x="6" y="7"/>
                  </a:cubicBezTo>
                  <a:cubicBezTo>
                    <a:pt x="12" y="20"/>
                    <a:pt x="19" y="34"/>
                    <a:pt x="23" y="48"/>
                  </a:cubicBezTo>
                  <a:cubicBezTo>
                    <a:pt x="27" y="61"/>
                    <a:pt x="30" y="73"/>
                    <a:pt x="32" y="85"/>
                  </a:cubicBezTo>
                  <a:cubicBezTo>
                    <a:pt x="33" y="86"/>
                    <a:pt x="33" y="86"/>
                    <a:pt x="34" y="87"/>
                  </a:cubicBezTo>
                  <a:cubicBezTo>
                    <a:pt x="37" y="107"/>
                    <a:pt x="41" y="126"/>
                    <a:pt x="41" y="146"/>
                  </a:cubicBezTo>
                  <a:cubicBezTo>
                    <a:pt x="41" y="147"/>
                    <a:pt x="41" y="147"/>
                    <a:pt x="40" y="148"/>
                  </a:cubicBezTo>
                  <a:cubicBezTo>
                    <a:pt x="38" y="151"/>
                    <a:pt x="40" y="155"/>
                    <a:pt x="39" y="158"/>
                  </a:cubicBezTo>
                  <a:close/>
                </a:path>
              </a:pathLst>
            </a:custGeom>
            <a:solidFill>
              <a:srgbClr val="502A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8" name="Freeform 952">
              <a:extLst>
                <a:ext uri="{FF2B5EF4-FFF2-40B4-BE49-F238E27FC236}">
                  <a16:creationId xmlns:a16="http://schemas.microsoft.com/office/drawing/2014/main" id="{96510691-6BC3-139C-BFBB-218A77FDE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" y="2349"/>
              <a:ext cx="59" cy="221"/>
            </a:xfrm>
            <a:custGeom>
              <a:avLst/>
              <a:gdLst>
                <a:gd name="T0" fmla="*/ 6 w 25"/>
                <a:gd name="T1" fmla="*/ 25 h 93"/>
                <a:gd name="T2" fmla="*/ 5 w 25"/>
                <a:gd name="T3" fmla="*/ 16 h 93"/>
                <a:gd name="T4" fmla="*/ 0 w 25"/>
                <a:gd name="T5" fmla="*/ 2 h 93"/>
                <a:gd name="T6" fmla="*/ 1 w 25"/>
                <a:gd name="T7" fmla="*/ 0 h 93"/>
                <a:gd name="T8" fmla="*/ 17 w 25"/>
                <a:gd name="T9" fmla="*/ 48 h 93"/>
                <a:gd name="T10" fmla="*/ 25 w 25"/>
                <a:gd name="T11" fmla="*/ 87 h 93"/>
                <a:gd name="T12" fmla="*/ 25 w 25"/>
                <a:gd name="T13" fmla="*/ 93 h 93"/>
                <a:gd name="T14" fmla="*/ 14 w 25"/>
                <a:gd name="T15" fmla="*/ 53 h 93"/>
                <a:gd name="T16" fmla="*/ 11 w 25"/>
                <a:gd name="T17" fmla="*/ 47 h 93"/>
                <a:gd name="T18" fmla="*/ 10 w 25"/>
                <a:gd name="T19" fmla="*/ 46 h 93"/>
                <a:gd name="T20" fmla="*/ 6 w 25"/>
                <a:gd name="T21" fmla="*/ 2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93">
                  <a:moveTo>
                    <a:pt x="6" y="25"/>
                  </a:moveTo>
                  <a:cubicBezTo>
                    <a:pt x="7" y="22"/>
                    <a:pt x="7" y="19"/>
                    <a:pt x="5" y="16"/>
                  </a:cubicBezTo>
                  <a:cubicBezTo>
                    <a:pt x="2" y="12"/>
                    <a:pt x="3" y="6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7" y="16"/>
                    <a:pt x="13" y="32"/>
                    <a:pt x="17" y="48"/>
                  </a:cubicBezTo>
                  <a:cubicBezTo>
                    <a:pt x="20" y="61"/>
                    <a:pt x="22" y="74"/>
                    <a:pt x="25" y="87"/>
                  </a:cubicBezTo>
                  <a:cubicBezTo>
                    <a:pt x="25" y="89"/>
                    <a:pt x="25" y="91"/>
                    <a:pt x="25" y="93"/>
                  </a:cubicBezTo>
                  <a:cubicBezTo>
                    <a:pt x="21" y="79"/>
                    <a:pt x="17" y="66"/>
                    <a:pt x="14" y="53"/>
                  </a:cubicBezTo>
                  <a:cubicBezTo>
                    <a:pt x="13" y="50"/>
                    <a:pt x="13" y="48"/>
                    <a:pt x="11" y="47"/>
                  </a:cubicBezTo>
                  <a:cubicBezTo>
                    <a:pt x="11" y="46"/>
                    <a:pt x="11" y="46"/>
                    <a:pt x="10" y="46"/>
                  </a:cubicBezTo>
                  <a:cubicBezTo>
                    <a:pt x="9" y="39"/>
                    <a:pt x="7" y="32"/>
                    <a:pt x="6" y="25"/>
                  </a:cubicBezTo>
                  <a:close/>
                </a:path>
              </a:pathLst>
            </a:custGeom>
            <a:solidFill>
              <a:srgbClr val="9D5F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9" name="Freeform 953">
              <a:extLst>
                <a:ext uri="{FF2B5EF4-FFF2-40B4-BE49-F238E27FC236}">
                  <a16:creationId xmlns:a16="http://schemas.microsoft.com/office/drawing/2014/main" id="{ACE374D0-F2E7-D39C-D002-7E99462F8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9" y="2243"/>
              <a:ext cx="57" cy="92"/>
            </a:xfrm>
            <a:custGeom>
              <a:avLst/>
              <a:gdLst>
                <a:gd name="T0" fmla="*/ 22 w 24"/>
                <a:gd name="T1" fmla="*/ 33 h 39"/>
                <a:gd name="T2" fmla="*/ 22 w 24"/>
                <a:gd name="T3" fmla="*/ 38 h 39"/>
                <a:gd name="T4" fmla="*/ 19 w 24"/>
                <a:gd name="T5" fmla="*/ 37 h 39"/>
                <a:gd name="T6" fmla="*/ 14 w 24"/>
                <a:gd name="T7" fmla="*/ 31 h 39"/>
                <a:gd name="T8" fmla="*/ 11 w 24"/>
                <a:gd name="T9" fmla="*/ 26 h 39"/>
                <a:gd name="T10" fmla="*/ 9 w 24"/>
                <a:gd name="T11" fmla="*/ 24 h 39"/>
                <a:gd name="T12" fmla="*/ 5 w 24"/>
                <a:gd name="T13" fmla="*/ 17 h 39"/>
                <a:gd name="T14" fmla="*/ 5 w 24"/>
                <a:gd name="T15" fmla="*/ 16 h 39"/>
                <a:gd name="T16" fmla="*/ 1 w 24"/>
                <a:gd name="T17" fmla="*/ 10 h 39"/>
                <a:gd name="T18" fmla="*/ 0 w 24"/>
                <a:gd name="T19" fmla="*/ 6 h 39"/>
                <a:gd name="T20" fmla="*/ 3 w 24"/>
                <a:gd name="T21" fmla="*/ 1 h 39"/>
                <a:gd name="T22" fmla="*/ 7 w 24"/>
                <a:gd name="T23" fmla="*/ 3 h 39"/>
                <a:gd name="T24" fmla="*/ 18 w 24"/>
                <a:gd name="T25" fmla="*/ 23 h 39"/>
                <a:gd name="T26" fmla="*/ 22 w 24"/>
                <a:gd name="T2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" h="39">
                  <a:moveTo>
                    <a:pt x="22" y="33"/>
                  </a:moveTo>
                  <a:cubicBezTo>
                    <a:pt x="22" y="34"/>
                    <a:pt x="24" y="36"/>
                    <a:pt x="22" y="38"/>
                  </a:cubicBezTo>
                  <a:cubicBezTo>
                    <a:pt x="21" y="39"/>
                    <a:pt x="20" y="36"/>
                    <a:pt x="19" y="37"/>
                  </a:cubicBezTo>
                  <a:cubicBezTo>
                    <a:pt x="16" y="36"/>
                    <a:pt x="15" y="33"/>
                    <a:pt x="14" y="31"/>
                  </a:cubicBezTo>
                  <a:cubicBezTo>
                    <a:pt x="13" y="29"/>
                    <a:pt x="12" y="28"/>
                    <a:pt x="11" y="26"/>
                  </a:cubicBezTo>
                  <a:cubicBezTo>
                    <a:pt x="10" y="25"/>
                    <a:pt x="10" y="25"/>
                    <a:pt x="9" y="24"/>
                  </a:cubicBezTo>
                  <a:cubicBezTo>
                    <a:pt x="9" y="21"/>
                    <a:pt x="7" y="19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4"/>
                    <a:pt x="2" y="12"/>
                    <a:pt x="1" y="10"/>
                  </a:cubicBezTo>
                  <a:cubicBezTo>
                    <a:pt x="1" y="9"/>
                    <a:pt x="0" y="8"/>
                    <a:pt x="0" y="6"/>
                  </a:cubicBezTo>
                  <a:cubicBezTo>
                    <a:pt x="1" y="4"/>
                    <a:pt x="1" y="2"/>
                    <a:pt x="3" y="1"/>
                  </a:cubicBezTo>
                  <a:cubicBezTo>
                    <a:pt x="5" y="0"/>
                    <a:pt x="6" y="2"/>
                    <a:pt x="7" y="3"/>
                  </a:cubicBezTo>
                  <a:cubicBezTo>
                    <a:pt x="13" y="8"/>
                    <a:pt x="15" y="16"/>
                    <a:pt x="18" y="23"/>
                  </a:cubicBezTo>
                  <a:cubicBezTo>
                    <a:pt x="19" y="26"/>
                    <a:pt x="21" y="29"/>
                    <a:pt x="22" y="33"/>
                  </a:cubicBezTo>
                  <a:close/>
                </a:path>
              </a:pathLst>
            </a:custGeom>
            <a:solidFill>
              <a:srgbClr val="D38B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0" name="Freeform 954">
              <a:extLst>
                <a:ext uri="{FF2B5EF4-FFF2-40B4-BE49-F238E27FC236}">
                  <a16:creationId xmlns:a16="http://schemas.microsoft.com/office/drawing/2014/main" id="{ACC74C20-1E8C-280D-D546-192135D00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4" y="2359"/>
              <a:ext cx="128" cy="348"/>
            </a:xfrm>
            <a:custGeom>
              <a:avLst/>
              <a:gdLst>
                <a:gd name="T0" fmla="*/ 49 w 54"/>
                <a:gd name="T1" fmla="*/ 112 h 147"/>
                <a:gd name="T2" fmla="*/ 54 w 54"/>
                <a:gd name="T3" fmla="*/ 147 h 147"/>
                <a:gd name="T4" fmla="*/ 52 w 54"/>
                <a:gd name="T5" fmla="*/ 147 h 147"/>
                <a:gd name="T6" fmla="*/ 35 w 54"/>
                <a:gd name="T7" fmla="*/ 77 h 147"/>
                <a:gd name="T8" fmla="*/ 15 w 54"/>
                <a:gd name="T9" fmla="*/ 31 h 147"/>
                <a:gd name="T10" fmla="*/ 6 w 54"/>
                <a:gd name="T11" fmla="*/ 13 h 147"/>
                <a:gd name="T12" fmla="*/ 0 w 54"/>
                <a:gd name="T13" fmla="*/ 3 h 147"/>
                <a:gd name="T14" fmla="*/ 1 w 54"/>
                <a:gd name="T15" fmla="*/ 0 h 147"/>
                <a:gd name="T16" fmla="*/ 3 w 54"/>
                <a:gd name="T17" fmla="*/ 2 h 147"/>
                <a:gd name="T18" fmla="*/ 18 w 54"/>
                <a:gd name="T19" fmla="*/ 35 h 147"/>
                <a:gd name="T20" fmla="*/ 34 w 54"/>
                <a:gd name="T21" fmla="*/ 68 h 147"/>
                <a:gd name="T22" fmla="*/ 47 w 54"/>
                <a:gd name="T23" fmla="*/ 107 h 147"/>
                <a:gd name="T24" fmla="*/ 49 w 54"/>
                <a:gd name="T25" fmla="*/ 112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147">
                  <a:moveTo>
                    <a:pt x="49" y="112"/>
                  </a:moveTo>
                  <a:cubicBezTo>
                    <a:pt x="52" y="124"/>
                    <a:pt x="52" y="135"/>
                    <a:pt x="54" y="147"/>
                  </a:cubicBezTo>
                  <a:cubicBezTo>
                    <a:pt x="53" y="147"/>
                    <a:pt x="53" y="147"/>
                    <a:pt x="52" y="147"/>
                  </a:cubicBezTo>
                  <a:cubicBezTo>
                    <a:pt x="50" y="123"/>
                    <a:pt x="44" y="100"/>
                    <a:pt x="35" y="77"/>
                  </a:cubicBezTo>
                  <a:cubicBezTo>
                    <a:pt x="29" y="61"/>
                    <a:pt x="22" y="46"/>
                    <a:pt x="15" y="31"/>
                  </a:cubicBezTo>
                  <a:cubicBezTo>
                    <a:pt x="12" y="25"/>
                    <a:pt x="9" y="19"/>
                    <a:pt x="6" y="13"/>
                  </a:cubicBezTo>
                  <a:cubicBezTo>
                    <a:pt x="3" y="10"/>
                    <a:pt x="2" y="7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8" y="13"/>
                    <a:pt x="13" y="24"/>
                    <a:pt x="18" y="35"/>
                  </a:cubicBezTo>
                  <a:cubicBezTo>
                    <a:pt x="24" y="46"/>
                    <a:pt x="29" y="57"/>
                    <a:pt x="34" y="68"/>
                  </a:cubicBezTo>
                  <a:cubicBezTo>
                    <a:pt x="39" y="81"/>
                    <a:pt x="43" y="94"/>
                    <a:pt x="47" y="107"/>
                  </a:cubicBezTo>
                  <a:cubicBezTo>
                    <a:pt x="47" y="109"/>
                    <a:pt x="48" y="111"/>
                    <a:pt x="49" y="112"/>
                  </a:cubicBezTo>
                  <a:close/>
                </a:path>
              </a:pathLst>
            </a:custGeom>
            <a:solidFill>
              <a:srgbClr val="612B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1" name="Freeform 955">
              <a:extLst>
                <a:ext uri="{FF2B5EF4-FFF2-40B4-BE49-F238E27FC236}">
                  <a16:creationId xmlns:a16="http://schemas.microsoft.com/office/drawing/2014/main" id="{599447B0-E5CF-DC77-E924-85550E2AF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3" y="2269"/>
              <a:ext cx="135" cy="355"/>
            </a:xfrm>
            <a:custGeom>
              <a:avLst/>
              <a:gdLst>
                <a:gd name="T0" fmla="*/ 0 w 57"/>
                <a:gd name="T1" fmla="*/ 1 h 150"/>
                <a:gd name="T2" fmla="*/ 1 w 57"/>
                <a:gd name="T3" fmla="*/ 0 h 150"/>
                <a:gd name="T4" fmla="*/ 24 w 57"/>
                <a:gd name="T5" fmla="*/ 52 h 150"/>
                <a:gd name="T6" fmla="*/ 43 w 57"/>
                <a:gd name="T7" fmla="*/ 103 h 150"/>
                <a:gd name="T8" fmla="*/ 54 w 57"/>
                <a:gd name="T9" fmla="*/ 139 h 150"/>
                <a:gd name="T10" fmla="*/ 57 w 57"/>
                <a:gd name="T11" fmla="*/ 145 h 150"/>
                <a:gd name="T12" fmla="*/ 56 w 57"/>
                <a:gd name="T13" fmla="*/ 150 h 150"/>
                <a:gd name="T14" fmla="*/ 53 w 57"/>
                <a:gd name="T15" fmla="*/ 140 h 150"/>
                <a:gd name="T16" fmla="*/ 28 w 57"/>
                <a:gd name="T17" fmla="*/ 67 h 150"/>
                <a:gd name="T18" fmla="*/ 1 w 57"/>
                <a:gd name="T19" fmla="*/ 3 h 150"/>
                <a:gd name="T20" fmla="*/ 0 w 57"/>
                <a:gd name="T21" fmla="*/ 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" h="150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10" y="17"/>
                    <a:pt x="17" y="34"/>
                    <a:pt x="24" y="52"/>
                  </a:cubicBezTo>
                  <a:cubicBezTo>
                    <a:pt x="30" y="69"/>
                    <a:pt x="37" y="86"/>
                    <a:pt x="43" y="103"/>
                  </a:cubicBezTo>
                  <a:cubicBezTo>
                    <a:pt x="47" y="115"/>
                    <a:pt x="51" y="127"/>
                    <a:pt x="54" y="139"/>
                  </a:cubicBezTo>
                  <a:cubicBezTo>
                    <a:pt x="55" y="141"/>
                    <a:pt x="55" y="143"/>
                    <a:pt x="57" y="145"/>
                  </a:cubicBezTo>
                  <a:cubicBezTo>
                    <a:pt x="57" y="147"/>
                    <a:pt x="57" y="149"/>
                    <a:pt x="56" y="150"/>
                  </a:cubicBezTo>
                  <a:cubicBezTo>
                    <a:pt x="53" y="147"/>
                    <a:pt x="53" y="144"/>
                    <a:pt x="53" y="140"/>
                  </a:cubicBezTo>
                  <a:cubicBezTo>
                    <a:pt x="46" y="115"/>
                    <a:pt x="37" y="91"/>
                    <a:pt x="28" y="67"/>
                  </a:cubicBezTo>
                  <a:cubicBezTo>
                    <a:pt x="20" y="45"/>
                    <a:pt x="11" y="24"/>
                    <a:pt x="1" y="3"/>
                  </a:cubicBezTo>
                  <a:cubicBezTo>
                    <a:pt x="1" y="2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5F2C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2" name="Freeform 956">
              <a:extLst>
                <a:ext uri="{FF2B5EF4-FFF2-40B4-BE49-F238E27FC236}">
                  <a16:creationId xmlns:a16="http://schemas.microsoft.com/office/drawing/2014/main" id="{CDA80B75-64FC-CA53-0253-D25A8D33B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" y="2849"/>
              <a:ext cx="52" cy="95"/>
            </a:xfrm>
            <a:custGeom>
              <a:avLst/>
              <a:gdLst>
                <a:gd name="T0" fmla="*/ 17 w 22"/>
                <a:gd name="T1" fmla="*/ 15 h 40"/>
                <a:gd name="T2" fmla="*/ 19 w 22"/>
                <a:gd name="T3" fmla="*/ 16 h 40"/>
                <a:gd name="T4" fmla="*/ 22 w 22"/>
                <a:gd name="T5" fmla="*/ 14 h 40"/>
                <a:gd name="T6" fmla="*/ 7 w 22"/>
                <a:gd name="T7" fmla="*/ 36 h 40"/>
                <a:gd name="T8" fmla="*/ 7 w 22"/>
                <a:gd name="T9" fmla="*/ 33 h 40"/>
                <a:gd name="T10" fmla="*/ 0 w 22"/>
                <a:gd name="T11" fmla="*/ 40 h 40"/>
                <a:gd name="T12" fmla="*/ 2 w 22"/>
                <a:gd name="T13" fmla="*/ 36 h 40"/>
                <a:gd name="T14" fmla="*/ 7 w 22"/>
                <a:gd name="T15" fmla="*/ 26 h 40"/>
                <a:gd name="T16" fmla="*/ 7 w 22"/>
                <a:gd name="T17" fmla="*/ 25 h 40"/>
                <a:gd name="T18" fmla="*/ 3 w 22"/>
                <a:gd name="T19" fmla="*/ 30 h 40"/>
                <a:gd name="T20" fmla="*/ 3 w 22"/>
                <a:gd name="T21" fmla="*/ 29 h 40"/>
                <a:gd name="T22" fmla="*/ 6 w 22"/>
                <a:gd name="T23" fmla="*/ 19 h 40"/>
                <a:gd name="T24" fmla="*/ 7 w 22"/>
                <a:gd name="T25" fmla="*/ 23 h 40"/>
                <a:gd name="T26" fmla="*/ 9 w 22"/>
                <a:gd name="T27" fmla="*/ 0 h 40"/>
                <a:gd name="T28" fmla="*/ 13 w 22"/>
                <a:gd name="T29" fmla="*/ 15 h 40"/>
                <a:gd name="T30" fmla="*/ 15 w 22"/>
                <a:gd name="T31" fmla="*/ 12 h 40"/>
                <a:gd name="T32" fmla="*/ 16 w 22"/>
                <a:gd name="T33" fmla="*/ 15 h 40"/>
                <a:gd name="T34" fmla="*/ 18 w 22"/>
                <a:gd name="T35" fmla="*/ 15 h 40"/>
                <a:gd name="T36" fmla="*/ 17 w 22"/>
                <a:gd name="T37" fmla="*/ 1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40">
                  <a:moveTo>
                    <a:pt x="17" y="15"/>
                  </a:moveTo>
                  <a:cubicBezTo>
                    <a:pt x="18" y="16"/>
                    <a:pt x="18" y="17"/>
                    <a:pt x="19" y="16"/>
                  </a:cubicBezTo>
                  <a:cubicBezTo>
                    <a:pt x="20" y="16"/>
                    <a:pt x="21" y="14"/>
                    <a:pt x="22" y="14"/>
                  </a:cubicBezTo>
                  <a:cubicBezTo>
                    <a:pt x="18" y="22"/>
                    <a:pt x="13" y="29"/>
                    <a:pt x="7" y="36"/>
                  </a:cubicBezTo>
                  <a:cubicBezTo>
                    <a:pt x="6" y="34"/>
                    <a:pt x="8" y="34"/>
                    <a:pt x="7" y="33"/>
                  </a:cubicBezTo>
                  <a:cubicBezTo>
                    <a:pt x="4" y="34"/>
                    <a:pt x="3" y="38"/>
                    <a:pt x="0" y="40"/>
                  </a:cubicBezTo>
                  <a:cubicBezTo>
                    <a:pt x="0" y="38"/>
                    <a:pt x="1" y="37"/>
                    <a:pt x="2" y="36"/>
                  </a:cubicBezTo>
                  <a:cubicBezTo>
                    <a:pt x="4" y="32"/>
                    <a:pt x="5" y="29"/>
                    <a:pt x="7" y="26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5" y="27"/>
                    <a:pt x="4" y="28"/>
                    <a:pt x="3" y="30"/>
                  </a:cubicBezTo>
                  <a:cubicBezTo>
                    <a:pt x="3" y="30"/>
                    <a:pt x="3" y="30"/>
                    <a:pt x="3" y="29"/>
                  </a:cubicBezTo>
                  <a:cubicBezTo>
                    <a:pt x="4" y="26"/>
                    <a:pt x="5" y="22"/>
                    <a:pt x="6" y="19"/>
                  </a:cubicBezTo>
                  <a:cubicBezTo>
                    <a:pt x="6" y="20"/>
                    <a:pt x="6" y="21"/>
                    <a:pt x="7" y="23"/>
                  </a:cubicBezTo>
                  <a:cubicBezTo>
                    <a:pt x="8" y="15"/>
                    <a:pt x="9" y="7"/>
                    <a:pt x="9" y="0"/>
                  </a:cubicBezTo>
                  <a:cubicBezTo>
                    <a:pt x="14" y="4"/>
                    <a:pt x="10" y="11"/>
                    <a:pt x="13" y="15"/>
                  </a:cubicBezTo>
                  <a:cubicBezTo>
                    <a:pt x="15" y="15"/>
                    <a:pt x="14" y="13"/>
                    <a:pt x="15" y="12"/>
                  </a:cubicBezTo>
                  <a:cubicBezTo>
                    <a:pt x="15" y="14"/>
                    <a:pt x="15" y="15"/>
                    <a:pt x="16" y="15"/>
                  </a:cubicBezTo>
                  <a:cubicBezTo>
                    <a:pt x="16" y="18"/>
                    <a:pt x="17" y="15"/>
                    <a:pt x="18" y="15"/>
                  </a:cubicBezTo>
                  <a:lnTo>
                    <a:pt x="17" y="15"/>
                  </a:lnTo>
                  <a:close/>
                </a:path>
              </a:pathLst>
            </a:custGeom>
            <a:solidFill>
              <a:srgbClr val="9658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3" name="Freeform 957">
              <a:extLst>
                <a:ext uri="{FF2B5EF4-FFF2-40B4-BE49-F238E27FC236}">
                  <a16:creationId xmlns:a16="http://schemas.microsoft.com/office/drawing/2014/main" id="{45E75ED6-9834-6593-0A2B-C4D99AB26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2" y="2210"/>
              <a:ext cx="43" cy="137"/>
            </a:xfrm>
            <a:custGeom>
              <a:avLst/>
              <a:gdLst>
                <a:gd name="T0" fmla="*/ 14 w 18"/>
                <a:gd name="T1" fmla="*/ 17 h 58"/>
                <a:gd name="T2" fmla="*/ 10 w 18"/>
                <a:gd name="T3" fmla="*/ 17 h 58"/>
                <a:gd name="T4" fmla="*/ 9 w 18"/>
                <a:gd name="T5" fmla="*/ 23 h 58"/>
                <a:gd name="T6" fmla="*/ 13 w 18"/>
                <a:gd name="T7" fmla="*/ 30 h 58"/>
                <a:gd name="T8" fmla="*/ 8 w 18"/>
                <a:gd name="T9" fmla="*/ 33 h 58"/>
                <a:gd name="T10" fmla="*/ 11 w 18"/>
                <a:gd name="T11" fmla="*/ 44 h 58"/>
                <a:gd name="T12" fmla="*/ 17 w 18"/>
                <a:gd name="T13" fmla="*/ 55 h 58"/>
                <a:gd name="T14" fmla="*/ 16 w 18"/>
                <a:gd name="T15" fmla="*/ 58 h 58"/>
                <a:gd name="T16" fmla="*/ 12 w 18"/>
                <a:gd name="T17" fmla="*/ 54 h 58"/>
                <a:gd name="T18" fmla="*/ 7 w 18"/>
                <a:gd name="T19" fmla="*/ 51 h 58"/>
                <a:gd name="T20" fmla="*/ 5 w 18"/>
                <a:gd name="T21" fmla="*/ 50 h 58"/>
                <a:gd name="T22" fmla="*/ 3 w 18"/>
                <a:gd name="T23" fmla="*/ 43 h 58"/>
                <a:gd name="T24" fmla="*/ 5 w 18"/>
                <a:gd name="T25" fmla="*/ 27 h 58"/>
                <a:gd name="T26" fmla="*/ 5 w 18"/>
                <a:gd name="T27" fmla="*/ 18 h 58"/>
                <a:gd name="T28" fmla="*/ 2 w 18"/>
                <a:gd name="T29" fmla="*/ 10 h 58"/>
                <a:gd name="T30" fmla="*/ 4 w 18"/>
                <a:gd name="T31" fmla="*/ 5 h 58"/>
                <a:gd name="T32" fmla="*/ 8 w 18"/>
                <a:gd name="T33" fmla="*/ 8 h 58"/>
                <a:gd name="T34" fmla="*/ 6 w 18"/>
                <a:gd name="T35" fmla="*/ 4 h 58"/>
                <a:gd name="T36" fmla="*/ 9 w 18"/>
                <a:gd name="T37" fmla="*/ 0 h 58"/>
                <a:gd name="T38" fmla="*/ 13 w 18"/>
                <a:gd name="T39" fmla="*/ 9 h 58"/>
                <a:gd name="T40" fmla="*/ 13 w 18"/>
                <a:gd name="T41" fmla="*/ 15 h 58"/>
                <a:gd name="T42" fmla="*/ 14 w 18"/>
                <a:gd name="T43" fmla="*/ 1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58">
                  <a:moveTo>
                    <a:pt x="14" y="17"/>
                  </a:moveTo>
                  <a:cubicBezTo>
                    <a:pt x="13" y="17"/>
                    <a:pt x="11" y="14"/>
                    <a:pt x="10" y="17"/>
                  </a:cubicBezTo>
                  <a:cubicBezTo>
                    <a:pt x="8" y="19"/>
                    <a:pt x="8" y="21"/>
                    <a:pt x="9" y="23"/>
                  </a:cubicBezTo>
                  <a:cubicBezTo>
                    <a:pt x="11" y="25"/>
                    <a:pt x="13" y="27"/>
                    <a:pt x="13" y="30"/>
                  </a:cubicBezTo>
                  <a:cubicBezTo>
                    <a:pt x="10" y="30"/>
                    <a:pt x="8" y="31"/>
                    <a:pt x="8" y="33"/>
                  </a:cubicBezTo>
                  <a:cubicBezTo>
                    <a:pt x="6" y="38"/>
                    <a:pt x="8" y="41"/>
                    <a:pt x="11" y="44"/>
                  </a:cubicBezTo>
                  <a:cubicBezTo>
                    <a:pt x="14" y="47"/>
                    <a:pt x="15" y="52"/>
                    <a:pt x="17" y="55"/>
                  </a:cubicBezTo>
                  <a:cubicBezTo>
                    <a:pt x="18" y="57"/>
                    <a:pt x="17" y="58"/>
                    <a:pt x="16" y="58"/>
                  </a:cubicBezTo>
                  <a:cubicBezTo>
                    <a:pt x="14" y="58"/>
                    <a:pt x="13" y="55"/>
                    <a:pt x="12" y="54"/>
                  </a:cubicBezTo>
                  <a:cubicBezTo>
                    <a:pt x="11" y="52"/>
                    <a:pt x="10" y="49"/>
                    <a:pt x="7" y="51"/>
                  </a:cubicBezTo>
                  <a:cubicBezTo>
                    <a:pt x="6" y="52"/>
                    <a:pt x="5" y="51"/>
                    <a:pt x="5" y="50"/>
                  </a:cubicBezTo>
                  <a:cubicBezTo>
                    <a:pt x="5" y="48"/>
                    <a:pt x="3" y="46"/>
                    <a:pt x="3" y="43"/>
                  </a:cubicBezTo>
                  <a:cubicBezTo>
                    <a:pt x="3" y="38"/>
                    <a:pt x="0" y="32"/>
                    <a:pt x="5" y="27"/>
                  </a:cubicBezTo>
                  <a:cubicBezTo>
                    <a:pt x="7" y="25"/>
                    <a:pt x="6" y="21"/>
                    <a:pt x="5" y="18"/>
                  </a:cubicBezTo>
                  <a:cubicBezTo>
                    <a:pt x="3" y="16"/>
                    <a:pt x="3" y="13"/>
                    <a:pt x="2" y="10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7" y="4"/>
                    <a:pt x="7" y="7"/>
                    <a:pt x="8" y="8"/>
                  </a:cubicBezTo>
                  <a:cubicBezTo>
                    <a:pt x="8" y="7"/>
                    <a:pt x="6" y="5"/>
                    <a:pt x="6" y="4"/>
                  </a:cubicBezTo>
                  <a:cubicBezTo>
                    <a:pt x="6" y="2"/>
                    <a:pt x="5" y="0"/>
                    <a:pt x="9" y="0"/>
                  </a:cubicBezTo>
                  <a:cubicBezTo>
                    <a:pt x="10" y="3"/>
                    <a:pt x="11" y="7"/>
                    <a:pt x="13" y="9"/>
                  </a:cubicBezTo>
                  <a:cubicBezTo>
                    <a:pt x="14" y="11"/>
                    <a:pt x="17" y="13"/>
                    <a:pt x="13" y="15"/>
                  </a:cubicBezTo>
                  <a:cubicBezTo>
                    <a:pt x="13" y="16"/>
                    <a:pt x="14" y="16"/>
                    <a:pt x="14" y="17"/>
                  </a:cubicBezTo>
                  <a:close/>
                </a:path>
              </a:pathLst>
            </a:custGeom>
            <a:solidFill>
              <a:srgbClr val="AD7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4" name="Freeform 958">
              <a:extLst>
                <a:ext uri="{FF2B5EF4-FFF2-40B4-BE49-F238E27FC236}">
                  <a16:creationId xmlns:a16="http://schemas.microsoft.com/office/drawing/2014/main" id="{9A5FD2B9-D37E-2FF4-772F-919242799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6" y="2300"/>
              <a:ext cx="112" cy="310"/>
            </a:xfrm>
            <a:custGeom>
              <a:avLst/>
              <a:gdLst>
                <a:gd name="T0" fmla="*/ 43 w 47"/>
                <a:gd name="T1" fmla="*/ 131 h 131"/>
                <a:gd name="T2" fmla="*/ 41 w 47"/>
                <a:gd name="T3" fmla="*/ 113 h 131"/>
                <a:gd name="T4" fmla="*/ 5 w 47"/>
                <a:gd name="T5" fmla="*/ 12 h 131"/>
                <a:gd name="T6" fmla="*/ 0 w 47"/>
                <a:gd name="T7" fmla="*/ 1 h 131"/>
                <a:gd name="T8" fmla="*/ 3 w 47"/>
                <a:gd name="T9" fmla="*/ 4 h 131"/>
                <a:gd name="T10" fmla="*/ 18 w 47"/>
                <a:gd name="T11" fmla="*/ 34 h 131"/>
                <a:gd name="T12" fmla="*/ 21 w 47"/>
                <a:gd name="T13" fmla="*/ 41 h 131"/>
                <a:gd name="T14" fmla="*/ 22 w 47"/>
                <a:gd name="T15" fmla="*/ 43 h 131"/>
                <a:gd name="T16" fmla="*/ 29 w 47"/>
                <a:gd name="T17" fmla="*/ 60 h 131"/>
                <a:gd name="T18" fmla="*/ 35 w 47"/>
                <a:gd name="T19" fmla="*/ 78 h 131"/>
                <a:gd name="T20" fmla="*/ 45 w 47"/>
                <a:gd name="T21" fmla="*/ 116 h 131"/>
                <a:gd name="T22" fmla="*/ 46 w 47"/>
                <a:gd name="T23" fmla="*/ 125 h 131"/>
                <a:gd name="T24" fmla="*/ 45 w 47"/>
                <a:gd name="T25" fmla="*/ 131 h 131"/>
                <a:gd name="T26" fmla="*/ 43 w 47"/>
                <a:gd name="T27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131">
                  <a:moveTo>
                    <a:pt x="43" y="131"/>
                  </a:moveTo>
                  <a:cubicBezTo>
                    <a:pt x="45" y="125"/>
                    <a:pt x="42" y="119"/>
                    <a:pt x="41" y="113"/>
                  </a:cubicBezTo>
                  <a:cubicBezTo>
                    <a:pt x="35" y="78"/>
                    <a:pt x="20" y="45"/>
                    <a:pt x="5" y="12"/>
                  </a:cubicBezTo>
                  <a:cubicBezTo>
                    <a:pt x="3" y="9"/>
                    <a:pt x="0" y="5"/>
                    <a:pt x="0" y="1"/>
                  </a:cubicBezTo>
                  <a:cubicBezTo>
                    <a:pt x="2" y="0"/>
                    <a:pt x="3" y="2"/>
                    <a:pt x="3" y="4"/>
                  </a:cubicBezTo>
                  <a:cubicBezTo>
                    <a:pt x="8" y="14"/>
                    <a:pt x="13" y="24"/>
                    <a:pt x="18" y="34"/>
                  </a:cubicBezTo>
                  <a:cubicBezTo>
                    <a:pt x="19" y="37"/>
                    <a:pt x="20" y="39"/>
                    <a:pt x="21" y="41"/>
                  </a:cubicBezTo>
                  <a:cubicBezTo>
                    <a:pt x="22" y="42"/>
                    <a:pt x="22" y="42"/>
                    <a:pt x="22" y="43"/>
                  </a:cubicBezTo>
                  <a:cubicBezTo>
                    <a:pt x="24" y="49"/>
                    <a:pt x="26" y="54"/>
                    <a:pt x="29" y="60"/>
                  </a:cubicBezTo>
                  <a:cubicBezTo>
                    <a:pt x="31" y="66"/>
                    <a:pt x="33" y="72"/>
                    <a:pt x="35" y="78"/>
                  </a:cubicBezTo>
                  <a:cubicBezTo>
                    <a:pt x="39" y="90"/>
                    <a:pt x="42" y="103"/>
                    <a:pt x="45" y="116"/>
                  </a:cubicBezTo>
                  <a:cubicBezTo>
                    <a:pt x="45" y="119"/>
                    <a:pt x="46" y="122"/>
                    <a:pt x="46" y="125"/>
                  </a:cubicBezTo>
                  <a:cubicBezTo>
                    <a:pt x="47" y="127"/>
                    <a:pt x="47" y="129"/>
                    <a:pt x="45" y="131"/>
                  </a:cubicBezTo>
                  <a:cubicBezTo>
                    <a:pt x="45" y="131"/>
                    <a:pt x="44" y="131"/>
                    <a:pt x="43" y="131"/>
                  </a:cubicBezTo>
                  <a:close/>
                </a:path>
              </a:pathLst>
            </a:custGeom>
            <a:solidFill>
              <a:srgbClr val="5F2C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5" name="Freeform 959">
              <a:extLst>
                <a:ext uri="{FF2B5EF4-FFF2-40B4-BE49-F238E27FC236}">
                  <a16:creationId xmlns:a16="http://schemas.microsoft.com/office/drawing/2014/main" id="{F0FDCB53-1418-97F9-CA4B-2360A4B44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7" y="2501"/>
              <a:ext cx="23" cy="147"/>
            </a:xfrm>
            <a:custGeom>
              <a:avLst/>
              <a:gdLst>
                <a:gd name="T0" fmla="*/ 6 w 10"/>
                <a:gd name="T1" fmla="*/ 12 h 62"/>
                <a:gd name="T2" fmla="*/ 10 w 10"/>
                <a:gd name="T3" fmla="*/ 40 h 62"/>
                <a:gd name="T4" fmla="*/ 8 w 10"/>
                <a:gd name="T5" fmla="*/ 62 h 62"/>
                <a:gd name="T6" fmla="*/ 4 w 10"/>
                <a:gd name="T7" fmla="*/ 58 h 62"/>
                <a:gd name="T8" fmla="*/ 5 w 10"/>
                <a:gd name="T9" fmla="*/ 47 h 62"/>
                <a:gd name="T10" fmla="*/ 4 w 10"/>
                <a:gd name="T11" fmla="*/ 57 h 62"/>
                <a:gd name="T12" fmla="*/ 1 w 10"/>
                <a:gd name="T13" fmla="*/ 4 h 62"/>
                <a:gd name="T14" fmla="*/ 5 w 10"/>
                <a:gd name="T15" fmla="*/ 32 h 62"/>
                <a:gd name="T16" fmla="*/ 5 w 10"/>
                <a:gd name="T17" fmla="*/ 34 h 62"/>
                <a:gd name="T18" fmla="*/ 0 w 10"/>
                <a:gd name="T19" fmla="*/ 0 h 62"/>
                <a:gd name="T20" fmla="*/ 2 w 10"/>
                <a:gd name="T21" fmla="*/ 0 h 62"/>
                <a:gd name="T22" fmla="*/ 6 w 10"/>
                <a:gd name="T23" fmla="*/ 1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62">
                  <a:moveTo>
                    <a:pt x="6" y="12"/>
                  </a:moveTo>
                  <a:cubicBezTo>
                    <a:pt x="7" y="22"/>
                    <a:pt x="9" y="31"/>
                    <a:pt x="10" y="40"/>
                  </a:cubicBezTo>
                  <a:cubicBezTo>
                    <a:pt x="10" y="48"/>
                    <a:pt x="10" y="55"/>
                    <a:pt x="8" y="62"/>
                  </a:cubicBezTo>
                  <a:cubicBezTo>
                    <a:pt x="7" y="61"/>
                    <a:pt x="5" y="59"/>
                    <a:pt x="4" y="58"/>
                  </a:cubicBezTo>
                  <a:cubicBezTo>
                    <a:pt x="3" y="55"/>
                    <a:pt x="5" y="52"/>
                    <a:pt x="5" y="47"/>
                  </a:cubicBezTo>
                  <a:cubicBezTo>
                    <a:pt x="6" y="51"/>
                    <a:pt x="6" y="54"/>
                    <a:pt x="4" y="57"/>
                  </a:cubicBezTo>
                  <a:cubicBezTo>
                    <a:pt x="10" y="50"/>
                    <a:pt x="7" y="13"/>
                    <a:pt x="1" y="4"/>
                  </a:cubicBezTo>
                  <a:cubicBezTo>
                    <a:pt x="2" y="13"/>
                    <a:pt x="5" y="22"/>
                    <a:pt x="5" y="32"/>
                  </a:cubicBezTo>
                  <a:cubicBezTo>
                    <a:pt x="6" y="32"/>
                    <a:pt x="5" y="33"/>
                    <a:pt x="5" y="34"/>
                  </a:cubicBezTo>
                  <a:cubicBezTo>
                    <a:pt x="1" y="22"/>
                    <a:pt x="0" y="1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4" y="4"/>
                    <a:pt x="5" y="8"/>
                    <a:pt x="6" y="12"/>
                  </a:cubicBezTo>
                  <a:close/>
                </a:path>
              </a:pathLst>
            </a:custGeom>
            <a:solidFill>
              <a:srgbClr val="8F5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6" name="Freeform 960">
              <a:extLst>
                <a:ext uri="{FF2B5EF4-FFF2-40B4-BE49-F238E27FC236}">
                  <a16:creationId xmlns:a16="http://schemas.microsoft.com/office/drawing/2014/main" id="{0FB80DCB-53EE-9889-B603-99917CFD1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8" y="2638"/>
              <a:ext cx="37" cy="98"/>
            </a:xfrm>
            <a:custGeom>
              <a:avLst/>
              <a:gdLst>
                <a:gd name="T0" fmla="*/ 12 w 16"/>
                <a:gd name="T1" fmla="*/ 0 h 41"/>
                <a:gd name="T2" fmla="*/ 16 w 16"/>
                <a:gd name="T3" fmla="*/ 4 h 41"/>
                <a:gd name="T4" fmla="*/ 15 w 16"/>
                <a:gd name="T5" fmla="*/ 8 h 41"/>
                <a:gd name="T6" fmla="*/ 14 w 16"/>
                <a:gd name="T7" fmla="*/ 5 h 41"/>
                <a:gd name="T8" fmla="*/ 6 w 16"/>
                <a:gd name="T9" fmla="*/ 29 h 41"/>
                <a:gd name="T10" fmla="*/ 5 w 16"/>
                <a:gd name="T11" fmla="*/ 25 h 41"/>
                <a:gd name="T12" fmla="*/ 0 w 16"/>
                <a:gd name="T13" fmla="*/ 41 h 41"/>
                <a:gd name="T14" fmla="*/ 4 w 16"/>
                <a:gd name="T15" fmla="*/ 15 h 41"/>
                <a:gd name="T16" fmla="*/ 6 w 16"/>
                <a:gd name="T17" fmla="*/ 21 h 41"/>
                <a:gd name="T18" fmla="*/ 6 w 16"/>
                <a:gd name="T19" fmla="*/ 3 h 41"/>
                <a:gd name="T20" fmla="*/ 9 w 16"/>
                <a:gd name="T21" fmla="*/ 17 h 41"/>
                <a:gd name="T22" fmla="*/ 12 w 16"/>
                <a:gd name="T2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41">
                  <a:moveTo>
                    <a:pt x="12" y="0"/>
                  </a:moveTo>
                  <a:cubicBezTo>
                    <a:pt x="14" y="0"/>
                    <a:pt x="16" y="2"/>
                    <a:pt x="16" y="4"/>
                  </a:cubicBezTo>
                  <a:cubicBezTo>
                    <a:pt x="16" y="5"/>
                    <a:pt x="16" y="7"/>
                    <a:pt x="15" y="8"/>
                  </a:cubicBezTo>
                  <a:cubicBezTo>
                    <a:pt x="14" y="7"/>
                    <a:pt x="15" y="6"/>
                    <a:pt x="14" y="5"/>
                  </a:cubicBezTo>
                  <a:cubicBezTo>
                    <a:pt x="12" y="13"/>
                    <a:pt x="11" y="21"/>
                    <a:pt x="6" y="29"/>
                  </a:cubicBezTo>
                  <a:cubicBezTo>
                    <a:pt x="6" y="28"/>
                    <a:pt x="6" y="27"/>
                    <a:pt x="5" y="25"/>
                  </a:cubicBezTo>
                  <a:cubicBezTo>
                    <a:pt x="3" y="30"/>
                    <a:pt x="5" y="36"/>
                    <a:pt x="0" y="41"/>
                  </a:cubicBezTo>
                  <a:cubicBezTo>
                    <a:pt x="0" y="31"/>
                    <a:pt x="1" y="23"/>
                    <a:pt x="4" y="15"/>
                  </a:cubicBezTo>
                  <a:cubicBezTo>
                    <a:pt x="5" y="17"/>
                    <a:pt x="4" y="19"/>
                    <a:pt x="6" y="21"/>
                  </a:cubicBezTo>
                  <a:cubicBezTo>
                    <a:pt x="7" y="15"/>
                    <a:pt x="5" y="9"/>
                    <a:pt x="6" y="3"/>
                  </a:cubicBezTo>
                  <a:cubicBezTo>
                    <a:pt x="9" y="8"/>
                    <a:pt x="7" y="13"/>
                    <a:pt x="9" y="17"/>
                  </a:cubicBezTo>
                  <a:cubicBezTo>
                    <a:pt x="9" y="11"/>
                    <a:pt x="10" y="5"/>
                    <a:pt x="12" y="0"/>
                  </a:cubicBezTo>
                  <a:close/>
                </a:path>
              </a:pathLst>
            </a:custGeom>
            <a:solidFill>
              <a:srgbClr val="9C5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7" name="Freeform 961">
              <a:extLst>
                <a:ext uri="{FF2B5EF4-FFF2-40B4-BE49-F238E27FC236}">
                  <a16:creationId xmlns:a16="http://schemas.microsoft.com/office/drawing/2014/main" id="{89F0018F-CBA2-7549-F744-797F1FEB2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" y="2477"/>
              <a:ext cx="40" cy="197"/>
            </a:xfrm>
            <a:custGeom>
              <a:avLst/>
              <a:gdLst>
                <a:gd name="T0" fmla="*/ 11 w 17"/>
                <a:gd name="T1" fmla="*/ 56 h 83"/>
                <a:gd name="T2" fmla="*/ 8 w 17"/>
                <a:gd name="T3" fmla="*/ 33 h 83"/>
                <a:gd name="T4" fmla="*/ 0 w 17"/>
                <a:gd name="T5" fmla="*/ 3 h 83"/>
                <a:gd name="T6" fmla="*/ 2 w 17"/>
                <a:gd name="T7" fmla="*/ 1 h 83"/>
                <a:gd name="T8" fmla="*/ 4 w 17"/>
                <a:gd name="T9" fmla="*/ 9 h 83"/>
                <a:gd name="T10" fmla="*/ 13 w 17"/>
                <a:gd name="T11" fmla="*/ 48 h 83"/>
                <a:gd name="T12" fmla="*/ 13 w 17"/>
                <a:gd name="T13" fmla="*/ 54 h 83"/>
                <a:gd name="T14" fmla="*/ 15 w 17"/>
                <a:gd name="T15" fmla="*/ 59 h 83"/>
                <a:gd name="T16" fmla="*/ 16 w 17"/>
                <a:gd name="T17" fmla="*/ 65 h 83"/>
                <a:gd name="T18" fmla="*/ 14 w 17"/>
                <a:gd name="T19" fmla="*/ 83 h 83"/>
                <a:gd name="T20" fmla="*/ 13 w 17"/>
                <a:gd name="T21" fmla="*/ 77 h 83"/>
                <a:gd name="T22" fmla="*/ 12 w 17"/>
                <a:gd name="T23" fmla="*/ 60 h 83"/>
                <a:gd name="T24" fmla="*/ 11 w 17"/>
                <a:gd name="T25" fmla="*/ 5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83">
                  <a:moveTo>
                    <a:pt x="11" y="56"/>
                  </a:moveTo>
                  <a:cubicBezTo>
                    <a:pt x="11" y="48"/>
                    <a:pt x="10" y="41"/>
                    <a:pt x="8" y="33"/>
                  </a:cubicBezTo>
                  <a:cubicBezTo>
                    <a:pt x="6" y="23"/>
                    <a:pt x="3" y="13"/>
                    <a:pt x="0" y="3"/>
                  </a:cubicBezTo>
                  <a:cubicBezTo>
                    <a:pt x="0" y="2"/>
                    <a:pt x="0" y="0"/>
                    <a:pt x="2" y="1"/>
                  </a:cubicBezTo>
                  <a:cubicBezTo>
                    <a:pt x="4" y="3"/>
                    <a:pt x="3" y="7"/>
                    <a:pt x="4" y="9"/>
                  </a:cubicBezTo>
                  <a:cubicBezTo>
                    <a:pt x="7" y="22"/>
                    <a:pt x="11" y="35"/>
                    <a:pt x="13" y="48"/>
                  </a:cubicBezTo>
                  <a:cubicBezTo>
                    <a:pt x="13" y="50"/>
                    <a:pt x="13" y="52"/>
                    <a:pt x="13" y="54"/>
                  </a:cubicBezTo>
                  <a:cubicBezTo>
                    <a:pt x="12" y="56"/>
                    <a:pt x="12" y="58"/>
                    <a:pt x="15" y="59"/>
                  </a:cubicBezTo>
                  <a:cubicBezTo>
                    <a:pt x="16" y="60"/>
                    <a:pt x="15" y="63"/>
                    <a:pt x="16" y="65"/>
                  </a:cubicBezTo>
                  <a:cubicBezTo>
                    <a:pt x="17" y="73"/>
                    <a:pt x="17" y="76"/>
                    <a:pt x="14" y="83"/>
                  </a:cubicBezTo>
                  <a:cubicBezTo>
                    <a:pt x="13" y="81"/>
                    <a:pt x="14" y="79"/>
                    <a:pt x="13" y="77"/>
                  </a:cubicBezTo>
                  <a:cubicBezTo>
                    <a:pt x="12" y="72"/>
                    <a:pt x="11" y="66"/>
                    <a:pt x="12" y="60"/>
                  </a:cubicBezTo>
                  <a:cubicBezTo>
                    <a:pt x="12" y="58"/>
                    <a:pt x="12" y="57"/>
                    <a:pt x="11" y="56"/>
                  </a:cubicBezTo>
                  <a:close/>
                </a:path>
              </a:pathLst>
            </a:custGeom>
            <a:solidFill>
              <a:srgbClr val="915F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8" name="Freeform 962">
              <a:extLst>
                <a:ext uri="{FF2B5EF4-FFF2-40B4-BE49-F238E27FC236}">
                  <a16:creationId xmlns:a16="http://schemas.microsoft.com/office/drawing/2014/main" id="{902217BC-6E8F-5EA1-D6ED-2DC75A47C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063"/>
              <a:ext cx="69" cy="163"/>
            </a:xfrm>
            <a:custGeom>
              <a:avLst/>
              <a:gdLst>
                <a:gd name="T0" fmla="*/ 28 w 29"/>
                <a:gd name="T1" fmla="*/ 69 h 69"/>
                <a:gd name="T2" fmla="*/ 26 w 29"/>
                <a:gd name="T3" fmla="*/ 68 h 69"/>
                <a:gd name="T4" fmla="*/ 15 w 29"/>
                <a:gd name="T5" fmla="*/ 36 h 69"/>
                <a:gd name="T6" fmla="*/ 1 w 29"/>
                <a:gd name="T7" fmla="*/ 5 h 69"/>
                <a:gd name="T8" fmla="*/ 0 w 29"/>
                <a:gd name="T9" fmla="*/ 0 h 69"/>
                <a:gd name="T10" fmla="*/ 1 w 29"/>
                <a:gd name="T11" fmla="*/ 0 h 69"/>
                <a:gd name="T12" fmla="*/ 7 w 29"/>
                <a:gd name="T13" fmla="*/ 9 h 69"/>
                <a:gd name="T14" fmla="*/ 10 w 29"/>
                <a:gd name="T15" fmla="*/ 15 h 69"/>
                <a:gd name="T16" fmla="*/ 26 w 29"/>
                <a:gd name="T17" fmla="*/ 57 h 69"/>
                <a:gd name="T18" fmla="*/ 27 w 29"/>
                <a:gd name="T19" fmla="*/ 62 h 69"/>
                <a:gd name="T20" fmla="*/ 27 w 29"/>
                <a:gd name="T21" fmla="*/ 63 h 69"/>
                <a:gd name="T22" fmla="*/ 28 w 29"/>
                <a:gd name="T2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69">
                  <a:moveTo>
                    <a:pt x="28" y="69"/>
                  </a:moveTo>
                  <a:cubicBezTo>
                    <a:pt x="27" y="69"/>
                    <a:pt x="26" y="69"/>
                    <a:pt x="26" y="68"/>
                  </a:cubicBezTo>
                  <a:cubicBezTo>
                    <a:pt x="23" y="58"/>
                    <a:pt x="19" y="47"/>
                    <a:pt x="15" y="36"/>
                  </a:cubicBezTo>
                  <a:cubicBezTo>
                    <a:pt x="11" y="26"/>
                    <a:pt x="7" y="15"/>
                    <a:pt x="1" y="5"/>
                  </a:cubicBezTo>
                  <a:cubicBezTo>
                    <a:pt x="1" y="3"/>
                    <a:pt x="1" y="2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5" y="2"/>
                    <a:pt x="5" y="6"/>
                    <a:pt x="7" y="9"/>
                  </a:cubicBezTo>
                  <a:cubicBezTo>
                    <a:pt x="8" y="11"/>
                    <a:pt x="9" y="13"/>
                    <a:pt x="10" y="15"/>
                  </a:cubicBezTo>
                  <a:cubicBezTo>
                    <a:pt x="17" y="28"/>
                    <a:pt x="22" y="43"/>
                    <a:pt x="26" y="57"/>
                  </a:cubicBezTo>
                  <a:cubicBezTo>
                    <a:pt x="27" y="59"/>
                    <a:pt x="27" y="61"/>
                    <a:pt x="27" y="62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7" y="65"/>
                    <a:pt x="29" y="67"/>
                    <a:pt x="28" y="69"/>
                  </a:cubicBezTo>
                  <a:close/>
                </a:path>
              </a:pathLst>
            </a:custGeom>
            <a:solidFill>
              <a:srgbClr val="915F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9" name="Freeform 963">
              <a:extLst>
                <a:ext uri="{FF2B5EF4-FFF2-40B4-BE49-F238E27FC236}">
                  <a16:creationId xmlns:a16="http://schemas.microsoft.com/office/drawing/2014/main" id="{AD22DCE8-7C9A-C5D8-BCD1-44B982C46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" y="2252"/>
              <a:ext cx="28" cy="119"/>
            </a:xfrm>
            <a:custGeom>
              <a:avLst/>
              <a:gdLst>
                <a:gd name="T0" fmla="*/ 0 w 12"/>
                <a:gd name="T1" fmla="*/ 0 h 50"/>
                <a:gd name="T2" fmla="*/ 6 w 12"/>
                <a:gd name="T3" fmla="*/ 7 h 50"/>
                <a:gd name="T4" fmla="*/ 11 w 12"/>
                <a:gd name="T5" fmla="*/ 32 h 50"/>
                <a:gd name="T6" fmla="*/ 11 w 12"/>
                <a:gd name="T7" fmla="*/ 50 h 50"/>
                <a:gd name="T8" fmla="*/ 0 w 12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0">
                  <a:moveTo>
                    <a:pt x="0" y="0"/>
                  </a:moveTo>
                  <a:cubicBezTo>
                    <a:pt x="3" y="2"/>
                    <a:pt x="5" y="3"/>
                    <a:pt x="6" y="7"/>
                  </a:cubicBezTo>
                  <a:cubicBezTo>
                    <a:pt x="8" y="15"/>
                    <a:pt x="8" y="24"/>
                    <a:pt x="11" y="32"/>
                  </a:cubicBezTo>
                  <a:cubicBezTo>
                    <a:pt x="12" y="38"/>
                    <a:pt x="12" y="44"/>
                    <a:pt x="11" y="50"/>
                  </a:cubicBezTo>
                  <a:cubicBezTo>
                    <a:pt x="7" y="33"/>
                    <a:pt x="4" y="17"/>
                    <a:pt x="0" y="0"/>
                  </a:cubicBezTo>
                  <a:close/>
                </a:path>
              </a:pathLst>
            </a:custGeom>
            <a:solidFill>
              <a:srgbClr val="9C5C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0" name="Freeform 964">
              <a:extLst>
                <a:ext uri="{FF2B5EF4-FFF2-40B4-BE49-F238E27FC236}">
                  <a16:creationId xmlns:a16="http://schemas.microsoft.com/office/drawing/2014/main" id="{EB6F997A-90AB-9304-1772-337FA205F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2446"/>
              <a:ext cx="36" cy="124"/>
            </a:xfrm>
            <a:custGeom>
              <a:avLst/>
              <a:gdLst>
                <a:gd name="T0" fmla="*/ 3 w 15"/>
                <a:gd name="T1" fmla="*/ 1 h 52"/>
                <a:gd name="T2" fmla="*/ 5 w 15"/>
                <a:gd name="T3" fmla="*/ 0 h 52"/>
                <a:gd name="T4" fmla="*/ 8 w 15"/>
                <a:gd name="T5" fmla="*/ 6 h 52"/>
                <a:gd name="T6" fmla="*/ 8 w 15"/>
                <a:gd name="T7" fmla="*/ 6 h 52"/>
                <a:gd name="T8" fmla="*/ 8 w 15"/>
                <a:gd name="T9" fmla="*/ 8 h 52"/>
                <a:gd name="T10" fmla="*/ 15 w 15"/>
                <a:gd name="T11" fmla="*/ 48 h 52"/>
                <a:gd name="T12" fmla="*/ 15 w 15"/>
                <a:gd name="T13" fmla="*/ 52 h 52"/>
                <a:gd name="T14" fmla="*/ 7 w 15"/>
                <a:gd name="T15" fmla="*/ 21 h 52"/>
                <a:gd name="T16" fmla="*/ 1 w 15"/>
                <a:gd name="T17" fmla="*/ 6 h 52"/>
                <a:gd name="T18" fmla="*/ 3 w 15"/>
                <a:gd name="T19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52">
                  <a:moveTo>
                    <a:pt x="3" y="1"/>
                  </a:moveTo>
                  <a:cubicBezTo>
                    <a:pt x="4" y="1"/>
                    <a:pt x="5" y="0"/>
                    <a:pt x="5" y="0"/>
                  </a:cubicBezTo>
                  <a:cubicBezTo>
                    <a:pt x="8" y="1"/>
                    <a:pt x="7" y="4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7"/>
                    <a:pt x="8" y="8"/>
                  </a:cubicBezTo>
                  <a:cubicBezTo>
                    <a:pt x="12" y="21"/>
                    <a:pt x="13" y="35"/>
                    <a:pt x="15" y="48"/>
                  </a:cubicBezTo>
                  <a:cubicBezTo>
                    <a:pt x="15" y="50"/>
                    <a:pt x="15" y="51"/>
                    <a:pt x="15" y="52"/>
                  </a:cubicBezTo>
                  <a:cubicBezTo>
                    <a:pt x="13" y="42"/>
                    <a:pt x="10" y="31"/>
                    <a:pt x="7" y="21"/>
                  </a:cubicBezTo>
                  <a:cubicBezTo>
                    <a:pt x="4" y="16"/>
                    <a:pt x="3" y="11"/>
                    <a:pt x="1" y="6"/>
                  </a:cubicBezTo>
                  <a:cubicBezTo>
                    <a:pt x="0" y="4"/>
                    <a:pt x="2" y="2"/>
                    <a:pt x="3" y="1"/>
                  </a:cubicBezTo>
                  <a:close/>
                </a:path>
              </a:pathLst>
            </a:custGeom>
            <a:solidFill>
              <a:srgbClr val="9E5F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1" name="Freeform 965">
              <a:extLst>
                <a:ext uri="{FF2B5EF4-FFF2-40B4-BE49-F238E27FC236}">
                  <a16:creationId xmlns:a16="http://schemas.microsoft.com/office/drawing/2014/main" id="{C052E9EF-5FE0-7717-34D3-AE5417005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" y="2494"/>
              <a:ext cx="12" cy="135"/>
            </a:xfrm>
            <a:custGeom>
              <a:avLst/>
              <a:gdLst>
                <a:gd name="T0" fmla="*/ 0 w 5"/>
                <a:gd name="T1" fmla="*/ 0 h 57"/>
                <a:gd name="T2" fmla="*/ 2 w 5"/>
                <a:gd name="T3" fmla="*/ 57 h 57"/>
                <a:gd name="T4" fmla="*/ 0 w 5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7">
                  <a:moveTo>
                    <a:pt x="0" y="0"/>
                  </a:moveTo>
                  <a:cubicBezTo>
                    <a:pt x="5" y="19"/>
                    <a:pt x="4" y="38"/>
                    <a:pt x="2" y="57"/>
                  </a:cubicBezTo>
                  <a:cubicBezTo>
                    <a:pt x="2" y="38"/>
                    <a:pt x="0" y="19"/>
                    <a:pt x="0" y="0"/>
                  </a:cubicBezTo>
                  <a:close/>
                </a:path>
              </a:pathLst>
            </a:custGeom>
            <a:solidFill>
              <a:srgbClr val="925E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2" name="Freeform 966">
              <a:extLst>
                <a:ext uri="{FF2B5EF4-FFF2-40B4-BE49-F238E27FC236}">
                  <a16:creationId xmlns:a16="http://schemas.microsoft.com/office/drawing/2014/main" id="{69D8C92F-A2FB-4789-0304-B96550F3F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" y="2378"/>
              <a:ext cx="43" cy="121"/>
            </a:xfrm>
            <a:custGeom>
              <a:avLst/>
              <a:gdLst>
                <a:gd name="T0" fmla="*/ 14 w 18"/>
                <a:gd name="T1" fmla="*/ 30 h 51"/>
                <a:gd name="T2" fmla="*/ 13 w 18"/>
                <a:gd name="T3" fmla="*/ 33 h 51"/>
                <a:gd name="T4" fmla="*/ 13 w 18"/>
                <a:gd name="T5" fmla="*/ 35 h 51"/>
                <a:gd name="T6" fmla="*/ 18 w 18"/>
                <a:gd name="T7" fmla="*/ 50 h 51"/>
                <a:gd name="T8" fmla="*/ 17 w 18"/>
                <a:gd name="T9" fmla="*/ 51 h 51"/>
                <a:gd name="T10" fmla="*/ 14 w 18"/>
                <a:gd name="T11" fmla="*/ 43 h 51"/>
                <a:gd name="T12" fmla="*/ 12 w 18"/>
                <a:gd name="T13" fmla="*/ 39 h 51"/>
                <a:gd name="T14" fmla="*/ 3 w 18"/>
                <a:gd name="T15" fmla="*/ 16 h 51"/>
                <a:gd name="T16" fmla="*/ 1 w 18"/>
                <a:gd name="T17" fmla="*/ 12 h 51"/>
                <a:gd name="T18" fmla="*/ 0 w 18"/>
                <a:gd name="T19" fmla="*/ 8 h 51"/>
                <a:gd name="T20" fmla="*/ 2 w 18"/>
                <a:gd name="T21" fmla="*/ 5 h 51"/>
                <a:gd name="T22" fmla="*/ 10 w 18"/>
                <a:gd name="T23" fmla="*/ 25 h 51"/>
                <a:gd name="T24" fmla="*/ 4 w 18"/>
                <a:gd name="T25" fmla="*/ 0 h 51"/>
                <a:gd name="T26" fmla="*/ 14 w 18"/>
                <a:gd name="T27" fmla="*/ 3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51">
                  <a:moveTo>
                    <a:pt x="14" y="30"/>
                  </a:moveTo>
                  <a:cubicBezTo>
                    <a:pt x="13" y="30"/>
                    <a:pt x="17" y="34"/>
                    <a:pt x="13" y="33"/>
                  </a:cubicBezTo>
                  <a:cubicBezTo>
                    <a:pt x="12" y="33"/>
                    <a:pt x="13" y="34"/>
                    <a:pt x="13" y="35"/>
                  </a:cubicBezTo>
                  <a:cubicBezTo>
                    <a:pt x="15" y="40"/>
                    <a:pt x="16" y="45"/>
                    <a:pt x="18" y="50"/>
                  </a:cubicBezTo>
                  <a:cubicBezTo>
                    <a:pt x="18" y="50"/>
                    <a:pt x="17" y="51"/>
                    <a:pt x="17" y="51"/>
                  </a:cubicBezTo>
                  <a:cubicBezTo>
                    <a:pt x="16" y="49"/>
                    <a:pt x="15" y="46"/>
                    <a:pt x="14" y="43"/>
                  </a:cubicBezTo>
                  <a:cubicBezTo>
                    <a:pt x="13" y="42"/>
                    <a:pt x="12" y="40"/>
                    <a:pt x="12" y="39"/>
                  </a:cubicBezTo>
                  <a:cubicBezTo>
                    <a:pt x="9" y="31"/>
                    <a:pt x="7" y="23"/>
                    <a:pt x="3" y="16"/>
                  </a:cubicBezTo>
                  <a:cubicBezTo>
                    <a:pt x="2" y="15"/>
                    <a:pt x="2" y="13"/>
                    <a:pt x="1" y="12"/>
                  </a:cubicBezTo>
                  <a:cubicBezTo>
                    <a:pt x="1" y="11"/>
                    <a:pt x="1" y="9"/>
                    <a:pt x="0" y="8"/>
                  </a:cubicBezTo>
                  <a:cubicBezTo>
                    <a:pt x="0" y="6"/>
                    <a:pt x="0" y="5"/>
                    <a:pt x="2" y="5"/>
                  </a:cubicBezTo>
                  <a:cubicBezTo>
                    <a:pt x="5" y="11"/>
                    <a:pt x="7" y="19"/>
                    <a:pt x="10" y="25"/>
                  </a:cubicBezTo>
                  <a:cubicBezTo>
                    <a:pt x="9" y="17"/>
                    <a:pt x="5" y="9"/>
                    <a:pt x="4" y="0"/>
                  </a:cubicBezTo>
                  <a:cubicBezTo>
                    <a:pt x="8" y="10"/>
                    <a:pt x="11" y="20"/>
                    <a:pt x="14" y="30"/>
                  </a:cubicBezTo>
                  <a:close/>
                </a:path>
              </a:pathLst>
            </a:custGeom>
            <a:solidFill>
              <a:srgbClr val="622D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3" name="Freeform 967">
              <a:extLst>
                <a:ext uri="{FF2B5EF4-FFF2-40B4-BE49-F238E27FC236}">
                  <a16:creationId xmlns:a16="http://schemas.microsoft.com/office/drawing/2014/main" id="{4B164F88-0C26-0C58-9835-A0E1883C2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" y="2418"/>
              <a:ext cx="21" cy="95"/>
            </a:xfrm>
            <a:custGeom>
              <a:avLst/>
              <a:gdLst>
                <a:gd name="T0" fmla="*/ 4 w 9"/>
                <a:gd name="T1" fmla="*/ 37 h 40"/>
                <a:gd name="T2" fmla="*/ 3 w 9"/>
                <a:gd name="T3" fmla="*/ 40 h 40"/>
                <a:gd name="T4" fmla="*/ 3 w 9"/>
                <a:gd name="T5" fmla="*/ 0 h 40"/>
                <a:gd name="T6" fmla="*/ 7 w 9"/>
                <a:gd name="T7" fmla="*/ 20 h 40"/>
                <a:gd name="T8" fmla="*/ 5 w 9"/>
                <a:gd name="T9" fmla="*/ 18 h 40"/>
                <a:gd name="T10" fmla="*/ 4 w 9"/>
                <a:gd name="T11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0">
                  <a:moveTo>
                    <a:pt x="4" y="37"/>
                  </a:moveTo>
                  <a:cubicBezTo>
                    <a:pt x="3" y="38"/>
                    <a:pt x="4" y="39"/>
                    <a:pt x="3" y="40"/>
                  </a:cubicBezTo>
                  <a:cubicBezTo>
                    <a:pt x="0" y="27"/>
                    <a:pt x="2" y="13"/>
                    <a:pt x="3" y="0"/>
                  </a:cubicBezTo>
                  <a:cubicBezTo>
                    <a:pt x="6" y="4"/>
                    <a:pt x="9" y="12"/>
                    <a:pt x="7" y="20"/>
                  </a:cubicBezTo>
                  <a:cubicBezTo>
                    <a:pt x="6" y="20"/>
                    <a:pt x="7" y="18"/>
                    <a:pt x="5" y="18"/>
                  </a:cubicBezTo>
                  <a:cubicBezTo>
                    <a:pt x="6" y="24"/>
                    <a:pt x="4" y="31"/>
                    <a:pt x="4" y="37"/>
                  </a:cubicBezTo>
                  <a:close/>
                </a:path>
              </a:pathLst>
            </a:custGeom>
            <a:solidFill>
              <a:srgbClr val="985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4" name="Freeform 968">
              <a:extLst>
                <a:ext uri="{FF2B5EF4-FFF2-40B4-BE49-F238E27FC236}">
                  <a16:creationId xmlns:a16="http://schemas.microsoft.com/office/drawing/2014/main" id="{C572F557-8AAE-4E66-366C-21D04CA99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" y="2165"/>
              <a:ext cx="71" cy="101"/>
            </a:xfrm>
            <a:custGeom>
              <a:avLst/>
              <a:gdLst>
                <a:gd name="T0" fmla="*/ 5 w 30"/>
                <a:gd name="T1" fmla="*/ 19 h 43"/>
                <a:gd name="T2" fmla="*/ 4 w 30"/>
                <a:gd name="T3" fmla="*/ 24 h 43"/>
                <a:gd name="T4" fmla="*/ 7 w 30"/>
                <a:gd name="T5" fmla="*/ 31 h 43"/>
                <a:gd name="T6" fmla="*/ 1 w 30"/>
                <a:gd name="T7" fmla="*/ 24 h 43"/>
                <a:gd name="T8" fmla="*/ 2 w 30"/>
                <a:gd name="T9" fmla="*/ 13 h 43"/>
                <a:gd name="T10" fmla="*/ 5 w 30"/>
                <a:gd name="T11" fmla="*/ 6 h 43"/>
                <a:gd name="T12" fmla="*/ 12 w 30"/>
                <a:gd name="T13" fmla="*/ 3 h 43"/>
                <a:gd name="T14" fmla="*/ 10 w 30"/>
                <a:gd name="T15" fmla="*/ 6 h 43"/>
                <a:gd name="T16" fmla="*/ 22 w 30"/>
                <a:gd name="T17" fmla="*/ 28 h 43"/>
                <a:gd name="T18" fmla="*/ 29 w 30"/>
                <a:gd name="T19" fmla="*/ 38 h 43"/>
                <a:gd name="T20" fmla="*/ 29 w 30"/>
                <a:gd name="T21" fmla="*/ 43 h 43"/>
                <a:gd name="T22" fmla="*/ 14 w 30"/>
                <a:gd name="T23" fmla="*/ 17 h 43"/>
                <a:gd name="T24" fmla="*/ 10 w 30"/>
                <a:gd name="T25" fmla="*/ 9 h 43"/>
                <a:gd name="T26" fmla="*/ 6 w 30"/>
                <a:gd name="T27" fmla="*/ 9 h 43"/>
                <a:gd name="T28" fmla="*/ 4 w 30"/>
                <a:gd name="T29" fmla="*/ 16 h 43"/>
                <a:gd name="T30" fmla="*/ 5 w 30"/>
                <a:gd name="T31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43">
                  <a:moveTo>
                    <a:pt x="5" y="19"/>
                  </a:moveTo>
                  <a:cubicBezTo>
                    <a:pt x="1" y="20"/>
                    <a:pt x="3" y="22"/>
                    <a:pt x="4" y="24"/>
                  </a:cubicBezTo>
                  <a:cubicBezTo>
                    <a:pt x="4" y="26"/>
                    <a:pt x="6" y="28"/>
                    <a:pt x="7" y="31"/>
                  </a:cubicBezTo>
                  <a:cubicBezTo>
                    <a:pt x="4" y="29"/>
                    <a:pt x="3" y="25"/>
                    <a:pt x="1" y="24"/>
                  </a:cubicBezTo>
                  <a:cubicBezTo>
                    <a:pt x="0" y="20"/>
                    <a:pt x="0" y="16"/>
                    <a:pt x="2" y="13"/>
                  </a:cubicBezTo>
                  <a:cubicBezTo>
                    <a:pt x="3" y="10"/>
                    <a:pt x="4" y="8"/>
                    <a:pt x="5" y="6"/>
                  </a:cubicBezTo>
                  <a:cubicBezTo>
                    <a:pt x="6" y="1"/>
                    <a:pt x="9" y="0"/>
                    <a:pt x="12" y="3"/>
                  </a:cubicBezTo>
                  <a:cubicBezTo>
                    <a:pt x="11" y="4"/>
                    <a:pt x="8" y="4"/>
                    <a:pt x="10" y="6"/>
                  </a:cubicBezTo>
                  <a:cubicBezTo>
                    <a:pt x="15" y="13"/>
                    <a:pt x="18" y="21"/>
                    <a:pt x="22" y="28"/>
                  </a:cubicBezTo>
                  <a:cubicBezTo>
                    <a:pt x="24" y="31"/>
                    <a:pt x="26" y="35"/>
                    <a:pt x="29" y="38"/>
                  </a:cubicBezTo>
                  <a:cubicBezTo>
                    <a:pt x="30" y="39"/>
                    <a:pt x="29" y="40"/>
                    <a:pt x="29" y="43"/>
                  </a:cubicBezTo>
                  <a:cubicBezTo>
                    <a:pt x="23" y="33"/>
                    <a:pt x="19" y="25"/>
                    <a:pt x="14" y="17"/>
                  </a:cubicBezTo>
                  <a:cubicBezTo>
                    <a:pt x="13" y="14"/>
                    <a:pt x="11" y="11"/>
                    <a:pt x="10" y="9"/>
                  </a:cubicBezTo>
                  <a:cubicBezTo>
                    <a:pt x="8" y="6"/>
                    <a:pt x="7" y="7"/>
                    <a:pt x="6" y="9"/>
                  </a:cubicBezTo>
                  <a:cubicBezTo>
                    <a:pt x="5" y="11"/>
                    <a:pt x="4" y="13"/>
                    <a:pt x="4" y="16"/>
                  </a:cubicBezTo>
                  <a:cubicBezTo>
                    <a:pt x="3" y="17"/>
                    <a:pt x="5" y="18"/>
                    <a:pt x="5" y="19"/>
                  </a:cubicBezTo>
                  <a:close/>
                </a:path>
              </a:pathLst>
            </a:custGeom>
            <a:solidFill>
              <a:srgbClr val="8050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5" name="Freeform 969">
              <a:extLst>
                <a:ext uri="{FF2B5EF4-FFF2-40B4-BE49-F238E27FC236}">
                  <a16:creationId xmlns:a16="http://schemas.microsoft.com/office/drawing/2014/main" id="{6F3AF8EC-D35E-4E20-B35D-2C0564B82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3" y="2411"/>
              <a:ext cx="17" cy="107"/>
            </a:xfrm>
            <a:custGeom>
              <a:avLst/>
              <a:gdLst>
                <a:gd name="T0" fmla="*/ 1 w 7"/>
                <a:gd name="T1" fmla="*/ 2 h 45"/>
                <a:gd name="T2" fmla="*/ 5 w 7"/>
                <a:gd name="T3" fmla="*/ 18 h 45"/>
                <a:gd name="T4" fmla="*/ 7 w 7"/>
                <a:gd name="T5" fmla="*/ 45 h 45"/>
                <a:gd name="T6" fmla="*/ 0 w 7"/>
                <a:gd name="T7" fmla="*/ 8 h 45"/>
                <a:gd name="T8" fmla="*/ 0 w 7"/>
                <a:gd name="T9" fmla="*/ 2 h 45"/>
                <a:gd name="T10" fmla="*/ 1 w 7"/>
                <a:gd name="T11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5">
                  <a:moveTo>
                    <a:pt x="1" y="2"/>
                  </a:moveTo>
                  <a:cubicBezTo>
                    <a:pt x="1" y="8"/>
                    <a:pt x="4" y="12"/>
                    <a:pt x="5" y="18"/>
                  </a:cubicBezTo>
                  <a:cubicBezTo>
                    <a:pt x="6" y="27"/>
                    <a:pt x="7" y="35"/>
                    <a:pt x="7" y="45"/>
                  </a:cubicBezTo>
                  <a:cubicBezTo>
                    <a:pt x="4" y="32"/>
                    <a:pt x="1" y="20"/>
                    <a:pt x="0" y="8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0" y="0"/>
                    <a:pt x="1" y="3"/>
                    <a:pt x="1" y="2"/>
                  </a:cubicBezTo>
                  <a:close/>
                </a:path>
              </a:pathLst>
            </a:custGeom>
            <a:solidFill>
              <a:srgbClr val="925F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6" name="Freeform 970">
              <a:extLst>
                <a:ext uri="{FF2B5EF4-FFF2-40B4-BE49-F238E27FC236}">
                  <a16:creationId xmlns:a16="http://schemas.microsoft.com/office/drawing/2014/main" id="{5FAC1536-FD82-5319-9C61-516B7EFE0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4" y="2608"/>
              <a:ext cx="24" cy="87"/>
            </a:xfrm>
            <a:custGeom>
              <a:avLst/>
              <a:gdLst>
                <a:gd name="T0" fmla="*/ 0 w 10"/>
                <a:gd name="T1" fmla="*/ 2 h 37"/>
                <a:gd name="T2" fmla="*/ 2 w 10"/>
                <a:gd name="T3" fmla="*/ 0 h 37"/>
                <a:gd name="T4" fmla="*/ 7 w 10"/>
                <a:gd name="T5" fmla="*/ 37 h 37"/>
                <a:gd name="T6" fmla="*/ 0 w 10"/>
                <a:gd name="T7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37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6" y="12"/>
                    <a:pt x="10" y="24"/>
                    <a:pt x="7" y="37"/>
                  </a:cubicBezTo>
                  <a:cubicBezTo>
                    <a:pt x="5" y="25"/>
                    <a:pt x="3" y="13"/>
                    <a:pt x="0" y="2"/>
                  </a:cubicBezTo>
                  <a:close/>
                </a:path>
              </a:pathLst>
            </a:custGeom>
            <a:solidFill>
              <a:srgbClr val="935D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7" name="Freeform 971">
              <a:extLst>
                <a:ext uri="{FF2B5EF4-FFF2-40B4-BE49-F238E27FC236}">
                  <a16:creationId xmlns:a16="http://schemas.microsoft.com/office/drawing/2014/main" id="{1792FC49-8141-332E-DF64-EC1E4923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9" y="2622"/>
              <a:ext cx="24" cy="156"/>
            </a:xfrm>
            <a:custGeom>
              <a:avLst/>
              <a:gdLst>
                <a:gd name="T0" fmla="*/ 8 w 10"/>
                <a:gd name="T1" fmla="*/ 66 h 66"/>
                <a:gd name="T2" fmla="*/ 0 w 10"/>
                <a:gd name="T3" fmla="*/ 3 h 66"/>
                <a:gd name="T4" fmla="*/ 1 w 10"/>
                <a:gd name="T5" fmla="*/ 0 h 66"/>
                <a:gd name="T6" fmla="*/ 6 w 10"/>
                <a:gd name="T7" fmla="*/ 23 h 66"/>
                <a:gd name="T8" fmla="*/ 9 w 10"/>
                <a:gd name="T9" fmla="*/ 61 h 66"/>
                <a:gd name="T10" fmla="*/ 8 w 10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66">
                  <a:moveTo>
                    <a:pt x="8" y="66"/>
                  </a:moveTo>
                  <a:cubicBezTo>
                    <a:pt x="8" y="44"/>
                    <a:pt x="4" y="24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ubicBezTo>
                    <a:pt x="4" y="7"/>
                    <a:pt x="5" y="15"/>
                    <a:pt x="6" y="23"/>
                  </a:cubicBezTo>
                  <a:cubicBezTo>
                    <a:pt x="8" y="35"/>
                    <a:pt x="10" y="48"/>
                    <a:pt x="9" y="61"/>
                  </a:cubicBezTo>
                  <a:cubicBezTo>
                    <a:pt x="9" y="62"/>
                    <a:pt x="10" y="64"/>
                    <a:pt x="8" y="66"/>
                  </a:cubicBezTo>
                  <a:close/>
                </a:path>
              </a:pathLst>
            </a:custGeom>
            <a:solidFill>
              <a:srgbClr val="925D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8" name="Freeform 972">
              <a:extLst>
                <a:ext uri="{FF2B5EF4-FFF2-40B4-BE49-F238E27FC236}">
                  <a16:creationId xmlns:a16="http://schemas.microsoft.com/office/drawing/2014/main" id="{9EB4A849-AC49-19DB-CDF6-194B79087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2" y="2541"/>
              <a:ext cx="15" cy="97"/>
            </a:xfrm>
            <a:custGeom>
              <a:avLst/>
              <a:gdLst>
                <a:gd name="T0" fmla="*/ 0 w 6"/>
                <a:gd name="T1" fmla="*/ 0 h 41"/>
                <a:gd name="T2" fmla="*/ 5 w 6"/>
                <a:gd name="T3" fmla="*/ 25 h 41"/>
                <a:gd name="T4" fmla="*/ 3 w 6"/>
                <a:gd name="T5" fmla="*/ 22 h 41"/>
                <a:gd name="T6" fmla="*/ 3 w 6"/>
                <a:gd name="T7" fmla="*/ 41 h 41"/>
                <a:gd name="T8" fmla="*/ 0 w 6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1">
                  <a:moveTo>
                    <a:pt x="0" y="0"/>
                  </a:moveTo>
                  <a:cubicBezTo>
                    <a:pt x="1" y="8"/>
                    <a:pt x="6" y="16"/>
                    <a:pt x="5" y="25"/>
                  </a:cubicBezTo>
                  <a:cubicBezTo>
                    <a:pt x="3" y="25"/>
                    <a:pt x="4" y="23"/>
                    <a:pt x="3" y="22"/>
                  </a:cubicBezTo>
                  <a:cubicBezTo>
                    <a:pt x="1" y="28"/>
                    <a:pt x="6" y="35"/>
                    <a:pt x="3" y="41"/>
                  </a:cubicBezTo>
                  <a:cubicBezTo>
                    <a:pt x="0" y="27"/>
                    <a:pt x="1" y="14"/>
                    <a:pt x="0" y="0"/>
                  </a:cubicBezTo>
                  <a:close/>
                </a:path>
              </a:pathLst>
            </a:custGeom>
            <a:solidFill>
              <a:srgbClr val="965F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9" name="Freeform 973">
              <a:extLst>
                <a:ext uri="{FF2B5EF4-FFF2-40B4-BE49-F238E27FC236}">
                  <a16:creationId xmlns:a16="http://schemas.microsoft.com/office/drawing/2014/main" id="{78F58D4D-4574-6A4F-A9AE-7B34E7CD9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6" y="2790"/>
              <a:ext cx="53" cy="90"/>
            </a:xfrm>
            <a:custGeom>
              <a:avLst/>
              <a:gdLst>
                <a:gd name="T0" fmla="*/ 0 w 22"/>
                <a:gd name="T1" fmla="*/ 38 h 38"/>
                <a:gd name="T2" fmla="*/ 22 w 22"/>
                <a:gd name="T3" fmla="*/ 0 h 38"/>
                <a:gd name="T4" fmla="*/ 1 w 22"/>
                <a:gd name="T5" fmla="*/ 38 h 38"/>
                <a:gd name="T6" fmla="*/ 0 w 22"/>
                <a:gd name="T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38">
                  <a:moveTo>
                    <a:pt x="0" y="38"/>
                  </a:moveTo>
                  <a:cubicBezTo>
                    <a:pt x="7" y="25"/>
                    <a:pt x="14" y="13"/>
                    <a:pt x="22" y="0"/>
                  </a:cubicBezTo>
                  <a:cubicBezTo>
                    <a:pt x="18" y="15"/>
                    <a:pt x="8" y="26"/>
                    <a:pt x="1" y="38"/>
                  </a:cubicBezTo>
                  <a:cubicBezTo>
                    <a:pt x="0" y="38"/>
                    <a:pt x="0" y="38"/>
                    <a:pt x="0" y="38"/>
                  </a:cubicBezTo>
                  <a:close/>
                </a:path>
              </a:pathLst>
            </a:custGeom>
            <a:solidFill>
              <a:srgbClr val="8A5F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0" name="Freeform 974">
              <a:extLst>
                <a:ext uri="{FF2B5EF4-FFF2-40B4-BE49-F238E27FC236}">
                  <a16:creationId xmlns:a16="http://schemas.microsoft.com/office/drawing/2014/main" id="{8A89A6DB-8F18-7849-5BBE-250AE0403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9" y="2655"/>
              <a:ext cx="19" cy="85"/>
            </a:xfrm>
            <a:custGeom>
              <a:avLst/>
              <a:gdLst>
                <a:gd name="T0" fmla="*/ 6 w 8"/>
                <a:gd name="T1" fmla="*/ 11 h 36"/>
                <a:gd name="T2" fmla="*/ 1 w 8"/>
                <a:gd name="T3" fmla="*/ 36 h 36"/>
                <a:gd name="T4" fmla="*/ 4 w 8"/>
                <a:gd name="T5" fmla="*/ 7 h 36"/>
                <a:gd name="T6" fmla="*/ 5 w 8"/>
                <a:gd name="T7" fmla="*/ 2 h 36"/>
                <a:gd name="T8" fmla="*/ 5 w 8"/>
                <a:gd name="T9" fmla="*/ 1 h 36"/>
                <a:gd name="T10" fmla="*/ 6 w 8"/>
                <a:gd name="T11" fmla="*/ 2 h 36"/>
                <a:gd name="T12" fmla="*/ 6 w 8"/>
                <a:gd name="T13" fmla="*/ 1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6">
                  <a:moveTo>
                    <a:pt x="6" y="11"/>
                  </a:moveTo>
                  <a:cubicBezTo>
                    <a:pt x="7" y="20"/>
                    <a:pt x="5" y="28"/>
                    <a:pt x="1" y="36"/>
                  </a:cubicBezTo>
                  <a:cubicBezTo>
                    <a:pt x="0" y="26"/>
                    <a:pt x="3" y="17"/>
                    <a:pt x="4" y="7"/>
                  </a:cubicBezTo>
                  <a:cubicBezTo>
                    <a:pt x="4" y="5"/>
                    <a:pt x="5" y="3"/>
                    <a:pt x="5" y="2"/>
                  </a:cubicBezTo>
                  <a:cubicBezTo>
                    <a:pt x="5" y="1"/>
                    <a:pt x="5" y="0"/>
                    <a:pt x="5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8" y="5"/>
                    <a:pt x="5" y="8"/>
                    <a:pt x="6" y="11"/>
                  </a:cubicBezTo>
                  <a:close/>
                </a:path>
              </a:pathLst>
            </a:custGeom>
            <a:solidFill>
              <a:srgbClr val="975C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1" name="Freeform 975">
              <a:extLst>
                <a:ext uri="{FF2B5EF4-FFF2-40B4-BE49-F238E27FC236}">
                  <a16:creationId xmlns:a16="http://schemas.microsoft.com/office/drawing/2014/main" id="{DDADCA79-6555-4626-C9E9-C8B3B9624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" y="2352"/>
              <a:ext cx="28" cy="90"/>
            </a:xfrm>
            <a:custGeom>
              <a:avLst/>
              <a:gdLst>
                <a:gd name="T0" fmla="*/ 7 w 12"/>
                <a:gd name="T1" fmla="*/ 27 h 38"/>
                <a:gd name="T2" fmla="*/ 1 w 12"/>
                <a:gd name="T3" fmla="*/ 4 h 38"/>
                <a:gd name="T4" fmla="*/ 1 w 12"/>
                <a:gd name="T5" fmla="*/ 0 h 38"/>
                <a:gd name="T6" fmla="*/ 4 w 12"/>
                <a:gd name="T7" fmla="*/ 6 h 38"/>
                <a:gd name="T8" fmla="*/ 4 w 12"/>
                <a:gd name="T9" fmla="*/ 6 h 38"/>
                <a:gd name="T10" fmla="*/ 9 w 12"/>
                <a:gd name="T11" fmla="*/ 23 h 38"/>
                <a:gd name="T12" fmla="*/ 12 w 12"/>
                <a:gd name="T13" fmla="*/ 38 h 38"/>
                <a:gd name="T14" fmla="*/ 7 w 12"/>
                <a:gd name="T15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38">
                  <a:moveTo>
                    <a:pt x="7" y="27"/>
                  </a:moveTo>
                  <a:cubicBezTo>
                    <a:pt x="5" y="19"/>
                    <a:pt x="3" y="12"/>
                    <a:pt x="1" y="4"/>
                  </a:cubicBezTo>
                  <a:cubicBezTo>
                    <a:pt x="1" y="3"/>
                    <a:pt x="0" y="1"/>
                    <a:pt x="1" y="0"/>
                  </a:cubicBezTo>
                  <a:cubicBezTo>
                    <a:pt x="2" y="2"/>
                    <a:pt x="2" y="4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12"/>
                    <a:pt x="8" y="17"/>
                    <a:pt x="9" y="23"/>
                  </a:cubicBezTo>
                  <a:cubicBezTo>
                    <a:pt x="11" y="28"/>
                    <a:pt x="12" y="32"/>
                    <a:pt x="12" y="38"/>
                  </a:cubicBezTo>
                  <a:cubicBezTo>
                    <a:pt x="10" y="34"/>
                    <a:pt x="9" y="30"/>
                    <a:pt x="7" y="27"/>
                  </a:cubicBezTo>
                  <a:close/>
                </a:path>
              </a:pathLst>
            </a:custGeom>
            <a:solidFill>
              <a:srgbClr val="925F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2" name="Freeform 976">
              <a:extLst>
                <a:ext uri="{FF2B5EF4-FFF2-40B4-BE49-F238E27FC236}">
                  <a16:creationId xmlns:a16="http://schemas.microsoft.com/office/drawing/2014/main" id="{55B4BB78-0CF7-0500-AA8B-72D08E26C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6" y="2210"/>
              <a:ext cx="54" cy="113"/>
            </a:xfrm>
            <a:custGeom>
              <a:avLst/>
              <a:gdLst>
                <a:gd name="T0" fmla="*/ 1 w 23"/>
                <a:gd name="T1" fmla="*/ 0 h 48"/>
                <a:gd name="T2" fmla="*/ 23 w 23"/>
                <a:gd name="T3" fmla="*/ 47 h 48"/>
                <a:gd name="T4" fmla="*/ 22 w 23"/>
                <a:gd name="T5" fmla="*/ 48 h 48"/>
                <a:gd name="T6" fmla="*/ 0 w 23"/>
                <a:gd name="T7" fmla="*/ 0 h 48"/>
                <a:gd name="T8" fmla="*/ 1 w 23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8">
                  <a:moveTo>
                    <a:pt x="1" y="0"/>
                  </a:moveTo>
                  <a:cubicBezTo>
                    <a:pt x="10" y="15"/>
                    <a:pt x="17" y="31"/>
                    <a:pt x="23" y="47"/>
                  </a:cubicBezTo>
                  <a:cubicBezTo>
                    <a:pt x="23" y="47"/>
                    <a:pt x="22" y="48"/>
                    <a:pt x="22" y="48"/>
                  </a:cubicBezTo>
                  <a:cubicBezTo>
                    <a:pt x="15" y="32"/>
                    <a:pt x="7" y="16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22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3" name="Freeform 977">
              <a:extLst>
                <a:ext uri="{FF2B5EF4-FFF2-40B4-BE49-F238E27FC236}">
                  <a16:creationId xmlns:a16="http://schemas.microsoft.com/office/drawing/2014/main" id="{B044E571-C4A8-D2B0-B5DC-480503CCA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" y="2679"/>
              <a:ext cx="16" cy="85"/>
            </a:xfrm>
            <a:custGeom>
              <a:avLst/>
              <a:gdLst>
                <a:gd name="T0" fmla="*/ 0 w 7"/>
                <a:gd name="T1" fmla="*/ 0 h 36"/>
                <a:gd name="T2" fmla="*/ 3 w 7"/>
                <a:gd name="T3" fmla="*/ 36 h 36"/>
                <a:gd name="T4" fmla="*/ 0 w 7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6">
                  <a:moveTo>
                    <a:pt x="0" y="0"/>
                  </a:moveTo>
                  <a:cubicBezTo>
                    <a:pt x="4" y="12"/>
                    <a:pt x="7" y="23"/>
                    <a:pt x="3" y="36"/>
                  </a:cubicBezTo>
                  <a:cubicBezTo>
                    <a:pt x="3" y="24"/>
                    <a:pt x="2" y="12"/>
                    <a:pt x="0" y="0"/>
                  </a:cubicBezTo>
                  <a:close/>
                </a:path>
              </a:pathLst>
            </a:custGeom>
            <a:solidFill>
              <a:srgbClr val="935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4" name="Freeform 978">
              <a:extLst>
                <a:ext uri="{FF2B5EF4-FFF2-40B4-BE49-F238E27FC236}">
                  <a16:creationId xmlns:a16="http://schemas.microsoft.com/office/drawing/2014/main" id="{C046BB9B-697F-BCC3-16ED-E43A4E519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3" y="2224"/>
              <a:ext cx="31" cy="85"/>
            </a:xfrm>
            <a:custGeom>
              <a:avLst/>
              <a:gdLst>
                <a:gd name="T0" fmla="*/ 2 w 13"/>
                <a:gd name="T1" fmla="*/ 1 h 36"/>
                <a:gd name="T2" fmla="*/ 9 w 13"/>
                <a:gd name="T3" fmla="*/ 21 h 36"/>
                <a:gd name="T4" fmla="*/ 12 w 13"/>
                <a:gd name="T5" fmla="*/ 36 h 36"/>
                <a:gd name="T6" fmla="*/ 1 w 13"/>
                <a:gd name="T7" fmla="*/ 2 h 36"/>
                <a:gd name="T8" fmla="*/ 2 w 13"/>
                <a:gd name="T9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6">
                  <a:moveTo>
                    <a:pt x="2" y="1"/>
                  </a:moveTo>
                  <a:cubicBezTo>
                    <a:pt x="4" y="8"/>
                    <a:pt x="7" y="14"/>
                    <a:pt x="9" y="21"/>
                  </a:cubicBezTo>
                  <a:cubicBezTo>
                    <a:pt x="11" y="26"/>
                    <a:pt x="13" y="30"/>
                    <a:pt x="12" y="36"/>
                  </a:cubicBezTo>
                  <a:cubicBezTo>
                    <a:pt x="8" y="24"/>
                    <a:pt x="3" y="14"/>
                    <a:pt x="1" y="2"/>
                  </a:cubicBezTo>
                  <a:cubicBezTo>
                    <a:pt x="0" y="0"/>
                    <a:pt x="1" y="0"/>
                    <a:pt x="2" y="1"/>
                  </a:cubicBezTo>
                  <a:close/>
                </a:path>
              </a:pathLst>
            </a:custGeom>
            <a:solidFill>
              <a:srgbClr val="8F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5" name="Freeform 979">
              <a:extLst>
                <a:ext uri="{FF2B5EF4-FFF2-40B4-BE49-F238E27FC236}">
                  <a16:creationId xmlns:a16="http://schemas.microsoft.com/office/drawing/2014/main" id="{1A2443DB-0D9B-B9F4-0066-C4CBE7081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3" y="2316"/>
              <a:ext cx="28" cy="83"/>
            </a:xfrm>
            <a:custGeom>
              <a:avLst/>
              <a:gdLst>
                <a:gd name="T0" fmla="*/ 2 w 12"/>
                <a:gd name="T1" fmla="*/ 9 h 35"/>
                <a:gd name="T2" fmla="*/ 1 w 12"/>
                <a:gd name="T3" fmla="*/ 0 h 35"/>
                <a:gd name="T4" fmla="*/ 12 w 12"/>
                <a:gd name="T5" fmla="*/ 35 h 35"/>
                <a:gd name="T6" fmla="*/ 6 w 12"/>
                <a:gd name="T7" fmla="*/ 16 h 35"/>
                <a:gd name="T8" fmla="*/ 2 w 12"/>
                <a:gd name="T9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5">
                  <a:moveTo>
                    <a:pt x="2" y="9"/>
                  </a:moveTo>
                  <a:cubicBezTo>
                    <a:pt x="3" y="6"/>
                    <a:pt x="0" y="3"/>
                    <a:pt x="1" y="0"/>
                  </a:cubicBezTo>
                  <a:cubicBezTo>
                    <a:pt x="5" y="11"/>
                    <a:pt x="12" y="22"/>
                    <a:pt x="12" y="35"/>
                  </a:cubicBezTo>
                  <a:cubicBezTo>
                    <a:pt x="10" y="29"/>
                    <a:pt x="8" y="22"/>
                    <a:pt x="6" y="16"/>
                  </a:cubicBezTo>
                  <a:cubicBezTo>
                    <a:pt x="5" y="14"/>
                    <a:pt x="5" y="11"/>
                    <a:pt x="2" y="9"/>
                  </a:cubicBezTo>
                  <a:close/>
                </a:path>
              </a:pathLst>
            </a:custGeom>
            <a:solidFill>
              <a:srgbClr val="8A5C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6" name="Freeform 980">
              <a:extLst>
                <a:ext uri="{FF2B5EF4-FFF2-40B4-BE49-F238E27FC236}">
                  <a16:creationId xmlns:a16="http://schemas.microsoft.com/office/drawing/2014/main" id="{AD3D35B1-C995-B2EE-8C0E-AFFAF8547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709"/>
              <a:ext cx="19" cy="50"/>
            </a:xfrm>
            <a:custGeom>
              <a:avLst/>
              <a:gdLst>
                <a:gd name="T0" fmla="*/ 0 w 8"/>
                <a:gd name="T1" fmla="*/ 21 h 21"/>
                <a:gd name="T2" fmla="*/ 8 w 8"/>
                <a:gd name="T3" fmla="*/ 0 h 21"/>
                <a:gd name="T4" fmla="*/ 0 w 8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1">
                  <a:moveTo>
                    <a:pt x="0" y="21"/>
                  </a:moveTo>
                  <a:cubicBezTo>
                    <a:pt x="2" y="14"/>
                    <a:pt x="3" y="7"/>
                    <a:pt x="8" y="0"/>
                  </a:cubicBezTo>
                  <a:cubicBezTo>
                    <a:pt x="8" y="9"/>
                    <a:pt x="5" y="15"/>
                    <a:pt x="0" y="21"/>
                  </a:cubicBezTo>
                  <a:close/>
                </a:path>
              </a:pathLst>
            </a:custGeom>
            <a:solidFill>
              <a:srgbClr val="8C6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7" name="Freeform 981">
              <a:extLst>
                <a:ext uri="{FF2B5EF4-FFF2-40B4-BE49-F238E27FC236}">
                  <a16:creationId xmlns:a16="http://schemas.microsoft.com/office/drawing/2014/main" id="{17B1DB55-2731-78F0-79DB-A967E4C3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2" y="2591"/>
              <a:ext cx="22" cy="90"/>
            </a:xfrm>
            <a:custGeom>
              <a:avLst/>
              <a:gdLst>
                <a:gd name="T0" fmla="*/ 0 w 9"/>
                <a:gd name="T1" fmla="*/ 0 h 38"/>
                <a:gd name="T2" fmla="*/ 9 w 9"/>
                <a:gd name="T3" fmla="*/ 38 h 38"/>
                <a:gd name="T4" fmla="*/ 0 w 9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8">
                  <a:moveTo>
                    <a:pt x="0" y="0"/>
                  </a:moveTo>
                  <a:cubicBezTo>
                    <a:pt x="5" y="12"/>
                    <a:pt x="7" y="25"/>
                    <a:pt x="9" y="38"/>
                  </a:cubicBezTo>
                  <a:cubicBezTo>
                    <a:pt x="5" y="25"/>
                    <a:pt x="3" y="12"/>
                    <a:pt x="0" y="0"/>
                  </a:cubicBezTo>
                  <a:close/>
                </a:path>
              </a:pathLst>
            </a:custGeom>
            <a:solidFill>
              <a:srgbClr val="8C5C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8" name="Freeform 982">
              <a:extLst>
                <a:ext uri="{FF2B5EF4-FFF2-40B4-BE49-F238E27FC236}">
                  <a16:creationId xmlns:a16="http://schemas.microsoft.com/office/drawing/2014/main" id="{26EEB1CC-5F2B-2AB6-0707-B7CE1A554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2359"/>
              <a:ext cx="17" cy="59"/>
            </a:xfrm>
            <a:custGeom>
              <a:avLst/>
              <a:gdLst>
                <a:gd name="T0" fmla="*/ 2 w 7"/>
                <a:gd name="T1" fmla="*/ 0 h 25"/>
                <a:gd name="T2" fmla="*/ 6 w 7"/>
                <a:gd name="T3" fmla="*/ 25 h 25"/>
                <a:gd name="T4" fmla="*/ 2 w 7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5">
                  <a:moveTo>
                    <a:pt x="2" y="0"/>
                  </a:moveTo>
                  <a:cubicBezTo>
                    <a:pt x="2" y="9"/>
                    <a:pt x="7" y="17"/>
                    <a:pt x="6" y="25"/>
                  </a:cubicBezTo>
                  <a:cubicBezTo>
                    <a:pt x="3" y="17"/>
                    <a:pt x="0" y="9"/>
                    <a:pt x="2" y="0"/>
                  </a:cubicBezTo>
                  <a:close/>
                </a:path>
              </a:pathLst>
            </a:custGeom>
            <a:solidFill>
              <a:srgbClr val="8760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9" name="Freeform 983">
              <a:extLst>
                <a:ext uri="{FF2B5EF4-FFF2-40B4-BE49-F238E27FC236}">
                  <a16:creationId xmlns:a16="http://schemas.microsoft.com/office/drawing/2014/main" id="{FC858C56-8966-80E9-3E12-06780C58F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9" y="2721"/>
              <a:ext cx="21" cy="50"/>
            </a:xfrm>
            <a:custGeom>
              <a:avLst/>
              <a:gdLst>
                <a:gd name="T0" fmla="*/ 0 w 9"/>
                <a:gd name="T1" fmla="*/ 21 h 21"/>
                <a:gd name="T2" fmla="*/ 6 w 9"/>
                <a:gd name="T3" fmla="*/ 0 h 21"/>
                <a:gd name="T4" fmla="*/ 0 w 9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1">
                  <a:moveTo>
                    <a:pt x="0" y="21"/>
                  </a:moveTo>
                  <a:cubicBezTo>
                    <a:pt x="0" y="13"/>
                    <a:pt x="5" y="7"/>
                    <a:pt x="6" y="0"/>
                  </a:cubicBezTo>
                  <a:cubicBezTo>
                    <a:pt x="9" y="8"/>
                    <a:pt x="5" y="14"/>
                    <a:pt x="0" y="21"/>
                  </a:cubicBezTo>
                  <a:close/>
                </a:path>
              </a:pathLst>
            </a:custGeom>
            <a:solidFill>
              <a:srgbClr val="935D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0" name="Freeform 984">
              <a:extLst>
                <a:ext uri="{FF2B5EF4-FFF2-40B4-BE49-F238E27FC236}">
                  <a16:creationId xmlns:a16="http://schemas.microsoft.com/office/drawing/2014/main" id="{5F727AF4-2491-964C-5B19-E36AB4B62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2619"/>
              <a:ext cx="10" cy="62"/>
            </a:xfrm>
            <a:custGeom>
              <a:avLst/>
              <a:gdLst>
                <a:gd name="T0" fmla="*/ 1 w 4"/>
                <a:gd name="T1" fmla="*/ 26 h 26"/>
                <a:gd name="T2" fmla="*/ 1 w 4"/>
                <a:gd name="T3" fmla="*/ 17 h 26"/>
                <a:gd name="T4" fmla="*/ 0 w 4"/>
                <a:gd name="T5" fmla="*/ 5 h 26"/>
                <a:gd name="T6" fmla="*/ 2 w 4"/>
                <a:gd name="T7" fmla="*/ 0 h 26"/>
                <a:gd name="T8" fmla="*/ 3 w 4"/>
                <a:gd name="T9" fmla="*/ 17 h 26"/>
                <a:gd name="T10" fmla="*/ 1 w 4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6">
                  <a:moveTo>
                    <a:pt x="1" y="26"/>
                  </a:moveTo>
                  <a:cubicBezTo>
                    <a:pt x="0" y="23"/>
                    <a:pt x="1" y="20"/>
                    <a:pt x="1" y="17"/>
                  </a:cubicBezTo>
                  <a:cubicBezTo>
                    <a:pt x="3" y="13"/>
                    <a:pt x="0" y="9"/>
                    <a:pt x="0" y="5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3" y="5"/>
                    <a:pt x="4" y="11"/>
                    <a:pt x="3" y="17"/>
                  </a:cubicBezTo>
                  <a:cubicBezTo>
                    <a:pt x="2" y="20"/>
                    <a:pt x="2" y="23"/>
                    <a:pt x="1" y="26"/>
                  </a:cubicBezTo>
                  <a:close/>
                </a:path>
              </a:pathLst>
            </a:custGeom>
            <a:solidFill>
              <a:srgbClr val="5F2C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1" name="Freeform 985">
              <a:extLst>
                <a:ext uri="{FF2B5EF4-FFF2-40B4-BE49-F238E27FC236}">
                  <a16:creationId xmlns:a16="http://schemas.microsoft.com/office/drawing/2014/main" id="{081521EA-76B5-E962-88A2-3D14F997B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8" y="2444"/>
              <a:ext cx="12" cy="40"/>
            </a:xfrm>
            <a:custGeom>
              <a:avLst/>
              <a:gdLst>
                <a:gd name="T0" fmla="*/ 4 w 5"/>
                <a:gd name="T1" fmla="*/ 2 h 17"/>
                <a:gd name="T2" fmla="*/ 3 w 5"/>
                <a:gd name="T3" fmla="*/ 17 h 17"/>
                <a:gd name="T4" fmla="*/ 0 w 5"/>
                <a:gd name="T5" fmla="*/ 12 h 17"/>
                <a:gd name="T6" fmla="*/ 0 w 5"/>
                <a:gd name="T7" fmla="*/ 7 h 17"/>
                <a:gd name="T8" fmla="*/ 0 w 5"/>
                <a:gd name="T9" fmla="*/ 2 h 17"/>
                <a:gd name="T10" fmla="*/ 2 w 5"/>
                <a:gd name="T11" fmla="*/ 0 h 17"/>
                <a:gd name="T12" fmla="*/ 4 w 5"/>
                <a:gd name="T13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7">
                  <a:moveTo>
                    <a:pt x="4" y="2"/>
                  </a:moveTo>
                  <a:cubicBezTo>
                    <a:pt x="3" y="7"/>
                    <a:pt x="5" y="12"/>
                    <a:pt x="3" y="17"/>
                  </a:cubicBezTo>
                  <a:cubicBezTo>
                    <a:pt x="2" y="15"/>
                    <a:pt x="0" y="14"/>
                    <a:pt x="0" y="12"/>
                  </a:cubicBezTo>
                  <a:cubicBezTo>
                    <a:pt x="1" y="10"/>
                    <a:pt x="1" y="9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1" y="2"/>
                    <a:pt x="0" y="0"/>
                    <a:pt x="2" y="0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50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2" name="Freeform 986">
              <a:extLst>
                <a:ext uri="{FF2B5EF4-FFF2-40B4-BE49-F238E27FC236}">
                  <a16:creationId xmlns:a16="http://schemas.microsoft.com/office/drawing/2014/main" id="{45395AD6-7186-41BF-64A2-F45A4D845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" y="2150"/>
              <a:ext cx="26" cy="64"/>
            </a:xfrm>
            <a:custGeom>
              <a:avLst/>
              <a:gdLst>
                <a:gd name="T0" fmla="*/ 1 w 11"/>
                <a:gd name="T1" fmla="*/ 0 h 27"/>
                <a:gd name="T2" fmla="*/ 11 w 11"/>
                <a:gd name="T3" fmla="*/ 27 h 27"/>
                <a:gd name="T4" fmla="*/ 10 w 11"/>
                <a:gd name="T5" fmla="*/ 27 h 27"/>
                <a:gd name="T6" fmla="*/ 0 w 11"/>
                <a:gd name="T7" fmla="*/ 0 h 27"/>
                <a:gd name="T8" fmla="*/ 1 w 11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7">
                  <a:moveTo>
                    <a:pt x="1" y="0"/>
                  </a:moveTo>
                  <a:cubicBezTo>
                    <a:pt x="5" y="9"/>
                    <a:pt x="8" y="18"/>
                    <a:pt x="11" y="27"/>
                  </a:cubicBezTo>
                  <a:cubicBezTo>
                    <a:pt x="11" y="27"/>
                    <a:pt x="10" y="27"/>
                    <a:pt x="10" y="27"/>
                  </a:cubicBezTo>
                  <a:cubicBezTo>
                    <a:pt x="7" y="18"/>
                    <a:pt x="3" y="9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5729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3" name="Freeform 987">
              <a:extLst>
                <a:ext uri="{FF2B5EF4-FFF2-40B4-BE49-F238E27FC236}">
                  <a16:creationId xmlns:a16="http://schemas.microsoft.com/office/drawing/2014/main" id="{9ED90C3A-65DD-3437-0536-774785101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9" y="2330"/>
              <a:ext cx="9" cy="62"/>
            </a:xfrm>
            <a:custGeom>
              <a:avLst/>
              <a:gdLst>
                <a:gd name="T0" fmla="*/ 1 w 4"/>
                <a:gd name="T1" fmla="*/ 0 h 26"/>
                <a:gd name="T2" fmla="*/ 4 w 4"/>
                <a:gd name="T3" fmla="*/ 26 h 26"/>
                <a:gd name="T4" fmla="*/ 0 w 4"/>
                <a:gd name="T5" fmla="*/ 1 h 26"/>
                <a:gd name="T6" fmla="*/ 1 w 4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6">
                  <a:moveTo>
                    <a:pt x="1" y="0"/>
                  </a:moveTo>
                  <a:cubicBezTo>
                    <a:pt x="3" y="9"/>
                    <a:pt x="4" y="17"/>
                    <a:pt x="4" y="26"/>
                  </a:cubicBezTo>
                  <a:cubicBezTo>
                    <a:pt x="3" y="17"/>
                    <a:pt x="1" y="9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A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4" name="Freeform 988">
              <a:extLst>
                <a:ext uri="{FF2B5EF4-FFF2-40B4-BE49-F238E27FC236}">
                  <a16:creationId xmlns:a16="http://schemas.microsoft.com/office/drawing/2014/main" id="{C9A93BBD-12F8-D9D5-65B9-81811DDD8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5" y="2823"/>
              <a:ext cx="23" cy="55"/>
            </a:xfrm>
            <a:custGeom>
              <a:avLst/>
              <a:gdLst>
                <a:gd name="T0" fmla="*/ 0 w 10"/>
                <a:gd name="T1" fmla="*/ 23 h 23"/>
                <a:gd name="T2" fmla="*/ 9 w 10"/>
                <a:gd name="T3" fmla="*/ 1 h 23"/>
                <a:gd name="T4" fmla="*/ 10 w 10"/>
                <a:gd name="T5" fmla="*/ 0 h 23"/>
                <a:gd name="T6" fmla="*/ 0 w 10"/>
                <a:gd name="T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3">
                  <a:moveTo>
                    <a:pt x="0" y="23"/>
                  </a:moveTo>
                  <a:cubicBezTo>
                    <a:pt x="3" y="16"/>
                    <a:pt x="7" y="9"/>
                    <a:pt x="9" y="1"/>
                  </a:cubicBezTo>
                  <a:cubicBezTo>
                    <a:pt x="9" y="1"/>
                    <a:pt x="10" y="1"/>
                    <a:pt x="10" y="0"/>
                  </a:cubicBezTo>
                  <a:cubicBezTo>
                    <a:pt x="9" y="9"/>
                    <a:pt x="6" y="17"/>
                    <a:pt x="0" y="23"/>
                  </a:cubicBezTo>
                  <a:close/>
                </a:path>
              </a:pathLst>
            </a:custGeom>
            <a:solidFill>
              <a:srgbClr val="8360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5" name="Freeform 989">
              <a:extLst>
                <a:ext uri="{FF2B5EF4-FFF2-40B4-BE49-F238E27FC236}">
                  <a16:creationId xmlns:a16="http://schemas.microsoft.com/office/drawing/2014/main" id="{0C2C6D6D-E151-AAE8-7E48-4E1A0C45D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2506"/>
              <a:ext cx="9" cy="52"/>
            </a:xfrm>
            <a:custGeom>
              <a:avLst/>
              <a:gdLst>
                <a:gd name="T0" fmla="*/ 1 w 4"/>
                <a:gd name="T1" fmla="*/ 22 h 22"/>
                <a:gd name="T2" fmla="*/ 2 w 4"/>
                <a:gd name="T3" fmla="*/ 0 h 22"/>
                <a:gd name="T4" fmla="*/ 1 w 4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2">
                  <a:moveTo>
                    <a:pt x="1" y="22"/>
                  </a:moveTo>
                  <a:cubicBezTo>
                    <a:pt x="0" y="14"/>
                    <a:pt x="2" y="7"/>
                    <a:pt x="2" y="0"/>
                  </a:cubicBezTo>
                  <a:cubicBezTo>
                    <a:pt x="2" y="7"/>
                    <a:pt x="4" y="15"/>
                    <a:pt x="1" y="22"/>
                  </a:cubicBezTo>
                  <a:close/>
                </a:path>
              </a:pathLst>
            </a:custGeom>
            <a:solidFill>
              <a:srgbClr val="915A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6" name="Freeform 990">
              <a:extLst>
                <a:ext uri="{FF2B5EF4-FFF2-40B4-BE49-F238E27FC236}">
                  <a16:creationId xmlns:a16="http://schemas.microsoft.com/office/drawing/2014/main" id="{959619DF-7435-98CD-F796-D20ADF03C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2574"/>
              <a:ext cx="12" cy="38"/>
            </a:xfrm>
            <a:custGeom>
              <a:avLst/>
              <a:gdLst>
                <a:gd name="T0" fmla="*/ 3 w 5"/>
                <a:gd name="T1" fmla="*/ 0 h 16"/>
                <a:gd name="T2" fmla="*/ 4 w 5"/>
                <a:gd name="T3" fmla="*/ 16 h 16"/>
                <a:gd name="T4" fmla="*/ 3 w 5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6">
                  <a:moveTo>
                    <a:pt x="3" y="0"/>
                  </a:moveTo>
                  <a:cubicBezTo>
                    <a:pt x="5" y="6"/>
                    <a:pt x="5" y="11"/>
                    <a:pt x="4" y="16"/>
                  </a:cubicBezTo>
                  <a:cubicBezTo>
                    <a:pt x="3" y="11"/>
                    <a:pt x="0" y="6"/>
                    <a:pt x="3" y="0"/>
                  </a:cubicBezTo>
                  <a:close/>
                </a:path>
              </a:pathLst>
            </a:custGeom>
            <a:solidFill>
              <a:srgbClr val="8B5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7" name="Freeform 991">
              <a:extLst>
                <a:ext uri="{FF2B5EF4-FFF2-40B4-BE49-F238E27FC236}">
                  <a16:creationId xmlns:a16="http://schemas.microsoft.com/office/drawing/2014/main" id="{389A75AF-4914-254F-A3A4-9EF069BA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7" y="2605"/>
              <a:ext cx="4" cy="38"/>
            </a:xfrm>
            <a:custGeom>
              <a:avLst/>
              <a:gdLst>
                <a:gd name="T0" fmla="*/ 0 w 2"/>
                <a:gd name="T1" fmla="*/ 0 h 16"/>
                <a:gd name="T2" fmla="*/ 0 w 2"/>
                <a:gd name="T3" fmla="*/ 16 h 16"/>
                <a:gd name="T4" fmla="*/ 0 w 2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6">
                  <a:moveTo>
                    <a:pt x="0" y="0"/>
                  </a:moveTo>
                  <a:cubicBezTo>
                    <a:pt x="2" y="7"/>
                    <a:pt x="2" y="12"/>
                    <a:pt x="0" y="16"/>
                  </a:cubicBezTo>
                  <a:cubicBezTo>
                    <a:pt x="0" y="11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8F61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8" name="Freeform 992">
              <a:extLst>
                <a:ext uri="{FF2B5EF4-FFF2-40B4-BE49-F238E27FC236}">
                  <a16:creationId xmlns:a16="http://schemas.microsoft.com/office/drawing/2014/main" id="{EDB87E8A-EF22-25CB-4311-59B6EBA33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8" y="2927"/>
              <a:ext cx="7" cy="19"/>
            </a:xfrm>
            <a:custGeom>
              <a:avLst/>
              <a:gdLst>
                <a:gd name="T0" fmla="*/ 0 w 3"/>
                <a:gd name="T1" fmla="*/ 8 h 8"/>
                <a:gd name="T2" fmla="*/ 3 w 3"/>
                <a:gd name="T3" fmla="*/ 0 h 8"/>
                <a:gd name="T4" fmla="*/ 0 w 3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8">
                  <a:moveTo>
                    <a:pt x="0" y="8"/>
                  </a:moveTo>
                  <a:cubicBezTo>
                    <a:pt x="0" y="5"/>
                    <a:pt x="1" y="2"/>
                    <a:pt x="3" y="0"/>
                  </a:cubicBezTo>
                  <a:cubicBezTo>
                    <a:pt x="3" y="3"/>
                    <a:pt x="2" y="5"/>
                    <a:pt x="0" y="8"/>
                  </a:cubicBezTo>
                  <a:close/>
                </a:path>
              </a:pathLst>
            </a:custGeom>
            <a:solidFill>
              <a:srgbClr val="8D60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9" name="Freeform 993">
              <a:extLst>
                <a:ext uri="{FF2B5EF4-FFF2-40B4-BE49-F238E27FC236}">
                  <a16:creationId xmlns:a16="http://schemas.microsoft.com/office/drawing/2014/main" id="{3B7D6B2D-C796-1900-4AC9-2997E9B95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7" y="2487"/>
              <a:ext cx="4" cy="14"/>
            </a:xfrm>
            <a:custGeom>
              <a:avLst/>
              <a:gdLst>
                <a:gd name="T0" fmla="*/ 2 w 2"/>
                <a:gd name="T1" fmla="*/ 6 h 6"/>
                <a:gd name="T2" fmla="*/ 0 w 2"/>
                <a:gd name="T3" fmla="*/ 6 h 6"/>
                <a:gd name="T4" fmla="*/ 0 w 2"/>
                <a:gd name="T5" fmla="*/ 3 h 6"/>
                <a:gd name="T6" fmla="*/ 2 w 2"/>
                <a:gd name="T7" fmla="*/ 3 h 6"/>
                <a:gd name="T8" fmla="*/ 2 w 2"/>
                <a:gd name="T9" fmla="*/ 3 h 6"/>
                <a:gd name="T10" fmla="*/ 2 w 2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6">
                  <a:moveTo>
                    <a:pt x="2" y="6"/>
                  </a:moveTo>
                  <a:cubicBezTo>
                    <a:pt x="1" y="6"/>
                    <a:pt x="1" y="6"/>
                    <a:pt x="0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0"/>
                    <a:pt x="1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5"/>
                    <a:pt x="2" y="6"/>
                  </a:cubicBezTo>
                  <a:close/>
                </a:path>
              </a:pathLst>
            </a:custGeom>
            <a:solidFill>
              <a:srgbClr val="9C5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0" name="Freeform 994">
              <a:extLst>
                <a:ext uri="{FF2B5EF4-FFF2-40B4-BE49-F238E27FC236}">
                  <a16:creationId xmlns:a16="http://schemas.microsoft.com/office/drawing/2014/main" id="{697BEDE3-8273-BE4D-D984-3893BEF92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5" y="2911"/>
              <a:ext cx="7" cy="16"/>
            </a:xfrm>
            <a:custGeom>
              <a:avLst/>
              <a:gdLst>
                <a:gd name="T0" fmla="*/ 0 w 3"/>
                <a:gd name="T1" fmla="*/ 7 h 7"/>
                <a:gd name="T2" fmla="*/ 1 w 3"/>
                <a:gd name="T3" fmla="*/ 0 h 7"/>
                <a:gd name="T4" fmla="*/ 2 w 3"/>
                <a:gd name="T5" fmla="*/ 4 h 7"/>
                <a:gd name="T6" fmla="*/ 0 w 3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cubicBezTo>
                    <a:pt x="0" y="5"/>
                    <a:pt x="1" y="3"/>
                    <a:pt x="1" y="0"/>
                  </a:cubicBezTo>
                  <a:cubicBezTo>
                    <a:pt x="3" y="2"/>
                    <a:pt x="1" y="3"/>
                    <a:pt x="2" y="4"/>
                  </a:cubicBezTo>
                  <a:cubicBezTo>
                    <a:pt x="1" y="5"/>
                    <a:pt x="1" y="7"/>
                    <a:pt x="0" y="7"/>
                  </a:cubicBezTo>
                  <a:close/>
                </a:path>
              </a:pathLst>
            </a:custGeom>
            <a:solidFill>
              <a:srgbClr val="9658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1" name="Freeform 995">
              <a:extLst>
                <a:ext uri="{FF2B5EF4-FFF2-40B4-BE49-F238E27FC236}">
                  <a16:creationId xmlns:a16="http://schemas.microsoft.com/office/drawing/2014/main" id="{F9A1CBFE-5F79-F171-F69E-4D09D45E0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4" y="2048"/>
              <a:ext cx="76" cy="263"/>
            </a:xfrm>
            <a:custGeom>
              <a:avLst/>
              <a:gdLst>
                <a:gd name="T0" fmla="*/ 20 w 32"/>
                <a:gd name="T1" fmla="*/ 54 h 111"/>
                <a:gd name="T2" fmla="*/ 20 w 32"/>
                <a:gd name="T3" fmla="*/ 56 h 111"/>
                <a:gd name="T4" fmla="*/ 18 w 32"/>
                <a:gd name="T5" fmla="*/ 55 h 111"/>
                <a:gd name="T6" fmla="*/ 12 w 32"/>
                <a:gd name="T7" fmla="*/ 37 h 111"/>
                <a:gd name="T8" fmla="*/ 0 w 32"/>
                <a:gd name="T9" fmla="*/ 6 h 111"/>
                <a:gd name="T10" fmla="*/ 0 w 32"/>
                <a:gd name="T11" fmla="*/ 3 h 111"/>
                <a:gd name="T12" fmla="*/ 4 w 32"/>
                <a:gd name="T13" fmla="*/ 6 h 111"/>
                <a:gd name="T14" fmla="*/ 2 w 32"/>
                <a:gd name="T15" fmla="*/ 0 h 111"/>
                <a:gd name="T16" fmla="*/ 32 w 32"/>
                <a:gd name="T17" fmla="*/ 111 h 111"/>
                <a:gd name="T18" fmla="*/ 30 w 32"/>
                <a:gd name="T19" fmla="*/ 96 h 111"/>
                <a:gd name="T20" fmla="*/ 20 w 32"/>
                <a:gd name="T21" fmla="*/ 54 h 111"/>
                <a:gd name="T22" fmla="*/ 11 w 32"/>
                <a:gd name="T23" fmla="*/ 27 h 111"/>
                <a:gd name="T24" fmla="*/ 20 w 32"/>
                <a:gd name="T25" fmla="*/ 5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11">
                  <a:moveTo>
                    <a:pt x="20" y="54"/>
                  </a:moveTo>
                  <a:cubicBezTo>
                    <a:pt x="20" y="55"/>
                    <a:pt x="20" y="56"/>
                    <a:pt x="20" y="56"/>
                  </a:cubicBezTo>
                  <a:cubicBezTo>
                    <a:pt x="19" y="57"/>
                    <a:pt x="18" y="56"/>
                    <a:pt x="18" y="55"/>
                  </a:cubicBezTo>
                  <a:cubicBezTo>
                    <a:pt x="16" y="49"/>
                    <a:pt x="14" y="43"/>
                    <a:pt x="12" y="37"/>
                  </a:cubicBezTo>
                  <a:cubicBezTo>
                    <a:pt x="8" y="26"/>
                    <a:pt x="6" y="15"/>
                    <a:pt x="0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2" y="3"/>
                    <a:pt x="2" y="6"/>
                    <a:pt x="4" y="6"/>
                  </a:cubicBezTo>
                  <a:cubicBezTo>
                    <a:pt x="3" y="4"/>
                    <a:pt x="3" y="2"/>
                    <a:pt x="2" y="0"/>
                  </a:cubicBezTo>
                  <a:cubicBezTo>
                    <a:pt x="20" y="35"/>
                    <a:pt x="28" y="73"/>
                    <a:pt x="32" y="111"/>
                  </a:cubicBezTo>
                  <a:cubicBezTo>
                    <a:pt x="29" y="107"/>
                    <a:pt x="31" y="101"/>
                    <a:pt x="30" y="96"/>
                  </a:cubicBezTo>
                  <a:cubicBezTo>
                    <a:pt x="26" y="82"/>
                    <a:pt x="24" y="68"/>
                    <a:pt x="20" y="54"/>
                  </a:cubicBezTo>
                  <a:cubicBezTo>
                    <a:pt x="17" y="45"/>
                    <a:pt x="14" y="36"/>
                    <a:pt x="11" y="27"/>
                  </a:cubicBezTo>
                  <a:cubicBezTo>
                    <a:pt x="14" y="36"/>
                    <a:pt x="17" y="45"/>
                    <a:pt x="20" y="54"/>
                  </a:cubicBezTo>
                  <a:close/>
                </a:path>
              </a:pathLst>
            </a:custGeom>
            <a:solidFill>
              <a:srgbClr val="50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2" name="Freeform 996">
              <a:extLst>
                <a:ext uri="{FF2B5EF4-FFF2-40B4-BE49-F238E27FC236}">
                  <a16:creationId xmlns:a16="http://schemas.microsoft.com/office/drawing/2014/main" id="{DDD4C4D5-0535-E06B-924F-0ECC687FE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9" y="2060"/>
              <a:ext cx="64" cy="154"/>
            </a:xfrm>
            <a:custGeom>
              <a:avLst/>
              <a:gdLst>
                <a:gd name="T0" fmla="*/ 23 w 27"/>
                <a:gd name="T1" fmla="*/ 63 h 65"/>
                <a:gd name="T2" fmla="*/ 5 w 27"/>
                <a:gd name="T3" fmla="*/ 16 h 65"/>
                <a:gd name="T4" fmla="*/ 2 w 27"/>
                <a:gd name="T5" fmla="*/ 6 h 65"/>
                <a:gd name="T6" fmla="*/ 2 w 27"/>
                <a:gd name="T7" fmla="*/ 0 h 65"/>
                <a:gd name="T8" fmla="*/ 3 w 27"/>
                <a:gd name="T9" fmla="*/ 0 h 65"/>
                <a:gd name="T10" fmla="*/ 12 w 27"/>
                <a:gd name="T11" fmla="*/ 21 h 65"/>
                <a:gd name="T12" fmla="*/ 27 w 27"/>
                <a:gd name="T13" fmla="*/ 65 h 65"/>
                <a:gd name="T14" fmla="*/ 25 w 27"/>
                <a:gd name="T15" fmla="*/ 63 h 65"/>
                <a:gd name="T16" fmla="*/ 23 w 27"/>
                <a:gd name="T17" fmla="*/ 6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65">
                  <a:moveTo>
                    <a:pt x="23" y="63"/>
                  </a:moveTo>
                  <a:cubicBezTo>
                    <a:pt x="18" y="47"/>
                    <a:pt x="12" y="31"/>
                    <a:pt x="5" y="16"/>
                  </a:cubicBezTo>
                  <a:cubicBezTo>
                    <a:pt x="5" y="12"/>
                    <a:pt x="3" y="9"/>
                    <a:pt x="2" y="6"/>
                  </a:cubicBezTo>
                  <a:cubicBezTo>
                    <a:pt x="1" y="4"/>
                    <a:pt x="0" y="2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7" y="7"/>
                    <a:pt x="9" y="14"/>
                    <a:pt x="12" y="21"/>
                  </a:cubicBezTo>
                  <a:cubicBezTo>
                    <a:pt x="18" y="35"/>
                    <a:pt x="23" y="50"/>
                    <a:pt x="27" y="65"/>
                  </a:cubicBezTo>
                  <a:cubicBezTo>
                    <a:pt x="25" y="65"/>
                    <a:pt x="25" y="64"/>
                    <a:pt x="25" y="63"/>
                  </a:cubicBezTo>
                  <a:cubicBezTo>
                    <a:pt x="24" y="60"/>
                    <a:pt x="23" y="63"/>
                    <a:pt x="23" y="63"/>
                  </a:cubicBezTo>
                  <a:close/>
                </a:path>
              </a:pathLst>
            </a:custGeom>
            <a:solidFill>
              <a:srgbClr val="2513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3" name="Freeform 997">
              <a:extLst>
                <a:ext uri="{FF2B5EF4-FFF2-40B4-BE49-F238E27FC236}">
                  <a16:creationId xmlns:a16="http://schemas.microsoft.com/office/drawing/2014/main" id="{65B93895-ED4B-FD11-524D-A65C9F3EE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" y="1980"/>
              <a:ext cx="50" cy="87"/>
            </a:xfrm>
            <a:custGeom>
              <a:avLst/>
              <a:gdLst>
                <a:gd name="T0" fmla="*/ 8 w 21"/>
                <a:gd name="T1" fmla="*/ 8 h 37"/>
                <a:gd name="T2" fmla="*/ 12 w 21"/>
                <a:gd name="T3" fmla="*/ 13 h 37"/>
                <a:gd name="T4" fmla="*/ 21 w 21"/>
                <a:gd name="T5" fmla="*/ 34 h 37"/>
                <a:gd name="T6" fmla="*/ 21 w 21"/>
                <a:gd name="T7" fmla="*/ 34 h 37"/>
                <a:gd name="T8" fmla="*/ 16 w 21"/>
                <a:gd name="T9" fmla="*/ 32 h 37"/>
                <a:gd name="T10" fmla="*/ 2 w 21"/>
                <a:gd name="T11" fmla="*/ 7 h 37"/>
                <a:gd name="T12" fmla="*/ 0 w 21"/>
                <a:gd name="T13" fmla="*/ 1 h 37"/>
                <a:gd name="T14" fmla="*/ 4 w 21"/>
                <a:gd name="T15" fmla="*/ 2 h 37"/>
                <a:gd name="T16" fmla="*/ 8 w 21"/>
                <a:gd name="T17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37">
                  <a:moveTo>
                    <a:pt x="8" y="8"/>
                  </a:moveTo>
                  <a:cubicBezTo>
                    <a:pt x="10" y="9"/>
                    <a:pt x="9" y="13"/>
                    <a:pt x="12" y="13"/>
                  </a:cubicBezTo>
                  <a:cubicBezTo>
                    <a:pt x="16" y="20"/>
                    <a:pt x="19" y="27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18" y="37"/>
                    <a:pt x="17" y="34"/>
                    <a:pt x="16" y="32"/>
                  </a:cubicBezTo>
                  <a:cubicBezTo>
                    <a:pt x="11" y="23"/>
                    <a:pt x="7" y="15"/>
                    <a:pt x="2" y="7"/>
                  </a:cubicBezTo>
                  <a:cubicBezTo>
                    <a:pt x="1" y="5"/>
                    <a:pt x="0" y="3"/>
                    <a:pt x="0" y="1"/>
                  </a:cubicBezTo>
                  <a:cubicBezTo>
                    <a:pt x="2" y="0"/>
                    <a:pt x="3" y="3"/>
                    <a:pt x="4" y="2"/>
                  </a:cubicBezTo>
                  <a:cubicBezTo>
                    <a:pt x="7" y="3"/>
                    <a:pt x="7" y="5"/>
                    <a:pt x="8" y="8"/>
                  </a:cubicBezTo>
                  <a:close/>
                </a:path>
              </a:pathLst>
            </a:custGeom>
            <a:solidFill>
              <a:srgbClr val="2513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4" name="Freeform 998">
              <a:extLst>
                <a:ext uri="{FF2B5EF4-FFF2-40B4-BE49-F238E27FC236}">
                  <a16:creationId xmlns:a16="http://schemas.microsoft.com/office/drawing/2014/main" id="{93CA922A-F9B3-DB7F-ECD8-57B246141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1861"/>
              <a:ext cx="111" cy="74"/>
            </a:xfrm>
            <a:custGeom>
              <a:avLst/>
              <a:gdLst>
                <a:gd name="T0" fmla="*/ 35 w 47"/>
                <a:gd name="T1" fmla="*/ 28 h 31"/>
                <a:gd name="T2" fmla="*/ 28 w 47"/>
                <a:gd name="T3" fmla="*/ 29 h 31"/>
                <a:gd name="T4" fmla="*/ 32 w 47"/>
                <a:gd name="T5" fmla="*/ 27 h 31"/>
                <a:gd name="T6" fmla="*/ 18 w 47"/>
                <a:gd name="T7" fmla="*/ 28 h 31"/>
                <a:gd name="T8" fmla="*/ 15 w 47"/>
                <a:gd name="T9" fmla="*/ 31 h 31"/>
                <a:gd name="T10" fmla="*/ 12 w 47"/>
                <a:gd name="T11" fmla="*/ 28 h 31"/>
                <a:gd name="T12" fmla="*/ 7 w 47"/>
                <a:gd name="T13" fmla="*/ 21 h 31"/>
                <a:gd name="T14" fmla="*/ 13 w 47"/>
                <a:gd name="T15" fmla="*/ 2 h 31"/>
                <a:gd name="T16" fmla="*/ 30 w 47"/>
                <a:gd name="T17" fmla="*/ 2 h 31"/>
                <a:gd name="T18" fmla="*/ 45 w 47"/>
                <a:gd name="T19" fmla="*/ 17 h 31"/>
                <a:gd name="T20" fmla="*/ 43 w 47"/>
                <a:gd name="T21" fmla="*/ 22 h 31"/>
                <a:gd name="T22" fmla="*/ 42 w 47"/>
                <a:gd name="T23" fmla="*/ 24 h 31"/>
                <a:gd name="T24" fmla="*/ 42 w 47"/>
                <a:gd name="T25" fmla="*/ 26 h 31"/>
                <a:gd name="T26" fmla="*/ 36 w 47"/>
                <a:gd name="T27" fmla="*/ 29 h 31"/>
                <a:gd name="T28" fmla="*/ 35 w 47"/>
                <a:gd name="T2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31">
                  <a:moveTo>
                    <a:pt x="35" y="28"/>
                  </a:moveTo>
                  <a:cubicBezTo>
                    <a:pt x="33" y="31"/>
                    <a:pt x="30" y="29"/>
                    <a:pt x="28" y="29"/>
                  </a:cubicBezTo>
                  <a:cubicBezTo>
                    <a:pt x="28" y="27"/>
                    <a:pt x="30" y="27"/>
                    <a:pt x="32" y="27"/>
                  </a:cubicBezTo>
                  <a:cubicBezTo>
                    <a:pt x="28" y="28"/>
                    <a:pt x="23" y="30"/>
                    <a:pt x="18" y="28"/>
                  </a:cubicBezTo>
                  <a:cubicBezTo>
                    <a:pt x="17" y="29"/>
                    <a:pt x="15" y="29"/>
                    <a:pt x="15" y="31"/>
                  </a:cubicBezTo>
                  <a:cubicBezTo>
                    <a:pt x="13" y="31"/>
                    <a:pt x="12" y="29"/>
                    <a:pt x="12" y="28"/>
                  </a:cubicBezTo>
                  <a:cubicBezTo>
                    <a:pt x="12" y="25"/>
                    <a:pt x="9" y="23"/>
                    <a:pt x="7" y="21"/>
                  </a:cubicBezTo>
                  <a:cubicBezTo>
                    <a:pt x="0" y="14"/>
                    <a:pt x="4" y="4"/>
                    <a:pt x="13" y="2"/>
                  </a:cubicBezTo>
                  <a:cubicBezTo>
                    <a:pt x="19" y="0"/>
                    <a:pt x="25" y="0"/>
                    <a:pt x="30" y="2"/>
                  </a:cubicBezTo>
                  <a:cubicBezTo>
                    <a:pt x="38" y="4"/>
                    <a:pt x="43" y="10"/>
                    <a:pt x="45" y="17"/>
                  </a:cubicBezTo>
                  <a:cubicBezTo>
                    <a:pt x="47" y="20"/>
                    <a:pt x="43" y="20"/>
                    <a:pt x="43" y="22"/>
                  </a:cubicBezTo>
                  <a:cubicBezTo>
                    <a:pt x="42" y="23"/>
                    <a:pt x="42" y="23"/>
                    <a:pt x="42" y="24"/>
                  </a:cubicBezTo>
                  <a:cubicBezTo>
                    <a:pt x="40" y="25"/>
                    <a:pt x="42" y="25"/>
                    <a:pt x="42" y="26"/>
                  </a:cubicBezTo>
                  <a:cubicBezTo>
                    <a:pt x="40" y="27"/>
                    <a:pt x="39" y="30"/>
                    <a:pt x="36" y="29"/>
                  </a:cubicBezTo>
                  <a:cubicBezTo>
                    <a:pt x="36" y="29"/>
                    <a:pt x="36" y="28"/>
                    <a:pt x="35" y="28"/>
                  </a:cubicBezTo>
                  <a:close/>
                </a:path>
              </a:pathLst>
            </a:custGeom>
            <a:solidFill>
              <a:srgbClr val="F8D9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5" name="Freeform 999">
              <a:extLst>
                <a:ext uri="{FF2B5EF4-FFF2-40B4-BE49-F238E27FC236}">
                  <a16:creationId xmlns:a16="http://schemas.microsoft.com/office/drawing/2014/main" id="{9F59FD8C-A372-26D9-79DA-BECA024FD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1866"/>
              <a:ext cx="55" cy="64"/>
            </a:xfrm>
            <a:custGeom>
              <a:avLst/>
              <a:gdLst>
                <a:gd name="T0" fmla="*/ 0 w 23"/>
                <a:gd name="T1" fmla="*/ 22 h 27"/>
                <a:gd name="T2" fmla="*/ 0 w 23"/>
                <a:gd name="T3" fmla="*/ 19 h 27"/>
                <a:gd name="T4" fmla="*/ 4 w 23"/>
                <a:gd name="T5" fmla="*/ 15 h 27"/>
                <a:gd name="T6" fmla="*/ 5 w 23"/>
                <a:gd name="T7" fmla="*/ 13 h 27"/>
                <a:gd name="T8" fmla="*/ 8 w 23"/>
                <a:gd name="T9" fmla="*/ 8 h 27"/>
                <a:gd name="T10" fmla="*/ 11 w 23"/>
                <a:gd name="T11" fmla="*/ 14 h 27"/>
                <a:gd name="T12" fmla="*/ 10 w 23"/>
                <a:gd name="T13" fmla="*/ 17 h 27"/>
                <a:gd name="T14" fmla="*/ 11 w 23"/>
                <a:gd name="T15" fmla="*/ 13 h 27"/>
                <a:gd name="T16" fmla="*/ 11 w 23"/>
                <a:gd name="T17" fmla="*/ 3 h 27"/>
                <a:gd name="T18" fmla="*/ 20 w 23"/>
                <a:gd name="T19" fmla="*/ 3 h 27"/>
                <a:gd name="T20" fmla="*/ 21 w 23"/>
                <a:gd name="T21" fmla="*/ 9 h 27"/>
                <a:gd name="T22" fmla="*/ 20 w 23"/>
                <a:gd name="T23" fmla="*/ 23 h 27"/>
                <a:gd name="T24" fmla="*/ 18 w 23"/>
                <a:gd name="T25" fmla="*/ 26 h 27"/>
                <a:gd name="T26" fmla="*/ 9 w 23"/>
                <a:gd name="T27" fmla="*/ 25 h 27"/>
                <a:gd name="T28" fmla="*/ 0 w 23"/>
                <a:gd name="T29" fmla="*/ 2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" h="27">
                  <a:moveTo>
                    <a:pt x="0" y="22"/>
                  </a:moveTo>
                  <a:cubicBezTo>
                    <a:pt x="0" y="21"/>
                    <a:pt x="0" y="20"/>
                    <a:pt x="0" y="19"/>
                  </a:cubicBezTo>
                  <a:cubicBezTo>
                    <a:pt x="3" y="19"/>
                    <a:pt x="5" y="18"/>
                    <a:pt x="4" y="15"/>
                  </a:cubicBezTo>
                  <a:cubicBezTo>
                    <a:pt x="4" y="14"/>
                    <a:pt x="5" y="13"/>
                    <a:pt x="5" y="13"/>
                  </a:cubicBezTo>
                  <a:cubicBezTo>
                    <a:pt x="5" y="11"/>
                    <a:pt x="6" y="8"/>
                    <a:pt x="8" y="8"/>
                  </a:cubicBezTo>
                  <a:cubicBezTo>
                    <a:pt x="11" y="9"/>
                    <a:pt x="11" y="12"/>
                    <a:pt x="11" y="14"/>
                  </a:cubicBezTo>
                  <a:cubicBezTo>
                    <a:pt x="10" y="15"/>
                    <a:pt x="10" y="16"/>
                    <a:pt x="10" y="17"/>
                  </a:cubicBezTo>
                  <a:cubicBezTo>
                    <a:pt x="10" y="16"/>
                    <a:pt x="11" y="15"/>
                    <a:pt x="11" y="13"/>
                  </a:cubicBezTo>
                  <a:cubicBezTo>
                    <a:pt x="10" y="10"/>
                    <a:pt x="10" y="7"/>
                    <a:pt x="11" y="3"/>
                  </a:cubicBezTo>
                  <a:cubicBezTo>
                    <a:pt x="14" y="0"/>
                    <a:pt x="17" y="1"/>
                    <a:pt x="20" y="3"/>
                  </a:cubicBezTo>
                  <a:cubicBezTo>
                    <a:pt x="22" y="5"/>
                    <a:pt x="23" y="7"/>
                    <a:pt x="21" y="9"/>
                  </a:cubicBezTo>
                  <a:cubicBezTo>
                    <a:pt x="19" y="14"/>
                    <a:pt x="21" y="18"/>
                    <a:pt x="20" y="23"/>
                  </a:cubicBezTo>
                  <a:cubicBezTo>
                    <a:pt x="20" y="25"/>
                    <a:pt x="20" y="26"/>
                    <a:pt x="18" y="26"/>
                  </a:cubicBezTo>
                  <a:cubicBezTo>
                    <a:pt x="15" y="26"/>
                    <a:pt x="12" y="27"/>
                    <a:pt x="9" y="25"/>
                  </a:cubicBezTo>
                  <a:cubicBezTo>
                    <a:pt x="6" y="23"/>
                    <a:pt x="2" y="25"/>
                    <a:pt x="0" y="22"/>
                  </a:cubicBezTo>
                  <a:close/>
                </a:path>
              </a:pathLst>
            </a:custGeom>
            <a:solidFill>
              <a:srgbClr val="E6B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6" name="Freeform 1000">
              <a:extLst>
                <a:ext uri="{FF2B5EF4-FFF2-40B4-BE49-F238E27FC236}">
                  <a16:creationId xmlns:a16="http://schemas.microsoft.com/office/drawing/2014/main" id="{99EA2633-A9AE-89C8-1255-BD8866ACF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0" y="1849"/>
              <a:ext cx="105" cy="88"/>
            </a:xfrm>
            <a:custGeom>
              <a:avLst/>
              <a:gdLst>
                <a:gd name="T0" fmla="*/ 18 w 44"/>
                <a:gd name="T1" fmla="*/ 16 h 37"/>
                <a:gd name="T2" fmla="*/ 16 w 44"/>
                <a:gd name="T3" fmla="*/ 11 h 37"/>
                <a:gd name="T4" fmla="*/ 9 w 44"/>
                <a:gd name="T5" fmla="*/ 8 h 37"/>
                <a:gd name="T6" fmla="*/ 3 w 44"/>
                <a:gd name="T7" fmla="*/ 8 h 37"/>
                <a:gd name="T8" fmla="*/ 0 w 44"/>
                <a:gd name="T9" fmla="*/ 6 h 37"/>
                <a:gd name="T10" fmla="*/ 3 w 44"/>
                <a:gd name="T11" fmla="*/ 3 h 37"/>
                <a:gd name="T12" fmla="*/ 6 w 44"/>
                <a:gd name="T13" fmla="*/ 3 h 37"/>
                <a:gd name="T14" fmla="*/ 14 w 44"/>
                <a:gd name="T15" fmla="*/ 5 h 37"/>
                <a:gd name="T16" fmla="*/ 30 w 44"/>
                <a:gd name="T17" fmla="*/ 14 h 37"/>
                <a:gd name="T18" fmla="*/ 42 w 44"/>
                <a:gd name="T19" fmla="*/ 21 h 37"/>
                <a:gd name="T20" fmla="*/ 44 w 44"/>
                <a:gd name="T21" fmla="*/ 24 h 37"/>
                <a:gd name="T22" fmla="*/ 43 w 44"/>
                <a:gd name="T23" fmla="*/ 37 h 37"/>
                <a:gd name="T24" fmla="*/ 42 w 44"/>
                <a:gd name="T25" fmla="*/ 30 h 37"/>
                <a:gd name="T26" fmla="*/ 37 w 44"/>
                <a:gd name="T27" fmla="*/ 21 h 37"/>
                <a:gd name="T28" fmla="*/ 24 w 44"/>
                <a:gd name="T29" fmla="*/ 12 h 37"/>
                <a:gd name="T30" fmla="*/ 25 w 44"/>
                <a:gd name="T31" fmla="*/ 25 h 37"/>
                <a:gd name="T32" fmla="*/ 22 w 44"/>
                <a:gd name="T33" fmla="*/ 23 h 37"/>
                <a:gd name="T34" fmla="*/ 20 w 44"/>
                <a:gd name="T35" fmla="*/ 14 h 37"/>
                <a:gd name="T36" fmla="*/ 20 w 44"/>
                <a:gd name="T37" fmla="*/ 12 h 37"/>
                <a:gd name="T38" fmla="*/ 20 w 44"/>
                <a:gd name="T39" fmla="*/ 14 h 37"/>
                <a:gd name="T40" fmla="*/ 19 w 44"/>
                <a:gd name="T41" fmla="*/ 17 h 37"/>
                <a:gd name="T42" fmla="*/ 18 w 44"/>
                <a:gd name="T43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37">
                  <a:moveTo>
                    <a:pt x="18" y="16"/>
                  </a:moveTo>
                  <a:cubicBezTo>
                    <a:pt x="18" y="14"/>
                    <a:pt x="19" y="12"/>
                    <a:pt x="16" y="11"/>
                  </a:cubicBezTo>
                  <a:cubicBezTo>
                    <a:pt x="15" y="7"/>
                    <a:pt x="11" y="8"/>
                    <a:pt x="9" y="8"/>
                  </a:cubicBezTo>
                  <a:cubicBezTo>
                    <a:pt x="7" y="8"/>
                    <a:pt x="5" y="8"/>
                    <a:pt x="3" y="8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4"/>
                    <a:pt x="2" y="4"/>
                    <a:pt x="3" y="3"/>
                  </a:cubicBezTo>
                  <a:cubicBezTo>
                    <a:pt x="4" y="3"/>
                    <a:pt x="4" y="0"/>
                    <a:pt x="6" y="3"/>
                  </a:cubicBezTo>
                  <a:cubicBezTo>
                    <a:pt x="8" y="5"/>
                    <a:pt x="12" y="4"/>
                    <a:pt x="14" y="5"/>
                  </a:cubicBezTo>
                  <a:cubicBezTo>
                    <a:pt x="20" y="7"/>
                    <a:pt x="26" y="9"/>
                    <a:pt x="30" y="14"/>
                  </a:cubicBezTo>
                  <a:cubicBezTo>
                    <a:pt x="32" y="19"/>
                    <a:pt x="37" y="19"/>
                    <a:pt x="42" y="21"/>
                  </a:cubicBezTo>
                  <a:cubicBezTo>
                    <a:pt x="43" y="21"/>
                    <a:pt x="44" y="22"/>
                    <a:pt x="44" y="24"/>
                  </a:cubicBezTo>
                  <a:cubicBezTo>
                    <a:pt x="43" y="28"/>
                    <a:pt x="41" y="33"/>
                    <a:pt x="43" y="37"/>
                  </a:cubicBezTo>
                  <a:cubicBezTo>
                    <a:pt x="41" y="35"/>
                    <a:pt x="40" y="33"/>
                    <a:pt x="42" y="30"/>
                  </a:cubicBezTo>
                  <a:cubicBezTo>
                    <a:pt x="44" y="24"/>
                    <a:pt x="43" y="22"/>
                    <a:pt x="37" y="21"/>
                  </a:cubicBezTo>
                  <a:cubicBezTo>
                    <a:pt x="31" y="20"/>
                    <a:pt x="27" y="17"/>
                    <a:pt x="24" y="12"/>
                  </a:cubicBezTo>
                  <a:cubicBezTo>
                    <a:pt x="24" y="16"/>
                    <a:pt x="27" y="20"/>
                    <a:pt x="25" y="25"/>
                  </a:cubicBezTo>
                  <a:cubicBezTo>
                    <a:pt x="23" y="26"/>
                    <a:pt x="21" y="26"/>
                    <a:pt x="22" y="23"/>
                  </a:cubicBezTo>
                  <a:cubicBezTo>
                    <a:pt x="23" y="20"/>
                    <a:pt x="22" y="17"/>
                    <a:pt x="20" y="14"/>
                  </a:cubicBezTo>
                  <a:cubicBezTo>
                    <a:pt x="20" y="13"/>
                    <a:pt x="21" y="13"/>
                    <a:pt x="20" y="12"/>
                  </a:cubicBezTo>
                  <a:cubicBezTo>
                    <a:pt x="20" y="13"/>
                    <a:pt x="20" y="13"/>
                    <a:pt x="20" y="14"/>
                  </a:cubicBezTo>
                  <a:cubicBezTo>
                    <a:pt x="20" y="15"/>
                    <a:pt x="20" y="16"/>
                    <a:pt x="19" y="17"/>
                  </a:cubicBezTo>
                  <a:cubicBezTo>
                    <a:pt x="19" y="17"/>
                    <a:pt x="18" y="17"/>
                    <a:pt x="18" y="16"/>
                  </a:cubicBezTo>
                  <a:close/>
                </a:path>
              </a:pathLst>
            </a:custGeom>
            <a:solidFill>
              <a:srgbClr val="502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7" name="Freeform 1001">
              <a:extLst>
                <a:ext uri="{FF2B5EF4-FFF2-40B4-BE49-F238E27FC236}">
                  <a16:creationId xmlns:a16="http://schemas.microsoft.com/office/drawing/2014/main" id="{193C1412-107E-D072-70E1-8E0517B66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6" y="1932"/>
              <a:ext cx="79" cy="131"/>
            </a:xfrm>
            <a:custGeom>
              <a:avLst/>
              <a:gdLst>
                <a:gd name="T0" fmla="*/ 17 w 33"/>
                <a:gd name="T1" fmla="*/ 21 h 55"/>
                <a:gd name="T2" fmla="*/ 19 w 33"/>
                <a:gd name="T3" fmla="*/ 26 h 55"/>
                <a:gd name="T4" fmla="*/ 31 w 33"/>
                <a:gd name="T5" fmla="*/ 49 h 55"/>
                <a:gd name="T6" fmla="*/ 31 w 33"/>
                <a:gd name="T7" fmla="*/ 55 h 55"/>
                <a:gd name="T8" fmla="*/ 31 w 33"/>
                <a:gd name="T9" fmla="*/ 55 h 55"/>
                <a:gd name="T10" fmla="*/ 20 w 33"/>
                <a:gd name="T11" fmla="*/ 34 h 55"/>
                <a:gd name="T12" fmla="*/ 16 w 33"/>
                <a:gd name="T13" fmla="*/ 27 h 55"/>
                <a:gd name="T14" fmla="*/ 16 w 33"/>
                <a:gd name="T15" fmla="*/ 27 h 55"/>
                <a:gd name="T16" fmla="*/ 5 w 33"/>
                <a:gd name="T17" fmla="*/ 9 h 55"/>
                <a:gd name="T18" fmla="*/ 0 w 33"/>
                <a:gd name="T19" fmla="*/ 0 h 55"/>
                <a:gd name="T20" fmla="*/ 17 w 33"/>
                <a:gd name="T21" fmla="*/ 2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55">
                  <a:moveTo>
                    <a:pt x="17" y="21"/>
                  </a:moveTo>
                  <a:cubicBezTo>
                    <a:pt x="18" y="23"/>
                    <a:pt x="20" y="24"/>
                    <a:pt x="19" y="26"/>
                  </a:cubicBezTo>
                  <a:cubicBezTo>
                    <a:pt x="23" y="34"/>
                    <a:pt x="27" y="41"/>
                    <a:pt x="31" y="49"/>
                  </a:cubicBezTo>
                  <a:cubicBezTo>
                    <a:pt x="32" y="51"/>
                    <a:pt x="33" y="53"/>
                    <a:pt x="31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27" y="48"/>
                    <a:pt x="24" y="41"/>
                    <a:pt x="20" y="34"/>
                  </a:cubicBezTo>
                  <a:cubicBezTo>
                    <a:pt x="19" y="32"/>
                    <a:pt x="18" y="28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4" y="20"/>
                    <a:pt x="9" y="15"/>
                    <a:pt x="5" y="9"/>
                  </a:cubicBezTo>
                  <a:cubicBezTo>
                    <a:pt x="4" y="6"/>
                    <a:pt x="2" y="4"/>
                    <a:pt x="0" y="0"/>
                  </a:cubicBezTo>
                  <a:cubicBezTo>
                    <a:pt x="9" y="5"/>
                    <a:pt x="12" y="14"/>
                    <a:pt x="17" y="21"/>
                  </a:cubicBezTo>
                  <a:close/>
                </a:path>
              </a:pathLst>
            </a:custGeom>
            <a:solidFill>
              <a:srgbClr val="925E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8" name="Freeform 1002">
              <a:extLst>
                <a:ext uri="{FF2B5EF4-FFF2-40B4-BE49-F238E27FC236}">
                  <a16:creationId xmlns:a16="http://schemas.microsoft.com/office/drawing/2014/main" id="{911EC468-A400-F5AB-EA07-7B9BE6B7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951"/>
              <a:ext cx="71" cy="109"/>
            </a:xfrm>
            <a:custGeom>
              <a:avLst/>
              <a:gdLst>
                <a:gd name="T0" fmla="*/ 18 w 30"/>
                <a:gd name="T1" fmla="*/ 19 h 46"/>
                <a:gd name="T2" fmla="*/ 24 w 30"/>
                <a:gd name="T3" fmla="*/ 32 h 46"/>
                <a:gd name="T4" fmla="*/ 30 w 30"/>
                <a:gd name="T5" fmla="*/ 46 h 46"/>
                <a:gd name="T6" fmla="*/ 17 w 30"/>
                <a:gd name="T7" fmla="*/ 22 h 46"/>
                <a:gd name="T8" fmla="*/ 0 w 30"/>
                <a:gd name="T9" fmla="*/ 0 h 46"/>
                <a:gd name="T10" fmla="*/ 7 w 30"/>
                <a:gd name="T11" fmla="*/ 3 h 46"/>
                <a:gd name="T12" fmla="*/ 12 w 30"/>
                <a:gd name="T13" fmla="*/ 11 h 46"/>
                <a:gd name="T14" fmla="*/ 18 w 30"/>
                <a:gd name="T15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46">
                  <a:moveTo>
                    <a:pt x="18" y="19"/>
                  </a:moveTo>
                  <a:cubicBezTo>
                    <a:pt x="19" y="24"/>
                    <a:pt x="22" y="28"/>
                    <a:pt x="24" y="32"/>
                  </a:cubicBezTo>
                  <a:cubicBezTo>
                    <a:pt x="26" y="37"/>
                    <a:pt x="28" y="41"/>
                    <a:pt x="30" y="46"/>
                  </a:cubicBezTo>
                  <a:cubicBezTo>
                    <a:pt x="24" y="39"/>
                    <a:pt x="20" y="30"/>
                    <a:pt x="17" y="22"/>
                  </a:cubicBezTo>
                  <a:cubicBezTo>
                    <a:pt x="13" y="13"/>
                    <a:pt x="4" y="9"/>
                    <a:pt x="0" y="0"/>
                  </a:cubicBezTo>
                  <a:cubicBezTo>
                    <a:pt x="2" y="3"/>
                    <a:pt x="6" y="1"/>
                    <a:pt x="7" y="3"/>
                  </a:cubicBezTo>
                  <a:cubicBezTo>
                    <a:pt x="9" y="5"/>
                    <a:pt x="10" y="8"/>
                    <a:pt x="12" y="11"/>
                  </a:cubicBezTo>
                  <a:cubicBezTo>
                    <a:pt x="14" y="14"/>
                    <a:pt x="15" y="17"/>
                    <a:pt x="18" y="19"/>
                  </a:cubicBezTo>
                  <a:close/>
                </a:path>
              </a:pathLst>
            </a:custGeom>
            <a:solidFill>
              <a:srgbClr val="9560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9" name="Freeform 1003">
              <a:extLst>
                <a:ext uri="{FF2B5EF4-FFF2-40B4-BE49-F238E27FC236}">
                  <a16:creationId xmlns:a16="http://schemas.microsoft.com/office/drawing/2014/main" id="{61304DAF-400B-5AF1-D98F-0625B8FCD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" y="1883"/>
              <a:ext cx="23" cy="49"/>
            </a:xfrm>
            <a:custGeom>
              <a:avLst/>
              <a:gdLst>
                <a:gd name="T0" fmla="*/ 2 w 10"/>
                <a:gd name="T1" fmla="*/ 3 h 21"/>
                <a:gd name="T2" fmla="*/ 3 w 10"/>
                <a:gd name="T3" fmla="*/ 0 h 21"/>
                <a:gd name="T4" fmla="*/ 3 w 10"/>
                <a:gd name="T5" fmla="*/ 0 h 21"/>
                <a:gd name="T6" fmla="*/ 6 w 10"/>
                <a:gd name="T7" fmla="*/ 9 h 21"/>
                <a:gd name="T8" fmla="*/ 8 w 10"/>
                <a:gd name="T9" fmla="*/ 11 h 21"/>
                <a:gd name="T10" fmla="*/ 8 w 10"/>
                <a:gd name="T11" fmla="*/ 14 h 21"/>
                <a:gd name="T12" fmla="*/ 8 w 10"/>
                <a:gd name="T13" fmla="*/ 21 h 21"/>
                <a:gd name="T14" fmla="*/ 1 w 10"/>
                <a:gd name="T15" fmla="*/ 20 h 21"/>
                <a:gd name="T16" fmla="*/ 1 w 10"/>
                <a:gd name="T17" fmla="*/ 11 h 21"/>
                <a:gd name="T18" fmla="*/ 2 w 10"/>
                <a:gd name="T19" fmla="*/ 5 h 21"/>
                <a:gd name="T20" fmla="*/ 2 w 10"/>
                <a:gd name="T21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21">
                  <a:moveTo>
                    <a:pt x="2" y="3"/>
                  </a:moveTo>
                  <a:cubicBezTo>
                    <a:pt x="3" y="2"/>
                    <a:pt x="1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6" y="2"/>
                    <a:pt x="8" y="5"/>
                    <a:pt x="6" y="9"/>
                  </a:cubicBezTo>
                  <a:cubicBezTo>
                    <a:pt x="5" y="11"/>
                    <a:pt x="6" y="11"/>
                    <a:pt x="8" y="11"/>
                  </a:cubicBezTo>
                  <a:cubicBezTo>
                    <a:pt x="7" y="12"/>
                    <a:pt x="6" y="14"/>
                    <a:pt x="8" y="14"/>
                  </a:cubicBezTo>
                  <a:cubicBezTo>
                    <a:pt x="10" y="17"/>
                    <a:pt x="9" y="19"/>
                    <a:pt x="8" y="21"/>
                  </a:cubicBezTo>
                  <a:cubicBezTo>
                    <a:pt x="6" y="21"/>
                    <a:pt x="3" y="20"/>
                    <a:pt x="1" y="20"/>
                  </a:cubicBezTo>
                  <a:cubicBezTo>
                    <a:pt x="3" y="17"/>
                    <a:pt x="2" y="14"/>
                    <a:pt x="1" y="11"/>
                  </a:cubicBezTo>
                  <a:cubicBezTo>
                    <a:pt x="1" y="9"/>
                    <a:pt x="0" y="5"/>
                    <a:pt x="2" y="5"/>
                  </a:cubicBezTo>
                  <a:cubicBezTo>
                    <a:pt x="4" y="4"/>
                    <a:pt x="2" y="4"/>
                    <a:pt x="2" y="3"/>
                  </a:cubicBezTo>
                  <a:close/>
                </a:path>
              </a:pathLst>
            </a:custGeom>
            <a:solidFill>
              <a:srgbClr val="E6B5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0" name="Freeform 1004">
              <a:extLst>
                <a:ext uri="{FF2B5EF4-FFF2-40B4-BE49-F238E27FC236}">
                  <a16:creationId xmlns:a16="http://schemas.microsoft.com/office/drawing/2014/main" id="{6BC44121-6CE1-B38A-E6AD-020962CE1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" y="1935"/>
              <a:ext cx="40" cy="64"/>
            </a:xfrm>
            <a:custGeom>
              <a:avLst/>
              <a:gdLst>
                <a:gd name="T0" fmla="*/ 16 w 17"/>
                <a:gd name="T1" fmla="*/ 27 h 27"/>
                <a:gd name="T2" fmla="*/ 12 w 17"/>
                <a:gd name="T3" fmla="*/ 21 h 27"/>
                <a:gd name="T4" fmla="*/ 0 w 17"/>
                <a:gd name="T5" fmla="*/ 0 h 27"/>
                <a:gd name="T6" fmla="*/ 5 w 17"/>
                <a:gd name="T7" fmla="*/ 3 h 27"/>
                <a:gd name="T8" fmla="*/ 17 w 17"/>
                <a:gd name="T9" fmla="*/ 25 h 27"/>
                <a:gd name="T10" fmla="*/ 16 w 17"/>
                <a:gd name="T11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7">
                  <a:moveTo>
                    <a:pt x="16" y="27"/>
                  </a:moveTo>
                  <a:cubicBezTo>
                    <a:pt x="15" y="25"/>
                    <a:pt x="13" y="23"/>
                    <a:pt x="12" y="21"/>
                  </a:cubicBezTo>
                  <a:cubicBezTo>
                    <a:pt x="8" y="15"/>
                    <a:pt x="4" y="8"/>
                    <a:pt x="0" y="0"/>
                  </a:cubicBezTo>
                  <a:cubicBezTo>
                    <a:pt x="2" y="1"/>
                    <a:pt x="4" y="1"/>
                    <a:pt x="5" y="3"/>
                  </a:cubicBezTo>
                  <a:cubicBezTo>
                    <a:pt x="11" y="10"/>
                    <a:pt x="13" y="18"/>
                    <a:pt x="17" y="25"/>
                  </a:cubicBezTo>
                  <a:cubicBezTo>
                    <a:pt x="17" y="26"/>
                    <a:pt x="16" y="26"/>
                    <a:pt x="16" y="27"/>
                  </a:cubicBezTo>
                  <a:close/>
                </a:path>
              </a:pathLst>
            </a:custGeom>
            <a:solidFill>
              <a:srgbClr val="935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1" name="Freeform 1005">
              <a:extLst>
                <a:ext uri="{FF2B5EF4-FFF2-40B4-BE49-F238E27FC236}">
                  <a16:creationId xmlns:a16="http://schemas.microsoft.com/office/drawing/2014/main" id="{D43B466D-BDAD-7F35-EDB0-6C70749DA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0" y="1899"/>
              <a:ext cx="38" cy="40"/>
            </a:xfrm>
            <a:custGeom>
              <a:avLst/>
              <a:gdLst>
                <a:gd name="T0" fmla="*/ 0 w 16"/>
                <a:gd name="T1" fmla="*/ 14 h 17"/>
                <a:gd name="T2" fmla="*/ 0 w 16"/>
                <a:gd name="T3" fmla="*/ 7 h 17"/>
                <a:gd name="T4" fmla="*/ 16 w 16"/>
                <a:gd name="T5" fmla="*/ 4 h 17"/>
                <a:gd name="T6" fmla="*/ 2 w 16"/>
                <a:gd name="T7" fmla="*/ 10 h 17"/>
                <a:gd name="T8" fmla="*/ 5 w 16"/>
                <a:gd name="T9" fmla="*/ 17 h 17"/>
                <a:gd name="T10" fmla="*/ 0 w 16"/>
                <a:gd name="T11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7">
                  <a:moveTo>
                    <a:pt x="0" y="14"/>
                  </a:moveTo>
                  <a:cubicBezTo>
                    <a:pt x="0" y="12"/>
                    <a:pt x="0" y="10"/>
                    <a:pt x="0" y="7"/>
                  </a:cubicBezTo>
                  <a:cubicBezTo>
                    <a:pt x="3" y="1"/>
                    <a:pt x="7" y="0"/>
                    <a:pt x="16" y="4"/>
                  </a:cubicBezTo>
                  <a:cubicBezTo>
                    <a:pt x="9" y="3"/>
                    <a:pt x="5" y="5"/>
                    <a:pt x="2" y="10"/>
                  </a:cubicBezTo>
                  <a:cubicBezTo>
                    <a:pt x="0" y="13"/>
                    <a:pt x="3" y="15"/>
                    <a:pt x="5" y="17"/>
                  </a:cubicBezTo>
                  <a:cubicBezTo>
                    <a:pt x="2" y="16"/>
                    <a:pt x="1" y="16"/>
                    <a:pt x="0" y="14"/>
                  </a:cubicBezTo>
                  <a:close/>
                </a:path>
              </a:pathLst>
            </a:custGeom>
            <a:solidFill>
              <a:srgbClr val="8A7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2" name="Freeform 1006">
              <a:extLst>
                <a:ext uri="{FF2B5EF4-FFF2-40B4-BE49-F238E27FC236}">
                  <a16:creationId xmlns:a16="http://schemas.microsoft.com/office/drawing/2014/main" id="{3BB69122-9B48-7BB3-C8E8-7D844EDDD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7" y="1816"/>
              <a:ext cx="102" cy="62"/>
            </a:xfrm>
            <a:custGeom>
              <a:avLst/>
              <a:gdLst>
                <a:gd name="T0" fmla="*/ 14 w 43"/>
                <a:gd name="T1" fmla="*/ 8 h 26"/>
                <a:gd name="T2" fmla="*/ 12 w 43"/>
                <a:gd name="T3" fmla="*/ 6 h 26"/>
                <a:gd name="T4" fmla="*/ 13 w 43"/>
                <a:gd name="T5" fmla="*/ 3 h 26"/>
                <a:gd name="T6" fmla="*/ 24 w 43"/>
                <a:gd name="T7" fmla="*/ 0 h 26"/>
                <a:gd name="T8" fmla="*/ 32 w 43"/>
                <a:gd name="T9" fmla="*/ 1 h 26"/>
                <a:gd name="T10" fmla="*/ 40 w 43"/>
                <a:gd name="T11" fmla="*/ 0 h 26"/>
                <a:gd name="T12" fmla="*/ 43 w 43"/>
                <a:gd name="T13" fmla="*/ 6 h 26"/>
                <a:gd name="T14" fmla="*/ 43 w 43"/>
                <a:gd name="T15" fmla="*/ 10 h 26"/>
                <a:gd name="T16" fmla="*/ 33 w 43"/>
                <a:gd name="T17" fmla="*/ 14 h 26"/>
                <a:gd name="T18" fmla="*/ 30 w 43"/>
                <a:gd name="T19" fmla="*/ 14 h 26"/>
                <a:gd name="T20" fmla="*/ 25 w 43"/>
                <a:gd name="T21" fmla="*/ 14 h 26"/>
                <a:gd name="T22" fmla="*/ 11 w 43"/>
                <a:gd name="T23" fmla="*/ 20 h 26"/>
                <a:gd name="T24" fmla="*/ 7 w 43"/>
                <a:gd name="T25" fmla="*/ 21 h 26"/>
                <a:gd name="T26" fmla="*/ 3 w 43"/>
                <a:gd name="T27" fmla="*/ 24 h 26"/>
                <a:gd name="T28" fmla="*/ 3 w 43"/>
                <a:gd name="T29" fmla="*/ 25 h 26"/>
                <a:gd name="T30" fmla="*/ 1 w 43"/>
                <a:gd name="T31" fmla="*/ 24 h 26"/>
                <a:gd name="T32" fmla="*/ 4 w 43"/>
                <a:gd name="T33" fmla="*/ 12 h 26"/>
                <a:gd name="T34" fmla="*/ 9 w 43"/>
                <a:gd name="T35" fmla="*/ 12 h 26"/>
                <a:gd name="T36" fmla="*/ 12 w 43"/>
                <a:gd name="T37" fmla="*/ 12 h 26"/>
                <a:gd name="T38" fmla="*/ 9 w 43"/>
                <a:gd name="T39" fmla="*/ 11 h 26"/>
                <a:gd name="T40" fmla="*/ 7 w 43"/>
                <a:gd name="T41" fmla="*/ 9 h 26"/>
                <a:gd name="T42" fmla="*/ 10 w 43"/>
                <a:gd name="T43" fmla="*/ 8 h 26"/>
                <a:gd name="T44" fmla="*/ 14 w 43"/>
                <a:gd name="T45" fmla="*/ 8 h 26"/>
                <a:gd name="T46" fmla="*/ 23 w 43"/>
                <a:gd name="T47" fmla="*/ 9 h 26"/>
                <a:gd name="T48" fmla="*/ 28 w 43"/>
                <a:gd name="T49" fmla="*/ 8 h 26"/>
                <a:gd name="T50" fmla="*/ 31 w 43"/>
                <a:gd name="T51" fmla="*/ 5 h 26"/>
                <a:gd name="T52" fmla="*/ 30 w 43"/>
                <a:gd name="T53" fmla="*/ 4 h 26"/>
                <a:gd name="T54" fmla="*/ 28 w 43"/>
                <a:gd name="T55" fmla="*/ 8 h 26"/>
                <a:gd name="T56" fmla="*/ 22 w 43"/>
                <a:gd name="T57" fmla="*/ 9 h 26"/>
                <a:gd name="T58" fmla="*/ 20 w 43"/>
                <a:gd name="T59" fmla="*/ 9 h 26"/>
                <a:gd name="T60" fmla="*/ 14 w 43"/>
                <a:gd name="T61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3" h="26">
                  <a:moveTo>
                    <a:pt x="14" y="8"/>
                  </a:moveTo>
                  <a:cubicBezTo>
                    <a:pt x="14" y="7"/>
                    <a:pt x="13" y="7"/>
                    <a:pt x="12" y="6"/>
                  </a:cubicBezTo>
                  <a:cubicBezTo>
                    <a:pt x="10" y="4"/>
                    <a:pt x="12" y="3"/>
                    <a:pt x="13" y="3"/>
                  </a:cubicBezTo>
                  <a:cubicBezTo>
                    <a:pt x="18" y="5"/>
                    <a:pt x="20" y="1"/>
                    <a:pt x="24" y="0"/>
                  </a:cubicBezTo>
                  <a:cubicBezTo>
                    <a:pt x="27" y="0"/>
                    <a:pt x="29" y="1"/>
                    <a:pt x="32" y="1"/>
                  </a:cubicBezTo>
                  <a:cubicBezTo>
                    <a:pt x="34" y="0"/>
                    <a:pt x="37" y="0"/>
                    <a:pt x="40" y="0"/>
                  </a:cubicBezTo>
                  <a:cubicBezTo>
                    <a:pt x="41" y="2"/>
                    <a:pt x="42" y="4"/>
                    <a:pt x="43" y="6"/>
                  </a:cubicBezTo>
                  <a:cubicBezTo>
                    <a:pt x="43" y="7"/>
                    <a:pt x="43" y="9"/>
                    <a:pt x="43" y="10"/>
                  </a:cubicBezTo>
                  <a:cubicBezTo>
                    <a:pt x="39" y="9"/>
                    <a:pt x="36" y="10"/>
                    <a:pt x="33" y="14"/>
                  </a:cubicBezTo>
                  <a:cubicBezTo>
                    <a:pt x="32" y="15"/>
                    <a:pt x="31" y="15"/>
                    <a:pt x="30" y="14"/>
                  </a:cubicBezTo>
                  <a:cubicBezTo>
                    <a:pt x="28" y="13"/>
                    <a:pt x="26" y="13"/>
                    <a:pt x="25" y="14"/>
                  </a:cubicBezTo>
                  <a:cubicBezTo>
                    <a:pt x="21" y="18"/>
                    <a:pt x="15" y="18"/>
                    <a:pt x="11" y="20"/>
                  </a:cubicBezTo>
                  <a:cubicBezTo>
                    <a:pt x="10" y="21"/>
                    <a:pt x="9" y="22"/>
                    <a:pt x="7" y="21"/>
                  </a:cubicBezTo>
                  <a:cubicBezTo>
                    <a:pt x="4" y="20"/>
                    <a:pt x="4" y="22"/>
                    <a:pt x="3" y="24"/>
                  </a:cubicBezTo>
                  <a:cubicBezTo>
                    <a:pt x="3" y="25"/>
                    <a:pt x="4" y="26"/>
                    <a:pt x="3" y="25"/>
                  </a:cubicBezTo>
                  <a:cubicBezTo>
                    <a:pt x="3" y="24"/>
                    <a:pt x="0" y="26"/>
                    <a:pt x="1" y="24"/>
                  </a:cubicBezTo>
                  <a:cubicBezTo>
                    <a:pt x="2" y="20"/>
                    <a:pt x="3" y="16"/>
                    <a:pt x="4" y="12"/>
                  </a:cubicBezTo>
                  <a:cubicBezTo>
                    <a:pt x="5" y="8"/>
                    <a:pt x="7" y="12"/>
                    <a:pt x="9" y="12"/>
                  </a:cubicBezTo>
                  <a:cubicBezTo>
                    <a:pt x="10" y="12"/>
                    <a:pt x="11" y="13"/>
                    <a:pt x="12" y="12"/>
                  </a:cubicBezTo>
                  <a:cubicBezTo>
                    <a:pt x="11" y="11"/>
                    <a:pt x="10" y="11"/>
                    <a:pt x="9" y="11"/>
                  </a:cubicBezTo>
                  <a:cubicBezTo>
                    <a:pt x="8" y="10"/>
                    <a:pt x="7" y="10"/>
                    <a:pt x="7" y="9"/>
                  </a:cubicBezTo>
                  <a:cubicBezTo>
                    <a:pt x="8" y="7"/>
                    <a:pt x="10" y="8"/>
                    <a:pt x="10" y="8"/>
                  </a:cubicBezTo>
                  <a:cubicBezTo>
                    <a:pt x="11" y="7"/>
                    <a:pt x="13" y="9"/>
                    <a:pt x="14" y="8"/>
                  </a:cubicBezTo>
                  <a:cubicBezTo>
                    <a:pt x="17" y="11"/>
                    <a:pt x="20" y="11"/>
                    <a:pt x="23" y="9"/>
                  </a:cubicBezTo>
                  <a:cubicBezTo>
                    <a:pt x="24" y="8"/>
                    <a:pt x="26" y="9"/>
                    <a:pt x="28" y="8"/>
                  </a:cubicBezTo>
                  <a:cubicBezTo>
                    <a:pt x="28" y="7"/>
                    <a:pt x="31" y="7"/>
                    <a:pt x="31" y="5"/>
                  </a:cubicBezTo>
                  <a:cubicBezTo>
                    <a:pt x="31" y="5"/>
                    <a:pt x="31" y="4"/>
                    <a:pt x="30" y="4"/>
                  </a:cubicBezTo>
                  <a:cubicBezTo>
                    <a:pt x="28" y="4"/>
                    <a:pt x="29" y="7"/>
                    <a:pt x="28" y="8"/>
                  </a:cubicBezTo>
                  <a:cubicBezTo>
                    <a:pt x="26" y="8"/>
                    <a:pt x="24" y="5"/>
                    <a:pt x="22" y="9"/>
                  </a:cubicBezTo>
                  <a:cubicBezTo>
                    <a:pt x="22" y="9"/>
                    <a:pt x="21" y="9"/>
                    <a:pt x="20" y="9"/>
                  </a:cubicBezTo>
                  <a:cubicBezTo>
                    <a:pt x="18" y="7"/>
                    <a:pt x="16" y="8"/>
                    <a:pt x="14" y="8"/>
                  </a:cubicBezTo>
                  <a:close/>
                </a:path>
              </a:pathLst>
            </a:custGeom>
            <a:solidFill>
              <a:srgbClr val="2654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3" name="Freeform 1007">
              <a:extLst>
                <a:ext uri="{FF2B5EF4-FFF2-40B4-BE49-F238E27FC236}">
                  <a16:creationId xmlns:a16="http://schemas.microsoft.com/office/drawing/2014/main" id="{93EFEE5D-F6B9-0373-DAA2-D09DA1F98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9" y="1821"/>
              <a:ext cx="21" cy="19"/>
            </a:xfrm>
            <a:custGeom>
              <a:avLst/>
              <a:gdLst>
                <a:gd name="T0" fmla="*/ 0 w 9"/>
                <a:gd name="T1" fmla="*/ 4 h 8"/>
                <a:gd name="T2" fmla="*/ 6 w 9"/>
                <a:gd name="T3" fmla="*/ 1 h 8"/>
                <a:gd name="T4" fmla="*/ 8 w 9"/>
                <a:gd name="T5" fmla="*/ 6 h 8"/>
                <a:gd name="T6" fmla="*/ 3 w 9"/>
                <a:gd name="T7" fmla="*/ 7 h 8"/>
                <a:gd name="T8" fmla="*/ 0 w 9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0" y="4"/>
                  </a:moveTo>
                  <a:cubicBezTo>
                    <a:pt x="0" y="0"/>
                    <a:pt x="3" y="0"/>
                    <a:pt x="6" y="1"/>
                  </a:cubicBezTo>
                  <a:cubicBezTo>
                    <a:pt x="7" y="3"/>
                    <a:pt x="9" y="4"/>
                    <a:pt x="8" y="6"/>
                  </a:cubicBezTo>
                  <a:cubicBezTo>
                    <a:pt x="7" y="7"/>
                    <a:pt x="5" y="7"/>
                    <a:pt x="3" y="7"/>
                  </a:cubicBezTo>
                  <a:cubicBezTo>
                    <a:pt x="0" y="8"/>
                    <a:pt x="2" y="4"/>
                    <a:pt x="0" y="4"/>
                  </a:cubicBezTo>
                  <a:close/>
                </a:path>
              </a:pathLst>
            </a:custGeom>
            <a:solidFill>
              <a:srgbClr val="1E60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4" name="Freeform 1008">
              <a:extLst>
                <a:ext uri="{FF2B5EF4-FFF2-40B4-BE49-F238E27FC236}">
                  <a16:creationId xmlns:a16="http://schemas.microsoft.com/office/drawing/2014/main" id="{AF30CD68-32B8-9224-73B2-18F2CDF7C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8" y="1854"/>
              <a:ext cx="19" cy="10"/>
            </a:xfrm>
            <a:custGeom>
              <a:avLst/>
              <a:gdLst>
                <a:gd name="T0" fmla="*/ 8 w 8"/>
                <a:gd name="T1" fmla="*/ 1 h 4"/>
                <a:gd name="T2" fmla="*/ 6 w 8"/>
                <a:gd name="T3" fmla="*/ 3 h 4"/>
                <a:gd name="T4" fmla="*/ 0 w 8"/>
                <a:gd name="T5" fmla="*/ 0 h 4"/>
                <a:gd name="T6" fmla="*/ 4 w 8"/>
                <a:gd name="T7" fmla="*/ 0 h 4"/>
                <a:gd name="T8" fmla="*/ 8 w 8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8" y="1"/>
                  </a:moveTo>
                  <a:cubicBezTo>
                    <a:pt x="8" y="4"/>
                    <a:pt x="7" y="3"/>
                    <a:pt x="6" y="3"/>
                  </a:cubicBezTo>
                  <a:cubicBezTo>
                    <a:pt x="1" y="4"/>
                    <a:pt x="0" y="3"/>
                    <a:pt x="0" y="0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5" y="0"/>
                    <a:pt x="7" y="0"/>
                    <a:pt x="8" y="1"/>
                  </a:cubicBezTo>
                  <a:close/>
                </a:path>
              </a:pathLst>
            </a:custGeom>
            <a:solidFill>
              <a:srgbClr val="A79A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075" name="Grupo 2074">
            <a:extLst>
              <a:ext uri="{FF2B5EF4-FFF2-40B4-BE49-F238E27FC236}">
                <a16:creationId xmlns:a16="http://schemas.microsoft.com/office/drawing/2014/main" id="{6879B58D-96D0-F22C-BBBC-363E01A0AA41}"/>
              </a:ext>
            </a:extLst>
          </p:cNvPr>
          <p:cNvGrpSpPr/>
          <p:nvPr/>
        </p:nvGrpSpPr>
        <p:grpSpPr>
          <a:xfrm>
            <a:off x="3286125" y="1006476"/>
            <a:ext cx="2382838" cy="3892550"/>
            <a:chOff x="3286125" y="1006476"/>
            <a:chExt cx="2382838" cy="3892550"/>
          </a:xfrm>
        </p:grpSpPr>
        <p:grpSp>
          <p:nvGrpSpPr>
            <p:cNvPr id="7" name="Group 607">
              <a:extLst>
                <a:ext uri="{FF2B5EF4-FFF2-40B4-BE49-F238E27FC236}">
                  <a16:creationId xmlns:a16="http://schemas.microsoft.com/office/drawing/2014/main" id="{6CDF17E4-B611-0DBB-66F2-9DB268F677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0413" y="1047751"/>
              <a:ext cx="2338388" cy="3851275"/>
              <a:chOff x="2079" y="660"/>
              <a:chExt cx="1473" cy="2426"/>
            </a:xfrm>
          </p:grpSpPr>
          <p:sp>
            <p:nvSpPr>
              <p:cNvPr id="1475" name="Freeform 407">
                <a:extLst>
                  <a:ext uri="{FF2B5EF4-FFF2-40B4-BE49-F238E27FC236}">
                    <a16:creationId xmlns:a16="http://schemas.microsoft.com/office/drawing/2014/main" id="{D8CA2289-AD8E-3F47-E253-BF75B9164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8" y="2307"/>
                <a:ext cx="121" cy="80"/>
              </a:xfrm>
              <a:custGeom>
                <a:avLst/>
                <a:gdLst>
                  <a:gd name="T0" fmla="*/ 27 w 51"/>
                  <a:gd name="T1" fmla="*/ 14 h 34"/>
                  <a:gd name="T2" fmla="*/ 46 w 51"/>
                  <a:gd name="T3" fmla="*/ 21 h 34"/>
                  <a:gd name="T4" fmla="*/ 35 w 51"/>
                  <a:gd name="T5" fmla="*/ 23 h 34"/>
                  <a:gd name="T6" fmla="*/ 49 w 51"/>
                  <a:gd name="T7" fmla="*/ 28 h 34"/>
                  <a:gd name="T8" fmla="*/ 49 w 51"/>
                  <a:gd name="T9" fmla="*/ 30 h 34"/>
                  <a:gd name="T10" fmla="*/ 27 w 51"/>
                  <a:gd name="T11" fmla="*/ 23 h 34"/>
                  <a:gd name="T12" fmla="*/ 42 w 51"/>
                  <a:gd name="T13" fmla="*/ 29 h 34"/>
                  <a:gd name="T14" fmla="*/ 49 w 51"/>
                  <a:gd name="T15" fmla="*/ 31 h 34"/>
                  <a:gd name="T16" fmla="*/ 49 w 51"/>
                  <a:gd name="T17" fmla="*/ 33 h 34"/>
                  <a:gd name="T18" fmla="*/ 41 w 51"/>
                  <a:gd name="T19" fmla="*/ 32 h 34"/>
                  <a:gd name="T20" fmla="*/ 8 w 51"/>
                  <a:gd name="T21" fmla="*/ 16 h 34"/>
                  <a:gd name="T22" fmla="*/ 7 w 51"/>
                  <a:gd name="T23" fmla="*/ 12 h 34"/>
                  <a:gd name="T24" fmla="*/ 4 w 51"/>
                  <a:gd name="T25" fmla="*/ 6 h 34"/>
                  <a:gd name="T26" fmla="*/ 2 w 51"/>
                  <a:gd name="T27" fmla="*/ 4 h 34"/>
                  <a:gd name="T28" fmla="*/ 1 w 51"/>
                  <a:gd name="T29" fmla="*/ 1 h 34"/>
                  <a:gd name="T30" fmla="*/ 4 w 51"/>
                  <a:gd name="T31" fmla="*/ 1 h 34"/>
                  <a:gd name="T32" fmla="*/ 22 w 51"/>
                  <a:gd name="T33" fmla="*/ 11 h 34"/>
                  <a:gd name="T34" fmla="*/ 27 w 51"/>
                  <a:gd name="T35" fmla="*/ 14 h 34"/>
                  <a:gd name="T36" fmla="*/ 27 w 51"/>
                  <a:gd name="T37" fmla="*/ 1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1" h="34">
                    <a:moveTo>
                      <a:pt x="27" y="14"/>
                    </a:moveTo>
                    <a:cubicBezTo>
                      <a:pt x="33" y="18"/>
                      <a:pt x="39" y="19"/>
                      <a:pt x="46" y="21"/>
                    </a:cubicBezTo>
                    <a:cubicBezTo>
                      <a:pt x="42" y="23"/>
                      <a:pt x="38" y="24"/>
                      <a:pt x="35" y="23"/>
                    </a:cubicBezTo>
                    <a:cubicBezTo>
                      <a:pt x="39" y="27"/>
                      <a:pt x="45" y="25"/>
                      <a:pt x="49" y="28"/>
                    </a:cubicBezTo>
                    <a:cubicBezTo>
                      <a:pt x="49" y="29"/>
                      <a:pt x="49" y="29"/>
                      <a:pt x="49" y="30"/>
                    </a:cubicBezTo>
                    <a:cubicBezTo>
                      <a:pt x="42" y="27"/>
                      <a:pt x="34" y="25"/>
                      <a:pt x="27" y="23"/>
                    </a:cubicBezTo>
                    <a:cubicBezTo>
                      <a:pt x="32" y="26"/>
                      <a:pt x="37" y="28"/>
                      <a:pt x="42" y="29"/>
                    </a:cubicBezTo>
                    <a:cubicBezTo>
                      <a:pt x="44" y="30"/>
                      <a:pt x="47" y="30"/>
                      <a:pt x="49" y="31"/>
                    </a:cubicBezTo>
                    <a:cubicBezTo>
                      <a:pt x="51" y="32"/>
                      <a:pt x="50" y="33"/>
                      <a:pt x="49" y="33"/>
                    </a:cubicBezTo>
                    <a:cubicBezTo>
                      <a:pt x="46" y="34"/>
                      <a:pt x="44" y="33"/>
                      <a:pt x="41" y="32"/>
                    </a:cubicBezTo>
                    <a:cubicBezTo>
                      <a:pt x="29" y="29"/>
                      <a:pt x="19" y="23"/>
                      <a:pt x="8" y="16"/>
                    </a:cubicBezTo>
                    <a:cubicBezTo>
                      <a:pt x="7" y="16"/>
                      <a:pt x="4" y="15"/>
                      <a:pt x="7" y="12"/>
                    </a:cubicBezTo>
                    <a:cubicBezTo>
                      <a:pt x="8" y="10"/>
                      <a:pt x="4" y="8"/>
                      <a:pt x="4" y="6"/>
                    </a:cubicBezTo>
                    <a:cubicBezTo>
                      <a:pt x="3" y="6"/>
                      <a:pt x="3" y="5"/>
                      <a:pt x="2" y="4"/>
                    </a:cubicBezTo>
                    <a:cubicBezTo>
                      <a:pt x="1" y="4"/>
                      <a:pt x="0" y="2"/>
                      <a:pt x="1" y="1"/>
                    </a:cubicBezTo>
                    <a:cubicBezTo>
                      <a:pt x="2" y="0"/>
                      <a:pt x="3" y="2"/>
                      <a:pt x="4" y="1"/>
                    </a:cubicBezTo>
                    <a:cubicBezTo>
                      <a:pt x="11" y="4"/>
                      <a:pt x="16" y="7"/>
                      <a:pt x="22" y="11"/>
                    </a:cubicBezTo>
                    <a:cubicBezTo>
                      <a:pt x="24" y="12"/>
                      <a:pt x="25" y="13"/>
                      <a:pt x="27" y="14"/>
                    </a:cubicBezTo>
                    <a:cubicBezTo>
                      <a:pt x="27" y="14"/>
                      <a:pt x="27" y="14"/>
                      <a:pt x="27" y="14"/>
                    </a:cubicBezTo>
                    <a:close/>
                  </a:path>
                </a:pathLst>
              </a:custGeom>
              <a:solidFill>
                <a:srgbClr val="323F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6" name="Freeform 408">
                <a:extLst>
                  <a:ext uri="{FF2B5EF4-FFF2-40B4-BE49-F238E27FC236}">
                    <a16:creationId xmlns:a16="http://schemas.microsoft.com/office/drawing/2014/main" id="{D7C94CAC-629C-45A4-2258-1D8D68B2C1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9" y="2454"/>
                <a:ext cx="62" cy="132"/>
              </a:xfrm>
              <a:custGeom>
                <a:avLst/>
                <a:gdLst>
                  <a:gd name="T0" fmla="*/ 14 w 26"/>
                  <a:gd name="T1" fmla="*/ 2 h 56"/>
                  <a:gd name="T2" fmla="*/ 13 w 26"/>
                  <a:gd name="T3" fmla="*/ 5 h 56"/>
                  <a:gd name="T4" fmla="*/ 21 w 26"/>
                  <a:gd name="T5" fmla="*/ 13 h 56"/>
                  <a:gd name="T6" fmla="*/ 25 w 26"/>
                  <a:gd name="T7" fmla="*/ 16 h 56"/>
                  <a:gd name="T8" fmla="*/ 15 w 26"/>
                  <a:gd name="T9" fmla="*/ 11 h 56"/>
                  <a:gd name="T10" fmla="*/ 26 w 26"/>
                  <a:gd name="T11" fmla="*/ 25 h 56"/>
                  <a:gd name="T12" fmla="*/ 18 w 26"/>
                  <a:gd name="T13" fmla="*/ 22 h 56"/>
                  <a:gd name="T14" fmla="*/ 11 w 26"/>
                  <a:gd name="T15" fmla="*/ 24 h 56"/>
                  <a:gd name="T16" fmla="*/ 12 w 26"/>
                  <a:gd name="T17" fmla="*/ 25 h 56"/>
                  <a:gd name="T18" fmla="*/ 13 w 26"/>
                  <a:gd name="T19" fmla="*/ 37 h 56"/>
                  <a:gd name="T20" fmla="*/ 15 w 26"/>
                  <a:gd name="T21" fmla="*/ 40 h 56"/>
                  <a:gd name="T22" fmla="*/ 8 w 26"/>
                  <a:gd name="T23" fmla="*/ 35 h 56"/>
                  <a:gd name="T24" fmla="*/ 5 w 26"/>
                  <a:gd name="T25" fmla="*/ 34 h 56"/>
                  <a:gd name="T26" fmla="*/ 4 w 26"/>
                  <a:gd name="T27" fmla="*/ 38 h 56"/>
                  <a:gd name="T28" fmla="*/ 8 w 26"/>
                  <a:gd name="T29" fmla="*/ 46 h 56"/>
                  <a:gd name="T30" fmla="*/ 11 w 26"/>
                  <a:gd name="T31" fmla="*/ 56 h 56"/>
                  <a:gd name="T32" fmla="*/ 1 w 26"/>
                  <a:gd name="T33" fmla="*/ 39 h 56"/>
                  <a:gd name="T34" fmla="*/ 1 w 26"/>
                  <a:gd name="T35" fmla="*/ 28 h 56"/>
                  <a:gd name="T36" fmla="*/ 4 w 26"/>
                  <a:gd name="T37" fmla="*/ 20 h 56"/>
                  <a:gd name="T38" fmla="*/ 6 w 26"/>
                  <a:gd name="T39" fmla="*/ 10 h 56"/>
                  <a:gd name="T40" fmla="*/ 13 w 26"/>
                  <a:gd name="T41" fmla="*/ 16 h 56"/>
                  <a:gd name="T42" fmla="*/ 11 w 26"/>
                  <a:gd name="T43" fmla="*/ 0 h 56"/>
                  <a:gd name="T44" fmla="*/ 14 w 26"/>
                  <a:gd name="T45" fmla="*/ 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56">
                    <a:moveTo>
                      <a:pt x="14" y="2"/>
                    </a:moveTo>
                    <a:cubicBezTo>
                      <a:pt x="11" y="3"/>
                      <a:pt x="12" y="4"/>
                      <a:pt x="13" y="5"/>
                    </a:cubicBezTo>
                    <a:cubicBezTo>
                      <a:pt x="15" y="8"/>
                      <a:pt x="18" y="11"/>
                      <a:pt x="21" y="13"/>
                    </a:cubicBezTo>
                    <a:cubicBezTo>
                      <a:pt x="22" y="14"/>
                      <a:pt x="24" y="15"/>
                      <a:pt x="25" y="16"/>
                    </a:cubicBezTo>
                    <a:cubicBezTo>
                      <a:pt x="21" y="15"/>
                      <a:pt x="18" y="13"/>
                      <a:pt x="15" y="11"/>
                    </a:cubicBezTo>
                    <a:cubicBezTo>
                      <a:pt x="15" y="19"/>
                      <a:pt x="20" y="22"/>
                      <a:pt x="26" y="25"/>
                    </a:cubicBezTo>
                    <a:cubicBezTo>
                      <a:pt x="23" y="25"/>
                      <a:pt x="20" y="23"/>
                      <a:pt x="18" y="22"/>
                    </a:cubicBezTo>
                    <a:cubicBezTo>
                      <a:pt x="14" y="19"/>
                      <a:pt x="12" y="20"/>
                      <a:pt x="11" y="24"/>
                    </a:cubicBezTo>
                    <a:cubicBezTo>
                      <a:pt x="11" y="25"/>
                      <a:pt x="12" y="25"/>
                      <a:pt x="12" y="25"/>
                    </a:cubicBezTo>
                    <a:cubicBezTo>
                      <a:pt x="8" y="32"/>
                      <a:pt x="8" y="32"/>
                      <a:pt x="13" y="37"/>
                    </a:cubicBezTo>
                    <a:cubicBezTo>
                      <a:pt x="14" y="38"/>
                      <a:pt x="15" y="38"/>
                      <a:pt x="15" y="40"/>
                    </a:cubicBezTo>
                    <a:cubicBezTo>
                      <a:pt x="12" y="40"/>
                      <a:pt x="11" y="36"/>
                      <a:pt x="8" y="35"/>
                    </a:cubicBezTo>
                    <a:cubicBezTo>
                      <a:pt x="7" y="35"/>
                      <a:pt x="7" y="33"/>
                      <a:pt x="5" y="34"/>
                    </a:cubicBezTo>
                    <a:cubicBezTo>
                      <a:pt x="4" y="35"/>
                      <a:pt x="4" y="36"/>
                      <a:pt x="4" y="38"/>
                    </a:cubicBezTo>
                    <a:cubicBezTo>
                      <a:pt x="4" y="41"/>
                      <a:pt x="5" y="44"/>
                      <a:pt x="8" y="46"/>
                    </a:cubicBezTo>
                    <a:cubicBezTo>
                      <a:pt x="10" y="49"/>
                      <a:pt x="12" y="52"/>
                      <a:pt x="11" y="56"/>
                    </a:cubicBezTo>
                    <a:cubicBezTo>
                      <a:pt x="6" y="51"/>
                      <a:pt x="2" y="46"/>
                      <a:pt x="1" y="39"/>
                    </a:cubicBezTo>
                    <a:cubicBezTo>
                      <a:pt x="1" y="35"/>
                      <a:pt x="3" y="32"/>
                      <a:pt x="1" y="28"/>
                    </a:cubicBezTo>
                    <a:cubicBezTo>
                      <a:pt x="0" y="26"/>
                      <a:pt x="3" y="22"/>
                      <a:pt x="4" y="20"/>
                    </a:cubicBezTo>
                    <a:cubicBezTo>
                      <a:pt x="6" y="17"/>
                      <a:pt x="6" y="14"/>
                      <a:pt x="6" y="10"/>
                    </a:cubicBezTo>
                    <a:cubicBezTo>
                      <a:pt x="9" y="11"/>
                      <a:pt x="9" y="15"/>
                      <a:pt x="13" y="16"/>
                    </a:cubicBezTo>
                    <a:cubicBezTo>
                      <a:pt x="8" y="11"/>
                      <a:pt x="6" y="5"/>
                      <a:pt x="11" y="0"/>
                    </a:cubicBezTo>
                    <a:cubicBezTo>
                      <a:pt x="12" y="0"/>
                      <a:pt x="13" y="1"/>
                      <a:pt x="14" y="2"/>
                    </a:cubicBezTo>
                    <a:close/>
                  </a:path>
                </a:pathLst>
              </a:custGeom>
              <a:solidFill>
                <a:srgbClr val="2634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7" name="Freeform 409">
                <a:extLst>
                  <a:ext uri="{FF2B5EF4-FFF2-40B4-BE49-F238E27FC236}">
                    <a16:creationId xmlns:a16="http://schemas.microsoft.com/office/drawing/2014/main" id="{50A46B9F-E048-0122-FEE9-EDBF37982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5" y="2259"/>
                <a:ext cx="83" cy="76"/>
              </a:xfrm>
              <a:custGeom>
                <a:avLst/>
                <a:gdLst>
                  <a:gd name="T0" fmla="*/ 10 w 35"/>
                  <a:gd name="T1" fmla="*/ 1 h 32"/>
                  <a:gd name="T2" fmla="*/ 17 w 35"/>
                  <a:gd name="T3" fmla="*/ 4 h 32"/>
                  <a:gd name="T4" fmla="*/ 20 w 35"/>
                  <a:gd name="T5" fmla="*/ 6 h 32"/>
                  <a:gd name="T6" fmla="*/ 23 w 35"/>
                  <a:gd name="T7" fmla="*/ 15 h 32"/>
                  <a:gd name="T8" fmla="*/ 15 w 35"/>
                  <a:gd name="T9" fmla="*/ 11 h 32"/>
                  <a:gd name="T10" fmla="*/ 31 w 35"/>
                  <a:gd name="T11" fmla="*/ 22 h 32"/>
                  <a:gd name="T12" fmla="*/ 24 w 35"/>
                  <a:gd name="T13" fmla="*/ 23 h 32"/>
                  <a:gd name="T14" fmla="*/ 31 w 35"/>
                  <a:gd name="T15" fmla="*/ 26 h 32"/>
                  <a:gd name="T16" fmla="*/ 19 w 35"/>
                  <a:gd name="T17" fmla="*/ 23 h 32"/>
                  <a:gd name="T18" fmla="*/ 27 w 35"/>
                  <a:gd name="T19" fmla="*/ 27 h 32"/>
                  <a:gd name="T20" fmla="*/ 35 w 35"/>
                  <a:gd name="T21" fmla="*/ 31 h 32"/>
                  <a:gd name="T22" fmla="*/ 30 w 35"/>
                  <a:gd name="T23" fmla="*/ 31 h 32"/>
                  <a:gd name="T24" fmla="*/ 29 w 35"/>
                  <a:gd name="T25" fmla="*/ 32 h 32"/>
                  <a:gd name="T26" fmla="*/ 22 w 35"/>
                  <a:gd name="T27" fmla="*/ 29 h 32"/>
                  <a:gd name="T28" fmla="*/ 19 w 35"/>
                  <a:gd name="T29" fmla="*/ 28 h 32"/>
                  <a:gd name="T30" fmla="*/ 10 w 35"/>
                  <a:gd name="T31" fmla="*/ 21 h 32"/>
                  <a:gd name="T32" fmla="*/ 15 w 35"/>
                  <a:gd name="T33" fmla="*/ 21 h 32"/>
                  <a:gd name="T34" fmla="*/ 4 w 35"/>
                  <a:gd name="T35" fmla="*/ 0 h 32"/>
                  <a:gd name="T36" fmla="*/ 10 w 35"/>
                  <a:gd name="T37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" h="32">
                    <a:moveTo>
                      <a:pt x="10" y="1"/>
                    </a:moveTo>
                    <a:cubicBezTo>
                      <a:pt x="12" y="3"/>
                      <a:pt x="14" y="4"/>
                      <a:pt x="17" y="4"/>
                    </a:cubicBezTo>
                    <a:cubicBezTo>
                      <a:pt x="19" y="4"/>
                      <a:pt x="20" y="5"/>
                      <a:pt x="20" y="6"/>
                    </a:cubicBezTo>
                    <a:cubicBezTo>
                      <a:pt x="20" y="9"/>
                      <a:pt x="23" y="11"/>
                      <a:pt x="23" y="15"/>
                    </a:cubicBezTo>
                    <a:cubicBezTo>
                      <a:pt x="20" y="13"/>
                      <a:pt x="18" y="12"/>
                      <a:pt x="15" y="11"/>
                    </a:cubicBezTo>
                    <a:cubicBezTo>
                      <a:pt x="20" y="14"/>
                      <a:pt x="24" y="19"/>
                      <a:pt x="31" y="22"/>
                    </a:cubicBezTo>
                    <a:cubicBezTo>
                      <a:pt x="28" y="24"/>
                      <a:pt x="27" y="22"/>
                      <a:pt x="24" y="23"/>
                    </a:cubicBezTo>
                    <a:cubicBezTo>
                      <a:pt x="26" y="25"/>
                      <a:pt x="29" y="25"/>
                      <a:pt x="31" y="26"/>
                    </a:cubicBezTo>
                    <a:cubicBezTo>
                      <a:pt x="27" y="27"/>
                      <a:pt x="23" y="24"/>
                      <a:pt x="19" y="23"/>
                    </a:cubicBezTo>
                    <a:cubicBezTo>
                      <a:pt x="21" y="26"/>
                      <a:pt x="24" y="26"/>
                      <a:pt x="27" y="27"/>
                    </a:cubicBezTo>
                    <a:cubicBezTo>
                      <a:pt x="30" y="28"/>
                      <a:pt x="34" y="27"/>
                      <a:pt x="35" y="31"/>
                    </a:cubicBezTo>
                    <a:cubicBezTo>
                      <a:pt x="33" y="31"/>
                      <a:pt x="32" y="31"/>
                      <a:pt x="30" y="31"/>
                    </a:cubicBezTo>
                    <a:cubicBezTo>
                      <a:pt x="30" y="31"/>
                      <a:pt x="30" y="32"/>
                      <a:pt x="29" y="32"/>
                    </a:cubicBezTo>
                    <a:cubicBezTo>
                      <a:pt x="27" y="31"/>
                      <a:pt x="24" y="30"/>
                      <a:pt x="22" y="29"/>
                    </a:cubicBezTo>
                    <a:cubicBezTo>
                      <a:pt x="21" y="29"/>
                      <a:pt x="20" y="29"/>
                      <a:pt x="19" y="28"/>
                    </a:cubicBezTo>
                    <a:cubicBezTo>
                      <a:pt x="17" y="25"/>
                      <a:pt x="12" y="25"/>
                      <a:pt x="10" y="21"/>
                    </a:cubicBezTo>
                    <a:cubicBezTo>
                      <a:pt x="12" y="20"/>
                      <a:pt x="12" y="22"/>
                      <a:pt x="15" y="21"/>
                    </a:cubicBezTo>
                    <a:cubicBezTo>
                      <a:pt x="7" y="16"/>
                      <a:pt x="0" y="11"/>
                      <a:pt x="4" y="0"/>
                    </a:cubicBezTo>
                    <a:cubicBezTo>
                      <a:pt x="6" y="5"/>
                      <a:pt x="8" y="0"/>
                      <a:pt x="10" y="1"/>
                    </a:cubicBezTo>
                    <a:close/>
                  </a:path>
                </a:pathLst>
              </a:custGeom>
              <a:solidFill>
                <a:srgbClr val="333D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8" name="Freeform 410">
                <a:extLst>
                  <a:ext uri="{FF2B5EF4-FFF2-40B4-BE49-F238E27FC236}">
                    <a16:creationId xmlns:a16="http://schemas.microsoft.com/office/drawing/2014/main" id="{0B62DA38-88C8-4ADE-84E2-F5C168DC7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1" y="2321"/>
                <a:ext cx="135" cy="69"/>
              </a:xfrm>
              <a:custGeom>
                <a:avLst/>
                <a:gdLst>
                  <a:gd name="T0" fmla="*/ 11 w 57"/>
                  <a:gd name="T1" fmla="*/ 0 h 29"/>
                  <a:gd name="T2" fmla="*/ 16 w 57"/>
                  <a:gd name="T3" fmla="*/ 5 h 29"/>
                  <a:gd name="T4" fmla="*/ 13 w 57"/>
                  <a:gd name="T5" fmla="*/ 7 h 29"/>
                  <a:gd name="T6" fmla="*/ 56 w 57"/>
                  <a:gd name="T7" fmla="*/ 27 h 29"/>
                  <a:gd name="T8" fmla="*/ 57 w 57"/>
                  <a:gd name="T9" fmla="*/ 29 h 29"/>
                  <a:gd name="T10" fmla="*/ 51 w 57"/>
                  <a:gd name="T11" fmla="*/ 28 h 29"/>
                  <a:gd name="T12" fmla="*/ 35 w 57"/>
                  <a:gd name="T13" fmla="*/ 26 h 29"/>
                  <a:gd name="T14" fmla="*/ 23 w 57"/>
                  <a:gd name="T15" fmla="*/ 20 h 29"/>
                  <a:gd name="T16" fmla="*/ 39 w 57"/>
                  <a:gd name="T17" fmla="*/ 24 h 29"/>
                  <a:gd name="T18" fmla="*/ 19 w 57"/>
                  <a:gd name="T19" fmla="*/ 14 h 29"/>
                  <a:gd name="T20" fmla="*/ 16 w 57"/>
                  <a:gd name="T21" fmla="*/ 12 h 29"/>
                  <a:gd name="T22" fmla="*/ 11 w 57"/>
                  <a:gd name="T23" fmla="*/ 10 h 29"/>
                  <a:gd name="T24" fmla="*/ 14 w 57"/>
                  <a:gd name="T25" fmla="*/ 17 h 29"/>
                  <a:gd name="T26" fmla="*/ 23 w 57"/>
                  <a:gd name="T27" fmla="*/ 24 h 29"/>
                  <a:gd name="T28" fmla="*/ 13 w 57"/>
                  <a:gd name="T29" fmla="*/ 18 h 29"/>
                  <a:gd name="T30" fmla="*/ 6 w 57"/>
                  <a:gd name="T31" fmla="*/ 18 h 29"/>
                  <a:gd name="T32" fmla="*/ 3 w 57"/>
                  <a:gd name="T33" fmla="*/ 15 h 29"/>
                  <a:gd name="T34" fmla="*/ 3 w 57"/>
                  <a:gd name="T35" fmla="*/ 8 h 29"/>
                  <a:gd name="T36" fmla="*/ 6 w 57"/>
                  <a:gd name="T37" fmla="*/ 1 h 29"/>
                  <a:gd name="T38" fmla="*/ 11 w 57"/>
                  <a:gd name="T3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7" h="29">
                    <a:moveTo>
                      <a:pt x="11" y="0"/>
                    </a:moveTo>
                    <a:cubicBezTo>
                      <a:pt x="13" y="1"/>
                      <a:pt x="14" y="3"/>
                      <a:pt x="16" y="5"/>
                    </a:cubicBezTo>
                    <a:cubicBezTo>
                      <a:pt x="18" y="10"/>
                      <a:pt x="14" y="7"/>
                      <a:pt x="13" y="7"/>
                    </a:cubicBezTo>
                    <a:cubicBezTo>
                      <a:pt x="26" y="17"/>
                      <a:pt x="40" y="24"/>
                      <a:pt x="56" y="27"/>
                    </a:cubicBezTo>
                    <a:cubicBezTo>
                      <a:pt x="56" y="28"/>
                      <a:pt x="56" y="28"/>
                      <a:pt x="57" y="29"/>
                    </a:cubicBezTo>
                    <a:cubicBezTo>
                      <a:pt x="55" y="28"/>
                      <a:pt x="53" y="29"/>
                      <a:pt x="51" y="28"/>
                    </a:cubicBezTo>
                    <a:cubicBezTo>
                      <a:pt x="46" y="25"/>
                      <a:pt x="40" y="29"/>
                      <a:pt x="35" y="26"/>
                    </a:cubicBezTo>
                    <a:cubicBezTo>
                      <a:pt x="31" y="24"/>
                      <a:pt x="26" y="23"/>
                      <a:pt x="23" y="20"/>
                    </a:cubicBezTo>
                    <a:cubicBezTo>
                      <a:pt x="28" y="20"/>
                      <a:pt x="32" y="25"/>
                      <a:pt x="39" y="24"/>
                    </a:cubicBezTo>
                    <a:cubicBezTo>
                      <a:pt x="31" y="21"/>
                      <a:pt x="25" y="17"/>
                      <a:pt x="19" y="14"/>
                    </a:cubicBezTo>
                    <a:cubicBezTo>
                      <a:pt x="18" y="13"/>
                      <a:pt x="17" y="12"/>
                      <a:pt x="16" y="12"/>
                    </a:cubicBezTo>
                    <a:cubicBezTo>
                      <a:pt x="14" y="12"/>
                      <a:pt x="13" y="8"/>
                      <a:pt x="11" y="10"/>
                    </a:cubicBezTo>
                    <a:cubicBezTo>
                      <a:pt x="10" y="11"/>
                      <a:pt x="12" y="15"/>
                      <a:pt x="14" y="17"/>
                    </a:cubicBezTo>
                    <a:cubicBezTo>
                      <a:pt x="18" y="19"/>
                      <a:pt x="21" y="21"/>
                      <a:pt x="23" y="24"/>
                    </a:cubicBezTo>
                    <a:cubicBezTo>
                      <a:pt x="20" y="22"/>
                      <a:pt x="16" y="20"/>
                      <a:pt x="13" y="18"/>
                    </a:cubicBezTo>
                    <a:cubicBezTo>
                      <a:pt x="11" y="17"/>
                      <a:pt x="9" y="14"/>
                      <a:pt x="6" y="18"/>
                    </a:cubicBezTo>
                    <a:cubicBezTo>
                      <a:pt x="5" y="17"/>
                      <a:pt x="4" y="16"/>
                      <a:pt x="3" y="15"/>
                    </a:cubicBezTo>
                    <a:cubicBezTo>
                      <a:pt x="0" y="12"/>
                      <a:pt x="5" y="10"/>
                      <a:pt x="3" y="8"/>
                    </a:cubicBezTo>
                    <a:cubicBezTo>
                      <a:pt x="6" y="6"/>
                      <a:pt x="4" y="3"/>
                      <a:pt x="6" y="1"/>
                    </a:cubicBezTo>
                    <a:cubicBezTo>
                      <a:pt x="8" y="5"/>
                      <a:pt x="9" y="2"/>
                      <a:pt x="11" y="0"/>
                    </a:cubicBezTo>
                    <a:close/>
                  </a:path>
                </a:pathLst>
              </a:custGeom>
              <a:solidFill>
                <a:srgbClr val="1F26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9" name="Freeform 411">
                <a:extLst>
                  <a:ext uri="{FF2B5EF4-FFF2-40B4-BE49-F238E27FC236}">
                    <a16:creationId xmlns:a16="http://schemas.microsoft.com/office/drawing/2014/main" id="{08FF7173-76A8-B334-9ED6-831AABB55D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0" y="2397"/>
                <a:ext cx="57" cy="54"/>
              </a:xfrm>
              <a:custGeom>
                <a:avLst/>
                <a:gdLst>
                  <a:gd name="T0" fmla="*/ 18 w 24"/>
                  <a:gd name="T1" fmla="*/ 9 h 23"/>
                  <a:gd name="T2" fmla="*/ 19 w 24"/>
                  <a:gd name="T3" fmla="*/ 12 h 23"/>
                  <a:gd name="T4" fmla="*/ 24 w 24"/>
                  <a:gd name="T5" fmla="*/ 16 h 23"/>
                  <a:gd name="T6" fmla="*/ 11 w 24"/>
                  <a:gd name="T7" fmla="*/ 16 h 23"/>
                  <a:gd name="T8" fmla="*/ 14 w 24"/>
                  <a:gd name="T9" fmla="*/ 20 h 23"/>
                  <a:gd name="T10" fmla="*/ 9 w 24"/>
                  <a:gd name="T11" fmla="*/ 18 h 23"/>
                  <a:gd name="T12" fmla="*/ 10 w 24"/>
                  <a:gd name="T13" fmla="*/ 22 h 23"/>
                  <a:gd name="T14" fmla="*/ 5 w 24"/>
                  <a:gd name="T15" fmla="*/ 21 h 23"/>
                  <a:gd name="T16" fmla="*/ 0 w 24"/>
                  <a:gd name="T17" fmla="*/ 16 h 23"/>
                  <a:gd name="T18" fmla="*/ 1 w 24"/>
                  <a:gd name="T19" fmla="*/ 11 h 23"/>
                  <a:gd name="T20" fmla="*/ 3 w 24"/>
                  <a:gd name="T21" fmla="*/ 6 h 23"/>
                  <a:gd name="T22" fmla="*/ 10 w 24"/>
                  <a:gd name="T23" fmla="*/ 7 h 23"/>
                  <a:gd name="T24" fmla="*/ 6 w 24"/>
                  <a:gd name="T25" fmla="*/ 0 h 23"/>
                  <a:gd name="T26" fmla="*/ 8 w 24"/>
                  <a:gd name="T27" fmla="*/ 1 h 23"/>
                  <a:gd name="T28" fmla="*/ 18 w 24"/>
                  <a:gd name="T29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23">
                    <a:moveTo>
                      <a:pt x="18" y="9"/>
                    </a:moveTo>
                    <a:cubicBezTo>
                      <a:pt x="16" y="10"/>
                      <a:pt x="17" y="11"/>
                      <a:pt x="19" y="12"/>
                    </a:cubicBezTo>
                    <a:cubicBezTo>
                      <a:pt x="20" y="13"/>
                      <a:pt x="23" y="13"/>
                      <a:pt x="24" y="16"/>
                    </a:cubicBezTo>
                    <a:cubicBezTo>
                      <a:pt x="19" y="15"/>
                      <a:pt x="15" y="10"/>
                      <a:pt x="11" y="16"/>
                    </a:cubicBezTo>
                    <a:cubicBezTo>
                      <a:pt x="11" y="18"/>
                      <a:pt x="14" y="18"/>
                      <a:pt x="14" y="20"/>
                    </a:cubicBezTo>
                    <a:cubicBezTo>
                      <a:pt x="12" y="20"/>
                      <a:pt x="11" y="18"/>
                      <a:pt x="9" y="18"/>
                    </a:cubicBezTo>
                    <a:cubicBezTo>
                      <a:pt x="8" y="20"/>
                      <a:pt x="11" y="20"/>
                      <a:pt x="10" y="22"/>
                    </a:cubicBezTo>
                    <a:cubicBezTo>
                      <a:pt x="8" y="23"/>
                      <a:pt x="7" y="19"/>
                      <a:pt x="5" y="21"/>
                    </a:cubicBezTo>
                    <a:cubicBezTo>
                      <a:pt x="3" y="20"/>
                      <a:pt x="0" y="19"/>
                      <a:pt x="0" y="16"/>
                    </a:cubicBezTo>
                    <a:cubicBezTo>
                      <a:pt x="3" y="15"/>
                      <a:pt x="1" y="12"/>
                      <a:pt x="1" y="11"/>
                    </a:cubicBezTo>
                    <a:cubicBezTo>
                      <a:pt x="5" y="10"/>
                      <a:pt x="2" y="5"/>
                      <a:pt x="3" y="6"/>
                    </a:cubicBezTo>
                    <a:cubicBezTo>
                      <a:pt x="6" y="7"/>
                      <a:pt x="7" y="7"/>
                      <a:pt x="10" y="7"/>
                    </a:cubicBezTo>
                    <a:cubicBezTo>
                      <a:pt x="8" y="4"/>
                      <a:pt x="6" y="3"/>
                      <a:pt x="6" y="0"/>
                    </a:cubicBezTo>
                    <a:cubicBezTo>
                      <a:pt x="6" y="1"/>
                      <a:pt x="7" y="1"/>
                      <a:pt x="8" y="1"/>
                    </a:cubicBezTo>
                    <a:cubicBezTo>
                      <a:pt x="12" y="2"/>
                      <a:pt x="15" y="5"/>
                      <a:pt x="18" y="9"/>
                    </a:cubicBezTo>
                    <a:close/>
                  </a:path>
                </a:pathLst>
              </a:custGeom>
              <a:solidFill>
                <a:srgbClr val="2634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0" name="Freeform 412">
                <a:extLst>
                  <a:ext uri="{FF2B5EF4-FFF2-40B4-BE49-F238E27FC236}">
                    <a16:creationId xmlns:a16="http://schemas.microsoft.com/office/drawing/2014/main" id="{A28D770B-6C8E-65BA-5D99-09065C1265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1" y="2082"/>
                <a:ext cx="78" cy="120"/>
              </a:xfrm>
              <a:custGeom>
                <a:avLst/>
                <a:gdLst>
                  <a:gd name="T0" fmla="*/ 12 w 33"/>
                  <a:gd name="T1" fmla="*/ 5 h 51"/>
                  <a:gd name="T2" fmla="*/ 11 w 33"/>
                  <a:gd name="T3" fmla="*/ 10 h 51"/>
                  <a:gd name="T4" fmla="*/ 6 w 33"/>
                  <a:gd name="T5" fmla="*/ 12 h 51"/>
                  <a:gd name="T6" fmla="*/ 6 w 33"/>
                  <a:gd name="T7" fmla="*/ 12 h 51"/>
                  <a:gd name="T8" fmla="*/ 11 w 33"/>
                  <a:gd name="T9" fmla="*/ 29 h 51"/>
                  <a:gd name="T10" fmla="*/ 14 w 33"/>
                  <a:gd name="T11" fmla="*/ 33 h 51"/>
                  <a:gd name="T12" fmla="*/ 14 w 33"/>
                  <a:gd name="T13" fmla="*/ 38 h 51"/>
                  <a:gd name="T14" fmla="*/ 19 w 33"/>
                  <a:gd name="T15" fmla="*/ 37 h 51"/>
                  <a:gd name="T16" fmla="*/ 19 w 33"/>
                  <a:gd name="T17" fmla="*/ 37 h 51"/>
                  <a:gd name="T18" fmla="*/ 25 w 33"/>
                  <a:gd name="T19" fmla="*/ 40 h 51"/>
                  <a:gd name="T20" fmla="*/ 32 w 33"/>
                  <a:gd name="T21" fmla="*/ 44 h 51"/>
                  <a:gd name="T22" fmla="*/ 33 w 33"/>
                  <a:gd name="T23" fmla="*/ 47 h 51"/>
                  <a:gd name="T24" fmla="*/ 30 w 33"/>
                  <a:gd name="T25" fmla="*/ 49 h 51"/>
                  <a:gd name="T26" fmla="*/ 23 w 33"/>
                  <a:gd name="T27" fmla="*/ 43 h 51"/>
                  <a:gd name="T28" fmla="*/ 17 w 33"/>
                  <a:gd name="T29" fmla="*/ 45 h 51"/>
                  <a:gd name="T30" fmla="*/ 13 w 33"/>
                  <a:gd name="T31" fmla="*/ 45 h 51"/>
                  <a:gd name="T32" fmla="*/ 9 w 33"/>
                  <a:gd name="T33" fmla="*/ 35 h 51"/>
                  <a:gd name="T34" fmla="*/ 4 w 33"/>
                  <a:gd name="T35" fmla="*/ 26 h 51"/>
                  <a:gd name="T36" fmla="*/ 0 w 33"/>
                  <a:gd name="T37" fmla="*/ 11 h 51"/>
                  <a:gd name="T38" fmla="*/ 2 w 33"/>
                  <a:gd name="T39" fmla="*/ 8 h 51"/>
                  <a:gd name="T40" fmla="*/ 3 w 33"/>
                  <a:gd name="T41" fmla="*/ 10 h 51"/>
                  <a:gd name="T42" fmla="*/ 4 w 33"/>
                  <a:gd name="T43" fmla="*/ 4 h 51"/>
                  <a:gd name="T44" fmla="*/ 5 w 33"/>
                  <a:gd name="T45" fmla="*/ 0 h 51"/>
                  <a:gd name="T46" fmla="*/ 12 w 33"/>
                  <a:gd name="T47" fmla="*/ 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1">
                    <a:moveTo>
                      <a:pt x="12" y="5"/>
                    </a:moveTo>
                    <a:cubicBezTo>
                      <a:pt x="12" y="7"/>
                      <a:pt x="12" y="8"/>
                      <a:pt x="11" y="10"/>
                    </a:cubicBezTo>
                    <a:cubicBezTo>
                      <a:pt x="8" y="8"/>
                      <a:pt x="7" y="9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8" y="18"/>
                      <a:pt x="7" y="24"/>
                      <a:pt x="11" y="29"/>
                    </a:cubicBezTo>
                    <a:cubicBezTo>
                      <a:pt x="12" y="31"/>
                      <a:pt x="14" y="31"/>
                      <a:pt x="14" y="33"/>
                    </a:cubicBezTo>
                    <a:cubicBezTo>
                      <a:pt x="13" y="35"/>
                      <a:pt x="13" y="37"/>
                      <a:pt x="14" y="38"/>
                    </a:cubicBezTo>
                    <a:cubicBezTo>
                      <a:pt x="16" y="38"/>
                      <a:pt x="17" y="35"/>
                      <a:pt x="19" y="37"/>
                    </a:cubicBezTo>
                    <a:cubicBezTo>
                      <a:pt x="19" y="37"/>
                      <a:pt x="19" y="37"/>
                      <a:pt x="19" y="37"/>
                    </a:cubicBezTo>
                    <a:cubicBezTo>
                      <a:pt x="21" y="38"/>
                      <a:pt x="23" y="39"/>
                      <a:pt x="25" y="40"/>
                    </a:cubicBezTo>
                    <a:cubicBezTo>
                      <a:pt x="28" y="40"/>
                      <a:pt x="30" y="41"/>
                      <a:pt x="32" y="44"/>
                    </a:cubicBezTo>
                    <a:cubicBezTo>
                      <a:pt x="31" y="45"/>
                      <a:pt x="32" y="46"/>
                      <a:pt x="33" y="47"/>
                    </a:cubicBezTo>
                    <a:cubicBezTo>
                      <a:pt x="33" y="50"/>
                      <a:pt x="32" y="51"/>
                      <a:pt x="30" y="49"/>
                    </a:cubicBezTo>
                    <a:cubicBezTo>
                      <a:pt x="28" y="46"/>
                      <a:pt x="26" y="44"/>
                      <a:pt x="23" y="43"/>
                    </a:cubicBezTo>
                    <a:cubicBezTo>
                      <a:pt x="19" y="41"/>
                      <a:pt x="19" y="41"/>
                      <a:pt x="17" y="45"/>
                    </a:cubicBezTo>
                    <a:cubicBezTo>
                      <a:pt x="16" y="48"/>
                      <a:pt x="14" y="47"/>
                      <a:pt x="13" y="45"/>
                    </a:cubicBezTo>
                    <a:cubicBezTo>
                      <a:pt x="11" y="42"/>
                      <a:pt x="10" y="39"/>
                      <a:pt x="9" y="35"/>
                    </a:cubicBezTo>
                    <a:cubicBezTo>
                      <a:pt x="5" y="33"/>
                      <a:pt x="5" y="29"/>
                      <a:pt x="4" y="26"/>
                    </a:cubicBezTo>
                    <a:cubicBezTo>
                      <a:pt x="2" y="21"/>
                      <a:pt x="0" y="16"/>
                      <a:pt x="0" y="11"/>
                    </a:cubicBezTo>
                    <a:cubicBezTo>
                      <a:pt x="1" y="10"/>
                      <a:pt x="1" y="8"/>
                      <a:pt x="2" y="8"/>
                    </a:cubicBezTo>
                    <a:cubicBezTo>
                      <a:pt x="4" y="9"/>
                      <a:pt x="3" y="10"/>
                      <a:pt x="3" y="10"/>
                    </a:cubicBezTo>
                    <a:cubicBezTo>
                      <a:pt x="2" y="8"/>
                      <a:pt x="6" y="7"/>
                      <a:pt x="4" y="4"/>
                    </a:cubicBezTo>
                    <a:cubicBezTo>
                      <a:pt x="4" y="3"/>
                      <a:pt x="3" y="1"/>
                      <a:pt x="5" y="0"/>
                    </a:cubicBezTo>
                    <a:cubicBezTo>
                      <a:pt x="8" y="0"/>
                      <a:pt x="9" y="5"/>
                      <a:pt x="12" y="5"/>
                    </a:cubicBezTo>
                    <a:close/>
                  </a:path>
                </a:pathLst>
              </a:custGeom>
              <a:solidFill>
                <a:srgbClr val="795C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1" name="Freeform 413">
                <a:extLst>
                  <a:ext uri="{FF2B5EF4-FFF2-40B4-BE49-F238E27FC236}">
                    <a16:creationId xmlns:a16="http://schemas.microsoft.com/office/drawing/2014/main" id="{48F4AFB6-A290-2810-4458-13CAC95791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4" y="2359"/>
                <a:ext cx="64" cy="59"/>
              </a:xfrm>
              <a:custGeom>
                <a:avLst/>
                <a:gdLst>
                  <a:gd name="T0" fmla="*/ 12 w 27"/>
                  <a:gd name="T1" fmla="*/ 25 h 25"/>
                  <a:gd name="T2" fmla="*/ 2 w 27"/>
                  <a:gd name="T3" fmla="*/ 17 h 25"/>
                  <a:gd name="T4" fmla="*/ 3 w 27"/>
                  <a:gd name="T5" fmla="*/ 17 h 25"/>
                  <a:gd name="T6" fmla="*/ 1 w 27"/>
                  <a:gd name="T7" fmla="*/ 7 h 25"/>
                  <a:gd name="T8" fmla="*/ 5 w 27"/>
                  <a:gd name="T9" fmla="*/ 9 h 25"/>
                  <a:gd name="T10" fmla="*/ 4 w 27"/>
                  <a:gd name="T11" fmla="*/ 7 h 25"/>
                  <a:gd name="T12" fmla="*/ 5 w 27"/>
                  <a:gd name="T13" fmla="*/ 0 h 25"/>
                  <a:gd name="T14" fmla="*/ 7 w 27"/>
                  <a:gd name="T15" fmla="*/ 2 h 25"/>
                  <a:gd name="T16" fmla="*/ 16 w 27"/>
                  <a:gd name="T17" fmla="*/ 11 h 25"/>
                  <a:gd name="T18" fmla="*/ 23 w 27"/>
                  <a:gd name="T19" fmla="*/ 15 h 25"/>
                  <a:gd name="T20" fmla="*/ 27 w 27"/>
                  <a:gd name="T21" fmla="*/ 18 h 25"/>
                  <a:gd name="T22" fmla="*/ 15 w 27"/>
                  <a:gd name="T23" fmla="*/ 13 h 25"/>
                  <a:gd name="T24" fmla="*/ 12 w 27"/>
                  <a:gd name="T25" fmla="*/ 13 h 25"/>
                  <a:gd name="T26" fmla="*/ 13 w 27"/>
                  <a:gd name="T27" fmla="*/ 18 h 25"/>
                  <a:gd name="T28" fmla="*/ 22 w 27"/>
                  <a:gd name="T29" fmla="*/ 23 h 25"/>
                  <a:gd name="T30" fmla="*/ 10 w 27"/>
                  <a:gd name="T31" fmla="*/ 20 h 25"/>
                  <a:gd name="T32" fmla="*/ 13 w 27"/>
                  <a:gd name="T33" fmla="*/ 23 h 25"/>
                  <a:gd name="T34" fmla="*/ 12 w 27"/>
                  <a:gd name="T3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" h="25">
                    <a:moveTo>
                      <a:pt x="12" y="25"/>
                    </a:moveTo>
                    <a:cubicBezTo>
                      <a:pt x="9" y="22"/>
                      <a:pt x="5" y="20"/>
                      <a:pt x="2" y="17"/>
                    </a:cubicBezTo>
                    <a:cubicBezTo>
                      <a:pt x="3" y="17"/>
                      <a:pt x="4" y="17"/>
                      <a:pt x="3" y="17"/>
                    </a:cubicBezTo>
                    <a:cubicBezTo>
                      <a:pt x="0" y="14"/>
                      <a:pt x="1" y="10"/>
                      <a:pt x="1" y="7"/>
                    </a:cubicBezTo>
                    <a:cubicBezTo>
                      <a:pt x="3" y="7"/>
                      <a:pt x="4" y="9"/>
                      <a:pt x="5" y="9"/>
                    </a:cubicBezTo>
                    <a:cubicBezTo>
                      <a:pt x="6" y="8"/>
                      <a:pt x="4" y="7"/>
                      <a:pt x="4" y="7"/>
                    </a:cubicBezTo>
                    <a:cubicBezTo>
                      <a:pt x="1" y="4"/>
                      <a:pt x="5" y="2"/>
                      <a:pt x="5" y="0"/>
                    </a:cubicBezTo>
                    <a:cubicBezTo>
                      <a:pt x="6" y="0"/>
                      <a:pt x="6" y="1"/>
                      <a:pt x="7" y="2"/>
                    </a:cubicBezTo>
                    <a:cubicBezTo>
                      <a:pt x="8" y="6"/>
                      <a:pt x="12" y="8"/>
                      <a:pt x="16" y="11"/>
                    </a:cubicBezTo>
                    <a:cubicBezTo>
                      <a:pt x="18" y="12"/>
                      <a:pt x="21" y="13"/>
                      <a:pt x="23" y="15"/>
                    </a:cubicBezTo>
                    <a:cubicBezTo>
                      <a:pt x="24" y="16"/>
                      <a:pt x="25" y="17"/>
                      <a:pt x="27" y="18"/>
                    </a:cubicBezTo>
                    <a:cubicBezTo>
                      <a:pt x="22" y="18"/>
                      <a:pt x="19" y="15"/>
                      <a:pt x="15" y="13"/>
                    </a:cubicBezTo>
                    <a:cubicBezTo>
                      <a:pt x="14" y="13"/>
                      <a:pt x="13" y="11"/>
                      <a:pt x="12" y="13"/>
                    </a:cubicBezTo>
                    <a:cubicBezTo>
                      <a:pt x="11" y="15"/>
                      <a:pt x="11" y="17"/>
                      <a:pt x="13" y="18"/>
                    </a:cubicBezTo>
                    <a:cubicBezTo>
                      <a:pt x="16" y="20"/>
                      <a:pt x="19" y="21"/>
                      <a:pt x="22" y="23"/>
                    </a:cubicBezTo>
                    <a:cubicBezTo>
                      <a:pt x="18" y="23"/>
                      <a:pt x="14" y="20"/>
                      <a:pt x="10" y="20"/>
                    </a:cubicBezTo>
                    <a:cubicBezTo>
                      <a:pt x="10" y="22"/>
                      <a:pt x="12" y="22"/>
                      <a:pt x="13" y="23"/>
                    </a:cubicBezTo>
                    <a:cubicBezTo>
                      <a:pt x="15" y="25"/>
                      <a:pt x="14" y="25"/>
                      <a:pt x="12" y="25"/>
                    </a:cubicBezTo>
                    <a:close/>
                  </a:path>
                </a:pathLst>
              </a:custGeom>
              <a:solidFill>
                <a:srgbClr val="1F26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2" name="Freeform 414">
                <a:extLst>
                  <a:ext uri="{FF2B5EF4-FFF2-40B4-BE49-F238E27FC236}">
                    <a16:creationId xmlns:a16="http://schemas.microsoft.com/office/drawing/2014/main" id="{08EEB5AB-6199-7CEA-3F1B-B598736F01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2" y="2281"/>
                <a:ext cx="66" cy="87"/>
              </a:xfrm>
              <a:custGeom>
                <a:avLst/>
                <a:gdLst>
                  <a:gd name="T0" fmla="*/ 6 w 28"/>
                  <a:gd name="T1" fmla="*/ 3 h 37"/>
                  <a:gd name="T2" fmla="*/ 17 w 28"/>
                  <a:gd name="T3" fmla="*/ 12 h 37"/>
                  <a:gd name="T4" fmla="*/ 19 w 28"/>
                  <a:gd name="T5" fmla="*/ 8 h 37"/>
                  <a:gd name="T6" fmla="*/ 21 w 28"/>
                  <a:gd name="T7" fmla="*/ 9 h 37"/>
                  <a:gd name="T8" fmla="*/ 26 w 28"/>
                  <a:gd name="T9" fmla="*/ 25 h 37"/>
                  <a:gd name="T10" fmla="*/ 24 w 28"/>
                  <a:gd name="T11" fmla="*/ 37 h 37"/>
                  <a:gd name="T12" fmla="*/ 18 w 28"/>
                  <a:gd name="T13" fmla="*/ 25 h 37"/>
                  <a:gd name="T14" fmla="*/ 20 w 28"/>
                  <a:gd name="T15" fmla="*/ 26 h 37"/>
                  <a:gd name="T16" fmla="*/ 15 w 28"/>
                  <a:gd name="T17" fmla="*/ 17 h 37"/>
                  <a:gd name="T18" fmla="*/ 16 w 28"/>
                  <a:gd name="T19" fmla="*/ 22 h 37"/>
                  <a:gd name="T20" fmla="*/ 14 w 28"/>
                  <a:gd name="T21" fmla="*/ 20 h 37"/>
                  <a:gd name="T22" fmla="*/ 0 w 28"/>
                  <a:gd name="T23" fmla="*/ 1 h 37"/>
                  <a:gd name="T24" fmla="*/ 6 w 28"/>
                  <a:gd name="T25" fmla="*/ 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37">
                    <a:moveTo>
                      <a:pt x="6" y="3"/>
                    </a:moveTo>
                    <a:cubicBezTo>
                      <a:pt x="6" y="8"/>
                      <a:pt x="13" y="14"/>
                      <a:pt x="17" y="12"/>
                    </a:cubicBezTo>
                    <a:cubicBezTo>
                      <a:pt x="19" y="12"/>
                      <a:pt x="18" y="9"/>
                      <a:pt x="19" y="8"/>
                    </a:cubicBezTo>
                    <a:cubicBezTo>
                      <a:pt x="20" y="7"/>
                      <a:pt x="21" y="8"/>
                      <a:pt x="21" y="9"/>
                    </a:cubicBezTo>
                    <a:cubicBezTo>
                      <a:pt x="22" y="15"/>
                      <a:pt x="24" y="20"/>
                      <a:pt x="26" y="25"/>
                    </a:cubicBezTo>
                    <a:cubicBezTo>
                      <a:pt x="28" y="30"/>
                      <a:pt x="25" y="33"/>
                      <a:pt x="24" y="37"/>
                    </a:cubicBezTo>
                    <a:cubicBezTo>
                      <a:pt x="22" y="33"/>
                      <a:pt x="20" y="29"/>
                      <a:pt x="18" y="25"/>
                    </a:cubicBezTo>
                    <a:cubicBezTo>
                      <a:pt x="19" y="25"/>
                      <a:pt x="19" y="25"/>
                      <a:pt x="20" y="26"/>
                    </a:cubicBezTo>
                    <a:cubicBezTo>
                      <a:pt x="17" y="23"/>
                      <a:pt x="16" y="20"/>
                      <a:pt x="15" y="17"/>
                    </a:cubicBezTo>
                    <a:cubicBezTo>
                      <a:pt x="15" y="19"/>
                      <a:pt x="17" y="20"/>
                      <a:pt x="16" y="22"/>
                    </a:cubicBezTo>
                    <a:cubicBezTo>
                      <a:pt x="15" y="23"/>
                      <a:pt x="14" y="21"/>
                      <a:pt x="14" y="20"/>
                    </a:cubicBezTo>
                    <a:cubicBezTo>
                      <a:pt x="9" y="14"/>
                      <a:pt x="7" y="7"/>
                      <a:pt x="0" y="1"/>
                    </a:cubicBezTo>
                    <a:cubicBezTo>
                      <a:pt x="3" y="0"/>
                      <a:pt x="5" y="2"/>
                      <a:pt x="6" y="3"/>
                    </a:cubicBezTo>
                    <a:close/>
                  </a:path>
                </a:pathLst>
              </a:custGeom>
              <a:solidFill>
                <a:srgbClr val="DAB4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3" name="Freeform 415">
                <a:extLst>
                  <a:ext uri="{FF2B5EF4-FFF2-40B4-BE49-F238E27FC236}">
                    <a16:creationId xmlns:a16="http://schemas.microsoft.com/office/drawing/2014/main" id="{B711849C-1011-EC89-0A3A-9D544E05D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0" y="2292"/>
                <a:ext cx="81" cy="53"/>
              </a:xfrm>
              <a:custGeom>
                <a:avLst/>
                <a:gdLst>
                  <a:gd name="T0" fmla="*/ 21 w 34"/>
                  <a:gd name="T1" fmla="*/ 14 h 22"/>
                  <a:gd name="T2" fmla="*/ 24 w 34"/>
                  <a:gd name="T3" fmla="*/ 15 h 22"/>
                  <a:gd name="T4" fmla="*/ 32 w 34"/>
                  <a:gd name="T5" fmla="*/ 18 h 22"/>
                  <a:gd name="T6" fmla="*/ 32 w 34"/>
                  <a:gd name="T7" fmla="*/ 17 h 22"/>
                  <a:gd name="T8" fmla="*/ 34 w 34"/>
                  <a:gd name="T9" fmla="*/ 22 h 22"/>
                  <a:gd name="T10" fmla="*/ 26 w 34"/>
                  <a:gd name="T11" fmla="*/ 20 h 22"/>
                  <a:gd name="T12" fmla="*/ 26 w 34"/>
                  <a:gd name="T13" fmla="*/ 20 h 22"/>
                  <a:gd name="T14" fmla="*/ 21 w 34"/>
                  <a:gd name="T15" fmla="*/ 17 h 22"/>
                  <a:gd name="T16" fmla="*/ 3 w 34"/>
                  <a:gd name="T17" fmla="*/ 7 h 22"/>
                  <a:gd name="T18" fmla="*/ 2 w 34"/>
                  <a:gd name="T19" fmla="*/ 6 h 22"/>
                  <a:gd name="T20" fmla="*/ 1 w 34"/>
                  <a:gd name="T21" fmla="*/ 2 h 22"/>
                  <a:gd name="T22" fmla="*/ 4 w 34"/>
                  <a:gd name="T23" fmla="*/ 3 h 22"/>
                  <a:gd name="T24" fmla="*/ 21 w 34"/>
                  <a:gd name="T25" fmla="*/ 1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22">
                    <a:moveTo>
                      <a:pt x="21" y="14"/>
                    </a:moveTo>
                    <a:cubicBezTo>
                      <a:pt x="22" y="14"/>
                      <a:pt x="23" y="14"/>
                      <a:pt x="24" y="15"/>
                    </a:cubicBezTo>
                    <a:cubicBezTo>
                      <a:pt x="26" y="16"/>
                      <a:pt x="29" y="16"/>
                      <a:pt x="32" y="18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4" y="18"/>
                      <a:pt x="34" y="20"/>
                      <a:pt x="34" y="22"/>
                    </a:cubicBezTo>
                    <a:cubicBezTo>
                      <a:pt x="31" y="22"/>
                      <a:pt x="29" y="21"/>
                      <a:pt x="26" y="20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5" y="19"/>
                      <a:pt x="22" y="19"/>
                      <a:pt x="21" y="17"/>
                    </a:cubicBezTo>
                    <a:cubicBezTo>
                      <a:pt x="15" y="14"/>
                      <a:pt x="9" y="11"/>
                      <a:pt x="3" y="7"/>
                    </a:cubicBezTo>
                    <a:cubicBezTo>
                      <a:pt x="3" y="7"/>
                      <a:pt x="2" y="6"/>
                      <a:pt x="2" y="6"/>
                    </a:cubicBezTo>
                    <a:cubicBezTo>
                      <a:pt x="1" y="5"/>
                      <a:pt x="0" y="3"/>
                      <a:pt x="1" y="2"/>
                    </a:cubicBezTo>
                    <a:cubicBezTo>
                      <a:pt x="3" y="0"/>
                      <a:pt x="3" y="3"/>
                      <a:pt x="4" y="3"/>
                    </a:cubicBezTo>
                    <a:cubicBezTo>
                      <a:pt x="10" y="7"/>
                      <a:pt x="14" y="12"/>
                      <a:pt x="21" y="14"/>
                    </a:cubicBezTo>
                    <a:close/>
                  </a:path>
                </a:pathLst>
              </a:custGeom>
              <a:solidFill>
                <a:srgbClr val="343D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4" name="Freeform 416">
                <a:extLst>
                  <a:ext uri="{FF2B5EF4-FFF2-40B4-BE49-F238E27FC236}">
                    <a16:creationId xmlns:a16="http://schemas.microsoft.com/office/drawing/2014/main" id="{87F103D3-7E8F-629C-5596-BE5E02C9B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6" y="2364"/>
                <a:ext cx="43" cy="30"/>
              </a:xfrm>
              <a:custGeom>
                <a:avLst/>
                <a:gdLst>
                  <a:gd name="T0" fmla="*/ 18 w 18"/>
                  <a:gd name="T1" fmla="*/ 13 h 13"/>
                  <a:gd name="T2" fmla="*/ 4 w 18"/>
                  <a:gd name="T3" fmla="*/ 5 h 13"/>
                  <a:gd name="T4" fmla="*/ 2 w 18"/>
                  <a:gd name="T5" fmla="*/ 0 h 13"/>
                  <a:gd name="T6" fmla="*/ 3 w 18"/>
                  <a:gd name="T7" fmla="*/ 1 h 13"/>
                  <a:gd name="T8" fmla="*/ 18 w 18"/>
                  <a:gd name="T9" fmla="*/ 10 h 13"/>
                  <a:gd name="T10" fmla="*/ 18 w 18"/>
                  <a:gd name="T1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3">
                    <a:moveTo>
                      <a:pt x="18" y="13"/>
                    </a:moveTo>
                    <a:cubicBezTo>
                      <a:pt x="13" y="11"/>
                      <a:pt x="8" y="9"/>
                      <a:pt x="4" y="5"/>
                    </a:cubicBezTo>
                    <a:cubicBezTo>
                      <a:pt x="3" y="4"/>
                      <a:pt x="0" y="3"/>
                      <a:pt x="2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8" y="4"/>
                      <a:pt x="14" y="6"/>
                      <a:pt x="18" y="10"/>
                    </a:cubicBezTo>
                    <a:cubicBezTo>
                      <a:pt x="18" y="11"/>
                      <a:pt x="18" y="12"/>
                      <a:pt x="18" y="13"/>
                    </a:cubicBezTo>
                    <a:close/>
                  </a:path>
                </a:pathLst>
              </a:custGeom>
              <a:solidFill>
                <a:srgbClr val="2D4D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5" name="Freeform 417">
                <a:extLst>
                  <a:ext uri="{FF2B5EF4-FFF2-40B4-BE49-F238E27FC236}">
                    <a16:creationId xmlns:a16="http://schemas.microsoft.com/office/drawing/2014/main" id="{61A9D182-E620-FD77-300A-61B651C7B4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0" y="2210"/>
                <a:ext cx="31" cy="56"/>
              </a:xfrm>
              <a:custGeom>
                <a:avLst/>
                <a:gdLst>
                  <a:gd name="T0" fmla="*/ 5 w 13"/>
                  <a:gd name="T1" fmla="*/ 3 h 24"/>
                  <a:gd name="T2" fmla="*/ 13 w 13"/>
                  <a:gd name="T3" fmla="*/ 24 h 24"/>
                  <a:gd name="T4" fmla="*/ 10 w 13"/>
                  <a:gd name="T5" fmla="*/ 21 h 24"/>
                  <a:gd name="T6" fmla="*/ 8 w 13"/>
                  <a:gd name="T7" fmla="*/ 23 h 24"/>
                  <a:gd name="T8" fmla="*/ 6 w 13"/>
                  <a:gd name="T9" fmla="*/ 22 h 24"/>
                  <a:gd name="T10" fmla="*/ 3 w 13"/>
                  <a:gd name="T11" fmla="*/ 14 h 24"/>
                  <a:gd name="T12" fmla="*/ 0 w 13"/>
                  <a:gd name="T13" fmla="*/ 5 h 24"/>
                  <a:gd name="T14" fmla="*/ 1 w 13"/>
                  <a:gd name="T15" fmla="*/ 4 h 24"/>
                  <a:gd name="T16" fmla="*/ 1 w 13"/>
                  <a:gd name="T17" fmla="*/ 3 h 24"/>
                  <a:gd name="T18" fmla="*/ 4 w 13"/>
                  <a:gd name="T19" fmla="*/ 0 h 24"/>
                  <a:gd name="T20" fmla="*/ 5 w 13"/>
                  <a:gd name="T21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24">
                    <a:moveTo>
                      <a:pt x="5" y="3"/>
                    </a:moveTo>
                    <a:cubicBezTo>
                      <a:pt x="3" y="12"/>
                      <a:pt x="9" y="17"/>
                      <a:pt x="13" y="24"/>
                    </a:cubicBezTo>
                    <a:cubicBezTo>
                      <a:pt x="12" y="23"/>
                      <a:pt x="11" y="22"/>
                      <a:pt x="10" y="21"/>
                    </a:cubicBezTo>
                    <a:cubicBezTo>
                      <a:pt x="7" y="19"/>
                      <a:pt x="9" y="22"/>
                      <a:pt x="8" y="23"/>
                    </a:cubicBezTo>
                    <a:cubicBezTo>
                      <a:pt x="7" y="23"/>
                      <a:pt x="6" y="23"/>
                      <a:pt x="6" y="22"/>
                    </a:cubicBezTo>
                    <a:cubicBezTo>
                      <a:pt x="7" y="18"/>
                      <a:pt x="5" y="16"/>
                      <a:pt x="3" y="14"/>
                    </a:cubicBezTo>
                    <a:cubicBezTo>
                      <a:pt x="2" y="11"/>
                      <a:pt x="1" y="8"/>
                      <a:pt x="0" y="5"/>
                    </a:cubicBezTo>
                    <a:cubicBezTo>
                      <a:pt x="0" y="4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2" y="0"/>
                      <a:pt x="4" y="0"/>
                    </a:cubicBezTo>
                    <a:cubicBezTo>
                      <a:pt x="5" y="1"/>
                      <a:pt x="4" y="2"/>
                      <a:pt x="5" y="3"/>
                    </a:cubicBezTo>
                    <a:close/>
                  </a:path>
                </a:pathLst>
              </a:custGeom>
              <a:solidFill>
                <a:srgbClr val="6D55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6" name="Freeform 418">
                <a:extLst>
                  <a:ext uri="{FF2B5EF4-FFF2-40B4-BE49-F238E27FC236}">
                    <a16:creationId xmlns:a16="http://schemas.microsoft.com/office/drawing/2014/main" id="{C29682B6-4513-1F96-ED03-6EAB1336C7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7" y="2165"/>
                <a:ext cx="29" cy="40"/>
              </a:xfrm>
              <a:custGeom>
                <a:avLst/>
                <a:gdLst>
                  <a:gd name="T0" fmla="*/ 2 w 12"/>
                  <a:gd name="T1" fmla="*/ 0 h 17"/>
                  <a:gd name="T2" fmla="*/ 7 w 12"/>
                  <a:gd name="T3" fmla="*/ 10 h 17"/>
                  <a:gd name="T4" fmla="*/ 10 w 12"/>
                  <a:gd name="T5" fmla="*/ 10 h 17"/>
                  <a:gd name="T6" fmla="*/ 11 w 12"/>
                  <a:gd name="T7" fmla="*/ 11 h 17"/>
                  <a:gd name="T8" fmla="*/ 8 w 12"/>
                  <a:gd name="T9" fmla="*/ 17 h 17"/>
                  <a:gd name="T10" fmla="*/ 1 w 12"/>
                  <a:gd name="T11" fmla="*/ 3 h 17"/>
                  <a:gd name="T12" fmla="*/ 2 w 12"/>
                  <a:gd name="T1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7">
                    <a:moveTo>
                      <a:pt x="2" y="0"/>
                    </a:moveTo>
                    <a:cubicBezTo>
                      <a:pt x="5" y="3"/>
                      <a:pt x="5" y="6"/>
                      <a:pt x="7" y="10"/>
                    </a:cubicBezTo>
                    <a:cubicBezTo>
                      <a:pt x="8" y="13"/>
                      <a:pt x="9" y="11"/>
                      <a:pt x="10" y="10"/>
                    </a:cubicBezTo>
                    <a:cubicBezTo>
                      <a:pt x="10" y="10"/>
                      <a:pt x="11" y="10"/>
                      <a:pt x="11" y="11"/>
                    </a:cubicBezTo>
                    <a:cubicBezTo>
                      <a:pt x="10" y="13"/>
                      <a:pt x="12" y="16"/>
                      <a:pt x="8" y="17"/>
                    </a:cubicBezTo>
                    <a:cubicBezTo>
                      <a:pt x="5" y="12"/>
                      <a:pt x="2" y="8"/>
                      <a:pt x="1" y="3"/>
                    </a:cubicBezTo>
                    <a:cubicBezTo>
                      <a:pt x="1" y="1"/>
                      <a:pt x="0" y="0"/>
                      <a:pt x="2" y="0"/>
                    </a:cubicBezTo>
                    <a:close/>
                  </a:path>
                </a:pathLst>
              </a:custGeom>
              <a:solidFill>
                <a:srgbClr val="C1A5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7" name="Freeform 419">
                <a:extLst>
                  <a:ext uri="{FF2B5EF4-FFF2-40B4-BE49-F238E27FC236}">
                    <a16:creationId xmlns:a16="http://schemas.microsoft.com/office/drawing/2014/main" id="{ECC345C2-3F69-E83C-1FD8-2C5EECE92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6" y="2183"/>
                <a:ext cx="19" cy="50"/>
              </a:xfrm>
              <a:custGeom>
                <a:avLst/>
                <a:gdLst>
                  <a:gd name="T0" fmla="*/ 0 w 8"/>
                  <a:gd name="T1" fmla="*/ 9 h 21"/>
                  <a:gd name="T2" fmla="*/ 2 w 8"/>
                  <a:gd name="T3" fmla="*/ 2 h 21"/>
                  <a:gd name="T4" fmla="*/ 5 w 8"/>
                  <a:gd name="T5" fmla="*/ 0 h 21"/>
                  <a:gd name="T6" fmla="*/ 5 w 8"/>
                  <a:gd name="T7" fmla="*/ 3 h 21"/>
                  <a:gd name="T8" fmla="*/ 5 w 8"/>
                  <a:gd name="T9" fmla="*/ 10 h 21"/>
                  <a:gd name="T10" fmla="*/ 6 w 8"/>
                  <a:gd name="T11" fmla="*/ 11 h 21"/>
                  <a:gd name="T12" fmla="*/ 7 w 8"/>
                  <a:gd name="T13" fmla="*/ 15 h 21"/>
                  <a:gd name="T14" fmla="*/ 7 w 8"/>
                  <a:gd name="T15" fmla="*/ 15 h 21"/>
                  <a:gd name="T16" fmla="*/ 6 w 8"/>
                  <a:gd name="T17" fmla="*/ 21 h 21"/>
                  <a:gd name="T18" fmla="*/ 0 w 8"/>
                  <a:gd name="T19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21">
                    <a:moveTo>
                      <a:pt x="0" y="9"/>
                    </a:moveTo>
                    <a:cubicBezTo>
                      <a:pt x="2" y="7"/>
                      <a:pt x="1" y="4"/>
                      <a:pt x="2" y="2"/>
                    </a:cubicBezTo>
                    <a:cubicBezTo>
                      <a:pt x="3" y="1"/>
                      <a:pt x="3" y="0"/>
                      <a:pt x="5" y="0"/>
                    </a:cubicBezTo>
                    <a:cubicBezTo>
                      <a:pt x="6" y="1"/>
                      <a:pt x="6" y="2"/>
                      <a:pt x="5" y="3"/>
                    </a:cubicBezTo>
                    <a:cubicBezTo>
                      <a:pt x="5" y="6"/>
                      <a:pt x="4" y="8"/>
                      <a:pt x="5" y="10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8" y="12"/>
                      <a:pt x="8" y="13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5" y="17"/>
                      <a:pt x="8" y="19"/>
                      <a:pt x="6" y="21"/>
                    </a:cubicBezTo>
                    <a:cubicBezTo>
                      <a:pt x="2" y="17"/>
                      <a:pt x="2" y="13"/>
                      <a:pt x="0" y="9"/>
                    </a:cubicBezTo>
                    <a:close/>
                  </a:path>
                </a:pathLst>
              </a:custGeom>
              <a:solidFill>
                <a:srgbClr val="795C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8" name="Freeform 420">
                <a:extLst>
                  <a:ext uri="{FF2B5EF4-FFF2-40B4-BE49-F238E27FC236}">
                    <a16:creationId xmlns:a16="http://schemas.microsoft.com/office/drawing/2014/main" id="{42F68932-C9B4-AD76-32F9-CFC5ECD00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3" y="2219"/>
                <a:ext cx="24" cy="43"/>
              </a:xfrm>
              <a:custGeom>
                <a:avLst/>
                <a:gdLst>
                  <a:gd name="T0" fmla="*/ 3 w 10"/>
                  <a:gd name="T1" fmla="*/ 6 h 18"/>
                  <a:gd name="T2" fmla="*/ 4 w 10"/>
                  <a:gd name="T3" fmla="*/ 0 h 18"/>
                  <a:gd name="T4" fmla="*/ 9 w 10"/>
                  <a:gd name="T5" fmla="*/ 12 h 18"/>
                  <a:gd name="T6" fmla="*/ 9 w 10"/>
                  <a:gd name="T7" fmla="*/ 18 h 18"/>
                  <a:gd name="T8" fmla="*/ 3 w 10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8">
                    <a:moveTo>
                      <a:pt x="3" y="6"/>
                    </a:moveTo>
                    <a:cubicBezTo>
                      <a:pt x="4" y="4"/>
                      <a:pt x="0" y="2"/>
                      <a:pt x="4" y="0"/>
                    </a:cubicBezTo>
                    <a:cubicBezTo>
                      <a:pt x="5" y="4"/>
                      <a:pt x="7" y="8"/>
                      <a:pt x="9" y="12"/>
                    </a:cubicBezTo>
                    <a:cubicBezTo>
                      <a:pt x="10" y="14"/>
                      <a:pt x="10" y="16"/>
                      <a:pt x="9" y="18"/>
                    </a:cubicBezTo>
                    <a:cubicBezTo>
                      <a:pt x="7" y="14"/>
                      <a:pt x="5" y="10"/>
                      <a:pt x="3" y="6"/>
                    </a:cubicBezTo>
                    <a:close/>
                  </a:path>
                </a:pathLst>
              </a:custGeom>
              <a:solidFill>
                <a:srgbClr val="CAA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9" name="Freeform 421">
                <a:extLst>
                  <a:ext uri="{FF2B5EF4-FFF2-40B4-BE49-F238E27FC236}">
                    <a16:creationId xmlns:a16="http://schemas.microsoft.com/office/drawing/2014/main" id="{135C9AE1-C145-EEAC-D253-51D72C2701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7" y="2243"/>
                <a:ext cx="31" cy="19"/>
              </a:xfrm>
              <a:custGeom>
                <a:avLst/>
                <a:gdLst>
                  <a:gd name="T0" fmla="*/ 5 w 13"/>
                  <a:gd name="T1" fmla="*/ 8 h 8"/>
                  <a:gd name="T2" fmla="*/ 1 w 13"/>
                  <a:gd name="T3" fmla="*/ 0 h 8"/>
                  <a:gd name="T4" fmla="*/ 13 w 13"/>
                  <a:gd name="T5" fmla="*/ 8 h 8"/>
                  <a:gd name="T6" fmla="*/ 5 w 13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8">
                    <a:moveTo>
                      <a:pt x="5" y="8"/>
                    </a:moveTo>
                    <a:cubicBezTo>
                      <a:pt x="4" y="5"/>
                      <a:pt x="0" y="4"/>
                      <a:pt x="1" y="0"/>
                    </a:cubicBezTo>
                    <a:cubicBezTo>
                      <a:pt x="4" y="3"/>
                      <a:pt x="10" y="3"/>
                      <a:pt x="13" y="8"/>
                    </a:cubicBezTo>
                    <a:cubicBezTo>
                      <a:pt x="10" y="8"/>
                      <a:pt x="8" y="6"/>
                      <a:pt x="5" y="8"/>
                    </a:cubicBezTo>
                    <a:close/>
                  </a:path>
                </a:pathLst>
              </a:custGeom>
              <a:solidFill>
                <a:srgbClr val="393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0" name="Freeform 422">
                <a:extLst>
                  <a:ext uri="{FF2B5EF4-FFF2-40B4-BE49-F238E27FC236}">
                    <a16:creationId xmlns:a16="http://schemas.microsoft.com/office/drawing/2014/main" id="{72C5E2EE-7334-60C7-406A-08671ED84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3" y="2439"/>
                <a:ext cx="31" cy="19"/>
              </a:xfrm>
              <a:custGeom>
                <a:avLst/>
                <a:gdLst>
                  <a:gd name="T0" fmla="*/ 9 w 13"/>
                  <a:gd name="T1" fmla="*/ 4 h 8"/>
                  <a:gd name="T2" fmla="*/ 13 w 13"/>
                  <a:gd name="T3" fmla="*/ 8 h 8"/>
                  <a:gd name="T4" fmla="*/ 5 w 13"/>
                  <a:gd name="T5" fmla="*/ 8 h 8"/>
                  <a:gd name="T6" fmla="*/ 2 w 13"/>
                  <a:gd name="T7" fmla="*/ 2 h 8"/>
                  <a:gd name="T8" fmla="*/ 8 w 13"/>
                  <a:gd name="T9" fmla="*/ 4 h 8"/>
                  <a:gd name="T10" fmla="*/ 9 w 13"/>
                  <a:gd name="T11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8">
                    <a:moveTo>
                      <a:pt x="9" y="4"/>
                    </a:moveTo>
                    <a:cubicBezTo>
                      <a:pt x="11" y="5"/>
                      <a:pt x="12" y="6"/>
                      <a:pt x="13" y="8"/>
                    </a:cubicBezTo>
                    <a:cubicBezTo>
                      <a:pt x="10" y="6"/>
                      <a:pt x="8" y="8"/>
                      <a:pt x="5" y="8"/>
                    </a:cubicBezTo>
                    <a:cubicBezTo>
                      <a:pt x="4" y="6"/>
                      <a:pt x="0" y="4"/>
                      <a:pt x="2" y="2"/>
                    </a:cubicBezTo>
                    <a:cubicBezTo>
                      <a:pt x="3" y="0"/>
                      <a:pt x="6" y="4"/>
                      <a:pt x="8" y="4"/>
                    </a:cubicBezTo>
                    <a:cubicBezTo>
                      <a:pt x="8" y="5"/>
                      <a:pt x="9" y="4"/>
                      <a:pt x="9" y="4"/>
                    </a:cubicBezTo>
                    <a:close/>
                  </a:path>
                </a:pathLst>
              </a:custGeom>
              <a:solidFill>
                <a:srgbClr val="2634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1" name="Freeform 423">
                <a:extLst>
                  <a:ext uri="{FF2B5EF4-FFF2-40B4-BE49-F238E27FC236}">
                    <a16:creationId xmlns:a16="http://schemas.microsoft.com/office/drawing/2014/main" id="{94E3F201-E28C-93D9-72F6-3A42B3291B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2364"/>
                <a:ext cx="36" cy="23"/>
              </a:xfrm>
              <a:custGeom>
                <a:avLst/>
                <a:gdLst>
                  <a:gd name="T0" fmla="*/ 15 w 15"/>
                  <a:gd name="T1" fmla="*/ 10 h 10"/>
                  <a:gd name="T2" fmla="*/ 0 w 15"/>
                  <a:gd name="T3" fmla="*/ 1 h 10"/>
                  <a:gd name="T4" fmla="*/ 1 w 15"/>
                  <a:gd name="T5" fmla="*/ 0 h 10"/>
                  <a:gd name="T6" fmla="*/ 15 w 15"/>
                  <a:gd name="T7" fmla="*/ 9 h 10"/>
                  <a:gd name="T8" fmla="*/ 15 w 15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0">
                    <a:moveTo>
                      <a:pt x="15" y="10"/>
                    </a:moveTo>
                    <a:cubicBezTo>
                      <a:pt x="10" y="7"/>
                      <a:pt x="4" y="5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6" y="3"/>
                      <a:pt x="11" y="4"/>
                      <a:pt x="15" y="9"/>
                    </a:cubicBezTo>
                    <a:cubicBezTo>
                      <a:pt x="15" y="9"/>
                      <a:pt x="15" y="10"/>
                      <a:pt x="15" y="10"/>
                    </a:cubicBezTo>
                    <a:close/>
                  </a:path>
                </a:pathLst>
              </a:custGeom>
              <a:solidFill>
                <a:srgbClr val="1F26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2" name="Freeform 424">
                <a:extLst>
                  <a:ext uri="{FF2B5EF4-FFF2-40B4-BE49-F238E27FC236}">
                    <a16:creationId xmlns:a16="http://schemas.microsoft.com/office/drawing/2014/main" id="{07C56BED-E1DA-3D9C-55E4-DCF48E121A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2314"/>
                <a:ext cx="23" cy="33"/>
              </a:xfrm>
              <a:custGeom>
                <a:avLst/>
                <a:gdLst>
                  <a:gd name="T0" fmla="*/ 3 w 10"/>
                  <a:gd name="T1" fmla="*/ 8 h 14"/>
                  <a:gd name="T2" fmla="*/ 3 w 10"/>
                  <a:gd name="T3" fmla="*/ 0 h 14"/>
                  <a:gd name="T4" fmla="*/ 10 w 10"/>
                  <a:gd name="T5" fmla="*/ 14 h 14"/>
                  <a:gd name="T6" fmla="*/ 5 w 10"/>
                  <a:gd name="T7" fmla="*/ 11 h 14"/>
                  <a:gd name="T8" fmla="*/ 3 w 10"/>
                  <a:gd name="T9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4">
                    <a:moveTo>
                      <a:pt x="3" y="8"/>
                    </a:moveTo>
                    <a:cubicBezTo>
                      <a:pt x="3" y="6"/>
                      <a:pt x="0" y="3"/>
                      <a:pt x="3" y="0"/>
                    </a:cubicBezTo>
                    <a:cubicBezTo>
                      <a:pt x="2" y="6"/>
                      <a:pt x="6" y="10"/>
                      <a:pt x="10" y="14"/>
                    </a:cubicBezTo>
                    <a:cubicBezTo>
                      <a:pt x="7" y="14"/>
                      <a:pt x="7" y="12"/>
                      <a:pt x="5" y="11"/>
                    </a:cubicBezTo>
                    <a:cubicBezTo>
                      <a:pt x="4" y="10"/>
                      <a:pt x="3" y="10"/>
                      <a:pt x="3" y="8"/>
                    </a:cubicBezTo>
                    <a:close/>
                  </a:path>
                </a:pathLst>
              </a:custGeom>
              <a:solidFill>
                <a:srgbClr val="5E40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3" name="Freeform 425">
                <a:extLst>
                  <a:ext uri="{FF2B5EF4-FFF2-40B4-BE49-F238E27FC236}">
                    <a16:creationId xmlns:a16="http://schemas.microsoft.com/office/drawing/2014/main" id="{C4BC7847-9D2B-DBB6-8771-E78C9F9053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0" y="2371"/>
                <a:ext cx="168" cy="260"/>
              </a:xfrm>
              <a:custGeom>
                <a:avLst/>
                <a:gdLst>
                  <a:gd name="T0" fmla="*/ 9 w 71"/>
                  <a:gd name="T1" fmla="*/ 29 h 110"/>
                  <a:gd name="T2" fmla="*/ 9 w 71"/>
                  <a:gd name="T3" fmla="*/ 23 h 110"/>
                  <a:gd name="T4" fmla="*/ 4 w 71"/>
                  <a:gd name="T5" fmla="*/ 23 h 110"/>
                  <a:gd name="T6" fmla="*/ 0 w 71"/>
                  <a:gd name="T7" fmla="*/ 7 h 110"/>
                  <a:gd name="T8" fmla="*/ 0 w 71"/>
                  <a:gd name="T9" fmla="*/ 6 h 110"/>
                  <a:gd name="T10" fmla="*/ 1 w 71"/>
                  <a:gd name="T11" fmla="*/ 0 h 110"/>
                  <a:gd name="T12" fmla="*/ 16 w 71"/>
                  <a:gd name="T13" fmla="*/ 9 h 110"/>
                  <a:gd name="T14" fmla="*/ 16 w 71"/>
                  <a:gd name="T15" fmla="*/ 11 h 110"/>
                  <a:gd name="T16" fmla="*/ 14 w 71"/>
                  <a:gd name="T17" fmla="*/ 12 h 110"/>
                  <a:gd name="T18" fmla="*/ 11 w 71"/>
                  <a:gd name="T19" fmla="*/ 11 h 110"/>
                  <a:gd name="T20" fmla="*/ 10 w 71"/>
                  <a:gd name="T21" fmla="*/ 11 h 110"/>
                  <a:gd name="T22" fmla="*/ 10 w 71"/>
                  <a:gd name="T23" fmla="*/ 12 h 110"/>
                  <a:gd name="T24" fmla="*/ 8 w 71"/>
                  <a:gd name="T25" fmla="*/ 16 h 110"/>
                  <a:gd name="T26" fmla="*/ 8 w 71"/>
                  <a:gd name="T27" fmla="*/ 17 h 110"/>
                  <a:gd name="T28" fmla="*/ 9 w 71"/>
                  <a:gd name="T29" fmla="*/ 13 h 110"/>
                  <a:gd name="T30" fmla="*/ 10 w 71"/>
                  <a:gd name="T31" fmla="*/ 12 h 110"/>
                  <a:gd name="T32" fmla="*/ 22 w 71"/>
                  <a:gd name="T33" fmla="*/ 19 h 110"/>
                  <a:gd name="T34" fmla="*/ 28 w 71"/>
                  <a:gd name="T35" fmla="*/ 26 h 110"/>
                  <a:gd name="T36" fmla="*/ 33 w 71"/>
                  <a:gd name="T37" fmla="*/ 38 h 110"/>
                  <a:gd name="T38" fmla="*/ 47 w 71"/>
                  <a:gd name="T39" fmla="*/ 67 h 110"/>
                  <a:gd name="T40" fmla="*/ 50 w 71"/>
                  <a:gd name="T41" fmla="*/ 71 h 110"/>
                  <a:gd name="T42" fmla="*/ 54 w 71"/>
                  <a:gd name="T43" fmla="*/ 76 h 110"/>
                  <a:gd name="T44" fmla="*/ 55 w 71"/>
                  <a:gd name="T45" fmla="*/ 77 h 110"/>
                  <a:gd name="T46" fmla="*/ 61 w 71"/>
                  <a:gd name="T47" fmla="*/ 89 h 110"/>
                  <a:gd name="T48" fmla="*/ 64 w 71"/>
                  <a:gd name="T49" fmla="*/ 95 h 110"/>
                  <a:gd name="T50" fmla="*/ 67 w 71"/>
                  <a:gd name="T51" fmla="*/ 105 h 110"/>
                  <a:gd name="T52" fmla="*/ 69 w 71"/>
                  <a:gd name="T53" fmla="*/ 107 h 110"/>
                  <a:gd name="T54" fmla="*/ 69 w 71"/>
                  <a:gd name="T55" fmla="*/ 107 h 110"/>
                  <a:gd name="T56" fmla="*/ 69 w 71"/>
                  <a:gd name="T57" fmla="*/ 110 h 110"/>
                  <a:gd name="T58" fmla="*/ 59 w 71"/>
                  <a:gd name="T59" fmla="*/ 95 h 110"/>
                  <a:gd name="T60" fmla="*/ 53 w 71"/>
                  <a:gd name="T61" fmla="*/ 88 h 110"/>
                  <a:gd name="T62" fmla="*/ 46 w 71"/>
                  <a:gd name="T63" fmla="*/ 81 h 110"/>
                  <a:gd name="T64" fmla="*/ 41 w 71"/>
                  <a:gd name="T65" fmla="*/ 74 h 110"/>
                  <a:gd name="T66" fmla="*/ 30 w 71"/>
                  <a:gd name="T67" fmla="*/ 59 h 110"/>
                  <a:gd name="T68" fmla="*/ 27 w 71"/>
                  <a:gd name="T69" fmla="*/ 47 h 110"/>
                  <a:gd name="T70" fmla="*/ 26 w 71"/>
                  <a:gd name="T71" fmla="*/ 55 h 110"/>
                  <a:gd name="T72" fmla="*/ 19 w 71"/>
                  <a:gd name="T73" fmla="*/ 41 h 110"/>
                  <a:gd name="T74" fmla="*/ 19 w 71"/>
                  <a:gd name="T75" fmla="*/ 44 h 110"/>
                  <a:gd name="T76" fmla="*/ 12 w 71"/>
                  <a:gd name="T77" fmla="*/ 32 h 110"/>
                  <a:gd name="T78" fmla="*/ 9 w 71"/>
                  <a:gd name="T79" fmla="*/ 2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1" h="110">
                    <a:moveTo>
                      <a:pt x="9" y="29"/>
                    </a:moveTo>
                    <a:cubicBezTo>
                      <a:pt x="9" y="27"/>
                      <a:pt x="9" y="25"/>
                      <a:pt x="9" y="23"/>
                    </a:cubicBezTo>
                    <a:cubicBezTo>
                      <a:pt x="7" y="25"/>
                      <a:pt x="5" y="27"/>
                      <a:pt x="4" y="23"/>
                    </a:cubicBezTo>
                    <a:cubicBezTo>
                      <a:pt x="3" y="18"/>
                      <a:pt x="0" y="13"/>
                      <a:pt x="0" y="7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3" y="4"/>
                      <a:pt x="1" y="2"/>
                      <a:pt x="1" y="0"/>
                    </a:cubicBezTo>
                    <a:cubicBezTo>
                      <a:pt x="8" y="1"/>
                      <a:pt x="11" y="6"/>
                      <a:pt x="16" y="9"/>
                    </a:cubicBezTo>
                    <a:cubicBezTo>
                      <a:pt x="16" y="9"/>
                      <a:pt x="17" y="10"/>
                      <a:pt x="16" y="11"/>
                    </a:cubicBezTo>
                    <a:cubicBezTo>
                      <a:pt x="16" y="12"/>
                      <a:pt x="15" y="12"/>
                      <a:pt x="14" y="12"/>
                    </a:cubicBezTo>
                    <a:cubicBezTo>
                      <a:pt x="13" y="12"/>
                      <a:pt x="12" y="12"/>
                      <a:pt x="11" y="11"/>
                    </a:cubicBezTo>
                    <a:cubicBezTo>
                      <a:pt x="11" y="11"/>
                      <a:pt x="10" y="11"/>
                      <a:pt x="10" y="11"/>
                    </a:cubicBezTo>
                    <a:cubicBezTo>
                      <a:pt x="10" y="11"/>
                      <a:pt x="10" y="12"/>
                      <a:pt x="10" y="12"/>
                    </a:cubicBezTo>
                    <a:cubicBezTo>
                      <a:pt x="7" y="13"/>
                      <a:pt x="7" y="15"/>
                      <a:pt x="8" y="16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5"/>
                      <a:pt x="7" y="13"/>
                      <a:pt x="9" y="13"/>
                    </a:cubicBezTo>
                    <a:cubicBezTo>
                      <a:pt x="10" y="13"/>
                      <a:pt x="10" y="12"/>
                      <a:pt x="10" y="12"/>
                    </a:cubicBezTo>
                    <a:cubicBezTo>
                      <a:pt x="16" y="11"/>
                      <a:pt x="21" y="13"/>
                      <a:pt x="22" y="19"/>
                    </a:cubicBezTo>
                    <a:cubicBezTo>
                      <a:pt x="23" y="22"/>
                      <a:pt x="27" y="23"/>
                      <a:pt x="28" y="26"/>
                    </a:cubicBezTo>
                    <a:cubicBezTo>
                      <a:pt x="30" y="30"/>
                      <a:pt x="33" y="33"/>
                      <a:pt x="33" y="38"/>
                    </a:cubicBezTo>
                    <a:cubicBezTo>
                      <a:pt x="33" y="50"/>
                      <a:pt x="39" y="60"/>
                      <a:pt x="47" y="67"/>
                    </a:cubicBezTo>
                    <a:cubicBezTo>
                      <a:pt x="49" y="68"/>
                      <a:pt x="50" y="69"/>
                      <a:pt x="50" y="71"/>
                    </a:cubicBezTo>
                    <a:cubicBezTo>
                      <a:pt x="51" y="73"/>
                      <a:pt x="51" y="76"/>
                      <a:pt x="54" y="76"/>
                    </a:cubicBezTo>
                    <a:cubicBezTo>
                      <a:pt x="54" y="76"/>
                      <a:pt x="55" y="76"/>
                      <a:pt x="55" y="77"/>
                    </a:cubicBezTo>
                    <a:cubicBezTo>
                      <a:pt x="56" y="81"/>
                      <a:pt x="61" y="84"/>
                      <a:pt x="61" y="89"/>
                    </a:cubicBezTo>
                    <a:cubicBezTo>
                      <a:pt x="61" y="92"/>
                      <a:pt x="61" y="94"/>
                      <a:pt x="64" y="95"/>
                    </a:cubicBezTo>
                    <a:cubicBezTo>
                      <a:pt x="68" y="97"/>
                      <a:pt x="71" y="100"/>
                      <a:pt x="67" y="105"/>
                    </a:cubicBezTo>
                    <a:cubicBezTo>
                      <a:pt x="67" y="105"/>
                      <a:pt x="68" y="106"/>
                      <a:pt x="69" y="107"/>
                    </a:cubicBezTo>
                    <a:cubicBezTo>
                      <a:pt x="69" y="107"/>
                      <a:pt x="69" y="107"/>
                      <a:pt x="69" y="107"/>
                    </a:cubicBezTo>
                    <a:cubicBezTo>
                      <a:pt x="70" y="108"/>
                      <a:pt x="71" y="109"/>
                      <a:pt x="69" y="110"/>
                    </a:cubicBezTo>
                    <a:cubicBezTo>
                      <a:pt x="65" y="106"/>
                      <a:pt x="61" y="101"/>
                      <a:pt x="59" y="95"/>
                    </a:cubicBezTo>
                    <a:cubicBezTo>
                      <a:pt x="57" y="93"/>
                      <a:pt x="55" y="90"/>
                      <a:pt x="53" y="88"/>
                    </a:cubicBezTo>
                    <a:cubicBezTo>
                      <a:pt x="51" y="86"/>
                      <a:pt x="48" y="84"/>
                      <a:pt x="46" y="81"/>
                    </a:cubicBezTo>
                    <a:cubicBezTo>
                      <a:pt x="45" y="78"/>
                      <a:pt x="44" y="75"/>
                      <a:pt x="41" y="74"/>
                    </a:cubicBezTo>
                    <a:cubicBezTo>
                      <a:pt x="34" y="71"/>
                      <a:pt x="34" y="63"/>
                      <a:pt x="30" y="59"/>
                    </a:cubicBezTo>
                    <a:cubicBezTo>
                      <a:pt x="27" y="56"/>
                      <a:pt x="28" y="51"/>
                      <a:pt x="27" y="47"/>
                    </a:cubicBezTo>
                    <a:cubicBezTo>
                      <a:pt x="26" y="50"/>
                      <a:pt x="27" y="52"/>
                      <a:pt x="26" y="55"/>
                    </a:cubicBezTo>
                    <a:cubicBezTo>
                      <a:pt x="21" y="51"/>
                      <a:pt x="22" y="45"/>
                      <a:pt x="19" y="41"/>
                    </a:cubicBezTo>
                    <a:cubicBezTo>
                      <a:pt x="17" y="42"/>
                      <a:pt x="20" y="43"/>
                      <a:pt x="19" y="44"/>
                    </a:cubicBezTo>
                    <a:cubicBezTo>
                      <a:pt x="17" y="40"/>
                      <a:pt x="11" y="38"/>
                      <a:pt x="12" y="32"/>
                    </a:cubicBezTo>
                    <a:cubicBezTo>
                      <a:pt x="12" y="31"/>
                      <a:pt x="10" y="30"/>
                      <a:pt x="9" y="29"/>
                    </a:cubicBezTo>
                    <a:close/>
                  </a:path>
                </a:pathLst>
              </a:custGeom>
              <a:solidFill>
                <a:srgbClr val="E4B6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4" name="Freeform 426">
                <a:extLst>
                  <a:ext uri="{FF2B5EF4-FFF2-40B4-BE49-F238E27FC236}">
                    <a16:creationId xmlns:a16="http://schemas.microsoft.com/office/drawing/2014/main" id="{87269C73-5638-F415-BCDB-E52AF20B07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7" y="2449"/>
                <a:ext cx="85" cy="76"/>
              </a:xfrm>
              <a:custGeom>
                <a:avLst/>
                <a:gdLst>
                  <a:gd name="T0" fmla="*/ 30 w 36"/>
                  <a:gd name="T1" fmla="*/ 9 h 32"/>
                  <a:gd name="T2" fmla="*/ 36 w 36"/>
                  <a:gd name="T3" fmla="*/ 14 h 32"/>
                  <a:gd name="T4" fmla="*/ 26 w 36"/>
                  <a:gd name="T5" fmla="*/ 15 h 32"/>
                  <a:gd name="T6" fmla="*/ 35 w 36"/>
                  <a:gd name="T7" fmla="*/ 18 h 32"/>
                  <a:gd name="T8" fmla="*/ 33 w 36"/>
                  <a:gd name="T9" fmla="*/ 21 h 32"/>
                  <a:gd name="T10" fmla="*/ 31 w 36"/>
                  <a:gd name="T11" fmla="*/ 22 h 32"/>
                  <a:gd name="T12" fmla="*/ 25 w 36"/>
                  <a:gd name="T13" fmla="*/ 20 h 32"/>
                  <a:gd name="T14" fmla="*/ 31 w 36"/>
                  <a:gd name="T15" fmla="*/ 22 h 32"/>
                  <a:gd name="T16" fmla="*/ 35 w 36"/>
                  <a:gd name="T17" fmla="*/ 25 h 32"/>
                  <a:gd name="T18" fmla="*/ 30 w 36"/>
                  <a:gd name="T19" fmla="*/ 26 h 32"/>
                  <a:gd name="T20" fmla="*/ 29 w 36"/>
                  <a:gd name="T21" fmla="*/ 26 h 32"/>
                  <a:gd name="T22" fmla="*/ 17 w 36"/>
                  <a:gd name="T23" fmla="*/ 23 h 32"/>
                  <a:gd name="T24" fmla="*/ 25 w 36"/>
                  <a:gd name="T25" fmla="*/ 27 h 32"/>
                  <a:gd name="T26" fmla="*/ 28 w 36"/>
                  <a:gd name="T27" fmla="*/ 30 h 32"/>
                  <a:gd name="T28" fmla="*/ 24 w 36"/>
                  <a:gd name="T29" fmla="*/ 32 h 32"/>
                  <a:gd name="T30" fmla="*/ 16 w 36"/>
                  <a:gd name="T31" fmla="*/ 30 h 32"/>
                  <a:gd name="T32" fmla="*/ 11 w 36"/>
                  <a:gd name="T33" fmla="*/ 30 h 32"/>
                  <a:gd name="T34" fmla="*/ 9 w 36"/>
                  <a:gd name="T35" fmla="*/ 31 h 32"/>
                  <a:gd name="T36" fmla="*/ 6 w 36"/>
                  <a:gd name="T37" fmla="*/ 24 h 32"/>
                  <a:gd name="T38" fmla="*/ 6 w 36"/>
                  <a:gd name="T39" fmla="*/ 21 h 32"/>
                  <a:gd name="T40" fmla="*/ 7 w 36"/>
                  <a:gd name="T41" fmla="*/ 14 h 32"/>
                  <a:gd name="T42" fmla="*/ 13 w 36"/>
                  <a:gd name="T43" fmla="*/ 16 h 32"/>
                  <a:gd name="T44" fmla="*/ 3 w 36"/>
                  <a:gd name="T45" fmla="*/ 10 h 32"/>
                  <a:gd name="T46" fmla="*/ 0 w 36"/>
                  <a:gd name="T47" fmla="*/ 1 h 32"/>
                  <a:gd name="T48" fmla="*/ 0 w 36"/>
                  <a:gd name="T49" fmla="*/ 1 h 32"/>
                  <a:gd name="T50" fmla="*/ 8 w 36"/>
                  <a:gd name="T51" fmla="*/ 3 h 32"/>
                  <a:gd name="T52" fmla="*/ 30 w 36"/>
                  <a:gd name="T53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" h="32">
                    <a:moveTo>
                      <a:pt x="30" y="9"/>
                    </a:moveTo>
                    <a:cubicBezTo>
                      <a:pt x="32" y="11"/>
                      <a:pt x="35" y="11"/>
                      <a:pt x="36" y="14"/>
                    </a:cubicBezTo>
                    <a:cubicBezTo>
                      <a:pt x="33" y="17"/>
                      <a:pt x="29" y="13"/>
                      <a:pt x="26" y="15"/>
                    </a:cubicBezTo>
                    <a:cubicBezTo>
                      <a:pt x="29" y="16"/>
                      <a:pt x="32" y="16"/>
                      <a:pt x="35" y="18"/>
                    </a:cubicBezTo>
                    <a:cubicBezTo>
                      <a:pt x="34" y="19"/>
                      <a:pt x="31" y="18"/>
                      <a:pt x="33" y="21"/>
                    </a:cubicBezTo>
                    <a:cubicBezTo>
                      <a:pt x="32" y="22"/>
                      <a:pt x="32" y="22"/>
                      <a:pt x="31" y="22"/>
                    </a:cubicBezTo>
                    <a:cubicBezTo>
                      <a:pt x="29" y="21"/>
                      <a:pt x="27" y="21"/>
                      <a:pt x="25" y="20"/>
                    </a:cubicBezTo>
                    <a:cubicBezTo>
                      <a:pt x="27" y="21"/>
                      <a:pt x="29" y="21"/>
                      <a:pt x="31" y="22"/>
                    </a:cubicBezTo>
                    <a:cubicBezTo>
                      <a:pt x="32" y="23"/>
                      <a:pt x="36" y="22"/>
                      <a:pt x="35" y="25"/>
                    </a:cubicBezTo>
                    <a:cubicBezTo>
                      <a:pt x="35" y="27"/>
                      <a:pt x="32" y="26"/>
                      <a:pt x="30" y="26"/>
                    </a:cubicBezTo>
                    <a:cubicBezTo>
                      <a:pt x="30" y="26"/>
                      <a:pt x="29" y="26"/>
                      <a:pt x="29" y="26"/>
                    </a:cubicBezTo>
                    <a:cubicBezTo>
                      <a:pt x="25" y="25"/>
                      <a:pt x="21" y="24"/>
                      <a:pt x="17" y="23"/>
                    </a:cubicBezTo>
                    <a:cubicBezTo>
                      <a:pt x="20" y="25"/>
                      <a:pt x="22" y="26"/>
                      <a:pt x="25" y="27"/>
                    </a:cubicBezTo>
                    <a:cubicBezTo>
                      <a:pt x="26" y="28"/>
                      <a:pt x="29" y="28"/>
                      <a:pt x="28" y="30"/>
                    </a:cubicBezTo>
                    <a:cubicBezTo>
                      <a:pt x="28" y="31"/>
                      <a:pt x="26" y="32"/>
                      <a:pt x="24" y="32"/>
                    </a:cubicBezTo>
                    <a:cubicBezTo>
                      <a:pt x="21" y="32"/>
                      <a:pt x="19" y="31"/>
                      <a:pt x="16" y="30"/>
                    </a:cubicBezTo>
                    <a:cubicBezTo>
                      <a:pt x="14" y="30"/>
                      <a:pt x="13" y="29"/>
                      <a:pt x="11" y="30"/>
                    </a:cubicBezTo>
                    <a:cubicBezTo>
                      <a:pt x="10" y="31"/>
                      <a:pt x="10" y="31"/>
                      <a:pt x="9" y="31"/>
                    </a:cubicBezTo>
                    <a:cubicBezTo>
                      <a:pt x="6" y="30"/>
                      <a:pt x="3" y="28"/>
                      <a:pt x="6" y="24"/>
                    </a:cubicBezTo>
                    <a:cubicBezTo>
                      <a:pt x="7" y="23"/>
                      <a:pt x="6" y="22"/>
                      <a:pt x="6" y="21"/>
                    </a:cubicBezTo>
                    <a:cubicBezTo>
                      <a:pt x="5" y="19"/>
                      <a:pt x="5" y="16"/>
                      <a:pt x="7" y="14"/>
                    </a:cubicBezTo>
                    <a:cubicBezTo>
                      <a:pt x="9" y="14"/>
                      <a:pt x="11" y="15"/>
                      <a:pt x="13" y="16"/>
                    </a:cubicBezTo>
                    <a:cubicBezTo>
                      <a:pt x="10" y="14"/>
                      <a:pt x="6" y="14"/>
                      <a:pt x="3" y="10"/>
                    </a:cubicBezTo>
                    <a:cubicBezTo>
                      <a:pt x="3" y="7"/>
                      <a:pt x="1" y="4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" y="0"/>
                      <a:pt x="6" y="2"/>
                      <a:pt x="8" y="3"/>
                    </a:cubicBezTo>
                    <a:cubicBezTo>
                      <a:pt x="15" y="6"/>
                      <a:pt x="22" y="8"/>
                      <a:pt x="30" y="9"/>
                    </a:cubicBezTo>
                    <a:close/>
                  </a:path>
                </a:pathLst>
              </a:custGeom>
              <a:solidFill>
                <a:srgbClr val="156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5" name="Freeform 427">
                <a:extLst>
                  <a:ext uri="{FF2B5EF4-FFF2-40B4-BE49-F238E27FC236}">
                    <a16:creationId xmlns:a16="http://schemas.microsoft.com/office/drawing/2014/main" id="{DCBBBE59-9BF5-B085-15CB-0386F3F3B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9" y="2560"/>
                <a:ext cx="111" cy="36"/>
              </a:xfrm>
              <a:custGeom>
                <a:avLst/>
                <a:gdLst>
                  <a:gd name="T0" fmla="*/ 23 w 47"/>
                  <a:gd name="T1" fmla="*/ 0 h 15"/>
                  <a:gd name="T2" fmla="*/ 45 w 47"/>
                  <a:gd name="T3" fmla="*/ 0 h 15"/>
                  <a:gd name="T4" fmla="*/ 47 w 47"/>
                  <a:gd name="T5" fmla="*/ 2 h 15"/>
                  <a:gd name="T6" fmla="*/ 45 w 47"/>
                  <a:gd name="T7" fmla="*/ 4 h 15"/>
                  <a:gd name="T8" fmla="*/ 32 w 47"/>
                  <a:gd name="T9" fmla="*/ 4 h 15"/>
                  <a:gd name="T10" fmla="*/ 26 w 47"/>
                  <a:gd name="T11" fmla="*/ 4 h 15"/>
                  <a:gd name="T12" fmla="*/ 40 w 47"/>
                  <a:gd name="T13" fmla="*/ 6 h 15"/>
                  <a:gd name="T14" fmla="*/ 44 w 47"/>
                  <a:gd name="T15" fmla="*/ 9 h 15"/>
                  <a:gd name="T16" fmla="*/ 40 w 47"/>
                  <a:gd name="T17" fmla="*/ 13 h 15"/>
                  <a:gd name="T18" fmla="*/ 25 w 47"/>
                  <a:gd name="T19" fmla="*/ 13 h 15"/>
                  <a:gd name="T20" fmla="*/ 20 w 47"/>
                  <a:gd name="T21" fmla="*/ 13 h 15"/>
                  <a:gd name="T22" fmla="*/ 16 w 47"/>
                  <a:gd name="T23" fmla="*/ 14 h 15"/>
                  <a:gd name="T24" fmla="*/ 15 w 47"/>
                  <a:gd name="T25" fmla="*/ 11 h 15"/>
                  <a:gd name="T26" fmla="*/ 14 w 47"/>
                  <a:gd name="T27" fmla="*/ 7 h 15"/>
                  <a:gd name="T28" fmla="*/ 5 w 47"/>
                  <a:gd name="T29" fmla="*/ 5 h 15"/>
                  <a:gd name="T30" fmla="*/ 0 w 47"/>
                  <a:gd name="T31" fmla="*/ 2 h 15"/>
                  <a:gd name="T32" fmla="*/ 0 w 47"/>
                  <a:gd name="T33" fmla="*/ 1 h 15"/>
                  <a:gd name="T34" fmla="*/ 11 w 47"/>
                  <a:gd name="T35" fmla="*/ 3 h 15"/>
                  <a:gd name="T36" fmla="*/ 19 w 47"/>
                  <a:gd name="T37" fmla="*/ 1 h 15"/>
                  <a:gd name="T38" fmla="*/ 23 w 47"/>
                  <a:gd name="T3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7" h="15">
                    <a:moveTo>
                      <a:pt x="23" y="0"/>
                    </a:moveTo>
                    <a:cubicBezTo>
                      <a:pt x="30" y="0"/>
                      <a:pt x="38" y="0"/>
                      <a:pt x="45" y="0"/>
                    </a:cubicBezTo>
                    <a:cubicBezTo>
                      <a:pt x="46" y="0"/>
                      <a:pt x="47" y="0"/>
                      <a:pt x="47" y="2"/>
                    </a:cubicBezTo>
                    <a:cubicBezTo>
                      <a:pt x="47" y="3"/>
                      <a:pt x="46" y="4"/>
                      <a:pt x="45" y="4"/>
                    </a:cubicBezTo>
                    <a:cubicBezTo>
                      <a:pt x="41" y="5"/>
                      <a:pt x="36" y="5"/>
                      <a:pt x="32" y="4"/>
                    </a:cubicBezTo>
                    <a:cubicBezTo>
                      <a:pt x="30" y="4"/>
                      <a:pt x="28" y="4"/>
                      <a:pt x="26" y="4"/>
                    </a:cubicBezTo>
                    <a:cubicBezTo>
                      <a:pt x="31" y="6"/>
                      <a:pt x="35" y="6"/>
                      <a:pt x="40" y="6"/>
                    </a:cubicBezTo>
                    <a:cubicBezTo>
                      <a:pt x="42" y="6"/>
                      <a:pt x="44" y="6"/>
                      <a:pt x="44" y="9"/>
                    </a:cubicBezTo>
                    <a:cubicBezTo>
                      <a:pt x="45" y="12"/>
                      <a:pt x="42" y="12"/>
                      <a:pt x="40" y="13"/>
                    </a:cubicBezTo>
                    <a:cubicBezTo>
                      <a:pt x="35" y="14"/>
                      <a:pt x="30" y="12"/>
                      <a:pt x="25" y="13"/>
                    </a:cubicBezTo>
                    <a:cubicBezTo>
                      <a:pt x="23" y="13"/>
                      <a:pt x="21" y="12"/>
                      <a:pt x="20" y="13"/>
                    </a:cubicBezTo>
                    <a:cubicBezTo>
                      <a:pt x="19" y="15"/>
                      <a:pt x="18" y="15"/>
                      <a:pt x="16" y="14"/>
                    </a:cubicBezTo>
                    <a:cubicBezTo>
                      <a:pt x="14" y="14"/>
                      <a:pt x="14" y="12"/>
                      <a:pt x="15" y="11"/>
                    </a:cubicBezTo>
                    <a:cubicBezTo>
                      <a:pt x="18" y="8"/>
                      <a:pt x="16" y="7"/>
                      <a:pt x="14" y="7"/>
                    </a:cubicBezTo>
                    <a:cubicBezTo>
                      <a:pt x="10" y="7"/>
                      <a:pt x="8" y="6"/>
                      <a:pt x="5" y="5"/>
                    </a:cubicBezTo>
                    <a:cubicBezTo>
                      <a:pt x="3" y="5"/>
                      <a:pt x="1" y="4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4" y="0"/>
                      <a:pt x="7" y="2"/>
                      <a:pt x="11" y="3"/>
                    </a:cubicBezTo>
                    <a:cubicBezTo>
                      <a:pt x="14" y="3"/>
                      <a:pt x="17" y="6"/>
                      <a:pt x="19" y="1"/>
                    </a:cubicBezTo>
                    <a:cubicBezTo>
                      <a:pt x="20" y="0"/>
                      <a:pt x="22" y="2"/>
                      <a:pt x="23" y="0"/>
                    </a:cubicBezTo>
                    <a:close/>
                  </a:path>
                </a:pathLst>
              </a:custGeom>
              <a:solidFill>
                <a:srgbClr val="293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6" name="Freeform 428">
                <a:extLst>
                  <a:ext uri="{FF2B5EF4-FFF2-40B4-BE49-F238E27FC236}">
                    <a16:creationId xmlns:a16="http://schemas.microsoft.com/office/drawing/2014/main" id="{1EF29E26-CAA1-9847-EFD5-ABA1E15463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3" y="2615"/>
                <a:ext cx="76" cy="104"/>
              </a:xfrm>
              <a:custGeom>
                <a:avLst/>
                <a:gdLst>
                  <a:gd name="T0" fmla="*/ 0 w 32"/>
                  <a:gd name="T1" fmla="*/ 4 h 44"/>
                  <a:gd name="T2" fmla="*/ 2 w 32"/>
                  <a:gd name="T3" fmla="*/ 0 h 44"/>
                  <a:gd name="T4" fmla="*/ 21 w 32"/>
                  <a:gd name="T5" fmla="*/ 21 h 44"/>
                  <a:gd name="T6" fmla="*/ 30 w 32"/>
                  <a:gd name="T7" fmla="*/ 32 h 44"/>
                  <a:gd name="T8" fmla="*/ 31 w 32"/>
                  <a:gd name="T9" fmla="*/ 37 h 44"/>
                  <a:gd name="T10" fmla="*/ 26 w 32"/>
                  <a:gd name="T11" fmla="*/ 36 h 44"/>
                  <a:gd name="T12" fmla="*/ 32 w 32"/>
                  <a:gd name="T13" fmla="*/ 44 h 44"/>
                  <a:gd name="T14" fmla="*/ 23 w 32"/>
                  <a:gd name="T15" fmla="*/ 35 h 44"/>
                  <a:gd name="T16" fmla="*/ 13 w 32"/>
                  <a:gd name="T17" fmla="*/ 23 h 44"/>
                  <a:gd name="T18" fmla="*/ 10 w 32"/>
                  <a:gd name="T19" fmla="*/ 16 h 44"/>
                  <a:gd name="T20" fmla="*/ 9 w 32"/>
                  <a:gd name="T21" fmla="*/ 20 h 44"/>
                  <a:gd name="T22" fmla="*/ 1 w 32"/>
                  <a:gd name="T23" fmla="*/ 9 h 44"/>
                  <a:gd name="T24" fmla="*/ 0 w 32"/>
                  <a:gd name="T25" fmla="*/ 3 h 44"/>
                  <a:gd name="T26" fmla="*/ 0 w 32"/>
                  <a:gd name="T27" fmla="*/ 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" h="44">
                    <a:moveTo>
                      <a:pt x="0" y="4"/>
                    </a:moveTo>
                    <a:cubicBezTo>
                      <a:pt x="0" y="3"/>
                      <a:pt x="1" y="2"/>
                      <a:pt x="2" y="0"/>
                    </a:cubicBezTo>
                    <a:cubicBezTo>
                      <a:pt x="5" y="11"/>
                      <a:pt x="13" y="16"/>
                      <a:pt x="21" y="21"/>
                    </a:cubicBezTo>
                    <a:cubicBezTo>
                      <a:pt x="25" y="24"/>
                      <a:pt x="30" y="26"/>
                      <a:pt x="30" y="32"/>
                    </a:cubicBezTo>
                    <a:cubicBezTo>
                      <a:pt x="30" y="33"/>
                      <a:pt x="32" y="35"/>
                      <a:pt x="31" y="37"/>
                    </a:cubicBezTo>
                    <a:cubicBezTo>
                      <a:pt x="29" y="39"/>
                      <a:pt x="28" y="35"/>
                      <a:pt x="26" y="36"/>
                    </a:cubicBezTo>
                    <a:cubicBezTo>
                      <a:pt x="28" y="39"/>
                      <a:pt x="32" y="40"/>
                      <a:pt x="32" y="44"/>
                    </a:cubicBezTo>
                    <a:cubicBezTo>
                      <a:pt x="28" y="42"/>
                      <a:pt x="27" y="37"/>
                      <a:pt x="23" y="35"/>
                    </a:cubicBezTo>
                    <a:cubicBezTo>
                      <a:pt x="20" y="31"/>
                      <a:pt x="16" y="27"/>
                      <a:pt x="13" y="23"/>
                    </a:cubicBezTo>
                    <a:cubicBezTo>
                      <a:pt x="11" y="21"/>
                      <a:pt x="11" y="18"/>
                      <a:pt x="10" y="16"/>
                    </a:cubicBezTo>
                    <a:cubicBezTo>
                      <a:pt x="8" y="17"/>
                      <a:pt x="11" y="19"/>
                      <a:pt x="9" y="20"/>
                    </a:cubicBezTo>
                    <a:cubicBezTo>
                      <a:pt x="6" y="16"/>
                      <a:pt x="4" y="13"/>
                      <a:pt x="1" y="9"/>
                    </a:cubicBezTo>
                    <a:cubicBezTo>
                      <a:pt x="1" y="7"/>
                      <a:pt x="2" y="5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DCB7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7" name="Freeform 429">
                <a:extLst>
                  <a:ext uri="{FF2B5EF4-FFF2-40B4-BE49-F238E27FC236}">
                    <a16:creationId xmlns:a16="http://schemas.microsoft.com/office/drawing/2014/main" id="{922C0E34-F19F-41B4-5191-97419398E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1" y="2589"/>
                <a:ext cx="140" cy="26"/>
              </a:xfrm>
              <a:custGeom>
                <a:avLst/>
                <a:gdLst>
                  <a:gd name="T0" fmla="*/ 32 w 59"/>
                  <a:gd name="T1" fmla="*/ 1 h 11"/>
                  <a:gd name="T2" fmla="*/ 36 w 59"/>
                  <a:gd name="T3" fmla="*/ 1 h 11"/>
                  <a:gd name="T4" fmla="*/ 57 w 59"/>
                  <a:gd name="T5" fmla="*/ 2 h 11"/>
                  <a:gd name="T6" fmla="*/ 59 w 59"/>
                  <a:gd name="T7" fmla="*/ 3 h 11"/>
                  <a:gd name="T8" fmla="*/ 56 w 59"/>
                  <a:gd name="T9" fmla="*/ 5 h 11"/>
                  <a:gd name="T10" fmla="*/ 44 w 59"/>
                  <a:gd name="T11" fmla="*/ 6 h 11"/>
                  <a:gd name="T12" fmla="*/ 27 w 59"/>
                  <a:gd name="T13" fmla="*/ 7 h 11"/>
                  <a:gd name="T14" fmla="*/ 57 w 59"/>
                  <a:gd name="T15" fmla="*/ 6 h 11"/>
                  <a:gd name="T16" fmla="*/ 51 w 59"/>
                  <a:gd name="T17" fmla="*/ 10 h 11"/>
                  <a:gd name="T18" fmla="*/ 20 w 59"/>
                  <a:gd name="T19" fmla="*/ 9 h 11"/>
                  <a:gd name="T20" fmla="*/ 22 w 59"/>
                  <a:gd name="T21" fmla="*/ 7 h 11"/>
                  <a:gd name="T22" fmla="*/ 8 w 59"/>
                  <a:gd name="T23" fmla="*/ 5 h 11"/>
                  <a:gd name="T24" fmla="*/ 2 w 59"/>
                  <a:gd name="T25" fmla="*/ 3 h 11"/>
                  <a:gd name="T26" fmla="*/ 1 w 59"/>
                  <a:gd name="T27" fmla="*/ 1 h 11"/>
                  <a:gd name="T28" fmla="*/ 3 w 59"/>
                  <a:gd name="T29" fmla="*/ 0 h 11"/>
                  <a:gd name="T30" fmla="*/ 11 w 59"/>
                  <a:gd name="T31" fmla="*/ 2 h 11"/>
                  <a:gd name="T32" fmla="*/ 33 w 59"/>
                  <a:gd name="T33" fmla="*/ 4 h 11"/>
                  <a:gd name="T34" fmla="*/ 32 w 59"/>
                  <a:gd name="T35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9" h="11">
                    <a:moveTo>
                      <a:pt x="32" y="1"/>
                    </a:moveTo>
                    <a:cubicBezTo>
                      <a:pt x="33" y="1"/>
                      <a:pt x="35" y="1"/>
                      <a:pt x="36" y="1"/>
                    </a:cubicBezTo>
                    <a:cubicBezTo>
                      <a:pt x="43" y="1"/>
                      <a:pt x="50" y="4"/>
                      <a:pt x="57" y="2"/>
                    </a:cubicBezTo>
                    <a:cubicBezTo>
                      <a:pt x="58" y="2"/>
                      <a:pt x="59" y="2"/>
                      <a:pt x="59" y="3"/>
                    </a:cubicBezTo>
                    <a:cubicBezTo>
                      <a:pt x="58" y="4"/>
                      <a:pt x="58" y="5"/>
                      <a:pt x="56" y="5"/>
                    </a:cubicBezTo>
                    <a:cubicBezTo>
                      <a:pt x="52" y="5"/>
                      <a:pt x="48" y="6"/>
                      <a:pt x="44" y="6"/>
                    </a:cubicBezTo>
                    <a:cubicBezTo>
                      <a:pt x="38" y="6"/>
                      <a:pt x="32" y="6"/>
                      <a:pt x="27" y="7"/>
                    </a:cubicBezTo>
                    <a:cubicBezTo>
                      <a:pt x="37" y="7"/>
                      <a:pt x="47" y="8"/>
                      <a:pt x="57" y="6"/>
                    </a:cubicBezTo>
                    <a:cubicBezTo>
                      <a:pt x="55" y="10"/>
                      <a:pt x="55" y="9"/>
                      <a:pt x="51" y="10"/>
                    </a:cubicBezTo>
                    <a:cubicBezTo>
                      <a:pt x="40" y="11"/>
                      <a:pt x="30" y="11"/>
                      <a:pt x="20" y="9"/>
                    </a:cubicBezTo>
                    <a:cubicBezTo>
                      <a:pt x="20" y="9"/>
                      <a:pt x="21" y="8"/>
                      <a:pt x="22" y="7"/>
                    </a:cubicBezTo>
                    <a:cubicBezTo>
                      <a:pt x="17" y="6"/>
                      <a:pt x="12" y="6"/>
                      <a:pt x="8" y="5"/>
                    </a:cubicBezTo>
                    <a:cubicBezTo>
                      <a:pt x="5" y="5"/>
                      <a:pt x="3" y="5"/>
                      <a:pt x="2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6" y="1"/>
                      <a:pt x="8" y="2"/>
                      <a:pt x="11" y="2"/>
                    </a:cubicBezTo>
                    <a:cubicBezTo>
                      <a:pt x="18" y="4"/>
                      <a:pt x="26" y="4"/>
                      <a:pt x="33" y="4"/>
                    </a:cubicBezTo>
                    <a:cubicBezTo>
                      <a:pt x="32" y="3"/>
                      <a:pt x="31" y="3"/>
                      <a:pt x="32" y="1"/>
                    </a:cubicBezTo>
                    <a:close/>
                  </a:path>
                </a:pathLst>
              </a:custGeom>
              <a:solidFill>
                <a:srgbClr val="2B35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8" name="Freeform 430">
                <a:extLst>
                  <a:ext uri="{FF2B5EF4-FFF2-40B4-BE49-F238E27FC236}">
                    <a16:creationId xmlns:a16="http://schemas.microsoft.com/office/drawing/2014/main" id="{27262F35-DE80-5E91-EBA7-0704794D65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4" y="2518"/>
                <a:ext cx="74" cy="40"/>
              </a:xfrm>
              <a:custGeom>
                <a:avLst/>
                <a:gdLst>
                  <a:gd name="T0" fmla="*/ 10 w 31"/>
                  <a:gd name="T1" fmla="*/ 2 h 17"/>
                  <a:gd name="T2" fmla="*/ 11 w 31"/>
                  <a:gd name="T3" fmla="*/ 1 h 17"/>
                  <a:gd name="T4" fmla="*/ 26 w 31"/>
                  <a:gd name="T5" fmla="*/ 5 h 17"/>
                  <a:gd name="T6" fmla="*/ 27 w 31"/>
                  <a:gd name="T7" fmla="*/ 8 h 17"/>
                  <a:gd name="T8" fmla="*/ 30 w 31"/>
                  <a:gd name="T9" fmla="*/ 14 h 17"/>
                  <a:gd name="T10" fmla="*/ 25 w 31"/>
                  <a:gd name="T11" fmla="*/ 17 h 17"/>
                  <a:gd name="T12" fmla="*/ 22 w 31"/>
                  <a:gd name="T13" fmla="*/ 16 h 17"/>
                  <a:gd name="T14" fmla="*/ 3 w 31"/>
                  <a:gd name="T15" fmla="*/ 13 h 17"/>
                  <a:gd name="T16" fmla="*/ 6 w 31"/>
                  <a:gd name="T17" fmla="*/ 7 h 17"/>
                  <a:gd name="T18" fmla="*/ 17 w 31"/>
                  <a:gd name="T19" fmla="*/ 9 h 17"/>
                  <a:gd name="T20" fmla="*/ 9 w 31"/>
                  <a:gd name="T21" fmla="*/ 7 h 17"/>
                  <a:gd name="T22" fmla="*/ 10 w 31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" h="17">
                    <a:moveTo>
                      <a:pt x="10" y="2"/>
                    </a:moveTo>
                    <a:cubicBezTo>
                      <a:pt x="10" y="1"/>
                      <a:pt x="11" y="1"/>
                      <a:pt x="11" y="1"/>
                    </a:cubicBezTo>
                    <a:cubicBezTo>
                      <a:pt x="17" y="0"/>
                      <a:pt x="22" y="1"/>
                      <a:pt x="26" y="5"/>
                    </a:cubicBezTo>
                    <a:cubicBezTo>
                      <a:pt x="26" y="6"/>
                      <a:pt x="26" y="8"/>
                      <a:pt x="27" y="8"/>
                    </a:cubicBezTo>
                    <a:cubicBezTo>
                      <a:pt x="31" y="9"/>
                      <a:pt x="31" y="11"/>
                      <a:pt x="30" y="14"/>
                    </a:cubicBezTo>
                    <a:cubicBezTo>
                      <a:pt x="30" y="17"/>
                      <a:pt x="27" y="15"/>
                      <a:pt x="25" y="17"/>
                    </a:cubicBezTo>
                    <a:cubicBezTo>
                      <a:pt x="24" y="17"/>
                      <a:pt x="23" y="17"/>
                      <a:pt x="22" y="16"/>
                    </a:cubicBezTo>
                    <a:cubicBezTo>
                      <a:pt x="15" y="17"/>
                      <a:pt x="9" y="14"/>
                      <a:pt x="3" y="13"/>
                    </a:cubicBezTo>
                    <a:cubicBezTo>
                      <a:pt x="0" y="9"/>
                      <a:pt x="3" y="8"/>
                      <a:pt x="6" y="7"/>
                    </a:cubicBezTo>
                    <a:cubicBezTo>
                      <a:pt x="10" y="7"/>
                      <a:pt x="13" y="10"/>
                      <a:pt x="17" y="9"/>
                    </a:cubicBezTo>
                    <a:cubicBezTo>
                      <a:pt x="14" y="9"/>
                      <a:pt x="12" y="9"/>
                      <a:pt x="9" y="7"/>
                    </a:cubicBezTo>
                    <a:cubicBezTo>
                      <a:pt x="9" y="5"/>
                      <a:pt x="8" y="3"/>
                      <a:pt x="10" y="2"/>
                    </a:cubicBezTo>
                    <a:close/>
                  </a:path>
                </a:pathLst>
              </a:custGeom>
              <a:solidFill>
                <a:srgbClr val="156A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9" name="Freeform 431">
                <a:extLst>
                  <a:ext uri="{FF2B5EF4-FFF2-40B4-BE49-F238E27FC236}">
                    <a16:creationId xmlns:a16="http://schemas.microsoft.com/office/drawing/2014/main" id="{FD61F6B8-CE5F-B4FB-CBDA-5A41D366F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0" y="2513"/>
                <a:ext cx="105" cy="28"/>
              </a:xfrm>
              <a:custGeom>
                <a:avLst/>
                <a:gdLst>
                  <a:gd name="T0" fmla="*/ 14 w 44"/>
                  <a:gd name="T1" fmla="*/ 8 h 12"/>
                  <a:gd name="T2" fmla="*/ 12 w 44"/>
                  <a:gd name="T3" fmla="*/ 6 h 12"/>
                  <a:gd name="T4" fmla="*/ 0 w 44"/>
                  <a:gd name="T5" fmla="*/ 3 h 12"/>
                  <a:gd name="T6" fmla="*/ 4 w 44"/>
                  <a:gd name="T7" fmla="*/ 1 h 12"/>
                  <a:gd name="T8" fmla="*/ 14 w 44"/>
                  <a:gd name="T9" fmla="*/ 4 h 12"/>
                  <a:gd name="T10" fmla="*/ 17 w 44"/>
                  <a:gd name="T11" fmla="*/ 3 h 12"/>
                  <a:gd name="T12" fmla="*/ 15 w 44"/>
                  <a:gd name="T13" fmla="*/ 0 h 12"/>
                  <a:gd name="T14" fmla="*/ 41 w 44"/>
                  <a:gd name="T15" fmla="*/ 3 h 12"/>
                  <a:gd name="T16" fmla="*/ 44 w 44"/>
                  <a:gd name="T17" fmla="*/ 4 h 12"/>
                  <a:gd name="T18" fmla="*/ 41 w 44"/>
                  <a:gd name="T19" fmla="*/ 6 h 12"/>
                  <a:gd name="T20" fmla="*/ 27 w 44"/>
                  <a:gd name="T21" fmla="*/ 5 h 12"/>
                  <a:gd name="T22" fmla="*/ 42 w 44"/>
                  <a:gd name="T23" fmla="*/ 10 h 12"/>
                  <a:gd name="T24" fmla="*/ 18 w 44"/>
                  <a:gd name="T25" fmla="*/ 9 h 12"/>
                  <a:gd name="T26" fmla="*/ 14 w 44"/>
                  <a:gd name="T27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4" h="12">
                    <a:moveTo>
                      <a:pt x="14" y="8"/>
                    </a:moveTo>
                    <a:cubicBezTo>
                      <a:pt x="15" y="7"/>
                      <a:pt x="13" y="6"/>
                      <a:pt x="12" y="6"/>
                    </a:cubicBezTo>
                    <a:cubicBezTo>
                      <a:pt x="8" y="5"/>
                      <a:pt x="4" y="4"/>
                      <a:pt x="0" y="3"/>
                    </a:cubicBezTo>
                    <a:cubicBezTo>
                      <a:pt x="1" y="1"/>
                      <a:pt x="2" y="1"/>
                      <a:pt x="4" y="1"/>
                    </a:cubicBezTo>
                    <a:cubicBezTo>
                      <a:pt x="7" y="3"/>
                      <a:pt x="11" y="3"/>
                      <a:pt x="14" y="4"/>
                    </a:cubicBezTo>
                    <a:cubicBezTo>
                      <a:pt x="15" y="4"/>
                      <a:pt x="16" y="4"/>
                      <a:pt x="17" y="3"/>
                    </a:cubicBezTo>
                    <a:cubicBezTo>
                      <a:pt x="18" y="1"/>
                      <a:pt x="16" y="1"/>
                      <a:pt x="15" y="0"/>
                    </a:cubicBezTo>
                    <a:cubicBezTo>
                      <a:pt x="24" y="2"/>
                      <a:pt x="33" y="3"/>
                      <a:pt x="41" y="3"/>
                    </a:cubicBezTo>
                    <a:cubicBezTo>
                      <a:pt x="43" y="3"/>
                      <a:pt x="44" y="2"/>
                      <a:pt x="44" y="4"/>
                    </a:cubicBezTo>
                    <a:cubicBezTo>
                      <a:pt x="44" y="6"/>
                      <a:pt x="42" y="6"/>
                      <a:pt x="41" y="6"/>
                    </a:cubicBezTo>
                    <a:cubicBezTo>
                      <a:pt x="37" y="6"/>
                      <a:pt x="33" y="5"/>
                      <a:pt x="27" y="5"/>
                    </a:cubicBezTo>
                    <a:cubicBezTo>
                      <a:pt x="32" y="8"/>
                      <a:pt x="37" y="9"/>
                      <a:pt x="42" y="10"/>
                    </a:cubicBezTo>
                    <a:cubicBezTo>
                      <a:pt x="34" y="12"/>
                      <a:pt x="26" y="10"/>
                      <a:pt x="18" y="9"/>
                    </a:cubicBezTo>
                    <a:cubicBezTo>
                      <a:pt x="17" y="9"/>
                      <a:pt x="15" y="10"/>
                      <a:pt x="14" y="8"/>
                    </a:cubicBezTo>
                    <a:close/>
                  </a:path>
                </a:pathLst>
              </a:custGeom>
              <a:solidFill>
                <a:srgbClr val="313D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0" name="Freeform 432">
                <a:extLst>
                  <a:ext uri="{FF2B5EF4-FFF2-40B4-BE49-F238E27FC236}">
                    <a16:creationId xmlns:a16="http://schemas.microsoft.com/office/drawing/2014/main" id="{F8FCA6F6-4445-5FBE-4A6C-80892FBBC2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4" y="2532"/>
                <a:ext cx="64" cy="28"/>
              </a:xfrm>
              <a:custGeom>
                <a:avLst/>
                <a:gdLst>
                  <a:gd name="T0" fmla="*/ 0 w 27"/>
                  <a:gd name="T1" fmla="*/ 0 h 12"/>
                  <a:gd name="T2" fmla="*/ 4 w 27"/>
                  <a:gd name="T3" fmla="*/ 1 h 12"/>
                  <a:gd name="T4" fmla="*/ 16 w 27"/>
                  <a:gd name="T5" fmla="*/ 4 h 12"/>
                  <a:gd name="T6" fmla="*/ 23 w 27"/>
                  <a:gd name="T7" fmla="*/ 4 h 12"/>
                  <a:gd name="T8" fmla="*/ 27 w 27"/>
                  <a:gd name="T9" fmla="*/ 6 h 12"/>
                  <a:gd name="T10" fmla="*/ 23 w 27"/>
                  <a:gd name="T11" fmla="*/ 8 h 12"/>
                  <a:gd name="T12" fmla="*/ 7 w 27"/>
                  <a:gd name="T13" fmla="*/ 7 h 12"/>
                  <a:gd name="T14" fmla="*/ 26 w 27"/>
                  <a:gd name="T15" fmla="*/ 10 h 12"/>
                  <a:gd name="T16" fmla="*/ 0 w 27"/>
                  <a:gd name="T17" fmla="*/ 11 h 12"/>
                  <a:gd name="T18" fmla="*/ 2 w 27"/>
                  <a:gd name="T19" fmla="*/ 9 h 12"/>
                  <a:gd name="T20" fmla="*/ 5 w 27"/>
                  <a:gd name="T21" fmla="*/ 8 h 12"/>
                  <a:gd name="T22" fmla="*/ 3 w 27"/>
                  <a:gd name="T23" fmla="*/ 4 h 12"/>
                  <a:gd name="T24" fmla="*/ 0 w 27"/>
                  <a:gd name="T2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12">
                    <a:moveTo>
                      <a:pt x="0" y="0"/>
                    </a:moveTo>
                    <a:cubicBezTo>
                      <a:pt x="2" y="0"/>
                      <a:pt x="3" y="0"/>
                      <a:pt x="4" y="1"/>
                    </a:cubicBezTo>
                    <a:cubicBezTo>
                      <a:pt x="7" y="4"/>
                      <a:pt x="12" y="3"/>
                      <a:pt x="16" y="4"/>
                    </a:cubicBezTo>
                    <a:cubicBezTo>
                      <a:pt x="18" y="4"/>
                      <a:pt x="21" y="4"/>
                      <a:pt x="23" y="4"/>
                    </a:cubicBezTo>
                    <a:cubicBezTo>
                      <a:pt x="25" y="4"/>
                      <a:pt x="27" y="4"/>
                      <a:pt x="27" y="6"/>
                    </a:cubicBezTo>
                    <a:cubicBezTo>
                      <a:pt x="27" y="8"/>
                      <a:pt x="25" y="8"/>
                      <a:pt x="23" y="8"/>
                    </a:cubicBezTo>
                    <a:cubicBezTo>
                      <a:pt x="18" y="8"/>
                      <a:pt x="13" y="8"/>
                      <a:pt x="7" y="7"/>
                    </a:cubicBezTo>
                    <a:cubicBezTo>
                      <a:pt x="13" y="10"/>
                      <a:pt x="20" y="8"/>
                      <a:pt x="26" y="10"/>
                    </a:cubicBezTo>
                    <a:cubicBezTo>
                      <a:pt x="17" y="12"/>
                      <a:pt x="9" y="12"/>
                      <a:pt x="0" y="11"/>
                    </a:cubicBezTo>
                    <a:cubicBezTo>
                      <a:pt x="1" y="10"/>
                      <a:pt x="1" y="9"/>
                      <a:pt x="2" y="9"/>
                    </a:cubicBezTo>
                    <a:cubicBezTo>
                      <a:pt x="4" y="10"/>
                      <a:pt x="5" y="9"/>
                      <a:pt x="5" y="8"/>
                    </a:cubicBezTo>
                    <a:cubicBezTo>
                      <a:pt x="4" y="6"/>
                      <a:pt x="7" y="4"/>
                      <a:pt x="3" y="4"/>
                    </a:cubicBezTo>
                    <a:cubicBezTo>
                      <a:pt x="1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293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1" name="Freeform 433">
                <a:extLst>
                  <a:ext uri="{FF2B5EF4-FFF2-40B4-BE49-F238E27FC236}">
                    <a16:creationId xmlns:a16="http://schemas.microsoft.com/office/drawing/2014/main" id="{A9E26A8E-F52E-14BB-FE39-991173D330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4" y="2612"/>
                <a:ext cx="95" cy="17"/>
              </a:xfrm>
              <a:custGeom>
                <a:avLst/>
                <a:gdLst>
                  <a:gd name="T0" fmla="*/ 0 w 40"/>
                  <a:gd name="T1" fmla="*/ 4 h 7"/>
                  <a:gd name="T2" fmla="*/ 3 w 40"/>
                  <a:gd name="T3" fmla="*/ 4 h 7"/>
                  <a:gd name="T4" fmla="*/ 7 w 40"/>
                  <a:gd name="T5" fmla="*/ 0 h 7"/>
                  <a:gd name="T6" fmla="*/ 40 w 40"/>
                  <a:gd name="T7" fmla="*/ 1 h 7"/>
                  <a:gd name="T8" fmla="*/ 0 w 40"/>
                  <a:gd name="T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7">
                    <a:moveTo>
                      <a:pt x="0" y="4"/>
                    </a:moveTo>
                    <a:cubicBezTo>
                      <a:pt x="1" y="3"/>
                      <a:pt x="2" y="3"/>
                      <a:pt x="3" y="4"/>
                    </a:cubicBezTo>
                    <a:cubicBezTo>
                      <a:pt x="8" y="5"/>
                      <a:pt x="7" y="3"/>
                      <a:pt x="7" y="0"/>
                    </a:cubicBezTo>
                    <a:cubicBezTo>
                      <a:pt x="18" y="3"/>
                      <a:pt x="29" y="2"/>
                      <a:pt x="40" y="1"/>
                    </a:cubicBezTo>
                    <a:cubicBezTo>
                      <a:pt x="27" y="5"/>
                      <a:pt x="14" y="7"/>
                      <a:pt x="0" y="4"/>
                    </a:cubicBezTo>
                    <a:close/>
                  </a:path>
                </a:pathLst>
              </a:custGeom>
              <a:solidFill>
                <a:srgbClr val="3140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2" name="Freeform 434">
                <a:extLst>
                  <a:ext uri="{FF2B5EF4-FFF2-40B4-BE49-F238E27FC236}">
                    <a16:creationId xmlns:a16="http://schemas.microsoft.com/office/drawing/2014/main" id="{8A746E4F-C5AD-9332-E801-18D556F9D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0" y="2608"/>
                <a:ext cx="87" cy="30"/>
              </a:xfrm>
              <a:custGeom>
                <a:avLst/>
                <a:gdLst>
                  <a:gd name="T0" fmla="*/ 10 w 37"/>
                  <a:gd name="T1" fmla="*/ 8 h 13"/>
                  <a:gd name="T2" fmla="*/ 14 w 37"/>
                  <a:gd name="T3" fmla="*/ 8 h 13"/>
                  <a:gd name="T4" fmla="*/ 14 w 37"/>
                  <a:gd name="T5" fmla="*/ 7 h 13"/>
                  <a:gd name="T6" fmla="*/ 0 w 37"/>
                  <a:gd name="T7" fmla="*/ 0 h 13"/>
                  <a:gd name="T8" fmla="*/ 21 w 37"/>
                  <a:gd name="T9" fmla="*/ 6 h 13"/>
                  <a:gd name="T10" fmla="*/ 21 w 37"/>
                  <a:gd name="T11" fmla="*/ 7 h 13"/>
                  <a:gd name="T12" fmla="*/ 21 w 37"/>
                  <a:gd name="T13" fmla="*/ 7 h 13"/>
                  <a:gd name="T14" fmla="*/ 26 w 37"/>
                  <a:gd name="T15" fmla="*/ 8 h 13"/>
                  <a:gd name="T16" fmla="*/ 37 w 37"/>
                  <a:gd name="T17" fmla="*/ 9 h 13"/>
                  <a:gd name="T18" fmla="*/ 10 w 37"/>
                  <a:gd name="T19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" h="13">
                    <a:moveTo>
                      <a:pt x="10" y="8"/>
                    </a:moveTo>
                    <a:cubicBezTo>
                      <a:pt x="11" y="8"/>
                      <a:pt x="12" y="8"/>
                      <a:pt x="14" y="8"/>
                    </a:cubicBezTo>
                    <a:cubicBezTo>
                      <a:pt x="14" y="8"/>
                      <a:pt x="14" y="8"/>
                      <a:pt x="14" y="7"/>
                    </a:cubicBezTo>
                    <a:cubicBezTo>
                      <a:pt x="9" y="5"/>
                      <a:pt x="3" y="5"/>
                      <a:pt x="0" y="0"/>
                    </a:cubicBezTo>
                    <a:cubicBezTo>
                      <a:pt x="6" y="4"/>
                      <a:pt x="14" y="4"/>
                      <a:pt x="21" y="6"/>
                    </a:cubicBezTo>
                    <a:cubicBezTo>
                      <a:pt x="21" y="6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3" y="8"/>
                      <a:pt x="24" y="8"/>
                      <a:pt x="26" y="8"/>
                    </a:cubicBezTo>
                    <a:cubicBezTo>
                      <a:pt x="30" y="8"/>
                      <a:pt x="33" y="8"/>
                      <a:pt x="37" y="9"/>
                    </a:cubicBezTo>
                    <a:cubicBezTo>
                      <a:pt x="29" y="13"/>
                      <a:pt x="22" y="12"/>
                      <a:pt x="10" y="8"/>
                    </a:cubicBezTo>
                    <a:close/>
                  </a:path>
                </a:pathLst>
              </a:custGeom>
              <a:solidFill>
                <a:srgbClr val="253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3" name="Freeform 435">
                <a:extLst>
                  <a:ext uri="{FF2B5EF4-FFF2-40B4-BE49-F238E27FC236}">
                    <a16:creationId xmlns:a16="http://schemas.microsoft.com/office/drawing/2014/main" id="{30DA0ABC-76AD-9E45-6FEB-5B10C4EA83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9" y="2548"/>
                <a:ext cx="55" cy="24"/>
              </a:xfrm>
              <a:custGeom>
                <a:avLst/>
                <a:gdLst>
                  <a:gd name="T0" fmla="*/ 23 w 23"/>
                  <a:gd name="T1" fmla="*/ 5 h 10"/>
                  <a:gd name="T2" fmla="*/ 21 w 23"/>
                  <a:gd name="T3" fmla="*/ 7 h 10"/>
                  <a:gd name="T4" fmla="*/ 19 w 23"/>
                  <a:gd name="T5" fmla="*/ 7 h 10"/>
                  <a:gd name="T6" fmla="*/ 14 w 23"/>
                  <a:gd name="T7" fmla="*/ 9 h 10"/>
                  <a:gd name="T8" fmla="*/ 3 w 23"/>
                  <a:gd name="T9" fmla="*/ 7 h 10"/>
                  <a:gd name="T10" fmla="*/ 0 w 23"/>
                  <a:gd name="T11" fmla="*/ 6 h 10"/>
                  <a:gd name="T12" fmla="*/ 3 w 23"/>
                  <a:gd name="T13" fmla="*/ 0 h 10"/>
                  <a:gd name="T14" fmla="*/ 20 w 23"/>
                  <a:gd name="T15" fmla="*/ 4 h 10"/>
                  <a:gd name="T16" fmla="*/ 23 w 23"/>
                  <a:gd name="T1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10">
                    <a:moveTo>
                      <a:pt x="23" y="5"/>
                    </a:moveTo>
                    <a:cubicBezTo>
                      <a:pt x="23" y="7"/>
                      <a:pt x="23" y="7"/>
                      <a:pt x="21" y="7"/>
                    </a:cubicBezTo>
                    <a:cubicBezTo>
                      <a:pt x="21" y="6"/>
                      <a:pt x="20" y="6"/>
                      <a:pt x="19" y="7"/>
                    </a:cubicBezTo>
                    <a:cubicBezTo>
                      <a:pt x="18" y="10"/>
                      <a:pt x="18" y="10"/>
                      <a:pt x="14" y="9"/>
                    </a:cubicBezTo>
                    <a:cubicBezTo>
                      <a:pt x="10" y="9"/>
                      <a:pt x="7" y="8"/>
                      <a:pt x="3" y="7"/>
                    </a:cubicBezTo>
                    <a:cubicBezTo>
                      <a:pt x="2" y="6"/>
                      <a:pt x="1" y="6"/>
                      <a:pt x="0" y="6"/>
                    </a:cubicBezTo>
                    <a:cubicBezTo>
                      <a:pt x="0" y="4"/>
                      <a:pt x="1" y="2"/>
                      <a:pt x="3" y="0"/>
                    </a:cubicBezTo>
                    <a:cubicBezTo>
                      <a:pt x="9" y="2"/>
                      <a:pt x="14" y="3"/>
                      <a:pt x="20" y="4"/>
                    </a:cubicBezTo>
                    <a:cubicBezTo>
                      <a:pt x="21" y="5"/>
                      <a:pt x="22" y="5"/>
                      <a:pt x="23" y="5"/>
                    </a:cubicBezTo>
                    <a:close/>
                  </a:path>
                </a:pathLst>
              </a:custGeom>
              <a:solidFill>
                <a:srgbClr val="1867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4" name="Freeform 436">
                <a:extLst>
                  <a:ext uri="{FF2B5EF4-FFF2-40B4-BE49-F238E27FC236}">
                    <a16:creationId xmlns:a16="http://schemas.microsoft.com/office/drawing/2014/main" id="{6A2C9950-F0E9-E49E-42BC-87C055551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2499"/>
                <a:ext cx="64" cy="16"/>
              </a:xfrm>
              <a:custGeom>
                <a:avLst/>
                <a:gdLst>
                  <a:gd name="T0" fmla="*/ 0 w 27"/>
                  <a:gd name="T1" fmla="*/ 5 h 7"/>
                  <a:gd name="T2" fmla="*/ 6 w 27"/>
                  <a:gd name="T3" fmla="*/ 3 h 7"/>
                  <a:gd name="T4" fmla="*/ 1 w 27"/>
                  <a:gd name="T5" fmla="*/ 2 h 7"/>
                  <a:gd name="T6" fmla="*/ 2 w 27"/>
                  <a:gd name="T7" fmla="*/ 0 h 7"/>
                  <a:gd name="T8" fmla="*/ 4 w 27"/>
                  <a:gd name="T9" fmla="*/ 0 h 7"/>
                  <a:gd name="T10" fmla="*/ 7 w 27"/>
                  <a:gd name="T11" fmla="*/ 1 h 7"/>
                  <a:gd name="T12" fmla="*/ 17 w 27"/>
                  <a:gd name="T13" fmla="*/ 2 h 7"/>
                  <a:gd name="T14" fmla="*/ 24 w 27"/>
                  <a:gd name="T15" fmla="*/ 3 h 7"/>
                  <a:gd name="T16" fmla="*/ 27 w 27"/>
                  <a:gd name="T17" fmla="*/ 5 h 7"/>
                  <a:gd name="T18" fmla="*/ 24 w 27"/>
                  <a:gd name="T19" fmla="*/ 7 h 7"/>
                  <a:gd name="T20" fmla="*/ 7 w 27"/>
                  <a:gd name="T21" fmla="*/ 6 h 7"/>
                  <a:gd name="T22" fmla="*/ 0 w 27"/>
                  <a:gd name="T2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7">
                    <a:moveTo>
                      <a:pt x="0" y="5"/>
                    </a:moveTo>
                    <a:cubicBezTo>
                      <a:pt x="2" y="5"/>
                      <a:pt x="4" y="6"/>
                      <a:pt x="6" y="3"/>
                    </a:cubicBezTo>
                    <a:cubicBezTo>
                      <a:pt x="5" y="1"/>
                      <a:pt x="2" y="3"/>
                      <a:pt x="1" y="2"/>
                    </a:cubicBezTo>
                    <a:cubicBezTo>
                      <a:pt x="1" y="1"/>
                      <a:pt x="1" y="1"/>
                      <a:pt x="2" y="0"/>
                    </a:cubicBezTo>
                    <a:cubicBezTo>
                      <a:pt x="3" y="0"/>
                      <a:pt x="3" y="0"/>
                      <a:pt x="4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10" y="3"/>
                      <a:pt x="13" y="2"/>
                      <a:pt x="17" y="2"/>
                    </a:cubicBezTo>
                    <a:cubicBezTo>
                      <a:pt x="19" y="3"/>
                      <a:pt x="22" y="3"/>
                      <a:pt x="24" y="3"/>
                    </a:cubicBezTo>
                    <a:cubicBezTo>
                      <a:pt x="25" y="3"/>
                      <a:pt x="27" y="3"/>
                      <a:pt x="27" y="5"/>
                    </a:cubicBezTo>
                    <a:cubicBezTo>
                      <a:pt x="27" y="6"/>
                      <a:pt x="25" y="7"/>
                      <a:pt x="24" y="7"/>
                    </a:cubicBezTo>
                    <a:cubicBezTo>
                      <a:pt x="18" y="7"/>
                      <a:pt x="12" y="7"/>
                      <a:pt x="7" y="6"/>
                    </a:cubicBezTo>
                    <a:cubicBezTo>
                      <a:pt x="5" y="6"/>
                      <a:pt x="2" y="7"/>
                      <a:pt x="0" y="5"/>
                    </a:cubicBezTo>
                    <a:close/>
                  </a:path>
                </a:pathLst>
              </a:custGeom>
              <a:solidFill>
                <a:srgbClr val="323F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5" name="Freeform 437">
                <a:extLst>
                  <a:ext uri="{FF2B5EF4-FFF2-40B4-BE49-F238E27FC236}">
                    <a16:creationId xmlns:a16="http://schemas.microsoft.com/office/drawing/2014/main" id="{DCA8C33A-8259-F14B-212B-A0A3056AB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9" y="2546"/>
                <a:ext cx="47" cy="12"/>
              </a:xfrm>
              <a:custGeom>
                <a:avLst/>
                <a:gdLst>
                  <a:gd name="T0" fmla="*/ 20 w 20"/>
                  <a:gd name="T1" fmla="*/ 5 h 5"/>
                  <a:gd name="T2" fmla="*/ 2 w 20"/>
                  <a:gd name="T3" fmla="*/ 2 h 5"/>
                  <a:gd name="T4" fmla="*/ 1 w 20"/>
                  <a:gd name="T5" fmla="*/ 0 h 5"/>
                  <a:gd name="T6" fmla="*/ 20 w 20"/>
                  <a:gd name="T7" fmla="*/ 4 h 5"/>
                  <a:gd name="T8" fmla="*/ 20 w 20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5">
                    <a:moveTo>
                      <a:pt x="20" y="5"/>
                    </a:moveTo>
                    <a:cubicBezTo>
                      <a:pt x="14" y="5"/>
                      <a:pt x="8" y="3"/>
                      <a:pt x="2" y="2"/>
                    </a:cubicBezTo>
                    <a:cubicBezTo>
                      <a:pt x="1" y="2"/>
                      <a:pt x="0" y="1"/>
                      <a:pt x="1" y="0"/>
                    </a:cubicBezTo>
                    <a:cubicBezTo>
                      <a:pt x="7" y="1"/>
                      <a:pt x="14" y="3"/>
                      <a:pt x="20" y="4"/>
                    </a:cubicBezTo>
                    <a:cubicBezTo>
                      <a:pt x="20" y="5"/>
                      <a:pt x="20" y="5"/>
                      <a:pt x="20" y="5"/>
                    </a:cubicBezTo>
                    <a:close/>
                  </a:path>
                </a:pathLst>
              </a:custGeom>
              <a:solidFill>
                <a:srgbClr val="293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6" name="Freeform 438">
                <a:extLst>
                  <a:ext uri="{FF2B5EF4-FFF2-40B4-BE49-F238E27FC236}">
                    <a16:creationId xmlns:a16="http://schemas.microsoft.com/office/drawing/2014/main" id="{E6B86AFC-E31C-8030-3376-53AA6C19AB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8" y="2579"/>
                <a:ext cx="22" cy="22"/>
              </a:xfrm>
              <a:custGeom>
                <a:avLst/>
                <a:gdLst>
                  <a:gd name="T0" fmla="*/ 3 w 9"/>
                  <a:gd name="T1" fmla="*/ 0 h 9"/>
                  <a:gd name="T2" fmla="*/ 9 w 9"/>
                  <a:gd name="T3" fmla="*/ 7 h 9"/>
                  <a:gd name="T4" fmla="*/ 8 w 9"/>
                  <a:gd name="T5" fmla="*/ 9 h 9"/>
                  <a:gd name="T6" fmla="*/ 2 w 9"/>
                  <a:gd name="T7" fmla="*/ 2 h 9"/>
                  <a:gd name="T8" fmla="*/ 3 w 9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3" y="0"/>
                    </a:moveTo>
                    <a:cubicBezTo>
                      <a:pt x="7" y="1"/>
                      <a:pt x="8" y="4"/>
                      <a:pt x="9" y="7"/>
                    </a:cubicBezTo>
                    <a:cubicBezTo>
                      <a:pt x="9" y="8"/>
                      <a:pt x="8" y="8"/>
                      <a:pt x="8" y="9"/>
                    </a:cubicBezTo>
                    <a:cubicBezTo>
                      <a:pt x="6" y="6"/>
                      <a:pt x="4" y="4"/>
                      <a:pt x="2" y="2"/>
                    </a:cubicBezTo>
                    <a:cubicBezTo>
                      <a:pt x="0" y="0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6B5E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7" name="Freeform 439">
                <a:extLst>
                  <a:ext uri="{FF2B5EF4-FFF2-40B4-BE49-F238E27FC236}">
                    <a16:creationId xmlns:a16="http://schemas.microsoft.com/office/drawing/2014/main" id="{7080115E-9D0F-B88D-CFD6-C37AAB28F5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1" y="2622"/>
                <a:ext cx="9" cy="14"/>
              </a:xfrm>
              <a:custGeom>
                <a:avLst/>
                <a:gdLst>
                  <a:gd name="T0" fmla="*/ 1 w 4"/>
                  <a:gd name="T1" fmla="*/ 0 h 6"/>
                  <a:gd name="T2" fmla="*/ 2 w 4"/>
                  <a:gd name="T3" fmla="*/ 6 h 6"/>
                  <a:gd name="T4" fmla="*/ 1 w 4"/>
                  <a:gd name="T5" fmla="*/ 4 h 6"/>
                  <a:gd name="T6" fmla="*/ 1 w 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1" y="0"/>
                    </a:moveTo>
                    <a:cubicBezTo>
                      <a:pt x="4" y="2"/>
                      <a:pt x="3" y="4"/>
                      <a:pt x="2" y="6"/>
                    </a:cubicBezTo>
                    <a:cubicBezTo>
                      <a:pt x="1" y="6"/>
                      <a:pt x="1" y="5"/>
                      <a:pt x="1" y="4"/>
                    </a:cubicBezTo>
                    <a:cubicBezTo>
                      <a:pt x="3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5A39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8" name="Freeform 440">
                <a:extLst>
                  <a:ext uri="{FF2B5EF4-FFF2-40B4-BE49-F238E27FC236}">
                    <a16:creationId xmlns:a16="http://schemas.microsoft.com/office/drawing/2014/main" id="{94E28555-4A21-F6E2-B471-0E6CB9AA6E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8" y="2904"/>
                <a:ext cx="107" cy="111"/>
              </a:xfrm>
              <a:custGeom>
                <a:avLst/>
                <a:gdLst>
                  <a:gd name="T0" fmla="*/ 21 w 45"/>
                  <a:gd name="T1" fmla="*/ 17 h 47"/>
                  <a:gd name="T2" fmla="*/ 18 w 45"/>
                  <a:gd name="T3" fmla="*/ 29 h 47"/>
                  <a:gd name="T4" fmla="*/ 32 w 45"/>
                  <a:gd name="T5" fmla="*/ 16 h 47"/>
                  <a:gd name="T6" fmla="*/ 45 w 45"/>
                  <a:gd name="T7" fmla="*/ 0 h 47"/>
                  <a:gd name="T8" fmla="*/ 26 w 45"/>
                  <a:gd name="T9" fmla="*/ 26 h 47"/>
                  <a:gd name="T10" fmla="*/ 32 w 45"/>
                  <a:gd name="T11" fmla="*/ 24 h 47"/>
                  <a:gd name="T12" fmla="*/ 38 w 45"/>
                  <a:gd name="T13" fmla="*/ 19 h 47"/>
                  <a:gd name="T14" fmla="*/ 33 w 45"/>
                  <a:gd name="T15" fmla="*/ 26 h 47"/>
                  <a:gd name="T16" fmla="*/ 31 w 45"/>
                  <a:gd name="T17" fmla="*/ 31 h 47"/>
                  <a:gd name="T18" fmla="*/ 25 w 45"/>
                  <a:gd name="T19" fmla="*/ 34 h 47"/>
                  <a:gd name="T20" fmla="*/ 20 w 45"/>
                  <a:gd name="T21" fmla="*/ 39 h 47"/>
                  <a:gd name="T22" fmla="*/ 20 w 45"/>
                  <a:gd name="T23" fmla="*/ 37 h 47"/>
                  <a:gd name="T24" fmla="*/ 22 w 45"/>
                  <a:gd name="T25" fmla="*/ 32 h 47"/>
                  <a:gd name="T26" fmla="*/ 7 w 45"/>
                  <a:gd name="T27" fmla="*/ 45 h 47"/>
                  <a:gd name="T28" fmla="*/ 2 w 45"/>
                  <a:gd name="T29" fmla="*/ 47 h 47"/>
                  <a:gd name="T30" fmla="*/ 1 w 45"/>
                  <a:gd name="T31" fmla="*/ 47 h 47"/>
                  <a:gd name="T32" fmla="*/ 4 w 45"/>
                  <a:gd name="T33" fmla="*/ 43 h 47"/>
                  <a:gd name="T34" fmla="*/ 12 w 45"/>
                  <a:gd name="T35" fmla="*/ 36 h 47"/>
                  <a:gd name="T36" fmla="*/ 14 w 45"/>
                  <a:gd name="T37" fmla="*/ 32 h 47"/>
                  <a:gd name="T38" fmla="*/ 15 w 45"/>
                  <a:gd name="T39" fmla="*/ 26 h 47"/>
                  <a:gd name="T40" fmla="*/ 18 w 45"/>
                  <a:gd name="T41" fmla="*/ 20 h 47"/>
                  <a:gd name="T42" fmla="*/ 21 w 45"/>
                  <a:gd name="T43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47">
                    <a:moveTo>
                      <a:pt x="21" y="17"/>
                    </a:moveTo>
                    <a:cubicBezTo>
                      <a:pt x="24" y="22"/>
                      <a:pt x="18" y="25"/>
                      <a:pt x="18" y="29"/>
                    </a:cubicBezTo>
                    <a:cubicBezTo>
                      <a:pt x="23" y="25"/>
                      <a:pt x="28" y="22"/>
                      <a:pt x="32" y="16"/>
                    </a:cubicBezTo>
                    <a:cubicBezTo>
                      <a:pt x="36" y="11"/>
                      <a:pt x="40" y="5"/>
                      <a:pt x="45" y="0"/>
                    </a:cubicBezTo>
                    <a:cubicBezTo>
                      <a:pt x="41" y="10"/>
                      <a:pt x="33" y="18"/>
                      <a:pt x="26" y="26"/>
                    </a:cubicBezTo>
                    <a:cubicBezTo>
                      <a:pt x="30" y="27"/>
                      <a:pt x="30" y="27"/>
                      <a:pt x="32" y="24"/>
                    </a:cubicBezTo>
                    <a:cubicBezTo>
                      <a:pt x="34" y="21"/>
                      <a:pt x="35" y="19"/>
                      <a:pt x="38" y="19"/>
                    </a:cubicBezTo>
                    <a:cubicBezTo>
                      <a:pt x="36" y="21"/>
                      <a:pt x="34" y="23"/>
                      <a:pt x="33" y="26"/>
                    </a:cubicBezTo>
                    <a:cubicBezTo>
                      <a:pt x="32" y="27"/>
                      <a:pt x="30" y="28"/>
                      <a:pt x="31" y="31"/>
                    </a:cubicBezTo>
                    <a:cubicBezTo>
                      <a:pt x="28" y="30"/>
                      <a:pt x="27" y="32"/>
                      <a:pt x="25" y="34"/>
                    </a:cubicBezTo>
                    <a:cubicBezTo>
                      <a:pt x="24" y="36"/>
                      <a:pt x="22" y="37"/>
                      <a:pt x="20" y="39"/>
                    </a:cubicBezTo>
                    <a:cubicBezTo>
                      <a:pt x="19" y="38"/>
                      <a:pt x="20" y="38"/>
                      <a:pt x="20" y="37"/>
                    </a:cubicBezTo>
                    <a:cubicBezTo>
                      <a:pt x="20" y="35"/>
                      <a:pt x="22" y="34"/>
                      <a:pt x="22" y="32"/>
                    </a:cubicBezTo>
                    <a:cubicBezTo>
                      <a:pt x="17" y="37"/>
                      <a:pt x="12" y="40"/>
                      <a:pt x="7" y="45"/>
                    </a:cubicBezTo>
                    <a:cubicBezTo>
                      <a:pt x="6" y="46"/>
                      <a:pt x="4" y="47"/>
                      <a:pt x="2" y="47"/>
                    </a:cubicBezTo>
                    <a:cubicBezTo>
                      <a:pt x="2" y="47"/>
                      <a:pt x="1" y="47"/>
                      <a:pt x="1" y="47"/>
                    </a:cubicBezTo>
                    <a:cubicBezTo>
                      <a:pt x="0" y="45"/>
                      <a:pt x="2" y="44"/>
                      <a:pt x="4" y="43"/>
                    </a:cubicBezTo>
                    <a:cubicBezTo>
                      <a:pt x="6" y="40"/>
                      <a:pt x="9" y="38"/>
                      <a:pt x="12" y="36"/>
                    </a:cubicBezTo>
                    <a:cubicBezTo>
                      <a:pt x="13" y="35"/>
                      <a:pt x="14" y="34"/>
                      <a:pt x="14" y="32"/>
                    </a:cubicBezTo>
                    <a:cubicBezTo>
                      <a:pt x="15" y="30"/>
                      <a:pt x="15" y="28"/>
                      <a:pt x="15" y="26"/>
                    </a:cubicBezTo>
                    <a:cubicBezTo>
                      <a:pt x="16" y="24"/>
                      <a:pt x="17" y="22"/>
                      <a:pt x="18" y="20"/>
                    </a:cubicBezTo>
                    <a:cubicBezTo>
                      <a:pt x="19" y="19"/>
                      <a:pt x="19" y="17"/>
                      <a:pt x="21" y="17"/>
                    </a:cubicBezTo>
                    <a:close/>
                  </a:path>
                </a:pathLst>
              </a:custGeom>
              <a:solidFill>
                <a:srgbClr val="8D6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9" name="Freeform 441">
                <a:extLst>
                  <a:ext uri="{FF2B5EF4-FFF2-40B4-BE49-F238E27FC236}">
                    <a16:creationId xmlns:a16="http://schemas.microsoft.com/office/drawing/2014/main" id="{784D6E4D-7C42-7304-7FCA-5A40C63029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1" y="2634"/>
                <a:ext cx="31" cy="83"/>
              </a:xfrm>
              <a:custGeom>
                <a:avLst/>
                <a:gdLst>
                  <a:gd name="T0" fmla="*/ 5 w 13"/>
                  <a:gd name="T1" fmla="*/ 27 h 35"/>
                  <a:gd name="T2" fmla="*/ 0 w 13"/>
                  <a:gd name="T3" fmla="*/ 35 h 35"/>
                  <a:gd name="T4" fmla="*/ 12 w 13"/>
                  <a:gd name="T5" fmla="*/ 0 h 35"/>
                  <a:gd name="T6" fmla="*/ 10 w 13"/>
                  <a:gd name="T7" fmla="*/ 12 h 35"/>
                  <a:gd name="T8" fmla="*/ 6 w 13"/>
                  <a:gd name="T9" fmla="*/ 23 h 35"/>
                  <a:gd name="T10" fmla="*/ 5 w 13"/>
                  <a:gd name="T11" fmla="*/ 2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35">
                    <a:moveTo>
                      <a:pt x="5" y="27"/>
                    </a:moveTo>
                    <a:cubicBezTo>
                      <a:pt x="3" y="30"/>
                      <a:pt x="2" y="33"/>
                      <a:pt x="0" y="35"/>
                    </a:cubicBezTo>
                    <a:cubicBezTo>
                      <a:pt x="1" y="23"/>
                      <a:pt x="7" y="12"/>
                      <a:pt x="12" y="0"/>
                    </a:cubicBezTo>
                    <a:cubicBezTo>
                      <a:pt x="13" y="4"/>
                      <a:pt x="11" y="8"/>
                      <a:pt x="10" y="12"/>
                    </a:cubicBezTo>
                    <a:cubicBezTo>
                      <a:pt x="9" y="16"/>
                      <a:pt x="7" y="20"/>
                      <a:pt x="6" y="23"/>
                    </a:cubicBezTo>
                    <a:cubicBezTo>
                      <a:pt x="5" y="25"/>
                      <a:pt x="5" y="26"/>
                      <a:pt x="5" y="27"/>
                    </a:cubicBezTo>
                    <a:close/>
                  </a:path>
                </a:pathLst>
              </a:custGeom>
              <a:solidFill>
                <a:srgbClr val="8F61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0" name="Freeform 442">
                <a:extLst>
                  <a:ext uri="{FF2B5EF4-FFF2-40B4-BE49-F238E27FC236}">
                    <a16:creationId xmlns:a16="http://schemas.microsoft.com/office/drawing/2014/main" id="{551B0A96-E858-6DD4-417E-066F4BDACA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3" y="2051"/>
                <a:ext cx="109" cy="227"/>
              </a:xfrm>
              <a:custGeom>
                <a:avLst/>
                <a:gdLst>
                  <a:gd name="T0" fmla="*/ 9 w 46"/>
                  <a:gd name="T1" fmla="*/ 0 h 96"/>
                  <a:gd name="T2" fmla="*/ 8 w 46"/>
                  <a:gd name="T3" fmla="*/ 6 h 96"/>
                  <a:gd name="T4" fmla="*/ 12 w 46"/>
                  <a:gd name="T5" fmla="*/ 8 h 96"/>
                  <a:gd name="T6" fmla="*/ 12 w 46"/>
                  <a:gd name="T7" fmla="*/ 15 h 96"/>
                  <a:gd name="T8" fmla="*/ 15 w 46"/>
                  <a:gd name="T9" fmla="*/ 20 h 96"/>
                  <a:gd name="T10" fmla="*/ 21 w 46"/>
                  <a:gd name="T11" fmla="*/ 36 h 96"/>
                  <a:gd name="T12" fmla="*/ 23 w 46"/>
                  <a:gd name="T13" fmla="*/ 37 h 96"/>
                  <a:gd name="T14" fmla="*/ 25 w 46"/>
                  <a:gd name="T15" fmla="*/ 39 h 96"/>
                  <a:gd name="T16" fmla="*/ 28 w 46"/>
                  <a:gd name="T17" fmla="*/ 44 h 96"/>
                  <a:gd name="T18" fmla="*/ 31 w 46"/>
                  <a:gd name="T19" fmla="*/ 47 h 96"/>
                  <a:gd name="T20" fmla="*/ 35 w 46"/>
                  <a:gd name="T21" fmla="*/ 53 h 96"/>
                  <a:gd name="T22" fmla="*/ 36 w 46"/>
                  <a:gd name="T23" fmla="*/ 55 h 96"/>
                  <a:gd name="T24" fmla="*/ 36 w 46"/>
                  <a:gd name="T25" fmla="*/ 57 h 96"/>
                  <a:gd name="T26" fmla="*/ 37 w 46"/>
                  <a:gd name="T27" fmla="*/ 61 h 96"/>
                  <a:gd name="T28" fmla="*/ 38 w 46"/>
                  <a:gd name="T29" fmla="*/ 64 h 96"/>
                  <a:gd name="T30" fmla="*/ 36 w 46"/>
                  <a:gd name="T31" fmla="*/ 68 h 96"/>
                  <a:gd name="T32" fmla="*/ 41 w 46"/>
                  <a:gd name="T33" fmla="*/ 68 h 96"/>
                  <a:gd name="T34" fmla="*/ 39 w 46"/>
                  <a:gd name="T35" fmla="*/ 71 h 96"/>
                  <a:gd name="T36" fmla="*/ 42 w 46"/>
                  <a:gd name="T37" fmla="*/ 75 h 96"/>
                  <a:gd name="T38" fmla="*/ 45 w 46"/>
                  <a:gd name="T39" fmla="*/ 84 h 96"/>
                  <a:gd name="T40" fmla="*/ 45 w 46"/>
                  <a:gd name="T41" fmla="*/ 91 h 96"/>
                  <a:gd name="T42" fmla="*/ 44 w 46"/>
                  <a:gd name="T43" fmla="*/ 96 h 96"/>
                  <a:gd name="T44" fmla="*/ 42 w 46"/>
                  <a:gd name="T45" fmla="*/ 93 h 96"/>
                  <a:gd name="T46" fmla="*/ 41 w 46"/>
                  <a:gd name="T47" fmla="*/ 93 h 96"/>
                  <a:gd name="T48" fmla="*/ 37 w 46"/>
                  <a:gd name="T49" fmla="*/ 86 h 96"/>
                  <a:gd name="T50" fmla="*/ 37 w 46"/>
                  <a:gd name="T51" fmla="*/ 84 h 96"/>
                  <a:gd name="T52" fmla="*/ 34 w 46"/>
                  <a:gd name="T53" fmla="*/ 75 h 96"/>
                  <a:gd name="T54" fmla="*/ 35 w 46"/>
                  <a:gd name="T55" fmla="*/ 73 h 96"/>
                  <a:gd name="T56" fmla="*/ 19 w 46"/>
                  <a:gd name="T57" fmla="*/ 49 h 96"/>
                  <a:gd name="T58" fmla="*/ 14 w 46"/>
                  <a:gd name="T59" fmla="*/ 40 h 96"/>
                  <a:gd name="T60" fmla="*/ 8 w 46"/>
                  <a:gd name="T61" fmla="*/ 30 h 96"/>
                  <a:gd name="T62" fmla="*/ 7 w 46"/>
                  <a:gd name="T63" fmla="*/ 24 h 96"/>
                  <a:gd name="T64" fmla="*/ 8 w 46"/>
                  <a:gd name="T65" fmla="*/ 23 h 96"/>
                  <a:gd name="T66" fmla="*/ 3 w 46"/>
                  <a:gd name="T67" fmla="*/ 11 h 96"/>
                  <a:gd name="T68" fmla="*/ 0 w 46"/>
                  <a:gd name="T69" fmla="*/ 8 h 96"/>
                  <a:gd name="T70" fmla="*/ 4 w 46"/>
                  <a:gd name="T71" fmla="*/ 6 h 96"/>
                  <a:gd name="T72" fmla="*/ 0 w 46"/>
                  <a:gd name="T73" fmla="*/ 4 h 96"/>
                  <a:gd name="T74" fmla="*/ 3 w 46"/>
                  <a:gd name="T75" fmla="*/ 1 h 96"/>
                  <a:gd name="T76" fmla="*/ 9 w 46"/>
                  <a:gd name="T7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6" h="96">
                    <a:moveTo>
                      <a:pt x="9" y="0"/>
                    </a:moveTo>
                    <a:cubicBezTo>
                      <a:pt x="12" y="3"/>
                      <a:pt x="12" y="3"/>
                      <a:pt x="8" y="6"/>
                    </a:cubicBezTo>
                    <a:cubicBezTo>
                      <a:pt x="10" y="6"/>
                      <a:pt x="13" y="5"/>
                      <a:pt x="12" y="8"/>
                    </a:cubicBezTo>
                    <a:cubicBezTo>
                      <a:pt x="11" y="11"/>
                      <a:pt x="15" y="13"/>
                      <a:pt x="12" y="15"/>
                    </a:cubicBezTo>
                    <a:cubicBezTo>
                      <a:pt x="17" y="15"/>
                      <a:pt x="14" y="19"/>
                      <a:pt x="15" y="20"/>
                    </a:cubicBezTo>
                    <a:cubicBezTo>
                      <a:pt x="18" y="25"/>
                      <a:pt x="20" y="30"/>
                      <a:pt x="21" y="36"/>
                    </a:cubicBezTo>
                    <a:cubicBezTo>
                      <a:pt x="22" y="37"/>
                      <a:pt x="22" y="37"/>
                      <a:pt x="23" y="37"/>
                    </a:cubicBezTo>
                    <a:cubicBezTo>
                      <a:pt x="25" y="36"/>
                      <a:pt x="25" y="37"/>
                      <a:pt x="25" y="39"/>
                    </a:cubicBezTo>
                    <a:cubicBezTo>
                      <a:pt x="24" y="41"/>
                      <a:pt x="25" y="44"/>
                      <a:pt x="28" y="44"/>
                    </a:cubicBezTo>
                    <a:cubicBezTo>
                      <a:pt x="30" y="44"/>
                      <a:pt x="30" y="45"/>
                      <a:pt x="31" y="47"/>
                    </a:cubicBezTo>
                    <a:cubicBezTo>
                      <a:pt x="31" y="49"/>
                      <a:pt x="31" y="52"/>
                      <a:pt x="35" y="53"/>
                    </a:cubicBezTo>
                    <a:cubicBezTo>
                      <a:pt x="36" y="53"/>
                      <a:pt x="37" y="54"/>
                      <a:pt x="36" y="55"/>
                    </a:cubicBezTo>
                    <a:cubicBezTo>
                      <a:pt x="36" y="56"/>
                      <a:pt x="35" y="57"/>
                      <a:pt x="36" y="57"/>
                    </a:cubicBezTo>
                    <a:cubicBezTo>
                      <a:pt x="38" y="58"/>
                      <a:pt x="39" y="59"/>
                      <a:pt x="37" y="61"/>
                    </a:cubicBezTo>
                    <a:cubicBezTo>
                      <a:pt x="36" y="62"/>
                      <a:pt x="38" y="63"/>
                      <a:pt x="38" y="64"/>
                    </a:cubicBezTo>
                    <a:cubicBezTo>
                      <a:pt x="40" y="66"/>
                      <a:pt x="39" y="67"/>
                      <a:pt x="36" y="68"/>
                    </a:cubicBezTo>
                    <a:cubicBezTo>
                      <a:pt x="38" y="69"/>
                      <a:pt x="40" y="67"/>
                      <a:pt x="41" y="68"/>
                    </a:cubicBezTo>
                    <a:cubicBezTo>
                      <a:pt x="41" y="69"/>
                      <a:pt x="40" y="70"/>
                      <a:pt x="39" y="71"/>
                    </a:cubicBezTo>
                    <a:cubicBezTo>
                      <a:pt x="38" y="74"/>
                      <a:pt x="39" y="75"/>
                      <a:pt x="42" y="75"/>
                    </a:cubicBezTo>
                    <a:cubicBezTo>
                      <a:pt x="44" y="78"/>
                      <a:pt x="46" y="81"/>
                      <a:pt x="45" y="84"/>
                    </a:cubicBezTo>
                    <a:cubicBezTo>
                      <a:pt x="43" y="87"/>
                      <a:pt x="43" y="89"/>
                      <a:pt x="45" y="91"/>
                    </a:cubicBezTo>
                    <a:cubicBezTo>
                      <a:pt x="46" y="93"/>
                      <a:pt x="46" y="94"/>
                      <a:pt x="44" y="96"/>
                    </a:cubicBezTo>
                    <a:cubicBezTo>
                      <a:pt x="44" y="95"/>
                      <a:pt x="42" y="95"/>
                      <a:pt x="42" y="93"/>
                    </a:cubicBezTo>
                    <a:cubicBezTo>
                      <a:pt x="43" y="92"/>
                      <a:pt x="42" y="93"/>
                      <a:pt x="41" y="93"/>
                    </a:cubicBezTo>
                    <a:cubicBezTo>
                      <a:pt x="39" y="91"/>
                      <a:pt x="38" y="88"/>
                      <a:pt x="37" y="86"/>
                    </a:cubicBezTo>
                    <a:cubicBezTo>
                      <a:pt x="37" y="85"/>
                      <a:pt x="37" y="85"/>
                      <a:pt x="37" y="84"/>
                    </a:cubicBezTo>
                    <a:cubicBezTo>
                      <a:pt x="36" y="81"/>
                      <a:pt x="35" y="78"/>
                      <a:pt x="34" y="75"/>
                    </a:cubicBezTo>
                    <a:cubicBezTo>
                      <a:pt x="35" y="75"/>
                      <a:pt x="34" y="74"/>
                      <a:pt x="35" y="73"/>
                    </a:cubicBezTo>
                    <a:cubicBezTo>
                      <a:pt x="31" y="64"/>
                      <a:pt x="25" y="56"/>
                      <a:pt x="19" y="49"/>
                    </a:cubicBezTo>
                    <a:cubicBezTo>
                      <a:pt x="17" y="46"/>
                      <a:pt x="15" y="43"/>
                      <a:pt x="14" y="40"/>
                    </a:cubicBezTo>
                    <a:cubicBezTo>
                      <a:pt x="13" y="37"/>
                      <a:pt x="10" y="33"/>
                      <a:pt x="8" y="30"/>
                    </a:cubicBezTo>
                    <a:cubicBezTo>
                      <a:pt x="7" y="28"/>
                      <a:pt x="4" y="26"/>
                      <a:pt x="7" y="24"/>
                    </a:cubicBezTo>
                    <a:cubicBezTo>
                      <a:pt x="7" y="24"/>
                      <a:pt x="8" y="23"/>
                      <a:pt x="8" y="23"/>
                    </a:cubicBezTo>
                    <a:cubicBezTo>
                      <a:pt x="2" y="21"/>
                      <a:pt x="4" y="15"/>
                      <a:pt x="3" y="11"/>
                    </a:cubicBezTo>
                    <a:cubicBezTo>
                      <a:pt x="2" y="10"/>
                      <a:pt x="1" y="9"/>
                      <a:pt x="0" y="8"/>
                    </a:cubicBezTo>
                    <a:cubicBezTo>
                      <a:pt x="1" y="6"/>
                      <a:pt x="3" y="7"/>
                      <a:pt x="4" y="6"/>
                    </a:cubicBezTo>
                    <a:cubicBezTo>
                      <a:pt x="3" y="6"/>
                      <a:pt x="1" y="6"/>
                      <a:pt x="0" y="4"/>
                    </a:cubicBezTo>
                    <a:cubicBezTo>
                      <a:pt x="0" y="2"/>
                      <a:pt x="2" y="2"/>
                      <a:pt x="3" y="1"/>
                    </a:cubicBezTo>
                    <a:cubicBezTo>
                      <a:pt x="5" y="2"/>
                      <a:pt x="7" y="2"/>
                      <a:pt x="9" y="0"/>
                    </a:cubicBezTo>
                    <a:close/>
                  </a:path>
                </a:pathLst>
              </a:custGeom>
              <a:solidFill>
                <a:srgbClr val="974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1" name="Freeform 443">
                <a:extLst>
                  <a:ext uri="{FF2B5EF4-FFF2-40B4-BE49-F238E27FC236}">
                    <a16:creationId xmlns:a16="http://schemas.microsoft.com/office/drawing/2014/main" id="{C025AD25-75A7-B16A-F82C-9AC6503DBE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2210"/>
                <a:ext cx="38" cy="109"/>
              </a:xfrm>
              <a:custGeom>
                <a:avLst/>
                <a:gdLst>
                  <a:gd name="T0" fmla="*/ 9 w 16"/>
                  <a:gd name="T1" fmla="*/ 6 h 46"/>
                  <a:gd name="T2" fmla="*/ 9 w 16"/>
                  <a:gd name="T3" fmla="*/ 8 h 46"/>
                  <a:gd name="T4" fmla="*/ 12 w 16"/>
                  <a:gd name="T5" fmla="*/ 17 h 46"/>
                  <a:gd name="T6" fmla="*/ 12 w 16"/>
                  <a:gd name="T7" fmla="*/ 18 h 46"/>
                  <a:gd name="T8" fmla="*/ 15 w 16"/>
                  <a:gd name="T9" fmla="*/ 43 h 46"/>
                  <a:gd name="T10" fmla="*/ 13 w 16"/>
                  <a:gd name="T11" fmla="*/ 46 h 46"/>
                  <a:gd name="T12" fmla="*/ 11 w 16"/>
                  <a:gd name="T13" fmla="*/ 44 h 46"/>
                  <a:gd name="T14" fmla="*/ 10 w 16"/>
                  <a:gd name="T15" fmla="*/ 40 h 46"/>
                  <a:gd name="T16" fmla="*/ 8 w 16"/>
                  <a:gd name="T17" fmla="*/ 37 h 46"/>
                  <a:gd name="T18" fmla="*/ 6 w 16"/>
                  <a:gd name="T19" fmla="*/ 35 h 46"/>
                  <a:gd name="T20" fmla="*/ 5 w 16"/>
                  <a:gd name="T21" fmla="*/ 18 h 46"/>
                  <a:gd name="T22" fmla="*/ 4 w 16"/>
                  <a:gd name="T23" fmla="*/ 16 h 46"/>
                  <a:gd name="T24" fmla="*/ 0 w 16"/>
                  <a:gd name="T25" fmla="*/ 7 h 46"/>
                  <a:gd name="T26" fmla="*/ 0 w 16"/>
                  <a:gd name="T27" fmla="*/ 6 h 46"/>
                  <a:gd name="T28" fmla="*/ 3 w 16"/>
                  <a:gd name="T29" fmla="*/ 0 h 46"/>
                  <a:gd name="T30" fmla="*/ 6 w 16"/>
                  <a:gd name="T31" fmla="*/ 6 h 46"/>
                  <a:gd name="T32" fmla="*/ 9 w 16"/>
                  <a:gd name="T33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46">
                    <a:moveTo>
                      <a:pt x="9" y="6"/>
                    </a:moveTo>
                    <a:cubicBezTo>
                      <a:pt x="9" y="7"/>
                      <a:pt x="10" y="7"/>
                      <a:pt x="9" y="8"/>
                    </a:cubicBezTo>
                    <a:cubicBezTo>
                      <a:pt x="9" y="11"/>
                      <a:pt x="10" y="14"/>
                      <a:pt x="12" y="17"/>
                    </a:cubicBezTo>
                    <a:cubicBezTo>
                      <a:pt x="12" y="17"/>
                      <a:pt x="12" y="18"/>
                      <a:pt x="12" y="18"/>
                    </a:cubicBezTo>
                    <a:cubicBezTo>
                      <a:pt x="14" y="26"/>
                      <a:pt x="16" y="34"/>
                      <a:pt x="15" y="43"/>
                    </a:cubicBezTo>
                    <a:cubicBezTo>
                      <a:pt x="15" y="44"/>
                      <a:pt x="15" y="46"/>
                      <a:pt x="13" y="46"/>
                    </a:cubicBezTo>
                    <a:cubicBezTo>
                      <a:pt x="12" y="46"/>
                      <a:pt x="11" y="45"/>
                      <a:pt x="11" y="44"/>
                    </a:cubicBezTo>
                    <a:cubicBezTo>
                      <a:pt x="10" y="43"/>
                      <a:pt x="10" y="41"/>
                      <a:pt x="10" y="40"/>
                    </a:cubicBezTo>
                    <a:cubicBezTo>
                      <a:pt x="10" y="39"/>
                      <a:pt x="10" y="37"/>
                      <a:pt x="8" y="37"/>
                    </a:cubicBezTo>
                    <a:cubicBezTo>
                      <a:pt x="7" y="37"/>
                      <a:pt x="6" y="36"/>
                      <a:pt x="6" y="35"/>
                    </a:cubicBezTo>
                    <a:cubicBezTo>
                      <a:pt x="6" y="29"/>
                      <a:pt x="5" y="24"/>
                      <a:pt x="5" y="18"/>
                    </a:cubicBezTo>
                    <a:cubicBezTo>
                      <a:pt x="5" y="17"/>
                      <a:pt x="5" y="16"/>
                      <a:pt x="4" y="16"/>
                    </a:cubicBezTo>
                    <a:cubicBezTo>
                      <a:pt x="0" y="14"/>
                      <a:pt x="2" y="10"/>
                      <a:pt x="0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2" y="3"/>
                      <a:pt x="3" y="0"/>
                    </a:cubicBezTo>
                    <a:cubicBezTo>
                      <a:pt x="4" y="3"/>
                      <a:pt x="6" y="4"/>
                      <a:pt x="6" y="6"/>
                    </a:cubicBezTo>
                    <a:cubicBezTo>
                      <a:pt x="7" y="7"/>
                      <a:pt x="8" y="6"/>
                      <a:pt x="9" y="6"/>
                    </a:cubicBezTo>
                    <a:close/>
                  </a:path>
                </a:pathLst>
              </a:custGeom>
              <a:solidFill>
                <a:srgbClr val="2841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2" name="Freeform 444">
                <a:extLst>
                  <a:ext uri="{FF2B5EF4-FFF2-40B4-BE49-F238E27FC236}">
                    <a16:creationId xmlns:a16="http://schemas.microsoft.com/office/drawing/2014/main" id="{AE06ADC1-D029-FDA4-F222-62E794FD7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0" y="2096"/>
                <a:ext cx="33" cy="59"/>
              </a:xfrm>
              <a:custGeom>
                <a:avLst/>
                <a:gdLst>
                  <a:gd name="T0" fmla="*/ 6 w 14"/>
                  <a:gd name="T1" fmla="*/ 24 h 25"/>
                  <a:gd name="T2" fmla="*/ 4 w 14"/>
                  <a:gd name="T3" fmla="*/ 14 h 25"/>
                  <a:gd name="T4" fmla="*/ 3 w 14"/>
                  <a:gd name="T5" fmla="*/ 13 h 25"/>
                  <a:gd name="T6" fmla="*/ 4 w 14"/>
                  <a:gd name="T7" fmla="*/ 0 h 25"/>
                  <a:gd name="T8" fmla="*/ 7 w 14"/>
                  <a:gd name="T9" fmla="*/ 4 h 25"/>
                  <a:gd name="T10" fmla="*/ 13 w 14"/>
                  <a:gd name="T11" fmla="*/ 24 h 25"/>
                  <a:gd name="T12" fmla="*/ 13 w 14"/>
                  <a:gd name="T13" fmla="*/ 25 h 25"/>
                  <a:gd name="T14" fmla="*/ 6 w 14"/>
                  <a:gd name="T15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25">
                    <a:moveTo>
                      <a:pt x="6" y="24"/>
                    </a:moveTo>
                    <a:cubicBezTo>
                      <a:pt x="4" y="21"/>
                      <a:pt x="1" y="19"/>
                      <a:pt x="4" y="14"/>
                    </a:cubicBezTo>
                    <a:cubicBezTo>
                      <a:pt x="4" y="14"/>
                      <a:pt x="3" y="14"/>
                      <a:pt x="3" y="13"/>
                    </a:cubicBezTo>
                    <a:cubicBezTo>
                      <a:pt x="0" y="8"/>
                      <a:pt x="0" y="6"/>
                      <a:pt x="4" y="0"/>
                    </a:cubicBezTo>
                    <a:cubicBezTo>
                      <a:pt x="5" y="1"/>
                      <a:pt x="6" y="3"/>
                      <a:pt x="7" y="4"/>
                    </a:cubicBezTo>
                    <a:cubicBezTo>
                      <a:pt x="11" y="10"/>
                      <a:pt x="10" y="18"/>
                      <a:pt x="13" y="24"/>
                    </a:cubicBezTo>
                    <a:cubicBezTo>
                      <a:pt x="14" y="25"/>
                      <a:pt x="13" y="25"/>
                      <a:pt x="13" y="25"/>
                    </a:cubicBezTo>
                    <a:cubicBezTo>
                      <a:pt x="11" y="24"/>
                      <a:pt x="8" y="25"/>
                      <a:pt x="6" y="24"/>
                    </a:cubicBezTo>
                    <a:close/>
                  </a:path>
                </a:pathLst>
              </a:custGeom>
              <a:solidFill>
                <a:srgbClr val="E1B5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3" name="Freeform 445">
                <a:extLst>
                  <a:ext uri="{FF2B5EF4-FFF2-40B4-BE49-F238E27FC236}">
                    <a16:creationId xmlns:a16="http://schemas.microsoft.com/office/drawing/2014/main" id="{2B756420-1519-562C-9C40-A9C884E129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9" y="2105"/>
                <a:ext cx="35" cy="50"/>
              </a:xfrm>
              <a:custGeom>
                <a:avLst/>
                <a:gdLst>
                  <a:gd name="T0" fmla="*/ 11 w 15"/>
                  <a:gd name="T1" fmla="*/ 20 h 21"/>
                  <a:gd name="T2" fmla="*/ 7 w 15"/>
                  <a:gd name="T3" fmla="*/ 19 h 21"/>
                  <a:gd name="T4" fmla="*/ 5 w 15"/>
                  <a:gd name="T5" fmla="*/ 20 h 21"/>
                  <a:gd name="T6" fmla="*/ 4 w 15"/>
                  <a:gd name="T7" fmla="*/ 18 h 21"/>
                  <a:gd name="T8" fmla="*/ 2 w 15"/>
                  <a:gd name="T9" fmla="*/ 10 h 21"/>
                  <a:gd name="T10" fmla="*/ 4 w 15"/>
                  <a:gd name="T11" fmla="*/ 0 h 21"/>
                  <a:gd name="T12" fmla="*/ 7 w 15"/>
                  <a:gd name="T13" fmla="*/ 6 h 21"/>
                  <a:gd name="T14" fmla="*/ 12 w 15"/>
                  <a:gd name="T15" fmla="*/ 17 h 21"/>
                  <a:gd name="T16" fmla="*/ 11 w 15"/>
                  <a:gd name="T17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21">
                    <a:moveTo>
                      <a:pt x="11" y="20"/>
                    </a:moveTo>
                    <a:cubicBezTo>
                      <a:pt x="10" y="19"/>
                      <a:pt x="9" y="16"/>
                      <a:pt x="7" y="19"/>
                    </a:cubicBezTo>
                    <a:cubicBezTo>
                      <a:pt x="7" y="20"/>
                      <a:pt x="6" y="21"/>
                      <a:pt x="5" y="20"/>
                    </a:cubicBezTo>
                    <a:cubicBezTo>
                      <a:pt x="4" y="20"/>
                      <a:pt x="4" y="19"/>
                      <a:pt x="4" y="18"/>
                    </a:cubicBezTo>
                    <a:cubicBezTo>
                      <a:pt x="5" y="15"/>
                      <a:pt x="4" y="13"/>
                      <a:pt x="2" y="10"/>
                    </a:cubicBezTo>
                    <a:cubicBezTo>
                      <a:pt x="0" y="7"/>
                      <a:pt x="1" y="3"/>
                      <a:pt x="4" y="0"/>
                    </a:cubicBezTo>
                    <a:cubicBezTo>
                      <a:pt x="6" y="2"/>
                      <a:pt x="7" y="4"/>
                      <a:pt x="7" y="6"/>
                    </a:cubicBezTo>
                    <a:cubicBezTo>
                      <a:pt x="7" y="10"/>
                      <a:pt x="9" y="14"/>
                      <a:pt x="12" y="17"/>
                    </a:cubicBezTo>
                    <a:cubicBezTo>
                      <a:pt x="15" y="19"/>
                      <a:pt x="10" y="19"/>
                      <a:pt x="11" y="20"/>
                    </a:cubicBezTo>
                    <a:close/>
                  </a:path>
                </a:pathLst>
              </a:custGeom>
              <a:solidFill>
                <a:srgbClr val="2D43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4" name="Freeform 446">
                <a:extLst>
                  <a:ext uri="{FF2B5EF4-FFF2-40B4-BE49-F238E27FC236}">
                    <a16:creationId xmlns:a16="http://schemas.microsoft.com/office/drawing/2014/main" id="{3BF98360-62D4-4D54-2C23-E83358E8B9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041"/>
                <a:ext cx="34" cy="38"/>
              </a:xfrm>
              <a:custGeom>
                <a:avLst/>
                <a:gdLst>
                  <a:gd name="T0" fmla="*/ 8 w 14"/>
                  <a:gd name="T1" fmla="*/ 12 h 16"/>
                  <a:gd name="T2" fmla="*/ 4 w 14"/>
                  <a:gd name="T3" fmla="*/ 11 h 16"/>
                  <a:gd name="T4" fmla="*/ 2 w 14"/>
                  <a:gd name="T5" fmla="*/ 10 h 16"/>
                  <a:gd name="T6" fmla="*/ 1 w 14"/>
                  <a:gd name="T7" fmla="*/ 1 h 16"/>
                  <a:gd name="T8" fmla="*/ 4 w 14"/>
                  <a:gd name="T9" fmla="*/ 2 h 16"/>
                  <a:gd name="T10" fmla="*/ 12 w 14"/>
                  <a:gd name="T11" fmla="*/ 8 h 16"/>
                  <a:gd name="T12" fmla="*/ 14 w 14"/>
                  <a:gd name="T13" fmla="*/ 11 h 16"/>
                  <a:gd name="T14" fmla="*/ 14 w 14"/>
                  <a:gd name="T15" fmla="*/ 12 h 16"/>
                  <a:gd name="T16" fmla="*/ 8 w 14"/>
                  <a:gd name="T17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6">
                    <a:moveTo>
                      <a:pt x="8" y="12"/>
                    </a:moveTo>
                    <a:cubicBezTo>
                      <a:pt x="7" y="11"/>
                      <a:pt x="6" y="10"/>
                      <a:pt x="4" y="11"/>
                    </a:cubicBezTo>
                    <a:cubicBezTo>
                      <a:pt x="3" y="12"/>
                      <a:pt x="2" y="11"/>
                      <a:pt x="2" y="10"/>
                    </a:cubicBezTo>
                    <a:cubicBezTo>
                      <a:pt x="1" y="10"/>
                      <a:pt x="0" y="2"/>
                      <a:pt x="1" y="1"/>
                    </a:cubicBezTo>
                    <a:cubicBezTo>
                      <a:pt x="3" y="0"/>
                      <a:pt x="4" y="0"/>
                      <a:pt x="4" y="2"/>
                    </a:cubicBezTo>
                    <a:cubicBezTo>
                      <a:pt x="5" y="2"/>
                      <a:pt x="12" y="7"/>
                      <a:pt x="12" y="8"/>
                    </a:cubicBezTo>
                    <a:cubicBezTo>
                      <a:pt x="13" y="9"/>
                      <a:pt x="14" y="9"/>
                      <a:pt x="14" y="11"/>
                    </a:cubicBezTo>
                    <a:cubicBezTo>
                      <a:pt x="14" y="11"/>
                      <a:pt x="14" y="11"/>
                      <a:pt x="14" y="12"/>
                    </a:cubicBezTo>
                    <a:cubicBezTo>
                      <a:pt x="12" y="16"/>
                      <a:pt x="10" y="12"/>
                      <a:pt x="8" y="12"/>
                    </a:cubicBezTo>
                    <a:close/>
                  </a:path>
                </a:pathLst>
              </a:custGeom>
              <a:solidFill>
                <a:srgbClr val="1C60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5" name="Freeform 447">
                <a:extLst>
                  <a:ext uri="{FF2B5EF4-FFF2-40B4-BE49-F238E27FC236}">
                    <a16:creationId xmlns:a16="http://schemas.microsoft.com/office/drawing/2014/main" id="{B6220C4C-C89F-E09D-CD3D-AA5B2FF7A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4" y="2148"/>
                <a:ext cx="29" cy="31"/>
              </a:xfrm>
              <a:custGeom>
                <a:avLst/>
                <a:gdLst>
                  <a:gd name="T0" fmla="*/ 0 w 12"/>
                  <a:gd name="T1" fmla="*/ 2 h 13"/>
                  <a:gd name="T2" fmla="*/ 7 w 12"/>
                  <a:gd name="T3" fmla="*/ 2 h 13"/>
                  <a:gd name="T4" fmla="*/ 10 w 12"/>
                  <a:gd name="T5" fmla="*/ 6 h 13"/>
                  <a:gd name="T6" fmla="*/ 9 w 12"/>
                  <a:gd name="T7" fmla="*/ 9 h 13"/>
                  <a:gd name="T8" fmla="*/ 4 w 12"/>
                  <a:gd name="T9" fmla="*/ 13 h 13"/>
                  <a:gd name="T10" fmla="*/ 3 w 12"/>
                  <a:gd name="T11" fmla="*/ 5 h 13"/>
                  <a:gd name="T12" fmla="*/ 0 w 12"/>
                  <a:gd name="T13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3">
                    <a:moveTo>
                      <a:pt x="0" y="2"/>
                    </a:moveTo>
                    <a:cubicBezTo>
                      <a:pt x="3" y="0"/>
                      <a:pt x="5" y="2"/>
                      <a:pt x="7" y="2"/>
                    </a:cubicBezTo>
                    <a:cubicBezTo>
                      <a:pt x="9" y="3"/>
                      <a:pt x="9" y="5"/>
                      <a:pt x="10" y="6"/>
                    </a:cubicBezTo>
                    <a:cubicBezTo>
                      <a:pt x="12" y="7"/>
                      <a:pt x="10" y="8"/>
                      <a:pt x="9" y="9"/>
                    </a:cubicBezTo>
                    <a:cubicBezTo>
                      <a:pt x="7" y="9"/>
                      <a:pt x="5" y="11"/>
                      <a:pt x="4" y="13"/>
                    </a:cubicBezTo>
                    <a:cubicBezTo>
                      <a:pt x="3" y="10"/>
                      <a:pt x="1" y="8"/>
                      <a:pt x="3" y="5"/>
                    </a:cubicBezTo>
                    <a:cubicBezTo>
                      <a:pt x="4" y="3"/>
                      <a:pt x="1" y="3"/>
                      <a:pt x="0" y="2"/>
                    </a:cubicBezTo>
                    <a:close/>
                  </a:path>
                </a:pathLst>
              </a:custGeom>
              <a:solidFill>
                <a:srgbClr val="D1AE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6" name="Freeform 448">
                <a:extLst>
                  <a:ext uri="{FF2B5EF4-FFF2-40B4-BE49-F238E27FC236}">
                    <a16:creationId xmlns:a16="http://schemas.microsoft.com/office/drawing/2014/main" id="{D9DF3C09-4117-2C99-A91E-2616824A7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4" y="2181"/>
                <a:ext cx="33" cy="48"/>
              </a:xfrm>
              <a:custGeom>
                <a:avLst/>
                <a:gdLst>
                  <a:gd name="T0" fmla="*/ 1 w 14"/>
                  <a:gd name="T1" fmla="*/ 5 h 20"/>
                  <a:gd name="T2" fmla="*/ 0 w 14"/>
                  <a:gd name="T3" fmla="*/ 2 h 20"/>
                  <a:gd name="T4" fmla="*/ 2 w 14"/>
                  <a:gd name="T5" fmla="*/ 1 h 20"/>
                  <a:gd name="T6" fmla="*/ 11 w 14"/>
                  <a:gd name="T7" fmla="*/ 14 h 20"/>
                  <a:gd name="T8" fmla="*/ 13 w 14"/>
                  <a:gd name="T9" fmla="*/ 18 h 20"/>
                  <a:gd name="T10" fmla="*/ 13 w 14"/>
                  <a:gd name="T11" fmla="*/ 18 h 20"/>
                  <a:gd name="T12" fmla="*/ 13 w 14"/>
                  <a:gd name="T13" fmla="*/ 20 h 20"/>
                  <a:gd name="T14" fmla="*/ 8 w 14"/>
                  <a:gd name="T15" fmla="*/ 16 h 20"/>
                  <a:gd name="T16" fmla="*/ 4 w 14"/>
                  <a:gd name="T17" fmla="*/ 9 h 20"/>
                  <a:gd name="T18" fmla="*/ 1 w 14"/>
                  <a:gd name="T19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20">
                    <a:moveTo>
                      <a:pt x="1" y="5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0"/>
                      <a:pt x="1" y="1"/>
                      <a:pt x="2" y="1"/>
                    </a:cubicBezTo>
                    <a:cubicBezTo>
                      <a:pt x="6" y="5"/>
                      <a:pt x="10" y="9"/>
                      <a:pt x="11" y="14"/>
                    </a:cubicBezTo>
                    <a:cubicBezTo>
                      <a:pt x="11" y="16"/>
                      <a:pt x="12" y="17"/>
                      <a:pt x="13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4" y="19"/>
                      <a:pt x="14" y="20"/>
                      <a:pt x="13" y="20"/>
                    </a:cubicBezTo>
                    <a:cubicBezTo>
                      <a:pt x="10" y="20"/>
                      <a:pt x="9" y="18"/>
                      <a:pt x="8" y="16"/>
                    </a:cubicBezTo>
                    <a:cubicBezTo>
                      <a:pt x="8" y="13"/>
                      <a:pt x="7" y="10"/>
                      <a:pt x="4" y="9"/>
                    </a:cubicBezTo>
                    <a:cubicBezTo>
                      <a:pt x="3" y="9"/>
                      <a:pt x="2" y="6"/>
                      <a:pt x="1" y="5"/>
                    </a:cubicBezTo>
                    <a:close/>
                  </a:path>
                </a:pathLst>
              </a:custGeom>
              <a:solidFill>
                <a:srgbClr val="887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7" name="Freeform 449">
                <a:extLst>
                  <a:ext uri="{FF2B5EF4-FFF2-40B4-BE49-F238E27FC236}">
                    <a16:creationId xmlns:a16="http://schemas.microsoft.com/office/drawing/2014/main" id="{30F5933D-50D6-F0A8-E85B-38C220E4C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4" y="2067"/>
                <a:ext cx="26" cy="34"/>
              </a:xfrm>
              <a:custGeom>
                <a:avLst/>
                <a:gdLst>
                  <a:gd name="T0" fmla="*/ 0 w 11"/>
                  <a:gd name="T1" fmla="*/ 1 h 14"/>
                  <a:gd name="T2" fmla="*/ 6 w 11"/>
                  <a:gd name="T3" fmla="*/ 1 h 14"/>
                  <a:gd name="T4" fmla="*/ 7 w 11"/>
                  <a:gd name="T5" fmla="*/ 14 h 14"/>
                  <a:gd name="T6" fmla="*/ 5 w 11"/>
                  <a:gd name="T7" fmla="*/ 9 h 14"/>
                  <a:gd name="T8" fmla="*/ 4 w 11"/>
                  <a:gd name="T9" fmla="*/ 5 h 14"/>
                  <a:gd name="T10" fmla="*/ 0 w 11"/>
                  <a:gd name="T11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4">
                    <a:moveTo>
                      <a:pt x="0" y="1"/>
                    </a:moveTo>
                    <a:cubicBezTo>
                      <a:pt x="2" y="0"/>
                      <a:pt x="4" y="3"/>
                      <a:pt x="6" y="1"/>
                    </a:cubicBezTo>
                    <a:cubicBezTo>
                      <a:pt x="11" y="4"/>
                      <a:pt x="8" y="9"/>
                      <a:pt x="7" y="14"/>
                    </a:cubicBezTo>
                    <a:cubicBezTo>
                      <a:pt x="5" y="12"/>
                      <a:pt x="3" y="10"/>
                      <a:pt x="5" y="9"/>
                    </a:cubicBezTo>
                    <a:cubicBezTo>
                      <a:pt x="7" y="7"/>
                      <a:pt x="4" y="6"/>
                      <a:pt x="4" y="5"/>
                    </a:cubicBezTo>
                    <a:cubicBezTo>
                      <a:pt x="4" y="3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rgbClr val="2F3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8" name="Freeform 450">
                <a:extLst>
                  <a:ext uri="{FF2B5EF4-FFF2-40B4-BE49-F238E27FC236}">
                    <a16:creationId xmlns:a16="http://schemas.microsoft.com/office/drawing/2014/main" id="{7FC2AB41-E990-D76D-94E9-6B62F96FF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5" y="2037"/>
                <a:ext cx="26" cy="30"/>
              </a:xfrm>
              <a:custGeom>
                <a:avLst/>
                <a:gdLst>
                  <a:gd name="T0" fmla="*/ 10 w 11"/>
                  <a:gd name="T1" fmla="*/ 13 h 13"/>
                  <a:gd name="T2" fmla="*/ 7 w 11"/>
                  <a:gd name="T3" fmla="*/ 6 h 13"/>
                  <a:gd name="T4" fmla="*/ 6 w 11"/>
                  <a:gd name="T5" fmla="*/ 4 h 13"/>
                  <a:gd name="T6" fmla="*/ 4 w 11"/>
                  <a:gd name="T7" fmla="*/ 5 h 13"/>
                  <a:gd name="T8" fmla="*/ 0 w 11"/>
                  <a:gd name="T9" fmla="*/ 4 h 13"/>
                  <a:gd name="T10" fmla="*/ 9 w 11"/>
                  <a:gd name="T11" fmla="*/ 1 h 13"/>
                  <a:gd name="T12" fmla="*/ 9 w 11"/>
                  <a:gd name="T13" fmla="*/ 9 h 13"/>
                  <a:gd name="T14" fmla="*/ 10 w 11"/>
                  <a:gd name="T1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3">
                    <a:moveTo>
                      <a:pt x="10" y="13"/>
                    </a:moveTo>
                    <a:cubicBezTo>
                      <a:pt x="6" y="12"/>
                      <a:pt x="6" y="9"/>
                      <a:pt x="7" y="6"/>
                    </a:cubicBezTo>
                    <a:cubicBezTo>
                      <a:pt x="7" y="5"/>
                      <a:pt x="7" y="4"/>
                      <a:pt x="6" y="4"/>
                    </a:cubicBezTo>
                    <a:cubicBezTo>
                      <a:pt x="5" y="4"/>
                      <a:pt x="4" y="4"/>
                      <a:pt x="4" y="5"/>
                    </a:cubicBezTo>
                    <a:cubicBezTo>
                      <a:pt x="2" y="7"/>
                      <a:pt x="1" y="7"/>
                      <a:pt x="0" y="4"/>
                    </a:cubicBezTo>
                    <a:cubicBezTo>
                      <a:pt x="2" y="1"/>
                      <a:pt x="5" y="0"/>
                      <a:pt x="9" y="1"/>
                    </a:cubicBezTo>
                    <a:cubicBezTo>
                      <a:pt x="7" y="4"/>
                      <a:pt x="7" y="6"/>
                      <a:pt x="9" y="9"/>
                    </a:cubicBezTo>
                    <a:cubicBezTo>
                      <a:pt x="10" y="10"/>
                      <a:pt x="11" y="11"/>
                      <a:pt x="10" y="13"/>
                    </a:cubicBezTo>
                    <a:close/>
                  </a:path>
                </a:pathLst>
              </a:custGeom>
              <a:solidFill>
                <a:srgbClr val="2F3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9" name="Freeform 451">
                <a:extLst>
                  <a:ext uri="{FF2B5EF4-FFF2-40B4-BE49-F238E27FC236}">
                    <a16:creationId xmlns:a16="http://schemas.microsoft.com/office/drawing/2014/main" id="{C88F6DDB-6107-CD25-2B84-CD8846173D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6" y="2165"/>
                <a:ext cx="33" cy="21"/>
              </a:xfrm>
              <a:custGeom>
                <a:avLst/>
                <a:gdLst>
                  <a:gd name="T0" fmla="*/ 14 w 14"/>
                  <a:gd name="T1" fmla="*/ 8 h 9"/>
                  <a:gd name="T2" fmla="*/ 12 w 14"/>
                  <a:gd name="T3" fmla="*/ 9 h 9"/>
                  <a:gd name="T4" fmla="*/ 3 w 14"/>
                  <a:gd name="T5" fmla="*/ 4 h 9"/>
                  <a:gd name="T6" fmla="*/ 0 w 14"/>
                  <a:gd name="T7" fmla="*/ 2 h 9"/>
                  <a:gd name="T8" fmla="*/ 14 w 14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9">
                    <a:moveTo>
                      <a:pt x="14" y="8"/>
                    </a:moveTo>
                    <a:cubicBezTo>
                      <a:pt x="14" y="9"/>
                      <a:pt x="12" y="8"/>
                      <a:pt x="12" y="9"/>
                    </a:cubicBezTo>
                    <a:cubicBezTo>
                      <a:pt x="10" y="6"/>
                      <a:pt x="6" y="6"/>
                      <a:pt x="3" y="4"/>
                    </a:cubicBezTo>
                    <a:cubicBezTo>
                      <a:pt x="2" y="4"/>
                      <a:pt x="0" y="4"/>
                      <a:pt x="0" y="2"/>
                    </a:cubicBezTo>
                    <a:cubicBezTo>
                      <a:pt x="7" y="0"/>
                      <a:pt x="10" y="5"/>
                      <a:pt x="14" y="8"/>
                    </a:cubicBezTo>
                    <a:close/>
                  </a:path>
                </a:pathLst>
              </a:custGeom>
              <a:solidFill>
                <a:srgbClr val="D0B1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0" name="Freeform 452">
                <a:extLst>
                  <a:ext uri="{FF2B5EF4-FFF2-40B4-BE49-F238E27FC236}">
                    <a16:creationId xmlns:a16="http://schemas.microsoft.com/office/drawing/2014/main" id="{3C3C84EF-430E-9E13-6262-EB8B47BE0B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0" y="2011"/>
                <a:ext cx="19" cy="23"/>
              </a:xfrm>
              <a:custGeom>
                <a:avLst/>
                <a:gdLst>
                  <a:gd name="T0" fmla="*/ 1 w 8"/>
                  <a:gd name="T1" fmla="*/ 5 h 10"/>
                  <a:gd name="T2" fmla="*/ 5 w 8"/>
                  <a:gd name="T3" fmla="*/ 6 h 10"/>
                  <a:gd name="T4" fmla="*/ 8 w 8"/>
                  <a:gd name="T5" fmla="*/ 0 h 10"/>
                  <a:gd name="T6" fmla="*/ 7 w 8"/>
                  <a:gd name="T7" fmla="*/ 10 h 10"/>
                  <a:gd name="T8" fmla="*/ 2 w 8"/>
                  <a:gd name="T9" fmla="*/ 9 h 10"/>
                  <a:gd name="T10" fmla="*/ 1 w 8"/>
                  <a:gd name="T11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0">
                    <a:moveTo>
                      <a:pt x="1" y="5"/>
                    </a:moveTo>
                    <a:cubicBezTo>
                      <a:pt x="3" y="1"/>
                      <a:pt x="4" y="6"/>
                      <a:pt x="5" y="6"/>
                    </a:cubicBezTo>
                    <a:cubicBezTo>
                      <a:pt x="6" y="4"/>
                      <a:pt x="5" y="2"/>
                      <a:pt x="8" y="0"/>
                    </a:cubicBezTo>
                    <a:cubicBezTo>
                      <a:pt x="7" y="4"/>
                      <a:pt x="8" y="7"/>
                      <a:pt x="7" y="10"/>
                    </a:cubicBezTo>
                    <a:cubicBezTo>
                      <a:pt x="5" y="9"/>
                      <a:pt x="4" y="8"/>
                      <a:pt x="2" y="9"/>
                    </a:cubicBezTo>
                    <a:cubicBezTo>
                      <a:pt x="0" y="9"/>
                      <a:pt x="0" y="7"/>
                      <a:pt x="1" y="5"/>
                    </a:cubicBezTo>
                    <a:close/>
                  </a:path>
                </a:pathLst>
              </a:custGeom>
              <a:solidFill>
                <a:srgbClr val="AB94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1" name="Freeform 453">
                <a:extLst>
                  <a:ext uri="{FF2B5EF4-FFF2-40B4-BE49-F238E27FC236}">
                    <a16:creationId xmlns:a16="http://schemas.microsoft.com/office/drawing/2014/main" id="{F3D97F30-24F3-B3A0-8F0E-A836DA284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3" y="2072"/>
                <a:ext cx="16" cy="29"/>
              </a:xfrm>
              <a:custGeom>
                <a:avLst/>
                <a:gdLst>
                  <a:gd name="T0" fmla="*/ 7 w 7"/>
                  <a:gd name="T1" fmla="*/ 9 h 12"/>
                  <a:gd name="T2" fmla="*/ 4 w 7"/>
                  <a:gd name="T3" fmla="*/ 9 h 12"/>
                  <a:gd name="T4" fmla="*/ 0 w 7"/>
                  <a:gd name="T5" fmla="*/ 4 h 12"/>
                  <a:gd name="T6" fmla="*/ 4 w 7"/>
                  <a:gd name="T7" fmla="*/ 1 h 12"/>
                  <a:gd name="T8" fmla="*/ 6 w 7"/>
                  <a:gd name="T9" fmla="*/ 6 h 12"/>
                  <a:gd name="T10" fmla="*/ 7 w 7"/>
                  <a:gd name="T11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2">
                    <a:moveTo>
                      <a:pt x="7" y="9"/>
                    </a:moveTo>
                    <a:cubicBezTo>
                      <a:pt x="6" y="10"/>
                      <a:pt x="6" y="12"/>
                      <a:pt x="4" y="9"/>
                    </a:cubicBezTo>
                    <a:cubicBezTo>
                      <a:pt x="3" y="8"/>
                      <a:pt x="1" y="6"/>
                      <a:pt x="0" y="4"/>
                    </a:cubicBezTo>
                    <a:cubicBezTo>
                      <a:pt x="1" y="3"/>
                      <a:pt x="1" y="0"/>
                      <a:pt x="4" y="1"/>
                    </a:cubicBezTo>
                    <a:cubicBezTo>
                      <a:pt x="5" y="2"/>
                      <a:pt x="6" y="4"/>
                      <a:pt x="6" y="6"/>
                    </a:cubicBezTo>
                    <a:cubicBezTo>
                      <a:pt x="5" y="7"/>
                      <a:pt x="7" y="8"/>
                      <a:pt x="7" y="9"/>
                    </a:cubicBezTo>
                    <a:close/>
                  </a:path>
                </a:pathLst>
              </a:custGeom>
              <a:solidFill>
                <a:srgbClr val="AF99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2" name="Freeform 454">
                <a:extLst>
                  <a:ext uri="{FF2B5EF4-FFF2-40B4-BE49-F238E27FC236}">
                    <a16:creationId xmlns:a16="http://schemas.microsoft.com/office/drawing/2014/main" id="{765E17CB-063C-DD14-2141-7AC29F2F8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089"/>
                <a:ext cx="15" cy="23"/>
              </a:xfrm>
              <a:custGeom>
                <a:avLst/>
                <a:gdLst>
                  <a:gd name="T0" fmla="*/ 2 w 6"/>
                  <a:gd name="T1" fmla="*/ 1 h 10"/>
                  <a:gd name="T2" fmla="*/ 4 w 6"/>
                  <a:gd name="T3" fmla="*/ 3 h 10"/>
                  <a:gd name="T4" fmla="*/ 0 w 6"/>
                  <a:gd name="T5" fmla="*/ 10 h 10"/>
                  <a:gd name="T6" fmla="*/ 0 w 6"/>
                  <a:gd name="T7" fmla="*/ 5 h 10"/>
                  <a:gd name="T8" fmla="*/ 2 w 6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2" y="1"/>
                    </a:moveTo>
                    <a:cubicBezTo>
                      <a:pt x="4" y="1"/>
                      <a:pt x="6" y="0"/>
                      <a:pt x="4" y="3"/>
                    </a:cubicBezTo>
                    <a:cubicBezTo>
                      <a:pt x="3" y="5"/>
                      <a:pt x="1" y="7"/>
                      <a:pt x="0" y="10"/>
                    </a:cubicBezTo>
                    <a:cubicBezTo>
                      <a:pt x="0" y="8"/>
                      <a:pt x="0" y="6"/>
                      <a:pt x="0" y="5"/>
                    </a:cubicBezTo>
                    <a:cubicBezTo>
                      <a:pt x="1" y="4"/>
                      <a:pt x="3" y="3"/>
                      <a:pt x="2" y="1"/>
                    </a:cubicBezTo>
                    <a:close/>
                  </a:path>
                </a:pathLst>
              </a:custGeom>
              <a:solidFill>
                <a:srgbClr val="C1A3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3" name="Freeform 455">
                <a:extLst>
                  <a:ext uri="{FF2B5EF4-FFF2-40B4-BE49-F238E27FC236}">
                    <a16:creationId xmlns:a16="http://schemas.microsoft.com/office/drawing/2014/main" id="{514383A4-671A-26FF-4A3D-37EAA28D0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9" y="2155"/>
                <a:ext cx="12" cy="14"/>
              </a:xfrm>
              <a:custGeom>
                <a:avLst/>
                <a:gdLst>
                  <a:gd name="T0" fmla="*/ 0 w 5"/>
                  <a:gd name="T1" fmla="*/ 4 h 6"/>
                  <a:gd name="T2" fmla="*/ 0 w 5"/>
                  <a:gd name="T3" fmla="*/ 4 h 6"/>
                  <a:gd name="T4" fmla="*/ 3 w 5"/>
                  <a:gd name="T5" fmla="*/ 2 h 6"/>
                  <a:gd name="T6" fmla="*/ 3 w 5"/>
                  <a:gd name="T7" fmla="*/ 4 h 6"/>
                  <a:gd name="T8" fmla="*/ 0 w 5"/>
                  <a:gd name="T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0" y="4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1" y="0"/>
                      <a:pt x="3" y="2"/>
                    </a:cubicBezTo>
                    <a:cubicBezTo>
                      <a:pt x="4" y="2"/>
                      <a:pt x="5" y="4"/>
                      <a:pt x="3" y="4"/>
                    </a:cubicBezTo>
                    <a:cubicBezTo>
                      <a:pt x="2" y="6"/>
                      <a:pt x="0" y="6"/>
                      <a:pt x="0" y="4"/>
                    </a:cubicBezTo>
                    <a:close/>
                  </a:path>
                </a:pathLst>
              </a:custGeom>
              <a:solidFill>
                <a:srgbClr val="2D43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4" name="Freeform 456">
                <a:extLst>
                  <a:ext uri="{FF2B5EF4-FFF2-40B4-BE49-F238E27FC236}">
                    <a16:creationId xmlns:a16="http://schemas.microsoft.com/office/drawing/2014/main" id="{53928E85-0BEC-7869-3BA1-4A955032D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5" y="2153"/>
                <a:ext cx="17" cy="12"/>
              </a:xfrm>
              <a:custGeom>
                <a:avLst/>
                <a:gdLst>
                  <a:gd name="T0" fmla="*/ 4 w 7"/>
                  <a:gd name="T1" fmla="*/ 0 h 5"/>
                  <a:gd name="T2" fmla="*/ 6 w 7"/>
                  <a:gd name="T3" fmla="*/ 5 h 5"/>
                  <a:gd name="T4" fmla="*/ 6 w 7"/>
                  <a:gd name="T5" fmla="*/ 5 h 5"/>
                  <a:gd name="T6" fmla="*/ 4 w 7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5">
                    <a:moveTo>
                      <a:pt x="4" y="0"/>
                    </a:moveTo>
                    <a:cubicBezTo>
                      <a:pt x="7" y="1"/>
                      <a:pt x="4" y="4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0" y="5"/>
                      <a:pt x="4" y="2"/>
                      <a:pt x="4" y="0"/>
                    </a:cubicBezTo>
                    <a:close/>
                  </a:path>
                </a:pathLst>
              </a:custGeom>
              <a:solidFill>
                <a:srgbClr val="2D43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5" name="Freeform 457">
                <a:extLst>
                  <a:ext uri="{FF2B5EF4-FFF2-40B4-BE49-F238E27FC236}">
                    <a16:creationId xmlns:a16="http://schemas.microsoft.com/office/drawing/2014/main" id="{93D52935-333E-AE13-A1A0-EC2CCED498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" y="2894"/>
                <a:ext cx="458" cy="187"/>
              </a:xfrm>
              <a:custGeom>
                <a:avLst/>
                <a:gdLst>
                  <a:gd name="T0" fmla="*/ 188 w 193"/>
                  <a:gd name="T1" fmla="*/ 41 h 79"/>
                  <a:gd name="T2" fmla="*/ 171 w 193"/>
                  <a:gd name="T3" fmla="*/ 53 h 79"/>
                  <a:gd name="T4" fmla="*/ 162 w 193"/>
                  <a:gd name="T5" fmla="*/ 64 h 79"/>
                  <a:gd name="T6" fmla="*/ 146 w 193"/>
                  <a:gd name="T7" fmla="*/ 73 h 79"/>
                  <a:gd name="T8" fmla="*/ 126 w 193"/>
                  <a:gd name="T9" fmla="*/ 72 h 79"/>
                  <a:gd name="T10" fmla="*/ 141 w 193"/>
                  <a:gd name="T11" fmla="*/ 71 h 79"/>
                  <a:gd name="T12" fmla="*/ 138 w 193"/>
                  <a:gd name="T13" fmla="*/ 74 h 79"/>
                  <a:gd name="T14" fmla="*/ 121 w 193"/>
                  <a:gd name="T15" fmla="*/ 75 h 79"/>
                  <a:gd name="T16" fmla="*/ 126 w 193"/>
                  <a:gd name="T17" fmla="*/ 75 h 79"/>
                  <a:gd name="T18" fmla="*/ 101 w 193"/>
                  <a:gd name="T19" fmla="*/ 73 h 79"/>
                  <a:gd name="T20" fmla="*/ 76 w 193"/>
                  <a:gd name="T21" fmla="*/ 62 h 79"/>
                  <a:gd name="T22" fmla="*/ 84 w 193"/>
                  <a:gd name="T23" fmla="*/ 64 h 79"/>
                  <a:gd name="T24" fmla="*/ 62 w 193"/>
                  <a:gd name="T25" fmla="*/ 51 h 79"/>
                  <a:gd name="T26" fmla="*/ 48 w 193"/>
                  <a:gd name="T27" fmla="*/ 39 h 79"/>
                  <a:gd name="T28" fmla="*/ 50 w 193"/>
                  <a:gd name="T29" fmla="*/ 37 h 79"/>
                  <a:gd name="T30" fmla="*/ 82 w 193"/>
                  <a:gd name="T31" fmla="*/ 57 h 79"/>
                  <a:gd name="T32" fmla="*/ 54 w 193"/>
                  <a:gd name="T33" fmla="*/ 38 h 79"/>
                  <a:gd name="T34" fmla="*/ 50 w 193"/>
                  <a:gd name="T35" fmla="*/ 32 h 79"/>
                  <a:gd name="T36" fmla="*/ 33 w 193"/>
                  <a:gd name="T37" fmla="*/ 23 h 79"/>
                  <a:gd name="T38" fmla="*/ 21 w 193"/>
                  <a:gd name="T39" fmla="*/ 16 h 79"/>
                  <a:gd name="T40" fmla="*/ 2 w 193"/>
                  <a:gd name="T41" fmla="*/ 1 h 79"/>
                  <a:gd name="T42" fmla="*/ 17 w 193"/>
                  <a:gd name="T43" fmla="*/ 8 h 79"/>
                  <a:gd name="T44" fmla="*/ 50 w 193"/>
                  <a:gd name="T45" fmla="*/ 23 h 79"/>
                  <a:gd name="T46" fmla="*/ 65 w 193"/>
                  <a:gd name="T47" fmla="*/ 37 h 79"/>
                  <a:gd name="T48" fmla="*/ 74 w 193"/>
                  <a:gd name="T49" fmla="*/ 47 h 79"/>
                  <a:gd name="T50" fmla="*/ 151 w 193"/>
                  <a:gd name="T51" fmla="*/ 63 h 79"/>
                  <a:gd name="T52" fmla="*/ 156 w 193"/>
                  <a:gd name="T53" fmla="*/ 59 h 79"/>
                  <a:gd name="T54" fmla="*/ 163 w 193"/>
                  <a:gd name="T55" fmla="*/ 48 h 79"/>
                  <a:gd name="T56" fmla="*/ 171 w 193"/>
                  <a:gd name="T57" fmla="*/ 40 h 79"/>
                  <a:gd name="T58" fmla="*/ 177 w 193"/>
                  <a:gd name="T59" fmla="*/ 38 h 79"/>
                  <a:gd name="T60" fmla="*/ 181 w 193"/>
                  <a:gd name="T61" fmla="*/ 33 h 79"/>
                  <a:gd name="T62" fmla="*/ 178 w 193"/>
                  <a:gd name="T63" fmla="*/ 45 h 79"/>
                  <a:gd name="T64" fmla="*/ 188 w 193"/>
                  <a:gd name="T65" fmla="*/ 3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79">
                    <a:moveTo>
                      <a:pt x="191" y="35"/>
                    </a:moveTo>
                    <a:cubicBezTo>
                      <a:pt x="193" y="39"/>
                      <a:pt x="190" y="40"/>
                      <a:pt x="188" y="41"/>
                    </a:cubicBezTo>
                    <a:cubicBezTo>
                      <a:pt x="184" y="44"/>
                      <a:pt x="180" y="47"/>
                      <a:pt x="177" y="51"/>
                    </a:cubicBezTo>
                    <a:cubicBezTo>
                      <a:pt x="175" y="52"/>
                      <a:pt x="174" y="55"/>
                      <a:pt x="171" y="53"/>
                    </a:cubicBezTo>
                    <a:cubicBezTo>
                      <a:pt x="170" y="52"/>
                      <a:pt x="163" y="59"/>
                      <a:pt x="164" y="61"/>
                    </a:cubicBezTo>
                    <a:cubicBezTo>
                      <a:pt x="164" y="64"/>
                      <a:pt x="162" y="63"/>
                      <a:pt x="162" y="64"/>
                    </a:cubicBezTo>
                    <a:cubicBezTo>
                      <a:pt x="158" y="69"/>
                      <a:pt x="153" y="71"/>
                      <a:pt x="148" y="73"/>
                    </a:cubicBezTo>
                    <a:cubicBezTo>
                      <a:pt x="147" y="73"/>
                      <a:pt x="146" y="73"/>
                      <a:pt x="146" y="73"/>
                    </a:cubicBezTo>
                    <a:cubicBezTo>
                      <a:pt x="147" y="68"/>
                      <a:pt x="144" y="70"/>
                      <a:pt x="142" y="70"/>
                    </a:cubicBezTo>
                    <a:cubicBezTo>
                      <a:pt x="136" y="70"/>
                      <a:pt x="131" y="72"/>
                      <a:pt x="126" y="72"/>
                    </a:cubicBezTo>
                    <a:cubicBezTo>
                      <a:pt x="130" y="72"/>
                      <a:pt x="134" y="72"/>
                      <a:pt x="139" y="70"/>
                    </a:cubicBezTo>
                    <a:cubicBezTo>
                      <a:pt x="139" y="70"/>
                      <a:pt x="141" y="70"/>
                      <a:pt x="141" y="71"/>
                    </a:cubicBezTo>
                    <a:cubicBezTo>
                      <a:pt x="142" y="72"/>
                      <a:pt x="141" y="73"/>
                      <a:pt x="140" y="73"/>
                    </a:cubicBezTo>
                    <a:cubicBezTo>
                      <a:pt x="139" y="73"/>
                      <a:pt x="139" y="74"/>
                      <a:pt x="138" y="74"/>
                    </a:cubicBezTo>
                    <a:cubicBezTo>
                      <a:pt x="133" y="76"/>
                      <a:pt x="127" y="75"/>
                      <a:pt x="122" y="74"/>
                    </a:cubicBezTo>
                    <a:cubicBezTo>
                      <a:pt x="121" y="74"/>
                      <a:pt x="121" y="75"/>
                      <a:pt x="121" y="75"/>
                    </a:cubicBezTo>
                    <a:cubicBezTo>
                      <a:pt x="121" y="75"/>
                      <a:pt x="121" y="74"/>
                      <a:pt x="121" y="74"/>
                    </a:cubicBezTo>
                    <a:cubicBezTo>
                      <a:pt x="123" y="74"/>
                      <a:pt x="125" y="74"/>
                      <a:pt x="126" y="75"/>
                    </a:cubicBezTo>
                    <a:cubicBezTo>
                      <a:pt x="125" y="79"/>
                      <a:pt x="123" y="77"/>
                      <a:pt x="121" y="77"/>
                    </a:cubicBezTo>
                    <a:cubicBezTo>
                      <a:pt x="114" y="77"/>
                      <a:pt x="107" y="75"/>
                      <a:pt x="101" y="73"/>
                    </a:cubicBezTo>
                    <a:cubicBezTo>
                      <a:pt x="97" y="72"/>
                      <a:pt x="93" y="70"/>
                      <a:pt x="90" y="69"/>
                    </a:cubicBezTo>
                    <a:cubicBezTo>
                      <a:pt x="85" y="67"/>
                      <a:pt x="80" y="65"/>
                      <a:pt x="76" y="62"/>
                    </a:cubicBezTo>
                    <a:cubicBezTo>
                      <a:pt x="74" y="61"/>
                      <a:pt x="75" y="61"/>
                      <a:pt x="76" y="60"/>
                    </a:cubicBezTo>
                    <a:cubicBezTo>
                      <a:pt x="80" y="59"/>
                      <a:pt x="81" y="63"/>
                      <a:pt x="84" y="64"/>
                    </a:cubicBezTo>
                    <a:cubicBezTo>
                      <a:pt x="79" y="60"/>
                      <a:pt x="73" y="58"/>
                      <a:pt x="68" y="54"/>
                    </a:cubicBezTo>
                    <a:cubicBezTo>
                      <a:pt x="66" y="53"/>
                      <a:pt x="64" y="51"/>
                      <a:pt x="62" y="51"/>
                    </a:cubicBezTo>
                    <a:cubicBezTo>
                      <a:pt x="58" y="49"/>
                      <a:pt x="53" y="49"/>
                      <a:pt x="50" y="44"/>
                    </a:cubicBezTo>
                    <a:cubicBezTo>
                      <a:pt x="50" y="42"/>
                      <a:pt x="48" y="41"/>
                      <a:pt x="48" y="39"/>
                    </a:cubicBezTo>
                    <a:cubicBezTo>
                      <a:pt x="47" y="38"/>
                      <a:pt x="46" y="37"/>
                      <a:pt x="48" y="36"/>
                    </a:cubicBezTo>
                    <a:cubicBezTo>
                      <a:pt x="49" y="36"/>
                      <a:pt x="50" y="36"/>
                      <a:pt x="50" y="37"/>
                    </a:cubicBezTo>
                    <a:cubicBezTo>
                      <a:pt x="56" y="40"/>
                      <a:pt x="61" y="44"/>
                      <a:pt x="67" y="46"/>
                    </a:cubicBezTo>
                    <a:cubicBezTo>
                      <a:pt x="72" y="51"/>
                      <a:pt x="77" y="55"/>
                      <a:pt x="82" y="57"/>
                    </a:cubicBezTo>
                    <a:cubicBezTo>
                      <a:pt x="77" y="55"/>
                      <a:pt x="72" y="50"/>
                      <a:pt x="67" y="46"/>
                    </a:cubicBezTo>
                    <a:cubicBezTo>
                      <a:pt x="62" y="44"/>
                      <a:pt x="57" y="43"/>
                      <a:pt x="54" y="38"/>
                    </a:cubicBezTo>
                    <a:cubicBezTo>
                      <a:pt x="54" y="38"/>
                      <a:pt x="54" y="37"/>
                      <a:pt x="55" y="37"/>
                    </a:cubicBezTo>
                    <a:cubicBezTo>
                      <a:pt x="55" y="34"/>
                      <a:pt x="52" y="33"/>
                      <a:pt x="50" y="32"/>
                    </a:cubicBezTo>
                    <a:cubicBezTo>
                      <a:pt x="46" y="28"/>
                      <a:pt x="41" y="25"/>
                      <a:pt x="36" y="23"/>
                    </a:cubicBezTo>
                    <a:cubicBezTo>
                      <a:pt x="35" y="22"/>
                      <a:pt x="34" y="22"/>
                      <a:pt x="33" y="23"/>
                    </a:cubicBezTo>
                    <a:cubicBezTo>
                      <a:pt x="32" y="23"/>
                      <a:pt x="32" y="23"/>
                      <a:pt x="31" y="23"/>
                    </a:cubicBezTo>
                    <a:cubicBezTo>
                      <a:pt x="27" y="22"/>
                      <a:pt x="25" y="17"/>
                      <a:pt x="21" y="16"/>
                    </a:cubicBezTo>
                    <a:cubicBezTo>
                      <a:pt x="15" y="13"/>
                      <a:pt x="9" y="9"/>
                      <a:pt x="4" y="6"/>
                    </a:cubicBezTo>
                    <a:cubicBezTo>
                      <a:pt x="2" y="5"/>
                      <a:pt x="0" y="3"/>
                      <a:pt x="2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9" y="2"/>
                      <a:pt x="14" y="3"/>
                      <a:pt x="17" y="8"/>
                    </a:cubicBezTo>
                    <a:cubicBezTo>
                      <a:pt x="21" y="12"/>
                      <a:pt x="25" y="11"/>
                      <a:pt x="29" y="10"/>
                    </a:cubicBezTo>
                    <a:cubicBezTo>
                      <a:pt x="36" y="14"/>
                      <a:pt x="43" y="19"/>
                      <a:pt x="50" y="23"/>
                    </a:cubicBezTo>
                    <a:cubicBezTo>
                      <a:pt x="50" y="24"/>
                      <a:pt x="51" y="24"/>
                      <a:pt x="51" y="24"/>
                    </a:cubicBezTo>
                    <a:cubicBezTo>
                      <a:pt x="53" y="32"/>
                      <a:pt x="61" y="33"/>
                      <a:pt x="65" y="37"/>
                    </a:cubicBezTo>
                    <a:cubicBezTo>
                      <a:pt x="67" y="38"/>
                      <a:pt x="69" y="39"/>
                      <a:pt x="69" y="41"/>
                    </a:cubicBezTo>
                    <a:cubicBezTo>
                      <a:pt x="69" y="44"/>
                      <a:pt x="72" y="45"/>
                      <a:pt x="74" y="47"/>
                    </a:cubicBezTo>
                    <a:cubicBezTo>
                      <a:pt x="93" y="60"/>
                      <a:pt x="113" y="68"/>
                      <a:pt x="137" y="67"/>
                    </a:cubicBezTo>
                    <a:cubicBezTo>
                      <a:pt x="142" y="67"/>
                      <a:pt x="147" y="65"/>
                      <a:pt x="151" y="63"/>
                    </a:cubicBezTo>
                    <a:cubicBezTo>
                      <a:pt x="152" y="62"/>
                      <a:pt x="153" y="61"/>
                      <a:pt x="153" y="60"/>
                    </a:cubicBezTo>
                    <a:cubicBezTo>
                      <a:pt x="154" y="58"/>
                      <a:pt x="154" y="58"/>
                      <a:pt x="156" y="59"/>
                    </a:cubicBezTo>
                    <a:cubicBezTo>
                      <a:pt x="159" y="60"/>
                      <a:pt x="160" y="57"/>
                      <a:pt x="160" y="55"/>
                    </a:cubicBezTo>
                    <a:cubicBezTo>
                      <a:pt x="161" y="52"/>
                      <a:pt x="160" y="49"/>
                      <a:pt x="163" y="48"/>
                    </a:cubicBezTo>
                    <a:cubicBezTo>
                      <a:pt x="164" y="48"/>
                      <a:pt x="164" y="50"/>
                      <a:pt x="164" y="49"/>
                    </a:cubicBezTo>
                    <a:cubicBezTo>
                      <a:pt x="165" y="45"/>
                      <a:pt x="168" y="43"/>
                      <a:pt x="171" y="40"/>
                    </a:cubicBezTo>
                    <a:cubicBezTo>
                      <a:pt x="174" y="46"/>
                      <a:pt x="170" y="49"/>
                      <a:pt x="167" y="53"/>
                    </a:cubicBezTo>
                    <a:cubicBezTo>
                      <a:pt x="172" y="49"/>
                      <a:pt x="174" y="44"/>
                      <a:pt x="177" y="38"/>
                    </a:cubicBezTo>
                    <a:cubicBezTo>
                      <a:pt x="177" y="37"/>
                      <a:pt x="177" y="37"/>
                      <a:pt x="178" y="36"/>
                    </a:cubicBezTo>
                    <a:cubicBezTo>
                      <a:pt x="178" y="34"/>
                      <a:pt x="179" y="32"/>
                      <a:pt x="181" y="33"/>
                    </a:cubicBezTo>
                    <a:cubicBezTo>
                      <a:pt x="183" y="34"/>
                      <a:pt x="182" y="36"/>
                      <a:pt x="181" y="37"/>
                    </a:cubicBezTo>
                    <a:cubicBezTo>
                      <a:pt x="180" y="40"/>
                      <a:pt x="179" y="43"/>
                      <a:pt x="178" y="45"/>
                    </a:cubicBezTo>
                    <a:cubicBezTo>
                      <a:pt x="180" y="43"/>
                      <a:pt x="182" y="42"/>
                      <a:pt x="184" y="40"/>
                    </a:cubicBezTo>
                    <a:cubicBezTo>
                      <a:pt x="186" y="39"/>
                      <a:pt x="187" y="37"/>
                      <a:pt x="188" y="36"/>
                    </a:cubicBezTo>
                    <a:cubicBezTo>
                      <a:pt x="189" y="35"/>
                      <a:pt x="190" y="35"/>
                      <a:pt x="191" y="35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6" name="Freeform 458">
                <a:extLst>
                  <a:ext uri="{FF2B5EF4-FFF2-40B4-BE49-F238E27FC236}">
                    <a16:creationId xmlns:a16="http://schemas.microsoft.com/office/drawing/2014/main" id="{049B37CD-BAA8-224E-1EC0-EBFE9E391D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2" y="2674"/>
                <a:ext cx="372" cy="268"/>
              </a:xfrm>
              <a:custGeom>
                <a:avLst/>
                <a:gdLst>
                  <a:gd name="T0" fmla="*/ 44 w 157"/>
                  <a:gd name="T1" fmla="*/ 49 h 113"/>
                  <a:gd name="T2" fmla="*/ 13 w 157"/>
                  <a:gd name="T3" fmla="*/ 25 h 113"/>
                  <a:gd name="T4" fmla="*/ 9 w 157"/>
                  <a:gd name="T5" fmla="*/ 19 h 113"/>
                  <a:gd name="T6" fmla="*/ 9 w 157"/>
                  <a:gd name="T7" fmla="*/ 18 h 113"/>
                  <a:gd name="T8" fmla="*/ 22 w 157"/>
                  <a:gd name="T9" fmla="*/ 29 h 113"/>
                  <a:gd name="T10" fmla="*/ 43 w 157"/>
                  <a:gd name="T11" fmla="*/ 45 h 113"/>
                  <a:gd name="T12" fmla="*/ 33 w 157"/>
                  <a:gd name="T13" fmla="*/ 36 h 113"/>
                  <a:gd name="T14" fmla="*/ 26 w 157"/>
                  <a:gd name="T15" fmla="*/ 29 h 113"/>
                  <a:gd name="T16" fmla="*/ 25 w 157"/>
                  <a:gd name="T17" fmla="*/ 26 h 113"/>
                  <a:gd name="T18" fmla="*/ 28 w 157"/>
                  <a:gd name="T19" fmla="*/ 27 h 113"/>
                  <a:gd name="T20" fmla="*/ 33 w 157"/>
                  <a:gd name="T21" fmla="*/ 31 h 113"/>
                  <a:gd name="T22" fmla="*/ 3 w 157"/>
                  <a:gd name="T23" fmla="*/ 6 h 113"/>
                  <a:gd name="T24" fmla="*/ 1 w 157"/>
                  <a:gd name="T25" fmla="*/ 1 h 113"/>
                  <a:gd name="T26" fmla="*/ 2 w 157"/>
                  <a:gd name="T27" fmla="*/ 0 h 113"/>
                  <a:gd name="T28" fmla="*/ 18 w 157"/>
                  <a:gd name="T29" fmla="*/ 13 h 113"/>
                  <a:gd name="T30" fmla="*/ 32 w 157"/>
                  <a:gd name="T31" fmla="*/ 25 h 113"/>
                  <a:gd name="T32" fmla="*/ 39 w 157"/>
                  <a:gd name="T33" fmla="*/ 33 h 113"/>
                  <a:gd name="T34" fmla="*/ 44 w 157"/>
                  <a:gd name="T35" fmla="*/ 40 h 113"/>
                  <a:gd name="T36" fmla="*/ 87 w 157"/>
                  <a:gd name="T37" fmla="*/ 68 h 113"/>
                  <a:gd name="T38" fmla="*/ 99 w 157"/>
                  <a:gd name="T39" fmla="*/ 75 h 113"/>
                  <a:gd name="T40" fmla="*/ 99 w 157"/>
                  <a:gd name="T41" fmla="*/ 75 h 113"/>
                  <a:gd name="T42" fmla="*/ 99 w 157"/>
                  <a:gd name="T43" fmla="*/ 75 h 113"/>
                  <a:gd name="T44" fmla="*/ 91 w 157"/>
                  <a:gd name="T45" fmla="*/ 71 h 113"/>
                  <a:gd name="T46" fmla="*/ 89 w 157"/>
                  <a:gd name="T47" fmla="*/ 67 h 113"/>
                  <a:gd name="T48" fmla="*/ 93 w 157"/>
                  <a:gd name="T49" fmla="*/ 67 h 113"/>
                  <a:gd name="T50" fmla="*/ 94 w 157"/>
                  <a:gd name="T51" fmla="*/ 68 h 113"/>
                  <a:gd name="T52" fmla="*/ 114 w 157"/>
                  <a:gd name="T53" fmla="*/ 73 h 113"/>
                  <a:gd name="T54" fmla="*/ 113 w 157"/>
                  <a:gd name="T55" fmla="*/ 76 h 113"/>
                  <a:gd name="T56" fmla="*/ 116 w 157"/>
                  <a:gd name="T57" fmla="*/ 80 h 113"/>
                  <a:gd name="T58" fmla="*/ 123 w 157"/>
                  <a:gd name="T59" fmla="*/ 84 h 113"/>
                  <a:gd name="T60" fmla="*/ 126 w 157"/>
                  <a:gd name="T61" fmla="*/ 87 h 113"/>
                  <a:gd name="T62" fmla="*/ 121 w 157"/>
                  <a:gd name="T63" fmla="*/ 87 h 113"/>
                  <a:gd name="T64" fmla="*/ 140 w 157"/>
                  <a:gd name="T65" fmla="*/ 96 h 113"/>
                  <a:gd name="T66" fmla="*/ 156 w 157"/>
                  <a:gd name="T67" fmla="*/ 109 h 113"/>
                  <a:gd name="T68" fmla="*/ 156 w 157"/>
                  <a:gd name="T69" fmla="*/ 112 h 113"/>
                  <a:gd name="T70" fmla="*/ 152 w 157"/>
                  <a:gd name="T71" fmla="*/ 112 h 113"/>
                  <a:gd name="T72" fmla="*/ 136 w 157"/>
                  <a:gd name="T73" fmla="*/ 102 h 113"/>
                  <a:gd name="T74" fmla="*/ 130 w 157"/>
                  <a:gd name="T75" fmla="*/ 98 h 113"/>
                  <a:gd name="T76" fmla="*/ 131 w 157"/>
                  <a:gd name="T77" fmla="*/ 96 h 113"/>
                  <a:gd name="T78" fmla="*/ 138 w 157"/>
                  <a:gd name="T79" fmla="*/ 99 h 113"/>
                  <a:gd name="T80" fmla="*/ 122 w 157"/>
                  <a:gd name="T81" fmla="*/ 92 h 113"/>
                  <a:gd name="T82" fmla="*/ 121 w 157"/>
                  <a:gd name="T83" fmla="*/ 92 h 113"/>
                  <a:gd name="T84" fmla="*/ 88 w 157"/>
                  <a:gd name="T85" fmla="*/ 74 h 113"/>
                  <a:gd name="T86" fmla="*/ 56 w 157"/>
                  <a:gd name="T87" fmla="*/ 55 h 113"/>
                  <a:gd name="T88" fmla="*/ 64 w 157"/>
                  <a:gd name="T89" fmla="*/ 59 h 113"/>
                  <a:gd name="T90" fmla="*/ 65 w 157"/>
                  <a:gd name="T91" fmla="*/ 61 h 113"/>
                  <a:gd name="T92" fmla="*/ 63 w 157"/>
                  <a:gd name="T93" fmla="*/ 62 h 113"/>
                  <a:gd name="T94" fmla="*/ 48 w 157"/>
                  <a:gd name="T95" fmla="*/ 53 h 113"/>
                  <a:gd name="T96" fmla="*/ 44 w 157"/>
                  <a:gd name="T97" fmla="*/ 49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7" h="113">
                    <a:moveTo>
                      <a:pt x="44" y="49"/>
                    </a:moveTo>
                    <a:cubicBezTo>
                      <a:pt x="34" y="41"/>
                      <a:pt x="22" y="34"/>
                      <a:pt x="13" y="25"/>
                    </a:cubicBezTo>
                    <a:cubicBezTo>
                      <a:pt x="11" y="23"/>
                      <a:pt x="9" y="22"/>
                      <a:pt x="9" y="19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4" y="21"/>
                      <a:pt x="18" y="25"/>
                      <a:pt x="22" y="29"/>
                    </a:cubicBezTo>
                    <a:cubicBezTo>
                      <a:pt x="29" y="34"/>
                      <a:pt x="37" y="39"/>
                      <a:pt x="43" y="45"/>
                    </a:cubicBezTo>
                    <a:cubicBezTo>
                      <a:pt x="41" y="41"/>
                      <a:pt x="37" y="39"/>
                      <a:pt x="33" y="36"/>
                    </a:cubicBezTo>
                    <a:cubicBezTo>
                      <a:pt x="31" y="34"/>
                      <a:pt x="28" y="32"/>
                      <a:pt x="26" y="29"/>
                    </a:cubicBezTo>
                    <a:cubicBezTo>
                      <a:pt x="25" y="28"/>
                      <a:pt x="23" y="27"/>
                      <a:pt x="25" y="26"/>
                    </a:cubicBezTo>
                    <a:cubicBezTo>
                      <a:pt x="26" y="25"/>
                      <a:pt x="27" y="26"/>
                      <a:pt x="28" y="27"/>
                    </a:cubicBezTo>
                    <a:cubicBezTo>
                      <a:pt x="30" y="29"/>
                      <a:pt x="31" y="31"/>
                      <a:pt x="33" y="31"/>
                    </a:cubicBezTo>
                    <a:cubicBezTo>
                      <a:pt x="23" y="23"/>
                      <a:pt x="12" y="15"/>
                      <a:pt x="3" y="6"/>
                    </a:cubicBezTo>
                    <a:cubicBezTo>
                      <a:pt x="2" y="4"/>
                      <a:pt x="0" y="3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8" y="3"/>
                      <a:pt x="13" y="9"/>
                      <a:pt x="18" y="13"/>
                    </a:cubicBezTo>
                    <a:cubicBezTo>
                      <a:pt x="23" y="17"/>
                      <a:pt x="27" y="21"/>
                      <a:pt x="32" y="25"/>
                    </a:cubicBezTo>
                    <a:cubicBezTo>
                      <a:pt x="35" y="27"/>
                      <a:pt x="38" y="30"/>
                      <a:pt x="39" y="33"/>
                    </a:cubicBezTo>
                    <a:cubicBezTo>
                      <a:pt x="40" y="36"/>
                      <a:pt x="42" y="38"/>
                      <a:pt x="44" y="40"/>
                    </a:cubicBezTo>
                    <a:cubicBezTo>
                      <a:pt x="58" y="49"/>
                      <a:pt x="72" y="59"/>
                      <a:pt x="87" y="68"/>
                    </a:cubicBezTo>
                    <a:cubicBezTo>
                      <a:pt x="91" y="70"/>
                      <a:pt x="95" y="73"/>
                      <a:pt x="99" y="75"/>
                    </a:cubicBezTo>
                    <a:cubicBezTo>
                      <a:pt x="100" y="76"/>
                      <a:pt x="100" y="75"/>
                      <a:pt x="99" y="75"/>
                    </a:cubicBezTo>
                    <a:cubicBezTo>
                      <a:pt x="99" y="75"/>
                      <a:pt x="99" y="75"/>
                      <a:pt x="99" y="75"/>
                    </a:cubicBezTo>
                    <a:cubicBezTo>
                      <a:pt x="96" y="74"/>
                      <a:pt x="93" y="72"/>
                      <a:pt x="91" y="71"/>
                    </a:cubicBezTo>
                    <a:cubicBezTo>
                      <a:pt x="90" y="70"/>
                      <a:pt x="89" y="69"/>
                      <a:pt x="89" y="67"/>
                    </a:cubicBezTo>
                    <a:cubicBezTo>
                      <a:pt x="90" y="66"/>
                      <a:pt x="92" y="67"/>
                      <a:pt x="93" y="67"/>
                    </a:cubicBezTo>
                    <a:cubicBezTo>
                      <a:pt x="93" y="67"/>
                      <a:pt x="94" y="67"/>
                      <a:pt x="94" y="68"/>
                    </a:cubicBezTo>
                    <a:cubicBezTo>
                      <a:pt x="100" y="72"/>
                      <a:pt x="107" y="73"/>
                      <a:pt x="114" y="73"/>
                    </a:cubicBezTo>
                    <a:cubicBezTo>
                      <a:pt x="114" y="74"/>
                      <a:pt x="114" y="75"/>
                      <a:pt x="113" y="76"/>
                    </a:cubicBezTo>
                    <a:cubicBezTo>
                      <a:pt x="113" y="78"/>
                      <a:pt x="115" y="79"/>
                      <a:pt x="116" y="80"/>
                    </a:cubicBezTo>
                    <a:cubicBezTo>
                      <a:pt x="119" y="81"/>
                      <a:pt x="121" y="83"/>
                      <a:pt x="123" y="84"/>
                    </a:cubicBezTo>
                    <a:cubicBezTo>
                      <a:pt x="125" y="85"/>
                      <a:pt x="127" y="86"/>
                      <a:pt x="126" y="87"/>
                    </a:cubicBezTo>
                    <a:cubicBezTo>
                      <a:pt x="125" y="89"/>
                      <a:pt x="123" y="87"/>
                      <a:pt x="121" y="87"/>
                    </a:cubicBezTo>
                    <a:cubicBezTo>
                      <a:pt x="128" y="89"/>
                      <a:pt x="134" y="93"/>
                      <a:pt x="140" y="96"/>
                    </a:cubicBezTo>
                    <a:cubicBezTo>
                      <a:pt x="146" y="99"/>
                      <a:pt x="150" y="106"/>
                      <a:pt x="156" y="109"/>
                    </a:cubicBezTo>
                    <a:cubicBezTo>
                      <a:pt x="157" y="110"/>
                      <a:pt x="157" y="111"/>
                      <a:pt x="156" y="112"/>
                    </a:cubicBezTo>
                    <a:cubicBezTo>
                      <a:pt x="155" y="113"/>
                      <a:pt x="153" y="112"/>
                      <a:pt x="152" y="112"/>
                    </a:cubicBezTo>
                    <a:cubicBezTo>
                      <a:pt x="147" y="108"/>
                      <a:pt x="141" y="105"/>
                      <a:pt x="136" y="102"/>
                    </a:cubicBezTo>
                    <a:cubicBezTo>
                      <a:pt x="134" y="101"/>
                      <a:pt x="132" y="100"/>
                      <a:pt x="130" y="98"/>
                    </a:cubicBezTo>
                    <a:cubicBezTo>
                      <a:pt x="130" y="97"/>
                      <a:pt x="131" y="97"/>
                      <a:pt x="131" y="96"/>
                    </a:cubicBezTo>
                    <a:cubicBezTo>
                      <a:pt x="134" y="96"/>
                      <a:pt x="136" y="99"/>
                      <a:pt x="138" y="99"/>
                    </a:cubicBezTo>
                    <a:cubicBezTo>
                      <a:pt x="133" y="96"/>
                      <a:pt x="128" y="95"/>
                      <a:pt x="122" y="92"/>
                    </a:cubicBezTo>
                    <a:cubicBezTo>
                      <a:pt x="122" y="92"/>
                      <a:pt x="122" y="92"/>
                      <a:pt x="121" y="92"/>
                    </a:cubicBezTo>
                    <a:cubicBezTo>
                      <a:pt x="110" y="87"/>
                      <a:pt x="99" y="81"/>
                      <a:pt x="88" y="74"/>
                    </a:cubicBezTo>
                    <a:cubicBezTo>
                      <a:pt x="78" y="67"/>
                      <a:pt x="67" y="61"/>
                      <a:pt x="56" y="55"/>
                    </a:cubicBezTo>
                    <a:cubicBezTo>
                      <a:pt x="59" y="56"/>
                      <a:pt x="61" y="58"/>
                      <a:pt x="64" y="59"/>
                    </a:cubicBezTo>
                    <a:cubicBezTo>
                      <a:pt x="65" y="60"/>
                      <a:pt x="66" y="60"/>
                      <a:pt x="65" y="61"/>
                    </a:cubicBezTo>
                    <a:cubicBezTo>
                      <a:pt x="65" y="62"/>
                      <a:pt x="63" y="62"/>
                      <a:pt x="63" y="62"/>
                    </a:cubicBezTo>
                    <a:cubicBezTo>
                      <a:pt x="57" y="59"/>
                      <a:pt x="52" y="57"/>
                      <a:pt x="48" y="53"/>
                    </a:cubicBezTo>
                    <a:cubicBezTo>
                      <a:pt x="46" y="52"/>
                      <a:pt x="45" y="50"/>
                      <a:pt x="44" y="49"/>
                    </a:cubicBezTo>
                    <a:close/>
                  </a:path>
                </a:pathLst>
              </a:custGeom>
              <a:solidFill>
                <a:srgbClr val="905E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7" name="Freeform 459">
                <a:extLst>
                  <a:ext uri="{FF2B5EF4-FFF2-40B4-BE49-F238E27FC236}">
                    <a16:creationId xmlns:a16="http://schemas.microsoft.com/office/drawing/2014/main" id="{CB49D69F-508C-3FAC-4A4B-34FC924E8F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2" y="2849"/>
                <a:ext cx="186" cy="138"/>
              </a:xfrm>
              <a:custGeom>
                <a:avLst/>
                <a:gdLst>
                  <a:gd name="T0" fmla="*/ 21 w 78"/>
                  <a:gd name="T1" fmla="*/ 24 h 58"/>
                  <a:gd name="T2" fmla="*/ 45 w 78"/>
                  <a:gd name="T3" fmla="*/ 38 h 58"/>
                  <a:gd name="T4" fmla="*/ 45 w 78"/>
                  <a:gd name="T5" fmla="*/ 36 h 58"/>
                  <a:gd name="T6" fmla="*/ 10 w 78"/>
                  <a:gd name="T7" fmla="*/ 13 h 58"/>
                  <a:gd name="T8" fmla="*/ 9 w 78"/>
                  <a:gd name="T9" fmla="*/ 12 h 58"/>
                  <a:gd name="T10" fmla="*/ 16 w 78"/>
                  <a:gd name="T11" fmla="*/ 13 h 58"/>
                  <a:gd name="T12" fmla="*/ 7 w 78"/>
                  <a:gd name="T13" fmla="*/ 7 h 58"/>
                  <a:gd name="T14" fmla="*/ 1 w 78"/>
                  <a:gd name="T15" fmla="*/ 3 h 58"/>
                  <a:gd name="T16" fmla="*/ 1 w 78"/>
                  <a:gd name="T17" fmla="*/ 2 h 58"/>
                  <a:gd name="T18" fmla="*/ 3 w 78"/>
                  <a:gd name="T19" fmla="*/ 2 h 58"/>
                  <a:gd name="T20" fmla="*/ 13 w 78"/>
                  <a:gd name="T21" fmla="*/ 0 h 58"/>
                  <a:gd name="T22" fmla="*/ 24 w 78"/>
                  <a:gd name="T23" fmla="*/ 10 h 58"/>
                  <a:gd name="T24" fmla="*/ 31 w 78"/>
                  <a:gd name="T25" fmla="*/ 12 h 58"/>
                  <a:gd name="T26" fmla="*/ 36 w 78"/>
                  <a:gd name="T27" fmla="*/ 20 h 58"/>
                  <a:gd name="T28" fmla="*/ 35 w 78"/>
                  <a:gd name="T29" fmla="*/ 20 h 58"/>
                  <a:gd name="T30" fmla="*/ 31 w 78"/>
                  <a:gd name="T31" fmla="*/ 21 h 58"/>
                  <a:gd name="T32" fmla="*/ 43 w 78"/>
                  <a:gd name="T33" fmla="*/ 28 h 58"/>
                  <a:gd name="T34" fmla="*/ 47 w 78"/>
                  <a:gd name="T35" fmla="*/ 31 h 58"/>
                  <a:gd name="T36" fmla="*/ 48 w 78"/>
                  <a:gd name="T37" fmla="*/ 34 h 58"/>
                  <a:gd name="T38" fmla="*/ 45 w 78"/>
                  <a:gd name="T39" fmla="*/ 33 h 58"/>
                  <a:gd name="T40" fmla="*/ 74 w 78"/>
                  <a:gd name="T41" fmla="*/ 53 h 58"/>
                  <a:gd name="T42" fmla="*/ 75 w 78"/>
                  <a:gd name="T43" fmla="*/ 58 h 58"/>
                  <a:gd name="T44" fmla="*/ 67 w 78"/>
                  <a:gd name="T45" fmla="*/ 54 h 58"/>
                  <a:gd name="T46" fmla="*/ 29 w 78"/>
                  <a:gd name="T47" fmla="*/ 31 h 58"/>
                  <a:gd name="T48" fmla="*/ 17 w 78"/>
                  <a:gd name="T49" fmla="*/ 24 h 58"/>
                  <a:gd name="T50" fmla="*/ 17 w 78"/>
                  <a:gd name="T51" fmla="*/ 22 h 58"/>
                  <a:gd name="T52" fmla="*/ 21 w 78"/>
                  <a:gd name="T53" fmla="*/ 24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8" h="58">
                    <a:moveTo>
                      <a:pt x="21" y="24"/>
                    </a:moveTo>
                    <a:cubicBezTo>
                      <a:pt x="29" y="28"/>
                      <a:pt x="37" y="33"/>
                      <a:pt x="45" y="38"/>
                    </a:cubicBezTo>
                    <a:cubicBezTo>
                      <a:pt x="47" y="37"/>
                      <a:pt x="46" y="36"/>
                      <a:pt x="45" y="36"/>
                    </a:cubicBezTo>
                    <a:cubicBezTo>
                      <a:pt x="35" y="27"/>
                      <a:pt x="24" y="19"/>
                      <a:pt x="10" y="13"/>
                    </a:cubicBezTo>
                    <a:cubicBezTo>
                      <a:pt x="10" y="13"/>
                      <a:pt x="9" y="12"/>
                      <a:pt x="9" y="12"/>
                    </a:cubicBezTo>
                    <a:cubicBezTo>
                      <a:pt x="11" y="11"/>
                      <a:pt x="13" y="14"/>
                      <a:pt x="16" y="13"/>
                    </a:cubicBezTo>
                    <a:cubicBezTo>
                      <a:pt x="12" y="11"/>
                      <a:pt x="10" y="9"/>
                      <a:pt x="7" y="7"/>
                    </a:cubicBezTo>
                    <a:cubicBezTo>
                      <a:pt x="4" y="6"/>
                      <a:pt x="3" y="5"/>
                      <a:pt x="1" y="3"/>
                    </a:cubicBezTo>
                    <a:cubicBezTo>
                      <a:pt x="1" y="3"/>
                      <a:pt x="0" y="2"/>
                      <a:pt x="1" y="2"/>
                    </a:cubicBezTo>
                    <a:cubicBezTo>
                      <a:pt x="1" y="2"/>
                      <a:pt x="2" y="2"/>
                      <a:pt x="3" y="2"/>
                    </a:cubicBezTo>
                    <a:cubicBezTo>
                      <a:pt x="7" y="4"/>
                      <a:pt x="10" y="3"/>
                      <a:pt x="13" y="0"/>
                    </a:cubicBezTo>
                    <a:cubicBezTo>
                      <a:pt x="17" y="4"/>
                      <a:pt x="20" y="7"/>
                      <a:pt x="24" y="10"/>
                    </a:cubicBezTo>
                    <a:cubicBezTo>
                      <a:pt x="26" y="11"/>
                      <a:pt x="28" y="13"/>
                      <a:pt x="31" y="12"/>
                    </a:cubicBezTo>
                    <a:cubicBezTo>
                      <a:pt x="34" y="12"/>
                      <a:pt x="36" y="15"/>
                      <a:pt x="36" y="20"/>
                    </a:cubicBezTo>
                    <a:cubicBezTo>
                      <a:pt x="36" y="20"/>
                      <a:pt x="36" y="20"/>
                      <a:pt x="35" y="20"/>
                    </a:cubicBezTo>
                    <a:cubicBezTo>
                      <a:pt x="34" y="21"/>
                      <a:pt x="33" y="21"/>
                      <a:pt x="31" y="21"/>
                    </a:cubicBezTo>
                    <a:cubicBezTo>
                      <a:pt x="35" y="24"/>
                      <a:pt x="39" y="26"/>
                      <a:pt x="43" y="28"/>
                    </a:cubicBezTo>
                    <a:cubicBezTo>
                      <a:pt x="44" y="29"/>
                      <a:pt x="46" y="30"/>
                      <a:pt x="47" y="31"/>
                    </a:cubicBezTo>
                    <a:cubicBezTo>
                      <a:pt x="48" y="32"/>
                      <a:pt x="49" y="33"/>
                      <a:pt x="48" y="34"/>
                    </a:cubicBezTo>
                    <a:cubicBezTo>
                      <a:pt x="47" y="35"/>
                      <a:pt x="46" y="33"/>
                      <a:pt x="45" y="33"/>
                    </a:cubicBezTo>
                    <a:cubicBezTo>
                      <a:pt x="55" y="39"/>
                      <a:pt x="64" y="46"/>
                      <a:pt x="74" y="53"/>
                    </a:cubicBezTo>
                    <a:cubicBezTo>
                      <a:pt x="75" y="54"/>
                      <a:pt x="78" y="56"/>
                      <a:pt x="75" y="58"/>
                    </a:cubicBezTo>
                    <a:cubicBezTo>
                      <a:pt x="72" y="58"/>
                      <a:pt x="69" y="56"/>
                      <a:pt x="67" y="54"/>
                    </a:cubicBezTo>
                    <a:cubicBezTo>
                      <a:pt x="54" y="46"/>
                      <a:pt x="41" y="39"/>
                      <a:pt x="29" y="31"/>
                    </a:cubicBezTo>
                    <a:cubicBezTo>
                      <a:pt x="26" y="28"/>
                      <a:pt x="20" y="27"/>
                      <a:pt x="17" y="24"/>
                    </a:cubicBezTo>
                    <a:cubicBezTo>
                      <a:pt x="17" y="23"/>
                      <a:pt x="17" y="23"/>
                      <a:pt x="17" y="22"/>
                    </a:cubicBezTo>
                    <a:cubicBezTo>
                      <a:pt x="19" y="22"/>
                      <a:pt x="20" y="22"/>
                      <a:pt x="21" y="24"/>
                    </a:cubicBezTo>
                    <a:close/>
                  </a:path>
                </a:pathLst>
              </a:custGeom>
              <a:solidFill>
                <a:srgbClr val="472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8" name="Freeform 460">
                <a:extLst>
                  <a:ext uri="{FF2B5EF4-FFF2-40B4-BE49-F238E27FC236}">
                    <a16:creationId xmlns:a16="http://schemas.microsoft.com/office/drawing/2014/main" id="{740655BF-77E4-D136-5AFB-B63C8D9255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4" y="2894"/>
                <a:ext cx="166" cy="112"/>
              </a:xfrm>
              <a:custGeom>
                <a:avLst/>
                <a:gdLst>
                  <a:gd name="T0" fmla="*/ 45 w 70"/>
                  <a:gd name="T1" fmla="*/ 39 h 47"/>
                  <a:gd name="T2" fmla="*/ 43 w 70"/>
                  <a:gd name="T3" fmla="*/ 35 h 47"/>
                  <a:gd name="T4" fmla="*/ 15 w 70"/>
                  <a:gd name="T5" fmla="*/ 14 h 47"/>
                  <a:gd name="T6" fmla="*/ 12 w 70"/>
                  <a:gd name="T7" fmla="*/ 13 h 47"/>
                  <a:gd name="T8" fmla="*/ 19 w 70"/>
                  <a:gd name="T9" fmla="*/ 15 h 47"/>
                  <a:gd name="T10" fmla="*/ 0 w 70"/>
                  <a:gd name="T11" fmla="*/ 3 h 47"/>
                  <a:gd name="T12" fmla="*/ 5 w 70"/>
                  <a:gd name="T13" fmla="*/ 1 h 47"/>
                  <a:gd name="T14" fmla="*/ 6 w 70"/>
                  <a:gd name="T15" fmla="*/ 4 h 47"/>
                  <a:gd name="T16" fmla="*/ 34 w 70"/>
                  <a:gd name="T17" fmla="*/ 22 h 47"/>
                  <a:gd name="T18" fmla="*/ 35 w 70"/>
                  <a:gd name="T19" fmla="*/ 22 h 47"/>
                  <a:gd name="T20" fmla="*/ 39 w 70"/>
                  <a:gd name="T21" fmla="*/ 25 h 47"/>
                  <a:gd name="T22" fmla="*/ 35 w 70"/>
                  <a:gd name="T23" fmla="*/ 22 h 47"/>
                  <a:gd name="T24" fmla="*/ 38 w 70"/>
                  <a:gd name="T25" fmla="*/ 21 h 47"/>
                  <a:gd name="T26" fmla="*/ 61 w 70"/>
                  <a:gd name="T27" fmla="*/ 38 h 47"/>
                  <a:gd name="T28" fmla="*/ 58 w 70"/>
                  <a:gd name="T29" fmla="*/ 37 h 47"/>
                  <a:gd name="T30" fmla="*/ 51 w 70"/>
                  <a:gd name="T31" fmla="*/ 34 h 47"/>
                  <a:gd name="T32" fmla="*/ 47 w 70"/>
                  <a:gd name="T33" fmla="*/ 30 h 47"/>
                  <a:gd name="T34" fmla="*/ 51 w 70"/>
                  <a:gd name="T35" fmla="*/ 34 h 47"/>
                  <a:gd name="T36" fmla="*/ 58 w 70"/>
                  <a:gd name="T37" fmla="*/ 37 h 47"/>
                  <a:gd name="T38" fmla="*/ 70 w 70"/>
                  <a:gd name="T39" fmla="*/ 46 h 47"/>
                  <a:gd name="T40" fmla="*/ 70 w 70"/>
                  <a:gd name="T41" fmla="*/ 46 h 47"/>
                  <a:gd name="T42" fmla="*/ 70 w 70"/>
                  <a:gd name="T43" fmla="*/ 47 h 47"/>
                  <a:gd name="T44" fmla="*/ 51 w 70"/>
                  <a:gd name="T45" fmla="*/ 36 h 47"/>
                  <a:gd name="T46" fmla="*/ 55 w 70"/>
                  <a:gd name="T47" fmla="*/ 45 h 47"/>
                  <a:gd name="T48" fmla="*/ 53 w 70"/>
                  <a:gd name="T49" fmla="*/ 44 h 47"/>
                  <a:gd name="T50" fmla="*/ 45 w 70"/>
                  <a:gd name="T51" fmla="*/ 39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0" h="47">
                    <a:moveTo>
                      <a:pt x="45" y="39"/>
                    </a:moveTo>
                    <a:cubicBezTo>
                      <a:pt x="47" y="37"/>
                      <a:pt x="45" y="36"/>
                      <a:pt x="43" y="35"/>
                    </a:cubicBezTo>
                    <a:cubicBezTo>
                      <a:pt x="34" y="28"/>
                      <a:pt x="24" y="21"/>
                      <a:pt x="15" y="14"/>
                    </a:cubicBezTo>
                    <a:cubicBezTo>
                      <a:pt x="14" y="14"/>
                      <a:pt x="13" y="13"/>
                      <a:pt x="12" y="13"/>
                    </a:cubicBezTo>
                    <a:cubicBezTo>
                      <a:pt x="15" y="12"/>
                      <a:pt x="16" y="15"/>
                      <a:pt x="19" y="15"/>
                    </a:cubicBezTo>
                    <a:cubicBezTo>
                      <a:pt x="13" y="10"/>
                      <a:pt x="6" y="7"/>
                      <a:pt x="0" y="3"/>
                    </a:cubicBezTo>
                    <a:cubicBezTo>
                      <a:pt x="2" y="0"/>
                      <a:pt x="2" y="0"/>
                      <a:pt x="5" y="1"/>
                    </a:cubicBezTo>
                    <a:cubicBezTo>
                      <a:pt x="5" y="2"/>
                      <a:pt x="4" y="3"/>
                      <a:pt x="6" y="4"/>
                    </a:cubicBezTo>
                    <a:cubicBezTo>
                      <a:pt x="16" y="10"/>
                      <a:pt x="26" y="14"/>
                      <a:pt x="34" y="22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6" y="23"/>
                      <a:pt x="37" y="24"/>
                      <a:pt x="39" y="25"/>
                    </a:cubicBezTo>
                    <a:cubicBezTo>
                      <a:pt x="37" y="24"/>
                      <a:pt x="36" y="23"/>
                      <a:pt x="35" y="22"/>
                    </a:cubicBezTo>
                    <a:cubicBezTo>
                      <a:pt x="35" y="20"/>
                      <a:pt x="37" y="21"/>
                      <a:pt x="38" y="21"/>
                    </a:cubicBezTo>
                    <a:cubicBezTo>
                      <a:pt x="47" y="26"/>
                      <a:pt x="55" y="30"/>
                      <a:pt x="61" y="38"/>
                    </a:cubicBezTo>
                    <a:cubicBezTo>
                      <a:pt x="60" y="39"/>
                      <a:pt x="59" y="37"/>
                      <a:pt x="58" y="37"/>
                    </a:cubicBezTo>
                    <a:cubicBezTo>
                      <a:pt x="55" y="36"/>
                      <a:pt x="53" y="35"/>
                      <a:pt x="51" y="34"/>
                    </a:cubicBezTo>
                    <a:cubicBezTo>
                      <a:pt x="49" y="32"/>
                      <a:pt x="48" y="31"/>
                      <a:pt x="47" y="30"/>
                    </a:cubicBezTo>
                    <a:cubicBezTo>
                      <a:pt x="48" y="31"/>
                      <a:pt x="49" y="32"/>
                      <a:pt x="51" y="34"/>
                    </a:cubicBezTo>
                    <a:cubicBezTo>
                      <a:pt x="53" y="35"/>
                      <a:pt x="55" y="36"/>
                      <a:pt x="58" y="37"/>
                    </a:cubicBezTo>
                    <a:cubicBezTo>
                      <a:pt x="61" y="41"/>
                      <a:pt x="66" y="43"/>
                      <a:pt x="70" y="46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0" y="47"/>
                      <a:pt x="70" y="47"/>
                      <a:pt x="70" y="47"/>
                    </a:cubicBezTo>
                    <a:cubicBezTo>
                      <a:pt x="63" y="44"/>
                      <a:pt x="57" y="41"/>
                      <a:pt x="51" y="36"/>
                    </a:cubicBezTo>
                    <a:cubicBezTo>
                      <a:pt x="52" y="40"/>
                      <a:pt x="53" y="42"/>
                      <a:pt x="55" y="45"/>
                    </a:cubicBezTo>
                    <a:cubicBezTo>
                      <a:pt x="54" y="44"/>
                      <a:pt x="54" y="44"/>
                      <a:pt x="53" y="44"/>
                    </a:cubicBezTo>
                    <a:cubicBezTo>
                      <a:pt x="50" y="42"/>
                      <a:pt x="48" y="41"/>
                      <a:pt x="45" y="39"/>
                    </a:cubicBezTo>
                    <a:close/>
                  </a:path>
                </a:pathLst>
              </a:custGeom>
              <a:solidFill>
                <a:srgbClr val="8D5D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29" name="Freeform 461">
                <a:extLst>
                  <a:ext uri="{FF2B5EF4-FFF2-40B4-BE49-F238E27FC236}">
                    <a16:creationId xmlns:a16="http://schemas.microsoft.com/office/drawing/2014/main" id="{BDC24F5A-F3CB-3E30-43DB-7C5BD39AA3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6" y="2790"/>
                <a:ext cx="185" cy="107"/>
              </a:xfrm>
              <a:custGeom>
                <a:avLst/>
                <a:gdLst>
                  <a:gd name="T0" fmla="*/ 0 w 78"/>
                  <a:gd name="T1" fmla="*/ 0 h 45"/>
                  <a:gd name="T2" fmla="*/ 16 w 78"/>
                  <a:gd name="T3" fmla="*/ 11 h 45"/>
                  <a:gd name="T4" fmla="*/ 21 w 78"/>
                  <a:gd name="T5" fmla="*/ 12 h 45"/>
                  <a:gd name="T6" fmla="*/ 11 w 78"/>
                  <a:gd name="T7" fmla="*/ 4 h 45"/>
                  <a:gd name="T8" fmla="*/ 27 w 78"/>
                  <a:gd name="T9" fmla="*/ 13 h 45"/>
                  <a:gd name="T10" fmla="*/ 63 w 78"/>
                  <a:gd name="T11" fmla="*/ 35 h 45"/>
                  <a:gd name="T12" fmla="*/ 78 w 78"/>
                  <a:gd name="T13" fmla="*/ 42 h 45"/>
                  <a:gd name="T14" fmla="*/ 73 w 78"/>
                  <a:gd name="T15" fmla="*/ 42 h 45"/>
                  <a:gd name="T16" fmla="*/ 35 w 78"/>
                  <a:gd name="T17" fmla="*/ 24 h 45"/>
                  <a:gd name="T18" fmla="*/ 30 w 78"/>
                  <a:gd name="T19" fmla="*/ 23 h 45"/>
                  <a:gd name="T20" fmla="*/ 28 w 78"/>
                  <a:gd name="T21" fmla="*/ 22 h 45"/>
                  <a:gd name="T22" fmla="*/ 28 w 78"/>
                  <a:gd name="T23" fmla="*/ 19 h 45"/>
                  <a:gd name="T24" fmla="*/ 19 w 78"/>
                  <a:gd name="T25" fmla="*/ 15 h 45"/>
                  <a:gd name="T26" fmla="*/ 6 w 78"/>
                  <a:gd name="T27" fmla="*/ 8 h 45"/>
                  <a:gd name="T28" fmla="*/ 3 w 78"/>
                  <a:gd name="T29" fmla="*/ 4 h 45"/>
                  <a:gd name="T30" fmla="*/ 0 w 78"/>
                  <a:gd name="T31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8" h="45">
                    <a:moveTo>
                      <a:pt x="0" y="0"/>
                    </a:moveTo>
                    <a:cubicBezTo>
                      <a:pt x="5" y="4"/>
                      <a:pt x="10" y="8"/>
                      <a:pt x="16" y="11"/>
                    </a:cubicBezTo>
                    <a:cubicBezTo>
                      <a:pt x="18" y="11"/>
                      <a:pt x="19" y="12"/>
                      <a:pt x="21" y="12"/>
                    </a:cubicBezTo>
                    <a:cubicBezTo>
                      <a:pt x="17" y="9"/>
                      <a:pt x="13" y="8"/>
                      <a:pt x="11" y="4"/>
                    </a:cubicBezTo>
                    <a:cubicBezTo>
                      <a:pt x="16" y="7"/>
                      <a:pt x="22" y="10"/>
                      <a:pt x="27" y="13"/>
                    </a:cubicBezTo>
                    <a:cubicBezTo>
                      <a:pt x="39" y="20"/>
                      <a:pt x="51" y="27"/>
                      <a:pt x="63" y="35"/>
                    </a:cubicBezTo>
                    <a:cubicBezTo>
                      <a:pt x="68" y="38"/>
                      <a:pt x="74" y="39"/>
                      <a:pt x="78" y="42"/>
                    </a:cubicBezTo>
                    <a:cubicBezTo>
                      <a:pt x="76" y="45"/>
                      <a:pt x="75" y="43"/>
                      <a:pt x="73" y="42"/>
                    </a:cubicBezTo>
                    <a:cubicBezTo>
                      <a:pt x="60" y="36"/>
                      <a:pt x="47" y="30"/>
                      <a:pt x="35" y="24"/>
                    </a:cubicBezTo>
                    <a:cubicBezTo>
                      <a:pt x="33" y="23"/>
                      <a:pt x="32" y="22"/>
                      <a:pt x="30" y="23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5" y="21"/>
                      <a:pt x="27" y="20"/>
                      <a:pt x="28" y="19"/>
                    </a:cubicBezTo>
                    <a:cubicBezTo>
                      <a:pt x="25" y="17"/>
                      <a:pt x="22" y="16"/>
                      <a:pt x="19" y="15"/>
                    </a:cubicBezTo>
                    <a:cubicBezTo>
                      <a:pt x="14" y="13"/>
                      <a:pt x="10" y="10"/>
                      <a:pt x="6" y="8"/>
                    </a:cubicBezTo>
                    <a:cubicBezTo>
                      <a:pt x="5" y="7"/>
                      <a:pt x="3" y="6"/>
                      <a:pt x="3" y="4"/>
                    </a:cubicBezTo>
                    <a:cubicBezTo>
                      <a:pt x="2" y="3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5731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0" name="Freeform 462">
                <a:extLst>
                  <a:ext uri="{FF2B5EF4-FFF2-40B4-BE49-F238E27FC236}">
                    <a16:creationId xmlns:a16="http://schemas.microsoft.com/office/drawing/2014/main" id="{EC6640D2-B410-D72B-FC4C-DE0D6D402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7" y="2840"/>
                <a:ext cx="157" cy="83"/>
              </a:xfrm>
              <a:custGeom>
                <a:avLst/>
                <a:gdLst>
                  <a:gd name="T0" fmla="*/ 0 w 66"/>
                  <a:gd name="T1" fmla="*/ 2 h 35"/>
                  <a:gd name="T2" fmla="*/ 8 w 66"/>
                  <a:gd name="T3" fmla="*/ 3 h 35"/>
                  <a:gd name="T4" fmla="*/ 44 w 66"/>
                  <a:gd name="T5" fmla="*/ 20 h 35"/>
                  <a:gd name="T6" fmla="*/ 48 w 66"/>
                  <a:gd name="T7" fmla="*/ 21 h 35"/>
                  <a:gd name="T8" fmla="*/ 48 w 66"/>
                  <a:gd name="T9" fmla="*/ 21 h 35"/>
                  <a:gd name="T10" fmla="*/ 58 w 66"/>
                  <a:gd name="T11" fmla="*/ 27 h 35"/>
                  <a:gd name="T12" fmla="*/ 57 w 66"/>
                  <a:gd name="T13" fmla="*/ 28 h 35"/>
                  <a:gd name="T14" fmla="*/ 53 w 66"/>
                  <a:gd name="T15" fmla="*/ 27 h 35"/>
                  <a:gd name="T16" fmla="*/ 44 w 66"/>
                  <a:gd name="T17" fmla="*/ 23 h 35"/>
                  <a:gd name="T18" fmla="*/ 53 w 66"/>
                  <a:gd name="T19" fmla="*/ 27 h 35"/>
                  <a:gd name="T20" fmla="*/ 63 w 66"/>
                  <a:gd name="T21" fmla="*/ 33 h 35"/>
                  <a:gd name="T22" fmla="*/ 65 w 66"/>
                  <a:gd name="T23" fmla="*/ 35 h 35"/>
                  <a:gd name="T24" fmla="*/ 41 w 66"/>
                  <a:gd name="T25" fmla="*/ 22 h 35"/>
                  <a:gd name="T26" fmla="*/ 21 w 66"/>
                  <a:gd name="T27" fmla="*/ 12 h 35"/>
                  <a:gd name="T28" fmla="*/ 0 w 66"/>
                  <a:gd name="T29" fmla="*/ 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35">
                    <a:moveTo>
                      <a:pt x="0" y="2"/>
                    </a:moveTo>
                    <a:cubicBezTo>
                      <a:pt x="3" y="0"/>
                      <a:pt x="5" y="2"/>
                      <a:pt x="8" y="3"/>
                    </a:cubicBezTo>
                    <a:cubicBezTo>
                      <a:pt x="20" y="9"/>
                      <a:pt x="32" y="15"/>
                      <a:pt x="44" y="20"/>
                    </a:cubicBezTo>
                    <a:cubicBezTo>
                      <a:pt x="45" y="21"/>
                      <a:pt x="47" y="22"/>
                      <a:pt x="48" y="21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51" y="24"/>
                      <a:pt x="56" y="23"/>
                      <a:pt x="58" y="27"/>
                    </a:cubicBezTo>
                    <a:cubicBezTo>
                      <a:pt x="57" y="27"/>
                      <a:pt x="57" y="27"/>
                      <a:pt x="57" y="28"/>
                    </a:cubicBezTo>
                    <a:cubicBezTo>
                      <a:pt x="55" y="27"/>
                      <a:pt x="54" y="27"/>
                      <a:pt x="53" y="27"/>
                    </a:cubicBezTo>
                    <a:cubicBezTo>
                      <a:pt x="51" y="25"/>
                      <a:pt x="48" y="25"/>
                      <a:pt x="44" y="23"/>
                    </a:cubicBezTo>
                    <a:cubicBezTo>
                      <a:pt x="48" y="25"/>
                      <a:pt x="50" y="25"/>
                      <a:pt x="53" y="27"/>
                    </a:cubicBezTo>
                    <a:cubicBezTo>
                      <a:pt x="56" y="29"/>
                      <a:pt x="60" y="31"/>
                      <a:pt x="63" y="33"/>
                    </a:cubicBezTo>
                    <a:cubicBezTo>
                      <a:pt x="64" y="34"/>
                      <a:pt x="66" y="34"/>
                      <a:pt x="65" y="35"/>
                    </a:cubicBezTo>
                    <a:cubicBezTo>
                      <a:pt x="57" y="31"/>
                      <a:pt x="47" y="28"/>
                      <a:pt x="41" y="22"/>
                    </a:cubicBezTo>
                    <a:cubicBezTo>
                      <a:pt x="35" y="17"/>
                      <a:pt x="27" y="16"/>
                      <a:pt x="21" y="12"/>
                    </a:cubicBezTo>
                    <a:cubicBezTo>
                      <a:pt x="14" y="8"/>
                      <a:pt x="7" y="5"/>
                      <a:pt x="0" y="2"/>
                    </a:cubicBezTo>
                    <a:close/>
                  </a:path>
                </a:pathLst>
              </a:custGeom>
              <a:solidFill>
                <a:srgbClr val="8360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1" name="Freeform 463">
                <a:extLst>
                  <a:ext uri="{FF2B5EF4-FFF2-40B4-BE49-F238E27FC236}">
                    <a16:creationId xmlns:a16="http://schemas.microsoft.com/office/drawing/2014/main" id="{E342E822-8533-CBB6-CB6B-1B109035A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8" y="3046"/>
                <a:ext cx="97" cy="40"/>
              </a:xfrm>
              <a:custGeom>
                <a:avLst/>
                <a:gdLst>
                  <a:gd name="T0" fmla="*/ 18 w 41"/>
                  <a:gd name="T1" fmla="*/ 9 h 17"/>
                  <a:gd name="T2" fmla="*/ 19 w 41"/>
                  <a:gd name="T3" fmla="*/ 7 h 17"/>
                  <a:gd name="T4" fmla="*/ 18 w 41"/>
                  <a:gd name="T5" fmla="*/ 7 h 17"/>
                  <a:gd name="T6" fmla="*/ 5 w 41"/>
                  <a:gd name="T7" fmla="*/ 9 h 17"/>
                  <a:gd name="T8" fmla="*/ 0 w 41"/>
                  <a:gd name="T9" fmla="*/ 7 h 17"/>
                  <a:gd name="T10" fmla="*/ 28 w 41"/>
                  <a:gd name="T11" fmla="*/ 5 h 17"/>
                  <a:gd name="T12" fmla="*/ 25 w 41"/>
                  <a:gd name="T13" fmla="*/ 9 h 17"/>
                  <a:gd name="T14" fmla="*/ 41 w 41"/>
                  <a:gd name="T15" fmla="*/ 0 h 17"/>
                  <a:gd name="T16" fmla="*/ 38 w 41"/>
                  <a:gd name="T17" fmla="*/ 5 h 17"/>
                  <a:gd name="T18" fmla="*/ 30 w 41"/>
                  <a:gd name="T19" fmla="*/ 10 h 17"/>
                  <a:gd name="T20" fmla="*/ 28 w 41"/>
                  <a:gd name="T21" fmla="*/ 11 h 17"/>
                  <a:gd name="T22" fmla="*/ 22 w 41"/>
                  <a:gd name="T23" fmla="*/ 14 h 17"/>
                  <a:gd name="T24" fmla="*/ 21 w 41"/>
                  <a:gd name="T25" fmla="*/ 13 h 17"/>
                  <a:gd name="T26" fmla="*/ 19 w 41"/>
                  <a:gd name="T27" fmla="*/ 12 h 17"/>
                  <a:gd name="T28" fmla="*/ 18 w 41"/>
                  <a:gd name="T29" fmla="*/ 9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1" h="17">
                    <a:moveTo>
                      <a:pt x="18" y="9"/>
                    </a:moveTo>
                    <a:cubicBezTo>
                      <a:pt x="19" y="8"/>
                      <a:pt x="19" y="8"/>
                      <a:pt x="19" y="7"/>
                    </a:cubicBezTo>
                    <a:cubicBezTo>
                      <a:pt x="19" y="6"/>
                      <a:pt x="18" y="7"/>
                      <a:pt x="18" y="7"/>
                    </a:cubicBezTo>
                    <a:cubicBezTo>
                      <a:pt x="13" y="8"/>
                      <a:pt x="9" y="9"/>
                      <a:pt x="5" y="9"/>
                    </a:cubicBezTo>
                    <a:cubicBezTo>
                      <a:pt x="3" y="9"/>
                      <a:pt x="2" y="9"/>
                      <a:pt x="0" y="7"/>
                    </a:cubicBezTo>
                    <a:cubicBezTo>
                      <a:pt x="10" y="9"/>
                      <a:pt x="19" y="4"/>
                      <a:pt x="28" y="5"/>
                    </a:cubicBezTo>
                    <a:cubicBezTo>
                      <a:pt x="28" y="7"/>
                      <a:pt x="26" y="7"/>
                      <a:pt x="25" y="9"/>
                    </a:cubicBezTo>
                    <a:cubicBezTo>
                      <a:pt x="31" y="6"/>
                      <a:pt x="36" y="3"/>
                      <a:pt x="41" y="0"/>
                    </a:cubicBezTo>
                    <a:cubicBezTo>
                      <a:pt x="41" y="3"/>
                      <a:pt x="40" y="4"/>
                      <a:pt x="38" y="5"/>
                    </a:cubicBezTo>
                    <a:cubicBezTo>
                      <a:pt x="36" y="7"/>
                      <a:pt x="33" y="9"/>
                      <a:pt x="30" y="10"/>
                    </a:cubicBezTo>
                    <a:cubicBezTo>
                      <a:pt x="29" y="10"/>
                      <a:pt x="28" y="11"/>
                      <a:pt x="28" y="11"/>
                    </a:cubicBezTo>
                    <a:cubicBezTo>
                      <a:pt x="28" y="17"/>
                      <a:pt x="24" y="13"/>
                      <a:pt x="22" y="14"/>
                    </a:cubicBezTo>
                    <a:cubicBezTo>
                      <a:pt x="22" y="13"/>
                      <a:pt x="21" y="13"/>
                      <a:pt x="21" y="13"/>
                    </a:cubicBezTo>
                    <a:cubicBezTo>
                      <a:pt x="19" y="14"/>
                      <a:pt x="18" y="15"/>
                      <a:pt x="19" y="12"/>
                    </a:cubicBezTo>
                    <a:cubicBezTo>
                      <a:pt x="19" y="10"/>
                      <a:pt x="19" y="10"/>
                      <a:pt x="18" y="9"/>
                    </a:cubicBezTo>
                    <a:close/>
                  </a:path>
                </a:pathLst>
              </a:custGeom>
              <a:solidFill>
                <a:srgbClr val="805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2" name="Freeform 464">
                <a:extLst>
                  <a:ext uri="{FF2B5EF4-FFF2-40B4-BE49-F238E27FC236}">
                    <a16:creationId xmlns:a16="http://schemas.microsoft.com/office/drawing/2014/main" id="{6E8523E1-F9B0-AB8E-439D-8203BB9A83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4" y="3058"/>
                <a:ext cx="128" cy="28"/>
              </a:xfrm>
              <a:custGeom>
                <a:avLst/>
                <a:gdLst>
                  <a:gd name="T0" fmla="*/ 49 w 54"/>
                  <a:gd name="T1" fmla="*/ 4 h 12"/>
                  <a:gd name="T2" fmla="*/ 51 w 54"/>
                  <a:gd name="T3" fmla="*/ 7 h 12"/>
                  <a:gd name="T4" fmla="*/ 52 w 54"/>
                  <a:gd name="T5" fmla="*/ 8 h 12"/>
                  <a:gd name="T6" fmla="*/ 40 w 54"/>
                  <a:gd name="T7" fmla="*/ 11 h 12"/>
                  <a:gd name="T8" fmla="*/ 2 w 54"/>
                  <a:gd name="T9" fmla="*/ 1 h 12"/>
                  <a:gd name="T10" fmla="*/ 0 w 54"/>
                  <a:gd name="T11" fmla="*/ 0 h 12"/>
                  <a:gd name="T12" fmla="*/ 22 w 54"/>
                  <a:gd name="T13" fmla="*/ 6 h 12"/>
                  <a:gd name="T14" fmla="*/ 36 w 54"/>
                  <a:gd name="T15" fmla="*/ 7 h 12"/>
                  <a:gd name="T16" fmla="*/ 40 w 54"/>
                  <a:gd name="T17" fmla="*/ 6 h 12"/>
                  <a:gd name="T18" fmla="*/ 49 w 54"/>
                  <a:gd name="T19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12">
                    <a:moveTo>
                      <a:pt x="49" y="4"/>
                    </a:moveTo>
                    <a:cubicBezTo>
                      <a:pt x="51" y="4"/>
                      <a:pt x="54" y="4"/>
                      <a:pt x="51" y="7"/>
                    </a:cubicBezTo>
                    <a:cubicBezTo>
                      <a:pt x="50" y="8"/>
                      <a:pt x="50" y="8"/>
                      <a:pt x="52" y="8"/>
                    </a:cubicBezTo>
                    <a:cubicBezTo>
                      <a:pt x="49" y="12"/>
                      <a:pt x="45" y="11"/>
                      <a:pt x="40" y="11"/>
                    </a:cubicBezTo>
                    <a:cubicBezTo>
                      <a:pt x="27" y="10"/>
                      <a:pt x="14" y="7"/>
                      <a:pt x="2" y="1"/>
                    </a:cubicBezTo>
                    <a:cubicBezTo>
                      <a:pt x="1" y="1"/>
                      <a:pt x="1" y="1"/>
                      <a:pt x="0" y="0"/>
                    </a:cubicBezTo>
                    <a:cubicBezTo>
                      <a:pt x="8" y="1"/>
                      <a:pt x="15" y="5"/>
                      <a:pt x="22" y="6"/>
                    </a:cubicBezTo>
                    <a:cubicBezTo>
                      <a:pt x="27" y="7"/>
                      <a:pt x="32" y="8"/>
                      <a:pt x="36" y="7"/>
                    </a:cubicBezTo>
                    <a:cubicBezTo>
                      <a:pt x="37" y="5"/>
                      <a:pt x="39" y="6"/>
                      <a:pt x="40" y="6"/>
                    </a:cubicBezTo>
                    <a:cubicBezTo>
                      <a:pt x="44" y="8"/>
                      <a:pt x="47" y="7"/>
                      <a:pt x="49" y="4"/>
                    </a:cubicBezTo>
                    <a:close/>
                  </a:path>
                </a:pathLst>
              </a:custGeom>
              <a:solidFill>
                <a:srgbClr val="5039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3" name="Freeform 465">
                <a:extLst>
                  <a:ext uri="{FF2B5EF4-FFF2-40B4-BE49-F238E27FC236}">
                    <a16:creationId xmlns:a16="http://schemas.microsoft.com/office/drawing/2014/main" id="{48AF500F-019A-7F24-8E29-EAB0F1EF07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4" y="2797"/>
                <a:ext cx="75" cy="40"/>
              </a:xfrm>
              <a:custGeom>
                <a:avLst/>
                <a:gdLst>
                  <a:gd name="T0" fmla="*/ 4 w 32"/>
                  <a:gd name="T1" fmla="*/ 1 h 17"/>
                  <a:gd name="T2" fmla="*/ 32 w 32"/>
                  <a:gd name="T3" fmla="*/ 16 h 17"/>
                  <a:gd name="T4" fmla="*/ 29 w 32"/>
                  <a:gd name="T5" fmla="*/ 16 h 17"/>
                  <a:gd name="T6" fmla="*/ 0 w 32"/>
                  <a:gd name="T7" fmla="*/ 1 h 17"/>
                  <a:gd name="T8" fmla="*/ 4 w 32"/>
                  <a:gd name="T9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17">
                    <a:moveTo>
                      <a:pt x="4" y="1"/>
                    </a:moveTo>
                    <a:cubicBezTo>
                      <a:pt x="13" y="7"/>
                      <a:pt x="22" y="12"/>
                      <a:pt x="32" y="16"/>
                    </a:cubicBezTo>
                    <a:cubicBezTo>
                      <a:pt x="31" y="17"/>
                      <a:pt x="30" y="16"/>
                      <a:pt x="29" y="16"/>
                    </a:cubicBezTo>
                    <a:cubicBezTo>
                      <a:pt x="18" y="13"/>
                      <a:pt x="9" y="8"/>
                      <a:pt x="0" y="1"/>
                    </a:cubicBezTo>
                    <a:cubicBezTo>
                      <a:pt x="1" y="0"/>
                      <a:pt x="3" y="3"/>
                      <a:pt x="4" y="1"/>
                    </a:cubicBezTo>
                    <a:close/>
                  </a:path>
                </a:pathLst>
              </a:custGeom>
              <a:solidFill>
                <a:srgbClr val="905E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4" name="Freeform 466">
                <a:extLst>
                  <a:ext uri="{FF2B5EF4-FFF2-40B4-BE49-F238E27FC236}">
                    <a16:creationId xmlns:a16="http://schemas.microsoft.com/office/drawing/2014/main" id="{8949E8EE-CC95-390D-8EF8-5535AED54B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4" y="2688"/>
                <a:ext cx="40" cy="45"/>
              </a:xfrm>
              <a:custGeom>
                <a:avLst/>
                <a:gdLst>
                  <a:gd name="T0" fmla="*/ 6 w 17"/>
                  <a:gd name="T1" fmla="*/ 13 h 19"/>
                  <a:gd name="T2" fmla="*/ 1 w 17"/>
                  <a:gd name="T3" fmla="*/ 1 h 19"/>
                  <a:gd name="T4" fmla="*/ 2 w 17"/>
                  <a:gd name="T5" fmla="*/ 1 h 19"/>
                  <a:gd name="T6" fmla="*/ 5 w 17"/>
                  <a:gd name="T7" fmla="*/ 3 h 19"/>
                  <a:gd name="T8" fmla="*/ 14 w 17"/>
                  <a:gd name="T9" fmla="*/ 13 h 19"/>
                  <a:gd name="T10" fmla="*/ 16 w 17"/>
                  <a:gd name="T11" fmla="*/ 17 h 19"/>
                  <a:gd name="T12" fmla="*/ 12 w 17"/>
                  <a:gd name="T13" fmla="*/ 16 h 19"/>
                  <a:gd name="T14" fmla="*/ 8 w 17"/>
                  <a:gd name="T15" fmla="*/ 12 h 19"/>
                  <a:gd name="T16" fmla="*/ 8 w 17"/>
                  <a:gd name="T17" fmla="*/ 13 h 19"/>
                  <a:gd name="T18" fmla="*/ 8 w 17"/>
                  <a:gd name="T19" fmla="*/ 13 h 19"/>
                  <a:gd name="T20" fmla="*/ 6 w 17"/>
                  <a:gd name="T21" fmla="*/ 1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9">
                    <a:moveTo>
                      <a:pt x="6" y="13"/>
                    </a:moveTo>
                    <a:cubicBezTo>
                      <a:pt x="2" y="11"/>
                      <a:pt x="0" y="6"/>
                      <a:pt x="1" y="1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3" y="0"/>
                      <a:pt x="5" y="1"/>
                      <a:pt x="5" y="3"/>
                    </a:cubicBezTo>
                    <a:cubicBezTo>
                      <a:pt x="8" y="7"/>
                      <a:pt x="11" y="10"/>
                      <a:pt x="14" y="13"/>
                    </a:cubicBezTo>
                    <a:cubicBezTo>
                      <a:pt x="15" y="14"/>
                      <a:pt x="17" y="16"/>
                      <a:pt x="16" y="17"/>
                    </a:cubicBezTo>
                    <a:cubicBezTo>
                      <a:pt x="14" y="19"/>
                      <a:pt x="13" y="17"/>
                      <a:pt x="12" y="16"/>
                    </a:cubicBezTo>
                    <a:cubicBezTo>
                      <a:pt x="11" y="15"/>
                      <a:pt x="10" y="13"/>
                      <a:pt x="8" y="12"/>
                    </a:cubicBezTo>
                    <a:cubicBezTo>
                      <a:pt x="7" y="11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3"/>
                      <a:pt x="6" y="13"/>
                      <a:pt x="6" y="13"/>
                    </a:cubicBezTo>
                    <a:close/>
                  </a:path>
                </a:pathLst>
              </a:custGeom>
              <a:solidFill>
                <a:srgbClr val="8558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5" name="Freeform 467">
                <a:extLst>
                  <a:ext uri="{FF2B5EF4-FFF2-40B4-BE49-F238E27FC236}">
                    <a16:creationId xmlns:a16="http://schemas.microsoft.com/office/drawing/2014/main" id="{0908D081-A741-A650-C51E-EF3AF4C464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8" y="3013"/>
                <a:ext cx="52" cy="33"/>
              </a:xfrm>
              <a:custGeom>
                <a:avLst/>
                <a:gdLst>
                  <a:gd name="T0" fmla="*/ 0 w 22"/>
                  <a:gd name="T1" fmla="*/ 1 h 14"/>
                  <a:gd name="T2" fmla="*/ 1 w 22"/>
                  <a:gd name="T3" fmla="*/ 1 h 14"/>
                  <a:gd name="T4" fmla="*/ 22 w 22"/>
                  <a:gd name="T5" fmla="*/ 14 h 14"/>
                  <a:gd name="T6" fmla="*/ 14 w 22"/>
                  <a:gd name="T7" fmla="*/ 10 h 14"/>
                  <a:gd name="T8" fmla="*/ 0 w 22"/>
                  <a:gd name="T9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4">
                    <a:moveTo>
                      <a:pt x="0" y="1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9" y="5"/>
                      <a:pt x="16" y="8"/>
                      <a:pt x="22" y="14"/>
                    </a:cubicBezTo>
                    <a:cubicBezTo>
                      <a:pt x="19" y="13"/>
                      <a:pt x="17" y="11"/>
                      <a:pt x="14" y="10"/>
                    </a:cubicBezTo>
                    <a:cubicBezTo>
                      <a:pt x="9" y="7"/>
                      <a:pt x="5" y="4"/>
                      <a:pt x="0" y="1"/>
                    </a:cubicBezTo>
                    <a:close/>
                  </a:path>
                </a:pathLst>
              </a:custGeom>
              <a:solidFill>
                <a:srgbClr val="775E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6" name="Freeform 468">
                <a:extLst>
                  <a:ext uri="{FF2B5EF4-FFF2-40B4-BE49-F238E27FC236}">
                    <a16:creationId xmlns:a16="http://schemas.microsoft.com/office/drawing/2014/main" id="{CF318EEE-E9D8-4BA4-5424-51977CAB5D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8" y="2766"/>
                <a:ext cx="41" cy="31"/>
              </a:xfrm>
              <a:custGeom>
                <a:avLst/>
                <a:gdLst>
                  <a:gd name="T0" fmla="*/ 0 w 17"/>
                  <a:gd name="T1" fmla="*/ 1 h 13"/>
                  <a:gd name="T2" fmla="*/ 0 w 17"/>
                  <a:gd name="T3" fmla="*/ 0 h 13"/>
                  <a:gd name="T4" fmla="*/ 17 w 17"/>
                  <a:gd name="T5" fmla="*/ 13 h 13"/>
                  <a:gd name="T6" fmla="*/ 0 w 17"/>
                  <a:gd name="T7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3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6" y="4"/>
                      <a:pt x="12" y="7"/>
                      <a:pt x="17" y="13"/>
                    </a:cubicBezTo>
                    <a:cubicBezTo>
                      <a:pt x="11" y="9"/>
                      <a:pt x="5" y="5"/>
                      <a:pt x="0" y="1"/>
                    </a:cubicBezTo>
                    <a:close/>
                  </a:path>
                </a:pathLst>
              </a:custGeom>
              <a:solidFill>
                <a:srgbClr val="7761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7" name="Freeform 469">
                <a:extLst>
                  <a:ext uri="{FF2B5EF4-FFF2-40B4-BE49-F238E27FC236}">
                    <a16:creationId xmlns:a16="http://schemas.microsoft.com/office/drawing/2014/main" id="{FA44EB5A-5A2E-5D4B-5D86-40B3759DAC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2" y="2366"/>
                <a:ext cx="128" cy="173"/>
              </a:xfrm>
              <a:custGeom>
                <a:avLst/>
                <a:gdLst>
                  <a:gd name="T0" fmla="*/ 49 w 54"/>
                  <a:gd name="T1" fmla="*/ 73 h 73"/>
                  <a:gd name="T2" fmla="*/ 31 w 54"/>
                  <a:gd name="T3" fmla="*/ 41 h 73"/>
                  <a:gd name="T4" fmla="*/ 27 w 54"/>
                  <a:gd name="T5" fmla="*/ 34 h 73"/>
                  <a:gd name="T6" fmla="*/ 26 w 54"/>
                  <a:gd name="T7" fmla="*/ 28 h 73"/>
                  <a:gd name="T8" fmla="*/ 18 w 54"/>
                  <a:gd name="T9" fmla="*/ 17 h 73"/>
                  <a:gd name="T10" fmla="*/ 9 w 54"/>
                  <a:gd name="T11" fmla="*/ 14 h 73"/>
                  <a:gd name="T12" fmla="*/ 9 w 54"/>
                  <a:gd name="T13" fmla="*/ 14 h 73"/>
                  <a:gd name="T14" fmla="*/ 7 w 54"/>
                  <a:gd name="T15" fmla="*/ 10 h 73"/>
                  <a:gd name="T16" fmla="*/ 15 w 54"/>
                  <a:gd name="T17" fmla="*/ 13 h 73"/>
                  <a:gd name="T18" fmla="*/ 0 w 54"/>
                  <a:gd name="T19" fmla="*/ 2 h 73"/>
                  <a:gd name="T20" fmla="*/ 1 w 54"/>
                  <a:gd name="T21" fmla="*/ 1 h 73"/>
                  <a:gd name="T22" fmla="*/ 5 w 54"/>
                  <a:gd name="T23" fmla="*/ 2 h 73"/>
                  <a:gd name="T24" fmla="*/ 19 w 54"/>
                  <a:gd name="T25" fmla="*/ 12 h 73"/>
                  <a:gd name="T26" fmla="*/ 20 w 54"/>
                  <a:gd name="T27" fmla="*/ 15 h 73"/>
                  <a:gd name="T28" fmla="*/ 24 w 54"/>
                  <a:gd name="T29" fmla="*/ 22 h 73"/>
                  <a:gd name="T30" fmla="*/ 25 w 54"/>
                  <a:gd name="T31" fmla="*/ 22 h 73"/>
                  <a:gd name="T32" fmla="*/ 24 w 54"/>
                  <a:gd name="T33" fmla="*/ 22 h 73"/>
                  <a:gd name="T34" fmla="*/ 25 w 54"/>
                  <a:gd name="T35" fmla="*/ 20 h 73"/>
                  <a:gd name="T36" fmla="*/ 30 w 54"/>
                  <a:gd name="T37" fmla="*/ 23 h 73"/>
                  <a:gd name="T38" fmla="*/ 38 w 54"/>
                  <a:gd name="T39" fmla="*/ 31 h 73"/>
                  <a:gd name="T40" fmla="*/ 41 w 54"/>
                  <a:gd name="T41" fmla="*/ 36 h 73"/>
                  <a:gd name="T42" fmla="*/ 40 w 54"/>
                  <a:gd name="T43" fmla="*/ 46 h 73"/>
                  <a:gd name="T44" fmla="*/ 42 w 54"/>
                  <a:gd name="T45" fmla="*/ 45 h 73"/>
                  <a:gd name="T46" fmla="*/ 43 w 54"/>
                  <a:gd name="T47" fmla="*/ 48 h 73"/>
                  <a:gd name="T48" fmla="*/ 49 w 54"/>
                  <a:gd name="T49" fmla="*/ 60 h 73"/>
                  <a:gd name="T50" fmla="*/ 50 w 54"/>
                  <a:gd name="T51" fmla="*/ 63 h 73"/>
                  <a:gd name="T52" fmla="*/ 53 w 54"/>
                  <a:gd name="T53" fmla="*/ 68 h 73"/>
                  <a:gd name="T54" fmla="*/ 49 w 54"/>
                  <a:gd name="T5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4" h="73">
                    <a:moveTo>
                      <a:pt x="49" y="73"/>
                    </a:moveTo>
                    <a:cubicBezTo>
                      <a:pt x="39" y="65"/>
                      <a:pt x="31" y="55"/>
                      <a:pt x="31" y="41"/>
                    </a:cubicBezTo>
                    <a:cubicBezTo>
                      <a:pt x="31" y="38"/>
                      <a:pt x="31" y="35"/>
                      <a:pt x="27" y="34"/>
                    </a:cubicBezTo>
                    <a:cubicBezTo>
                      <a:pt x="26" y="33"/>
                      <a:pt x="28" y="30"/>
                      <a:pt x="26" y="28"/>
                    </a:cubicBezTo>
                    <a:cubicBezTo>
                      <a:pt x="22" y="25"/>
                      <a:pt x="20" y="21"/>
                      <a:pt x="18" y="17"/>
                    </a:cubicBezTo>
                    <a:cubicBezTo>
                      <a:pt x="16" y="14"/>
                      <a:pt x="12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8" y="13"/>
                      <a:pt x="8" y="12"/>
                      <a:pt x="7" y="10"/>
                    </a:cubicBezTo>
                    <a:cubicBezTo>
                      <a:pt x="10" y="12"/>
                      <a:pt x="12" y="14"/>
                      <a:pt x="15" y="13"/>
                    </a:cubicBezTo>
                    <a:cubicBezTo>
                      <a:pt x="10" y="9"/>
                      <a:pt x="5" y="5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0"/>
                      <a:pt x="4" y="1"/>
                      <a:pt x="5" y="2"/>
                    </a:cubicBezTo>
                    <a:cubicBezTo>
                      <a:pt x="10" y="5"/>
                      <a:pt x="15" y="8"/>
                      <a:pt x="19" y="12"/>
                    </a:cubicBezTo>
                    <a:cubicBezTo>
                      <a:pt x="19" y="13"/>
                      <a:pt x="20" y="14"/>
                      <a:pt x="20" y="15"/>
                    </a:cubicBezTo>
                    <a:cubicBezTo>
                      <a:pt x="22" y="17"/>
                      <a:pt x="22" y="21"/>
                      <a:pt x="24" y="22"/>
                    </a:cubicBezTo>
                    <a:cubicBezTo>
                      <a:pt x="24" y="23"/>
                      <a:pt x="25" y="22"/>
                      <a:pt x="25" y="22"/>
                    </a:cubicBezTo>
                    <a:cubicBezTo>
                      <a:pt x="25" y="22"/>
                      <a:pt x="24" y="22"/>
                      <a:pt x="24" y="22"/>
                    </a:cubicBezTo>
                    <a:cubicBezTo>
                      <a:pt x="24" y="21"/>
                      <a:pt x="24" y="21"/>
                      <a:pt x="25" y="20"/>
                    </a:cubicBezTo>
                    <a:cubicBezTo>
                      <a:pt x="27" y="19"/>
                      <a:pt x="28" y="22"/>
                      <a:pt x="30" y="23"/>
                    </a:cubicBezTo>
                    <a:cubicBezTo>
                      <a:pt x="32" y="26"/>
                      <a:pt x="34" y="30"/>
                      <a:pt x="38" y="31"/>
                    </a:cubicBezTo>
                    <a:cubicBezTo>
                      <a:pt x="40" y="32"/>
                      <a:pt x="40" y="34"/>
                      <a:pt x="41" y="36"/>
                    </a:cubicBezTo>
                    <a:cubicBezTo>
                      <a:pt x="41" y="39"/>
                      <a:pt x="41" y="43"/>
                      <a:pt x="40" y="46"/>
                    </a:cubicBezTo>
                    <a:cubicBezTo>
                      <a:pt x="40" y="45"/>
                      <a:pt x="40" y="43"/>
                      <a:pt x="42" y="45"/>
                    </a:cubicBezTo>
                    <a:cubicBezTo>
                      <a:pt x="43" y="45"/>
                      <a:pt x="43" y="47"/>
                      <a:pt x="43" y="48"/>
                    </a:cubicBezTo>
                    <a:cubicBezTo>
                      <a:pt x="44" y="52"/>
                      <a:pt x="45" y="56"/>
                      <a:pt x="49" y="60"/>
                    </a:cubicBezTo>
                    <a:cubicBezTo>
                      <a:pt x="50" y="60"/>
                      <a:pt x="50" y="61"/>
                      <a:pt x="50" y="63"/>
                    </a:cubicBezTo>
                    <a:cubicBezTo>
                      <a:pt x="49" y="65"/>
                      <a:pt x="52" y="65"/>
                      <a:pt x="53" y="68"/>
                    </a:cubicBezTo>
                    <a:cubicBezTo>
                      <a:pt x="54" y="72"/>
                      <a:pt x="54" y="73"/>
                      <a:pt x="49" y="73"/>
                    </a:cubicBezTo>
                    <a:close/>
                  </a:path>
                </a:pathLst>
              </a:custGeom>
              <a:solidFill>
                <a:srgbClr val="652B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8" name="Freeform 470">
                <a:extLst>
                  <a:ext uri="{FF2B5EF4-FFF2-40B4-BE49-F238E27FC236}">
                    <a16:creationId xmlns:a16="http://schemas.microsoft.com/office/drawing/2014/main" id="{CC14B73E-E366-C0E6-FA38-ED63B1E89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9" y="2492"/>
                <a:ext cx="43" cy="118"/>
              </a:xfrm>
              <a:custGeom>
                <a:avLst/>
                <a:gdLst>
                  <a:gd name="T0" fmla="*/ 13 w 18"/>
                  <a:gd name="T1" fmla="*/ 48 h 50"/>
                  <a:gd name="T2" fmla="*/ 10 w 18"/>
                  <a:gd name="T3" fmla="*/ 47 h 50"/>
                  <a:gd name="T4" fmla="*/ 9 w 18"/>
                  <a:gd name="T5" fmla="*/ 47 h 50"/>
                  <a:gd name="T6" fmla="*/ 1 w 18"/>
                  <a:gd name="T7" fmla="*/ 25 h 50"/>
                  <a:gd name="T8" fmla="*/ 1 w 18"/>
                  <a:gd name="T9" fmla="*/ 24 h 50"/>
                  <a:gd name="T10" fmla="*/ 1 w 18"/>
                  <a:gd name="T11" fmla="*/ 24 h 50"/>
                  <a:gd name="T12" fmla="*/ 3 w 18"/>
                  <a:gd name="T13" fmla="*/ 26 h 50"/>
                  <a:gd name="T14" fmla="*/ 6 w 18"/>
                  <a:gd name="T15" fmla="*/ 31 h 50"/>
                  <a:gd name="T16" fmla="*/ 9 w 18"/>
                  <a:gd name="T17" fmla="*/ 39 h 50"/>
                  <a:gd name="T18" fmla="*/ 6 w 18"/>
                  <a:gd name="T19" fmla="*/ 31 h 50"/>
                  <a:gd name="T20" fmla="*/ 3 w 18"/>
                  <a:gd name="T21" fmla="*/ 15 h 50"/>
                  <a:gd name="T22" fmla="*/ 3 w 18"/>
                  <a:gd name="T23" fmla="*/ 7 h 50"/>
                  <a:gd name="T24" fmla="*/ 3 w 18"/>
                  <a:gd name="T25" fmla="*/ 4 h 50"/>
                  <a:gd name="T26" fmla="*/ 2 w 18"/>
                  <a:gd name="T27" fmla="*/ 1 h 50"/>
                  <a:gd name="T28" fmla="*/ 6 w 18"/>
                  <a:gd name="T29" fmla="*/ 1 h 50"/>
                  <a:gd name="T30" fmla="*/ 17 w 18"/>
                  <a:gd name="T31" fmla="*/ 5 h 50"/>
                  <a:gd name="T32" fmla="*/ 12 w 18"/>
                  <a:gd name="T33" fmla="*/ 7 h 50"/>
                  <a:gd name="T34" fmla="*/ 11 w 18"/>
                  <a:gd name="T35" fmla="*/ 8 h 50"/>
                  <a:gd name="T36" fmla="*/ 13 w 18"/>
                  <a:gd name="T37" fmla="*/ 35 h 50"/>
                  <a:gd name="T38" fmla="*/ 18 w 18"/>
                  <a:gd name="T39" fmla="*/ 48 h 50"/>
                  <a:gd name="T40" fmla="*/ 14 w 18"/>
                  <a:gd name="T41" fmla="*/ 49 h 50"/>
                  <a:gd name="T42" fmla="*/ 13 w 18"/>
                  <a:gd name="T4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50">
                    <a:moveTo>
                      <a:pt x="13" y="48"/>
                    </a:moveTo>
                    <a:cubicBezTo>
                      <a:pt x="12" y="47"/>
                      <a:pt x="12" y="46"/>
                      <a:pt x="10" y="47"/>
                    </a:cubicBezTo>
                    <a:cubicBezTo>
                      <a:pt x="10" y="48"/>
                      <a:pt x="9" y="48"/>
                      <a:pt x="9" y="47"/>
                    </a:cubicBezTo>
                    <a:cubicBezTo>
                      <a:pt x="3" y="41"/>
                      <a:pt x="0" y="33"/>
                      <a:pt x="1" y="25"/>
                    </a:cubicBezTo>
                    <a:cubicBezTo>
                      <a:pt x="1" y="25"/>
                      <a:pt x="1" y="24"/>
                      <a:pt x="1" y="24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4" y="23"/>
                      <a:pt x="3" y="25"/>
                      <a:pt x="3" y="26"/>
                    </a:cubicBezTo>
                    <a:cubicBezTo>
                      <a:pt x="4" y="28"/>
                      <a:pt x="4" y="30"/>
                      <a:pt x="6" y="31"/>
                    </a:cubicBezTo>
                    <a:cubicBezTo>
                      <a:pt x="6" y="34"/>
                      <a:pt x="7" y="37"/>
                      <a:pt x="9" y="39"/>
                    </a:cubicBezTo>
                    <a:cubicBezTo>
                      <a:pt x="7" y="37"/>
                      <a:pt x="8" y="33"/>
                      <a:pt x="6" y="31"/>
                    </a:cubicBezTo>
                    <a:cubicBezTo>
                      <a:pt x="4" y="26"/>
                      <a:pt x="4" y="20"/>
                      <a:pt x="3" y="15"/>
                    </a:cubicBezTo>
                    <a:cubicBezTo>
                      <a:pt x="3" y="12"/>
                      <a:pt x="4" y="10"/>
                      <a:pt x="3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3" y="3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1"/>
                    </a:cubicBezTo>
                    <a:cubicBezTo>
                      <a:pt x="10" y="3"/>
                      <a:pt x="14" y="2"/>
                      <a:pt x="17" y="5"/>
                    </a:cubicBezTo>
                    <a:cubicBezTo>
                      <a:pt x="16" y="6"/>
                      <a:pt x="14" y="7"/>
                      <a:pt x="12" y="7"/>
                    </a:cubicBezTo>
                    <a:cubicBezTo>
                      <a:pt x="12" y="8"/>
                      <a:pt x="11" y="4"/>
                      <a:pt x="11" y="8"/>
                    </a:cubicBezTo>
                    <a:cubicBezTo>
                      <a:pt x="9" y="17"/>
                      <a:pt x="8" y="26"/>
                      <a:pt x="13" y="35"/>
                    </a:cubicBezTo>
                    <a:cubicBezTo>
                      <a:pt x="15" y="39"/>
                      <a:pt x="16" y="44"/>
                      <a:pt x="18" y="48"/>
                    </a:cubicBezTo>
                    <a:cubicBezTo>
                      <a:pt x="17" y="50"/>
                      <a:pt x="16" y="49"/>
                      <a:pt x="14" y="49"/>
                    </a:cubicBezTo>
                    <a:cubicBezTo>
                      <a:pt x="14" y="49"/>
                      <a:pt x="13" y="48"/>
                      <a:pt x="13" y="48"/>
                    </a:cubicBezTo>
                    <a:close/>
                  </a:path>
                </a:pathLst>
              </a:custGeom>
              <a:solidFill>
                <a:srgbClr val="30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39" name="Freeform 471">
                <a:extLst>
                  <a:ext uri="{FF2B5EF4-FFF2-40B4-BE49-F238E27FC236}">
                    <a16:creationId xmlns:a16="http://schemas.microsoft.com/office/drawing/2014/main" id="{34D66DA0-3962-B694-EE21-2A58C53782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7" y="2449"/>
                <a:ext cx="35" cy="73"/>
              </a:xfrm>
              <a:custGeom>
                <a:avLst/>
                <a:gdLst>
                  <a:gd name="T0" fmla="*/ 10 w 15"/>
                  <a:gd name="T1" fmla="*/ 28 h 31"/>
                  <a:gd name="T2" fmla="*/ 1 w 15"/>
                  <a:gd name="T3" fmla="*/ 10 h 31"/>
                  <a:gd name="T4" fmla="*/ 0 w 15"/>
                  <a:gd name="T5" fmla="*/ 13 h 31"/>
                  <a:gd name="T6" fmla="*/ 0 w 15"/>
                  <a:gd name="T7" fmla="*/ 0 h 31"/>
                  <a:gd name="T8" fmla="*/ 5 w 15"/>
                  <a:gd name="T9" fmla="*/ 5 h 31"/>
                  <a:gd name="T10" fmla="*/ 5 w 15"/>
                  <a:gd name="T11" fmla="*/ 11 h 31"/>
                  <a:gd name="T12" fmla="*/ 5 w 15"/>
                  <a:gd name="T13" fmla="*/ 11 h 31"/>
                  <a:gd name="T14" fmla="*/ 9 w 15"/>
                  <a:gd name="T15" fmla="*/ 10 h 31"/>
                  <a:gd name="T16" fmla="*/ 14 w 15"/>
                  <a:gd name="T17" fmla="*/ 18 h 31"/>
                  <a:gd name="T18" fmla="*/ 10 w 15"/>
                  <a:gd name="T19" fmla="*/ 18 h 31"/>
                  <a:gd name="T20" fmla="*/ 14 w 15"/>
                  <a:gd name="T21" fmla="*/ 31 h 31"/>
                  <a:gd name="T22" fmla="*/ 10 w 15"/>
                  <a:gd name="T23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" h="31">
                    <a:moveTo>
                      <a:pt x="10" y="28"/>
                    </a:moveTo>
                    <a:cubicBezTo>
                      <a:pt x="5" y="23"/>
                      <a:pt x="1" y="18"/>
                      <a:pt x="1" y="10"/>
                    </a:cubicBezTo>
                    <a:cubicBezTo>
                      <a:pt x="0" y="11"/>
                      <a:pt x="1" y="12"/>
                      <a:pt x="0" y="13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3" y="0"/>
                      <a:pt x="4" y="3"/>
                      <a:pt x="5" y="5"/>
                    </a:cubicBezTo>
                    <a:cubicBezTo>
                      <a:pt x="5" y="7"/>
                      <a:pt x="5" y="9"/>
                      <a:pt x="5" y="11"/>
                    </a:cubicBezTo>
                    <a:cubicBezTo>
                      <a:pt x="4" y="11"/>
                      <a:pt x="6" y="11"/>
                      <a:pt x="5" y="11"/>
                    </a:cubicBezTo>
                    <a:cubicBezTo>
                      <a:pt x="6" y="7"/>
                      <a:pt x="8" y="10"/>
                      <a:pt x="9" y="10"/>
                    </a:cubicBezTo>
                    <a:cubicBezTo>
                      <a:pt x="11" y="13"/>
                      <a:pt x="14" y="14"/>
                      <a:pt x="14" y="18"/>
                    </a:cubicBezTo>
                    <a:cubicBezTo>
                      <a:pt x="12" y="17"/>
                      <a:pt x="11" y="17"/>
                      <a:pt x="10" y="18"/>
                    </a:cubicBezTo>
                    <a:cubicBezTo>
                      <a:pt x="14" y="21"/>
                      <a:pt x="15" y="26"/>
                      <a:pt x="14" y="31"/>
                    </a:cubicBezTo>
                    <a:cubicBezTo>
                      <a:pt x="13" y="30"/>
                      <a:pt x="11" y="29"/>
                      <a:pt x="10" y="28"/>
                    </a:cubicBezTo>
                    <a:close/>
                  </a:path>
                </a:pathLst>
              </a:custGeom>
              <a:solidFill>
                <a:srgbClr val="D8A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0" name="Freeform 472">
                <a:extLst>
                  <a:ext uri="{FF2B5EF4-FFF2-40B4-BE49-F238E27FC236}">
                    <a16:creationId xmlns:a16="http://schemas.microsoft.com/office/drawing/2014/main" id="{1412DDF2-1867-50F6-C078-BC0534287B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" y="2418"/>
                <a:ext cx="85" cy="130"/>
              </a:xfrm>
              <a:custGeom>
                <a:avLst/>
                <a:gdLst>
                  <a:gd name="T0" fmla="*/ 15 w 36"/>
                  <a:gd name="T1" fmla="*/ 19 h 55"/>
                  <a:gd name="T2" fmla="*/ 11 w 36"/>
                  <a:gd name="T3" fmla="*/ 13 h 55"/>
                  <a:gd name="T4" fmla="*/ 8 w 36"/>
                  <a:gd name="T5" fmla="*/ 10 h 55"/>
                  <a:gd name="T6" fmla="*/ 0 w 36"/>
                  <a:gd name="T7" fmla="*/ 2 h 55"/>
                  <a:gd name="T8" fmla="*/ 1 w 36"/>
                  <a:gd name="T9" fmla="*/ 1 h 55"/>
                  <a:gd name="T10" fmla="*/ 5 w 36"/>
                  <a:gd name="T11" fmla="*/ 2 h 55"/>
                  <a:gd name="T12" fmla="*/ 22 w 36"/>
                  <a:gd name="T13" fmla="*/ 21 h 55"/>
                  <a:gd name="T14" fmla="*/ 29 w 36"/>
                  <a:gd name="T15" fmla="*/ 27 h 55"/>
                  <a:gd name="T16" fmla="*/ 35 w 36"/>
                  <a:gd name="T17" fmla="*/ 37 h 55"/>
                  <a:gd name="T18" fmla="*/ 36 w 36"/>
                  <a:gd name="T19" fmla="*/ 49 h 55"/>
                  <a:gd name="T20" fmla="*/ 34 w 36"/>
                  <a:gd name="T21" fmla="*/ 55 h 55"/>
                  <a:gd name="T22" fmla="*/ 34 w 36"/>
                  <a:gd name="T23" fmla="*/ 55 h 55"/>
                  <a:gd name="T24" fmla="*/ 32 w 36"/>
                  <a:gd name="T25" fmla="*/ 53 h 55"/>
                  <a:gd name="T26" fmla="*/ 30 w 36"/>
                  <a:gd name="T27" fmla="*/ 42 h 55"/>
                  <a:gd name="T28" fmla="*/ 25 w 36"/>
                  <a:gd name="T29" fmla="*/ 31 h 55"/>
                  <a:gd name="T30" fmla="*/ 25 w 36"/>
                  <a:gd name="T31" fmla="*/ 31 h 55"/>
                  <a:gd name="T32" fmla="*/ 19 w 36"/>
                  <a:gd name="T33" fmla="*/ 23 h 55"/>
                  <a:gd name="T34" fmla="*/ 15 w 36"/>
                  <a:gd name="T35" fmla="*/ 1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55">
                    <a:moveTo>
                      <a:pt x="15" y="19"/>
                    </a:moveTo>
                    <a:cubicBezTo>
                      <a:pt x="14" y="16"/>
                      <a:pt x="13" y="15"/>
                      <a:pt x="11" y="13"/>
                    </a:cubicBezTo>
                    <a:cubicBezTo>
                      <a:pt x="10" y="12"/>
                      <a:pt x="9" y="10"/>
                      <a:pt x="8" y="10"/>
                    </a:cubicBezTo>
                    <a:cubicBezTo>
                      <a:pt x="4" y="8"/>
                      <a:pt x="2" y="5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2" y="0"/>
                      <a:pt x="4" y="0"/>
                      <a:pt x="5" y="2"/>
                    </a:cubicBezTo>
                    <a:cubicBezTo>
                      <a:pt x="10" y="9"/>
                      <a:pt x="17" y="14"/>
                      <a:pt x="22" y="21"/>
                    </a:cubicBezTo>
                    <a:cubicBezTo>
                      <a:pt x="24" y="23"/>
                      <a:pt x="25" y="26"/>
                      <a:pt x="29" y="27"/>
                    </a:cubicBezTo>
                    <a:cubicBezTo>
                      <a:pt x="32" y="29"/>
                      <a:pt x="34" y="33"/>
                      <a:pt x="35" y="37"/>
                    </a:cubicBezTo>
                    <a:cubicBezTo>
                      <a:pt x="35" y="41"/>
                      <a:pt x="35" y="45"/>
                      <a:pt x="36" y="49"/>
                    </a:cubicBezTo>
                    <a:cubicBezTo>
                      <a:pt x="36" y="51"/>
                      <a:pt x="36" y="53"/>
                      <a:pt x="34" y="55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3" y="54"/>
                      <a:pt x="33" y="54"/>
                      <a:pt x="32" y="53"/>
                    </a:cubicBezTo>
                    <a:cubicBezTo>
                      <a:pt x="31" y="50"/>
                      <a:pt x="31" y="46"/>
                      <a:pt x="30" y="42"/>
                    </a:cubicBezTo>
                    <a:cubicBezTo>
                      <a:pt x="29" y="38"/>
                      <a:pt x="28" y="34"/>
                      <a:pt x="25" y="31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3" y="28"/>
                      <a:pt x="21" y="26"/>
                      <a:pt x="19" y="23"/>
                    </a:cubicBezTo>
                    <a:cubicBezTo>
                      <a:pt x="18" y="21"/>
                      <a:pt x="15" y="21"/>
                      <a:pt x="15" y="19"/>
                    </a:cubicBezTo>
                    <a:close/>
                  </a:path>
                </a:pathLst>
              </a:custGeom>
              <a:solidFill>
                <a:srgbClr val="30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1" name="Freeform 473">
                <a:extLst>
                  <a:ext uri="{FF2B5EF4-FFF2-40B4-BE49-F238E27FC236}">
                    <a16:creationId xmlns:a16="http://schemas.microsoft.com/office/drawing/2014/main" id="{2E207091-1C81-20F4-1211-3DE49EB46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8" y="2605"/>
                <a:ext cx="68" cy="74"/>
              </a:xfrm>
              <a:custGeom>
                <a:avLst/>
                <a:gdLst>
                  <a:gd name="T0" fmla="*/ 1 w 29"/>
                  <a:gd name="T1" fmla="*/ 0 h 31"/>
                  <a:gd name="T2" fmla="*/ 2 w 29"/>
                  <a:gd name="T3" fmla="*/ 0 h 31"/>
                  <a:gd name="T4" fmla="*/ 12 w 29"/>
                  <a:gd name="T5" fmla="*/ 11 h 31"/>
                  <a:gd name="T6" fmla="*/ 21 w 29"/>
                  <a:gd name="T7" fmla="*/ 19 h 31"/>
                  <a:gd name="T8" fmla="*/ 29 w 29"/>
                  <a:gd name="T9" fmla="*/ 30 h 31"/>
                  <a:gd name="T10" fmla="*/ 28 w 29"/>
                  <a:gd name="T11" fmla="*/ 30 h 31"/>
                  <a:gd name="T12" fmla="*/ 25 w 29"/>
                  <a:gd name="T13" fmla="*/ 30 h 31"/>
                  <a:gd name="T14" fmla="*/ 24 w 29"/>
                  <a:gd name="T15" fmla="*/ 30 h 31"/>
                  <a:gd name="T16" fmla="*/ 14 w 29"/>
                  <a:gd name="T17" fmla="*/ 19 h 31"/>
                  <a:gd name="T18" fmla="*/ 5 w 29"/>
                  <a:gd name="T19" fmla="*/ 13 h 31"/>
                  <a:gd name="T20" fmla="*/ 2 w 29"/>
                  <a:gd name="T21" fmla="*/ 5 h 31"/>
                  <a:gd name="T22" fmla="*/ 1 w 29"/>
                  <a:gd name="T23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" h="31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7" y="2"/>
                      <a:pt x="9" y="7"/>
                      <a:pt x="12" y="11"/>
                    </a:cubicBezTo>
                    <a:cubicBezTo>
                      <a:pt x="14" y="14"/>
                      <a:pt x="17" y="17"/>
                      <a:pt x="21" y="19"/>
                    </a:cubicBezTo>
                    <a:cubicBezTo>
                      <a:pt x="24" y="22"/>
                      <a:pt x="28" y="25"/>
                      <a:pt x="29" y="30"/>
                    </a:cubicBezTo>
                    <a:cubicBezTo>
                      <a:pt x="29" y="30"/>
                      <a:pt x="28" y="30"/>
                      <a:pt x="28" y="30"/>
                    </a:cubicBezTo>
                    <a:cubicBezTo>
                      <a:pt x="27" y="31"/>
                      <a:pt x="26" y="30"/>
                      <a:pt x="25" y="30"/>
                    </a:cubicBezTo>
                    <a:cubicBezTo>
                      <a:pt x="25" y="30"/>
                      <a:pt x="25" y="30"/>
                      <a:pt x="24" y="30"/>
                    </a:cubicBezTo>
                    <a:cubicBezTo>
                      <a:pt x="21" y="27"/>
                      <a:pt x="17" y="23"/>
                      <a:pt x="14" y="19"/>
                    </a:cubicBezTo>
                    <a:cubicBezTo>
                      <a:pt x="12" y="16"/>
                      <a:pt x="7" y="17"/>
                      <a:pt x="5" y="13"/>
                    </a:cubicBezTo>
                    <a:cubicBezTo>
                      <a:pt x="3" y="10"/>
                      <a:pt x="1" y="8"/>
                      <a:pt x="2" y="5"/>
                    </a:cubicBezTo>
                    <a:cubicBezTo>
                      <a:pt x="3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FA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2" name="Freeform 474">
                <a:extLst>
                  <a:ext uri="{FF2B5EF4-FFF2-40B4-BE49-F238E27FC236}">
                    <a16:creationId xmlns:a16="http://schemas.microsoft.com/office/drawing/2014/main" id="{7FBFA4B3-B6A0-9B53-DAEB-4925B3F0B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0" y="2492"/>
                <a:ext cx="17" cy="52"/>
              </a:xfrm>
              <a:custGeom>
                <a:avLst/>
                <a:gdLst>
                  <a:gd name="T0" fmla="*/ 0 w 7"/>
                  <a:gd name="T1" fmla="*/ 0 h 22"/>
                  <a:gd name="T2" fmla="*/ 6 w 7"/>
                  <a:gd name="T3" fmla="*/ 11 h 22"/>
                  <a:gd name="T4" fmla="*/ 7 w 7"/>
                  <a:gd name="T5" fmla="*/ 22 h 22"/>
                  <a:gd name="T6" fmla="*/ 6 w 7"/>
                  <a:gd name="T7" fmla="*/ 22 h 22"/>
                  <a:gd name="T8" fmla="*/ 2 w 7"/>
                  <a:gd name="T9" fmla="*/ 6 h 22"/>
                  <a:gd name="T10" fmla="*/ 0 w 7"/>
                  <a:gd name="T1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2">
                    <a:moveTo>
                      <a:pt x="0" y="0"/>
                    </a:moveTo>
                    <a:cubicBezTo>
                      <a:pt x="4" y="2"/>
                      <a:pt x="5" y="7"/>
                      <a:pt x="6" y="11"/>
                    </a:cubicBezTo>
                    <a:cubicBezTo>
                      <a:pt x="7" y="15"/>
                      <a:pt x="7" y="18"/>
                      <a:pt x="7" y="22"/>
                    </a:cubicBezTo>
                    <a:cubicBezTo>
                      <a:pt x="7" y="22"/>
                      <a:pt x="6" y="22"/>
                      <a:pt x="6" y="22"/>
                    </a:cubicBezTo>
                    <a:cubicBezTo>
                      <a:pt x="6" y="16"/>
                      <a:pt x="0" y="12"/>
                      <a:pt x="2" y="6"/>
                    </a:cubicBezTo>
                    <a:cubicBezTo>
                      <a:pt x="3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BCA7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3" name="Freeform 475">
                <a:extLst>
                  <a:ext uri="{FF2B5EF4-FFF2-40B4-BE49-F238E27FC236}">
                    <a16:creationId xmlns:a16="http://schemas.microsoft.com/office/drawing/2014/main" id="{B1F497F5-B91A-7048-A1EE-72BA92FF37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2" y="2539"/>
                <a:ext cx="17" cy="26"/>
              </a:xfrm>
              <a:custGeom>
                <a:avLst/>
                <a:gdLst>
                  <a:gd name="T0" fmla="*/ 3 w 7"/>
                  <a:gd name="T1" fmla="*/ 0 h 11"/>
                  <a:gd name="T2" fmla="*/ 4 w 7"/>
                  <a:gd name="T3" fmla="*/ 2 h 11"/>
                  <a:gd name="T4" fmla="*/ 7 w 7"/>
                  <a:gd name="T5" fmla="*/ 9 h 11"/>
                  <a:gd name="T6" fmla="*/ 7 w 7"/>
                  <a:gd name="T7" fmla="*/ 11 h 11"/>
                  <a:gd name="T8" fmla="*/ 5 w 7"/>
                  <a:gd name="T9" fmla="*/ 11 h 11"/>
                  <a:gd name="T10" fmla="*/ 0 w 7"/>
                  <a:gd name="T11" fmla="*/ 3 h 11"/>
                  <a:gd name="T12" fmla="*/ 3 w 7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1">
                    <a:moveTo>
                      <a:pt x="3" y="0"/>
                    </a:moveTo>
                    <a:cubicBezTo>
                      <a:pt x="3" y="1"/>
                      <a:pt x="3" y="2"/>
                      <a:pt x="4" y="2"/>
                    </a:cubicBezTo>
                    <a:cubicBezTo>
                      <a:pt x="5" y="4"/>
                      <a:pt x="6" y="7"/>
                      <a:pt x="7" y="9"/>
                    </a:cubicBezTo>
                    <a:cubicBezTo>
                      <a:pt x="7" y="9"/>
                      <a:pt x="7" y="10"/>
                      <a:pt x="7" y="11"/>
                    </a:cubicBezTo>
                    <a:cubicBezTo>
                      <a:pt x="6" y="11"/>
                      <a:pt x="5" y="11"/>
                      <a:pt x="5" y="11"/>
                    </a:cubicBezTo>
                    <a:cubicBezTo>
                      <a:pt x="3" y="8"/>
                      <a:pt x="2" y="6"/>
                      <a:pt x="0" y="3"/>
                    </a:cubicBezTo>
                    <a:cubicBezTo>
                      <a:pt x="0" y="2"/>
                      <a:pt x="1" y="1"/>
                      <a:pt x="3" y="0"/>
                    </a:cubicBezTo>
                    <a:close/>
                  </a:path>
                </a:pathLst>
              </a:custGeom>
              <a:solidFill>
                <a:srgbClr val="652B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4" name="Freeform 476">
                <a:extLst>
                  <a:ext uri="{FF2B5EF4-FFF2-40B4-BE49-F238E27FC236}">
                    <a16:creationId xmlns:a16="http://schemas.microsoft.com/office/drawing/2014/main" id="{0AD99AF1-60CE-11BD-8BF0-90A75A36EC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4" y="2676"/>
                <a:ext cx="15" cy="15"/>
              </a:xfrm>
              <a:custGeom>
                <a:avLst/>
                <a:gdLst>
                  <a:gd name="T0" fmla="*/ 0 w 6"/>
                  <a:gd name="T1" fmla="*/ 0 h 6"/>
                  <a:gd name="T2" fmla="*/ 1 w 6"/>
                  <a:gd name="T3" fmla="*/ 0 h 6"/>
                  <a:gd name="T4" fmla="*/ 5 w 6"/>
                  <a:gd name="T5" fmla="*/ 6 h 6"/>
                  <a:gd name="T6" fmla="*/ 5 w 6"/>
                  <a:gd name="T7" fmla="*/ 6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3" y="2"/>
                      <a:pt x="6" y="3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1" y="6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905E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5" name="Freeform 477">
                <a:extLst>
                  <a:ext uri="{FF2B5EF4-FFF2-40B4-BE49-F238E27FC236}">
                    <a16:creationId xmlns:a16="http://schemas.microsoft.com/office/drawing/2014/main" id="{60FAEA8A-93BD-7485-A6DE-FE47745862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5" y="1449"/>
                <a:ext cx="92" cy="88"/>
              </a:xfrm>
              <a:custGeom>
                <a:avLst/>
                <a:gdLst>
                  <a:gd name="T0" fmla="*/ 4 w 39"/>
                  <a:gd name="T1" fmla="*/ 10 h 37"/>
                  <a:gd name="T2" fmla="*/ 4 w 39"/>
                  <a:gd name="T3" fmla="*/ 8 h 37"/>
                  <a:gd name="T4" fmla="*/ 1 w 39"/>
                  <a:gd name="T5" fmla="*/ 5 h 37"/>
                  <a:gd name="T6" fmla="*/ 4 w 39"/>
                  <a:gd name="T7" fmla="*/ 2 h 37"/>
                  <a:gd name="T8" fmla="*/ 10 w 39"/>
                  <a:gd name="T9" fmla="*/ 5 h 37"/>
                  <a:gd name="T10" fmla="*/ 9 w 39"/>
                  <a:gd name="T11" fmla="*/ 6 h 37"/>
                  <a:gd name="T12" fmla="*/ 27 w 39"/>
                  <a:gd name="T13" fmla="*/ 20 h 37"/>
                  <a:gd name="T14" fmla="*/ 30 w 39"/>
                  <a:gd name="T15" fmla="*/ 20 h 37"/>
                  <a:gd name="T16" fmla="*/ 38 w 39"/>
                  <a:gd name="T17" fmla="*/ 30 h 37"/>
                  <a:gd name="T18" fmla="*/ 39 w 39"/>
                  <a:gd name="T19" fmla="*/ 30 h 37"/>
                  <a:gd name="T20" fmla="*/ 39 w 39"/>
                  <a:gd name="T21" fmla="*/ 31 h 37"/>
                  <a:gd name="T22" fmla="*/ 35 w 39"/>
                  <a:gd name="T23" fmla="*/ 30 h 37"/>
                  <a:gd name="T24" fmla="*/ 29 w 39"/>
                  <a:gd name="T25" fmla="*/ 24 h 37"/>
                  <a:gd name="T26" fmla="*/ 28 w 39"/>
                  <a:gd name="T27" fmla="*/ 25 h 37"/>
                  <a:gd name="T28" fmla="*/ 36 w 39"/>
                  <a:gd name="T29" fmla="*/ 34 h 37"/>
                  <a:gd name="T30" fmla="*/ 37 w 39"/>
                  <a:gd name="T31" fmla="*/ 36 h 37"/>
                  <a:gd name="T32" fmla="*/ 34 w 39"/>
                  <a:gd name="T33" fmla="*/ 36 h 37"/>
                  <a:gd name="T34" fmla="*/ 29 w 39"/>
                  <a:gd name="T35" fmla="*/ 31 h 37"/>
                  <a:gd name="T36" fmla="*/ 26 w 39"/>
                  <a:gd name="T37" fmla="*/ 29 h 37"/>
                  <a:gd name="T38" fmla="*/ 20 w 39"/>
                  <a:gd name="T39" fmla="*/ 24 h 37"/>
                  <a:gd name="T40" fmla="*/ 18 w 39"/>
                  <a:gd name="T41" fmla="*/ 20 h 37"/>
                  <a:gd name="T42" fmla="*/ 22 w 39"/>
                  <a:gd name="T43" fmla="*/ 20 h 37"/>
                  <a:gd name="T44" fmla="*/ 18 w 39"/>
                  <a:gd name="T45" fmla="*/ 20 h 37"/>
                  <a:gd name="T46" fmla="*/ 4 w 39"/>
                  <a:gd name="T47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9" h="37">
                    <a:moveTo>
                      <a:pt x="4" y="10"/>
                    </a:moveTo>
                    <a:cubicBezTo>
                      <a:pt x="4" y="9"/>
                      <a:pt x="5" y="8"/>
                      <a:pt x="4" y="8"/>
                    </a:cubicBezTo>
                    <a:cubicBezTo>
                      <a:pt x="3" y="7"/>
                      <a:pt x="1" y="7"/>
                      <a:pt x="1" y="5"/>
                    </a:cubicBezTo>
                    <a:cubicBezTo>
                      <a:pt x="0" y="1"/>
                      <a:pt x="1" y="0"/>
                      <a:pt x="4" y="2"/>
                    </a:cubicBezTo>
                    <a:cubicBezTo>
                      <a:pt x="6" y="3"/>
                      <a:pt x="9" y="2"/>
                      <a:pt x="10" y="5"/>
                    </a:cubicBezTo>
                    <a:cubicBezTo>
                      <a:pt x="9" y="5"/>
                      <a:pt x="8" y="5"/>
                      <a:pt x="9" y="6"/>
                    </a:cubicBezTo>
                    <a:cubicBezTo>
                      <a:pt x="15" y="10"/>
                      <a:pt x="21" y="15"/>
                      <a:pt x="27" y="20"/>
                    </a:cubicBezTo>
                    <a:cubicBezTo>
                      <a:pt x="28" y="20"/>
                      <a:pt x="29" y="20"/>
                      <a:pt x="30" y="20"/>
                    </a:cubicBezTo>
                    <a:cubicBezTo>
                      <a:pt x="33" y="24"/>
                      <a:pt x="35" y="27"/>
                      <a:pt x="38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37" y="32"/>
                      <a:pt x="36" y="32"/>
                      <a:pt x="35" y="30"/>
                    </a:cubicBezTo>
                    <a:cubicBezTo>
                      <a:pt x="33" y="28"/>
                      <a:pt x="31" y="26"/>
                      <a:pt x="29" y="24"/>
                    </a:cubicBezTo>
                    <a:cubicBezTo>
                      <a:pt x="29" y="24"/>
                      <a:pt x="28" y="25"/>
                      <a:pt x="28" y="25"/>
                    </a:cubicBezTo>
                    <a:cubicBezTo>
                      <a:pt x="30" y="28"/>
                      <a:pt x="33" y="31"/>
                      <a:pt x="36" y="34"/>
                    </a:cubicBezTo>
                    <a:cubicBezTo>
                      <a:pt x="37" y="34"/>
                      <a:pt x="38" y="35"/>
                      <a:pt x="37" y="36"/>
                    </a:cubicBezTo>
                    <a:cubicBezTo>
                      <a:pt x="36" y="37"/>
                      <a:pt x="35" y="36"/>
                      <a:pt x="34" y="36"/>
                    </a:cubicBezTo>
                    <a:cubicBezTo>
                      <a:pt x="32" y="34"/>
                      <a:pt x="31" y="32"/>
                      <a:pt x="29" y="31"/>
                    </a:cubicBezTo>
                    <a:cubicBezTo>
                      <a:pt x="28" y="30"/>
                      <a:pt x="27" y="29"/>
                      <a:pt x="26" y="29"/>
                    </a:cubicBezTo>
                    <a:cubicBezTo>
                      <a:pt x="24" y="27"/>
                      <a:pt x="22" y="25"/>
                      <a:pt x="20" y="24"/>
                    </a:cubicBezTo>
                    <a:cubicBezTo>
                      <a:pt x="19" y="23"/>
                      <a:pt x="17" y="22"/>
                      <a:pt x="18" y="20"/>
                    </a:cubicBezTo>
                    <a:cubicBezTo>
                      <a:pt x="20" y="18"/>
                      <a:pt x="21" y="20"/>
                      <a:pt x="22" y="20"/>
                    </a:cubicBezTo>
                    <a:cubicBezTo>
                      <a:pt x="21" y="20"/>
                      <a:pt x="19" y="18"/>
                      <a:pt x="18" y="20"/>
                    </a:cubicBezTo>
                    <a:cubicBezTo>
                      <a:pt x="12" y="18"/>
                      <a:pt x="8" y="14"/>
                      <a:pt x="4" y="10"/>
                    </a:cubicBezTo>
                    <a:close/>
                  </a:path>
                </a:pathLst>
              </a:custGeom>
              <a:solidFill>
                <a:srgbClr val="A87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6" name="Freeform 478">
                <a:extLst>
                  <a:ext uri="{FF2B5EF4-FFF2-40B4-BE49-F238E27FC236}">
                    <a16:creationId xmlns:a16="http://schemas.microsoft.com/office/drawing/2014/main" id="{A0A322F5-CD41-A04E-8843-E5734352D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1" y="1503"/>
                <a:ext cx="19" cy="22"/>
              </a:xfrm>
              <a:custGeom>
                <a:avLst/>
                <a:gdLst>
                  <a:gd name="T0" fmla="*/ 8 w 8"/>
                  <a:gd name="T1" fmla="*/ 9 h 9"/>
                  <a:gd name="T2" fmla="*/ 1 w 8"/>
                  <a:gd name="T3" fmla="*/ 2 h 9"/>
                  <a:gd name="T4" fmla="*/ 2 w 8"/>
                  <a:gd name="T5" fmla="*/ 1 h 9"/>
                  <a:gd name="T6" fmla="*/ 8 w 8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9">
                    <a:moveTo>
                      <a:pt x="8" y="9"/>
                    </a:moveTo>
                    <a:cubicBezTo>
                      <a:pt x="5" y="8"/>
                      <a:pt x="4" y="4"/>
                      <a:pt x="1" y="2"/>
                    </a:cubicBezTo>
                    <a:cubicBezTo>
                      <a:pt x="1" y="1"/>
                      <a:pt x="0" y="0"/>
                      <a:pt x="2" y="1"/>
                    </a:cubicBezTo>
                    <a:cubicBezTo>
                      <a:pt x="4" y="3"/>
                      <a:pt x="7" y="5"/>
                      <a:pt x="8" y="9"/>
                    </a:cubicBezTo>
                    <a:close/>
                  </a:path>
                </a:pathLst>
              </a:custGeom>
              <a:solidFill>
                <a:srgbClr val="1F0D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7" name="Freeform 479">
                <a:extLst>
                  <a:ext uri="{FF2B5EF4-FFF2-40B4-BE49-F238E27FC236}">
                    <a16:creationId xmlns:a16="http://schemas.microsoft.com/office/drawing/2014/main" id="{DAD4EB21-91DB-52B5-2421-DC0E11A6B5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3" y="660"/>
                <a:ext cx="81" cy="142"/>
              </a:xfrm>
              <a:custGeom>
                <a:avLst/>
                <a:gdLst>
                  <a:gd name="T0" fmla="*/ 13 w 34"/>
                  <a:gd name="T1" fmla="*/ 26 h 60"/>
                  <a:gd name="T2" fmla="*/ 20 w 34"/>
                  <a:gd name="T3" fmla="*/ 18 h 60"/>
                  <a:gd name="T4" fmla="*/ 22 w 34"/>
                  <a:gd name="T5" fmla="*/ 16 h 60"/>
                  <a:gd name="T6" fmla="*/ 21 w 34"/>
                  <a:gd name="T7" fmla="*/ 8 h 60"/>
                  <a:gd name="T8" fmla="*/ 19 w 34"/>
                  <a:gd name="T9" fmla="*/ 6 h 60"/>
                  <a:gd name="T10" fmla="*/ 21 w 34"/>
                  <a:gd name="T11" fmla="*/ 6 h 60"/>
                  <a:gd name="T12" fmla="*/ 26 w 34"/>
                  <a:gd name="T13" fmla="*/ 4 h 60"/>
                  <a:gd name="T14" fmla="*/ 31 w 34"/>
                  <a:gd name="T15" fmla="*/ 4 h 60"/>
                  <a:gd name="T16" fmla="*/ 32 w 34"/>
                  <a:gd name="T17" fmla="*/ 6 h 60"/>
                  <a:gd name="T18" fmla="*/ 31 w 34"/>
                  <a:gd name="T19" fmla="*/ 12 h 60"/>
                  <a:gd name="T20" fmla="*/ 27 w 34"/>
                  <a:gd name="T21" fmla="*/ 12 h 60"/>
                  <a:gd name="T22" fmla="*/ 27 w 34"/>
                  <a:gd name="T23" fmla="*/ 13 h 60"/>
                  <a:gd name="T24" fmla="*/ 31 w 34"/>
                  <a:gd name="T25" fmla="*/ 15 h 60"/>
                  <a:gd name="T26" fmla="*/ 28 w 34"/>
                  <a:gd name="T27" fmla="*/ 20 h 60"/>
                  <a:gd name="T28" fmla="*/ 25 w 34"/>
                  <a:gd name="T29" fmla="*/ 21 h 60"/>
                  <a:gd name="T30" fmla="*/ 27 w 34"/>
                  <a:gd name="T31" fmla="*/ 22 h 60"/>
                  <a:gd name="T32" fmla="*/ 27 w 34"/>
                  <a:gd name="T33" fmla="*/ 32 h 60"/>
                  <a:gd name="T34" fmla="*/ 22 w 34"/>
                  <a:gd name="T35" fmla="*/ 31 h 60"/>
                  <a:gd name="T36" fmla="*/ 23 w 34"/>
                  <a:gd name="T37" fmla="*/ 33 h 60"/>
                  <a:gd name="T38" fmla="*/ 24 w 34"/>
                  <a:gd name="T39" fmla="*/ 37 h 60"/>
                  <a:gd name="T40" fmla="*/ 24 w 34"/>
                  <a:gd name="T41" fmla="*/ 40 h 60"/>
                  <a:gd name="T42" fmla="*/ 21 w 34"/>
                  <a:gd name="T43" fmla="*/ 48 h 60"/>
                  <a:gd name="T44" fmla="*/ 17 w 34"/>
                  <a:gd name="T45" fmla="*/ 47 h 60"/>
                  <a:gd name="T46" fmla="*/ 25 w 34"/>
                  <a:gd name="T47" fmla="*/ 53 h 60"/>
                  <a:gd name="T48" fmla="*/ 10 w 34"/>
                  <a:gd name="T49" fmla="*/ 50 h 60"/>
                  <a:gd name="T50" fmla="*/ 18 w 34"/>
                  <a:gd name="T51" fmla="*/ 55 h 60"/>
                  <a:gd name="T52" fmla="*/ 17 w 34"/>
                  <a:gd name="T53" fmla="*/ 57 h 60"/>
                  <a:gd name="T54" fmla="*/ 1 w 34"/>
                  <a:gd name="T55" fmla="*/ 51 h 60"/>
                  <a:gd name="T56" fmla="*/ 1 w 34"/>
                  <a:gd name="T57" fmla="*/ 46 h 60"/>
                  <a:gd name="T58" fmla="*/ 4 w 34"/>
                  <a:gd name="T59" fmla="*/ 46 h 60"/>
                  <a:gd name="T60" fmla="*/ 3 w 34"/>
                  <a:gd name="T61" fmla="*/ 45 h 60"/>
                  <a:gd name="T62" fmla="*/ 7 w 34"/>
                  <a:gd name="T63" fmla="*/ 42 h 60"/>
                  <a:gd name="T64" fmla="*/ 3 w 34"/>
                  <a:gd name="T65" fmla="*/ 37 h 60"/>
                  <a:gd name="T66" fmla="*/ 4 w 34"/>
                  <a:gd name="T67" fmla="*/ 36 h 60"/>
                  <a:gd name="T68" fmla="*/ 1 w 34"/>
                  <a:gd name="T69" fmla="*/ 35 h 60"/>
                  <a:gd name="T70" fmla="*/ 1 w 34"/>
                  <a:gd name="T71" fmla="*/ 34 h 60"/>
                  <a:gd name="T72" fmla="*/ 2 w 34"/>
                  <a:gd name="T73" fmla="*/ 32 h 60"/>
                  <a:gd name="T74" fmla="*/ 9 w 34"/>
                  <a:gd name="T75" fmla="*/ 32 h 60"/>
                  <a:gd name="T76" fmla="*/ 12 w 34"/>
                  <a:gd name="T77" fmla="*/ 28 h 60"/>
                  <a:gd name="T78" fmla="*/ 13 w 34"/>
                  <a:gd name="T79" fmla="*/ 2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4" h="60">
                    <a:moveTo>
                      <a:pt x="13" y="26"/>
                    </a:moveTo>
                    <a:cubicBezTo>
                      <a:pt x="15" y="22"/>
                      <a:pt x="15" y="18"/>
                      <a:pt x="20" y="18"/>
                    </a:cubicBezTo>
                    <a:cubicBezTo>
                      <a:pt x="22" y="18"/>
                      <a:pt x="22" y="17"/>
                      <a:pt x="22" y="16"/>
                    </a:cubicBezTo>
                    <a:cubicBezTo>
                      <a:pt x="21" y="13"/>
                      <a:pt x="24" y="10"/>
                      <a:pt x="21" y="8"/>
                    </a:cubicBezTo>
                    <a:cubicBezTo>
                      <a:pt x="20" y="7"/>
                      <a:pt x="18" y="7"/>
                      <a:pt x="19" y="6"/>
                    </a:cubicBezTo>
                    <a:cubicBezTo>
                      <a:pt x="19" y="4"/>
                      <a:pt x="20" y="5"/>
                      <a:pt x="21" y="6"/>
                    </a:cubicBezTo>
                    <a:cubicBezTo>
                      <a:pt x="24" y="7"/>
                      <a:pt x="24" y="5"/>
                      <a:pt x="26" y="4"/>
                    </a:cubicBezTo>
                    <a:cubicBezTo>
                      <a:pt x="28" y="3"/>
                      <a:pt x="30" y="0"/>
                      <a:pt x="31" y="4"/>
                    </a:cubicBezTo>
                    <a:cubicBezTo>
                      <a:pt x="30" y="6"/>
                      <a:pt x="32" y="6"/>
                      <a:pt x="32" y="6"/>
                    </a:cubicBezTo>
                    <a:cubicBezTo>
                      <a:pt x="34" y="9"/>
                      <a:pt x="34" y="11"/>
                      <a:pt x="31" y="12"/>
                    </a:cubicBezTo>
                    <a:cubicBezTo>
                      <a:pt x="30" y="12"/>
                      <a:pt x="28" y="12"/>
                      <a:pt x="27" y="12"/>
                    </a:cubicBezTo>
                    <a:cubicBezTo>
                      <a:pt x="27" y="12"/>
                      <a:pt x="27" y="13"/>
                      <a:pt x="27" y="13"/>
                    </a:cubicBezTo>
                    <a:cubicBezTo>
                      <a:pt x="28" y="13"/>
                      <a:pt x="30" y="14"/>
                      <a:pt x="31" y="15"/>
                    </a:cubicBezTo>
                    <a:cubicBezTo>
                      <a:pt x="33" y="18"/>
                      <a:pt x="30" y="19"/>
                      <a:pt x="28" y="20"/>
                    </a:cubicBezTo>
                    <a:cubicBezTo>
                      <a:pt x="27" y="21"/>
                      <a:pt x="26" y="19"/>
                      <a:pt x="25" y="21"/>
                    </a:cubicBezTo>
                    <a:cubicBezTo>
                      <a:pt x="25" y="21"/>
                      <a:pt x="26" y="22"/>
                      <a:pt x="27" y="22"/>
                    </a:cubicBezTo>
                    <a:cubicBezTo>
                      <a:pt x="29" y="25"/>
                      <a:pt x="27" y="29"/>
                      <a:pt x="27" y="32"/>
                    </a:cubicBezTo>
                    <a:cubicBezTo>
                      <a:pt x="25" y="33"/>
                      <a:pt x="24" y="30"/>
                      <a:pt x="22" y="31"/>
                    </a:cubicBezTo>
                    <a:cubicBezTo>
                      <a:pt x="22" y="32"/>
                      <a:pt x="23" y="33"/>
                      <a:pt x="23" y="33"/>
                    </a:cubicBezTo>
                    <a:cubicBezTo>
                      <a:pt x="27" y="34"/>
                      <a:pt x="26" y="36"/>
                      <a:pt x="24" y="37"/>
                    </a:cubicBezTo>
                    <a:cubicBezTo>
                      <a:pt x="21" y="38"/>
                      <a:pt x="23" y="39"/>
                      <a:pt x="24" y="40"/>
                    </a:cubicBezTo>
                    <a:cubicBezTo>
                      <a:pt x="23" y="43"/>
                      <a:pt x="25" y="46"/>
                      <a:pt x="21" y="48"/>
                    </a:cubicBezTo>
                    <a:cubicBezTo>
                      <a:pt x="20" y="48"/>
                      <a:pt x="19" y="48"/>
                      <a:pt x="17" y="47"/>
                    </a:cubicBezTo>
                    <a:cubicBezTo>
                      <a:pt x="19" y="51"/>
                      <a:pt x="23" y="50"/>
                      <a:pt x="25" y="53"/>
                    </a:cubicBezTo>
                    <a:cubicBezTo>
                      <a:pt x="19" y="53"/>
                      <a:pt x="15" y="51"/>
                      <a:pt x="10" y="50"/>
                    </a:cubicBezTo>
                    <a:cubicBezTo>
                      <a:pt x="12" y="53"/>
                      <a:pt x="16" y="53"/>
                      <a:pt x="18" y="55"/>
                    </a:cubicBezTo>
                    <a:cubicBezTo>
                      <a:pt x="18" y="55"/>
                      <a:pt x="18" y="56"/>
                      <a:pt x="17" y="57"/>
                    </a:cubicBezTo>
                    <a:cubicBezTo>
                      <a:pt x="14" y="60"/>
                      <a:pt x="2" y="55"/>
                      <a:pt x="1" y="51"/>
                    </a:cubicBezTo>
                    <a:cubicBezTo>
                      <a:pt x="1" y="49"/>
                      <a:pt x="0" y="48"/>
                      <a:pt x="1" y="46"/>
                    </a:cubicBezTo>
                    <a:cubicBezTo>
                      <a:pt x="2" y="46"/>
                      <a:pt x="3" y="48"/>
                      <a:pt x="4" y="46"/>
                    </a:cubicBezTo>
                    <a:cubicBezTo>
                      <a:pt x="4" y="46"/>
                      <a:pt x="3" y="45"/>
                      <a:pt x="3" y="45"/>
                    </a:cubicBezTo>
                    <a:cubicBezTo>
                      <a:pt x="3" y="42"/>
                      <a:pt x="3" y="42"/>
                      <a:pt x="7" y="42"/>
                    </a:cubicBezTo>
                    <a:cubicBezTo>
                      <a:pt x="2" y="40"/>
                      <a:pt x="1" y="39"/>
                      <a:pt x="3" y="37"/>
                    </a:cubicBezTo>
                    <a:cubicBezTo>
                      <a:pt x="3" y="36"/>
                      <a:pt x="4" y="37"/>
                      <a:pt x="4" y="36"/>
                    </a:cubicBezTo>
                    <a:cubicBezTo>
                      <a:pt x="3" y="36"/>
                      <a:pt x="2" y="35"/>
                      <a:pt x="1" y="35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0" y="32"/>
                      <a:pt x="1" y="32"/>
                      <a:pt x="2" y="32"/>
                    </a:cubicBezTo>
                    <a:cubicBezTo>
                      <a:pt x="6" y="30"/>
                      <a:pt x="6" y="30"/>
                      <a:pt x="9" y="32"/>
                    </a:cubicBezTo>
                    <a:cubicBezTo>
                      <a:pt x="10" y="31"/>
                      <a:pt x="11" y="29"/>
                      <a:pt x="12" y="28"/>
                    </a:cubicBezTo>
                    <a:cubicBezTo>
                      <a:pt x="14" y="28"/>
                      <a:pt x="13" y="27"/>
                      <a:pt x="13" y="26"/>
                    </a:cubicBezTo>
                    <a:close/>
                  </a:path>
                </a:pathLst>
              </a:custGeom>
              <a:solidFill>
                <a:srgbClr val="DE8C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8" name="Freeform 480">
                <a:extLst>
                  <a:ext uri="{FF2B5EF4-FFF2-40B4-BE49-F238E27FC236}">
                    <a16:creationId xmlns:a16="http://schemas.microsoft.com/office/drawing/2014/main" id="{BB1B86BE-4950-41E4-4DA5-CB8563159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7" y="741"/>
                <a:ext cx="38" cy="26"/>
              </a:xfrm>
              <a:custGeom>
                <a:avLst/>
                <a:gdLst>
                  <a:gd name="T0" fmla="*/ 10 w 16"/>
                  <a:gd name="T1" fmla="*/ 3 h 11"/>
                  <a:gd name="T2" fmla="*/ 12 w 16"/>
                  <a:gd name="T3" fmla="*/ 6 h 11"/>
                  <a:gd name="T4" fmla="*/ 16 w 16"/>
                  <a:gd name="T5" fmla="*/ 8 h 11"/>
                  <a:gd name="T6" fmla="*/ 12 w 16"/>
                  <a:gd name="T7" fmla="*/ 8 h 11"/>
                  <a:gd name="T8" fmla="*/ 10 w 16"/>
                  <a:gd name="T9" fmla="*/ 11 h 11"/>
                  <a:gd name="T10" fmla="*/ 6 w 16"/>
                  <a:gd name="T11" fmla="*/ 9 h 11"/>
                  <a:gd name="T12" fmla="*/ 5 w 16"/>
                  <a:gd name="T13" fmla="*/ 5 h 11"/>
                  <a:gd name="T14" fmla="*/ 8 w 16"/>
                  <a:gd name="T15" fmla="*/ 0 h 11"/>
                  <a:gd name="T16" fmla="*/ 8 w 16"/>
                  <a:gd name="T17" fmla="*/ 0 h 11"/>
                  <a:gd name="T18" fmla="*/ 10 w 16"/>
                  <a:gd name="T19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1">
                    <a:moveTo>
                      <a:pt x="10" y="3"/>
                    </a:moveTo>
                    <a:cubicBezTo>
                      <a:pt x="7" y="5"/>
                      <a:pt x="11" y="5"/>
                      <a:pt x="12" y="6"/>
                    </a:cubicBezTo>
                    <a:cubicBezTo>
                      <a:pt x="13" y="7"/>
                      <a:pt x="16" y="6"/>
                      <a:pt x="16" y="8"/>
                    </a:cubicBezTo>
                    <a:cubicBezTo>
                      <a:pt x="15" y="11"/>
                      <a:pt x="13" y="8"/>
                      <a:pt x="12" y="8"/>
                    </a:cubicBezTo>
                    <a:cubicBezTo>
                      <a:pt x="10" y="9"/>
                      <a:pt x="10" y="10"/>
                      <a:pt x="10" y="11"/>
                    </a:cubicBezTo>
                    <a:cubicBezTo>
                      <a:pt x="8" y="10"/>
                      <a:pt x="7" y="10"/>
                      <a:pt x="6" y="9"/>
                    </a:cubicBezTo>
                    <a:cubicBezTo>
                      <a:pt x="4" y="8"/>
                      <a:pt x="0" y="8"/>
                      <a:pt x="5" y="5"/>
                    </a:cubicBezTo>
                    <a:cubicBezTo>
                      <a:pt x="7" y="4"/>
                      <a:pt x="5" y="1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11" y="1"/>
                      <a:pt x="10" y="3"/>
                    </a:cubicBezTo>
                    <a:close/>
                  </a:path>
                </a:pathLst>
              </a:custGeom>
              <a:solidFill>
                <a:srgbClr val="B556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49" name="Freeform 481">
                <a:extLst>
                  <a:ext uri="{FF2B5EF4-FFF2-40B4-BE49-F238E27FC236}">
                    <a16:creationId xmlns:a16="http://schemas.microsoft.com/office/drawing/2014/main" id="{EFCAE824-FAAF-BA9B-2A15-DE4E975CC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8" y="2975"/>
                <a:ext cx="60" cy="54"/>
              </a:xfrm>
              <a:custGeom>
                <a:avLst/>
                <a:gdLst>
                  <a:gd name="T0" fmla="*/ 2 w 25"/>
                  <a:gd name="T1" fmla="*/ 17 h 23"/>
                  <a:gd name="T2" fmla="*/ 20 w 25"/>
                  <a:gd name="T3" fmla="*/ 3 h 23"/>
                  <a:gd name="T4" fmla="*/ 23 w 25"/>
                  <a:gd name="T5" fmla="*/ 2 h 23"/>
                  <a:gd name="T6" fmla="*/ 22 w 25"/>
                  <a:gd name="T7" fmla="*/ 5 h 23"/>
                  <a:gd name="T8" fmla="*/ 20 w 25"/>
                  <a:gd name="T9" fmla="*/ 7 h 23"/>
                  <a:gd name="T10" fmla="*/ 14 w 25"/>
                  <a:gd name="T11" fmla="*/ 13 h 23"/>
                  <a:gd name="T12" fmla="*/ 4 w 25"/>
                  <a:gd name="T13" fmla="*/ 21 h 23"/>
                  <a:gd name="T14" fmla="*/ 2 w 25"/>
                  <a:gd name="T15" fmla="*/ 23 h 23"/>
                  <a:gd name="T16" fmla="*/ 2 w 25"/>
                  <a:gd name="T17" fmla="*/ 1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23">
                    <a:moveTo>
                      <a:pt x="2" y="17"/>
                    </a:moveTo>
                    <a:cubicBezTo>
                      <a:pt x="8" y="13"/>
                      <a:pt x="14" y="8"/>
                      <a:pt x="20" y="3"/>
                    </a:cubicBezTo>
                    <a:cubicBezTo>
                      <a:pt x="20" y="3"/>
                      <a:pt x="21" y="0"/>
                      <a:pt x="23" y="2"/>
                    </a:cubicBezTo>
                    <a:cubicBezTo>
                      <a:pt x="25" y="4"/>
                      <a:pt x="21" y="4"/>
                      <a:pt x="22" y="5"/>
                    </a:cubicBezTo>
                    <a:cubicBezTo>
                      <a:pt x="22" y="6"/>
                      <a:pt x="21" y="6"/>
                      <a:pt x="20" y="7"/>
                    </a:cubicBezTo>
                    <a:cubicBezTo>
                      <a:pt x="17" y="8"/>
                      <a:pt x="16" y="11"/>
                      <a:pt x="14" y="13"/>
                    </a:cubicBezTo>
                    <a:cubicBezTo>
                      <a:pt x="11" y="16"/>
                      <a:pt x="9" y="20"/>
                      <a:pt x="4" y="21"/>
                    </a:cubicBezTo>
                    <a:cubicBezTo>
                      <a:pt x="4" y="22"/>
                      <a:pt x="3" y="23"/>
                      <a:pt x="2" y="23"/>
                    </a:cubicBezTo>
                    <a:cubicBezTo>
                      <a:pt x="0" y="21"/>
                      <a:pt x="4" y="19"/>
                      <a:pt x="2" y="17"/>
                    </a:cubicBezTo>
                    <a:close/>
                  </a:path>
                </a:pathLst>
              </a:custGeom>
              <a:solidFill>
                <a:srgbClr val="180F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0" name="Freeform 482">
                <a:extLst>
                  <a:ext uri="{FF2B5EF4-FFF2-40B4-BE49-F238E27FC236}">
                    <a16:creationId xmlns:a16="http://schemas.microsoft.com/office/drawing/2014/main" id="{9AD8790D-FB1E-69EF-FE6D-A907D8EC81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3025"/>
                <a:ext cx="36" cy="30"/>
              </a:xfrm>
              <a:custGeom>
                <a:avLst/>
                <a:gdLst>
                  <a:gd name="T0" fmla="*/ 11 w 15"/>
                  <a:gd name="T1" fmla="*/ 2 h 13"/>
                  <a:gd name="T2" fmla="*/ 13 w 15"/>
                  <a:gd name="T3" fmla="*/ 0 h 13"/>
                  <a:gd name="T4" fmla="*/ 15 w 15"/>
                  <a:gd name="T5" fmla="*/ 0 h 13"/>
                  <a:gd name="T6" fmla="*/ 0 w 15"/>
                  <a:gd name="T7" fmla="*/ 13 h 13"/>
                  <a:gd name="T8" fmla="*/ 11 w 15"/>
                  <a:gd name="T9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11" y="2"/>
                    </a:moveTo>
                    <a:cubicBezTo>
                      <a:pt x="11" y="1"/>
                      <a:pt x="12" y="1"/>
                      <a:pt x="13" y="0"/>
                    </a:cubicBezTo>
                    <a:cubicBezTo>
                      <a:pt x="14" y="0"/>
                      <a:pt x="15" y="0"/>
                      <a:pt x="15" y="0"/>
                    </a:cubicBezTo>
                    <a:cubicBezTo>
                      <a:pt x="11" y="5"/>
                      <a:pt x="6" y="9"/>
                      <a:pt x="0" y="13"/>
                    </a:cubicBezTo>
                    <a:cubicBezTo>
                      <a:pt x="2" y="7"/>
                      <a:pt x="7" y="5"/>
                      <a:pt x="11" y="2"/>
                    </a:cubicBezTo>
                    <a:close/>
                  </a:path>
                </a:pathLst>
              </a:custGeom>
              <a:solidFill>
                <a:srgbClr val="987D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1" name="Freeform 483">
                <a:extLst>
                  <a:ext uri="{FF2B5EF4-FFF2-40B4-BE49-F238E27FC236}">
                    <a16:creationId xmlns:a16="http://schemas.microsoft.com/office/drawing/2014/main" id="{09BAFE11-7C37-7BBF-A230-540361DF3D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1" y="1449"/>
                <a:ext cx="22" cy="12"/>
              </a:xfrm>
              <a:custGeom>
                <a:avLst/>
                <a:gdLst>
                  <a:gd name="T0" fmla="*/ 9 w 9"/>
                  <a:gd name="T1" fmla="*/ 5 h 5"/>
                  <a:gd name="T2" fmla="*/ 0 w 9"/>
                  <a:gd name="T3" fmla="*/ 0 h 5"/>
                  <a:gd name="T4" fmla="*/ 9 w 9"/>
                  <a:gd name="T5" fmla="*/ 4 h 5"/>
                  <a:gd name="T6" fmla="*/ 9 w 9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5">
                    <a:moveTo>
                      <a:pt x="9" y="5"/>
                    </a:moveTo>
                    <a:cubicBezTo>
                      <a:pt x="6" y="4"/>
                      <a:pt x="4" y="2"/>
                      <a:pt x="0" y="0"/>
                    </a:cubicBezTo>
                    <a:cubicBezTo>
                      <a:pt x="4" y="0"/>
                      <a:pt x="7" y="3"/>
                      <a:pt x="9" y="4"/>
                    </a:cubicBezTo>
                    <a:cubicBezTo>
                      <a:pt x="9" y="4"/>
                      <a:pt x="9" y="4"/>
                      <a:pt x="9" y="5"/>
                    </a:cubicBezTo>
                    <a:close/>
                  </a:path>
                </a:pathLst>
              </a:custGeom>
              <a:solidFill>
                <a:srgbClr val="604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2" name="Freeform 484">
                <a:extLst>
                  <a:ext uri="{FF2B5EF4-FFF2-40B4-BE49-F238E27FC236}">
                    <a16:creationId xmlns:a16="http://schemas.microsoft.com/office/drawing/2014/main" id="{A02A4191-664F-B295-07BC-BCC3026E9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5" y="1406"/>
                <a:ext cx="142" cy="197"/>
              </a:xfrm>
              <a:custGeom>
                <a:avLst/>
                <a:gdLst>
                  <a:gd name="T0" fmla="*/ 39 w 60"/>
                  <a:gd name="T1" fmla="*/ 41 h 83"/>
                  <a:gd name="T2" fmla="*/ 57 w 60"/>
                  <a:gd name="T3" fmla="*/ 54 h 83"/>
                  <a:gd name="T4" fmla="*/ 57 w 60"/>
                  <a:gd name="T5" fmla="*/ 60 h 83"/>
                  <a:gd name="T6" fmla="*/ 48 w 60"/>
                  <a:gd name="T7" fmla="*/ 55 h 83"/>
                  <a:gd name="T8" fmla="*/ 49 w 60"/>
                  <a:gd name="T9" fmla="*/ 57 h 83"/>
                  <a:gd name="T10" fmla="*/ 48 w 60"/>
                  <a:gd name="T11" fmla="*/ 62 h 83"/>
                  <a:gd name="T12" fmla="*/ 49 w 60"/>
                  <a:gd name="T13" fmla="*/ 64 h 83"/>
                  <a:gd name="T14" fmla="*/ 46 w 60"/>
                  <a:gd name="T15" fmla="*/ 66 h 83"/>
                  <a:gd name="T16" fmla="*/ 34 w 60"/>
                  <a:gd name="T17" fmla="*/ 64 h 83"/>
                  <a:gd name="T18" fmla="*/ 31 w 60"/>
                  <a:gd name="T19" fmla="*/ 62 h 83"/>
                  <a:gd name="T20" fmla="*/ 48 w 60"/>
                  <a:gd name="T21" fmla="*/ 76 h 83"/>
                  <a:gd name="T22" fmla="*/ 49 w 60"/>
                  <a:gd name="T23" fmla="*/ 81 h 83"/>
                  <a:gd name="T24" fmla="*/ 44 w 60"/>
                  <a:gd name="T25" fmla="*/ 81 h 83"/>
                  <a:gd name="T26" fmla="*/ 35 w 60"/>
                  <a:gd name="T27" fmla="*/ 74 h 83"/>
                  <a:gd name="T28" fmla="*/ 27 w 60"/>
                  <a:gd name="T29" fmla="*/ 67 h 83"/>
                  <a:gd name="T30" fmla="*/ 30 w 60"/>
                  <a:gd name="T31" fmla="*/ 70 h 83"/>
                  <a:gd name="T32" fmla="*/ 28 w 60"/>
                  <a:gd name="T33" fmla="*/ 71 h 83"/>
                  <a:gd name="T34" fmla="*/ 19 w 60"/>
                  <a:gd name="T35" fmla="*/ 67 h 83"/>
                  <a:gd name="T36" fmla="*/ 19 w 60"/>
                  <a:gd name="T37" fmla="*/ 67 h 83"/>
                  <a:gd name="T38" fmla="*/ 17 w 60"/>
                  <a:gd name="T39" fmla="*/ 65 h 83"/>
                  <a:gd name="T40" fmla="*/ 15 w 60"/>
                  <a:gd name="T41" fmla="*/ 60 h 83"/>
                  <a:gd name="T42" fmla="*/ 15 w 60"/>
                  <a:gd name="T43" fmla="*/ 58 h 83"/>
                  <a:gd name="T44" fmla="*/ 17 w 60"/>
                  <a:gd name="T45" fmla="*/ 56 h 83"/>
                  <a:gd name="T46" fmla="*/ 16 w 60"/>
                  <a:gd name="T47" fmla="*/ 53 h 83"/>
                  <a:gd name="T48" fmla="*/ 5 w 60"/>
                  <a:gd name="T49" fmla="*/ 45 h 83"/>
                  <a:gd name="T50" fmla="*/ 0 w 60"/>
                  <a:gd name="T51" fmla="*/ 40 h 83"/>
                  <a:gd name="T52" fmla="*/ 7 w 60"/>
                  <a:gd name="T53" fmla="*/ 42 h 83"/>
                  <a:gd name="T54" fmla="*/ 2 w 60"/>
                  <a:gd name="T55" fmla="*/ 37 h 83"/>
                  <a:gd name="T56" fmla="*/ 8 w 60"/>
                  <a:gd name="T57" fmla="*/ 36 h 83"/>
                  <a:gd name="T58" fmla="*/ 5 w 60"/>
                  <a:gd name="T59" fmla="*/ 29 h 83"/>
                  <a:gd name="T60" fmla="*/ 2 w 60"/>
                  <a:gd name="T61" fmla="*/ 21 h 83"/>
                  <a:gd name="T62" fmla="*/ 8 w 60"/>
                  <a:gd name="T63" fmla="*/ 21 h 83"/>
                  <a:gd name="T64" fmla="*/ 5 w 60"/>
                  <a:gd name="T65" fmla="*/ 17 h 83"/>
                  <a:gd name="T66" fmla="*/ 13 w 60"/>
                  <a:gd name="T67" fmla="*/ 18 h 83"/>
                  <a:gd name="T68" fmla="*/ 8 w 60"/>
                  <a:gd name="T69" fmla="*/ 8 h 83"/>
                  <a:gd name="T70" fmla="*/ 7 w 60"/>
                  <a:gd name="T71" fmla="*/ 6 h 83"/>
                  <a:gd name="T72" fmla="*/ 15 w 60"/>
                  <a:gd name="T73" fmla="*/ 3 h 83"/>
                  <a:gd name="T74" fmla="*/ 26 w 60"/>
                  <a:gd name="T75" fmla="*/ 8 h 83"/>
                  <a:gd name="T76" fmla="*/ 20 w 60"/>
                  <a:gd name="T77" fmla="*/ 17 h 83"/>
                  <a:gd name="T78" fmla="*/ 19 w 60"/>
                  <a:gd name="T79" fmla="*/ 24 h 83"/>
                  <a:gd name="T80" fmla="*/ 19 w 60"/>
                  <a:gd name="T81" fmla="*/ 27 h 83"/>
                  <a:gd name="T82" fmla="*/ 37 w 60"/>
                  <a:gd name="T83" fmla="*/ 42 h 83"/>
                  <a:gd name="T84" fmla="*/ 39 w 60"/>
                  <a:gd name="T85" fmla="*/ 41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0" h="83">
                    <a:moveTo>
                      <a:pt x="39" y="41"/>
                    </a:moveTo>
                    <a:cubicBezTo>
                      <a:pt x="46" y="44"/>
                      <a:pt x="52" y="49"/>
                      <a:pt x="57" y="54"/>
                    </a:cubicBezTo>
                    <a:cubicBezTo>
                      <a:pt x="59" y="56"/>
                      <a:pt x="60" y="59"/>
                      <a:pt x="57" y="60"/>
                    </a:cubicBezTo>
                    <a:cubicBezTo>
                      <a:pt x="52" y="61"/>
                      <a:pt x="51" y="57"/>
                      <a:pt x="48" y="55"/>
                    </a:cubicBezTo>
                    <a:cubicBezTo>
                      <a:pt x="49" y="55"/>
                      <a:pt x="49" y="56"/>
                      <a:pt x="49" y="57"/>
                    </a:cubicBezTo>
                    <a:cubicBezTo>
                      <a:pt x="50" y="59"/>
                      <a:pt x="47" y="60"/>
                      <a:pt x="48" y="62"/>
                    </a:cubicBezTo>
                    <a:cubicBezTo>
                      <a:pt x="48" y="62"/>
                      <a:pt x="48" y="63"/>
                      <a:pt x="49" y="64"/>
                    </a:cubicBezTo>
                    <a:cubicBezTo>
                      <a:pt x="49" y="66"/>
                      <a:pt x="48" y="66"/>
                      <a:pt x="46" y="66"/>
                    </a:cubicBezTo>
                    <a:cubicBezTo>
                      <a:pt x="42" y="66"/>
                      <a:pt x="38" y="66"/>
                      <a:pt x="34" y="64"/>
                    </a:cubicBezTo>
                    <a:cubicBezTo>
                      <a:pt x="33" y="64"/>
                      <a:pt x="32" y="62"/>
                      <a:pt x="31" y="62"/>
                    </a:cubicBezTo>
                    <a:cubicBezTo>
                      <a:pt x="37" y="66"/>
                      <a:pt x="43" y="71"/>
                      <a:pt x="48" y="76"/>
                    </a:cubicBezTo>
                    <a:cubicBezTo>
                      <a:pt x="49" y="78"/>
                      <a:pt x="51" y="79"/>
                      <a:pt x="49" y="81"/>
                    </a:cubicBezTo>
                    <a:cubicBezTo>
                      <a:pt x="47" y="83"/>
                      <a:pt x="45" y="83"/>
                      <a:pt x="44" y="81"/>
                    </a:cubicBezTo>
                    <a:cubicBezTo>
                      <a:pt x="42" y="77"/>
                      <a:pt x="38" y="77"/>
                      <a:pt x="35" y="74"/>
                    </a:cubicBezTo>
                    <a:cubicBezTo>
                      <a:pt x="33" y="72"/>
                      <a:pt x="30" y="69"/>
                      <a:pt x="27" y="67"/>
                    </a:cubicBezTo>
                    <a:cubicBezTo>
                      <a:pt x="28" y="68"/>
                      <a:pt x="29" y="69"/>
                      <a:pt x="30" y="70"/>
                    </a:cubicBezTo>
                    <a:cubicBezTo>
                      <a:pt x="30" y="71"/>
                      <a:pt x="30" y="72"/>
                      <a:pt x="28" y="71"/>
                    </a:cubicBezTo>
                    <a:cubicBezTo>
                      <a:pt x="25" y="71"/>
                      <a:pt x="22" y="69"/>
                      <a:pt x="19" y="67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18" y="67"/>
                      <a:pt x="18" y="66"/>
                      <a:pt x="17" y="65"/>
                    </a:cubicBezTo>
                    <a:cubicBezTo>
                      <a:pt x="16" y="64"/>
                      <a:pt x="16" y="62"/>
                      <a:pt x="15" y="60"/>
                    </a:cubicBezTo>
                    <a:cubicBezTo>
                      <a:pt x="15" y="59"/>
                      <a:pt x="14" y="59"/>
                      <a:pt x="15" y="58"/>
                    </a:cubicBezTo>
                    <a:cubicBezTo>
                      <a:pt x="16" y="57"/>
                      <a:pt x="16" y="56"/>
                      <a:pt x="17" y="56"/>
                    </a:cubicBezTo>
                    <a:cubicBezTo>
                      <a:pt x="19" y="55"/>
                      <a:pt x="17" y="54"/>
                      <a:pt x="16" y="53"/>
                    </a:cubicBezTo>
                    <a:cubicBezTo>
                      <a:pt x="12" y="51"/>
                      <a:pt x="10" y="47"/>
                      <a:pt x="5" y="45"/>
                    </a:cubicBezTo>
                    <a:cubicBezTo>
                      <a:pt x="3" y="45"/>
                      <a:pt x="1" y="43"/>
                      <a:pt x="0" y="40"/>
                    </a:cubicBezTo>
                    <a:cubicBezTo>
                      <a:pt x="3" y="39"/>
                      <a:pt x="4" y="43"/>
                      <a:pt x="7" y="42"/>
                    </a:cubicBezTo>
                    <a:cubicBezTo>
                      <a:pt x="7" y="39"/>
                      <a:pt x="4" y="39"/>
                      <a:pt x="2" y="37"/>
                    </a:cubicBezTo>
                    <a:cubicBezTo>
                      <a:pt x="4" y="37"/>
                      <a:pt x="6" y="38"/>
                      <a:pt x="8" y="36"/>
                    </a:cubicBezTo>
                    <a:cubicBezTo>
                      <a:pt x="3" y="35"/>
                      <a:pt x="4" y="32"/>
                      <a:pt x="5" y="29"/>
                    </a:cubicBezTo>
                    <a:cubicBezTo>
                      <a:pt x="5" y="26"/>
                      <a:pt x="3" y="24"/>
                      <a:pt x="2" y="21"/>
                    </a:cubicBezTo>
                    <a:cubicBezTo>
                      <a:pt x="4" y="19"/>
                      <a:pt x="6" y="21"/>
                      <a:pt x="8" y="21"/>
                    </a:cubicBezTo>
                    <a:cubicBezTo>
                      <a:pt x="8" y="19"/>
                      <a:pt x="6" y="19"/>
                      <a:pt x="5" y="17"/>
                    </a:cubicBezTo>
                    <a:cubicBezTo>
                      <a:pt x="8" y="16"/>
                      <a:pt x="10" y="19"/>
                      <a:pt x="13" y="18"/>
                    </a:cubicBezTo>
                    <a:cubicBezTo>
                      <a:pt x="11" y="15"/>
                      <a:pt x="2" y="15"/>
                      <a:pt x="8" y="8"/>
                    </a:cubicBezTo>
                    <a:cubicBezTo>
                      <a:pt x="9" y="7"/>
                      <a:pt x="6" y="6"/>
                      <a:pt x="7" y="6"/>
                    </a:cubicBezTo>
                    <a:cubicBezTo>
                      <a:pt x="10" y="6"/>
                      <a:pt x="11" y="0"/>
                      <a:pt x="15" y="3"/>
                    </a:cubicBezTo>
                    <a:cubicBezTo>
                      <a:pt x="18" y="5"/>
                      <a:pt x="22" y="6"/>
                      <a:pt x="26" y="8"/>
                    </a:cubicBezTo>
                    <a:cubicBezTo>
                      <a:pt x="21" y="9"/>
                      <a:pt x="19" y="12"/>
                      <a:pt x="20" y="17"/>
                    </a:cubicBezTo>
                    <a:cubicBezTo>
                      <a:pt x="21" y="20"/>
                      <a:pt x="24" y="22"/>
                      <a:pt x="19" y="24"/>
                    </a:cubicBezTo>
                    <a:cubicBezTo>
                      <a:pt x="18" y="25"/>
                      <a:pt x="19" y="27"/>
                      <a:pt x="19" y="27"/>
                    </a:cubicBezTo>
                    <a:cubicBezTo>
                      <a:pt x="24" y="33"/>
                      <a:pt x="30" y="39"/>
                      <a:pt x="37" y="42"/>
                    </a:cubicBezTo>
                    <a:cubicBezTo>
                      <a:pt x="38" y="42"/>
                      <a:pt x="39" y="43"/>
                      <a:pt x="39" y="41"/>
                    </a:cubicBezTo>
                    <a:close/>
                  </a:path>
                </a:pathLst>
              </a:custGeom>
              <a:solidFill>
                <a:srgbClr val="096E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3" name="Freeform 485">
                <a:extLst>
                  <a:ext uri="{FF2B5EF4-FFF2-40B4-BE49-F238E27FC236}">
                    <a16:creationId xmlns:a16="http://schemas.microsoft.com/office/drawing/2014/main" id="{2EF373B8-5C29-6A84-15C2-AE0D84F734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1347"/>
                <a:ext cx="95" cy="76"/>
              </a:xfrm>
              <a:custGeom>
                <a:avLst/>
                <a:gdLst>
                  <a:gd name="T0" fmla="*/ 18 w 40"/>
                  <a:gd name="T1" fmla="*/ 32 h 32"/>
                  <a:gd name="T2" fmla="*/ 3 w 40"/>
                  <a:gd name="T3" fmla="*/ 25 h 32"/>
                  <a:gd name="T4" fmla="*/ 1 w 40"/>
                  <a:gd name="T5" fmla="*/ 22 h 32"/>
                  <a:gd name="T6" fmla="*/ 5 w 40"/>
                  <a:gd name="T7" fmla="*/ 22 h 32"/>
                  <a:gd name="T8" fmla="*/ 16 w 40"/>
                  <a:gd name="T9" fmla="*/ 25 h 32"/>
                  <a:gd name="T10" fmla="*/ 9 w 40"/>
                  <a:gd name="T11" fmla="*/ 21 h 32"/>
                  <a:gd name="T12" fmla="*/ 6 w 40"/>
                  <a:gd name="T13" fmla="*/ 17 h 32"/>
                  <a:gd name="T14" fmla="*/ 11 w 40"/>
                  <a:gd name="T15" fmla="*/ 16 h 32"/>
                  <a:gd name="T16" fmla="*/ 18 w 40"/>
                  <a:gd name="T17" fmla="*/ 15 h 32"/>
                  <a:gd name="T18" fmla="*/ 14 w 40"/>
                  <a:gd name="T19" fmla="*/ 10 h 32"/>
                  <a:gd name="T20" fmla="*/ 23 w 40"/>
                  <a:gd name="T21" fmla="*/ 12 h 32"/>
                  <a:gd name="T22" fmla="*/ 21 w 40"/>
                  <a:gd name="T23" fmla="*/ 10 h 32"/>
                  <a:gd name="T24" fmla="*/ 18 w 40"/>
                  <a:gd name="T25" fmla="*/ 6 h 32"/>
                  <a:gd name="T26" fmla="*/ 23 w 40"/>
                  <a:gd name="T27" fmla="*/ 3 h 32"/>
                  <a:gd name="T28" fmla="*/ 26 w 40"/>
                  <a:gd name="T29" fmla="*/ 1 h 32"/>
                  <a:gd name="T30" fmla="*/ 30 w 40"/>
                  <a:gd name="T31" fmla="*/ 2 h 32"/>
                  <a:gd name="T32" fmla="*/ 37 w 40"/>
                  <a:gd name="T33" fmla="*/ 6 h 32"/>
                  <a:gd name="T34" fmla="*/ 39 w 40"/>
                  <a:gd name="T35" fmla="*/ 5 h 32"/>
                  <a:gd name="T36" fmla="*/ 40 w 40"/>
                  <a:gd name="T37" fmla="*/ 5 h 32"/>
                  <a:gd name="T38" fmla="*/ 37 w 40"/>
                  <a:gd name="T39" fmla="*/ 11 h 32"/>
                  <a:gd name="T40" fmla="*/ 34 w 40"/>
                  <a:gd name="T41" fmla="*/ 18 h 32"/>
                  <a:gd name="T42" fmla="*/ 31 w 40"/>
                  <a:gd name="T43" fmla="*/ 20 h 32"/>
                  <a:gd name="T44" fmla="*/ 26 w 40"/>
                  <a:gd name="T45" fmla="*/ 23 h 32"/>
                  <a:gd name="T46" fmla="*/ 18 w 40"/>
                  <a:gd name="T4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0" h="32">
                    <a:moveTo>
                      <a:pt x="18" y="32"/>
                    </a:moveTo>
                    <a:cubicBezTo>
                      <a:pt x="13" y="29"/>
                      <a:pt x="8" y="27"/>
                      <a:pt x="3" y="25"/>
                    </a:cubicBezTo>
                    <a:cubicBezTo>
                      <a:pt x="2" y="25"/>
                      <a:pt x="0" y="24"/>
                      <a:pt x="1" y="22"/>
                    </a:cubicBezTo>
                    <a:cubicBezTo>
                      <a:pt x="2" y="20"/>
                      <a:pt x="3" y="21"/>
                      <a:pt x="5" y="22"/>
                    </a:cubicBezTo>
                    <a:cubicBezTo>
                      <a:pt x="8" y="23"/>
                      <a:pt x="12" y="24"/>
                      <a:pt x="16" y="25"/>
                    </a:cubicBezTo>
                    <a:cubicBezTo>
                      <a:pt x="14" y="23"/>
                      <a:pt x="11" y="22"/>
                      <a:pt x="9" y="21"/>
                    </a:cubicBezTo>
                    <a:cubicBezTo>
                      <a:pt x="8" y="19"/>
                      <a:pt x="5" y="19"/>
                      <a:pt x="6" y="17"/>
                    </a:cubicBezTo>
                    <a:cubicBezTo>
                      <a:pt x="7" y="15"/>
                      <a:pt x="9" y="15"/>
                      <a:pt x="11" y="16"/>
                    </a:cubicBezTo>
                    <a:cubicBezTo>
                      <a:pt x="14" y="17"/>
                      <a:pt x="15" y="13"/>
                      <a:pt x="18" y="15"/>
                    </a:cubicBezTo>
                    <a:cubicBezTo>
                      <a:pt x="19" y="12"/>
                      <a:pt x="17" y="11"/>
                      <a:pt x="14" y="10"/>
                    </a:cubicBezTo>
                    <a:cubicBezTo>
                      <a:pt x="18" y="10"/>
                      <a:pt x="20" y="12"/>
                      <a:pt x="23" y="12"/>
                    </a:cubicBezTo>
                    <a:cubicBezTo>
                      <a:pt x="23" y="11"/>
                      <a:pt x="22" y="10"/>
                      <a:pt x="21" y="10"/>
                    </a:cubicBezTo>
                    <a:cubicBezTo>
                      <a:pt x="20" y="9"/>
                      <a:pt x="17" y="8"/>
                      <a:pt x="18" y="6"/>
                    </a:cubicBezTo>
                    <a:cubicBezTo>
                      <a:pt x="18" y="4"/>
                      <a:pt x="21" y="4"/>
                      <a:pt x="23" y="3"/>
                    </a:cubicBezTo>
                    <a:cubicBezTo>
                      <a:pt x="24" y="3"/>
                      <a:pt x="27" y="5"/>
                      <a:pt x="26" y="1"/>
                    </a:cubicBezTo>
                    <a:cubicBezTo>
                      <a:pt x="26" y="0"/>
                      <a:pt x="29" y="1"/>
                      <a:pt x="30" y="2"/>
                    </a:cubicBezTo>
                    <a:cubicBezTo>
                      <a:pt x="32" y="3"/>
                      <a:pt x="35" y="4"/>
                      <a:pt x="37" y="6"/>
                    </a:cubicBezTo>
                    <a:cubicBezTo>
                      <a:pt x="38" y="7"/>
                      <a:pt x="39" y="6"/>
                      <a:pt x="39" y="5"/>
                    </a:cubicBezTo>
                    <a:cubicBezTo>
                      <a:pt x="39" y="5"/>
                      <a:pt x="39" y="5"/>
                      <a:pt x="40" y="5"/>
                    </a:cubicBezTo>
                    <a:cubicBezTo>
                      <a:pt x="40" y="7"/>
                      <a:pt x="39" y="9"/>
                      <a:pt x="37" y="11"/>
                    </a:cubicBezTo>
                    <a:cubicBezTo>
                      <a:pt x="35" y="13"/>
                      <a:pt x="32" y="14"/>
                      <a:pt x="34" y="18"/>
                    </a:cubicBezTo>
                    <a:cubicBezTo>
                      <a:pt x="36" y="20"/>
                      <a:pt x="33" y="21"/>
                      <a:pt x="31" y="20"/>
                    </a:cubicBezTo>
                    <a:cubicBezTo>
                      <a:pt x="28" y="19"/>
                      <a:pt x="27" y="20"/>
                      <a:pt x="26" y="23"/>
                    </a:cubicBezTo>
                    <a:cubicBezTo>
                      <a:pt x="25" y="27"/>
                      <a:pt x="22" y="30"/>
                      <a:pt x="18" y="32"/>
                    </a:cubicBezTo>
                    <a:close/>
                  </a:path>
                </a:pathLst>
              </a:custGeom>
              <a:solidFill>
                <a:srgbClr val="106C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4" name="Freeform 486">
                <a:extLst>
                  <a:ext uri="{FF2B5EF4-FFF2-40B4-BE49-F238E27FC236}">
                    <a16:creationId xmlns:a16="http://schemas.microsoft.com/office/drawing/2014/main" id="{D6C9CEBA-50BB-44A8-D2F4-3F749176A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3" y="1458"/>
                <a:ext cx="87" cy="95"/>
              </a:xfrm>
              <a:custGeom>
                <a:avLst/>
                <a:gdLst>
                  <a:gd name="T0" fmla="*/ 33 w 37"/>
                  <a:gd name="T1" fmla="*/ 40 h 40"/>
                  <a:gd name="T2" fmla="*/ 32 w 37"/>
                  <a:gd name="T3" fmla="*/ 40 h 40"/>
                  <a:gd name="T4" fmla="*/ 21 w 37"/>
                  <a:gd name="T5" fmla="*/ 31 h 40"/>
                  <a:gd name="T6" fmla="*/ 4 w 37"/>
                  <a:gd name="T7" fmla="*/ 17 h 40"/>
                  <a:gd name="T8" fmla="*/ 0 w 37"/>
                  <a:gd name="T9" fmla="*/ 13 h 40"/>
                  <a:gd name="T10" fmla="*/ 5 w 37"/>
                  <a:gd name="T11" fmla="*/ 8 h 40"/>
                  <a:gd name="T12" fmla="*/ 7 w 37"/>
                  <a:gd name="T13" fmla="*/ 7 h 40"/>
                  <a:gd name="T14" fmla="*/ 14 w 37"/>
                  <a:gd name="T15" fmla="*/ 12 h 40"/>
                  <a:gd name="T16" fmla="*/ 12 w 37"/>
                  <a:gd name="T17" fmla="*/ 14 h 40"/>
                  <a:gd name="T18" fmla="*/ 20 w 37"/>
                  <a:gd name="T19" fmla="*/ 23 h 40"/>
                  <a:gd name="T20" fmla="*/ 18 w 37"/>
                  <a:gd name="T21" fmla="*/ 20 h 40"/>
                  <a:gd name="T22" fmla="*/ 17 w 37"/>
                  <a:gd name="T23" fmla="*/ 17 h 40"/>
                  <a:gd name="T24" fmla="*/ 21 w 37"/>
                  <a:gd name="T25" fmla="*/ 18 h 40"/>
                  <a:gd name="T26" fmla="*/ 8 w 37"/>
                  <a:gd name="T27" fmla="*/ 7 h 40"/>
                  <a:gd name="T28" fmla="*/ 7 w 37"/>
                  <a:gd name="T29" fmla="*/ 5 h 40"/>
                  <a:gd name="T30" fmla="*/ 9 w 37"/>
                  <a:gd name="T31" fmla="*/ 2 h 40"/>
                  <a:gd name="T32" fmla="*/ 16 w 37"/>
                  <a:gd name="T33" fmla="*/ 4 h 40"/>
                  <a:gd name="T34" fmla="*/ 29 w 37"/>
                  <a:gd name="T35" fmla="*/ 17 h 40"/>
                  <a:gd name="T36" fmla="*/ 32 w 37"/>
                  <a:gd name="T37" fmla="*/ 18 h 40"/>
                  <a:gd name="T38" fmla="*/ 33 w 37"/>
                  <a:gd name="T39" fmla="*/ 18 h 40"/>
                  <a:gd name="T40" fmla="*/ 35 w 37"/>
                  <a:gd name="T41" fmla="*/ 22 h 40"/>
                  <a:gd name="T42" fmla="*/ 33 w 37"/>
                  <a:gd name="T43" fmla="*/ 26 h 40"/>
                  <a:gd name="T44" fmla="*/ 31 w 37"/>
                  <a:gd name="T45" fmla="*/ 31 h 40"/>
                  <a:gd name="T46" fmla="*/ 34 w 37"/>
                  <a:gd name="T47" fmla="*/ 36 h 40"/>
                  <a:gd name="T48" fmla="*/ 33 w 37"/>
                  <a:gd name="T4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" h="40">
                    <a:moveTo>
                      <a:pt x="33" y="40"/>
                    </a:moveTo>
                    <a:cubicBezTo>
                      <a:pt x="32" y="40"/>
                      <a:pt x="32" y="40"/>
                      <a:pt x="32" y="40"/>
                    </a:cubicBezTo>
                    <a:cubicBezTo>
                      <a:pt x="27" y="38"/>
                      <a:pt x="24" y="34"/>
                      <a:pt x="21" y="31"/>
                    </a:cubicBezTo>
                    <a:cubicBezTo>
                      <a:pt x="16" y="26"/>
                      <a:pt x="9" y="22"/>
                      <a:pt x="4" y="17"/>
                    </a:cubicBezTo>
                    <a:cubicBezTo>
                      <a:pt x="2" y="16"/>
                      <a:pt x="0" y="15"/>
                      <a:pt x="0" y="13"/>
                    </a:cubicBezTo>
                    <a:cubicBezTo>
                      <a:pt x="0" y="9"/>
                      <a:pt x="1" y="8"/>
                      <a:pt x="5" y="8"/>
                    </a:cubicBezTo>
                    <a:cubicBezTo>
                      <a:pt x="6" y="8"/>
                      <a:pt x="7" y="8"/>
                      <a:pt x="7" y="7"/>
                    </a:cubicBezTo>
                    <a:cubicBezTo>
                      <a:pt x="10" y="8"/>
                      <a:pt x="12" y="10"/>
                      <a:pt x="14" y="12"/>
                    </a:cubicBezTo>
                    <a:cubicBezTo>
                      <a:pt x="15" y="14"/>
                      <a:pt x="13" y="14"/>
                      <a:pt x="12" y="14"/>
                    </a:cubicBezTo>
                    <a:cubicBezTo>
                      <a:pt x="15" y="16"/>
                      <a:pt x="18" y="20"/>
                      <a:pt x="20" y="23"/>
                    </a:cubicBezTo>
                    <a:cubicBezTo>
                      <a:pt x="20" y="22"/>
                      <a:pt x="19" y="21"/>
                      <a:pt x="18" y="20"/>
                    </a:cubicBezTo>
                    <a:cubicBezTo>
                      <a:pt x="18" y="19"/>
                      <a:pt x="16" y="18"/>
                      <a:pt x="17" y="17"/>
                    </a:cubicBezTo>
                    <a:cubicBezTo>
                      <a:pt x="19" y="15"/>
                      <a:pt x="19" y="18"/>
                      <a:pt x="21" y="18"/>
                    </a:cubicBezTo>
                    <a:cubicBezTo>
                      <a:pt x="16" y="15"/>
                      <a:pt x="13" y="10"/>
                      <a:pt x="8" y="7"/>
                    </a:cubicBezTo>
                    <a:cubicBezTo>
                      <a:pt x="7" y="6"/>
                      <a:pt x="7" y="6"/>
                      <a:pt x="7" y="5"/>
                    </a:cubicBezTo>
                    <a:cubicBezTo>
                      <a:pt x="10" y="5"/>
                      <a:pt x="9" y="3"/>
                      <a:pt x="9" y="2"/>
                    </a:cubicBezTo>
                    <a:cubicBezTo>
                      <a:pt x="12" y="0"/>
                      <a:pt x="14" y="2"/>
                      <a:pt x="16" y="4"/>
                    </a:cubicBezTo>
                    <a:cubicBezTo>
                      <a:pt x="20" y="8"/>
                      <a:pt x="25" y="12"/>
                      <a:pt x="29" y="17"/>
                    </a:cubicBezTo>
                    <a:cubicBezTo>
                      <a:pt x="30" y="18"/>
                      <a:pt x="31" y="19"/>
                      <a:pt x="32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5" y="19"/>
                      <a:pt x="35" y="21"/>
                      <a:pt x="35" y="22"/>
                    </a:cubicBezTo>
                    <a:cubicBezTo>
                      <a:pt x="36" y="24"/>
                      <a:pt x="37" y="26"/>
                      <a:pt x="33" y="26"/>
                    </a:cubicBezTo>
                    <a:cubicBezTo>
                      <a:pt x="31" y="26"/>
                      <a:pt x="29" y="29"/>
                      <a:pt x="31" y="31"/>
                    </a:cubicBezTo>
                    <a:cubicBezTo>
                      <a:pt x="32" y="33"/>
                      <a:pt x="33" y="34"/>
                      <a:pt x="34" y="36"/>
                    </a:cubicBezTo>
                    <a:cubicBezTo>
                      <a:pt x="35" y="38"/>
                      <a:pt x="36" y="40"/>
                      <a:pt x="33" y="40"/>
                    </a:cubicBezTo>
                    <a:close/>
                  </a:path>
                </a:pathLst>
              </a:custGeom>
              <a:solidFill>
                <a:srgbClr val="1668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5" name="Freeform 487">
                <a:extLst>
                  <a:ext uri="{FF2B5EF4-FFF2-40B4-BE49-F238E27FC236}">
                    <a16:creationId xmlns:a16="http://schemas.microsoft.com/office/drawing/2014/main" id="{4AD5285E-418A-A3C2-84D3-69267A1E6F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6" y="1489"/>
                <a:ext cx="93" cy="102"/>
              </a:xfrm>
              <a:custGeom>
                <a:avLst/>
                <a:gdLst>
                  <a:gd name="T0" fmla="*/ 23 w 39"/>
                  <a:gd name="T1" fmla="*/ 15 h 43"/>
                  <a:gd name="T2" fmla="*/ 34 w 39"/>
                  <a:gd name="T3" fmla="*/ 26 h 43"/>
                  <a:gd name="T4" fmla="*/ 36 w 39"/>
                  <a:gd name="T5" fmla="*/ 28 h 43"/>
                  <a:gd name="T6" fmla="*/ 33 w 39"/>
                  <a:gd name="T7" fmla="*/ 27 h 43"/>
                  <a:gd name="T8" fmla="*/ 21 w 39"/>
                  <a:gd name="T9" fmla="*/ 17 h 43"/>
                  <a:gd name="T10" fmla="*/ 11 w 39"/>
                  <a:gd name="T11" fmla="*/ 9 h 43"/>
                  <a:gd name="T12" fmla="*/ 39 w 39"/>
                  <a:gd name="T13" fmla="*/ 37 h 43"/>
                  <a:gd name="T14" fmla="*/ 28 w 39"/>
                  <a:gd name="T15" fmla="*/ 28 h 43"/>
                  <a:gd name="T16" fmla="*/ 38 w 39"/>
                  <a:gd name="T17" fmla="*/ 43 h 43"/>
                  <a:gd name="T18" fmla="*/ 0 w 39"/>
                  <a:gd name="T19" fmla="*/ 8 h 43"/>
                  <a:gd name="T20" fmla="*/ 5 w 39"/>
                  <a:gd name="T21" fmla="*/ 3 h 43"/>
                  <a:gd name="T22" fmla="*/ 9 w 39"/>
                  <a:gd name="T23" fmla="*/ 2 h 43"/>
                  <a:gd name="T24" fmla="*/ 12 w 39"/>
                  <a:gd name="T25" fmla="*/ 2 h 43"/>
                  <a:gd name="T26" fmla="*/ 21 w 39"/>
                  <a:gd name="T27" fmla="*/ 9 h 43"/>
                  <a:gd name="T28" fmla="*/ 23 w 39"/>
                  <a:gd name="T29" fmla="*/ 1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3">
                    <a:moveTo>
                      <a:pt x="23" y="15"/>
                    </a:moveTo>
                    <a:cubicBezTo>
                      <a:pt x="26" y="19"/>
                      <a:pt x="31" y="22"/>
                      <a:pt x="34" y="26"/>
                    </a:cubicBezTo>
                    <a:cubicBezTo>
                      <a:pt x="35" y="26"/>
                      <a:pt x="37" y="27"/>
                      <a:pt x="36" y="28"/>
                    </a:cubicBezTo>
                    <a:cubicBezTo>
                      <a:pt x="35" y="29"/>
                      <a:pt x="34" y="28"/>
                      <a:pt x="33" y="27"/>
                    </a:cubicBezTo>
                    <a:cubicBezTo>
                      <a:pt x="29" y="24"/>
                      <a:pt x="25" y="20"/>
                      <a:pt x="21" y="17"/>
                    </a:cubicBezTo>
                    <a:cubicBezTo>
                      <a:pt x="18" y="14"/>
                      <a:pt x="15" y="10"/>
                      <a:pt x="11" y="9"/>
                    </a:cubicBezTo>
                    <a:cubicBezTo>
                      <a:pt x="20" y="19"/>
                      <a:pt x="31" y="27"/>
                      <a:pt x="39" y="37"/>
                    </a:cubicBezTo>
                    <a:cubicBezTo>
                      <a:pt x="34" y="36"/>
                      <a:pt x="32" y="31"/>
                      <a:pt x="28" y="28"/>
                    </a:cubicBezTo>
                    <a:cubicBezTo>
                      <a:pt x="28" y="35"/>
                      <a:pt x="37" y="37"/>
                      <a:pt x="38" y="43"/>
                    </a:cubicBezTo>
                    <a:cubicBezTo>
                      <a:pt x="26" y="31"/>
                      <a:pt x="13" y="19"/>
                      <a:pt x="0" y="8"/>
                    </a:cubicBezTo>
                    <a:cubicBezTo>
                      <a:pt x="3" y="8"/>
                      <a:pt x="5" y="7"/>
                      <a:pt x="5" y="3"/>
                    </a:cubicBezTo>
                    <a:cubicBezTo>
                      <a:pt x="5" y="0"/>
                      <a:pt x="7" y="1"/>
                      <a:pt x="9" y="2"/>
                    </a:cubicBezTo>
                    <a:cubicBezTo>
                      <a:pt x="10" y="1"/>
                      <a:pt x="11" y="1"/>
                      <a:pt x="12" y="2"/>
                    </a:cubicBezTo>
                    <a:cubicBezTo>
                      <a:pt x="15" y="5"/>
                      <a:pt x="18" y="7"/>
                      <a:pt x="21" y="9"/>
                    </a:cubicBezTo>
                    <a:cubicBezTo>
                      <a:pt x="24" y="11"/>
                      <a:pt x="24" y="12"/>
                      <a:pt x="23" y="15"/>
                    </a:cubicBezTo>
                    <a:close/>
                  </a:path>
                </a:pathLst>
              </a:custGeom>
              <a:solidFill>
                <a:srgbClr val="1A6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6" name="Freeform 488">
                <a:extLst>
                  <a:ext uri="{FF2B5EF4-FFF2-40B4-BE49-F238E27FC236}">
                    <a16:creationId xmlns:a16="http://schemas.microsoft.com/office/drawing/2014/main" id="{C88388A8-B26D-6394-92F7-653DA06B5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3" y="1368"/>
                <a:ext cx="81" cy="95"/>
              </a:xfrm>
              <a:custGeom>
                <a:avLst/>
                <a:gdLst>
                  <a:gd name="T0" fmla="*/ 30 w 34"/>
                  <a:gd name="T1" fmla="*/ 33 h 40"/>
                  <a:gd name="T2" fmla="*/ 29 w 34"/>
                  <a:gd name="T3" fmla="*/ 32 h 40"/>
                  <a:gd name="T4" fmla="*/ 16 w 34"/>
                  <a:gd name="T5" fmla="*/ 19 h 40"/>
                  <a:gd name="T6" fmla="*/ 22 w 34"/>
                  <a:gd name="T7" fmla="*/ 27 h 40"/>
                  <a:gd name="T8" fmla="*/ 24 w 34"/>
                  <a:gd name="T9" fmla="*/ 31 h 40"/>
                  <a:gd name="T10" fmla="*/ 19 w 34"/>
                  <a:gd name="T11" fmla="*/ 29 h 40"/>
                  <a:gd name="T12" fmla="*/ 7 w 34"/>
                  <a:gd name="T13" fmla="*/ 17 h 40"/>
                  <a:gd name="T14" fmla="*/ 16 w 34"/>
                  <a:gd name="T15" fmla="*/ 28 h 40"/>
                  <a:gd name="T16" fmla="*/ 23 w 34"/>
                  <a:gd name="T17" fmla="*/ 40 h 40"/>
                  <a:gd name="T18" fmla="*/ 23 w 34"/>
                  <a:gd name="T19" fmla="*/ 40 h 40"/>
                  <a:gd name="T20" fmla="*/ 19 w 34"/>
                  <a:gd name="T21" fmla="*/ 38 h 40"/>
                  <a:gd name="T22" fmla="*/ 0 w 34"/>
                  <a:gd name="T23" fmla="*/ 15 h 40"/>
                  <a:gd name="T24" fmla="*/ 6 w 34"/>
                  <a:gd name="T25" fmla="*/ 12 h 40"/>
                  <a:gd name="T26" fmla="*/ 5 w 34"/>
                  <a:gd name="T27" fmla="*/ 9 h 40"/>
                  <a:gd name="T28" fmla="*/ 6 w 34"/>
                  <a:gd name="T29" fmla="*/ 2 h 40"/>
                  <a:gd name="T30" fmla="*/ 10 w 34"/>
                  <a:gd name="T31" fmla="*/ 4 h 40"/>
                  <a:gd name="T32" fmla="*/ 18 w 34"/>
                  <a:gd name="T33" fmla="*/ 12 h 40"/>
                  <a:gd name="T34" fmla="*/ 31 w 34"/>
                  <a:gd name="T35" fmla="*/ 27 h 40"/>
                  <a:gd name="T36" fmla="*/ 32 w 34"/>
                  <a:gd name="T37" fmla="*/ 28 h 40"/>
                  <a:gd name="T38" fmla="*/ 30 w 34"/>
                  <a:gd name="T39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4" h="40">
                    <a:moveTo>
                      <a:pt x="30" y="33"/>
                    </a:moveTo>
                    <a:cubicBezTo>
                      <a:pt x="29" y="33"/>
                      <a:pt x="29" y="32"/>
                      <a:pt x="29" y="32"/>
                    </a:cubicBezTo>
                    <a:cubicBezTo>
                      <a:pt x="25" y="27"/>
                      <a:pt x="21" y="23"/>
                      <a:pt x="16" y="19"/>
                    </a:cubicBezTo>
                    <a:cubicBezTo>
                      <a:pt x="16" y="21"/>
                      <a:pt x="16" y="21"/>
                      <a:pt x="22" y="27"/>
                    </a:cubicBezTo>
                    <a:cubicBezTo>
                      <a:pt x="23" y="28"/>
                      <a:pt x="26" y="29"/>
                      <a:pt x="24" y="31"/>
                    </a:cubicBezTo>
                    <a:cubicBezTo>
                      <a:pt x="23" y="32"/>
                      <a:pt x="20" y="31"/>
                      <a:pt x="19" y="29"/>
                    </a:cubicBezTo>
                    <a:cubicBezTo>
                      <a:pt x="15" y="24"/>
                      <a:pt x="11" y="21"/>
                      <a:pt x="7" y="17"/>
                    </a:cubicBezTo>
                    <a:cubicBezTo>
                      <a:pt x="8" y="22"/>
                      <a:pt x="13" y="25"/>
                      <a:pt x="16" y="28"/>
                    </a:cubicBezTo>
                    <a:cubicBezTo>
                      <a:pt x="18" y="32"/>
                      <a:pt x="22" y="35"/>
                      <a:pt x="23" y="40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1" y="40"/>
                      <a:pt x="20" y="39"/>
                      <a:pt x="19" y="38"/>
                    </a:cubicBezTo>
                    <a:cubicBezTo>
                      <a:pt x="13" y="29"/>
                      <a:pt x="6" y="22"/>
                      <a:pt x="0" y="15"/>
                    </a:cubicBezTo>
                    <a:cubicBezTo>
                      <a:pt x="2" y="14"/>
                      <a:pt x="5" y="16"/>
                      <a:pt x="6" y="12"/>
                    </a:cubicBezTo>
                    <a:cubicBezTo>
                      <a:pt x="6" y="11"/>
                      <a:pt x="4" y="10"/>
                      <a:pt x="5" y="9"/>
                    </a:cubicBezTo>
                    <a:cubicBezTo>
                      <a:pt x="4" y="6"/>
                      <a:pt x="5" y="4"/>
                      <a:pt x="6" y="2"/>
                    </a:cubicBezTo>
                    <a:cubicBezTo>
                      <a:pt x="7" y="0"/>
                      <a:pt x="9" y="3"/>
                      <a:pt x="10" y="4"/>
                    </a:cubicBezTo>
                    <a:cubicBezTo>
                      <a:pt x="12" y="8"/>
                      <a:pt x="16" y="9"/>
                      <a:pt x="18" y="12"/>
                    </a:cubicBezTo>
                    <a:cubicBezTo>
                      <a:pt x="22" y="17"/>
                      <a:pt x="26" y="22"/>
                      <a:pt x="31" y="27"/>
                    </a:cubicBezTo>
                    <a:cubicBezTo>
                      <a:pt x="31" y="27"/>
                      <a:pt x="32" y="28"/>
                      <a:pt x="32" y="28"/>
                    </a:cubicBezTo>
                    <a:cubicBezTo>
                      <a:pt x="34" y="31"/>
                      <a:pt x="33" y="33"/>
                      <a:pt x="30" y="33"/>
                    </a:cubicBezTo>
                    <a:close/>
                  </a:path>
                </a:pathLst>
              </a:custGeom>
              <a:solidFill>
                <a:srgbClr val="1969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7" name="Freeform 489">
                <a:extLst>
                  <a:ext uri="{FF2B5EF4-FFF2-40B4-BE49-F238E27FC236}">
                    <a16:creationId xmlns:a16="http://schemas.microsoft.com/office/drawing/2014/main" id="{2ECA4394-BB34-2B59-3E1F-1552742D9E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1" y="1338"/>
                <a:ext cx="100" cy="106"/>
              </a:xfrm>
              <a:custGeom>
                <a:avLst/>
                <a:gdLst>
                  <a:gd name="T0" fmla="*/ 26 w 42"/>
                  <a:gd name="T1" fmla="*/ 15 h 45"/>
                  <a:gd name="T2" fmla="*/ 40 w 42"/>
                  <a:gd name="T3" fmla="*/ 32 h 45"/>
                  <a:gd name="T4" fmla="*/ 41 w 42"/>
                  <a:gd name="T5" fmla="*/ 41 h 45"/>
                  <a:gd name="T6" fmla="*/ 27 w 42"/>
                  <a:gd name="T7" fmla="*/ 22 h 45"/>
                  <a:gd name="T8" fmla="*/ 29 w 42"/>
                  <a:gd name="T9" fmla="*/ 26 h 45"/>
                  <a:gd name="T10" fmla="*/ 28 w 42"/>
                  <a:gd name="T11" fmla="*/ 28 h 45"/>
                  <a:gd name="T12" fmla="*/ 27 w 42"/>
                  <a:gd name="T13" fmla="*/ 28 h 45"/>
                  <a:gd name="T14" fmla="*/ 28 w 42"/>
                  <a:gd name="T15" fmla="*/ 29 h 45"/>
                  <a:gd name="T16" fmla="*/ 32 w 42"/>
                  <a:gd name="T17" fmla="*/ 38 h 45"/>
                  <a:gd name="T18" fmla="*/ 23 w 42"/>
                  <a:gd name="T19" fmla="*/ 30 h 45"/>
                  <a:gd name="T20" fmla="*/ 25 w 42"/>
                  <a:gd name="T21" fmla="*/ 33 h 45"/>
                  <a:gd name="T22" fmla="*/ 31 w 42"/>
                  <a:gd name="T23" fmla="*/ 45 h 45"/>
                  <a:gd name="T24" fmla="*/ 14 w 42"/>
                  <a:gd name="T25" fmla="*/ 28 h 45"/>
                  <a:gd name="T26" fmla="*/ 13 w 42"/>
                  <a:gd name="T27" fmla="*/ 22 h 45"/>
                  <a:gd name="T28" fmla="*/ 3 w 42"/>
                  <a:gd name="T29" fmla="*/ 15 h 45"/>
                  <a:gd name="T30" fmla="*/ 0 w 42"/>
                  <a:gd name="T31" fmla="*/ 12 h 45"/>
                  <a:gd name="T32" fmla="*/ 4 w 42"/>
                  <a:gd name="T33" fmla="*/ 12 h 45"/>
                  <a:gd name="T34" fmla="*/ 20 w 42"/>
                  <a:gd name="T35" fmla="*/ 23 h 45"/>
                  <a:gd name="T36" fmla="*/ 23 w 42"/>
                  <a:gd name="T37" fmla="*/ 26 h 45"/>
                  <a:gd name="T38" fmla="*/ 22 w 42"/>
                  <a:gd name="T39" fmla="*/ 20 h 45"/>
                  <a:gd name="T40" fmla="*/ 14 w 42"/>
                  <a:gd name="T41" fmla="*/ 11 h 45"/>
                  <a:gd name="T42" fmla="*/ 11 w 42"/>
                  <a:gd name="T43" fmla="*/ 6 h 45"/>
                  <a:gd name="T44" fmla="*/ 7 w 42"/>
                  <a:gd name="T45" fmla="*/ 0 h 45"/>
                  <a:gd name="T46" fmla="*/ 12 w 42"/>
                  <a:gd name="T47" fmla="*/ 4 h 45"/>
                  <a:gd name="T48" fmla="*/ 20 w 42"/>
                  <a:gd name="T49" fmla="*/ 12 h 45"/>
                  <a:gd name="T50" fmla="*/ 26 w 42"/>
                  <a:gd name="T51" fmla="*/ 1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" h="45">
                    <a:moveTo>
                      <a:pt x="26" y="15"/>
                    </a:moveTo>
                    <a:cubicBezTo>
                      <a:pt x="30" y="21"/>
                      <a:pt x="35" y="27"/>
                      <a:pt x="40" y="32"/>
                    </a:cubicBezTo>
                    <a:cubicBezTo>
                      <a:pt x="42" y="35"/>
                      <a:pt x="38" y="38"/>
                      <a:pt x="41" y="41"/>
                    </a:cubicBezTo>
                    <a:cubicBezTo>
                      <a:pt x="37" y="34"/>
                      <a:pt x="33" y="27"/>
                      <a:pt x="27" y="22"/>
                    </a:cubicBezTo>
                    <a:cubicBezTo>
                      <a:pt x="27" y="24"/>
                      <a:pt x="28" y="25"/>
                      <a:pt x="29" y="26"/>
                    </a:cubicBezTo>
                    <a:cubicBezTo>
                      <a:pt x="29" y="27"/>
                      <a:pt x="32" y="29"/>
                      <a:pt x="28" y="28"/>
                    </a:cubicBezTo>
                    <a:cubicBezTo>
                      <a:pt x="28" y="28"/>
                      <a:pt x="28" y="28"/>
                      <a:pt x="27" y="28"/>
                    </a:cubicBezTo>
                    <a:cubicBezTo>
                      <a:pt x="27" y="28"/>
                      <a:pt x="28" y="29"/>
                      <a:pt x="28" y="29"/>
                    </a:cubicBezTo>
                    <a:cubicBezTo>
                      <a:pt x="29" y="32"/>
                      <a:pt x="32" y="34"/>
                      <a:pt x="32" y="38"/>
                    </a:cubicBezTo>
                    <a:cubicBezTo>
                      <a:pt x="29" y="35"/>
                      <a:pt x="26" y="33"/>
                      <a:pt x="23" y="30"/>
                    </a:cubicBezTo>
                    <a:cubicBezTo>
                      <a:pt x="23" y="31"/>
                      <a:pt x="24" y="32"/>
                      <a:pt x="25" y="33"/>
                    </a:cubicBezTo>
                    <a:cubicBezTo>
                      <a:pt x="29" y="36"/>
                      <a:pt x="28" y="41"/>
                      <a:pt x="31" y="45"/>
                    </a:cubicBezTo>
                    <a:cubicBezTo>
                      <a:pt x="24" y="41"/>
                      <a:pt x="19" y="34"/>
                      <a:pt x="14" y="28"/>
                    </a:cubicBezTo>
                    <a:cubicBezTo>
                      <a:pt x="15" y="25"/>
                      <a:pt x="14" y="24"/>
                      <a:pt x="13" y="22"/>
                    </a:cubicBezTo>
                    <a:cubicBezTo>
                      <a:pt x="10" y="20"/>
                      <a:pt x="7" y="17"/>
                      <a:pt x="3" y="15"/>
                    </a:cubicBezTo>
                    <a:cubicBezTo>
                      <a:pt x="2" y="14"/>
                      <a:pt x="1" y="13"/>
                      <a:pt x="0" y="12"/>
                    </a:cubicBezTo>
                    <a:cubicBezTo>
                      <a:pt x="2" y="8"/>
                      <a:pt x="3" y="12"/>
                      <a:pt x="4" y="12"/>
                    </a:cubicBezTo>
                    <a:cubicBezTo>
                      <a:pt x="11" y="13"/>
                      <a:pt x="15" y="19"/>
                      <a:pt x="20" y="23"/>
                    </a:cubicBezTo>
                    <a:cubicBezTo>
                      <a:pt x="21" y="24"/>
                      <a:pt x="21" y="25"/>
                      <a:pt x="23" y="26"/>
                    </a:cubicBezTo>
                    <a:cubicBezTo>
                      <a:pt x="24" y="24"/>
                      <a:pt x="24" y="22"/>
                      <a:pt x="22" y="20"/>
                    </a:cubicBezTo>
                    <a:cubicBezTo>
                      <a:pt x="20" y="17"/>
                      <a:pt x="17" y="14"/>
                      <a:pt x="14" y="11"/>
                    </a:cubicBezTo>
                    <a:cubicBezTo>
                      <a:pt x="12" y="9"/>
                      <a:pt x="11" y="8"/>
                      <a:pt x="11" y="6"/>
                    </a:cubicBezTo>
                    <a:cubicBezTo>
                      <a:pt x="10" y="4"/>
                      <a:pt x="7" y="3"/>
                      <a:pt x="7" y="0"/>
                    </a:cubicBezTo>
                    <a:cubicBezTo>
                      <a:pt x="9" y="2"/>
                      <a:pt x="10" y="3"/>
                      <a:pt x="12" y="4"/>
                    </a:cubicBezTo>
                    <a:cubicBezTo>
                      <a:pt x="15" y="6"/>
                      <a:pt x="18" y="9"/>
                      <a:pt x="20" y="12"/>
                    </a:cubicBezTo>
                    <a:cubicBezTo>
                      <a:pt x="22" y="13"/>
                      <a:pt x="23" y="16"/>
                      <a:pt x="26" y="15"/>
                    </a:cubicBezTo>
                    <a:close/>
                  </a:path>
                </a:pathLst>
              </a:custGeom>
              <a:solidFill>
                <a:srgbClr val="293D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8" name="Freeform 490">
                <a:extLst>
                  <a:ext uri="{FF2B5EF4-FFF2-40B4-BE49-F238E27FC236}">
                    <a16:creationId xmlns:a16="http://schemas.microsoft.com/office/drawing/2014/main" id="{1503C9B9-43A6-AB71-2CA4-429E87790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8" y="1295"/>
                <a:ext cx="69" cy="83"/>
              </a:xfrm>
              <a:custGeom>
                <a:avLst/>
                <a:gdLst>
                  <a:gd name="T0" fmla="*/ 20 w 29"/>
                  <a:gd name="T1" fmla="*/ 8 h 35"/>
                  <a:gd name="T2" fmla="*/ 26 w 29"/>
                  <a:gd name="T3" fmla="*/ 18 h 35"/>
                  <a:gd name="T4" fmla="*/ 28 w 29"/>
                  <a:gd name="T5" fmla="*/ 24 h 35"/>
                  <a:gd name="T6" fmla="*/ 15 w 29"/>
                  <a:gd name="T7" fmla="*/ 8 h 35"/>
                  <a:gd name="T8" fmla="*/ 14 w 29"/>
                  <a:gd name="T9" fmla="*/ 9 h 35"/>
                  <a:gd name="T10" fmla="*/ 23 w 29"/>
                  <a:gd name="T11" fmla="*/ 21 h 35"/>
                  <a:gd name="T12" fmla="*/ 26 w 29"/>
                  <a:gd name="T13" fmla="*/ 24 h 35"/>
                  <a:gd name="T14" fmla="*/ 26 w 29"/>
                  <a:gd name="T15" fmla="*/ 27 h 35"/>
                  <a:gd name="T16" fmla="*/ 23 w 29"/>
                  <a:gd name="T17" fmla="*/ 26 h 35"/>
                  <a:gd name="T18" fmla="*/ 20 w 29"/>
                  <a:gd name="T19" fmla="*/ 23 h 35"/>
                  <a:gd name="T20" fmla="*/ 22 w 29"/>
                  <a:gd name="T21" fmla="*/ 35 h 35"/>
                  <a:gd name="T22" fmla="*/ 13 w 29"/>
                  <a:gd name="T23" fmla="*/ 22 h 35"/>
                  <a:gd name="T24" fmla="*/ 12 w 29"/>
                  <a:gd name="T25" fmla="*/ 22 h 35"/>
                  <a:gd name="T26" fmla="*/ 1 w 29"/>
                  <a:gd name="T27" fmla="*/ 8 h 35"/>
                  <a:gd name="T28" fmla="*/ 0 w 29"/>
                  <a:gd name="T29" fmla="*/ 7 h 35"/>
                  <a:gd name="T30" fmla="*/ 4 w 29"/>
                  <a:gd name="T31" fmla="*/ 5 h 35"/>
                  <a:gd name="T32" fmla="*/ 11 w 29"/>
                  <a:gd name="T33" fmla="*/ 3 h 35"/>
                  <a:gd name="T34" fmla="*/ 14 w 29"/>
                  <a:gd name="T35" fmla="*/ 0 h 35"/>
                  <a:gd name="T36" fmla="*/ 20 w 29"/>
                  <a:gd name="T37" fmla="*/ 8 h 35"/>
                  <a:gd name="T38" fmla="*/ 20 w 29"/>
                  <a:gd name="T39" fmla="*/ 8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9" h="35">
                    <a:moveTo>
                      <a:pt x="20" y="8"/>
                    </a:moveTo>
                    <a:cubicBezTo>
                      <a:pt x="21" y="12"/>
                      <a:pt x="24" y="15"/>
                      <a:pt x="26" y="18"/>
                    </a:cubicBezTo>
                    <a:cubicBezTo>
                      <a:pt x="27" y="20"/>
                      <a:pt x="29" y="21"/>
                      <a:pt x="28" y="24"/>
                    </a:cubicBezTo>
                    <a:cubicBezTo>
                      <a:pt x="24" y="19"/>
                      <a:pt x="19" y="14"/>
                      <a:pt x="15" y="8"/>
                    </a:cubicBezTo>
                    <a:cubicBezTo>
                      <a:pt x="15" y="9"/>
                      <a:pt x="15" y="9"/>
                      <a:pt x="14" y="9"/>
                    </a:cubicBezTo>
                    <a:cubicBezTo>
                      <a:pt x="17" y="13"/>
                      <a:pt x="20" y="17"/>
                      <a:pt x="23" y="21"/>
                    </a:cubicBezTo>
                    <a:cubicBezTo>
                      <a:pt x="24" y="22"/>
                      <a:pt x="25" y="23"/>
                      <a:pt x="26" y="24"/>
                    </a:cubicBezTo>
                    <a:cubicBezTo>
                      <a:pt x="26" y="25"/>
                      <a:pt x="27" y="26"/>
                      <a:pt x="26" y="27"/>
                    </a:cubicBezTo>
                    <a:cubicBezTo>
                      <a:pt x="24" y="28"/>
                      <a:pt x="24" y="27"/>
                      <a:pt x="23" y="26"/>
                    </a:cubicBezTo>
                    <a:cubicBezTo>
                      <a:pt x="22" y="25"/>
                      <a:pt x="21" y="24"/>
                      <a:pt x="20" y="23"/>
                    </a:cubicBezTo>
                    <a:cubicBezTo>
                      <a:pt x="18" y="28"/>
                      <a:pt x="23" y="30"/>
                      <a:pt x="22" y="35"/>
                    </a:cubicBezTo>
                    <a:cubicBezTo>
                      <a:pt x="18" y="31"/>
                      <a:pt x="17" y="26"/>
                      <a:pt x="13" y="22"/>
                    </a:cubicBezTo>
                    <a:cubicBezTo>
                      <a:pt x="13" y="22"/>
                      <a:pt x="12" y="22"/>
                      <a:pt x="12" y="22"/>
                    </a:cubicBezTo>
                    <a:cubicBezTo>
                      <a:pt x="9" y="17"/>
                      <a:pt x="5" y="12"/>
                      <a:pt x="1" y="8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0" y="5"/>
                      <a:pt x="1" y="3"/>
                      <a:pt x="4" y="5"/>
                    </a:cubicBezTo>
                    <a:cubicBezTo>
                      <a:pt x="7" y="7"/>
                      <a:pt x="9" y="7"/>
                      <a:pt x="11" y="3"/>
                    </a:cubicBezTo>
                    <a:cubicBezTo>
                      <a:pt x="12" y="2"/>
                      <a:pt x="14" y="2"/>
                      <a:pt x="14" y="0"/>
                    </a:cubicBezTo>
                    <a:cubicBezTo>
                      <a:pt x="17" y="1"/>
                      <a:pt x="18" y="5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lose/>
                  </a:path>
                </a:pathLst>
              </a:custGeom>
              <a:solidFill>
                <a:srgbClr val="1569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59" name="Freeform 491">
                <a:extLst>
                  <a:ext uri="{FF2B5EF4-FFF2-40B4-BE49-F238E27FC236}">
                    <a16:creationId xmlns:a16="http://schemas.microsoft.com/office/drawing/2014/main" id="{E968F061-5106-5174-A57B-91D57BF04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7" y="1361"/>
                <a:ext cx="61" cy="76"/>
              </a:xfrm>
              <a:custGeom>
                <a:avLst/>
                <a:gdLst>
                  <a:gd name="T0" fmla="*/ 6 w 26"/>
                  <a:gd name="T1" fmla="*/ 2 h 32"/>
                  <a:gd name="T2" fmla="*/ 21 w 26"/>
                  <a:gd name="T3" fmla="*/ 13 h 32"/>
                  <a:gd name="T4" fmla="*/ 20 w 26"/>
                  <a:gd name="T5" fmla="*/ 18 h 32"/>
                  <a:gd name="T6" fmla="*/ 19 w 26"/>
                  <a:gd name="T7" fmla="*/ 17 h 32"/>
                  <a:gd name="T8" fmla="*/ 23 w 26"/>
                  <a:gd name="T9" fmla="*/ 27 h 32"/>
                  <a:gd name="T10" fmla="*/ 24 w 26"/>
                  <a:gd name="T11" fmla="*/ 32 h 32"/>
                  <a:gd name="T12" fmla="*/ 13 w 26"/>
                  <a:gd name="T13" fmla="*/ 23 h 32"/>
                  <a:gd name="T14" fmla="*/ 4 w 26"/>
                  <a:gd name="T15" fmla="*/ 14 h 32"/>
                  <a:gd name="T16" fmla="*/ 0 w 26"/>
                  <a:gd name="T17" fmla="*/ 10 h 32"/>
                  <a:gd name="T18" fmla="*/ 3 w 26"/>
                  <a:gd name="T19" fmla="*/ 8 h 32"/>
                  <a:gd name="T20" fmla="*/ 4 w 26"/>
                  <a:gd name="T21" fmla="*/ 8 h 32"/>
                  <a:gd name="T22" fmla="*/ 2 w 26"/>
                  <a:gd name="T23" fmla="*/ 4 h 32"/>
                  <a:gd name="T24" fmla="*/ 6 w 26"/>
                  <a:gd name="T25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32">
                    <a:moveTo>
                      <a:pt x="6" y="2"/>
                    </a:moveTo>
                    <a:cubicBezTo>
                      <a:pt x="12" y="5"/>
                      <a:pt x="16" y="9"/>
                      <a:pt x="21" y="13"/>
                    </a:cubicBezTo>
                    <a:cubicBezTo>
                      <a:pt x="23" y="15"/>
                      <a:pt x="23" y="16"/>
                      <a:pt x="20" y="18"/>
                    </a:cubicBezTo>
                    <a:cubicBezTo>
                      <a:pt x="20" y="17"/>
                      <a:pt x="19" y="16"/>
                      <a:pt x="19" y="17"/>
                    </a:cubicBezTo>
                    <a:cubicBezTo>
                      <a:pt x="19" y="21"/>
                      <a:pt x="20" y="25"/>
                      <a:pt x="23" y="27"/>
                    </a:cubicBezTo>
                    <a:cubicBezTo>
                      <a:pt x="24" y="28"/>
                      <a:pt x="26" y="30"/>
                      <a:pt x="24" y="32"/>
                    </a:cubicBezTo>
                    <a:cubicBezTo>
                      <a:pt x="18" y="31"/>
                      <a:pt x="16" y="26"/>
                      <a:pt x="13" y="23"/>
                    </a:cubicBezTo>
                    <a:cubicBezTo>
                      <a:pt x="10" y="20"/>
                      <a:pt x="7" y="16"/>
                      <a:pt x="4" y="14"/>
                    </a:cubicBezTo>
                    <a:cubicBezTo>
                      <a:pt x="2" y="13"/>
                      <a:pt x="0" y="13"/>
                      <a:pt x="0" y="10"/>
                    </a:cubicBezTo>
                    <a:cubicBezTo>
                      <a:pt x="1" y="10"/>
                      <a:pt x="2" y="9"/>
                      <a:pt x="3" y="8"/>
                    </a:cubicBezTo>
                    <a:cubicBezTo>
                      <a:pt x="3" y="8"/>
                      <a:pt x="4" y="8"/>
                      <a:pt x="4" y="8"/>
                    </a:cubicBezTo>
                    <a:cubicBezTo>
                      <a:pt x="4" y="7"/>
                      <a:pt x="1" y="7"/>
                      <a:pt x="2" y="4"/>
                    </a:cubicBezTo>
                    <a:cubicBezTo>
                      <a:pt x="1" y="1"/>
                      <a:pt x="3" y="0"/>
                      <a:pt x="6" y="2"/>
                    </a:cubicBezTo>
                    <a:close/>
                  </a:path>
                </a:pathLst>
              </a:custGeom>
              <a:solidFill>
                <a:srgbClr val="146D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0" name="Freeform 492">
                <a:extLst>
                  <a:ext uri="{FF2B5EF4-FFF2-40B4-BE49-F238E27FC236}">
                    <a16:creationId xmlns:a16="http://schemas.microsoft.com/office/drawing/2014/main" id="{D03568A0-EB9A-26DE-2B9F-8D10DC788B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0" y="1269"/>
                <a:ext cx="50" cy="69"/>
              </a:xfrm>
              <a:custGeom>
                <a:avLst/>
                <a:gdLst>
                  <a:gd name="T0" fmla="*/ 10 w 21"/>
                  <a:gd name="T1" fmla="*/ 0 h 29"/>
                  <a:gd name="T2" fmla="*/ 20 w 21"/>
                  <a:gd name="T3" fmla="*/ 24 h 29"/>
                  <a:gd name="T4" fmla="*/ 20 w 21"/>
                  <a:gd name="T5" fmla="*/ 26 h 29"/>
                  <a:gd name="T6" fmla="*/ 17 w 21"/>
                  <a:gd name="T7" fmla="*/ 25 h 29"/>
                  <a:gd name="T8" fmla="*/ 11 w 21"/>
                  <a:gd name="T9" fmla="*/ 15 h 29"/>
                  <a:gd name="T10" fmla="*/ 15 w 21"/>
                  <a:gd name="T11" fmla="*/ 23 h 29"/>
                  <a:gd name="T12" fmla="*/ 15 w 21"/>
                  <a:gd name="T13" fmla="*/ 28 h 29"/>
                  <a:gd name="T14" fmla="*/ 12 w 21"/>
                  <a:gd name="T15" fmla="*/ 26 h 29"/>
                  <a:gd name="T16" fmla="*/ 0 w 21"/>
                  <a:gd name="T17" fmla="*/ 7 h 29"/>
                  <a:gd name="T18" fmla="*/ 4 w 21"/>
                  <a:gd name="T19" fmla="*/ 8 h 29"/>
                  <a:gd name="T20" fmla="*/ 2 w 21"/>
                  <a:gd name="T21" fmla="*/ 4 h 29"/>
                  <a:gd name="T22" fmla="*/ 4 w 21"/>
                  <a:gd name="T23" fmla="*/ 4 h 29"/>
                  <a:gd name="T24" fmla="*/ 8 w 21"/>
                  <a:gd name="T25" fmla="*/ 6 h 29"/>
                  <a:gd name="T26" fmla="*/ 9 w 21"/>
                  <a:gd name="T27" fmla="*/ 2 h 29"/>
                  <a:gd name="T28" fmla="*/ 10 w 21"/>
                  <a:gd name="T2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29">
                    <a:moveTo>
                      <a:pt x="10" y="0"/>
                    </a:moveTo>
                    <a:cubicBezTo>
                      <a:pt x="15" y="7"/>
                      <a:pt x="15" y="16"/>
                      <a:pt x="20" y="24"/>
                    </a:cubicBezTo>
                    <a:cubicBezTo>
                      <a:pt x="21" y="24"/>
                      <a:pt x="21" y="26"/>
                      <a:pt x="20" y="26"/>
                    </a:cubicBezTo>
                    <a:cubicBezTo>
                      <a:pt x="18" y="27"/>
                      <a:pt x="18" y="26"/>
                      <a:pt x="17" y="25"/>
                    </a:cubicBezTo>
                    <a:cubicBezTo>
                      <a:pt x="15" y="22"/>
                      <a:pt x="13" y="18"/>
                      <a:pt x="11" y="15"/>
                    </a:cubicBezTo>
                    <a:cubicBezTo>
                      <a:pt x="12" y="18"/>
                      <a:pt x="13" y="21"/>
                      <a:pt x="15" y="23"/>
                    </a:cubicBezTo>
                    <a:cubicBezTo>
                      <a:pt x="15" y="25"/>
                      <a:pt x="17" y="26"/>
                      <a:pt x="15" y="28"/>
                    </a:cubicBezTo>
                    <a:cubicBezTo>
                      <a:pt x="12" y="29"/>
                      <a:pt x="12" y="27"/>
                      <a:pt x="12" y="26"/>
                    </a:cubicBezTo>
                    <a:cubicBezTo>
                      <a:pt x="8" y="19"/>
                      <a:pt x="4" y="13"/>
                      <a:pt x="0" y="7"/>
                    </a:cubicBezTo>
                    <a:cubicBezTo>
                      <a:pt x="1" y="8"/>
                      <a:pt x="3" y="8"/>
                      <a:pt x="4" y="8"/>
                    </a:cubicBezTo>
                    <a:cubicBezTo>
                      <a:pt x="5" y="6"/>
                      <a:pt x="1" y="6"/>
                      <a:pt x="2" y="4"/>
                    </a:cubicBezTo>
                    <a:cubicBezTo>
                      <a:pt x="3" y="3"/>
                      <a:pt x="3" y="4"/>
                      <a:pt x="4" y="4"/>
                    </a:cubicBezTo>
                    <a:cubicBezTo>
                      <a:pt x="5" y="6"/>
                      <a:pt x="7" y="6"/>
                      <a:pt x="8" y="6"/>
                    </a:cubicBezTo>
                    <a:cubicBezTo>
                      <a:pt x="10" y="5"/>
                      <a:pt x="9" y="3"/>
                      <a:pt x="9" y="2"/>
                    </a:cubicBezTo>
                    <a:cubicBezTo>
                      <a:pt x="9" y="1"/>
                      <a:pt x="9" y="0"/>
                      <a:pt x="10" y="0"/>
                    </a:cubicBezTo>
                    <a:close/>
                  </a:path>
                </a:pathLst>
              </a:custGeom>
              <a:solidFill>
                <a:srgbClr val="1D64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1" name="Freeform 493">
                <a:extLst>
                  <a:ext uri="{FF2B5EF4-FFF2-40B4-BE49-F238E27FC236}">
                    <a16:creationId xmlns:a16="http://schemas.microsoft.com/office/drawing/2014/main" id="{C68E8685-EC96-026E-7B4A-300CD0182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1" y="1312"/>
                <a:ext cx="60" cy="66"/>
              </a:xfrm>
              <a:custGeom>
                <a:avLst/>
                <a:gdLst>
                  <a:gd name="T0" fmla="*/ 7 w 25"/>
                  <a:gd name="T1" fmla="*/ 0 h 28"/>
                  <a:gd name="T2" fmla="*/ 7 w 25"/>
                  <a:gd name="T3" fmla="*/ 0 h 28"/>
                  <a:gd name="T4" fmla="*/ 20 w 25"/>
                  <a:gd name="T5" fmla="*/ 15 h 28"/>
                  <a:gd name="T6" fmla="*/ 20 w 25"/>
                  <a:gd name="T7" fmla="*/ 15 h 28"/>
                  <a:gd name="T8" fmla="*/ 25 w 25"/>
                  <a:gd name="T9" fmla="*/ 27 h 28"/>
                  <a:gd name="T10" fmla="*/ 14 w 25"/>
                  <a:gd name="T11" fmla="*/ 20 h 28"/>
                  <a:gd name="T12" fmla="*/ 3 w 25"/>
                  <a:gd name="T13" fmla="*/ 9 h 28"/>
                  <a:gd name="T14" fmla="*/ 3 w 25"/>
                  <a:gd name="T15" fmla="*/ 8 h 28"/>
                  <a:gd name="T16" fmla="*/ 3 w 25"/>
                  <a:gd name="T17" fmla="*/ 7 h 28"/>
                  <a:gd name="T18" fmla="*/ 6 w 25"/>
                  <a:gd name="T19" fmla="*/ 2 h 28"/>
                  <a:gd name="T20" fmla="*/ 7 w 25"/>
                  <a:gd name="T2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28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12" y="5"/>
                      <a:pt x="16" y="10"/>
                      <a:pt x="20" y="15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20" y="20"/>
                      <a:pt x="24" y="23"/>
                      <a:pt x="25" y="27"/>
                    </a:cubicBezTo>
                    <a:cubicBezTo>
                      <a:pt x="19" y="28"/>
                      <a:pt x="17" y="23"/>
                      <a:pt x="14" y="20"/>
                    </a:cubicBezTo>
                    <a:cubicBezTo>
                      <a:pt x="10" y="16"/>
                      <a:pt x="8" y="11"/>
                      <a:pt x="3" y="9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7"/>
                      <a:pt x="3" y="7"/>
                    </a:cubicBezTo>
                    <a:cubicBezTo>
                      <a:pt x="2" y="4"/>
                      <a:pt x="0" y="1"/>
                      <a:pt x="6" y="2"/>
                    </a:cubicBezTo>
                    <a:cubicBezTo>
                      <a:pt x="6" y="2"/>
                      <a:pt x="6" y="1"/>
                      <a:pt x="7" y="0"/>
                    </a:cubicBezTo>
                    <a:close/>
                  </a:path>
                </a:pathLst>
              </a:custGeom>
              <a:solidFill>
                <a:srgbClr val="1A6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2" name="Freeform 494">
                <a:extLst>
                  <a:ext uri="{FF2B5EF4-FFF2-40B4-BE49-F238E27FC236}">
                    <a16:creationId xmlns:a16="http://schemas.microsoft.com/office/drawing/2014/main" id="{417F2564-AEBD-5654-CE75-73BFE862D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9" y="1330"/>
                <a:ext cx="57" cy="50"/>
              </a:xfrm>
              <a:custGeom>
                <a:avLst/>
                <a:gdLst>
                  <a:gd name="T0" fmla="*/ 14 w 24"/>
                  <a:gd name="T1" fmla="*/ 18 h 21"/>
                  <a:gd name="T2" fmla="*/ 11 w 24"/>
                  <a:gd name="T3" fmla="*/ 19 h 21"/>
                  <a:gd name="T4" fmla="*/ 0 w 24"/>
                  <a:gd name="T5" fmla="*/ 7 h 21"/>
                  <a:gd name="T6" fmla="*/ 7 w 24"/>
                  <a:gd name="T7" fmla="*/ 1 h 21"/>
                  <a:gd name="T8" fmla="*/ 8 w 24"/>
                  <a:gd name="T9" fmla="*/ 1 h 21"/>
                  <a:gd name="T10" fmla="*/ 8 w 24"/>
                  <a:gd name="T11" fmla="*/ 1 h 21"/>
                  <a:gd name="T12" fmla="*/ 18 w 24"/>
                  <a:gd name="T13" fmla="*/ 13 h 21"/>
                  <a:gd name="T14" fmla="*/ 24 w 24"/>
                  <a:gd name="T15" fmla="*/ 21 h 21"/>
                  <a:gd name="T16" fmla="*/ 5 w 24"/>
                  <a:gd name="T17" fmla="*/ 7 h 21"/>
                  <a:gd name="T18" fmla="*/ 14 w 24"/>
                  <a:gd name="T19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1">
                    <a:moveTo>
                      <a:pt x="14" y="18"/>
                    </a:moveTo>
                    <a:cubicBezTo>
                      <a:pt x="13" y="21"/>
                      <a:pt x="12" y="20"/>
                      <a:pt x="11" y="19"/>
                    </a:cubicBezTo>
                    <a:cubicBezTo>
                      <a:pt x="7" y="15"/>
                      <a:pt x="3" y="11"/>
                      <a:pt x="0" y="7"/>
                    </a:cubicBezTo>
                    <a:cubicBezTo>
                      <a:pt x="0" y="3"/>
                      <a:pt x="3" y="1"/>
                      <a:pt x="7" y="1"/>
                    </a:cubicBezTo>
                    <a:cubicBezTo>
                      <a:pt x="7" y="0"/>
                      <a:pt x="8" y="0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11" y="6"/>
                      <a:pt x="15" y="9"/>
                      <a:pt x="18" y="13"/>
                    </a:cubicBezTo>
                    <a:cubicBezTo>
                      <a:pt x="20" y="16"/>
                      <a:pt x="23" y="19"/>
                      <a:pt x="24" y="21"/>
                    </a:cubicBezTo>
                    <a:cubicBezTo>
                      <a:pt x="15" y="20"/>
                      <a:pt x="12" y="12"/>
                      <a:pt x="5" y="7"/>
                    </a:cubicBezTo>
                    <a:cubicBezTo>
                      <a:pt x="7" y="12"/>
                      <a:pt x="12" y="14"/>
                      <a:pt x="14" y="18"/>
                    </a:cubicBezTo>
                    <a:close/>
                  </a:path>
                </a:pathLst>
              </a:custGeom>
              <a:solidFill>
                <a:srgbClr val="1B67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3" name="Freeform 495">
                <a:extLst>
                  <a:ext uri="{FF2B5EF4-FFF2-40B4-BE49-F238E27FC236}">
                    <a16:creationId xmlns:a16="http://schemas.microsoft.com/office/drawing/2014/main" id="{C1942280-39A9-AAD4-AA58-1E3241737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0" y="1352"/>
                <a:ext cx="55" cy="52"/>
              </a:xfrm>
              <a:custGeom>
                <a:avLst/>
                <a:gdLst>
                  <a:gd name="T0" fmla="*/ 7 w 23"/>
                  <a:gd name="T1" fmla="*/ 0 h 22"/>
                  <a:gd name="T2" fmla="*/ 20 w 23"/>
                  <a:gd name="T3" fmla="*/ 15 h 22"/>
                  <a:gd name="T4" fmla="*/ 20 w 23"/>
                  <a:gd name="T5" fmla="*/ 22 h 22"/>
                  <a:gd name="T6" fmla="*/ 16 w 23"/>
                  <a:gd name="T7" fmla="*/ 19 h 22"/>
                  <a:gd name="T8" fmla="*/ 0 w 23"/>
                  <a:gd name="T9" fmla="*/ 6 h 22"/>
                  <a:gd name="T10" fmla="*/ 7 w 23"/>
                  <a:gd name="T1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22">
                    <a:moveTo>
                      <a:pt x="7" y="0"/>
                    </a:moveTo>
                    <a:cubicBezTo>
                      <a:pt x="11" y="5"/>
                      <a:pt x="16" y="10"/>
                      <a:pt x="20" y="15"/>
                    </a:cubicBezTo>
                    <a:cubicBezTo>
                      <a:pt x="23" y="18"/>
                      <a:pt x="19" y="19"/>
                      <a:pt x="20" y="22"/>
                    </a:cubicBezTo>
                    <a:cubicBezTo>
                      <a:pt x="18" y="22"/>
                      <a:pt x="17" y="20"/>
                      <a:pt x="16" y="19"/>
                    </a:cubicBezTo>
                    <a:cubicBezTo>
                      <a:pt x="11" y="14"/>
                      <a:pt x="6" y="9"/>
                      <a:pt x="0" y="6"/>
                    </a:cubicBezTo>
                    <a:cubicBezTo>
                      <a:pt x="0" y="1"/>
                      <a:pt x="4" y="1"/>
                      <a:pt x="7" y="0"/>
                    </a:cubicBezTo>
                    <a:close/>
                  </a:path>
                </a:pathLst>
              </a:custGeom>
              <a:solidFill>
                <a:srgbClr val="166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4" name="Freeform 496">
                <a:extLst>
                  <a:ext uri="{FF2B5EF4-FFF2-40B4-BE49-F238E27FC236}">
                    <a16:creationId xmlns:a16="http://schemas.microsoft.com/office/drawing/2014/main" id="{8ADBFD49-D0D2-87B0-AADD-78B6BBB267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1264"/>
                <a:ext cx="43" cy="64"/>
              </a:xfrm>
              <a:custGeom>
                <a:avLst/>
                <a:gdLst>
                  <a:gd name="T0" fmla="*/ 7 w 18"/>
                  <a:gd name="T1" fmla="*/ 2 h 27"/>
                  <a:gd name="T2" fmla="*/ 16 w 18"/>
                  <a:gd name="T3" fmla="*/ 22 h 27"/>
                  <a:gd name="T4" fmla="*/ 16 w 18"/>
                  <a:gd name="T5" fmla="*/ 27 h 27"/>
                  <a:gd name="T6" fmla="*/ 13 w 18"/>
                  <a:gd name="T7" fmla="*/ 24 h 27"/>
                  <a:gd name="T8" fmla="*/ 0 w 18"/>
                  <a:gd name="T9" fmla="*/ 0 h 27"/>
                  <a:gd name="T10" fmla="*/ 7 w 18"/>
                  <a:gd name="T11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7">
                    <a:moveTo>
                      <a:pt x="7" y="2"/>
                    </a:moveTo>
                    <a:cubicBezTo>
                      <a:pt x="10" y="9"/>
                      <a:pt x="13" y="15"/>
                      <a:pt x="16" y="22"/>
                    </a:cubicBezTo>
                    <a:cubicBezTo>
                      <a:pt x="17" y="24"/>
                      <a:pt x="18" y="26"/>
                      <a:pt x="16" y="27"/>
                    </a:cubicBezTo>
                    <a:cubicBezTo>
                      <a:pt x="14" y="27"/>
                      <a:pt x="13" y="25"/>
                      <a:pt x="13" y="24"/>
                    </a:cubicBezTo>
                    <a:cubicBezTo>
                      <a:pt x="9" y="16"/>
                      <a:pt x="3" y="8"/>
                      <a:pt x="0" y="0"/>
                    </a:cubicBezTo>
                    <a:cubicBezTo>
                      <a:pt x="2" y="0"/>
                      <a:pt x="4" y="0"/>
                      <a:pt x="7" y="2"/>
                    </a:cubicBezTo>
                    <a:close/>
                  </a:path>
                </a:pathLst>
              </a:custGeom>
              <a:solidFill>
                <a:srgbClr val="1A68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5" name="Freeform 497">
                <a:extLst>
                  <a:ext uri="{FF2B5EF4-FFF2-40B4-BE49-F238E27FC236}">
                    <a16:creationId xmlns:a16="http://schemas.microsoft.com/office/drawing/2014/main" id="{97507DB3-49DC-0F81-D9CD-A42B74132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8" y="1489"/>
                <a:ext cx="85" cy="78"/>
              </a:xfrm>
              <a:custGeom>
                <a:avLst/>
                <a:gdLst>
                  <a:gd name="T0" fmla="*/ 14 w 36"/>
                  <a:gd name="T1" fmla="*/ 15 h 33"/>
                  <a:gd name="T2" fmla="*/ 11 w 36"/>
                  <a:gd name="T3" fmla="*/ 9 h 33"/>
                  <a:gd name="T4" fmla="*/ 0 w 36"/>
                  <a:gd name="T5" fmla="*/ 2 h 33"/>
                  <a:gd name="T6" fmla="*/ 2 w 36"/>
                  <a:gd name="T7" fmla="*/ 0 h 33"/>
                  <a:gd name="T8" fmla="*/ 34 w 36"/>
                  <a:gd name="T9" fmla="*/ 27 h 33"/>
                  <a:gd name="T10" fmla="*/ 36 w 36"/>
                  <a:gd name="T11" fmla="*/ 33 h 33"/>
                  <a:gd name="T12" fmla="*/ 17 w 36"/>
                  <a:gd name="T13" fmla="*/ 17 h 33"/>
                  <a:gd name="T14" fmla="*/ 14 w 36"/>
                  <a:gd name="T15" fmla="*/ 1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33">
                    <a:moveTo>
                      <a:pt x="14" y="15"/>
                    </a:moveTo>
                    <a:cubicBezTo>
                      <a:pt x="15" y="12"/>
                      <a:pt x="13" y="10"/>
                      <a:pt x="11" y="9"/>
                    </a:cubicBezTo>
                    <a:cubicBezTo>
                      <a:pt x="7" y="6"/>
                      <a:pt x="4" y="3"/>
                      <a:pt x="0" y="2"/>
                    </a:cubicBezTo>
                    <a:cubicBezTo>
                      <a:pt x="0" y="0"/>
                      <a:pt x="0" y="0"/>
                      <a:pt x="2" y="0"/>
                    </a:cubicBezTo>
                    <a:cubicBezTo>
                      <a:pt x="13" y="8"/>
                      <a:pt x="24" y="16"/>
                      <a:pt x="34" y="27"/>
                    </a:cubicBezTo>
                    <a:cubicBezTo>
                      <a:pt x="33" y="29"/>
                      <a:pt x="36" y="30"/>
                      <a:pt x="36" y="33"/>
                    </a:cubicBezTo>
                    <a:cubicBezTo>
                      <a:pt x="30" y="27"/>
                      <a:pt x="23" y="22"/>
                      <a:pt x="17" y="17"/>
                    </a:cubicBezTo>
                    <a:cubicBezTo>
                      <a:pt x="16" y="16"/>
                      <a:pt x="16" y="14"/>
                      <a:pt x="14" y="15"/>
                    </a:cubicBezTo>
                    <a:close/>
                  </a:path>
                </a:pathLst>
              </a:custGeom>
              <a:solidFill>
                <a:srgbClr val="2A39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6" name="Freeform 498">
                <a:extLst>
                  <a:ext uri="{FF2B5EF4-FFF2-40B4-BE49-F238E27FC236}">
                    <a16:creationId xmlns:a16="http://schemas.microsoft.com/office/drawing/2014/main" id="{DCE23CA4-C015-1D9C-B1A4-7252A317A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1" y="1442"/>
                <a:ext cx="50" cy="64"/>
              </a:xfrm>
              <a:custGeom>
                <a:avLst/>
                <a:gdLst>
                  <a:gd name="T0" fmla="*/ 18 w 21"/>
                  <a:gd name="T1" fmla="*/ 18 h 27"/>
                  <a:gd name="T2" fmla="*/ 19 w 21"/>
                  <a:gd name="T3" fmla="*/ 19 h 27"/>
                  <a:gd name="T4" fmla="*/ 21 w 21"/>
                  <a:gd name="T5" fmla="*/ 25 h 27"/>
                  <a:gd name="T6" fmla="*/ 21 w 21"/>
                  <a:gd name="T7" fmla="*/ 25 h 27"/>
                  <a:gd name="T8" fmla="*/ 17 w 21"/>
                  <a:gd name="T9" fmla="*/ 25 h 27"/>
                  <a:gd name="T10" fmla="*/ 1 w 21"/>
                  <a:gd name="T11" fmla="*/ 9 h 27"/>
                  <a:gd name="T12" fmla="*/ 0 w 21"/>
                  <a:gd name="T13" fmla="*/ 6 h 27"/>
                  <a:gd name="T14" fmla="*/ 1 w 21"/>
                  <a:gd name="T15" fmla="*/ 0 h 27"/>
                  <a:gd name="T16" fmla="*/ 18 w 21"/>
                  <a:gd name="T17" fmla="*/ 1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">
                    <a:moveTo>
                      <a:pt x="18" y="18"/>
                    </a:moveTo>
                    <a:cubicBezTo>
                      <a:pt x="18" y="18"/>
                      <a:pt x="18" y="19"/>
                      <a:pt x="19" y="19"/>
                    </a:cubicBezTo>
                    <a:cubicBezTo>
                      <a:pt x="20" y="21"/>
                      <a:pt x="21" y="23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19" y="27"/>
                      <a:pt x="18" y="25"/>
                      <a:pt x="17" y="25"/>
                    </a:cubicBezTo>
                    <a:cubicBezTo>
                      <a:pt x="12" y="19"/>
                      <a:pt x="7" y="14"/>
                      <a:pt x="1" y="9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3" y="5"/>
                      <a:pt x="1" y="2"/>
                      <a:pt x="1" y="0"/>
                    </a:cubicBezTo>
                    <a:cubicBezTo>
                      <a:pt x="6" y="6"/>
                      <a:pt x="13" y="12"/>
                      <a:pt x="18" y="18"/>
                    </a:cubicBezTo>
                    <a:close/>
                  </a:path>
                </a:pathLst>
              </a:custGeom>
              <a:solidFill>
                <a:srgbClr val="2163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7" name="Freeform 499">
                <a:extLst>
                  <a:ext uri="{FF2B5EF4-FFF2-40B4-BE49-F238E27FC236}">
                    <a16:creationId xmlns:a16="http://schemas.microsoft.com/office/drawing/2014/main" id="{39F34E1A-55E2-32C8-22BD-898886B6E9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4" y="1255"/>
                <a:ext cx="29" cy="57"/>
              </a:xfrm>
              <a:custGeom>
                <a:avLst/>
                <a:gdLst>
                  <a:gd name="T0" fmla="*/ 8 w 12"/>
                  <a:gd name="T1" fmla="*/ 4 h 24"/>
                  <a:gd name="T2" fmla="*/ 12 w 12"/>
                  <a:gd name="T3" fmla="*/ 20 h 24"/>
                  <a:gd name="T4" fmla="*/ 5 w 12"/>
                  <a:gd name="T5" fmla="*/ 6 h 24"/>
                  <a:gd name="T6" fmla="*/ 9 w 12"/>
                  <a:gd name="T7" fmla="*/ 24 h 24"/>
                  <a:gd name="T8" fmla="*/ 0 w 12"/>
                  <a:gd name="T9" fmla="*/ 1 h 24"/>
                  <a:gd name="T10" fmla="*/ 5 w 12"/>
                  <a:gd name="T11" fmla="*/ 3 h 24"/>
                  <a:gd name="T12" fmla="*/ 8 w 12"/>
                  <a:gd name="T13" fmla="*/ 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8" y="4"/>
                    </a:moveTo>
                    <a:cubicBezTo>
                      <a:pt x="10" y="9"/>
                      <a:pt x="11" y="14"/>
                      <a:pt x="12" y="20"/>
                    </a:cubicBezTo>
                    <a:cubicBezTo>
                      <a:pt x="8" y="16"/>
                      <a:pt x="8" y="11"/>
                      <a:pt x="5" y="6"/>
                    </a:cubicBezTo>
                    <a:cubicBezTo>
                      <a:pt x="6" y="12"/>
                      <a:pt x="8" y="18"/>
                      <a:pt x="9" y="24"/>
                    </a:cubicBezTo>
                    <a:cubicBezTo>
                      <a:pt x="4" y="17"/>
                      <a:pt x="1" y="9"/>
                      <a:pt x="0" y="1"/>
                    </a:cubicBezTo>
                    <a:cubicBezTo>
                      <a:pt x="2" y="1"/>
                      <a:pt x="4" y="0"/>
                      <a:pt x="5" y="3"/>
                    </a:cubicBezTo>
                    <a:cubicBezTo>
                      <a:pt x="6" y="5"/>
                      <a:pt x="7" y="5"/>
                      <a:pt x="8" y="4"/>
                    </a:cubicBezTo>
                    <a:close/>
                  </a:path>
                </a:pathLst>
              </a:custGeom>
              <a:solidFill>
                <a:srgbClr val="216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8" name="Freeform 500">
                <a:extLst>
                  <a:ext uri="{FF2B5EF4-FFF2-40B4-BE49-F238E27FC236}">
                    <a16:creationId xmlns:a16="http://schemas.microsoft.com/office/drawing/2014/main" id="{67BE0390-56D7-56F0-3D8E-ED37362FF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6" y="1444"/>
                <a:ext cx="84" cy="76"/>
              </a:xfrm>
              <a:custGeom>
                <a:avLst/>
                <a:gdLst>
                  <a:gd name="T0" fmla="*/ 18 w 35"/>
                  <a:gd name="T1" fmla="*/ 11 h 32"/>
                  <a:gd name="T2" fmla="*/ 35 w 35"/>
                  <a:gd name="T3" fmla="*/ 27 h 32"/>
                  <a:gd name="T4" fmla="*/ 28 w 35"/>
                  <a:gd name="T5" fmla="*/ 23 h 32"/>
                  <a:gd name="T6" fmla="*/ 33 w 35"/>
                  <a:gd name="T7" fmla="*/ 32 h 32"/>
                  <a:gd name="T8" fmla="*/ 19 w 35"/>
                  <a:gd name="T9" fmla="*/ 18 h 32"/>
                  <a:gd name="T10" fmla="*/ 25 w 35"/>
                  <a:gd name="T11" fmla="*/ 19 h 32"/>
                  <a:gd name="T12" fmla="*/ 18 w 35"/>
                  <a:gd name="T13" fmla="*/ 13 h 32"/>
                  <a:gd name="T14" fmla="*/ 0 w 35"/>
                  <a:gd name="T15" fmla="*/ 0 h 32"/>
                  <a:gd name="T16" fmla="*/ 18 w 35"/>
                  <a:gd name="T17" fmla="*/ 1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2">
                    <a:moveTo>
                      <a:pt x="18" y="11"/>
                    </a:moveTo>
                    <a:cubicBezTo>
                      <a:pt x="24" y="15"/>
                      <a:pt x="29" y="21"/>
                      <a:pt x="35" y="27"/>
                    </a:cubicBezTo>
                    <a:cubicBezTo>
                      <a:pt x="31" y="27"/>
                      <a:pt x="31" y="23"/>
                      <a:pt x="28" y="23"/>
                    </a:cubicBezTo>
                    <a:cubicBezTo>
                      <a:pt x="29" y="26"/>
                      <a:pt x="33" y="28"/>
                      <a:pt x="33" y="32"/>
                    </a:cubicBezTo>
                    <a:cubicBezTo>
                      <a:pt x="29" y="27"/>
                      <a:pt x="24" y="23"/>
                      <a:pt x="19" y="18"/>
                    </a:cubicBezTo>
                    <a:cubicBezTo>
                      <a:pt x="22" y="18"/>
                      <a:pt x="23" y="20"/>
                      <a:pt x="25" y="19"/>
                    </a:cubicBezTo>
                    <a:cubicBezTo>
                      <a:pt x="23" y="17"/>
                      <a:pt x="21" y="15"/>
                      <a:pt x="18" y="13"/>
                    </a:cubicBezTo>
                    <a:cubicBezTo>
                      <a:pt x="13" y="8"/>
                      <a:pt x="6" y="5"/>
                      <a:pt x="0" y="0"/>
                    </a:cubicBezTo>
                    <a:cubicBezTo>
                      <a:pt x="7" y="2"/>
                      <a:pt x="13" y="7"/>
                      <a:pt x="18" y="11"/>
                    </a:cubicBezTo>
                    <a:close/>
                  </a:path>
                </a:pathLst>
              </a:custGeom>
              <a:solidFill>
                <a:srgbClr val="1C30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69" name="Freeform 501">
                <a:extLst>
                  <a:ext uri="{FF2B5EF4-FFF2-40B4-BE49-F238E27FC236}">
                    <a16:creationId xmlns:a16="http://schemas.microsoft.com/office/drawing/2014/main" id="{A38CB4AD-FDD7-8A32-115A-27AD764908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9" y="1077"/>
                <a:ext cx="26" cy="140"/>
              </a:xfrm>
              <a:custGeom>
                <a:avLst/>
                <a:gdLst>
                  <a:gd name="T0" fmla="*/ 3 w 11"/>
                  <a:gd name="T1" fmla="*/ 39 h 59"/>
                  <a:gd name="T2" fmla="*/ 3 w 11"/>
                  <a:gd name="T3" fmla="*/ 53 h 59"/>
                  <a:gd name="T4" fmla="*/ 3 w 11"/>
                  <a:gd name="T5" fmla="*/ 59 h 59"/>
                  <a:gd name="T6" fmla="*/ 1 w 11"/>
                  <a:gd name="T7" fmla="*/ 36 h 59"/>
                  <a:gd name="T8" fmla="*/ 1 w 11"/>
                  <a:gd name="T9" fmla="*/ 25 h 59"/>
                  <a:gd name="T10" fmla="*/ 6 w 11"/>
                  <a:gd name="T11" fmla="*/ 10 h 59"/>
                  <a:gd name="T12" fmla="*/ 9 w 11"/>
                  <a:gd name="T13" fmla="*/ 1 h 59"/>
                  <a:gd name="T14" fmla="*/ 11 w 11"/>
                  <a:gd name="T15" fmla="*/ 0 h 59"/>
                  <a:gd name="T16" fmla="*/ 11 w 11"/>
                  <a:gd name="T17" fmla="*/ 3 h 59"/>
                  <a:gd name="T18" fmla="*/ 9 w 11"/>
                  <a:gd name="T19" fmla="*/ 8 h 59"/>
                  <a:gd name="T20" fmla="*/ 3 w 11"/>
                  <a:gd name="T21" fmla="*/ 3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59">
                    <a:moveTo>
                      <a:pt x="3" y="39"/>
                    </a:moveTo>
                    <a:cubicBezTo>
                      <a:pt x="2" y="43"/>
                      <a:pt x="1" y="48"/>
                      <a:pt x="3" y="53"/>
                    </a:cubicBezTo>
                    <a:cubicBezTo>
                      <a:pt x="3" y="55"/>
                      <a:pt x="3" y="57"/>
                      <a:pt x="3" y="59"/>
                    </a:cubicBezTo>
                    <a:cubicBezTo>
                      <a:pt x="0" y="51"/>
                      <a:pt x="2" y="44"/>
                      <a:pt x="1" y="36"/>
                    </a:cubicBezTo>
                    <a:cubicBezTo>
                      <a:pt x="3" y="33"/>
                      <a:pt x="0" y="29"/>
                      <a:pt x="1" y="25"/>
                    </a:cubicBezTo>
                    <a:cubicBezTo>
                      <a:pt x="3" y="20"/>
                      <a:pt x="4" y="15"/>
                      <a:pt x="6" y="10"/>
                    </a:cubicBezTo>
                    <a:cubicBezTo>
                      <a:pt x="6" y="7"/>
                      <a:pt x="6" y="3"/>
                      <a:pt x="9" y="1"/>
                    </a:cubicBezTo>
                    <a:cubicBezTo>
                      <a:pt x="10" y="1"/>
                      <a:pt x="10" y="0"/>
                      <a:pt x="11" y="0"/>
                    </a:cubicBezTo>
                    <a:cubicBezTo>
                      <a:pt x="11" y="1"/>
                      <a:pt x="11" y="2"/>
                      <a:pt x="11" y="3"/>
                    </a:cubicBezTo>
                    <a:cubicBezTo>
                      <a:pt x="10" y="4"/>
                      <a:pt x="9" y="6"/>
                      <a:pt x="9" y="8"/>
                    </a:cubicBezTo>
                    <a:cubicBezTo>
                      <a:pt x="3" y="17"/>
                      <a:pt x="4" y="28"/>
                      <a:pt x="3" y="39"/>
                    </a:cubicBezTo>
                    <a:close/>
                  </a:path>
                </a:pathLst>
              </a:custGeom>
              <a:solidFill>
                <a:srgbClr val="2729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0" name="Freeform 502">
                <a:extLst>
                  <a:ext uri="{FF2B5EF4-FFF2-40B4-BE49-F238E27FC236}">
                    <a16:creationId xmlns:a16="http://schemas.microsoft.com/office/drawing/2014/main" id="{27AFD03E-3C0A-7185-67CF-EFA01D2C33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1" y="1155"/>
                <a:ext cx="38" cy="31"/>
              </a:xfrm>
              <a:custGeom>
                <a:avLst/>
                <a:gdLst>
                  <a:gd name="T0" fmla="*/ 0 w 16"/>
                  <a:gd name="T1" fmla="*/ 9 h 13"/>
                  <a:gd name="T2" fmla="*/ 1 w 16"/>
                  <a:gd name="T3" fmla="*/ 2 h 13"/>
                  <a:gd name="T4" fmla="*/ 3 w 16"/>
                  <a:gd name="T5" fmla="*/ 0 h 13"/>
                  <a:gd name="T6" fmla="*/ 5 w 16"/>
                  <a:gd name="T7" fmla="*/ 2 h 13"/>
                  <a:gd name="T8" fmla="*/ 4 w 16"/>
                  <a:gd name="T9" fmla="*/ 7 h 13"/>
                  <a:gd name="T10" fmla="*/ 6 w 16"/>
                  <a:gd name="T11" fmla="*/ 6 h 13"/>
                  <a:gd name="T12" fmla="*/ 13 w 16"/>
                  <a:gd name="T13" fmla="*/ 2 h 13"/>
                  <a:gd name="T14" fmla="*/ 15 w 16"/>
                  <a:gd name="T15" fmla="*/ 8 h 13"/>
                  <a:gd name="T16" fmla="*/ 14 w 16"/>
                  <a:gd name="T17" fmla="*/ 11 h 13"/>
                  <a:gd name="T18" fmla="*/ 11 w 16"/>
                  <a:gd name="T19" fmla="*/ 11 h 13"/>
                  <a:gd name="T20" fmla="*/ 0 w 16"/>
                  <a:gd name="T21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13">
                    <a:moveTo>
                      <a:pt x="0" y="9"/>
                    </a:moveTo>
                    <a:cubicBezTo>
                      <a:pt x="1" y="6"/>
                      <a:pt x="1" y="4"/>
                      <a:pt x="1" y="2"/>
                    </a:cubicBezTo>
                    <a:cubicBezTo>
                      <a:pt x="1" y="1"/>
                      <a:pt x="1" y="0"/>
                      <a:pt x="3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4" y="4"/>
                      <a:pt x="4" y="6"/>
                      <a:pt x="4" y="7"/>
                    </a:cubicBezTo>
                    <a:cubicBezTo>
                      <a:pt x="5" y="7"/>
                      <a:pt x="6" y="7"/>
                      <a:pt x="6" y="6"/>
                    </a:cubicBezTo>
                    <a:cubicBezTo>
                      <a:pt x="6" y="1"/>
                      <a:pt x="10" y="1"/>
                      <a:pt x="13" y="2"/>
                    </a:cubicBezTo>
                    <a:cubicBezTo>
                      <a:pt x="16" y="2"/>
                      <a:pt x="15" y="5"/>
                      <a:pt x="15" y="8"/>
                    </a:cubicBezTo>
                    <a:cubicBezTo>
                      <a:pt x="14" y="9"/>
                      <a:pt x="14" y="10"/>
                      <a:pt x="14" y="11"/>
                    </a:cubicBezTo>
                    <a:cubicBezTo>
                      <a:pt x="13" y="11"/>
                      <a:pt x="12" y="13"/>
                      <a:pt x="11" y="11"/>
                    </a:cubicBezTo>
                    <a:cubicBezTo>
                      <a:pt x="8" y="8"/>
                      <a:pt x="4" y="9"/>
                      <a:pt x="0" y="9"/>
                    </a:cubicBezTo>
                    <a:close/>
                  </a:path>
                </a:pathLst>
              </a:custGeom>
              <a:solidFill>
                <a:srgbClr val="1B68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1" name="Freeform 503">
                <a:extLst>
                  <a:ext uri="{FF2B5EF4-FFF2-40B4-BE49-F238E27FC236}">
                    <a16:creationId xmlns:a16="http://schemas.microsoft.com/office/drawing/2014/main" id="{BE92D67A-33E5-D4D6-AE30-9F77A19D64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6" y="1141"/>
                <a:ext cx="26" cy="38"/>
              </a:xfrm>
              <a:custGeom>
                <a:avLst/>
                <a:gdLst>
                  <a:gd name="T0" fmla="*/ 2 w 11"/>
                  <a:gd name="T1" fmla="*/ 13 h 16"/>
                  <a:gd name="T2" fmla="*/ 2 w 11"/>
                  <a:gd name="T3" fmla="*/ 1 h 16"/>
                  <a:gd name="T4" fmla="*/ 4 w 11"/>
                  <a:gd name="T5" fmla="*/ 5 h 16"/>
                  <a:gd name="T6" fmla="*/ 7 w 11"/>
                  <a:gd name="T7" fmla="*/ 2 h 16"/>
                  <a:gd name="T8" fmla="*/ 9 w 11"/>
                  <a:gd name="T9" fmla="*/ 1 h 16"/>
                  <a:gd name="T10" fmla="*/ 10 w 11"/>
                  <a:gd name="T11" fmla="*/ 3 h 16"/>
                  <a:gd name="T12" fmla="*/ 8 w 11"/>
                  <a:gd name="T13" fmla="*/ 15 h 16"/>
                  <a:gd name="T14" fmla="*/ 2 w 11"/>
                  <a:gd name="T15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6">
                    <a:moveTo>
                      <a:pt x="2" y="13"/>
                    </a:moveTo>
                    <a:cubicBezTo>
                      <a:pt x="0" y="9"/>
                      <a:pt x="1" y="5"/>
                      <a:pt x="2" y="1"/>
                    </a:cubicBezTo>
                    <a:cubicBezTo>
                      <a:pt x="4" y="2"/>
                      <a:pt x="1" y="5"/>
                      <a:pt x="4" y="5"/>
                    </a:cubicBezTo>
                    <a:cubicBezTo>
                      <a:pt x="6" y="6"/>
                      <a:pt x="7" y="4"/>
                      <a:pt x="7" y="2"/>
                    </a:cubicBezTo>
                    <a:cubicBezTo>
                      <a:pt x="7" y="1"/>
                      <a:pt x="7" y="0"/>
                      <a:pt x="9" y="1"/>
                    </a:cubicBezTo>
                    <a:cubicBezTo>
                      <a:pt x="11" y="1"/>
                      <a:pt x="10" y="2"/>
                      <a:pt x="10" y="3"/>
                    </a:cubicBezTo>
                    <a:cubicBezTo>
                      <a:pt x="9" y="7"/>
                      <a:pt x="9" y="11"/>
                      <a:pt x="8" y="15"/>
                    </a:cubicBezTo>
                    <a:cubicBezTo>
                      <a:pt x="6" y="14"/>
                      <a:pt x="3" y="16"/>
                      <a:pt x="2" y="13"/>
                    </a:cubicBezTo>
                    <a:close/>
                  </a:path>
                </a:pathLst>
              </a:custGeom>
              <a:solidFill>
                <a:srgbClr val="196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2" name="Freeform 504">
                <a:extLst>
                  <a:ext uri="{FF2B5EF4-FFF2-40B4-BE49-F238E27FC236}">
                    <a16:creationId xmlns:a16="http://schemas.microsoft.com/office/drawing/2014/main" id="{D87C3042-02C0-58CE-D490-EC3F1184E1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7" y="1255"/>
                <a:ext cx="31" cy="57"/>
              </a:xfrm>
              <a:custGeom>
                <a:avLst/>
                <a:gdLst>
                  <a:gd name="T0" fmla="*/ 4 w 13"/>
                  <a:gd name="T1" fmla="*/ 0 h 24"/>
                  <a:gd name="T2" fmla="*/ 12 w 13"/>
                  <a:gd name="T3" fmla="*/ 22 h 24"/>
                  <a:gd name="T4" fmla="*/ 11 w 13"/>
                  <a:gd name="T5" fmla="*/ 24 h 24"/>
                  <a:gd name="T6" fmla="*/ 5 w 13"/>
                  <a:gd name="T7" fmla="*/ 9 h 24"/>
                  <a:gd name="T8" fmla="*/ 4 w 13"/>
                  <a:gd name="T9" fmla="*/ 16 h 24"/>
                  <a:gd name="T10" fmla="*/ 0 w 13"/>
                  <a:gd name="T11" fmla="*/ 6 h 24"/>
                  <a:gd name="T12" fmla="*/ 4 w 13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24">
                    <a:moveTo>
                      <a:pt x="4" y="0"/>
                    </a:moveTo>
                    <a:cubicBezTo>
                      <a:pt x="7" y="7"/>
                      <a:pt x="8" y="15"/>
                      <a:pt x="12" y="22"/>
                    </a:cubicBezTo>
                    <a:cubicBezTo>
                      <a:pt x="13" y="23"/>
                      <a:pt x="12" y="24"/>
                      <a:pt x="11" y="24"/>
                    </a:cubicBezTo>
                    <a:cubicBezTo>
                      <a:pt x="9" y="19"/>
                      <a:pt x="6" y="15"/>
                      <a:pt x="5" y="9"/>
                    </a:cubicBezTo>
                    <a:cubicBezTo>
                      <a:pt x="2" y="11"/>
                      <a:pt x="5" y="14"/>
                      <a:pt x="4" y="16"/>
                    </a:cubicBezTo>
                    <a:cubicBezTo>
                      <a:pt x="2" y="12"/>
                      <a:pt x="1" y="9"/>
                      <a:pt x="0" y="6"/>
                    </a:cubicBezTo>
                    <a:cubicBezTo>
                      <a:pt x="3" y="5"/>
                      <a:pt x="2" y="1"/>
                      <a:pt x="4" y="0"/>
                    </a:cubicBezTo>
                    <a:close/>
                  </a:path>
                </a:pathLst>
              </a:custGeom>
              <a:solidFill>
                <a:srgbClr val="2064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3" name="Freeform 505">
                <a:extLst>
                  <a:ext uri="{FF2B5EF4-FFF2-40B4-BE49-F238E27FC236}">
                    <a16:creationId xmlns:a16="http://schemas.microsoft.com/office/drawing/2014/main" id="{9DEEE0AC-3C4F-FD6E-2184-799F66C820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6" y="1281"/>
                <a:ext cx="38" cy="52"/>
              </a:xfrm>
              <a:custGeom>
                <a:avLst/>
                <a:gdLst>
                  <a:gd name="T0" fmla="*/ 3 w 16"/>
                  <a:gd name="T1" fmla="*/ 0 h 22"/>
                  <a:gd name="T2" fmla="*/ 16 w 16"/>
                  <a:gd name="T3" fmla="*/ 21 h 22"/>
                  <a:gd name="T4" fmla="*/ 15 w 16"/>
                  <a:gd name="T5" fmla="*/ 22 h 22"/>
                  <a:gd name="T6" fmla="*/ 7 w 16"/>
                  <a:gd name="T7" fmla="*/ 11 h 22"/>
                  <a:gd name="T8" fmla="*/ 8 w 16"/>
                  <a:gd name="T9" fmla="*/ 16 h 22"/>
                  <a:gd name="T10" fmla="*/ 4 w 16"/>
                  <a:gd name="T11" fmla="*/ 14 h 22"/>
                  <a:gd name="T12" fmla="*/ 4 w 16"/>
                  <a:gd name="T13" fmla="*/ 14 h 22"/>
                  <a:gd name="T14" fmla="*/ 0 w 16"/>
                  <a:gd name="T15" fmla="*/ 7 h 22"/>
                  <a:gd name="T16" fmla="*/ 3 w 16"/>
                  <a:gd name="T1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22">
                    <a:moveTo>
                      <a:pt x="3" y="0"/>
                    </a:moveTo>
                    <a:cubicBezTo>
                      <a:pt x="7" y="7"/>
                      <a:pt x="12" y="14"/>
                      <a:pt x="16" y="21"/>
                    </a:cubicBezTo>
                    <a:cubicBezTo>
                      <a:pt x="16" y="22"/>
                      <a:pt x="16" y="22"/>
                      <a:pt x="15" y="22"/>
                    </a:cubicBezTo>
                    <a:cubicBezTo>
                      <a:pt x="11" y="20"/>
                      <a:pt x="11" y="14"/>
                      <a:pt x="7" y="11"/>
                    </a:cubicBezTo>
                    <a:cubicBezTo>
                      <a:pt x="6" y="13"/>
                      <a:pt x="8" y="14"/>
                      <a:pt x="8" y="16"/>
                    </a:cubicBezTo>
                    <a:cubicBezTo>
                      <a:pt x="6" y="16"/>
                      <a:pt x="5" y="14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3" y="12"/>
                      <a:pt x="0" y="10"/>
                      <a:pt x="0" y="7"/>
                    </a:cubicBezTo>
                    <a:cubicBezTo>
                      <a:pt x="2" y="5"/>
                      <a:pt x="1" y="2"/>
                      <a:pt x="3" y="0"/>
                    </a:cubicBezTo>
                    <a:close/>
                  </a:path>
                </a:pathLst>
              </a:custGeom>
              <a:solidFill>
                <a:srgbClr val="225F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4" name="Freeform 506">
                <a:extLst>
                  <a:ext uri="{FF2B5EF4-FFF2-40B4-BE49-F238E27FC236}">
                    <a16:creationId xmlns:a16="http://schemas.microsoft.com/office/drawing/2014/main" id="{89FDB69D-7027-409B-9D8E-7C48D3FCC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1" y="1430"/>
                <a:ext cx="50" cy="47"/>
              </a:xfrm>
              <a:custGeom>
                <a:avLst/>
                <a:gdLst>
                  <a:gd name="T0" fmla="*/ 2 w 21"/>
                  <a:gd name="T1" fmla="*/ 0 h 20"/>
                  <a:gd name="T2" fmla="*/ 21 w 21"/>
                  <a:gd name="T3" fmla="*/ 20 h 20"/>
                  <a:gd name="T4" fmla="*/ 0 w 21"/>
                  <a:gd name="T5" fmla="*/ 2 h 20"/>
                  <a:gd name="T6" fmla="*/ 2 w 21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0">
                    <a:moveTo>
                      <a:pt x="2" y="0"/>
                    </a:moveTo>
                    <a:cubicBezTo>
                      <a:pt x="9" y="6"/>
                      <a:pt x="15" y="13"/>
                      <a:pt x="21" y="20"/>
                    </a:cubicBezTo>
                    <a:cubicBezTo>
                      <a:pt x="12" y="16"/>
                      <a:pt x="7" y="8"/>
                      <a:pt x="0" y="2"/>
                    </a:cubicBezTo>
                    <a:cubicBezTo>
                      <a:pt x="1" y="2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1E64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5" name="Freeform 507">
                <a:extLst>
                  <a:ext uri="{FF2B5EF4-FFF2-40B4-BE49-F238E27FC236}">
                    <a16:creationId xmlns:a16="http://schemas.microsoft.com/office/drawing/2014/main" id="{FAEC19E7-F9B2-4F1E-CDB1-5DFD2DDD6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9" y="1224"/>
                <a:ext cx="16" cy="50"/>
              </a:xfrm>
              <a:custGeom>
                <a:avLst/>
                <a:gdLst>
                  <a:gd name="T0" fmla="*/ 5 w 7"/>
                  <a:gd name="T1" fmla="*/ 2 h 21"/>
                  <a:gd name="T2" fmla="*/ 5 w 7"/>
                  <a:gd name="T3" fmla="*/ 14 h 21"/>
                  <a:gd name="T4" fmla="*/ 5 w 7"/>
                  <a:gd name="T5" fmla="*/ 21 h 21"/>
                  <a:gd name="T6" fmla="*/ 2 w 7"/>
                  <a:gd name="T7" fmla="*/ 18 h 21"/>
                  <a:gd name="T8" fmla="*/ 1 w 7"/>
                  <a:gd name="T9" fmla="*/ 0 h 21"/>
                  <a:gd name="T10" fmla="*/ 5 w 7"/>
                  <a:gd name="T11" fmla="*/ 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1">
                    <a:moveTo>
                      <a:pt x="5" y="2"/>
                    </a:moveTo>
                    <a:cubicBezTo>
                      <a:pt x="5" y="6"/>
                      <a:pt x="6" y="10"/>
                      <a:pt x="5" y="14"/>
                    </a:cubicBezTo>
                    <a:cubicBezTo>
                      <a:pt x="4" y="17"/>
                      <a:pt x="7" y="19"/>
                      <a:pt x="5" y="21"/>
                    </a:cubicBezTo>
                    <a:cubicBezTo>
                      <a:pt x="3" y="21"/>
                      <a:pt x="3" y="20"/>
                      <a:pt x="2" y="18"/>
                    </a:cubicBezTo>
                    <a:cubicBezTo>
                      <a:pt x="1" y="12"/>
                      <a:pt x="0" y="6"/>
                      <a:pt x="1" y="0"/>
                    </a:cubicBezTo>
                    <a:cubicBezTo>
                      <a:pt x="2" y="2"/>
                      <a:pt x="3" y="2"/>
                      <a:pt x="5" y="2"/>
                    </a:cubicBezTo>
                    <a:close/>
                  </a:path>
                </a:pathLst>
              </a:custGeom>
              <a:solidFill>
                <a:srgbClr val="1F6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6" name="Freeform 508">
                <a:extLst>
                  <a:ext uri="{FF2B5EF4-FFF2-40B4-BE49-F238E27FC236}">
                    <a16:creationId xmlns:a16="http://schemas.microsoft.com/office/drawing/2014/main" id="{76EDE282-2AB4-6FF9-03E1-21A017A9D8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0" y="1146"/>
                <a:ext cx="21" cy="26"/>
              </a:xfrm>
              <a:custGeom>
                <a:avLst/>
                <a:gdLst>
                  <a:gd name="T0" fmla="*/ 3 w 9"/>
                  <a:gd name="T1" fmla="*/ 0 h 11"/>
                  <a:gd name="T2" fmla="*/ 6 w 9"/>
                  <a:gd name="T3" fmla="*/ 6 h 11"/>
                  <a:gd name="T4" fmla="*/ 9 w 9"/>
                  <a:gd name="T5" fmla="*/ 0 h 11"/>
                  <a:gd name="T6" fmla="*/ 9 w 9"/>
                  <a:gd name="T7" fmla="*/ 10 h 11"/>
                  <a:gd name="T8" fmla="*/ 0 w 9"/>
                  <a:gd name="T9" fmla="*/ 11 h 11"/>
                  <a:gd name="T10" fmla="*/ 3 w 9"/>
                  <a:gd name="T1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1">
                    <a:moveTo>
                      <a:pt x="3" y="0"/>
                    </a:moveTo>
                    <a:cubicBezTo>
                      <a:pt x="7" y="0"/>
                      <a:pt x="5" y="3"/>
                      <a:pt x="6" y="6"/>
                    </a:cubicBezTo>
                    <a:cubicBezTo>
                      <a:pt x="7" y="4"/>
                      <a:pt x="8" y="2"/>
                      <a:pt x="9" y="0"/>
                    </a:cubicBezTo>
                    <a:cubicBezTo>
                      <a:pt x="9" y="4"/>
                      <a:pt x="9" y="7"/>
                      <a:pt x="9" y="10"/>
                    </a:cubicBezTo>
                    <a:cubicBezTo>
                      <a:pt x="5" y="8"/>
                      <a:pt x="3" y="10"/>
                      <a:pt x="0" y="11"/>
                    </a:cubicBezTo>
                    <a:cubicBezTo>
                      <a:pt x="0" y="7"/>
                      <a:pt x="0" y="3"/>
                      <a:pt x="3" y="0"/>
                    </a:cubicBezTo>
                    <a:close/>
                  </a:path>
                </a:pathLst>
              </a:custGeom>
              <a:solidFill>
                <a:srgbClr val="1C66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7" name="Freeform 509">
                <a:extLst>
                  <a:ext uri="{FF2B5EF4-FFF2-40B4-BE49-F238E27FC236}">
                    <a16:creationId xmlns:a16="http://schemas.microsoft.com/office/drawing/2014/main" id="{9E7D4990-76B2-E73B-2C1E-92A374A15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2" y="1451"/>
                <a:ext cx="59" cy="57"/>
              </a:xfrm>
              <a:custGeom>
                <a:avLst/>
                <a:gdLst>
                  <a:gd name="T0" fmla="*/ 4 w 25"/>
                  <a:gd name="T1" fmla="*/ 2 h 24"/>
                  <a:gd name="T2" fmla="*/ 25 w 25"/>
                  <a:gd name="T3" fmla="*/ 21 h 24"/>
                  <a:gd name="T4" fmla="*/ 21 w 25"/>
                  <a:gd name="T5" fmla="*/ 22 h 24"/>
                  <a:gd name="T6" fmla="*/ 6 w 25"/>
                  <a:gd name="T7" fmla="*/ 7 h 24"/>
                  <a:gd name="T8" fmla="*/ 1 w 25"/>
                  <a:gd name="T9" fmla="*/ 5 h 24"/>
                  <a:gd name="T10" fmla="*/ 0 w 25"/>
                  <a:gd name="T11" fmla="*/ 0 h 24"/>
                  <a:gd name="T12" fmla="*/ 4 w 25"/>
                  <a:gd name="T13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24">
                    <a:moveTo>
                      <a:pt x="4" y="2"/>
                    </a:moveTo>
                    <a:cubicBezTo>
                      <a:pt x="11" y="8"/>
                      <a:pt x="17" y="16"/>
                      <a:pt x="25" y="21"/>
                    </a:cubicBezTo>
                    <a:cubicBezTo>
                      <a:pt x="24" y="24"/>
                      <a:pt x="23" y="23"/>
                      <a:pt x="21" y="22"/>
                    </a:cubicBezTo>
                    <a:cubicBezTo>
                      <a:pt x="16" y="17"/>
                      <a:pt x="11" y="12"/>
                      <a:pt x="6" y="7"/>
                    </a:cubicBezTo>
                    <a:cubicBezTo>
                      <a:pt x="5" y="6"/>
                      <a:pt x="4" y="4"/>
                      <a:pt x="1" y="5"/>
                    </a:cubicBezTo>
                    <a:cubicBezTo>
                      <a:pt x="2" y="3"/>
                      <a:pt x="0" y="2"/>
                      <a:pt x="0" y="0"/>
                    </a:cubicBezTo>
                    <a:cubicBezTo>
                      <a:pt x="2" y="0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2A39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8" name="Freeform 510">
                <a:extLst>
                  <a:ext uri="{FF2B5EF4-FFF2-40B4-BE49-F238E27FC236}">
                    <a16:creationId xmlns:a16="http://schemas.microsoft.com/office/drawing/2014/main" id="{BF7E4E62-F961-50A9-D10C-87214EF890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0" y="1214"/>
                <a:ext cx="17" cy="62"/>
              </a:xfrm>
              <a:custGeom>
                <a:avLst/>
                <a:gdLst>
                  <a:gd name="T0" fmla="*/ 4 w 7"/>
                  <a:gd name="T1" fmla="*/ 19 h 26"/>
                  <a:gd name="T2" fmla="*/ 6 w 7"/>
                  <a:gd name="T3" fmla="*/ 26 h 26"/>
                  <a:gd name="T4" fmla="*/ 3 w 7"/>
                  <a:gd name="T5" fmla="*/ 21 h 26"/>
                  <a:gd name="T6" fmla="*/ 0 w 7"/>
                  <a:gd name="T7" fmla="*/ 0 h 26"/>
                  <a:gd name="T8" fmla="*/ 2 w 7"/>
                  <a:gd name="T9" fmla="*/ 0 h 26"/>
                  <a:gd name="T10" fmla="*/ 4 w 7"/>
                  <a:gd name="T11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6">
                    <a:moveTo>
                      <a:pt x="4" y="19"/>
                    </a:moveTo>
                    <a:cubicBezTo>
                      <a:pt x="4" y="21"/>
                      <a:pt x="7" y="23"/>
                      <a:pt x="6" y="26"/>
                    </a:cubicBezTo>
                    <a:cubicBezTo>
                      <a:pt x="4" y="25"/>
                      <a:pt x="4" y="23"/>
                      <a:pt x="3" y="21"/>
                    </a:cubicBezTo>
                    <a:cubicBezTo>
                      <a:pt x="1" y="14"/>
                      <a:pt x="1" y="7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7"/>
                      <a:pt x="3" y="13"/>
                      <a:pt x="4" y="19"/>
                    </a:cubicBezTo>
                    <a:close/>
                  </a:path>
                </a:pathLst>
              </a:custGeom>
              <a:solidFill>
                <a:srgbClr val="212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79" name="Freeform 511">
                <a:extLst>
                  <a:ext uri="{FF2B5EF4-FFF2-40B4-BE49-F238E27FC236}">
                    <a16:creationId xmlns:a16="http://schemas.microsoft.com/office/drawing/2014/main" id="{9B5757CB-11DD-2870-E302-6AF8A8ACF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6" y="1347"/>
                <a:ext cx="47" cy="40"/>
              </a:xfrm>
              <a:custGeom>
                <a:avLst/>
                <a:gdLst>
                  <a:gd name="T0" fmla="*/ 15 w 20"/>
                  <a:gd name="T1" fmla="*/ 10 h 17"/>
                  <a:gd name="T2" fmla="*/ 20 w 20"/>
                  <a:gd name="T3" fmla="*/ 16 h 17"/>
                  <a:gd name="T4" fmla="*/ 16 w 20"/>
                  <a:gd name="T5" fmla="*/ 14 h 17"/>
                  <a:gd name="T6" fmla="*/ 0 w 20"/>
                  <a:gd name="T7" fmla="*/ 0 h 17"/>
                  <a:gd name="T8" fmla="*/ 15 w 20"/>
                  <a:gd name="T9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7">
                    <a:moveTo>
                      <a:pt x="15" y="10"/>
                    </a:moveTo>
                    <a:cubicBezTo>
                      <a:pt x="16" y="13"/>
                      <a:pt x="20" y="13"/>
                      <a:pt x="20" y="16"/>
                    </a:cubicBezTo>
                    <a:cubicBezTo>
                      <a:pt x="18" y="17"/>
                      <a:pt x="17" y="15"/>
                      <a:pt x="16" y="14"/>
                    </a:cubicBezTo>
                    <a:cubicBezTo>
                      <a:pt x="11" y="9"/>
                      <a:pt x="5" y="5"/>
                      <a:pt x="0" y="0"/>
                    </a:cubicBezTo>
                    <a:cubicBezTo>
                      <a:pt x="6" y="2"/>
                      <a:pt x="10" y="7"/>
                      <a:pt x="15" y="10"/>
                    </a:cubicBezTo>
                    <a:close/>
                  </a:path>
                </a:pathLst>
              </a:custGeom>
              <a:solidFill>
                <a:srgbClr val="1D2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0" name="Freeform 512">
                <a:extLst>
                  <a:ext uri="{FF2B5EF4-FFF2-40B4-BE49-F238E27FC236}">
                    <a16:creationId xmlns:a16="http://schemas.microsoft.com/office/drawing/2014/main" id="{BE33A38F-82EA-F0F5-BD52-D02A4B7479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8" y="1195"/>
                <a:ext cx="11" cy="60"/>
              </a:xfrm>
              <a:custGeom>
                <a:avLst/>
                <a:gdLst>
                  <a:gd name="T0" fmla="*/ 4 w 5"/>
                  <a:gd name="T1" fmla="*/ 0 h 25"/>
                  <a:gd name="T2" fmla="*/ 5 w 5"/>
                  <a:gd name="T3" fmla="*/ 0 h 25"/>
                  <a:gd name="T4" fmla="*/ 3 w 5"/>
                  <a:gd name="T5" fmla="*/ 25 h 25"/>
                  <a:gd name="T6" fmla="*/ 2 w 5"/>
                  <a:gd name="T7" fmla="*/ 10 h 25"/>
                  <a:gd name="T8" fmla="*/ 4 w 5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5">
                    <a:moveTo>
                      <a:pt x="4" y="0"/>
                    </a:moveTo>
                    <a:cubicBezTo>
                      <a:pt x="4" y="0"/>
                      <a:pt x="5" y="0"/>
                      <a:pt x="5" y="0"/>
                    </a:cubicBezTo>
                    <a:cubicBezTo>
                      <a:pt x="5" y="9"/>
                      <a:pt x="4" y="17"/>
                      <a:pt x="3" y="25"/>
                    </a:cubicBezTo>
                    <a:cubicBezTo>
                      <a:pt x="0" y="20"/>
                      <a:pt x="3" y="15"/>
                      <a:pt x="2" y="10"/>
                    </a:cubicBezTo>
                    <a:cubicBezTo>
                      <a:pt x="3" y="7"/>
                      <a:pt x="4" y="3"/>
                      <a:pt x="4" y="0"/>
                    </a:cubicBezTo>
                    <a:close/>
                  </a:path>
                </a:pathLst>
              </a:custGeom>
              <a:solidFill>
                <a:srgbClr val="1C2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1" name="Freeform 513">
                <a:extLst>
                  <a:ext uri="{FF2B5EF4-FFF2-40B4-BE49-F238E27FC236}">
                    <a16:creationId xmlns:a16="http://schemas.microsoft.com/office/drawing/2014/main" id="{375C81F4-1812-5505-5FFD-BAA0CEBE6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4" y="1262"/>
                <a:ext cx="38" cy="42"/>
              </a:xfrm>
              <a:custGeom>
                <a:avLst/>
                <a:gdLst>
                  <a:gd name="T0" fmla="*/ 0 w 16"/>
                  <a:gd name="T1" fmla="*/ 0 h 18"/>
                  <a:gd name="T2" fmla="*/ 16 w 16"/>
                  <a:gd name="T3" fmla="*/ 18 h 18"/>
                  <a:gd name="T4" fmla="*/ 0 w 16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8">
                    <a:moveTo>
                      <a:pt x="0" y="0"/>
                    </a:moveTo>
                    <a:cubicBezTo>
                      <a:pt x="6" y="5"/>
                      <a:pt x="13" y="10"/>
                      <a:pt x="16" y="18"/>
                    </a:cubicBezTo>
                    <a:cubicBezTo>
                      <a:pt x="11" y="11"/>
                      <a:pt x="4" y="7"/>
                      <a:pt x="0" y="0"/>
                    </a:cubicBezTo>
                    <a:close/>
                  </a:path>
                </a:pathLst>
              </a:custGeom>
              <a:solidFill>
                <a:srgbClr val="2231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2" name="Freeform 514">
                <a:extLst>
                  <a:ext uri="{FF2B5EF4-FFF2-40B4-BE49-F238E27FC236}">
                    <a16:creationId xmlns:a16="http://schemas.microsoft.com/office/drawing/2014/main" id="{7053247E-6D6E-CC0A-4635-962BD75DCA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1" y="1195"/>
                <a:ext cx="17" cy="69"/>
              </a:xfrm>
              <a:custGeom>
                <a:avLst/>
                <a:gdLst>
                  <a:gd name="T0" fmla="*/ 7 w 7"/>
                  <a:gd name="T1" fmla="*/ 29 h 29"/>
                  <a:gd name="T2" fmla="*/ 3 w 7"/>
                  <a:gd name="T3" fmla="*/ 18 h 29"/>
                  <a:gd name="T4" fmla="*/ 2 w 7"/>
                  <a:gd name="T5" fmla="*/ 14 h 29"/>
                  <a:gd name="T6" fmla="*/ 0 w 7"/>
                  <a:gd name="T7" fmla="*/ 0 h 29"/>
                  <a:gd name="T8" fmla="*/ 3 w 7"/>
                  <a:gd name="T9" fmla="*/ 10 h 29"/>
                  <a:gd name="T10" fmla="*/ 7 w 7"/>
                  <a:gd name="T1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9">
                    <a:moveTo>
                      <a:pt x="7" y="29"/>
                    </a:moveTo>
                    <a:cubicBezTo>
                      <a:pt x="4" y="26"/>
                      <a:pt x="4" y="22"/>
                      <a:pt x="3" y="18"/>
                    </a:cubicBezTo>
                    <a:cubicBezTo>
                      <a:pt x="3" y="17"/>
                      <a:pt x="3" y="15"/>
                      <a:pt x="2" y="14"/>
                    </a:cubicBezTo>
                    <a:cubicBezTo>
                      <a:pt x="2" y="9"/>
                      <a:pt x="1" y="5"/>
                      <a:pt x="0" y="0"/>
                    </a:cubicBezTo>
                    <a:cubicBezTo>
                      <a:pt x="3" y="3"/>
                      <a:pt x="3" y="7"/>
                      <a:pt x="3" y="10"/>
                    </a:cubicBezTo>
                    <a:cubicBezTo>
                      <a:pt x="4" y="16"/>
                      <a:pt x="6" y="23"/>
                      <a:pt x="7" y="29"/>
                    </a:cubicBezTo>
                    <a:close/>
                  </a:path>
                </a:pathLst>
              </a:custGeom>
              <a:solidFill>
                <a:srgbClr val="171A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3" name="Freeform 515">
                <a:extLst>
                  <a:ext uri="{FF2B5EF4-FFF2-40B4-BE49-F238E27FC236}">
                    <a16:creationId xmlns:a16="http://schemas.microsoft.com/office/drawing/2014/main" id="{B74CCC47-FD9E-C620-ACD0-323CBB7A6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7" y="1267"/>
                <a:ext cx="38" cy="47"/>
              </a:xfrm>
              <a:custGeom>
                <a:avLst/>
                <a:gdLst>
                  <a:gd name="T0" fmla="*/ 12 w 16"/>
                  <a:gd name="T1" fmla="*/ 13 h 20"/>
                  <a:gd name="T2" fmla="*/ 16 w 16"/>
                  <a:gd name="T3" fmla="*/ 20 h 20"/>
                  <a:gd name="T4" fmla="*/ 10 w 16"/>
                  <a:gd name="T5" fmla="*/ 12 h 20"/>
                  <a:gd name="T6" fmla="*/ 0 w 16"/>
                  <a:gd name="T7" fmla="*/ 0 h 20"/>
                  <a:gd name="T8" fmla="*/ 12 w 16"/>
                  <a:gd name="T9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0">
                    <a:moveTo>
                      <a:pt x="12" y="13"/>
                    </a:moveTo>
                    <a:cubicBezTo>
                      <a:pt x="13" y="16"/>
                      <a:pt x="16" y="17"/>
                      <a:pt x="16" y="20"/>
                    </a:cubicBezTo>
                    <a:cubicBezTo>
                      <a:pt x="13" y="18"/>
                      <a:pt x="12" y="14"/>
                      <a:pt x="10" y="12"/>
                    </a:cubicBezTo>
                    <a:cubicBezTo>
                      <a:pt x="6" y="8"/>
                      <a:pt x="3" y="4"/>
                      <a:pt x="0" y="0"/>
                    </a:cubicBezTo>
                    <a:cubicBezTo>
                      <a:pt x="5" y="3"/>
                      <a:pt x="9" y="8"/>
                      <a:pt x="12" y="13"/>
                    </a:cubicBezTo>
                    <a:close/>
                  </a:path>
                </a:pathLst>
              </a:custGeom>
              <a:solidFill>
                <a:srgbClr val="1D2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4" name="Freeform 516">
                <a:extLst>
                  <a:ext uri="{FF2B5EF4-FFF2-40B4-BE49-F238E27FC236}">
                    <a16:creationId xmlns:a16="http://schemas.microsoft.com/office/drawing/2014/main" id="{647857F5-0F95-8FA9-246A-9304302F62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6" y="1447"/>
                <a:ext cx="45" cy="26"/>
              </a:xfrm>
              <a:custGeom>
                <a:avLst/>
                <a:gdLst>
                  <a:gd name="T0" fmla="*/ 0 w 19"/>
                  <a:gd name="T1" fmla="*/ 0 h 11"/>
                  <a:gd name="T2" fmla="*/ 19 w 19"/>
                  <a:gd name="T3" fmla="*/ 10 h 11"/>
                  <a:gd name="T4" fmla="*/ 18 w 19"/>
                  <a:gd name="T5" fmla="*/ 11 h 11"/>
                  <a:gd name="T6" fmla="*/ 0 w 19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11">
                    <a:moveTo>
                      <a:pt x="0" y="0"/>
                    </a:moveTo>
                    <a:cubicBezTo>
                      <a:pt x="7" y="2"/>
                      <a:pt x="13" y="6"/>
                      <a:pt x="19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2" y="7"/>
                      <a:pt x="6" y="4"/>
                      <a:pt x="0" y="0"/>
                    </a:cubicBezTo>
                    <a:close/>
                  </a:path>
                </a:pathLst>
              </a:custGeom>
              <a:solidFill>
                <a:srgbClr val="2231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5" name="Freeform 517">
                <a:extLst>
                  <a:ext uri="{FF2B5EF4-FFF2-40B4-BE49-F238E27FC236}">
                    <a16:creationId xmlns:a16="http://schemas.microsoft.com/office/drawing/2014/main" id="{AE164888-9F7A-6BA6-9988-51A728DA2C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" y="1205"/>
                <a:ext cx="12" cy="57"/>
              </a:xfrm>
              <a:custGeom>
                <a:avLst/>
                <a:gdLst>
                  <a:gd name="T0" fmla="*/ 2 w 5"/>
                  <a:gd name="T1" fmla="*/ 24 h 24"/>
                  <a:gd name="T2" fmla="*/ 1 w 5"/>
                  <a:gd name="T3" fmla="*/ 7 h 24"/>
                  <a:gd name="T4" fmla="*/ 4 w 5"/>
                  <a:gd name="T5" fmla="*/ 0 h 24"/>
                  <a:gd name="T6" fmla="*/ 3 w 5"/>
                  <a:gd name="T7" fmla="*/ 8 h 24"/>
                  <a:gd name="T8" fmla="*/ 2 w 5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4">
                    <a:moveTo>
                      <a:pt x="2" y="24"/>
                    </a:moveTo>
                    <a:cubicBezTo>
                      <a:pt x="0" y="18"/>
                      <a:pt x="1" y="13"/>
                      <a:pt x="1" y="7"/>
                    </a:cubicBezTo>
                    <a:cubicBezTo>
                      <a:pt x="2" y="5"/>
                      <a:pt x="1" y="2"/>
                      <a:pt x="4" y="0"/>
                    </a:cubicBezTo>
                    <a:cubicBezTo>
                      <a:pt x="5" y="3"/>
                      <a:pt x="2" y="5"/>
                      <a:pt x="3" y="8"/>
                    </a:cubicBezTo>
                    <a:cubicBezTo>
                      <a:pt x="1" y="13"/>
                      <a:pt x="2" y="19"/>
                      <a:pt x="2" y="24"/>
                    </a:cubicBezTo>
                    <a:close/>
                  </a:path>
                </a:pathLst>
              </a:custGeom>
              <a:solidFill>
                <a:srgbClr val="171A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6" name="Freeform 518">
                <a:extLst>
                  <a:ext uri="{FF2B5EF4-FFF2-40B4-BE49-F238E27FC236}">
                    <a16:creationId xmlns:a16="http://schemas.microsoft.com/office/drawing/2014/main" id="{86FC7C90-46AC-E1A3-665A-FA3D87E68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7" y="1195"/>
                <a:ext cx="14" cy="53"/>
              </a:xfrm>
              <a:custGeom>
                <a:avLst/>
                <a:gdLst>
                  <a:gd name="T0" fmla="*/ 6 w 6"/>
                  <a:gd name="T1" fmla="*/ 20 h 22"/>
                  <a:gd name="T2" fmla="*/ 4 w 6"/>
                  <a:gd name="T3" fmla="*/ 20 h 22"/>
                  <a:gd name="T4" fmla="*/ 0 w 6"/>
                  <a:gd name="T5" fmla="*/ 0 h 22"/>
                  <a:gd name="T6" fmla="*/ 3 w 6"/>
                  <a:gd name="T7" fmla="*/ 13 h 22"/>
                  <a:gd name="T8" fmla="*/ 6 w 6"/>
                  <a:gd name="T9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2">
                    <a:moveTo>
                      <a:pt x="6" y="20"/>
                    </a:moveTo>
                    <a:cubicBezTo>
                      <a:pt x="5" y="22"/>
                      <a:pt x="5" y="21"/>
                      <a:pt x="4" y="20"/>
                    </a:cubicBezTo>
                    <a:cubicBezTo>
                      <a:pt x="2" y="14"/>
                      <a:pt x="1" y="8"/>
                      <a:pt x="0" y="0"/>
                    </a:cubicBezTo>
                    <a:cubicBezTo>
                      <a:pt x="3" y="5"/>
                      <a:pt x="2" y="9"/>
                      <a:pt x="3" y="13"/>
                    </a:cubicBezTo>
                    <a:cubicBezTo>
                      <a:pt x="4" y="16"/>
                      <a:pt x="4" y="18"/>
                      <a:pt x="6" y="20"/>
                    </a:cubicBezTo>
                    <a:close/>
                  </a:path>
                </a:pathLst>
              </a:custGeom>
              <a:solidFill>
                <a:srgbClr val="2030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7" name="Freeform 519">
                <a:extLst>
                  <a:ext uri="{FF2B5EF4-FFF2-40B4-BE49-F238E27FC236}">
                    <a16:creationId xmlns:a16="http://schemas.microsoft.com/office/drawing/2014/main" id="{3ED4682F-3F19-C0DA-F6E8-C6203CB95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2" y="1413"/>
                <a:ext cx="43" cy="29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18 w 18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cubicBezTo>
                      <a:pt x="12" y="8"/>
                      <a:pt x="7" y="3"/>
                      <a:pt x="0" y="0"/>
                    </a:cubicBezTo>
                    <a:cubicBezTo>
                      <a:pt x="8" y="1"/>
                      <a:pt x="13" y="6"/>
                      <a:pt x="18" y="12"/>
                    </a:cubicBezTo>
                    <a:close/>
                  </a:path>
                </a:pathLst>
              </a:custGeom>
              <a:solidFill>
                <a:srgbClr val="1F3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8" name="Freeform 520">
                <a:extLst>
                  <a:ext uri="{FF2B5EF4-FFF2-40B4-BE49-F238E27FC236}">
                    <a16:creationId xmlns:a16="http://schemas.microsoft.com/office/drawing/2014/main" id="{3FF183D5-4421-E789-E532-B0C342EF2B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8" y="1212"/>
                <a:ext cx="14" cy="57"/>
              </a:xfrm>
              <a:custGeom>
                <a:avLst/>
                <a:gdLst>
                  <a:gd name="T0" fmla="*/ 3 w 6"/>
                  <a:gd name="T1" fmla="*/ 1 h 24"/>
                  <a:gd name="T2" fmla="*/ 4 w 6"/>
                  <a:gd name="T3" fmla="*/ 17 h 24"/>
                  <a:gd name="T4" fmla="*/ 6 w 6"/>
                  <a:gd name="T5" fmla="*/ 24 h 24"/>
                  <a:gd name="T6" fmla="*/ 1 w 6"/>
                  <a:gd name="T7" fmla="*/ 3 h 24"/>
                  <a:gd name="T8" fmla="*/ 2 w 6"/>
                  <a:gd name="T9" fmla="*/ 0 h 24"/>
                  <a:gd name="T10" fmla="*/ 3 w 6"/>
                  <a:gd name="T11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24">
                    <a:moveTo>
                      <a:pt x="3" y="1"/>
                    </a:moveTo>
                    <a:cubicBezTo>
                      <a:pt x="0" y="7"/>
                      <a:pt x="3" y="12"/>
                      <a:pt x="4" y="17"/>
                    </a:cubicBezTo>
                    <a:cubicBezTo>
                      <a:pt x="5" y="20"/>
                      <a:pt x="5" y="22"/>
                      <a:pt x="6" y="24"/>
                    </a:cubicBezTo>
                    <a:cubicBezTo>
                      <a:pt x="3" y="17"/>
                      <a:pt x="1" y="10"/>
                      <a:pt x="1" y="3"/>
                    </a:cubicBezTo>
                    <a:cubicBezTo>
                      <a:pt x="1" y="2"/>
                      <a:pt x="1" y="1"/>
                      <a:pt x="2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171A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9" name="Freeform 521">
                <a:extLst>
                  <a:ext uri="{FF2B5EF4-FFF2-40B4-BE49-F238E27FC236}">
                    <a16:creationId xmlns:a16="http://schemas.microsoft.com/office/drawing/2014/main" id="{AE98FF91-0EF5-7089-0D58-74065A818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5" y="1195"/>
                <a:ext cx="8" cy="38"/>
              </a:xfrm>
              <a:custGeom>
                <a:avLst/>
                <a:gdLst>
                  <a:gd name="T0" fmla="*/ 1 w 3"/>
                  <a:gd name="T1" fmla="*/ 0 h 16"/>
                  <a:gd name="T2" fmla="*/ 2 w 3"/>
                  <a:gd name="T3" fmla="*/ 1 h 16"/>
                  <a:gd name="T4" fmla="*/ 1 w 3"/>
                  <a:gd name="T5" fmla="*/ 16 h 16"/>
                  <a:gd name="T6" fmla="*/ 0 w 3"/>
                  <a:gd name="T7" fmla="*/ 16 h 16"/>
                  <a:gd name="T8" fmla="*/ 1 w 3"/>
                  <a:gd name="T9" fmla="*/ 0 h 16"/>
                  <a:gd name="T10" fmla="*/ 1 w 3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6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6"/>
                      <a:pt x="2" y="11"/>
                      <a:pt x="1" y="16"/>
                    </a:cubicBezTo>
                    <a:cubicBezTo>
                      <a:pt x="1" y="16"/>
                      <a:pt x="0" y="16"/>
                      <a:pt x="0" y="16"/>
                    </a:cubicBezTo>
                    <a:cubicBezTo>
                      <a:pt x="0" y="11"/>
                      <a:pt x="0" y="5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2635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0" name="Freeform 522">
                <a:extLst>
                  <a:ext uri="{FF2B5EF4-FFF2-40B4-BE49-F238E27FC236}">
                    <a16:creationId xmlns:a16="http://schemas.microsoft.com/office/drawing/2014/main" id="{5515CA8D-541E-AF72-43D3-FE71194251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7" y="1368"/>
                <a:ext cx="35" cy="29"/>
              </a:xfrm>
              <a:custGeom>
                <a:avLst/>
                <a:gdLst>
                  <a:gd name="T0" fmla="*/ 12 w 15"/>
                  <a:gd name="T1" fmla="*/ 9 h 12"/>
                  <a:gd name="T2" fmla="*/ 13 w 15"/>
                  <a:gd name="T3" fmla="*/ 12 h 12"/>
                  <a:gd name="T4" fmla="*/ 0 w 15"/>
                  <a:gd name="T5" fmla="*/ 0 h 12"/>
                  <a:gd name="T6" fmla="*/ 12 w 15"/>
                  <a:gd name="T7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2">
                    <a:moveTo>
                      <a:pt x="12" y="9"/>
                    </a:moveTo>
                    <a:cubicBezTo>
                      <a:pt x="12" y="10"/>
                      <a:pt x="15" y="10"/>
                      <a:pt x="13" y="12"/>
                    </a:cubicBezTo>
                    <a:cubicBezTo>
                      <a:pt x="8" y="8"/>
                      <a:pt x="4" y="4"/>
                      <a:pt x="0" y="0"/>
                    </a:cubicBezTo>
                    <a:cubicBezTo>
                      <a:pt x="5" y="2"/>
                      <a:pt x="8" y="6"/>
                      <a:pt x="12" y="9"/>
                    </a:cubicBezTo>
                    <a:close/>
                  </a:path>
                </a:pathLst>
              </a:custGeom>
              <a:solidFill>
                <a:srgbClr val="1F2B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1" name="Freeform 523">
                <a:extLst>
                  <a:ext uri="{FF2B5EF4-FFF2-40B4-BE49-F238E27FC236}">
                    <a16:creationId xmlns:a16="http://schemas.microsoft.com/office/drawing/2014/main" id="{280B08B0-87EE-013A-0030-1E12C4CA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2" y="1160"/>
                <a:ext cx="12" cy="28"/>
              </a:xfrm>
              <a:custGeom>
                <a:avLst/>
                <a:gdLst>
                  <a:gd name="T0" fmla="*/ 3 w 5"/>
                  <a:gd name="T1" fmla="*/ 12 h 12"/>
                  <a:gd name="T2" fmla="*/ 3 w 5"/>
                  <a:gd name="T3" fmla="*/ 0 h 12"/>
                  <a:gd name="T4" fmla="*/ 5 w 5"/>
                  <a:gd name="T5" fmla="*/ 11 h 12"/>
                  <a:gd name="T6" fmla="*/ 3 w 5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2">
                    <a:moveTo>
                      <a:pt x="3" y="12"/>
                    </a:moveTo>
                    <a:cubicBezTo>
                      <a:pt x="2" y="8"/>
                      <a:pt x="0" y="4"/>
                      <a:pt x="3" y="0"/>
                    </a:cubicBezTo>
                    <a:cubicBezTo>
                      <a:pt x="5" y="3"/>
                      <a:pt x="4" y="8"/>
                      <a:pt x="5" y="11"/>
                    </a:cubicBezTo>
                    <a:cubicBezTo>
                      <a:pt x="4" y="12"/>
                      <a:pt x="4" y="12"/>
                      <a:pt x="3" y="12"/>
                    </a:cubicBezTo>
                    <a:close/>
                  </a:path>
                </a:pathLst>
              </a:custGeom>
              <a:solidFill>
                <a:srgbClr val="1A69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2" name="Freeform 524">
                <a:extLst>
                  <a:ext uri="{FF2B5EF4-FFF2-40B4-BE49-F238E27FC236}">
                    <a16:creationId xmlns:a16="http://schemas.microsoft.com/office/drawing/2014/main" id="{917FB951-BCB8-9C66-6E84-48476F8BEE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2" y="1252"/>
                <a:ext cx="21" cy="22"/>
              </a:xfrm>
              <a:custGeom>
                <a:avLst/>
                <a:gdLst>
                  <a:gd name="T0" fmla="*/ 0 w 9"/>
                  <a:gd name="T1" fmla="*/ 0 h 9"/>
                  <a:gd name="T2" fmla="*/ 9 w 9"/>
                  <a:gd name="T3" fmla="*/ 9 h 9"/>
                  <a:gd name="T4" fmla="*/ 0 w 9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9">
                    <a:moveTo>
                      <a:pt x="0" y="0"/>
                    </a:moveTo>
                    <a:cubicBezTo>
                      <a:pt x="4" y="2"/>
                      <a:pt x="7" y="5"/>
                      <a:pt x="9" y="9"/>
                    </a:cubicBezTo>
                    <a:cubicBezTo>
                      <a:pt x="5" y="7"/>
                      <a:pt x="3" y="3"/>
                      <a:pt x="0" y="0"/>
                    </a:cubicBezTo>
                    <a:close/>
                  </a:path>
                </a:pathLst>
              </a:custGeom>
              <a:solidFill>
                <a:srgbClr val="1E29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3" name="Freeform 525">
                <a:extLst>
                  <a:ext uri="{FF2B5EF4-FFF2-40B4-BE49-F238E27FC236}">
                    <a16:creationId xmlns:a16="http://schemas.microsoft.com/office/drawing/2014/main" id="{B10F7BF3-626B-5410-9023-74AA9ED88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7" y="1378"/>
                <a:ext cx="19" cy="19"/>
              </a:xfrm>
              <a:custGeom>
                <a:avLst/>
                <a:gdLst>
                  <a:gd name="T0" fmla="*/ 4 w 8"/>
                  <a:gd name="T1" fmla="*/ 3 h 8"/>
                  <a:gd name="T2" fmla="*/ 8 w 8"/>
                  <a:gd name="T3" fmla="*/ 7 h 8"/>
                  <a:gd name="T4" fmla="*/ 8 w 8"/>
                  <a:gd name="T5" fmla="*/ 8 h 8"/>
                  <a:gd name="T6" fmla="*/ 0 w 8"/>
                  <a:gd name="T7" fmla="*/ 0 h 8"/>
                  <a:gd name="T8" fmla="*/ 4 w 8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4" y="3"/>
                    </a:moveTo>
                    <a:cubicBezTo>
                      <a:pt x="5" y="4"/>
                      <a:pt x="7" y="5"/>
                      <a:pt x="8" y="7"/>
                    </a:cubicBezTo>
                    <a:cubicBezTo>
                      <a:pt x="8" y="7"/>
                      <a:pt x="8" y="7"/>
                      <a:pt x="8" y="8"/>
                    </a:cubicBezTo>
                    <a:cubicBezTo>
                      <a:pt x="5" y="6"/>
                      <a:pt x="1" y="5"/>
                      <a:pt x="0" y="0"/>
                    </a:cubicBezTo>
                    <a:cubicBezTo>
                      <a:pt x="2" y="1"/>
                      <a:pt x="3" y="2"/>
                      <a:pt x="4" y="3"/>
                    </a:cubicBezTo>
                    <a:close/>
                  </a:path>
                </a:pathLst>
              </a:custGeom>
              <a:solidFill>
                <a:srgbClr val="182D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4" name="Freeform 526">
                <a:extLst>
                  <a:ext uri="{FF2B5EF4-FFF2-40B4-BE49-F238E27FC236}">
                    <a16:creationId xmlns:a16="http://schemas.microsoft.com/office/drawing/2014/main" id="{71706B1E-C635-9AB0-3363-0CA9B9FFD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7" y="1323"/>
                <a:ext cx="19" cy="22"/>
              </a:xfrm>
              <a:custGeom>
                <a:avLst/>
                <a:gdLst>
                  <a:gd name="T0" fmla="*/ 8 w 8"/>
                  <a:gd name="T1" fmla="*/ 9 h 9"/>
                  <a:gd name="T2" fmla="*/ 0 w 8"/>
                  <a:gd name="T3" fmla="*/ 0 h 9"/>
                  <a:gd name="T4" fmla="*/ 8 w 8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9">
                    <a:moveTo>
                      <a:pt x="8" y="9"/>
                    </a:moveTo>
                    <a:cubicBezTo>
                      <a:pt x="5" y="6"/>
                      <a:pt x="2" y="4"/>
                      <a:pt x="0" y="0"/>
                    </a:cubicBezTo>
                    <a:cubicBezTo>
                      <a:pt x="3" y="3"/>
                      <a:pt x="6" y="5"/>
                      <a:pt x="8" y="9"/>
                    </a:cubicBezTo>
                    <a:close/>
                  </a:path>
                </a:pathLst>
              </a:custGeom>
              <a:solidFill>
                <a:srgbClr val="1F2A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5" name="Freeform 527">
                <a:extLst>
                  <a:ext uri="{FF2B5EF4-FFF2-40B4-BE49-F238E27FC236}">
                    <a16:creationId xmlns:a16="http://schemas.microsoft.com/office/drawing/2014/main" id="{F5CD4BCE-37F6-3E70-B17C-7259319E3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5" y="1302"/>
                <a:ext cx="21" cy="17"/>
              </a:xfrm>
              <a:custGeom>
                <a:avLst/>
                <a:gdLst>
                  <a:gd name="T0" fmla="*/ 8 w 9"/>
                  <a:gd name="T1" fmla="*/ 7 h 7"/>
                  <a:gd name="T2" fmla="*/ 0 w 9"/>
                  <a:gd name="T3" fmla="*/ 0 h 7"/>
                  <a:gd name="T4" fmla="*/ 9 w 9"/>
                  <a:gd name="T5" fmla="*/ 7 h 7"/>
                  <a:gd name="T6" fmla="*/ 8 w 9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7">
                    <a:moveTo>
                      <a:pt x="8" y="7"/>
                    </a:moveTo>
                    <a:cubicBezTo>
                      <a:pt x="5" y="6"/>
                      <a:pt x="2" y="3"/>
                      <a:pt x="0" y="0"/>
                    </a:cubicBezTo>
                    <a:cubicBezTo>
                      <a:pt x="3" y="2"/>
                      <a:pt x="6" y="4"/>
                      <a:pt x="9" y="7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</a:path>
                </a:pathLst>
              </a:custGeom>
              <a:solidFill>
                <a:srgbClr val="1D2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6" name="Freeform 528">
                <a:extLst>
                  <a:ext uri="{FF2B5EF4-FFF2-40B4-BE49-F238E27FC236}">
                    <a16:creationId xmlns:a16="http://schemas.microsoft.com/office/drawing/2014/main" id="{6B5998A7-2906-CC55-01E2-367774000C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4" y="1319"/>
                <a:ext cx="14" cy="14"/>
              </a:xfrm>
              <a:custGeom>
                <a:avLst/>
                <a:gdLst>
                  <a:gd name="T0" fmla="*/ 6 w 6"/>
                  <a:gd name="T1" fmla="*/ 6 h 6"/>
                  <a:gd name="T2" fmla="*/ 5 w 6"/>
                  <a:gd name="T3" fmla="*/ 6 h 6"/>
                  <a:gd name="T4" fmla="*/ 0 w 6"/>
                  <a:gd name="T5" fmla="*/ 0 h 6"/>
                  <a:gd name="T6" fmla="*/ 1 w 6"/>
                  <a:gd name="T7" fmla="*/ 0 h 6"/>
                  <a:gd name="T8" fmla="*/ 6 w 6"/>
                  <a:gd name="T9" fmla="*/ 4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cubicBezTo>
                      <a:pt x="6" y="6"/>
                      <a:pt x="5" y="6"/>
                      <a:pt x="5" y="6"/>
                    </a:cubicBezTo>
                    <a:cubicBezTo>
                      <a:pt x="3" y="4"/>
                      <a:pt x="1" y="3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3" y="1"/>
                      <a:pt x="4" y="3"/>
                      <a:pt x="6" y="4"/>
                    </a:cubicBezTo>
                    <a:cubicBezTo>
                      <a:pt x="6" y="5"/>
                      <a:pt x="6" y="5"/>
                      <a:pt x="6" y="6"/>
                    </a:cubicBezTo>
                    <a:close/>
                  </a:path>
                </a:pathLst>
              </a:custGeom>
              <a:solidFill>
                <a:srgbClr val="1D2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7" name="Freeform 529">
                <a:extLst>
                  <a:ext uri="{FF2B5EF4-FFF2-40B4-BE49-F238E27FC236}">
                    <a16:creationId xmlns:a16="http://schemas.microsoft.com/office/drawing/2014/main" id="{880F1A70-6332-F793-722B-F0AD246995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" y="1442"/>
                <a:ext cx="178" cy="116"/>
              </a:xfrm>
              <a:custGeom>
                <a:avLst/>
                <a:gdLst>
                  <a:gd name="T0" fmla="*/ 73 w 75"/>
                  <a:gd name="T1" fmla="*/ 11 h 49"/>
                  <a:gd name="T2" fmla="*/ 71 w 75"/>
                  <a:gd name="T3" fmla="*/ 15 h 49"/>
                  <a:gd name="T4" fmla="*/ 71 w 75"/>
                  <a:gd name="T5" fmla="*/ 25 h 49"/>
                  <a:gd name="T6" fmla="*/ 70 w 75"/>
                  <a:gd name="T7" fmla="*/ 30 h 49"/>
                  <a:gd name="T8" fmla="*/ 65 w 75"/>
                  <a:gd name="T9" fmla="*/ 38 h 49"/>
                  <a:gd name="T10" fmla="*/ 64 w 75"/>
                  <a:gd name="T11" fmla="*/ 39 h 49"/>
                  <a:gd name="T12" fmla="*/ 51 w 75"/>
                  <a:gd name="T13" fmla="*/ 40 h 49"/>
                  <a:gd name="T14" fmla="*/ 42 w 75"/>
                  <a:gd name="T15" fmla="*/ 37 h 49"/>
                  <a:gd name="T16" fmla="*/ 35 w 75"/>
                  <a:gd name="T17" fmla="*/ 41 h 49"/>
                  <a:gd name="T18" fmla="*/ 31 w 75"/>
                  <a:gd name="T19" fmla="*/ 43 h 49"/>
                  <a:gd name="T20" fmla="*/ 34 w 75"/>
                  <a:gd name="T21" fmla="*/ 38 h 49"/>
                  <a:gd name="T22" fmla="*/ 29 w 75"/>
                  <a:gd name="T23" fmla="*/ 44 h 49"/>
                  <a:gd name="T24" fmla="*/ 14 w 75"/>
                  <a:gd name="T25" fmla="*/ 44 h 49"/>
                  <a:gd name="T26" fmla="*/ 11 w 75"/>
                  <a:gd name="T27" fmla="*/ 41 h 49"/>
                  <a:gd name="T28" fmla="*/ 11 w 75"/>
                  <a:gd name="T29" fmla="*/ 38 h 49"/>
                  <a:gd name="T30" fmla="*/ 17 w 75"/>
                  <a:gd name="T31" fmla="*/ 38 h 49"/>
                  <a:gd name="T32" fmla="*/ 7 w 75"/>
                  <a:gd name="T33" fmla="*/ 36 h 49"/>
                  <a:gd name="T34" fmla="*/ 1 w 75"/>
                  <a:gd name="T35" fmla="*/ 25 h 49"/>
                  <a:gd name="T36" fmla="*/ 1 w 75"/>
                  <a:gd name="T37" fmla="*/ 24 h 49"/>
                  <a:gd name="T38" fmla="*/ 4 w 75"/>
                  <a:gd name="T39" fmla="*/ 19 h 49"/>
                  <a:gd name="T40" fmla="*/ 15 w 75"/>
                  <a:gd name="T41" fmla="*/ 20 h 49"/>
                  <a:gd name="T42" fmla="*/ 17 w 75"/>
                  <a:gd name="T43" fmla="*/ 19 h 49"/>
                  <a:gd name="T44" fmla="*/ 19 w 75"/>
                  <a:gd name="T45" fmla="*/ 16 h 49"/>
                  <a:gd name="T46" fmla="*/ 23 w 75"/>
                  <a:gd name="T47" fmla="*/ 18 h 49"/>
                  <a:gd name="T48" fmla="*/ 22 w 75"/>
                  <a:gd name="T49" fmla="*/ 15 h 49"/>
                  <a:gd name="T50" fmla="*/ 33 w 75"/>
                  <a:gd name="T51" fmla="*/ 16 h 49"/>
                  <a:gd name="T52" fmla="*/ 40 w 75"/>
                  <a:gd name="T53" fmla="*/ 19 h 49"/>
                  <a:gd name="T54" fmla="*/ 44 w 75"/>
                  <a:gd name="T55" fmla="*/ 20 h 49"/>
                  <a:gd name="T56" fmla="*/ 45 w 75"/>
                  <a:gd name="T57" fmla="*/ 21 h 49"/>
                  <a:gd name="T58" fmla="*/ 55 w 75"/>
                  <a:gd name="T59" fmla="*/ 15 h 49"/>
                  <a:gd name="T60" fmla="*/ 57 w 75"/>
                  <a:gd name="T61" fmla="*/ 12 h 49"/>
                  <a:gd name="T62" fmla="*/ 64 w 75"/>
                  <a:gd name="T63" fmla="*/ 3 h 49"/>
                  <a:gd name="T64" fmla="*/ 72 w 75"/>
                  <a:gd name="T65" fmla="*/ 4 h 49"/>
                  <a:gd name="T66" fmla="*/ 73 w 75"/>
                  <a:gd name="T67" fmla="*/ 11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5" h="49">
                    <a:moveTo>
                      <a:pt x="73" y="11"/>
                    </a:moveTo>
                    <a:cubicBezTo>
                      <a:pt x="73" y="13"/>
                      <a:pt x="72" y="14"/>
                      <a:pt x="71" y="15"/>
                    </a:cubicBezTo>
                    <a:cubicBezTo>
                      <a:pt x="70" y="18"/>
                      <a:pt x="70" y="21"/>
                      <a:pt x="71" y="25"/>
                    </a:cubicBezTo>
                    <a:cubicBezTo>
                      <a:pt x="71" y="26"/>
                      <a:pt x="72" y="28"/>
                      <a:pt x="70" y="30"/>
                    </a:cubicBezTo>
                    <a:cubicBezTo>
                      <a:pt x="69" y="33"/>
                      <a:pt x="66" y="35"/>
                      <a:pt x="65" y="38"/>
                    </a:cubicBezTo>
                    <a:cubicBezTo>
                      <a:pt x="65" y="39"/>
                      <a:pt x="64" y="39"/>
                      <a:pt x="64" y="39"/>
                    </a:cubicBezTo>
                    <a:cubicBezTo>
                      <a:pt x="59" y="38"/>
                      <a:pt x="56" y="42"/>
                      <a:pt x="51" y="40"/>
                    </a:cubicBezTo>
                    <a:cubicBezTo>
                      <a:pt x="48" y="39"/>
                      <a:pt x="46" y="37"/>
                      <a:pt x="42" y="37"/>
                    </a:cubicBezTo>
                    <a:cubicBezTo>
                      <a:pt x="39" y="37"/>
                      <a:pt x="38" y="40"/>
                      <a:pt x="35" y="41"/>
                    </a:cubicBezTo>
                    <a:cubicBezTo>
                      <a:pt x="34" y="42"/>
                      <a:pt x="33" y="44"/>
                      <a:pt x="31" y="43"/>
                    </a:cubicBezTo>
                    <a:cubicBezTo>
                      <a:pt x="30" y="40"/>
                      <a:pt x="33" y="39"/>
                      <a:pt x="34" y="38"/>
                    </a:cubicBezTo>
                    <a:cubicBezTo>
                      <a:pt x="32" y="39"/>
                      <a:pt x="31" y="41"/>
                      <a:pt x="29" y="44"/>
                    </a:cubicBezTo>
                    <a:cubicBezTo>
                      <a:pt x="26" y="49"/>
                      <a:pt x="19" y="49"/>
                      <a:pt x="14" y="44"/>
                    </a:cubicBezTo>
                    <a:cubicBezTo>
                      <a:pt x="14" y="43"/>
                      <a:pt x="12" y="42"/>
                      <a:pt x="11" y="41"/>
                    </a:cubicBezTo>
                    <a:cubicBezTo>
                      <a:pt x="10" y="40"/>
                      <a:pt x="9" y="39"/>
                      <a:pt x="11" y="38"/>
                    </a:cubicBezTo>
                    <a:cubicBezTo>
                      <a:pt x="13" y="37"/>
                      <a:pt x="15" y="37"/>
                      <a:pt x="17" y="38"/>
                    </a:cubicBezTo>
                    <a:cubicBezTo>
                      <a:pt x="14" y="36"/>
                      <a:pt x="10" y="39"/>
                      <a:pt x="7" y="36"/>
                    </a:cubicBezTo>
                    <a:cubicBezTo>
                      <a:pt x="4" y="33"/>
                      <a:pt x="0" y="31"/>
                      <a:pt x="1" y="25"/>
                    </a:cubicBezTo>
                    <a:cubicBezTo>
                      <a:pt x="0" y="25"/>
                      <a:pt x="0" y="24"/>
                      <a:pt x="1" y="24"/>
                    </a:cubicBezTo>
                    <a:cubicBezTo>
                      <a:pt x="0" y="21"/>
                      <a:pt x="0" y="19"/>
                      <a:pt x="4" y="19"/>
                    </a:cubicBezTo>
                    <a:cubicBezTo>
                      <a:pt x="8" y="18"/>
                      <a:pt x="12" y="19"/>
                      <a:pt x="15" y="20"/>
                    </a:cubicBezTo>
                    <a:cubicBezTo>
                      <a:pt x="15" y="19"/>
                      <a:pt x="17" y="21"/>
                      <a:pt x="17" y="19"/>
                    </a:cubicBezTo>
                    <a:cubicBezTo>
                      <a:pt x="18" y="18"/>
                      <a:pt x="19" y="17"/>
                      <a:pt x="19" y="16"/>
                    </a:cubicBezTo>
                    <a:cubicBezTo>
                      <a:pt x="21" y="16"/>
                      <a:pt x="22" y="17"/>
                      <a:pt x="23" y="18"/>
                    </a:cubicBezTo>
                    <a:cubicBezTo>
                      <a:pt x="22" y="17"/>
                      <a:pt x="21" y="16"/>
                      <a:pt x="22" y="15"/>
                    </a:cubicBezTo>
                    <a:cubicBezTo>
                      <a:pt x="26" y="12"/>
                      <a:pt x="28" y="12"/>
                      <a:pt x="33" y="16"/>
                    </a:cubicBezTo>
                    <a:cubicBezTo>
                      <a:pt x="35" y="17"/>
                      <a:pt x="37" y="19"/>
                      <a:pt x="40" y="19"/>
                    </a:cubicBezTo>
                    <a:cubicBezTo>
                      <a:pt x="41" y="19"/>
                      <a:pt x="43" y="20"/>
                      <a:pt x="44" y="20"/>
                    </a:cubicBezTo>
                    <a:cubicBezTo>
                      <a:pt x="44" y="20"/>
                      <a:pt x="45" y="20"/>
                      <a:pt x="45" y="21"/>
                    </a:cubicBezTo>
                    <a:cubicBezTo>
                      <a:pt x="49" y="20"/>
                      <a:pt x="52" y="18"/>
                      <a:pt x="55" y="15"/>
                    </a:cubicBezTo>
                    <a:cubicBezTo>
                      <a:pt x="55" y="14"/>
                      <a:pt x="56" y="13"/>
                      <a:pt x="57" y="12"/>
                    </a:cubicBezTo>
                    <a:cubicBezTo>
                      <a:pt x="59" y="9"/>
                      <a:pt x="62" y="6"/>
                      <a:pt x="64" y="3"/>
                    </a:cubicBezTo>
                    <a:cubicBezTo>
                      <a:pt x="67" y="0"/>
                      <a:pt x="70" y="0"/>
                      <a:pt x="72" y="4"/>
                    </a:cubicBezTo>
                    <a:cubicBezTo>
                      <a:pt x="73" y="6"/>
                      <a:pt x="75" y="9"/>
                      <a:pt x="73" y="11"/>
                    </a:cubicBezTo>
                    <a:close/>
                  </a:path>
                </a:pathLst>
              </a:custGeom>
              <a:solidFill>
                <a:srgbClr val="D98C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8" name="Freeform 530">
                <a:extLst>
                  <a:ext uri="{FF2B5EF4-FFF2-40B4-BE49-F238E27FC236}">
                    <a16:creationId xmlns:a16="http://schemas.microsoft.com/office/drawing/2014/main" id="{ADBF447E-154B-2002-55AF-5B5817022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5" y="1674"/>
                <a:ext cx="173" cy="107"/>
              </a:xfrm>
              <a:custGeom>
                <a:avLst/>
                <a:gdLst>
                  <a:gd name="T0" fmla="*/ 6 w 73"/>
                  <a:gd name="T1" fmla="*/ 22 h 45"/>
                  <a:gd name="T2" fmla="*/ 13 w 73"/>
                  <a:gd name="T3" fmla="*/ 20 h 45"/>
                  <a:gd name="T4" fmla="*/ 14 w 73"/>
                  <a:gd name="T5" fmla="*/ 26 h 45"/>
                  <a:gd name="T6" fmla="*/ 15 w 73"/>
                  <a:gd name="T7" fmla="*/ 20 h 45"/>
                  <a:gd name="T8" fmla="*/ 25 w 73"/>
                  <a:gd name="T9" fmla="*/ 19 h 45"/>
                  <a:gd name="T10" fmla="*/ 32 w 73"/>
                  <a:gd name="T11" fmla="*/ 20 h 45"/>
                  <a:gd name="T12" fmla="*/ 29 w 73"/>
                  <a:gd name="T13" fmla="*/ 21 h 45"/>
                  <a:gd name="T14" fmla="*/ 21 w 73"/>
                  <a:gd name="T15" fmla="*/ 24 h 45"/>
                  <a:gd name="T16" fmla="*/ 38 w 73"/>
                  <a:gd name="T17" fmla="*/ 19 h 45"/>
                  <a:gd name="T18" fmla="*/ 45 w 73"/>
                  <a:gd name="T19" fmla="*/ 20 h 45"/>
                  <a:gd name="T20" fmla="*/ 48 w 73"/>
                  <a:gd name="T21" fmla="*/ 19 h 45"/>
                  <a:gd name="T22" fmla="*/ 55 w 73"/>
                  <a:gd name="T23" fmla="*/ 11 h 45"/>
                  <a:gd name="T24" fmla="*/ 57 w 73"/>
                  <a:gd name="T25" fmla="*/ 10 h 45"/>
                  <a:gd name="T26" fmla="*/ 57 w 73"/>
                  <a:gd name="T27" fmla="*/ 13 h 45"/>
                  <a:gd name="T28" fmla="*/ 62 w 73"/>
                  <a:gd name="T29" fmla="*/ 4 h 45"/>
                  <a:gd name="T30" fmla="*/ 63 w 73"/>
                  <a:gd name="T31" fmla="*/ 8 h 45"/>
                  <a:gd name="T32" fmla="*/ 66 w 73"/>
                  <a:gd name="T33" fmla="*/ 5 h 45"/>
                  <a:gd name="T34" fmla="*/ 71 w 73"/>
                  <a:gd name="T35" fmla="*/ 0 h 45"/>
                  <a:gd name="T36" fmla="*/ 71 w 73"/>
                  <a:gd name="T37" fmla="*/ 6 h 45"/>
                  <a:gd name="T38" fmla="*/ 66 w 73"/>
                  <a:gd name="T39" fmla="*/ 14 h 45"/>
                  <a:gd name="T40" fmla="*/ 65 w 73"/>
                  <a:gd name="T41" fmla="*/ 19 h 45"/>
                  <a:gd name="T42" fmla="*/ 63 w 73"/>
                  <a:gd name="T43" fmla="*/ 23 h 45"/>
                  <a:gd name="T44" fmla="*/ 34 w 73"/>
                  <a:gd name="T45" fmla="*/ 36 h 45"/>
                  <a:gd name="T46" fmla="*/ 22 w 73"/>
                  <a:gd name="T47" fmla="*/ 39 h 45"/>
                  <a:gd name="T48" fmla="*/ 22 w 73"/>
                  <a:gd name="T49" fmla="*/ 39 h 45"/>
                  <a:gd name="T50" fmla="*/ 13 w 73"/>
                  <a:gd name="T51" fmla="*/ 43 h 45"/>
                  <a:gd name="T52" fmla="*/ 5 w 73"/>
                  <a:gd name="T53" fmla="*/ 43 h 45"/>
                  <a:gd name="T54" fmla="*/ 5 w 73"/>
                  <a:gd name="T55" fmla="*/ 43 h 45"/>
                  <a:gd name="T56" fmla="*/ 2 w 73"/>
                  <a:gd name="T57" fmla="*/ 36 h 45"/>
                  <a:gd name="T58" fmla="*/ 1 w 73"/>
                  <a:gd name="T59" fmla="*/ 24 h 45"/>
                  <a:gd name="T60" fmla="*/ 1 w 73"/>
                  <a:gd name="T61" fmla="*/ 21 h 45"/>
                  <a:gd name="T62" fmla="*/ 3 w 73"/>
                  <a:gd name="T63" fmla="*/ 20 h 45"/>
                  <a:gd name="T64" fmla="*/ 6 w 73"/>
                  <a:gd name="T65" fmla="*/ 30 h 45"/>
                  <a:gd name="T66" fmla="*/ 7 w 73"/>
                  <a:gd name="T67" fmla="*/ 37 h 45"/>
                  <a:gd name="T68" fmla="*/ 13 w 73"/>
                  <a:gd name="T69" fmla="*/ 39 h 45"/>
                  <a:gd name="T70" fmla="*/ 15 w 73"/>
                  <a:gd name="T71" fmla="*/ 37 h 45"/>
                  <a:gd name="T72" fmla="*/ 32 w 73"/>
                  <a:gd name="T73" fmla="*/ 31 h 45"/>
                  <a:gd name="T74" fmla="*/ 42 w 73"/>
                  <a:gd name="T75" fmla="*/ 28 h 45"/>
                  <a:gd name="T76" fmla="*/ 29 w 73"/>
                  <a:gd name="T77" fmla="*/ 30 h 45"/>
                  <a:gd name="T78" fmla="*/ 16 w 73"/>
                  <a:gd name="T79" fmla="*/ 35 h 45"/>
                  <a:gd name="T80" fmla="*/ 9 w 73"/>
                  <a:gd name="T81" fmla="*/ 39 h 45"/>
                  <a:gd name="T82" fmla="*/ 6 w 73"/>
                  <a:gd name="T83" fmla="*/ 32 h 45"/>
                  <a:gd name="T84" fmla="*/ 6 w 73"/>
                  <a:gd name="T85" fmla="*/ 22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3" h="45">
                    <a:moveTo>
                      <a:pt x="6" y="22"/>
                    </a:moveTo>
                    <a:cubicBezTo>
                      <a:pt x="8" y="21"/>
                      <a:pt x="11" y="22"/>
                      <a:pt x="13" y="20"/>
                    </a:cubicBezTo>
                    <a:cubicBezTo>
                      <a:pt x="15" y="22"/>
                      <a:pt x="14" y="24"/>
                      <a:pt x="14" y="26"/>
                    </a:cubicBezTo>
                    <a:cubicBezTo>
                      <a:pt x="15" y="25"/>
                      <a:pt x="13" y="22"/>
                      <a:pt x="15" y="20"/>
                    </a:cubicBezTo>
                    <a:cubicBezTo>
                      <a:pt x="19" y="21"/>
                      <a:pt x="22" y="21"/>
                      <a:pt x="25" y="19"/>
                    </a:cubicBezTo>
                    <a:cubicBezTo>
                      <a:pt x="27" y="18"/>
                      <a:pt x="30" y="17"/>
                      <a:pt x="32" y="20"/>
                    </a:cubicBezTo>
                    <a:cubicBezTo>
                      <a:pt x="32" y="22"/>
                      <a:pt x="30" y="21"/>
                      <a:pt x="29" y="21"/>
                    </a:cubicBezTo>
                    <a:cubicBezTo>
                      <a:pt x="26" y="22"/>
                      <a:pt x="23" y="22"/>
                      <a:pt x="21" y="24"/>
                    </a:cubicBezTo>
                    <a:cubicBezTo>
                      <a:pt x="26" y="21"/>
                      <a:pt x="33" y="21"/>
                      <a:pt x="38" y="19"/>
                    </a:cubicBezTo>
                    <a:cubicBezTo>
                      <a:pt x="40" y="21"/>
                      <a:pt x="43" y="18"/>
                      <a:pt x="45" y="20"/>
                    </a:cubicBezTo>
                    <a:cubicBezTo>
                      <a:pt x="46" y="21"/>
                      <a:pt x="47" y="20"/>
                      <a:pt x="48" y="19"/>
                    </a:cubicBezTo>
                    <a:cubicBezTo>
                      <a:pt x="50" y="16"/>
                      <a:pt x="52" y="14"/>
                      <a:pt x="55" y="11"/>
                    </a:cubicBezTo>
                    <a:cubicBezTo>
                      <a:pt x="55" y="11"/>
                      <a:pt x="56" y="10"/>
                      <a:pt x="57" y="10"/>
                    </a:cubicBezTo>
                    <a:cubicBezTo>
                      <a:pt x="58" y="11"/>
                      <a:pt x="57" y="12"/>
                      <a:pt x="57" y="13"/>
                    </a:cubicBezTo>
                    <a:cubicBezTo>
                      <a:pt x="59" y="10"/>
                      <a:pt x="58" y="6"/>
                      <a:pt x="62" y="4"/>
                    </a:cubicBezTo>
                    <a:cubicBezTo>
                      <a:pt x="62" y="5"/>
                      <a:pt x="61" y="7"/>
                      <a:pt x="63" y="8"/>
                    </a:cubicBezTo>
                    <a:cubicBezTo>
                      <a:pt x="64" y="8"/>
                      <a:pt x="65" y="7"/>
                      <a:pt x="66" y="5"/>
                    </a:cubicBezTo>
                    <a:cubicBezTo>
                      <a:pt x="67" y="3"/>
                      <a:pt x="69" y="2"/>
                      <a:pt x="71" y="0"/>
                    </a:cubicBezTo>
                    <a:cubicBezTo>
                      <a:pt x="73" y="2"/>
                      <a:pt x="72" y="4"/>
                      <a:pt x="71" y="6"/>
                    </a:cubicBezTo>
                    <a:cubicBezTo>
                      <a:pt x="70" y="9"/>
                      <a:pt x="68" y="11"/>
                      <a:pt x="66" y="14"/>
                    </a:cubicBezTo>
                    <a:cubicBezTo>
                      <a:pt x="65" y="15"/>
                      <a:pt x="64" y="17"/>
                      <a:pt x="65" y="19"/>
                    </a:cubicBezTo>
                    <a:cubicBezTo>
                      <a:pt x="67" y="21"/>
                      <a:pt x="65" y="22"/>
                      <a:pt x="63" y="23"/>
                    </a:cubicBezTo>
                    <a:cubicBezTo>
                      <a:pt x="54" y="29"/>
                      <a:pt x="45" y="34"/>
                      <a:pt x="34" y="36"/>
                    </a:cubicBezTo>
                    <a:cubicBezTo>
                      <a:pt x="30" y="37"/>
                      <a:pt x="26" y="38"/>
                      <a:pt x="22" y="39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19" y="40"/>
                      <a:pt x="16" y="42"/>
                      <a:pt x="13" y="43"/>
                    </a:cubicBezTo>
                    <a:cubicBezTo>
                      <a:pt x="11" y="44"/>
                      <a:pt x="8" y="45"/>
                      <a:pt x="5" y="43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2" y="41"/>
                      <a:pt x="1" y="40"/>
                      <a:pt x="2" y="36"/>
                    </a:cubicBezTo>
                    <a:cubicBezTo>
                      <a:pt x="4" y="32"/>
                      <a:pt x="2" y="28"/>
                      <a:pt x="1" y="24"/>
                    </a:cubicBezTo>
                    <a:cubicBezTo>
                      <a:pt x="1" y="23"/>
                      <a:pt x="0" y="22"/>
                      <a:pt x="1" y="21"/>
                    </a:cubicBezTo>
                    <a:cubicBezTo>
                      <a:pt x="2" y="21"/>
                      <a:pt x="3" y="20"/>
                      <a:pt x="3" y="20"/>
                    </a:cubicBezTo>
                    <a:cubicBezTo>
                      <a:pt x="6" y="22"/>
                      <a:pt x="5" y="26"/>
                      <a:pt x="6" y="30"/>
                    </a:cubicBezTo>
                    <a:cubicBezTo>
                      <a:pt x="6" y="32"/>
                      <a:pt x="6" y="35"/>
                      <a:pt x="7" y="37"/>
                    </a:cubicBezTo>
                    <a:cubicBezTo>
                      <a:pt x="8" y="40"/>
                      <a:pt x="10" y="41"/>
                      <a:pt x="13" y="39"/>
                    </a:cubicBezTo>
                    <a:cubicBezTo>
                      <a:pt x="13" y="38"/>
                      <a:pt x="14" y="37"/>
                      <a:pt x="15" y="37"/>
                    </a:cubicBezTo>
                    <a:cubicBezTo>
                      <a:pt x="19" y="31"/>
                      <a:pt x="25" y="29"/>
                      <a:pt x="32" y="31"/>
                    </a:cubicBezTo>
                    <a:cubicBezTo>
                      <a:pt x="37" y="32"/>
                      <a:pt x="39" y="29"/>
                      <a:pt x="42" y="28"/>
                    </a:cubicBezTo>
                    <a:cubicBezTo>
                      <a:pt x="39" y="31"/>
                      <a:pt x="34" y="32"/>
                      <a:pt x="29" y="30"/>
                    </a:cubicBezTo>
                    <a:cubicBezTo>
                      <a:pt x="24" y="29"/>
                      <a:pt x="19" y="32"/>
                      <a:pt x="16" y="35"/>
                    </a:cubicBezTo>
                    <a:cubicBezTo>
                      <a:pt x="14" y="37"/>
                      <a:pt x="12" y="41"/>
                      <a:pt x="9" y="39"/>
                    </a:cubicBezTo>
                    <a:cubicBezTo>
                      <a:pt x="6" y="38"/>
                      <a:pt x="6" y="34"/>
                      <a:pt x="6" y="32"/>
                    </a:cubicBezTo>
                    <a:cubicBezTo>
                      <a:pt x="6" y="29"/>
                      <a:pt x="4" y="25"/>
                      <a:pt x="6" y="22"/>
                    </a:cubicBezTo>
                    <a:close/>
                  </a:path>
                </a:pathLst>
              </a:custGeom>
              <a:solidFill>
                <a:srgbClr val="A553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9" name="Freeform 531">
                <a:extLst>
                  <a:ext uri="{FF2B5EF4-FFF2-40B4-BE49-F238E27FC236}">
                    <a16:creationId xmlns:a16="http://schemas.microsoft.com/office/drawing/2014/main" id="{6F0EBB9D-1F6B-3EFA-0237-DFFA55BFA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0" y="1624"/>
                <a:ext cx="147" cy="83"/>
              </a:xfrm>
              <a:custGeom>
                <a:avLst/>
                <a:gdLst>
                  <a:gd name="T0" fmla="*/ 62 w 62"/>
                  <a:gd name="T1" fmla="*/ 2 h 35"/>
                  <a:gd name="T2" fmla="*/ 51 w 62"/>
                  <a:gd name="T3" fmla="*/ 21 h 35"/>
                  <a:gd name="T4" fmla="*/ 45 w 62"/>
                  <a:gd name="T5" fmla="*/ 27 h 35"/>
                  <a:gd name="T6" fmla="*/ 12 w 62"/>
                  <a:gd name="T7" fmla="*/ 35 h 35"/>
                  <a:gd name="T8" fmla="*/ 5 w 62"/>
                  <a:gd name="T9" fmla="*/ 32 h 35"/>
                  <a:gd name="T10" fmla="*/ 11 w 62"/>
                  <a:gd name="T11" fmla="*/ 22 h 35"/>
                  <a:gd name="T12" fmla="*/ 18 w 62"/>
                  <a:gd name="T13" fmla="*/ 17 h 35"/>
                  <a:gd name="T14" fmla="*/ 4 w 62"/>
                  <a:gd name="T15" fmla="*/ 30 h 35"/>
                  <a:gd name="T16" fmla="*/ 1 w 62"/>
                  <a:gd name="T17" fmla="*/ 33 h 35"/>
                  <a:gd name="T18" fmla="*/ 3 w 62"/>
                  <a:gd name="T19" fmla="*/ 24 h 35"/>
                  <a:gd name="T20" fmla="*/ 6 w 62"/>
                  <a:gd name="T21" fmla="*/ 15 h 35"/>
                  <a:gd name="T22" fmla="*/ 14 w 62"/>
                  <a:gd name="T23" fmla="*/ 11 h 35"/>
                  <a:gd name="T24" fmla="*/ 26 w 62"/>
                  <a:gd name="T25" fmla="*/ 15 h 35"/>
                  <a:gd name="T26" fmla="*/ 26 w 62"/>
                  <a:gd name="T27" fmla="*/ 17 h 35"/>
                  <a:gd name="T28" fmla="*/ 25 w 62"/>
                  <a:gd name="T29" fmla="*/ 18 h 35"/>
                  <a:gd name="T30" fmla="*/ 29 w 62"/>
                  <a:gd name="T31" fmla="*/ 14 h 35"/>
                  <a:gd name="T32" fmla="*/ 32 w 62"/>
                  <a:gd name="T33" fmla="*/ 14 h 35"/>
                  <a:gd name="T34" fmla="*/ 31 w 62"/>
                  <a:gd name="T35" fmla="*/ 16 h 35"/>
                  <a:gd name="T36" fmla="*/ 44 w 62"/>
                  <a:gd name="T37" fmla="*/ 9 h 35"/>
                  <a:gd name="T38" fmla="*/ 53 w 62"/>
                  <a:gd name="T39" fmla="*/ 2 h 35"/>
                  <a:gd name="T40" fmla="*/ 54 w 62"/>
                  <a:gd name="T41" fmla="*/ 1 h 35"/>
                  <a:gd name="T42" fmla="*/ 60 w 62"/>
                  <a:gd name="T43" fmla="*/ 0 h 35"/>
                  <a:gd name="T44" fmla="*/ 62 w 62"/>
                  <a:gd name="T45" fmla="*/ 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2" h="35">
                    <a:moveTo>
                      <a:pt x="62" y="2"/>
                    </a:moveTo>
                    <a:cubicBezTo>
                      <a:pt x="62" y="10"/>
                      <a:pt x="57" y="17"/>
                      <a:pt x="51" y="21"/>
                    </a:cubicBezTo>
                    <a:cubicBezTo>
                      <a:pt x="49" y="23"/>
                      <a:pt x="47" y="25"/>
                      <a:pt x="45" y="27"/>
                    </a:cubicBezTo>
                    <a:cubicBezTo>
                      <a:pt x="34" y="33"/>
                      <a:pt x="23" y="33"/>
                      <a:pt x="12" y="35"/>
                    </a:cubicBezTo>
                    <a:cubicBezTo>
                      <a:pt x="9" y="35"/>
                      <a:pt x="6" y="35"/>
                      <a:pt x="5" y="32"/>
                    </a:cubicBezTo>
                    <a:cubicBezTo>
                      <a:pt x="4" y="29"/>
                      <a:pt x="8" y="23"/>
                      <a:pt x="11" y="22"/>
                    </a:cubicBezTo>
                    <a:cubicBezTo>
                      <a:pt x="14" y="22"/>
                      <a:pt x="16" y="21"/>
                      <a:pt x="18" y="17"/>
                    </a:cubicBezTo>
                    <a:cubicBezTo>
                      <a:pt x="12" y="21"/>
                      <a:pt x="4" y="22"/>
                      <a:pt x="4" y="30"/>
                    </a:cubicBezTo>
                    <a:cubicBezTo>
                      <a:pt x="4" y="32"/>
                      <a:pt x="3" y="33"/>
                      <a:pt x="1" y="33"/>
                    </a:cubicBezTo>
                    <a:cubicBezTo>
                      <a:pt x="0" y="30"/>
                      <a:pt x="2" y="27"/>
                      <a:pt x="3" y="24"/>
                    </a:cubicBezTo>
                    <a:cubicBezTo>
                      <a:pt x="4" y="21"/>
                      <a:pt x="5" y="18"/>
                      <a:pt x="6" y="15"/>
                    </a:cubicBezTo>
                    <a:cubicBezTo>
                      <a:pt x="7" y="11"/>
                      <a:pt x="10" y="10"/>
                      <a:pt x="14" y="11"/>
                    </a:cubicBezTo>
                    <a:cubicBezTo>
                      <a:pt x="17" y="15"/>
                      <a:pt x="21" y="17"/>
                      <a:pt x="26" y="15"/>
                    </a:cubicBezTo>
                    <a:cubicBezTo>
                      <a:pt x="26" y="16"/>
                      <a:pt x="26" y="16"/>
                      <a:pt x="26" y="17"/>
                    </a:cubicBezTo>
                    <a:cubicBezTo>
                      <a:pt x="26" y="17"/>
                      <a:pt x="25" y="18"/>
                      <a:pt x="25" y="18"/>
                    </a:cubicBezTo>
                    <a:cubicBezTo>
                      <a:pt x="26" y="17"/>
                      <a:pt x="28" y="15"/>
                      <a:pt x="29" y="14"/>
                    </a:cubicBezTo>
                    <a:cubicBezTo>
                      <a:pt x="30" y="13"/>
                      <a:pt x="31" y="13"/>
                      <a:pt x="32" y="14"/>
                    </a:cubicBezTo>
                    <a:cubicBezTo>
                      <a:pt x="33" y="15"/>
                      <a:pt x="32" y="15"/>
                      <a:pt x="31" y="16"/>
                    </a:cubicBezTo>
                    <a:cubicBezTo>
                      <a:pt x="35" y="13"/>
                      <a:pt x="39" y="10"/>
                      <a:pt x="44" y="9"/>
                    </a:cubicBezTo>
                    <a:cubicBezTo>
                      <a:pt x="48" y="8"/>
                      <a:pt x="52" y="7"/>
                      <a:pt x="53" y="2"/>
                    </a:cubicBezTo>
                    <a:cubicBezTo>
                      <a:pt x="53" y="1"/>
                      <a:pt x="53" y="1"/>
                      <a:pt x="54" y="1"/>
                    </a:cubicBezTo>
                    <a:cubicBezTo>
                      <a:pt x="57" y="4"/>
                      <a:pt x="58" y="1"/>
                      <a:pt x="60" y="0"/>
                    </a:cubicBezTo>
                    <a:cubicBezTo>
                      <a:pt x="61" y="1"/>
                      <a:pt x="62" y="1"/>
                      <a:pt x="62" y="2"/>
                    </a:cubicBezTo>
                    <a:close/>
                  </a:path>
                </a:pathLst>
              </a:custGeom>
              <a:solidFill>
                <a:srgbClr val="A354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0" name="Freeform 532">
                <a:extLst>
                  <a:ext uri="{FF2B5EF4-FFF2-40B4-BE49-F238E27FC236}">
                    <a16:creationId xmlns:a16="http://schemas.microsoft.com/office/drawing/2014/main" id="{0FA82A86-62D4-68F0-E577-5AFC08AA8D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8" y="1520"/>
                <a:ext cx="83" cy="88"/>
              </a:xfrm>
              <a:custGeom>
                <a:avLst/>
                <a:gdLst>
                  <a:gd name="T0" fmla="*/ 7 w 35"/>
                  <a:gd name="T1" fmla="*/ 10 h 37"/>
                  <a:gd name="T2" fmla="*/ 15 w 35"/>
                  <a:gd name="T3" fmla="*/ 6 h 37"/>
                  <a:gd name="T4" fmla="*/ 14 w 35"/>
                  <a:gd name="T5" fmla="*/ 12 h 37"/>
                  <a:gd name="T6" fmla="*/ 17 w 35"/>
                  <a:gd name="T7" fmla="*/ 5 h 37"/>
                  <a:gd name="T8" fmla="*/ 24 w 35"/>
                  <a:gd name="T9" fmla="*/ 5 h 37"/>
                  <a:gd name="T10" fmla="*/ 27 w 35"/>
                  <a:gd name="T11" fmla="*/ 7 h 37"/>
                  <a:gd name="T12" fmla="*/ 32 w 35"/>
                  <a:gd name="T13" fmla="*/ 13 h 37"/>
                  <a:gd name="T14" fmla="*/ 34 w 35"/>
                  <a:gd name="T15" fmla="*/ 24 h 37"/>
                  <a:gd name="T16" fmla="*/ 34 w 35"/>
                  <a:gd name="T17" fmla="*/ 32 h 37"/>
                  <a:gd name="T18" fmla="*/ 27 w 35"/>
                  <a:gd name="T19" fmla="*/ 35 h 37"/>
                  <a:gd name="T20" fmla="*/ 19 w 35"/>
                  <a:gd name="T21" fmla="*/ 31 h 37"/>
                  <a:gd name="T22" fmla="*/ 3 w 35"/>
                  <a:gd name="T23" fmla="*/ 28 h 37"/>
                  <a:gd name="T24" fmla="*/ 0 w 35"/>
                  <a:gd name="T25" fmla="*/ 26 h 37"/>
                  <a:gd name="T26" fmla="*/ 0 w 35"/>
                  <a:gd name="T27" fmla="*/ 26 h 37"/>
                  <a:gd name="T28" fmla="*/ 7 w 35"/>
                  <a:gd name="T29" fmla="*/ 1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5" h="37">
                    <a:moveTo>
                      <a:pt x="7" y="10"/>
                    </a:moveTo>
                    <a:cubicBezTo>
                      <a:pt x="9" y="9"/>
                      <a:pt x="13" y="9"/>
                      <a:pt x="15" y="6"/>
                    </a:cubicBezTo>
                    <a:cubicBezTo>
                      <a:pt x="17" y="8"/>
                      <a:pt x="14" y="10"/>
                      <a:pt x="14" y="12"/>
                    </a:cubicBezTo>
                    <a:cubicBezTo>
                      <a:pt x="16" y="10"/>
                      <a:pt x="15" y="7"/>
                      <a:pt x="17" y="5"/>
                    </a:cubicBezTo>
                    <a:cubicBezTo>
                      <a:pt x="19" y="0"/>
                      <a:pt x="22" y="4"/>
                      <a:pt x="24" y="5"/>
                    </a:cubicBezTo>
                    <a:cubicBezTo>
                      <a:pt x="25" y="6"/>
                      <a:pt x="26" y="7"/>
                      <a:pt x="27" y="7"/>
                    </a:cubicBezTo>
                    <a:cubicBezTo>
                      <a:pt x="29" y="8"/>
                      <a:pt x="32" y="10"/>
                      <a:pt x="32" y="13"/>
                    </a:cubicBezTo>
                    <a:cubicBezTo>
                      <a:pt x="32" y="17"/>
                      <a:pt x="33" y="21"/>
                      <a:pt x="34" y="24"/>
                    </a:cubicBezTo>
                    <a:cubicBezTo>
                      <a:pt x="35" y="27"/>
                      <a:pt x="35" y="30"/>
                      <a:pt x="34" y="32"/>
                    </a:cubicBezTo>
                    <a:cubicBezTo>
                      <a:pt x="34" y="36"/>
                      <a:pt x="31" y="37"/>
                      <a:pt x="27" y="35"/>
                    </a:cubicBezTo>
                    <a:cubicBezTo>
                      <a:pt x="25" y="34"/>
                      <a:pt x="21" y="33"/>
                      <a:pt x="19" y="31"/>
                    </a:cubicBezTo>
                    <a:cubicBezTo>
                      <a:pt x="14" y="30"/>
                      <a:pt x="9" y="27"/>
                      <a:pt x="3" y="28"/>
                    </a:cubicBezTo>
                    <a:cubicBezTo>
                      <a:pt x="1" y="28"/>
                      <a:pt x="1" y="27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2" y="20"/>
                      <a:pt x="2" y="14"/>
                      <a:pt x="7" y="10"/>
                    </a:cubicBezTo>
                    <a:close/>
                  </a:path>
                </a:pathLst>
              </a:custGeom>
              <a:solidFill>
                <a:srgbClr val="D78D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1" name="Freeform 533">
                <a:extLst>
                  <a:ext uri="{FF2B5EF4-FFF2-40B4-BE49-F238E27FC236}">
                    <a16:creationId xmlns:a16="http://schemas.microsoft.com/office/drawing/2014/main" id="{9438EFE1-6DEF-FC37-4DE9-651D888A1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2" y="1534"/>
                <a:ext cx="90" cy="64"/>
              </a:xfrm>
              <a:custGeom>
                <a:avLst/>
                <a:gdLst>
                  <a:gd name="T0" fmla="*/ 6 w 38"/>
                  <a:gd name="T1" fmla="*/ 22 h 27"/>
                  <a:gd name="T2" fmla="*/ 0 w 38"/>
                  <a:gd name="T3" fmla="*/ 27 h 27"/>
                  <a:gd name="T4" fmla="*/ 11 w 38"/>
                  <a:gd name="T5" fmla="*/ 10 h 27"/>
                  <a:gd name="T6" fmla="*/ 14 w 38"/>
                  <a:gd name="T7" fmla="*/ 8 h 27"/>
                  <a:gd name="T8" fmla="*/ 20 w 38"/>
                  <a:gd name="T9" fmla="*/ 0 h 27"/>
                  <a:gd name="T10" fmla="*/ 22 w 38"/>
                  <a:gd name="T11" fmla="*/ 1 h 27"/>
                  <a:gd name="T12" fmla="*/ 25 w 38"/>
                  <a:gd name="T13" fmla="*/ 2 h 27"/>
                  <a:gd name="T14" fmla="*/ 37 w 38"/>
                  <a:gd name="T15" fmla="*/ 4 h 27"/>
                  <a:gd name="T16" fmla="*/ 32 w 38"/>
                  <a:gd name="T17" fmla="*/ 11 h 27"/>
                  <a:gd name="T18" fmla="*/ 14 w 38"/>
                  <a:gd name="T19" fmla="*/ 25 h 27"/>
                  <a:gd name="T20" fmla="*/ 12 w 38"/>
                  <a:gd name="T21" fmla="*/ 20 h 27"/>
                  <a:gd name="T22" fmla="*/ 13 w 38"/>
                  <a:gd name="T23" fmla="*/ 17 h 27"/>
                  <a:gd name="T24" fmla="*/ 8 w 38"/>
                  <a:gd name="T25" fmla="*/ 25 h 27"/>
                  <a:gd name="T26" fmla="*/ 9 w 38"/>
                  <a:gd name="T27" fmla="*/ 16 h 27"/>
                  <a:gd name="T28" fmla="*/ 6 w 38"/>
                  <a:gd name="T29" fmla="*/ 2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8" h="27">
                    <a:moveTo>
                      <a:pt x="6" y="22"/>
                    </a:moveTo>
                    <a:cubicBezTo>
                      <a:pt x="4" y="23"/>
                      <a:pt x="3" y="26"/>
                      <a:pt x="0" y="27"/>
                    </a:cubicBezTo>
                    <a:cubicBezTo>
                      <a:pt x="2" y="20"/>
                      <a:pt x="5" y="14"/>
                      <a:pt x="11" y="10"/>
                    </a:cubicBezTo>
                    <a:cubicBezTo>
                      <a:pt x="12" y="9"/>
                      <a:pt x="13" y="8"/>
                      <a:pt x="14" y="8"/>
                    </a:cubicBezTo>
                    <a:cubicBezTo>
                      <a:pt x="19" y="7"/>
                      <a:pt x="21" y="5"/>
                      <a:pt x="20" y="0"/>
                    </a:cubicBezTo>
                    <a:cubicBezTo>
                      <a:pt x="21" y="0"/>
                      <a:pt x="21" y="1"/>
                      <a:pt x="22" y="1"/>
                    </a:cubicBezTo>
                    <a:cubicBezTo>
                      <a:pt x="23" y="4"/>
                      <a:pt x="24" y="2"/>
                      <a:pt x="25" y="2"/>
                    </a:cubicBezTo>
                    <a:cubicBezTo>
                      <a:pt x="29" y="0"/>
                      <a:pt x="34" y="1"/>
                      <a:pt x="37" y="4"/>
                    </a:cubicBezTo>
                    <a:cubicBezTo>
                      <a:pt x="38" y="8"/>
                      <a:pt x="35" y="11"/>
                      <a:pt x="32" y="11"/>
                    </a:cubicBezTo>
                    <a:cubicBezTo>
                      <a:pt x="24" y="13"/>
                      <a:pt x="19" y="19"/>
                      <a:pt x="14" y="25"/>
                    </a:cubicBezTo>
                    <a:cubicBezTo>
                      <a:pt x="13" y="24"/>
                      <a:pt x="14" y="21"/>
                      <a:pt x="12" y="20"/>
                    </a:cubicBezTo>
                    <a:cubicBezTo>
                      <a:pt x="12" y="19"/>
                      <a:pt x="12" y="18"/>
                      <a:pt x="13" y="17"/>
                    </a:cubicBezTo>
                    <a:cubicBezTo>
                      <a:pt x="11" y="19"/>
                      <a:pt x="11" y="22"/>
                      <a:pt x="8" y="25"/>
                    </a:cubicBezTo>
                    <a:cubicBezTo>
                      <a:pt x="6" y="22"/>
                      <a:pt x="8" y="19"/>
                      <a:pt x="9" y="16"/>
                    </a:cubicBezTo>
                    <a:cubicBezTo>
                      <a:pt x="8" y="18"/>
                      <a:pt x="8" y="20"/>
                      <a:pt x="6" y="22"/>
                    </a:cubicBezTo>
                    <a:close/>
                  </a:path>
                </a:pathLst>
              </a:custGeom>
              <a:solidFill>
                <a:srgbClr val="D38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2" name="Freeform 534">
                <a:extLst>
                  <a:ext uri="{FF2B5EF4-FFF2-40B4-BE49-F238E27FC236}">
                    <a16:creationId xmlns:a16="http://schemas.microsoft.com/office/drawing/2014/main" id="{BF641C7D-F9E8-CACC-B556-DEFCB2A21B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7" y="1629"/>
                <a:ext cx="178" cy="137"/>
              </a:xfrm>
              <a:custGeom>
                <a:avLst/>
                <a:gdLst>
                  <a:gd name="T0" fmla="*/ 66 w 75"/>
                  <a:gd name="T1" fmla="*/ 9 h 58"/>
                  <a:gd name="T2" fmla="*/ 57 w 75"/>
                  <a:gd name="T3" fmla="*/ 19 h 58"/>
                  <a:gd name="T4" fmla="*/ 53 w 75"/>
                  <a:gd name="T5" fmla="*/ 31 h 58"/>
                  <a:gd name="T6" fmla="*/ 52 w 75"/>
                  <a:gd name="T7" fmla="*/ 34 h 58"/>
                  <a:gd name="T8" fmla="*/ 35 w 75"/>
                  <a:gd name="T9" fmla="*/ 47 h 58"/>
                  <a:gd name="T10" fmla="*/ 10 w 75"/>
                  <a:gd name="T11" fmla="*/ 56 h 58"/>
                  <a:gd name="T12" fmla="*/ 0 w 75"/>
                  <a:gd name="T13" fmla="*/ 58 h 58"/>
                  <a:gd name="T14" fmla="*/ 13 w 75"/>
                  <a:gd name="T15" fmla="*/ 54 h 58"/>
                  <a:gd name="T16" fmla="*/ 41 w 75"/>
                  <a:gd name="T17" fmla="*/ 41 h 58"/>
                  <a:gd name="T18" fmla="*/ 41 w 75"/>
                  <a:gd name="T19" fmla="*/ 38 h 58"/>
                  <a:gd name="T20" fmla="*/ 41 w 75"/>
                  <a:gd name="T21" fmla="*/ 35 h 58"/>
                  <a:gd name="T22" fmla="*/ 48 w 75"/>
                  <a:gd name="T23" fmla="*/ 24 h 58"/>
                  <a:gd name="T24" fmla="*/ 49 w 75"/>
                  <a:gd name="T25" fmla="*/ 19 h 58"/>
                  <a:gd name="T26" fmla="*/ 49 w 75"/>
                  <a:gd name="T27" fmla="*/ 15 h 58"/>
                  <a:gd name="T28" fmla="*/ 57 w 75"/>
                  <a:gd name="T29" fmla="*/ 0 h 58"/>
                  <a:gd name="T30" fmla="*/ 51 w 75"/>
                  <a:gd name="T31" fmla="*/ 10 h 58"/>
                  <a:gd name="T32" fmla="*/ 52 w 75"/>
                  <a:gd name="T33" fmla="*/ 21 h 58"/>
                  <a:gd name="T34" fmla="*/ 56 w 75"/>
                  <a:gd name="T35" fmla="*/ 13 h 58"/>
                  <a:gd name="T36" fmla="*/ 64 w 75"/>
                  <a:gd name="T37" fmla="*/ 4 h 58"/>
                  <a:gd name="T38" fmla="*/ 75 w 75"/>
                  <a:gd name="T39" fmla="*/ 5 h 58"/>
                  <a:gd name="T40" fmla="*/ 57 w 75"/>
                  <a:gd name="T41" fmla="*/ 10 h 58"/>
                  <a:gd name="T42" fmla="*/ 69 w 75"/>
                  <a:gd name="T43" fmla="*/ 8 h 58"/>
                  <a:gd name="T44" fmla="*/ 66 w 75"/>
                  <a:gd name="T45" fmla="*/ 9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5" h="58">
                    <a:moveTo>
                      <a:pt x="66" y="9"/>
                    </a:moveTo>
                    <a:cubicBezTo>
                      <a:pt x="59" y="8"/>
                      <a:pt x="59" y="15"/>
                      <a:pt x="57" y="19"/>
                    </a:cubicBezTo>
                    <a:cubicBezTo>
                      <a:pt x="55" y="23"/>
                      <a:pt x="54" y="27"/>
                      <a:pt x="53" y="31"/>
                    </a:cubicBezTo>
                    <a:cubicBezTo>
                      <a:pt x="53" y="32"/>
                      <a:pt x="53" y="33"/>
                      <a:pt x="52" y="34"/>
                    </a:cubicBezTo>
                    <a:cubicBezTo>
                      <a:pt x="46" y="38"/>
                      <a:pt x="41" y="43"/>
                      <a:pt x="35" y="47"/>
                    </a:cubicBezTo>
                    <a:cubicBezTo>
                      <a:pt x="27" y="51"/>
                      <a:pt x="19" y="55"/>
                      <a:pt x="10" y="56"/>
                    </a:cubicBezTo>
                    <a:cubicBezTo>
                      <a:pt x="7" y="57"/>
                      <a:pt x="3" y="58"/>
                      <a:pt x="0" y="58"/>
                    </a:cubicBezTo>
                    <a:cubicBezTo>
                      <a:pt x="4" y="55"/>
                      <a:pt x="8" y="55"/>
                      <a:pt x="13" y="54"/>
                    </a:cubicBezTo>
                    <a:cubicBezTo>
                      <a:pt x="23" y="52"/>
                      <a:pt x="33" y="47"/>
                      <a:pt x="41" y="41"/>
                    </a:cubicBezTo>
                    <a:cubicBezTo>
                      <a:pt x="43" y="40"/>
                      <a:pt x="43" y="39"/>
                      <a:pt x="41" y="38"/>
                    </a:cubicBezTo>
                    <a:cubicBezTo>
                      <a:pt x="40" y="36"/>
                      <a:pt x="41" y="36"/>
                      <a:pt x="41" y="35"/>
                    </a:cubicBezTo>
                    <a:cubicBezTo>
                      <a:pt x="43" y="31"/>
                      <a:pt x="47" y="28"/>
                      <a:pt x="48" y="24"/>
                    </a:cubicBezTo>
                    <a:cubicBezTo>
                      <a:pt x="49" y="22"/>
                      <a:pt x="49" y="21"/>
                      <a:pt x="49" y="19"/>
                    </a:cubicBezTo>
                    <a:cubicBezTo>
                      <a:pt x="49" y="18"/>
                      <a:pt x="49" y="16"/>
                      <a:pt x="49" y="15"/>
                    </a:cubicBezTo>
                    <a:cubicBezTo>
                      <a:pt x="48" y="8"/>
                      <a:pt x="51" y="4"/>
                      <a:pt x="57" y="0"/>
                    </a:cubicBezTo>
                    <a:cubicBezTo>
                      <a:pt x="55" y="4"/>
                      <a:pt x="51" y="6"/>
                      <a:pt x="51" y="10"/>
                    </a:cubicBezTo>
                    <a:cubicBezTo>
                      <a:pt x="50" y="14"/>
                      <a:pt x="53" y="17"/>
                      <a:pt x="52" y="21"/>
                    </a:cubicBezTo>
                    <a:cubicBezTo>
                      <a:pt x="56" y="19"/>
                      <a:pt x="56" y="16"/>
                      <a:pt x="56" y="13"/>
                    </a:cubicBezTo>
                    <a:cubicBezTo>
                      <a:pt x="56" y="7"/>
                      <a:pt x="58" y="4"/>
                      <a:pt x="64" y="4"/>
                    </a:cubicBezTo>
                    <a:cubicBezTo>
                      <a:pt x="68" y="4"/>
                      <a:pt x="71" y="4"/>
                      <a:pt x="75" y="5"/>
                    </a:cubicBezTo>
                    <a:cubicBezTo>
                      <a:pt x="69" y="7"/>
                      <a:pt x="62" y="3"/>
                      <a:pt x="57" y="10"/>
                    </a:cubicBezTo>
                    <a:cubicBezTo>
                      <a:pt x="61" y="8"/>
                      <a:pt x="65" y="7"/>
                      <a:pt x="69" y="8"/>
                    </a:cubicBezTo>
                    <a:cubicBezTo>
                      <a:pt x="68" y="9"/>
                      <a:pt x="67" y="8"/>
                      <a:pt x="66" y="9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3" name="Freeform 535">
                <a:extLst>
                  <a:ext uri="{FF2B5EF4-FFF2-40B4-BE49-F238E27FC236}">
                    <a16:creationId xmlns:a16="http://schemas.microsoft.com/office/drawing/2014/main" id="{D926058E-0BA2-D74C-2ECA-E96164A565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6" y="1525"/>
                <a:ext cx="121" cy="99"/>
              </a:xfrm>
              <a:custGeom>
                <a:avLst/>
                <a:gdLst>
                  <a:gd name="T0" fmla="*/ 11 w 51"/>
                  <a:gd name="T1" fmla="*/ 29 h 42"/>
                  <a:gd name="T2" fmla="*/ 21 w 51"/>
                  <a:gd name="T3" fmla="*/ 30 h 42"/>
                  <a:gd name="T4" fmla="*/ 21 w 51"/>
                  <a:gd name="T5" fmla="*/ 34 h 42"/>
                  <a:gd name="T6" fmla="*/ 26 w 51"/>
                  <a:gd name="T7" fmla="*/ 31 h 42"/>
                  <a:gd name="T8" fmla="*/ 24 w 51"/>
                  <a:gd name="T9" fmla="*/ 16 h 42"/>
                  <a:gd name="T10" fmla="*/ 24 w 51"/>
                  <a:gd name="T11" fmla="*/ 11 h 42"/>
                  <a:gd name="T12" fmla="*/ 35 w 51"/>
                  <a:gd name="T13" fmla="*/ 24 h 42"/>
                  <a:gd name="T14" fmla="*/ 30 w 51"/>
                  <a:gd name="T15" fmla="*/ 16 h 42"/>
                  <a:gd name="T16" fmla="*/ 25 w 51"/>
                  <a:gd name="T17" fmla="*/ 10 h 42"/>
                  <a:gd name="T18" fmla="*/ 25 w 51"/>
                  <a:gd name="T19" fmla="*/ 7 h 42"/>
                  <a:gd name="T20" fmla="*/ 28 w 51"/>
                  <a:gd name="T21" fmla="*/ 9 h 42"/>
                  <a:gd name="T22" fmla="*/ 42 w 51"/>
                  <a:gd name="T23" fmla="*/ 7 h 42"/>
                  <a:gd name="T24" fmla="*/ 51 w 51"/>
                  <a:gd name="T25" fmla="*/ 0 h 42"/>
                  <a:gd name="T26" fmla="*/ 45 w 51"/>
                  <a:gd name="T27" fmla="*/ 8 h 42"/>
                  <a:gd name="T28" fmla="*/ 42 w 51"/>
                  <a:gd name="T29" fmla="*/ 11 h 42"/>
                  <a:gd name="T30" fmla="*/ 34 w 51"/>
                  <a:gd name="T31" fmla="*/ 14 h 42"/>
                  <a:gd name="T32" fmla="*/ 34 w 51"/>
                  <a:gd name="T33" fmla="*/ 33 h 42"/>
                  <a:gd name="T34" fmla="*/ 26 w 51"/>
                  <a:gd name="T35" fmla="*/ 17 h 42"/>
                  <a:gd name="T36" fmla="*/ 28 w 51"/>
                  <a:gd name="T37" fmla="*/ 29 h 42"/>
                  <a:gd name="T38" fmla="*/ 21 w 51"/>
                  <a:gd name="T39" fmla="*/ 35 h 42"/>
                  <a:gd name="T40" fmla="*/ 18 w 51"/>
                  <a:gd name="T41" fmla="*/ 37 h 42"/>
                  <a:gd name="T42" fmla="*/ 14 w 51"/>
                  <a:gd name="T43" fmla="*/ 42 h 42"/>
                  <a:gd name="T44" fmla="*/ 14 w 51"/>
                  <a:gd name="T45" fmla="*/ 41 h 42"/>
                  <a:gd name="T46" fmla="*/ 16 w 51"/>
                  <a:gd name="T47" fmla="*/ 33 h 42"/>
                  <a:gd name="T48" fmla="*/ 8 w 51"/>
                  <a:gd name="T49" fmla="*/ 32 h 42"/>
                  <a:gd name="T50" fmla="*/ 0 w 51"/>
                  <a:gd name="T51" fmla="*/ 30 h 42"/>
                  <a:gd name="T52" fmla="*/ 11 w 51"/>
                  <a:gd name="T53" fmla="*/ 2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1" h="42">
                    <a:moveTo>
                      <a:pt x="11" y="29"/>
                    </a:moveTo>
                    <a:cubicBezTo>
                      <a:pt x="14" y="29"/>
                      <a:pt x="17" y="33"/>
                      <a:pt x="21" y="30"/>
                    </a:cubicBezTo>
                    <a:cubicBezTo>
                      <a:pt x="23" y="31"/>
                      <a:pt x="18" y="33"/>
                      <a:pt x="21" y="34"/>
                    </a:cubicBezTo>
                    <a:cubicBezTo>
                      <a:pt x="24" y="34"/>
                      <a:pt x="25" y="33"/>
                      <a:pt x="26" y="31"/>
                    </a:cubicBezTo>
                    <a:cubicBezTo>
                      <a:pt x="26" y="26"/>
                      <a:pt x="25" y="21"/>
                      <a:pt x="24" y="16"/>
                    </a:cubicBezTo>
                    <a:cubicBezTo>
                      <a:pt x="23" y="15"/>
                      <a:pt x="22" y="13"/>
                      <a:pt x="24" y="11"/>
                    </a:cubicBezTo>
                    <a:cubicBezTo>
                      <a:pt x="28" y="15"/>
                      <a:pt x="35" y="17"/>
                      <a:pt x="35" y="24"/>
                    </a:cubicBezTo>
                    <a:cubicBezTo>
                      <a:pt x="35" y="19"/>
                      <a:pt x="35" y="19"/>
                      <a:pt x="30" y="16"/>
                    </a:cubicBezTo>
                    <a:cubicBezTo>
                      <a:pt x="28" y="14"/>
                      <a:pt x="26" y="12"/>
                      <a:pt x="25" y="10"/>
                    </a:cubicBezTo>
                    <a:cubicBezTo>
                      <a:pt x="24" y="9"/>
                      <a:pt x="24" y="7"/>
                      <a:pt x="25" y="7"/>
                    </a:cubicBezTo>
                    <a:cubicBezTo>
                      <a:pt x="27" y="6"/>
                      <a:pt x="27" y="8"/>
                      <a:pt x="28" y="9"/>
                    </a:cubicBezTo>
                    <a:cubicBezTo>
                      <a:pt x="34" y="12"/>
                      <a:pt x="38" y="14"/>
                      <a:pt x="42" y="7"/>
                    </a:cubicBezTo>
                    <a:cubicBezTo>
                      <a:pt x="44" y="4"/>
                      <a:pt x="46" y="1"/>
                      <a:pt x="51" y="0"/>
                    </a:cubicBezTo>
                    <a:cubicBezTo>
                      <a:pt x="49" y="3"/>
                      <a:pt x="45" y="4"/>
                      <a:pt x="45" y="8"/>
                    </a:cubicBezTo>
                    <a:cubicBezTo>
                      <a:pt x="44" y="10"/>
                      <a:pt x="43" y="11"/>
                      <a:pt x="42" y="11"/>
                    </a:cubicBezTo>
                    <a:cubicBezTo>
                      <a:pt x="40" y="13"/>
                      <a:pt x="37" y="14"/>
                      <a:pt x="34" y="14"/>
                    </a:cubicBezTo>
                    <a:cubicBezTo>
                      <a:pt x="41" y="20"/>
                      <a:pt x="36" y="26"/>
                      <a:pt x="34" y="33"/>
                    </a:cubicBezTo>
                    <a:cubicBezTo>
                      <a:pt x="33" y="27"/>
                      <a:pt x="34" y="19"/>
                      <a:pt x="26" y="17"/>
                    </a:cubicBezTo>
                    <a:cubicBezTo>
                      <a:pt x="26" y="21"/>
                      <a:pt x="28" y="25"/>
                      <a:pt x="28" y="29"/>
                    </a:cubicBezTo>
                    <a:cubicBezTo>
                      <a:pt x="27" y="34"/>
                      <a:pt x="26" y="35"/>
                      <a:pt x="21" y="35"/>
                    </a:cubicBezTo>
                    <a:cubicBezTo>
                      <a:pt x="19" y="35"/>
                      <a:pt x="19" y="36"/>
                      <a:pt x="18" y="37"/>
                    </a:cubicBezTo>
                    <a:cubicBezTo>
                      <a:pt x="17" y="39"/>
                      <a:pt x="17" y="41"/>
                      <a:pt x="14" y="42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5" y="38"/>
                      <a:pt x="18" y="36"/>
                      <a:pt x="16" y="33"/>
                    </a:cubicBezTo>
                    <a:cubicBezTo>
                      <a:pt x="14" y="30"/>
                      <a:pt x="11" y="31"/>
                      <a:pt x="8" y="32"/>
                    </a:cubicBezTo>
                    <a:cubicBezTo>
                      <a:pt x="6" y="32"/>
                      <a:pt x="3" y="33"/>
                      <a:pt x="0" y="30"/>
                    </a:cubicBezTo>
                    <a:cubicBezTo>
                      <a:pt x="4" y="30"/>
                      <a:pt x="7" y="30"/>
                      <a:pt x="11" y="29"/>
                    </a:cubicBezTo>
                    <a:close/>
                  </a:path>
                </a:pathLst>
              </a:custGeom>
              <a:solidFill>
                <a:srgbClr val="4117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4" name="Freeform 536">
                <a:extLst>
                  <a:ext uri="{FF2B5EF4-FFF2-40B4-BE49-F238E27FC236}">
                    <a16:creationId xmlns:a16="http://schemas.microsoft.com/office/drawing/2014/main" id="{0DAF32F3-DC01-DE70-862D-680D07D565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2" y="1567"/>
                <a:ext cx="48" cy="53"/>
              </a:xfrm>
              <a:custGeom>
                <a:avLst/>
                <a:gdLst>
                  <a:gd name="T0" fmla="*/ 17 w 20"/>
                  <a:gd name="T1" fmla="*/ 11 h 22"/>
                  <a:gd name="T2" fmla="*/ 12 w 20"/>
                  <a:gd name="T3" fmla="*/ 19 h 22"/>
                  <a:gd name="T4" fmla="*/ 4 w 20"/>
                  <a:gd name="T5" fmla="*/ 19 h 22"/>
                  <a:gd name="T6" fmla="*/ 1 w 20"/>
                  <a:gd name="T7" fmla="*/ 12 h 22"/>
                  <a:gd name="T8" fmla="*/ 6 w 20"/>
                  <a:gd name="T9" fmla="*/ 5 h 22"/>
                  <a:gd name="T10" fmla="*/ 8 w 20"/>
                  <a:gd name="T11" fmla="*/ 4 h 22"/>
                  <a:gd name="T12" fmla="*/ 8 w 20"/>
                  <a:gd name="T13" fmla="*/ 6 h 22"/>
                  <a:gd name="T14" fmla="*/ 16 w 20"/>
                  <a:gd name="T15" fmla="*/ 1 h 22"/>
                  <a:gd name="T16" fmla="*/ 19 w 20"/>
                  <a:gd name="T17" fmla="*/ 1 h 22"/>
                  <a:gd name="T18" fmla="*/ 19 w 20"/>
                  <a:gd name="T19" fmla="*/ 4 h 22"/>
                  <a:gd name="T20" fmla="*/ 17 w 20"/>
                  <a:gd name="T21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22">
                    <a:moveTo>
                      <a:pt x="17" y="11"/>
                    </a:moveTo>
                    <a:cubicBezTo>
                      <a:pt x="15" y="13"/>
                      <a:pt x="14" y="16"/>
                      <a:pt x="12" y="19"/>
                    </a:cubicBezTo>
                    <a:cubicBezTo>
                      <a:pt x="9" y="22"/>
                      <a:pt x="6" y="22"/>
                      <a:pt x="4" y="19"/>
                    </a:cubicBezTo>
                    <a:cubicBezTo>
                      <a:pt x="2" y="17"/>
                      <a:pt x="0" y="15"/>
                      <a:pt x="1" y="12"/>
                    </a:cubicBezTo>
                    <a:cubicBezTo>
                      <a:pt x="3" y="10"/>
                      <a:pt x="3" y="7"/>
                      <a:pt x="6" y="5"/>
                    </a:cubicBezTo>
                    <a:cubicBezTo>
                      <a:pt x="6" y="5"/>
                      <a:pt x="7" y="3"/>
                      <a:pt x="8" y="4"/>
                    </a:cubicBezTo>
                    <a:cubicBezTo>
                      <a:pt x="9" y="5"/>
                      <a:pt x="8" y="6"/>
                      <a:pt x="8" y="6"/>
                    </a:cubicBezTo>
                    <a:cubicBezTo>
                      <a:pt x="9" y="4"/>
                      <a:pt x="12" y="2"/>
                      <a:pt x="16" y="1"/>
                    </a:cubicBezTo>
                    <a:cubicBezTo>
                      <a:pt x="17" y="1"/>
                      <a:pt x="18" y="0"/>
                      <a:pt x="19" y="1"/>
                    </a:cubicBezTo>
                    <a:cubicBezTo>
                      <a:pt x="20" y="2"/>
                      <a:pt x="19" y="3"/>
                      <a:pt x="19" y="4"/>
                    </a:cubicBezTo>
                    <a:cubicBezTo>
                      <a:pt x="17" y="6"/>
                      <a:pt x="18" y="8"/>
                      <a:pt x="17" y="11"/>
                    </a:cubicBezTo>
                    <a:close/>
                  </a:path>
                </a:pathLst>
              </a:custGeom>
              <a:solidFill>
                <a:srgbClr val="D489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5" name="Freeform 537">
                <a:extLst>
                  <a:ext uri="{FF2B5EF4-FFF2-40B4-BE49-F238E27FC236}">
                    <a16:creationId xmlns:a16="http://schemas.microsoft.com/office/drawing/2014/main" id="{74A803D6-4F32-25E8-0C36-1E6B792E8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423"/>
                <a:ext cx="105" cy="69"/>
              </a:xfrm>
              <a:custGeom>
                <a:avLst/>
                <a:gdLst>
                  <a:gd name="T0" fmla="*/ 41 w 44"/>
                  <a:gd name="T1" fmla="*/ 23 h 29"/>
                  <a:gd name="T2" fmla="*/ 44 w 44"/>
                  <a:gd name="T3" fmla="*/ 29 h 29"/>
                  <a:gd name="T4" fmla="*/ 38 w 44"/>
                  <a:gd name="T5" fmla="*/ 24 h 29"/>
                  <a:gd name="T6" fmla="*/ 32 w 44"/>
                  <a:gd name="T7" fmla="*/ 16 h 29"/>
                  <a:gd name="T8" fmla="*/ 13 w 44"/>
                  <a:gd name="T9" fmla="*/ 17 h 29"/>
                  <a:gd name="T10" fmla="*/ 0 w 44"/>
                  <a:gd name="T11" fmla="*/ 26 h 29"/>
                  <a:gd name="T12" fmla="*/ 0 w 44"/>
                  <a:gd name="T13" fmla="*/ 26 h 29"/>
                  <a:gd name="T14" fmla="*/ 6 w 44"/>
                  <a:gd name="T15" fmla="*/ 20 h 29"/>
                  <a:gd name="T16" fmla="*/ 12 w 44"/>
                  <a:gd name="T17" fmla="*/ 11 h 29"/>
                  <a:gd name="T18" fmla="*/ 15 w 44"/>
                  <a:gd name="T19" fmla="*/ 7 h 29"/>
                  <a:gd name="T20" fmla="*/ 23 w 44"/>
                  <a:gd name="T21" fmla="*/ 2 h 29"/>
                  <a:gd name="T22" fmla="*/ 27 w 44"/>
                  <a:gd name="T23" fmla="*/ 1 h 29"/>
                  <a:gd name="T24" fmla="*/ 23 w 44"/>
                  <a:gd name="T25" fmla="*/ 6 h 29"/>
                  <a:gd name="T26" fmla="*/ 28 w 44"/>
                  <a:gd name="T27" fmla="*/ 2 h 29"/>
                  <a:gd name="T28" fmla="*/ 29 w 44"/>
                  <a:gd name="T29" fmla="*/ 3 h 29"/>
                  <a:gd name="T30" fmla="*/ 24 w 44"/>
                  <a:gd name="T31" fmla="*/ 9 h 29"/>
                  <a:gd name="T32" fmla="*/ 37 w 44"/>
                  <a:gd name="T33" fmla="*/ 11 h 29"/>
                  <a:gd name="T34" fmla="*/ 40 w 44"/>
                  <a:gd name="T35" fmla="*/ 22 h 29"/>
                  <a:gd name="T36" fmla="*/ 35 w 44"/>
                  <a:gd name="T37" fmla="*/ 15 h 29"/>
                  <a:gd name="T38" fmla="*/ 33 w 44"/>
                  <a:gd name="T39" fmla="*/ 13 h 29"/>
                  <a:gd name="T40" fmla="*/ 40 w 44"/>
                  <a:gd name="T41" fmla="*/ 22 h 29"/>
                  <a:gd name="T42" fmla="*/ 41 w 44"/>
                  <a:gd name="T43" fmla="*/ 2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29">
                    <a:moveTo>
                      <a:pt x="41" y="23"/>
                    </a:moveTo>
                    <a:cubicBezTo>
                      <a:pt x="41" y="25"/>
                      <a:pt x="44" y="26"/>
                      <a:pt x="44" y="29"/>
                    </a:cubicBezTo>
                    <a:cubicBezTo>
                      <a:pt x="41" y="28"/>
                      <a:pt x="41" y="25"/>
                      <a:pt x="38" y="24"/>
                    </a:cubicBezTo>
                    <a:cubicBezTo>
                      <a:pt x="36" y="21"/>
                      <a:pt x="34" y="18"/>
                      <a:pt x="32" y="16"/>
                    </a:cubicBezTo>
                    <a:cubicBezTo>
                      <a:pt x="27" y="10"/>
                      <a:pt x="18" y="11"/>
                      <a:pt x="13" y="17"/>
                    </a:cubicBezTo>
                    <a:cubicBezTo>
                      <a:pt x="10" y="21"/>
                      <a:pt x="6" y="25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23"/>
                      <a:pt x="4" y="22"/>
                      <a:pt x="6" y="20"/>
                    </a:cubicBezTo>
                    <a:cubicBezTo>
                      <a:pt x="9" y="17"/>
                      <a:pt x="11" y="14"/>
                      <a:pt x="12" y="11"/>
                    </a:cubicBezTo>
                    <a:cubicBezTo>
                      <a:pt x="13" y="9"/>
                      <a:pt x="13" y="8"/>
                      <a:pt x="15" y="7"/>
                    </a:cubicBezTo>
                    <a:cubicBezTo>
                      <a:pt x="19" y="6"/>
                      <a:pt x="20" y="3"/>
                      <a:pt x="23" y="2"/>
                    </a:cubicBezTo>
                    <a:cubicBezTo>
                      <a:pt x="24" y="1"/>
                      <a:pt x="25" y="0"/>
                      <a:pt x="27" y="1"/>
                    </a:cubicBezTo>
                    <a:cubicBezTo>
                      <a:pt x="27" y="4"/>
                      <a:pt x="24" y="4"/>
                      <a:pt x="23" y="6"/>
                    </a:cubicBezTo>
                    <a:cubicBezTo>
                      <a:pt x="25" y="5"/>
                      <a:pt x="26" y="2"/>
                      <a:pt x="28" y="2"/>
                    </a:cubicBezTo>
                    <a:cubicBezTo>
                      <a:pt x="29" y="2"/>
                      <a:pt x="29" y="3"/>
                      <a:pt x="29" y="3"/>
                    </a:cubicBezTo>
                    <a:cubicBezTo>
                      <a:pt x="29" y="6"/>
                      <a:pt x="26" y="7"/>
                      <a:pt x="24" y="9"/>
                    </a:cubicBezTo>
                    <a:cubicBezTo>
                      <a:pt x="29" y="8"/>
                      <a:pt x="33" y="9"/>
                      <a:pt x="37" y="11"/>
                    </a:cubicBezTo>
                    <a:cubicBezTo>
                      <a:pt x="41" y="14"/>
                      <a:pt x="43" y="19"/>
                      <a:pt x="40" y="22"/>
                    </a:cubicBezTo>
                    <a:cubicBezTo>
                      <a:pt x="38" y="20"/>
                      <a:pt x="38" y="17"/>
                      <a:pt x="35" y="15"/>
                    </a:cubicBezTo>
                    <a:cubicBezTo>
                      <a:pt x="35" y="14"/>
                      <a:pt x="34" y="14"/>
                      <a:pt x="33" y="13"/>
                    </a:cubicBezTo>
                    <a:cubicBezTo>
                      <a:pt x="36" y="16"/>
                      <a:pt x="38" y="19"/>
                      <a:pt x="40" y="22"/>
                    </a:cubicBezTo>
                    <a:cubicBezTo>
                      <a:pt x="40" y="22"/>
                      <a:pt x="41" y="22"/>
                      <a:pt x="41" y="23"/>
                    </a:cubicBezTo>
                    <a:close/>
                  </a:path>
                </a:pathLst>
              </a:custGeom>
              <a:solidFill>
                <a:srgbClr val="512D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6" name="Freeform 538">
                <a:extLst>
                  <a:ext uri="{FF2B5EF4-FFF2-40B4-BE49-F238E27FC236}">
                    <a16:creationId xmlns:a16="http://schemas.microsoft.com/office/drawing/2014/main" id="{F0365AE5-2BBA-40EA-4AED-98F98CB97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2" y="1610"/>
                <a:ext cx="81" cy="66"/>
              </a:xfrm>
              <a:custGeom>
                <a:avLst/>
                <a:gdLst>
                  <a:gd name="T0" fmla="*/ 32 w 34"/>
                  <a:gd name="T1" fmla="*/ 7 h 28"/>
                  <a:gd name="T2" fmla="*/ 22 w 34"/>
                  <a:gd name="T3" fmla="*/ 16 h 28"/>
                  <a:gd name="T4" fmla="*/ 6 w 34"/>
                  <a:gd name="T5" fmla="*/ 27 h 28"/>
                  <a:gd name="T6" fmla="*/ 10 w 34"/>
                  <a:gd name="T7" fmla="*/ 20 h 28"/>
                  <a:gd name="T8" fmla="*/ 0 w 34"/>
                  <a:gd name="T9" fmla="*/ 28 h 28"/>
                  <a:gd name="T10" fmla="*/ 4 w 34"/>
                  <a:gd name="T11" fmla="*/ 21 h 28"/>
                  <a:gd name="T12" fmla="*/ 26 w 34"/>
                  <a:gd name="T13" fmla="*/ 10 h 28"/>
                  <a:gd name="T14" fmla="*/ 30 w 34"/>
                  <a:gd name="T15" fmla="*/ 5 h 28"/>
                  <a:gd name="T16" fmla="*/ 33 w 34"/>
                  <a:gd name="T17" fmla="*/ 0 h 28"/>
                  <a:gd name="T18" fmla="*/ 32 w 34"/>
                  <a:gd name="T19" fmla="*/ 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28">
                    <a:moveTo>
                      <a:pt x="32" y="7"/>
                    </a:moveTo>
                    <a:cubicBezTo>
                      <a:pt x="31" y="13"/>
                      <a:pt x="27" y="15"/>
                      <a:pt x="22" y="16"/>
                    </a:cubicBezTo>
                    <a:cubicBezTo>
                      <a:pt x="16" y="18"/>
                      <a:pt x="11" y="21"/>
                      <a:pt x="6" y="27"/>
                    </a:cubicBezTo>
                    <a:cubicBezTo>
                      <a:pt x="6" y="23"/>
                      <a:pt x="9" y="22"/>
                      <a:pt x="10" y="20"/>
                    </a:cubicBezTo>
                    <a:cubicBezTo>
                      <a:pt x="6" y="21"/>
                      <a:pt x="4" y="26"/>
                      <a:pt x="0" y="28"/>
                    </a:cubicBezTo>
                    <a:cubicBezTo>
                      <a:pt x="1" y="25"/>
                      <a:pt x="3" y="24"/>
                      <a:pt x="4" y="21"/>
                    </a:cubicBezTo>
                    <a:cubicBezTo>
                      <a:pt x="11" y="16"/>
                      <a:pt x="18" y="11"/>
                      <a:pt x="26" y="10"/>
                    </a:cubicBezTo>
                    <a:cubicBezTo>
                      <a:pt x="29" y="10"/>
                      <a:pt x="30" y="7"/>
                      <a:pt x="30" y="5"/>
                    </a:cubicBezTo>
                    <a:cubicBezTo>
                      <a:pt x="31" y="4"/>
                      <a:pt x="32" y="2"/>
                      <a:pt x="33" y="0"/>
                    </a:cubicBezTo>
                    <a:cubicBezTo>
                      <a:pt x="34" y="3"/>
                      <a:pt x="32" y="5"/>
                      <a:pt x="32" y="7"/>
                    </a:cubicBezTo>
                    <a:close/>
                  </a:path>
                </a:pathLst>
              </a:custGeom>
              <a:solidFill>
                <a:srgbClr val="451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7" name="Freeform 539">
                <a:extLst>
                  <a:ext uri="{FF2B5EF4-FFF2-40B4-BE49-F238E27FC236}">
                    <a16:creationId xmlns:a16="http://schemas.microsoft.com/office/drawing/2014/main" id="{1A77B97F-3578-49E1-FFC8-9E9559C33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1" y="1650"/>
                <a:ext cx="41" cy="76"/>
              </a:xfrm>
              <a:custGeom>
                <a:avLst/>
                <a:gdLst>
                  <a:gd name="T0" fmla="*/ 17 w 17"/>
                  <a:gd name="T1" fmla="*/ 14 h 32"/>
                  <a:gd name="T2" fmla="*/ 11 w 17"/>
                  <a:gd name="T3" fmla="*/ 26 h 32"/>
                  <a:gd name="T4" fmla="*/ 12 w 17"/>
                  <a:gd name="T5" fmla="*/ 22 h 32"/>
                  <a:gd name="T6" fmla="*/ 2 w 17"/>
                  <a:gd name="T7" fmla="*/ 30 h 32"/>
                  <a:gd name="T8" fmla="*/ 0 w 17"/>
                  <a:gd name="T9" fmla="*/ 30 h 32"/>
                  <a:gd name="T10" fmla="*/ 9 w 17"/>
                  <a:gd name="T11" fmla="*/ 9 h 32"/>
                  <a:gd name="T12" fmla="*/ 8 w 17"/>
                  <a:gd name="T13" fmla="*/ 21 h 32"/>
                  <a:gd name="T14" fmla="*/ 12 w 17"/>
                  <a:gd name="T15" fmla="*/ 4 h 32"/>
                  <a:gd name="T16" fmla="*/ 8 w 17"/>
                  <a:gd name="T17" fmla="*/ 3 h 32"/>
                  <a:gd name="T18" fmla="*/ 6 w 17"/>
                  <a:gd name="T19" fmla="*/ 5 h 32"/>
                  <a:gd name="T20" fmla="*/ 11 w 17"/>
                  <a:gd name="T21" fmla="*/ 0 h 32"/>
                  <a:gd name="T22" fmla="*/ 17 w 17"/>
                  <a:gd name="T23" fmla="*/ 4 h 32"/>
                  <a:gd name="T24" fmla="*/ 17 w 17"/>
                  <a:gd name="T25" fmla="*/ 1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32">
                    <a:moveTo>
                      <a:pt x="17" y="14"/>
                    </a:moveTo>
                    <a:cubicBezTo>
                      <a:pt x="14" y="17"/>
                      <a:pt x="14" y="22"/>
                      <a:pt x="11" y="26"/>
                    </a:cubicBezTo>
                    <a:cubicBezTo>
                      <a:pt x="10" y="24"/>
                      <a:pt x="13" y="23"/>
                      <a:pt x="12" y="22"/>
                    </a:cubicBezTo>
                    <a:cubicBezTo>
                      <a:pt x="9" y="24"/>
                      <a:pt x="6" y="27"/>
                      <a:pt x="2" y="30"/>
                    </a:cubicBezTo>
                    <a:cubicBezTo>
                      <a:pt x="2" y="31"/>
                      <a:pt x="1" y="32"/>
                      <a:pt x="0" y="30"/>
                    </a:cubicBezTo>
                    <a:cubicBezTo>
                      <a:pt x="6" y="24"/>
                      <a:pt x="8" y="17"/>
                      <a:pt x="9" y="9"/>
                    </a:cubicBezTo>
                    <a:cubicBezTo>
                      <a:pt x="11" y="11"/>
                      <a:pt x="11" y="11"/>
                      <a:pt x="8" y="21"/>
                    </a:cubicBezTo>
                    <a:cubicBezTo>
                      <a:pt x="12" y="18"/>
                      <a:pt x="14" y="8"/>
                      <a:pt x="12" y="4"/>
                    </a:cubicBezTo>
                    <a:cubicBezTo>
                      <a:pt x="11" y="2"/>
                      <a:pt x="10" y="1"/>
                      <a:pt x="8" y="3"/>
                    </a:cubicBezTo>
                    <a:cubicBezTo>
                      <a:pt x="7" y="3"/>
                      <a:pt x="7" y="5"/>
                      <a:pt x="6" y="5"/>
                    </a:cubicBezTo>
                    <a:cubicBezTo>
                      <a:pt x="6" y="2"/>
                      <a:pt x="8" y="0"/>
                      <a:pt x="11" y="0"/>
                    </a:cubicBezTo>
                    <a:cubicBezTo>
                      <a:pt x="14" y="0"/>
                      <a:pt x="16" y="1"/>
                      <a:pt x="17" y="4"/>
                    </a:cubicBezTo>
                    <a:cubicBezTo>
                      <a:pt x="17" y="8"/>
                      <a:pt x="17" y="11"/>
                      <a:pt x="17" y="14"/>
                    </a:cubicBezTo>
                    <a:close/>
                  </a:path>
                </a:pathLst>
              </a:custGeom>
              <a:solidFill>
                <a:srgbClr val="421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8" name="Freeform 540">
                <a:extLst>
                  <a:ext uri="{FF2B5EF4-FFF2-40B4-BE49-F238E27FC236}">
                    <a16:creationId xmlns:a16="http://schemas.microsoft.com/office/drawing/2014/main" id="{C74DB67E-B679-1F7B-EB57-733D60454C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5" y="1534"/>
                <a:ext cx="61" cy="67"/>
              </a:xfrm>
              <a:custGeom>
                <a:avLst/>
                <a:gdLst>
                  <a:gd name="T0" fmla="*/ 16 w 26"/>
                  <a:gd name="T1" fmla="*/ 25 h 28"/>
                  <a:gd name="T2" fmla="*/ 18 w 26"/>
                  <a:gd name="T3" fmla="*/ 16 h 28"/>
                  <a:gd name="T4" fmla="*/ 6 w 26"/>
                  <a:gd name="T5" fmla="*/ 23 h 28"/>
                  <a:gd name="T6" fmla="*/ 7 w 26"/>
                  <a:gd name="T7" fmla="*/ 19 h 28"/>
                  <a:gd name="T8" fmla="*/ 0 w 26"/>
                  <a:gd name="T9" fmla="*/ 26 h 28"/>
                  <a:gd name="T10" fmla="*/ 0 w 26"/>
                  <a:gd name="T11" fmla="*/ 25 h 28"/>
                  <a:gd name="T12" fmla="*/ 16 w 26"/>
                  <a:gd name="T13" fmla="*/ 11 h 28"/>
                  <a:gd name="T14" fmla="*/ 23 w 26"/>
                  <a:gd name="T15" fmla="*/ 4 h 28"/>
                  <a:gd name="T16" fmla="*/ 25 w 26"/>
                  <a:gd name="T17" fmla="*/ 0 h 28"/>
                  <a:gd name="T18" fmla="*/ 25 w 26"/>
                  <a:gd name="T19" fmla="*/ 4 h 28"/>
                  <a:gd name="T20" fmla="*/ 20 w 26"/>
                  <a:gd name="T21" fmla="*/ 11 h 28"/>
                  <a:gd name="T22" fmla="*/ 24 w 26"/>
                  <a:gd name="T23" fmla="*/ 12 h 28"/>
                  <a:gd name="T24" fmla="*/ 18 w 26"/>
                  <a:gd name="T25" fmla="*/ 20 h 28"/>
                  <a:gd name="T26" fmla="*/ 25 w 26"/>
                  <a:gd name="T27" fmla="*/ 26 h 28"/>
                  <a:gd name="T28" fmla="*/ 16 w 26"/>
                  <a:gd name="T2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" h="28">
                    <a:moveTo>
                      <a:pt x="16" y="25"/>
                    </a:moveTo>
                    <a:cubicBezTo>
                      <a:pt x="15" y="21"/>
                      <a:pt x="16" y="19"/>
                      <a:pt x="18" y="16"/>
                    </a:cubicBezTo>
                    <a:cubicBezTo>
                      <a:pt x="13" y="16"/>
                      <a:pt x="9" y="18"/>
                      <a:pt x="6" y="23"/>
                    </a:cubicBezTo>
                    <a:cubicBezTo>
                      <a:pt x="5" y="22"/>
                      <a:pt x="6" y="20"/>
                      <a:pt x="7" y="19"/>
                    </a:cubicBezTo>
                    <a:cubicBezTo>
                      <a:pt x="3" y="20"/>
                      <a:pt x="3" y="25"/>
                      <a:pt x="0" y="26"/>
                    </a:cubicBezTo>
                    <a:cubicBezTo>
                      <a:pt x="0" y="26"/>
                      <a:pt x="0" y="26"/>
                      <a:pt x="0" y="25"/>
                    </a:cubicBezTo>
                    <a:cubicBezTo>
                      <a:pt x="2" y="17"/>
                      <a:pt x="8" y="13"/>
                      <a:pt x="16" y="11"/>
                    </a:cubicBezTo>
                    <a:cubicBezTo>
                      <a:pt x="20" y="10"/>
                      <a:pt x="22" y="8"/>
                      <a:pt x="23" y="4"/>
                    </a:cubicBezTo>
                    <a:cubicBezTo>
                      <a:pt x="24" y="3"/>
                      <a:pt x="23" y="1"/>
                      <a:pt x="25" y="0"/>
                    </a:cubicBezTo>
                    <a:cubicBezTo>
                      <a:pt x="26" y="1"/>
                      <a:pt x="25" y="3"/>
                      <a:pt x="25" y="4"/>
                    </a:cubicBezTo>
                    <a:cubicBezTo>
                      <a:pt x="24" y="7"/>
                      <a:pt x="22" y="9"/>
                      <a:pt x="20" y="11"/>
                    </a:cubicBezTo>
                    <a:cubicBezTo>
                      <a:pt x="21" y="12"/>
                      <a:pt x="23" y="10"/>
                      <a:pt x="24" y="12"/>
                    </a:cubicBezTo>
                    <a:cubicBezTo>
                      <a:pt x="21" y="14"/>
                      <a:pt x="19" y="16"/>
                      <a:pt x="18" y="20"/>
                    </a:cubicBezTo>
                    <a:cubicBezTo>
                      <a:pt x="16" y="28"/>
                      <a:pt x="23" y="24"/>
                      <a:pt x="25" y="26"/>
                    </a:cubicBezTo>
                    <a:cubicBezTo>
                      <a:pt x="22" y="28"/>
                      <a:pt x="20" y="28"/>
                      <a:pt x="16" y="25"/>
                    </a:cubicBezTo>
                    <a:close/>
                  </a:path>
                </a:pathLst>
              </a:custGeom>
              <a:solidFill>
                <a:srgbClr val="451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9" name="Freeform 541">
                <a:extLst>
                  <a:ext uri="{FF2B5EF4-FFF2-40B4-BE49-F238E27FC236}">
                    <a16:creationId xmlns:a16="http://schemas.microsoft.com/office/drawing/2014/main" id="{6EF5D379-6BB9-76D5-64CC-C1A1278D43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3" y="1565"/>
                <a:ext cx="41" cy="90"/>
              </a:xfrm>
              <a:custGeom>
                <a:avLst/>
                <a:gdLst>
                  <a:gd name="T0" fmla="*/ 1 w 17"/>
                  <a:gd name="T1" fmla="*/ 9 h 38"/>
                  <a:gd name="T2" fmla="*/ 6 w 17"/>
                  <a:gd name="T3" fmla="*/ 0 h 38"/>
                  <a:gd name="T4" fmla="*/ 3 w 17"/>
                  <a:gd name="T5" fmla="*/ 11 h 38"/>
                  <a:gd name="T6" fmla="*/ 9 w 17"/>
                  <a:gd name="T7" fmla="*/ 1 h 38"/>
                  <a:gd name="T8" fmla="*/ 7 w 17"/>
                  <a:gd name="T9" fmla="*/ 7 h 38"/>
                  <a:gd name="T10" fmla="*/ 7 w 17"/>
                  <a:gd name="T11" fmla="*/ 16 h 38"/>
                  <a:gd name="T12" fmla="*/ 8 w 17"/>
                  <a:gd name="T13" fmla="*/ 25 h 38"/>
                  <a:gd name="T14" fmla="*/ 9 w 17"/>
                  <a:gd name="T15" fmla="*/ 30 h 38"/>
                  <a:gd name="T16" fmla="*/ 17 w 17"/>
                  <a:gd name="T17" fmla="*/ 31 h 38"/>
                  <a:gd name="T18" fmla="*/ 9 w 17"/>
                  <a:gd name="T19" fmla="*/ 32 h 38"/>
                  <a:gd name="T20" fmla="*/ 8 w 17"/>
                  <a:gd name="T21" fmla="*/ 36 h 38"/>
                  <a:gd name="T22" fmla="*/ 5 w 17"/>
                  <a:gd name="T23" fmla="*/ 38 h 38"/>
                  <a:gd name="T24" fmla="*/ 7 w 17"/>
                  <a:gd name="T25" fmla="*/ 20 h 38"/>
                  <a:gd name="T26" fmla="*/ 0 w 17"/>
                  <a:gd name="T27" fmla="*/ 27 h 38"/>
                  <a:gd name="T28" fmla="*/ 1 w 17"/>
                  <a:gd name="T29" fmla="*/ 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38">
                    <a:moveTo>
                      <a:pt x="1" y="9"/>
                    </a:moveTo>
                    <a:cubicBezTo>
                      <a:pt x="2" y="6"/>
                      <a:pt x="3" y="3"/>
                      <a:pt x="6" y="0"/>
                    </a:cubicBezTo>
                    <a:cubicBezTo>
                      <a:pt x="5" y="4"/>
                      <a:pt x="2" y="7"/>
                      <a:pt x="3" y="11"/>
                    </a:cubicBezTo>
                    <a:cubicBezTo>
                      <a:pt x="5" y="7"/>
                      <a:pt x="6" y="3"/>
                      <a:pt x="9" y="1"/>
                    </a:cubicBezTo>
                    <a:cubicBezTo>
                      <a:pt x="10" y="3"/>
                      <a:pt x="7" y="5"/>
                      <a:pt x="7" y="7"/>
                    </a:cubicBezTo>
                    <a:cubicBezTo>
                      <a:pt x="5" y="10"/>
                      <a:pt x="6" y="13"/>
                      <a:pt x="7" y="16"/>
                    </a:cubicBezTo>
                    <a:cubicBezTo>
                      <a:pt x="8" y="19"/>
                      <a:pt x="9" y="22"/>
                      <a:pt x="8" y="25"/>
                    </a:cubicBezTo>
                    <a:cubicBezTo>
                      <a:pt x="7" y="27"/>
                      <a:pt x="7" y="29"/>
                      <a:pt x="9" y="30"/>
                    </a:cubicBezTo>
                    <a:cubicBezTo>
                      <a:pt x="11" y="31"/>
                      <a:pt x="13" y="36"/>
                      <a:pt x="17" y="31"/>
                    </a:cubicBezTo>
                    <a:cubicBezTo>
                      <a:pt x="16" y="36"/>
                      <a:pt x="15" y="36"/>
                      <a:pt x="9" y="32"/>
                    </a:cubicBezTo>
                    <a:cubicBezTo>
                      <a:pt x="9" y="33"/>
                      <a:pt x="9" y="35"/>
                      <a:pt x="8" y="36"/>
                    </a:cubicBezTo>
                    <a:cubicBezTo>
                      <a:pt x="8" y="37"/>
                      <a:pt x="7" y="38"/>
                      <a:pt x="5" y="38"/>
                    </a:cubicBezTo>
                    <a:cubicBezTo>
                      <a:pt x="9" y="32"/>
                      <a:pt x="3" y="26"/>
                      <a:pt x="7" y="20"/>
                    </a:cubicBezTo>
                    <a:cubicBezTo>
                      <a:pt x="5" y="23"/>
                      <a:pt x="4" y="26"/>
                      <a:pt x="0" y="27"/>
                    </a:cubicBezTo>
                    <a:cubicBezTo>
                      <a:pt x="7" y="21"/>
                      <a:pt x="2" y="15"/>
                      <a:pt x="1" y="9"/>
                    </a:cubicBezTo>
                    <a:close/>
                  </a:path>
                </a:pathLst>
              </a:custGeom>
              <a:solidFill>
                <a:srgbClr val="461F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0" name="Freeform 542">
                <a:extLst>
                  <a:ext uri="{FF2B5EF4-FFF2-40B4-BE49-F238E27FC236}">
                    <a16:creationId xmlns:a16="http://schemas.microsoft.com/office/drawing/2014/main" id="{CEFDE3C1-7C85-14BC-7A27-027D2D3667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7" y="1693"/>
                <a:ext cx="107" cy="81"/>
              </a:xfrm>
              <a:custGeom>
                <a:avLst/>
                <a:gdLst>
                  <a:gd name="T0" fmla="*/ 5 w 45"/>
                  <a:gd name="T1" fmla="*/ 14 h 34"/>
                  <a:gd name="T2" fmla="*/ 6 w 45"/>
                  <a:gd name="T3" fmla="*/ 26 h 34"/>
                  <a:gd name="T4" fmla="*/ 8 w 45"/>
                  <a:gd name="T5" fmla="*/ 31 h 34"/>
                  <a:gd name="T6" fmla="*/ 13 w 45"/>
                  <a:gd name="T7" fmla="*/ 28 h 34"/>
                  <a:gd name="T8" fmla="*/ 32 w 45"/>
                  <a:gd name="T9" fmla="*/ 22 h 34"/>
                  <a:gd name="T10" fmla="*/ 43 w 45"/>
                  <a:gd name="T11" fmla="*/ 17 h 34"/>
                  <a:gd name="T12" fmla="*/ 45 w 45"/>
                  <a:gd name="T13" fmla="*/ 15 h 34"/>
                  <a:gd name="T14" fmla="*/ 31 w 45"/>
                  <a:gd name="T15" fmla="*/ 24 h 34"/>
                  <a:gd name="T16" fmla="*/ 14 w 45"/>
                  <a:gd name="T17" fmla="*/ 30 h 34"/>
                  <a:gd name="T18" fmla="*/ 8 w 45"/>
                  <a:gd name="T19" fmla="*/ 33 h 34"/>
                  <a:gd name="T20" fmla="*/ 5 w 45"/>
                  <a:gd name="T21" fmla="*/ 28 h 34"/>
                  <a:gd name="T22" fmla="*/ 2 w 45"/>
                  <a:gd name="T23" fmla="*/ 12 h 34"/>
                  <a:gd name="T24" fmla="*/ 0 w 45"/>
                  <a:gd name="T25" fmla="*/ 0 h 34"/>
                  <a:gd name="T26" fmla="*/ 5 w 45"/>
                  <a:gd name="T27" fmla="*/ 1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" h="34">
                    <a:moveTo>
                      <a:pt x="5" y="14"/>
                    </a:moveTo>
                    <a:cubicBezTo>
                      <a:pt x="5" y="18"/>
                      <a:pt x="6" y="22"/>
                      <a:pt x="6" y="26"/>
                    </a:cubicBezTo>
                    <a:cubicBezTo>
                      <a:pt x="6" y="28"/>
                      <a:pt x="6" y="30"/>
                      <a:pt x="8" y="31"/>
                    </a:cubicBezTo>
                    <a:cubicBezTo>
                      <a:pt x="10" y="32"/>
                      <a:pt x="12" y="30"/>
                      <a:pt x="13" y="28"/>
                    </a:cubicBezTo>
                    <a:cubicBezTo>
                      <a:pt x="18" y="22"/>
                      <a:pt x="24" y="20"/>
                      <a:pt x="32" y="22"/>
                    </a:cubicBezTo>
                    <a:cubicBezTo>
                      <a:pt x="37" y="24"/>
                      <a:pt x="40" y="19"/>
                      <a:pt x="43" y="17"/>
                    </a:cubicBezTo>
                    <a:cubicBezTo>
                      <a:pt x="44" y="17"/>
                      <a:pt x="44" y="16"/>
                      <a:pt x="45" y="15"/>
                    </a:cubicBezTo>
                    <a:cubicBezTo>
                      <a:pt x="44" y="21"/>
                      <a:pt x="37" y="25"/>
                      <a:pt x="31" y="24"/>
                    </a:cubicBezTo>
                    <a:cubicBezTo>
                      <a:pt x="24" y="22"/>
                      <a:pt x="18" y="24"/>
                      <a:pt x="14" y="30"/>
                    </a:cubicBezTo>
                    <a:cubicBezTo>
                      <a:pt x="12" y="32"/>
                      <a:pt x="11" y="34"/>
                      <a:pt x="8" y="33"/>
                    </a:cubicBezTo>
                    <a:cubicBezTo>
                      <a:pt x="5" y="32"/>
                      <a:pt x="5" y="30"/>
                      <a:pt x="5" y="28"/>
                    </a:cubicBezTo>
                    <a:cubicBezTo>
                      <a:pt x="3" y="22"/>
                      <a:pt x="4" y="17"/>
                      <a:pt x="2" y="12"/>
                    </a:cubicBezTo>
                    <a:cubicBezTo>
                      <a:pt x="2" y="8"/>
                      <a:pt x="1" y="4"/>
                      <a:pt x="0" y="0"/>
                    </a:cubicBezTo>
                    <a:cubicBezTo>
                      <a:pt x="4" y="4"/>
                      <a:pt x="3" y="10"/>
                      <a:pt x="5" y="14"/>
                    </a:cubicBezTo>
                    <a:close/>
                  </a:path>
                </a:pathLst>
              </a:custGeom>
              <a:solidFill>
                <a:srgbClr val="4615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1" name="Freeform 543">
                <a:extLst>
                  <a:ext uri="{FF2B5EF4-FFF2-40B4-BE49-F238E27FC236}">
                    <a16:creationId xmlns:a16="http://schemas.microsoft.com/office/drawing/2014/main" id="{731014BE-0907-677F-BFF2-13888063F7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5" y="1513"/>
                <a:ext cx="85" cy="38"/>
              </a:xfrm>
              <a:custGeom>
                <a:avLst/>
                <a:gdLst>
                  <a:gd name="T0" fmla="*/ 29 w 36"/>
                  <a:gd name="T1" fmla="*/ 10 h 16"/>
                  <a:gd name="T2" fmla="*/ 27 w 36"/>
                  <a:gd name="T3" fmla="*/ 9 h 16"/>
                  <a:gd name="T4" fmla="*/ 12 w 36"/>
                  <a:gd name="T5" fmla="*/ 16 h 16"/>
                  <a:gd name="T6" fmla="*/ 17 w 36"/>
                  <a:gd name="T7" fmla="*/ 10 h 16"/>
                  <a:gd name="T8" fmla="*/ 17 w 36"/>
                  <a:gd name="T9" fmla="*/ 7 h 16"/>
                  <a:gd name="T10" fmla="*/ 22 w 36"/>
                  <a:gd name="T11" fmla="*/ 6 h 16"/>
                  <a:gd name="T12" fmla="*/ 6 w 36"/>
                  <a:gd name="T13" fmla="*/ 10 h 16"/>
                  <a:gd name="T14" fmla="*/ 2 w 36"/>
                  <a:gd name="T15" fmla="*/ 14 h 16"/>
                  <a:gd name="T16" fmla="*/ 1 w 36"/>
                  <a:gd name="T17" fmla="*/ 14 h 16"/>
                  <a:gd name="T18" fmla="*/ 3 w 36"/>
                  <a:gd name="T19" fmla="*/ 8 h 16"/>
                  <a:gd name="T20" fmla="*/ 20 w 36"/>
                  <a:gd name="T21" fmla="*/ 4 h 16"/>
                  <a:gd name="T22" fmla="*/ 28 w 36"/>
                  <a:gd name="T23" fmla="*/ 3 h 16"/>
                  <a:gd name="T24" fmla="*/ 36 w 36"/>
                  <a:gd name="T25" fmla="*/ 0 h 16"/>
                  <a:gd name="T26" fmla="*/ 29 w 36"/>
                  <a:gd name="T27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16">
                    <a:moveTo>
                      <a:pt x="29" y="10"/>
                    </a:moveTo>
                    <a:cubicBezTo>
                      <a:pt x="28" y="10"/>
                      <a:pt x="28" y="10"/>
                      <a:pt x="27" y="9"/>
                    </a:cubicBezTo>
                    <a:cubicBezTo>
                      <a:pt x="21" y="10"/>
                      <a:pt x="16" y="11"/>
                      <a:pt x="12" y="16"/>
                    </a:cubicBezTo>
                    <a:cubicBezTo>
                      <a:pt x="13" y="13"/>
                      <a:pt x="14" y="11"/>
                      <a:pt x="17" y="10"/>
                    </a:cubicBezTo>
                    <a:cubicBezTo>
                      <a:pt x="19" y="9"/>
                      <a:pt x="19" y="8"/>
                      <a:pt x="17" y="7"/>
                    </a:cubicBezTo>
                    <a:cubicBezTo>
                      <a:pt x="18" y="5"/>
                      <a:pt x="20" y="6"/>
                      <a:pt x="22" y="6"/>
                    </a:cubicBezTo>
                    <a:cubicBezTo>
                      <a:pt x="16" y="6"/>
                      <a:pt x="10" y="7"/>
                      <a:pt x="6" y="10"/>
                    </a:cubicBezTo>
                    <a:cubicBezTo>
                      <a:pt x="6" y="13"/>
                      <a:pt x="3" y="13"/>
                      <a:pt x="2" y="14"/>
                    </a:cubicBezTo>
                    <a:cubicBezTo>
                      <a:pt x="2" y="14"/>
                      <a:pt x="1" y="14"/>
                      <a:pt x="1" y="14"/>
                    </a:cubicBezTo>
                    <a:cubicBezTo>
                      <a:pt x="0" y="12"/>
                      <a:pt x="3" y="10"/>
                      <a:pt x="3" y="8"/>
                    </a:cubicBezTo>
                    <a:cubicBezTo>
                      <a:pt x="8" y="4"/>
                      <a:pt x="13" y="3"/>
                      <a:pt x="20" y="4"/>
                    </a:cubicBezTo>
                    <a:cubicBezTo>
                      <a:pt x="23" y="6"/>
                      <a:pt x="26" y="4"/>
                      <a:pt x="28" y="3"/>
                    </a:cubicBezTo>
                    <a:cubicBezTo>
                      <a:pt x="31" y="2"/>
                      <a:pt x="33" y="1"/>
                      <a:pt x="36" y="0"/>
                    </a:cubicBezTo>
                    <a:cubicBezTo>
                      <a:pt x="34" y="4"/>
                      <a:pt x="27" y="5"/>
                      <a:pt x="29" y="10"/>
                    </a:cubicBezTo>
                    <a:close/>
                  </a:path>
                </a:pathLst>
              </a:custGeom>
              <a:solidFill>
                <a:srgbClr val="8C5C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2" name="Freeform 544">
                <a:extLst>
                  <a:ext uri="{FF2B5EF4-FFF2-40B4-BE49-F238E27FC236}">
                    <a16:creationId xmlns:a16="http://schemas.microsoft.com/office/drawing/2014/main" id="{54AEA9D8-624B-A5DF-E7E8-D45A103115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5" y="1477"/>
                <a:ext cx="48" cy="145"/>
              </a:xfrm>
              <a:custGeom>
                <a:avLst/>
                <a:gdLst>
                  <a:gd name="T0" fmla="*/ 16 w 20"/>
                  <a:gd name="T1" fmla="*/ 15 h 61"/>
                  <a:gd name="T2" fmla="*/ 16 w 20"/>
                  <a:gd name="T3" fmla="*/ 4 h 61"/>
                  <a:gd name="T4" fmla="*/ 17 w 20"/>
                  <a:gd name="T5" fmla="*/ 0 h 61"/>
                  <a:gd name="T6" fmla="*/ 18 w 20"/>
                  <a:gd name="T7" fmla="*/ 9 h 61"/>
                  <a:gd name="T8" fmla="*/ 12 w 20"/>
                  <a:gd name="T9" fmla="*/ 29 h 61"/>
                  <a:gd name="T10" fmla="*/ 6 w 20"/>
                  <a:gd name="T11" fmla="*/ 40 h 61"/>
                  <a:gd name="T12" fmla="*/ 5 w 20"/>
                  <a:gd name="T13" fmla="*/ 41 h 61"/>
                  <a:gd name="T14" fmla="*/ 3 w 20"/>
                  <a:gd name="T15" fmla="*/ 47 h 61"/>
                  <a:gd name="T16" fmla="*/ 3 w 20"/>
                  <a:gd name="T17" fmla="*/ 61 h 61"/>
                  <a:gd name="T18" fmla="*/ 3 w 20"/>
                  <a:gd name="T19" fmla="*/ 57 h 61"/>
                  <a:gd name="T20" fmla="*/ 1 w 20"/>
                  <a:gd name="T21" fmla="*/ 47 h 61"/>
                  <a:gd name="T22" fmla="*/ 1 w 20"/>
                  <a:gd name="T23" fmla="*/ 42 h 61"/>
                  <a:gd name="T24" fmla="*/ 12 w 20"/>
                  <a:gd name="T25" fmla="*/ 26 h 61"/>
                  <a:gd name="T26" fmla="*/ 16 w 20"/>
                  <a:gd name="T27" fmla="*/ 15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0" h="61">
                    <a:moveTo>
                      <a:pt x="16" y="15"/>
                    </a:moveTo>
                    <a:cubicBezTo>
                      <a:pt x="17" y="11"/>
                      <a:pt x="15" y="7"/>
                      <a:pt x="16" y="4"/>
                    </a:cubicBezTo>
                    <a:cubicBezTo>
                      <a:pt x="16" y="2"/>
                      <a:pt x="14" y="0"/>
                      <a:pt x="17" y="0"/>
                    </a:cubicBezTo>
                    <a:cubicBezTo>
                      <a:pt x="17" y="3"/>
                      <a:pt x="17" y="6"/>
                      <a:pt x="18" y="9"/>
                    </a:cubicBezTo>
                    <a:cubicBezTo>
                      <a:pt x="20" y="17"/>
                      <a:pt x="18" y="24"/>
                      <a:pt x="12" y="29"/>
                    </a:cubicBezTo>
                    <a:cubicBezTo>
                      <a:pt x="8" y="32"/>
                      <a:pt x="8" y="36"/>
                      <a:pt x="6" y="40"/>
                    </a:cubicBezTo>
                    <a:cubicBezTo>
                      <a:pt x="6" y="41"/>
                      <a:pt x="6" y="41"/>
                      <a:pt x="5" y="41"/>
                    </a:cubicBezTo>
                    <a:cubicBezTo>
                      <a:pt x="2" y="43"/>
                      <a:pt x="2" y="45"/>
                      <a:pt x="3" y="47"/>
                    </a:cubicBezTo>
                    <a:cubicBezTo>
                      <a:pt x="6" y="52"/>
                      <a:pt x="6" y="56"/>
                      <a:pt x="3" y="61"/>
                    </a:cubicBezTo>
                    <a:cubicBezTo>
                      <a:pt x="1" y="60"/>
                      <a:pt x="1" y="59"/>
                      <a:pt x="3" y="57"/>
                    </a:cubicBezTo>
                    <a:cubicBezTo>
                      <a:pt x="4" y="54"/>
                      <a:pt x="4" y="50"/>
                      <a:pt x="1" y="47"/>
                    </a:cubicBezTo>
                    <a:cubicBezTo>
                      <a:pt x="0" y="46"/>
                      <a:pt x="0" y="44"/>
                      <a:pt x="1" y="42"/>
                    </a:cubicBezTo>
                    <a:cubicBezTo>
                      <a:pt x="4" y="37"/>
                      <a:pt x="7" y="30"/>
                      <a:pt x="12" y="26"/>
                    </a:cubicBezTo>
                    <a:cubicBezTo>
                      <a:pt x="16" y="23"/>
                      <a:pt x="17" y="19"/>
                      <a:pt x="16" y="15"/>
                    </a:cubicBezTo>
                    <a:close/>
                  </a:path>
                </a:pathLst>
              </a:custGeom>
              <a:solidFill>
                <a:srgbClr val="4418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3" name="Freeform 545">
                <a:extLst>
                  <a:ext uri="{FF2B5EF4-FFF2-40B4-BE49-F238E27FC236}">
                    <a16:creationId xmlns:a16="http://schemas.microsoft.com/office/drawing/2014/main" id="{9BA28A47-0C2A-7903-829E-7703FD2A6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5" y="1556"/>
                <a:ext cx="28" cy="125"/>
              </a:xfrm>
              <a:custGeom>
                <a:avLst/>
                <a:gdLst>
                  <a:gd name="T0" fmla="*/ 11 w 12"/>
                  <a:gd name="T1" fmla="*/ 0 h 53"/>
                  <a:gd name="T2" fmla="*/ 7 w 12"/>
                  <a:gd name="T3" fmla="*/ 13 h 53"/>
                  <a:gd name="T4" fmla="*/ 5 w 12"/>
                  <a:gd name="T5" fmla="*/ 25 h 53"/>
                  <a:gd name="T6" fmla="*/ 12 w 12"/>
                  <a:gd name="T7" fmla="*/ 21 h 53"/>
                  <a:gd name="T8" fmla="*/ 4 w 12"/>
                  <a:gd name="T9" fmla="*/ 44 h 53"/>
                  <a:gd name="T10" fmla="*/ 1 w 12"/>
                  <a:gd name="T11" fmla="*/ 53 h 53"/>
                  <a:gd name="T12" fmla="*/ 1 w 12"/>
                  <a:gd name="T13" fmla="*/ 49 h 53"/>
                  <a:gd name="T14" fmla="*/ 3 w 12"/>
                  <a:gd name="T15" fmla="*/ 29 h 53"/>
                  <a:gd name="T16" fmla="*/ 11 w 12"/>
                  <a:gd name="T17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53">
                    <a:moveTo>
                      <a:pt x="11" y="0"/>
                    </a:moveTo>
                    <a:cubicBezTo>
                      <a:pt x="9" y="4"/>
                      <a:pt x="8" y="8"/>
                      <a:pt x="7" y="13"/>
                    </a:cubicBezTo>
                    <a:cubicBezTo>
                      <a:pt x="7" y="17"/>
                      <a:pt x="6" y="21"/>
                      <a:pt x="5" y="25"/>
                    </a:cubicBezTo>
                    <a:cubicBezTo>
                      <a:pt x="7" y="24"/>
                      <a:pt x="9" y="21"/>
                      <a:pt x="12" y="21"/>
                    </a:cubicBezTo>
                    <a:cubicBezTo>
                      <a:pt x="3" y="27"/>
                      <a:pt x="5" y="36"/>
                      <a:pt x="4" y="44"/>
                    </a:cubicBezTo>
                    <a:cubicBezTo>
                      <a:pt x="3" y="47"/>
                      <a:pt x="3" y="50"/>
                      <a:pt x="1" y="53"/>
                    </a:cubicBezTo>
                    <a:cubicBezTo>
                      <a:pt x="0" y="51"/>
                      <a:pt x="1" y="50"/>
                      <a:pt x="1" y="49"/>
                    </a:cubicBezTo>
                    <a:cubicBezTo>
                      <a:pt x="3" y="42"/>
                      <a:pt x="2" y="35"/>
                      <a:pt x="3" y="29"/>
                    </a:cubicBezTo>
                    <a:cubicBezTo>
                      <a:pt x="4" y="19"/>
                      <a:pt x="4" y="9"/>
                      <a:pt x="11" y="0"/>
                    </a:cubicBezTo>
                    <a:close/>
                  </a:path>
                </a:pathLst>
              </a:custGeom>
              <a:solidFill>
                <a:srgbClr val="431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4" name="Freeform 546">
                <a:extLst>
                  <a:ext uri="{FF2B5EF4-FFF2-40B4-BE49-F238E27FC236}">
                    <a16:creationId xmlns:a16="http://schemas.microsoft.com/office/drawing/2014/main" id="{B506C8A1-3774-50DE-E46A-0F760F061E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9" y="1532"/>
                <a:ext cx="97" cy="90"/>
              </a:xfrm>
              <a:custGeom>
                <a:avLst/>
                <a:gdLst>
                  <a:gd name="T0" fmla="*/ 38 w 41"/>
                  <a:gd name="T1" fmla="*/ 1 h 38"/>
                  <a:gd name="T2" fmla="*/ 39 w 41"/>
                  <a:gd name="T3" fmla="*/ 0 h 38"/>
                  <a:gd name="T4" fmla="*/ 37 w 41"/>
                  <a:gd name="T5" fmla="*/ 4 h 38"/>
                  <a:gd name="T6" fmla="*/ 26 w 41"/>
                  <a:gd name="T7" fmla="*/ 7 h 38"/>
                  <a:gd name="T8" fmla="*/ 18 w 41"/>
                  <a:gd name="T9" fmla="*/ 16 h 38"/>
                  <a:gd name="T10" fmla="*/ 6 w 41"/>
                  <a:gd name="T11" fmla="*/ 36 h 38"/>
                  <a:gd name="T12" fmla="*/ 0 w 41"/>
                  <a:gd name="T13" fmla="*/ 36 h 38"/>
                  <a:gd name="T14" fmla="*/ 13 w 41"/>
                  <a:gd name="T15" fmla="*/ 26 h 38"/>
                  <a:gd name="T16" fmla="*/ 17 w 41"/>
                  <a:gd name="T17" fmla="*/ 16 h 38"/>
                  <a:gd name="T18" fmla="*/ 26 w 41"/>
                  <a:gd name="T19" fmla="*/ 5 h 38"/>
                  <a:gd name="T20" fmla="*/ 34 w 41"/>
                  <a:gd name="T21" fmla="*/ 3 h 38"/>
                  <a:gd name="T22" fmla="*/ 38 w 41"/>
                  <a:gd name="T23" fmla="*/ 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38">
                    <a:moveTo>
                      <a:pt x="38" y="1"/>
                    </a:moveTo>
                    <a:cubicBezTo>
                      <a:pt x="38" y="1"/>
                      <a:pt x="39" y="0"/>
                      <a:pt x="39" y="0"/>
                    </a:cubicBezTo>
                    <a:cubicBezTo>
                      <a:pt x="41" y="3"/>
                      <a:pt x="38" y="3"/>
                      <a:pt x="37" y="4"/>
                    </a:cubicBezTo>
                    <a:cubicBezTo>
                      <a:pt x="34" y="6"/>
                      <a:pt x="30" y="6"/>
                      <a:pt x="26" y="7"/>
                    </a:cubicBezTo>
                    <a:cubicBezTo>
                      <a:pt x="20" y="8"/>
                      <a:pt x="19" y="10"/>
                      <a:pt x="18" y="16"/>
                    </a:cubicBezTo>
                    <a:cubicBezTo>
                      <a:pt x="18" y="25"/>
                      <a:pt x="13" y="31"/>
                      <a:pt x="6" y="36"/>
                    </a:cubicBezTo>
                    <a:cubicBezTo>
                      <a:pt x="4" y="37"/>
                      <a:pt x="3" y="38"/>
                      <a:pt x="0" y="36"/>
                    </a:cubicBezTo>
                    <a:cubicBezTo>
                      <a:pt x="6" y="35"/>
                      <a:pt x="10" y="31"/>
                      <a:pt x="13" y="26"/>
                    </a:cubicBezTo>
                    <a:cubicBezTo>
                      <a:pt x="15" y="23"/>
                      <a:pt x="17" y="20"/>
                      <a:pt x="17" y="16"/>
                    </a:cubicBezTo>
                    <a:cubicBezTo>
                      <a:pt x="16" y="10"/>
                      <a:pt x="19" y="7"/>
                      <a:pt x="26" y="5"/>
                    </a:cubicBezTo>
                    <a:cubicBezTo>
                      <a:pt x="28" y="5"/>
                      <a:pt x="31" y="4"/>
                      <a:pt x="34" y="3"/>
                    </a:cubicBezTo>
                    <a:cubicBezTo>
                      <a:pt x="36" y="3"/>
                      <a:pt x="38" y="3"/>
                      <a:pt x="38" y="1"/>
                    </a:cubicBezTo>
                    <a:close/>
                  </a:path>
                </a:pathLst>
              </a:custGeom>
              <a:solidFill>
                <a:srgbClr val="3F15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5" name="Freeform 547">
                <a:extLst>
                  <a:ext uri="{FF2B5EF4-FFF2-40B4-BE49-F238E27FC236}">
                    <a16:creationId xmlns:a16="http://schemas.microsoft.com/office/drawing/2014/main" id="{B0BE408C-0D0C-AF43-C6A8-62CE2B599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0" y="1684"/>
                <a:ext cx="64" cy="56"/>
              </a:xfrm>
              <a:custGeom>
                <a:avLst/>
                <a:gdLst>
                  <a:gd name="T0" fmla="*/ 19 w 27"/>
                  <a:gd name="T1" fmla="*/ 15 h 24"/>
                  <a:gd name="T2" fmla="*/ 10 w 27"/>
                  <a:gd name="T3" fmla="*/ 18 h 24"/>
                  <a:gd name="T4" fmla="*/ 0 w 27"/>
                  <a:gd name="T5" fmla="*/ 24 h 24"/>
                  <a:gd name="T6" fmla="*/ 5 w 27"/>
                  <a:gd name="T7" fmla="*/ 18 h 24"/>
                  <a:gd name="T8" fmla="*/ 13 w 27"/>
                  <a:gd name="T9" fmla="*/ 16 h 24"/>
                  <a:gd name="T10" fmla="*/ 25 w 27"/>
                  <a:gd name="T11" fmla="*/ 0 h 24"/>
                  <a:gd name="T12" fmla="*/ 19 w 27"/>
                  <a:gd name="T13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24">
                    <a:moveTo>
                      <a:pt x="19" y="15"/>
                    </a:moveTo>
                    <a:cubicBezTo>
                      <a:pt x="17" y="17"/>
                      <a:pt x="13" y="18"/>
                      <a:pt x="10" y="18"/>
                    </a:cubicBezTo>
                    <a:cubicBezTo>
                      <a:pt x="6" y="19"/>
                      <a:pt x="2" y="20"/>
                      <a:pt x="0" y="24"/>
                    </a:cubicBezTo>
                    <a:cubicBezTo>
                      <a:pt x="0" y="20"/>
                      <a:pt x="3" y="19"/>
                      <a:pt x="5" y="18"/>
                    </a:cubicBezTo>
                    <a:cubicBezTo>
                      <a:pt x="8" y="16"/>
                      <a:pt x="11" y="17"/>
                      <a:pt x="13" y="16"/>
                    </a:cubicBezTo>
                    <a:cubicBezTo>
                      <a:pt x="20" y="14"/>
                      <a:pt x="23" y="11"/>
                      <a:pt x="25" y="0"/>
                    </a:cubicBezTo>
                    <a:cubicBezTo>
                      <a:pt x="27" y="3"/>
                      <a:pt x="25" y="8"/>
                      <a:pt x="19" y="15"/>
                    </a:cubicBezTo>
                    <a:close/>
                  </a:path>
                </a:pathLst>
              </a:custGeom>
              <a:solidFill>
                <a:srgbClr val="4B18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6" name="Freeform 548">
                <a:extLst>
                  <a:ext uri="{FF2B5EF4-FFF2-40B4-BE49-F238E27FC236}">
                    <a16:creationId xmlns:a16="http://schemas.microsoft.com/office/drawing/2014/main" id="{2E8EB463-CA87-1F71-9E48-BBFA374F5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1" y="1669"/>
                <a:ext cx="19" cy="79"/>
              </a:xfrm>
              <a:custGeom>
                <a:avLst/>
                <a:gdLst>
                  <a:gd name="T0" fmla="*/ 8 w 8"/>
                  <a:gd name="T1" fmla="*/ 22 h 33"/>
                  <a:gd name="T2" fmla="*/ 7 w 8"/>
                  <a:gd name="T3" fmla="*/ 33 h 33"/>
                  <a:gd name="T4" fmla="*/ 6 w 8"/>
                  <a:gd name="T5" fmla="*/ 22 h 33"/>
                  <a:gd name="T6" fmla="*/ 5 w 8"/>
                  <a:gd name="T7" fmla="*/ 16 h 33"/>
                  <a:gd name="T8" fmla="*/ 5 w 8"/>
                  <a:gd name="T9" fmla="*/ 2 h 33"/>
                  <a:gd name="T10" fmla="*/ 7 w 8"/>
                  <a:gd name="T11" fmla="*/ 0 h 33"/>
                  <a:gd name="T12" fmla="*/ 5 w 8"/>
                  <a:gd name="T13" fmla="*/ 5 h 33"/>
                  <a:gd name="T14" fmla="*/ 5 w 8"/>
                  <a:gd name="T15" fmla="*/ 14 h 33"/>
                  <a:gd name="T16" fmla="*/ 8 w 8"/>
                  <a:gd name="T17" fmla="*/ 2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33">
                    <a:moveTo>
                      <a:pt x="8" y="22"/>
                    </a:moveTo>
                    <a:cubicBezTo>
                      <a:pt x="8" y="26"/>
                      <a:pt x="7" y="29"/>
                      <a:pt x="7" y="33"/>
                    </a:cubicBezTo>
                    <a:cubicBezTo>
                      <a:pt x="5" y="29"/>
                      <a:pt x="7" y="26"/>
                      <a:pt x="6" y="22"/>
                    </a:cubicBezTo>
                    <a:cubicBezTo>
                      <a:pt x="6" y="20"/>
                      <a:pt x="6" y="18"/>
                      <a:pt x="5" y="16"/>
                    </a:cubicBezTo>
                    <a:cubicBezTo>
                      <a:pt x="0" y="10"/>
                      <a:pt x="0" y="8"/>
                      <a:pt x="5" y="2"/>
                    </a:cubicBezTo>
                    <a:cubicBezTo>
                      <a:pt x="6" y="2"/>
                      <a:pt x="6" y="1"/>
                      <a:pt x="7" y="0"/>
                    </a:cubicBezTo>
                    <a:cubicBezTo>
                      <a:pt x="8" y="3"/>
                      <a:pt x="6" y="4"/>
                      <a:pt x="5" y="5"/>
                    </a:cubicBezTo>
                    <a:cubicBezTo>
                      <a:pt x="3" y="8"/>
                      <a:pt x="2" y="11"/>
                      <a:pt x="5" y="14"/>
                    </a:cubicBezTo>
                    <a:cubicBezTo>
                      <a:pt x="8" y="16"/>
                      <a:pt x="8" y="19"/>
                      <a:pt x="8" y="22"/>
                    </a:cubicBezTo>
                    <a:close/>
                  </a:path>
                </a:pathLst>
              </a:custGeom>
              <a:solidFill>
                <a:srgbClr val="491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7" name="Freeform 549">
                <a:extLst>
                  <a:ext uri="{FF2B5EF4-FFF2-40B4-BE49-F238E27FC236}">
                    <a16:creationId xmlns:a16="http://schemas.microsoft.com/office/drawing/2014/main" id="{E3FD71D7-E7E1-9282-3461-02AA24724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6" y="1485"/>
                <a:ext cx="22" cy="71"/>
              </a:xfrm>
              <a:custGeom>
                <a:avLst/>
                <a:gdLst>
                  <a:gd name="T0" fmla="*/ 9 w 9"/>
                  <a:gd name="T1" fmla="*/ 20 h 30"/>
                  <a:gd name="T2" fmla="*/ 4 w 9"/>
                  <a:gd name="T3" fmla="*/ 30 h 30"/>
                  <a:gd name="T4" fmla="*/ 7 w 9"/>
                  <a:gd name="T5" fmla="*/ 21 h 30"/>
                  <a:gd name="T6" fmla="*/ 5 w 9"/>
                  <a:gd name="T7" fmla="*/ 17 h 30"/>
                  <a:gd name="T8" fmla="*/ 7 w 9"/>
                  <a:gd name="T9" fmla="*/ 0 h 30"/>
                  <a:gd name="T10" fmla="*/ 4 w 9"/>
                  <a:gd name="T11" fmla="*/ 6 h 30"/>
                  <a:gd name="T12" fmla="*/ 6 w 9"/>
                  <a:gd name="T13" fmla="*/ 16 h 30"/>
                  <a:gd name="T14" fmla="*/ 9 w 9"/>
                  <a:gd name="T15" fmla="*/ 2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30">
                    <a:moveTo>
                      <a:pt x="9" y="20"/>
                    </a:moveTo>
                    <a:cubicBezTo>
                      <a:pt x="9" y="24"/>
                      <a:pt x="8" y="28"/>
                      <a:pt x="4" y="30"/>
                    </a:cubicBezTo>
                    <a:cubicBezTo>
                      <a:pt x="5" y="27"/>
                      <a:pt x="7" y="24"/>
                      <a:pt x="7" y="21"/>
                    </a:cubicBezTo>
                    <a:cubicBezTo>
                      <a:pt x="7" y="20"/>
                      <a:pt x="6" y="18"/>
                      <a:pt x="5" y="17"/>
                    </a:cubicBezTo>
                    <a:cubicBezTo>
                      <a:pt x="0" y="11"/>
                      <a:pt x="0" y="7"/>
                      <a:pt x="7" y="0"/>
                    </a:cubicBezTo>
                    <a:cubicBezTo>
                      <a:pt x="6" y="2"/>
                      <a:pt x="5" y="4"/>
                      <a:pt x="4" y="6"/>
                    </a:cubicBezTo>
                    <a:cubicBezTo>
                      <a:pt x="3" y="10"/>
                      <a:pt x="3" y="13"/>
                      <a:pt x="6" y="16"/>
                    </a:cubicBezTo>
                    <a:cubicBezTo>
                      <a:pt x="7" y="17"/>
                      <a:pt x="8" y="19"/>
                      <a:pt x="9" y="20"/>
                    </a:cubicBezTo>
                    <a:close/>
                  </a:path>
                </a:pathLst>
              </a:custGeom>
              <a:solidFill>
                <a:srgbClr val="4F23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8" name="Freeform 550">
                <a:extLst>
                  <a:ext uri="{FF2B5EF4-FFF2-40B4-BE49-F238E27FC236}">
                    <a16:creationId xmlns:a16="http://schemas.microsoft.com/office/drawing/2014/main" id="{2082790C-1270-72C6-A929-38E8A09C27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3" y="1686"/>
                <a:ext cx="24" cy="90"/>
              </a:xfrm>
              <a:custGeom>
                <a:avLst/>
                <a:gdLst>
                  <a:gd name="T0" fmla="*/ 6 w 10"/>
                  <a:gd name="T1" fmla="*/ 16 h 38"/>
                  <a:gd name="T2" fmla="*/ 7 w 10"/>
                  <a:gd name="T3" fmla="*/ 33 h 38"/>
                  <a:gd name="T4" fmla="*/ 10 w 10"/>
                  <a:gd name="T5" fmla="*/ 38 h 38"/>
                  <a:gd name="T6" fmla="*/ 6 w 10"/>
                  <a:gd name="T7" fmla="*/ 32 h 38"/>
                  <a:gd name="T8" fmla="*/ 3 w 10"/>
                  <a:gd name="T9" fmla="*/ 15 h 38"/>
                  <a:gd name="T10" fmla="*/ 2 w 10"/>
                  <a:gd name="T11" fmla="*/ 0 h 38"/>
                  <a:gd name="T12" fmla="*/ 6 w 10"/>
                  <a:gd name="T13" fmla="*/ 1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38">
                    <a:moveTo>
                      <a:pt x="6" y="16"/>
                    </a:moveTo>
                    <a:cubicBezTo>
                      <a:pt x="7" y="22"/>
                      <a:pt x="9" y="27"/>
                      <a:pt x="7" y="33"/>
                    </a:cubicBezTo>
                    <a:cubicBezTo>
                      <a:pt x="7" y="35"/>
                      <a:pt x="10" y="36"/>
                      <a:pt x="10" y="38"/>
                    </a:cubicBezTo>
                    <a:cubicBezTo>
                      <a:pt x="6" y="37"/>
                      <a:pt x="6" y="35"/>
                      <a:pt x="6" y="32"/>
                    </a:cubicBezTo>
                    <a:cubicBezTo>
                      <a:pt x="8" y="26"/>
                      <a:pt x="6" y="20"/>
                      <a:pt x="3" y="15"/>
                    </a:cubicBezTo>
                    <a:cubicBezTo>
                      <a:pt x="2" y="10"/>
                      <a:pt x="0" y="5"/>
                      <a:pt x="2" y="0"/>
                    </a:cubicBezTo>
                    <a:cubicBezTo>
                      <a:pt x="2" y="6"/>
                      <a:pt x="3" y="11"/>
                      <a:pt x="6" y="16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9" name="Freeform 551">
                <a:extLst>
                  <a:ext uri="{FF2B5EF4-FFF2-40B4-BE49-F238E27FC236}">
                    <a16:creationId xmlns:a16="http://schemas.microsoft.com/office/drawing/2014/main" id="{70F0EDC0-1BCF-0238-EF34-84C6EB1C7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4" y="1551"/>
                <a:ext cx="33" cy="61"/>
              </a:xfrm>
              <a:custGeom>
                <a:avLst/>
                <a:gdLst>
                  <a:gd name="T0" fmla="*/ 6 w 14"/>
                  <a:gd name="T1" fmla="*/ 14 h 26"/>
                  <a:gd name="T2" fmla="*/ 0 w 14"/>
                  <a:gd name="T3" fmla="*/ 26 h 26"/>
                  <a:gd name="T4" fmla="*/ 14 w 14"/>
                  <a:gd name="T5" fmla="*/ 0 h 26"/>
                  <a:gd name="T6" fmla="*/ 9 w 14"/>
                  <a:gd name="T7" fmla="*/ 7 h 26"/>
                  <a:gd name="T8" fmla="*/ 9 w 14"/>
                  <a:gd name="T9" fmla="*/ 8 h 26"/>
                  <a:gd name="T10" fmla="*/ 7 w 14"/>
                  <a:gd name="T11" fmla="*/ 13 h 26"/>
                  <a:gd name="T12" fmla="*/ 6 w 14"/>
                  <a:gd name="T13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26">
                    <a:moveTo>
                      <a:pt x="6" y="14"/>
                    </a:moveTo>
                    <a:cubicBezTo>
                      <a:pt x="4" y="18"/>
                      <a:pt x="4" y="23"/>
                      <a:pt x="0" y="26"/>
                    </a:cubicBezTo>
                    <a:cubicBezTo>
                      <a:pt x="5" y="18"/>
                      <a:pt x="3" y="6"/>
                      <a:pt x="14" y="0"/>
                    </a:cubicBezTo>
                    <a:cubicBezTo>
                      <a:pt x="13" y="4"/>
                      <a:pt x="9" y="4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8" y="10"/>
                      <a:pt x="8" y="12"/>
                      <a:pt x="7" y="13"/>
                    </a:cubicBezTo>
                    <a:cubicBezTo>
                      <a:pt x="7" y="14"/>
                      <a:pt x="7" y="14"/>
                      <a:pt x="6" y="14"/>
                    </a:cubicBezTo>
                    <a:close/>
                  </a:path>
                </a:pathLst>
              </a:custGeom>
              <a:solidFill>
                <a:srgbClr val="4718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0" name="Freeform 552">
                <a:extLst>
                  <a:ext uri="{FF2B5EF4-FFF2-40B4-BE49-F238E27FC236}">
                    <a16:creationId xmlns:a16="http://schemas.microsoft.com/office/drawing/2014/main" id="{7B2D4E9B-663C-1B4C-E8A5-6900604BB8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1" y="1522"/>
                <a:ext cx="38" cy="48"/>
              </a:xfrm>
              <a:custGeom>
                <a:avLst/>
                <a:gdLst>
                  <a:gd name="T0" fmla="*/ 2 w 16"/>
                  <a:gd name="T1" fmla="*/ 12 h 20"/>
                  <a:gd name="T2" fmla="*/ 5 w 16"/>
                  <a:gd name="T3" fmla="*/ 9 h 20"/>
                  <a:gd name="T4" fmla="*/ 15 w 16"/>
                  <a:gd name="T5" fmla="*/ 1 h 20"/>
                  <a:gd name="T6" fmla="*/ 16 w 16"/>
                  <a:gd name="T7" fmla="*/ 1 h 20"/>
                  <a:gd name="T8" fmla="*/ 15 w 16"/>
                  <a:gd name="T9" fmla="*/ 3 h 20"/>
                  <a:gd name="T10" fmla="*/ 2 w 16"/>
                  <a:gd name="T11" fmla="*/ 20 h 20"/>
                  <a:gd name="T12" fmla="*/ 1 w 16"/>
                  <a:gd name="T13" fmla="*/ 16 h 20"/>
                  <a:gd name="T14" fmla="*/ 2 w 16"/>
                  <a:gd name="T15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0">
                    <a:moveTo>
                      <a:pt x="2" y="12"/>
                    </a:moveTo>
                    <a:cubicBezTo>
                      <a:pt x="3" y="11"/>
                      <a:pt x="4" y="10"/>
                      <a:pt x="5" y="9"/>
                    </a:cubicBezTo>
                    <a:cubicBezTo>
                      <a:pt x="8" y="6"/>
                      <a:pt x="11" y="4"/>
                      <a:pt x="15" y="1"/>
                    </a:cubicBezTo>
                    <a:cubicBezTo>
                      <a:pt x="15" y="1"/>
                      <a:pt x="16" y="0"/>
                      <a:pt x="16" y="1"/>
                    </a:cubicBezTo>
                    <a:cubicBezTo>
                      <a:pt x="16" y="2"/>
                      <a:pt x="16" y="3"/>
                      <a:pt x="15" y="3"/>
                    </a:cubicBezTo>
                    <a:cubicBezTo>
                      <a:pt x="9" y="7"/>
                      <a:pt x="3" y="11"/>
                      <a:pt x="2" y="20"/>
                    </a:cubicBezTo>
                    <a:cubicBezTo>
                      <a:pt x="0" y="18"/>
                      <a:pt x="1" y="17"/>
                      <a:pt x="1" y="16"/>
                    </a:cubicBezTo>
                    <a:cubicBezTo>
                      <a:pt x="1" y="14"/>
                      <a:pt x="3" y="13"/>
                      <a:pt x="2" y="12"/>
                    </a:cubicBezTo>
                    <a:close/>
                  </a:path>
                </a:pathLst>
              </a:custGeom>
              <a:solidFill>
                <a:srgbClr val="491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1" name="Freeform 553">
                <a:extLst>
                  <a:ext uri="{FF2B5EF4-FFF2-40B4-BE49-F238E27FC236}">
                    <a16:creationId xmlns:a16="http://schemas.microsoft.com/office/drawing/2014/main" id="{CFB93236-D3EA-6855-5DD4-28685C86C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5" y="1556"/>
                <a:ext cx="17" cy="61"/>
              </a:xfrm>
              <a:custGeom>
                <a:avLst/>
                <a:gdLst>
                  <a:gd name="T0" fmla="*/ 1 w 7"/>
                  <a:gd name="T1" fmla="*/ 24 h 26"/>
                  <a:gd name="T2" fmla="*/ 2 w 7"/>
                  <a:gd name="T3" fmla="*/ 10 h 26"/>
                  <a:gd name="T4" fmla="*/ 4 w 7"/>
                  <a:gd name="T5" fmla="*/ 0 h 26"/>
                  <a:gd name="T6" fmla="*/ 5 w 7"/>
                  <a:gd name="T7" fmla="*/ 12 h 26"/>
                  <a:gd name="T8" fmla="*/ 4 w 7"/>
                  <a:gd name="T9" fmla="*/ 23 h 26"/>
                  <a:gd name="T10" fmla="*/ 1 w 7"/>
                  <a:gd name="T11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6">
                    <a:moveTo>
                      <a:pt x="1" y="24"/>
                    </a:moveTo>
                    <a:cubicBezTo>
                      <a:pt x="5" y="19"/>
                      <a:pt x="6" y="15"/>
                      <a:pt x="2" y="10"/>
                    </a:cubicBezTo>
                    <a:cubicBezTo>
                      <a:pt x="0" y="6"/>
                      <a:pt x="2" y="3"/>
                      <a:pt x="4" y="0"/>
                    </a:cubicBezTo>
                    <a:cubicBezTo>
                      <a:pt x="3" y="5"/>
                      <a:pt x="3" y="8"/>
                      <a:pt x="5" y="12"/>
                    </a:cubicBezTo>
                    <a:cubicBezTo>
                      <a:pt x="7" y="15"/>
                      <a:pt x="6" y="19"/>
                      <a:pt x="4" y="23"/>
                    </a:cubicBezTo>
                    <a:cubicBezTo>
                      <a:pt x="4" y="24"/>
                      <a:pt x="3" y="26"/>
                      <a:pt x="1" y="24"/>
                    </a:cubicBezTo>
                    <a:close/>
                  </a:path>
                </a:pathLst>
              </a:custGeom>
              <a:solidFill>
                <a:srgbClr val="491C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2" name="Freeform 554">
                <a:extLst>
                  <a:ext uri="{FF2B5EF4-FFF2-40B4-BE49-F238E27FC236}">
                    <a16:creationId xmlns:a16="http://schemas.microsoft.com/office/drawing/2014/main" id="{09C6124D-C88C-ED87-AC82-E16FA4079A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3" y="1617"/>
                <a:ext cx="52" cy="22"/>
              </a:xfrm>
              <a:custGeom>
                <a:avLst/>
                <a:gdLst>
                  <a:gd name="T0" fmla="*/ 0 w 22"/>
                  <a:gd name="T1" fmla="*/ 9 h 9"/>
                  <a:gd name="T2" fmla="*/ 10 w 22"/>
                  <a:gd name="T3" fmla="*/ 3 h 9"/>
                  <a:gd name="T4" fmla="*/ 22 w 22"/>
                  <a:gd name="T5" fmla="*/ 3 h 9"/>
                  <a:gd name="T6" fmla="*/ 15 w 22"/>
                  <a:gd name="T7" fmla="*/ 6 h 9"/>
                  <a:gd name="T8" fmla="*/ 8 w 22"/>
                  <a:gd name="T9" fmla="*/ 4 h 9"/>
                  <a:gd name="T10" fmla="*/ 2 w 22"/>
                  <a:gd name="T11" fmla="*/ 7 h 9"/>
                  <a:gd name="T12" fmla="*/ 0 w 22"/>
                  <a:gd name="T1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9">
                    <a:moveTo>
                      <a:pt x="0" y="9"/>
                    </a:moveTo>
                    <a:cubicBezTo>
                      <a:pt x="1" y="2"/>
                      <a:pt x="2" y="0"/>
                      <a:pt x="10" y="3"/>
                    </a:cubicBezTo>
                    <a:cubicBezTo>
                      <a:pt x="14" y="4"/>
                      <a:pt x="17" y="6"/>
                      <a:pt x="22" y="3"/>
                    </a:cubicBezTo>
                    <a:cubicBezTo>
                      <a:pt x="20" y="6"/>
                      <a:pt x="18" y="7"/>
                      <a:pt x="15" y="6"/>
                    </a:cubicBezTo>
                    <a:cubicBezTo>
                      <a:pt x="13" y="5"/>
                      <a:pt x="10" y="4"/>
                      <a:pt x="8" y="4"/>
                    </a:cubicBezTo>
                    <a:cubicBezTo>
                      <a:pt x="5" y="2"/>
                      <a:pt x="2" y="3"/>
                      <a:pt x="2" y="7"/>
                    </a:cubicBezTo>
                    <a:cubicBezTo>
                      <a:pt x="1" y="9"/>
                      <a:pt x="1" y="9"/>
                      <a:pt x="0" y="9"/>
                    </a:cubicBezTo>
                    <a:close/>
                  </a:path>
                </a:pathLst>
              </a:custGeom>
              <a:solidFill>
                <a:srgbClr val="471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3" name="Freeform 555">
                <a:extLst>
                  <a:ext uri="{FF2B5EF4-FFF2-40B4-BE49-F238E27FC236}">
                    <a16:creationId xmlns:a16="http://schemas.microsoft.com/office/drawing/2014/main" id="{8742D782-221D-6A4F-3ED2-C5D72AA1B0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8" y="1657"/>
                <a:ext cx="19" cy="55"/>
              </a:xfrm>
              <a:custGeom>
                <a:avLst/>
                <a:gdLst>
                  <a:gd name="T0" fmla="*/ 8 w 8"/>
                  <a:gd name="T1" fmla="*/ 0 h 23"/>
                  <a:gd name="T2" fmla="*/ 5 w 8"/>
                  <a:gd name="T3" fmla="*/ 13 h 23"/>
                  <a:gd name="T4" fmla="*/ 0 w 8"/>
                  <a:gd name="T5" fmla="*/ 23 h 23"/>
                  <a:gd name="T6" fmla="*/ 3 w 8"/>
                  <a:gd name="T7" fmla="*/ 9 h 23"/>
                  <a:gd name="T8" fmla="*/ 8 w 8"/>
                  <a:gd name="T9" fmla="*/ 1 h 23"/>
                  <a:gd name="T10" fmla="*/ 8 w 8"/>
                  <a:gd name="T1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3">
                    <a:moveTo>
                      <a:pt x="8" y="0"/>
                    </a:moveTo>
                    <a:cubicBezTo>
                      <a:pt x="6" y="4"/>
                      <a:pt x="4" y="8"/>
                      <a:pt x="5" y="13"/>
                    </a:cubicBezTo>
                    <a:cubicBezTo>
                      <a:pt x="6" y="17"/>
                      <a:pt x="4" y="21"/>
                      <a:pt x="0" y="23"/>
                    </a:cubicBezTo>
                    <a:cubicBezTo>
                      <a:pt x="3" y="19"/>
                      <a:pt x="4" y="14"/>
                      <a:pt x="3" y="9"/>
                    </a:cubicBezTo>
                    <a:cubicBezTo>
                      <a:pt x="2" y="5"/>
                      <a:pt x="4" y="2"/>
                      <a:pt x="8" y="1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4A19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4" name="Freeform 556">
                <a:extLst>
                  <a:ext uri="{FF2B5EF4-FFF2-40B4-BE49-F238E27FC236}">
                    <a16:creationId xmlns:a16="http://schemas.microsoft.com/office/drawing/2014/main" id="{AEB5E2EC-B4BB-63FF-0C08-7E5356509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3" y="1617"/>
                <a:ext cx="26" cy="57"/>
              </a:xfrm>
              <a:custGeom>
                <a:avLst/>
                <a:gdLst>
                  <a:gd name="T0" fmla="*/ 4 w 11"/>
                  <a:gd name="T1" fmla="*/ 24 h 24"/>
                  <a:gd name="T2" fmla="*/ 3 w 11"/>
                  <a:gd name="T3" fmla="*/ 14 h 24"/>
                  <a:gd name="T4" fmla="*/ 10 w 11"/>
                  <a:gd name="T5" fmla="*/ 0 h 24"/>
                  <a:gd name="T6" fmla="*/ 8 w 11"/>
                  <a:gd name="T7" fmla="*/ 9 h 24"/>
                  <a:gd name="T8" fmla="*/ 4 w 11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24">
                    <a:moveTo>
                      <a:pt x="4" y="24"/>
                    </a:moveTo>
                    <a:cubicBezTo>
                      <a:pt x="1" y="21"/>
                      <a:pt x="0" y="18"/>
                      <a:pt x="3" y="14"/>
                    </a:cubicBezTo>
                    <a:cubicBezTo>
                      <a:pt x="5" y="10"/>
                      <a:pt x="9" y="6"/>
                      <a:pt x="10" y="0"/>
                    </a:cubicBezTo>
                    <a:cubicBezTo>
                      <a:pt x="11" y="4"/>
                      <a:pt x="10" y="7"/>
                      <a:pt x="8" y="9"/>
                    </a:cubicBezTo>
                    <a:cubicBezTo>
                      <a:pt x="5" y="14"/>
                      <a:pt x="0" y="17"/>
                      <a:pt x="4" y="24"/>
                    </a:cubicBezTo>
                    <a:close/>
                  </a:path>
                </a:pathLst>
              </a:custGeom>
              <a:solidFill>
                <a:srgbClr val="481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5" name="Freeform 557">
                <a:extLst>
                  <a:ext uri="{FF2B5EF4-FFF2-40B4-BE49-F238E27FC236}">
                    <a16:creationId xmlns:a16="http://schemas.microsoft.com/office/drawing/2014/main" id="{EEBA3DE1-64B1-91DD-0241-8EACB3388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1" y="1620"/>
                <a:ext cx="45" cy="30"/>
              </a:xfrm>
              <a:custGeom>
                <a:avLst/>
                <a:gdLst>
                  <a:gd name="T0" fmla="*/ 19 w 19"/>
                  <a:gd name="T1" fmla="*/ 0 h 13"/>
                  <a:gd name="T2" fmla="*/ 13 w 19"/>
                  <a:gd name="T3" fmla="*/ 5 h 13"/>
                  <a:gd name="T4" fmla="*/ 0 w 19"/>
                  <a:gd name="T5" fmla="*/ 13 h 13"/>
                  <a:gd name="T6" fmla="*/ 9 w 19"/>
                  <a:gd name="T7" fmla="*/ 4 h 13"/>
                  <a:gd name="T8" fmla="*/ 19 w 19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3">
                    <a:moveTo>
                      <a:pt x="19" y="0"/>
                    </a:moveTo>
                    <a:cubicBezTo>
                      <a:pt x="18" y="4"/>
                      <a:pt x="15" y="5"/>
                      <a:pt x="13" y="5"/>
                    </a:cubicBezTo>
                    <a:cubicBezTo>
                      <a:pt x="7" y="5"/>
                      <a:pt x="3" y="7"/>
                      <a:pt x="0" y="13"/>
                    </a:cubicBezTo>
                    <a:cubicBezTo>
                      <a:pt x="0" y="8"/>
                      <a:pt x="4" y="4"/>
                      <a:pt x="9" y="4"/>
                    </a:cubicBezTo>
                    <a:cubicBezTo>
                      <a:pt x="13" y="3"/>
                      <a:pt x="16" y="3"/>
                      <a:pt x="19" y="0"/>
                    </a:cubicBezTo>
                    <a:close/>
                  </a:path>
                </a:pathLst>
              </a:custGeom>
              <a:solidFill>
                <a:srgbClr val="4B19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6" name="Freeform 558">
                <a:extLst>
                  <a:ext uri="{FF2B5EF4-FFF2-40B4-BE49-F238E27FC236}">
                    <a16:creationId xmlns:a16="http://schemas.microsoft.com/office/drawing/2014/main" id="{F7F2DF89-A4A6-42CF-6C7E-A4E7EE364B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" y="1610"/>
                <a:ext cx="28" cy="43"/>
              </a:xfrm>
              <a:custGeom>
                <a:avLst/>
                <a:gdLst>
                  <a:gd name="T0" fmla="*/ 12 w 12"/>
                  <a:gd name="T1" fmla="*/ 1 h 18"/>
                  <a:gd name="T2" fmla="*/ 2 w 12"/>
                  <a:gd name="T3" fmla="*/ 18 h 18"/>
                  <a:gd name="T4" fmla="*/ 1 w 12"/>
                  <a:gd name="T5" fmla="*/ 9 h 18"/>
                  <a:gd name="T6" fmla="*/ 12 w 12"/>
                  <a:gd name="T7" fmla="*/ 1 h 18"/>
                  <a:gd name="T8" fmla="*/ 12 w 12"/>
                  <a:gd name="T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"/>
                    </a:moveTo>
                    <a:cubicBezTo>
                      <a:pt x="2" y="7"/>
                      <a:pt x="2" y="7"/>
                      <a:pt x="2" y="18"/>
                    </a:cubicBezTo>
                    <a:cubicBezTo>
                      <a:pt x="0" y="15"/>
                      <a:pt x="0" y="13"/>
                      <a:pt x="1" y="9"/>
                    </a:cubicBezTo>
                    <a:cubicBezTo>
                      <a:pt x="3" y="4"/>
                      <a:pt x="8" y="0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lose/>
                  </a:path>
                </a:pathLst>
              </a:custGeom>
              <a:solidFill>
                <a:srgbClr val="421C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7" name="Freeform 559">
                <a:extLst>
                  <a:ext uri="{FF2B5EF4-FFF2-40B4-BE49-F238E27FC236}">
                    <a16:creationId xmlns:a16="http://schemas.microsoft.com/office/drawing/2014/main" id="{62D9A665-2123-4307-1706-7CE92949AB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6" y="1565"/>
                <a:ext cx="26" cy="43"/>
              </a:xfrm>
              <a:custGeom>
                <a:avLst/>
                <a:gdLst>
                  <a:gd name="T0" fmla="*/ 0 w 11"/>
                  <a:gd name="T1" fmla="*/ 18 h 18"/>
                  <a:gd name="T2" fmla="*/ 9 w 11"/>
                  <a:gd name="T3" fmla="*/ 0 h 18"/>
                  <a:gd name="T4" fmla="*/ 0 w 11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8">
                    <a:moveTo>
                      <a:pt x="0" y="18"/>
                    </a:moveTo>
                    <a:cubicBezTo>
                      <a:pt x="7" y="14"/>
                      <a:pt x="7" y="7"/>
                      <a:pt x="9" y="0"/>
                    </a:cubicBezTo>
                    <a:cubicBezTo>
                      <a:pt x="11" y="9"/>
                      <a:pt x="7" y="16"/>
                      <a:pt x="0" y="18"/>
                    </a:cubicBezTo>
                    <a:close/>
                  </a:path>
                </a:pathLst>
              </a:custGeom>
              <a:solidFill>
                <a:srgbClr val="451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8" name="Freeform 560">
                <a:extLst>
                  <a:ext uri="{FF2B5EF4-FFF2-40B4-BE49-F238E27FC236}">
                    <a16:creationId xmlns:a16="http://schemas.microsoft.com/office/drawing/2014/main" id="{340C54CF-0634-6008-C04C-FF7F88E575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2" y="1518"/>
                <a:ext cx="50" cy="14"/>
              </a:xfrm>
              <a:custGeom>
                <a:avLst/>
                <a:gdLst>
                  <a:gd name="T0" fmla="*/ 17 w 21"/>
                  <a:gd name="T1" fmla="*/ 2 h 6"/>
                  <a:gd name="T2" fmla="*/ 0 w 21"/>
                  <a:gd name="T3" fmla="*/ 6 h 6"/>
                  <a:gd name="T4" fmla="*/ 9 w 21"/>
                  <a:gd name="T5" fmla="*/ 1 h 6"/>
                  <a:gd name="T6" fmla="*/ 21 w 21"/>
                  <a:gd name="T7" fmla="*/ 0 h 6"/>
                  <a:gd name="T8" fmla="*/ 17 w 21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6">
                    <a:moveTo>
                      <a:pt x="17" y="2"/>
                    </a:moveTo>
                    <a:cubicBezTo>
                      <a:pt x="11" y="2"/>
                      <a:pt x="5" y="3"/>
                      <a:pt x="0" y="6"/>
                    </a:cubicBezTo>
                    <a:cubicBezTo>
                      <a:pt x="1" y="1"/>
                      <a:pt x="6" y="2"/>
                      <a:pt x="9" y="1"/>
                    </a:cubicBezTo>
                    <a:cubicBezTo>
                      <a:pt x="13" y="0"/>
                      <a:pt x="17" y="1"/>
                      <a:pt x="21" y="0"/>
                    </a:cubicBezTo>
                    <a:cubicBezTo>
                      <a:pt x="20" y="2"/>
                      <a:pt x="18" y="1"/>
                      <a:pt x="17" y="2"/>
                    </a:cubicBezTo>
                    <a:close/>
                  </a:path>
                </a:pathLst>
              </a:custGeom>
              <a:solidFill>
                <a:srgbClr val="441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9" name="Freeform 561">
                <a:extLst>
                  <a:ext uri="{FF2B5EF4-FFF2-40B4-BE49-F238E27FC236}">
                    <a16:creationId xmlns:a16="http://schemas.microsoft.com/office/drawing/2014/main" id="{224EF3E1-34A4-4FDB-74B9-0FCBF974D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" y="1546"/>
                <a:ext cx="19" cy="40"/>
              </a:xfrm>
              <a:custGeom>
                <a:avLst/>
                <a:gdLst>
                  <a:gd name="T0" fmla="*/ 7 w 8"/>
                  <a:gd name="T1" fmla="*/ 0 h 17"/>
                  <a:gd name="T2" fmla="*/ 8 w 8"/>
                  <a:gd name="T3" fmla="*/ 0 h 17"/>
                  <a:gd name="T4" fmla="*/ 7 w 8"/>
                  <a:gd name="T5" fmla="*/ 3 h 17"/>
                  <a:gd name="T6" fmla="*/ 1 w 8"/>
                  <a:gd name="T7" fmla="*/ 17 h 17"/>
                  <a:gd name="T8" fmla="*/ 7 w 8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7">
                    <a:moveTo>
                      <a:pt x="7" y="0"/>
                    </a:moveTo>
                    <a:cubicBezTo>
                      <a:pt x="7" y="0"/>
                      <a:pt x="8" y="0"/>
                      <a:pt x="8" y="0"/>
                    </a:cubicBezTo>
                    <a:cubicBezTo>
                      <a:pt x="8" y="1"/>
                      <a:pt x="8" y="2"/>
                      <a:pt x="7" y="3"/>
                    </a:cubicBezTo>
                    <a:cubicBezTo>
                      <a:pt x="3" y="7"/>
                      <a:pt x="2" y="12"/>
                      <a:pt x="1" y="17"/>
                    </a:cubicBezTo>
                    <a:cubicBezTo>
                      <a:pt x="0" y="10"/>
                      <a:pt x="3" y="5"/>
                      <a:pt x="7" y="0"/>
                    </a:cubicBezTo>
                    <a:close/>
                  </a:path>
                </a:pathLst>
              </a:custGeom>
              <a:solidFill>
                <a:srgbClr val="5226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0" name="Freeform 562">
                <a:extLst>
                  <a:ext uri="{FF2B5EF4-FFF2-40B4-BE49-F238E27FC236}">
                    <a16:creationId xmlns:a16="http://schemas.microsoft.com/office/drawing/2014/main" id="{99A47BB2-2472-150F-2DAF-CAE489A57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9" y="1548"/>
                <a:ext cx="36" cy="34"/>
              </a:xfrm>
              <a:custGeom>
                <a:avLst/>
                <a:gdLst>
                  <a:gd name="T0" fmla="*/ 15 w 15"/>
                  <a:gd name="T1" fmla="*/ 0 h 14"/>
                  <a:gd name="T2" fmla="*/ 4 w 15"/>
                  <a:gd name="T3" fmla="*/ 14 h 14"/>
                  <a:gd name="T4" fmla="*/ 15 w 15"/>
                  <a:gd name="T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4">
                    <a:moveTo>
                      <a:pt x="15" y="0"/>
                    </a:moveTo>
                    <a:cubicBezTo>
                      <a:pt x="5" y="6"/>
                      <a:pt x="5" y="6"/>
                      <a:pt x="4" y="14"/>
                    </a:cubicBezTo>
                    <a:cubicBezTo>
                      <a:pt x="0" y="8"/>
                      <a:pt x="5" y="1"/>
                      <a:pt x="15" y="0"/>
                    </a:cubicBezTo>
                    <a:close/>
                  </a:path>
                </a:pathLst>
              </a:custGeom>
              <a:solidFill>
                <a:srgbClr val="4319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1" name="Freeform 563">
                <a:extLst>
                  <a:ext uri="{FF2B5EF4-FFF2-40B4-BE49-F238E27FC236}">
                    <a16:creationId xmlns:a16="http://schemas.microsoft.com/office/drawing/2014/main" id="{8FB9E0AE-A264-8A80-26B4-B1F9675D2D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" y="1463"/>
                <a:ext cx="40" cy="31"/>
              </a:xfrm>
              <a:custGeom>
                <a:avLst/>
                <a:gdLst>
                  <a:gd name="T0" fmla="*/ 15 w 17"/>
                  <a:gd name="T1" fmla="*/ 10 h 13"/>
                  <a:gd name="T2" fmla="*/ 17 w 17"/>
                  <a:gd name="T3" fmla="*/ 13 h 13"/>
                  <a:gd name="T4" fmla="*/ 13 w 17"/>
                  <a:gd name="T5" fmla="*/ 11 h 13"/>
                  <a:gd name="T6" fmla="*/ 0 w 17"/>
                  <a:gd name="T7" fmla="*/ 4 h 13"/>
                  <a:gd name="T8" fmla="*/ 7 w 17"/>
                  <a:gd name="T9" fmla="*/ 3 h 13"/>
                  <a:gd name="T10" fmla="*/ 15 w 17"/>
                  <a:gd name="T11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3">
                    <a:moveTo>
                      <a:pt x="15" y="10"/>
                    </a:moveTo>
                    <a:cubicBezTo>
                      <a:pt x="15" y="11"/>
                      <a:pt x="17" y="11"/>
                      <a:pt x="17" y="13"/>
                    </a:cubicBezTo>
                    <a:cubicBezTo>
                      <a:pt x="15" y="13"/>
                      <a:pt x="15" y="11"/>
                      <a:pt x="13" y="11"/>
                    </a:cubicBezTo>
                    <a:cubicBezTo>
                      <a:pt x="10" y="7"/>
                      <a:pt x="7" y="2"/>
                      <a:pt x="0" y="4"/>
                    </a:cubicBezTo>
                    <a:cubicBezTo>
                      <a:pt x="3" y="0"/>
                      <a:pt x="5" y="2"/>
                      <a:pt x="7" y="3"/>
                    </a:cubicBezTo>
                    <a:cubicBezTo>
                      <a:pt x="10" y="5"/>
                      <a:pt x="12" y="8"/>
                      <a:pt x="15" y="10"/>
                    </a:cubicBezTo>
                    <a:close/>
                  </a:path>
                </a:pathLst>
              </a:custGeom>
              <a:solidFill>
                <a:srgbClr val="4F1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2" name="Freeform 564">
                <a:extLst>
                  <a:ext uri="{FF2B5EF4-FFF2-40B4-BE49-F238E27FC236}">
                    <a16:creationId xmlns:a16="http://schemas.microsoft.com/office/drawing/2014/main" id="{669C7D7E-CEE8-36EA-F73E-163CD96083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" y="1527"/>
                <a:ext cx="40" cy="12"/>
              </a:xfrm>
              <a:custGeom>
                <a:avLst/>
                <a:gdLst>
                  <a:gd name="T0" fmla="*/ 3 w 17"/>
                  <a:gd name="T1" fmla="*/ 4 h 5"/>
                  <a:gd name="T2" fmla="*/ 1 w 17"/>
                  <a:gd name="T3" fmla="*/ 5 h 5"/>
                  <a:gd name="T4" fmla="*/ 1 w 17"/>
                  <a:gd name="T5" fmla="*/ 2 h 5"/>
                  <a:gd name="T6" fmla="*/ 5 w 17"/>
                  <a:gd name="T7" fmla="*/ 0 h 5"/>
                  <a:gd name="T8" fmla="*/ 17 w 17"/>
                  <a:gd name="T9" fmla="*/ 3 h 5"/>
                  <a:gd name="T10" fmla="*/ 8 w 17"/>
                  <a:gd name="T11" fmla="*/ 3 h 5"/>
                  <a:gd name="T12" fmla="*/ 3 w 17"/>
                  <a:gd name="T1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5">
                    <a:moveTo>
                      <a:pt x="3" y="4"/>
                    </a:moveTo>
                    <a:cubicBezTo>
                      <a:pt x="3" y="4"/>
                      <a:pt x="2" y="5"/>
                      <a:pt x="1" y="5"/>
                    </a:cubicBezTo>
                    <a:cubicBezTo>
                      <a:pt x="0" y="4"/>
                      <a:pt x="2" y="3"/>
                      <a:pt x="1" y="2"/>
                    </a:cubicBezTo>
                    <a:cubicBezTo>
                      <a:pt x="3" y="2"/>
                      <a:pt x="4" y="2"/>
                      <a:pt x="5" y="0"/>
                    </a:cubicBezTo>
                    <a:cubicBezTo>
                      <a:pt x="9" y="1"/>
                      <a:pt x="13" y="0"/>
                      <a:pt x="17" y="3"/>
                    </a:cubicBezTo>
                    <a:cubicBezTo>
                      <a:pt x="14" y="3"/>
                      <a:pt x="11" y="3"/>
                      <a:pt x="8" y="3"/>
                    </a:cubicBezTo>
                    <a:cubicBezTo>
                      <a:pt x="7" y="4"/>
                      <a:pt x="5" y="4"/>
                      <a:pt x="3" y="4"/>
                    </a:cubicBezTo>
                    <a:close/>
                  </a:path>
                </a:pathLst>
              </a:custGeom>
              <a:solidFill>
                <a:srgbClr val="4B16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3" name="Freeform 565">
                <a:extLst>
                  <a:ext uri="{FF2B5EF4-FFF2-40B4-BE49-F238E27FC236}">
                    <a16:creationId xmlns:a16="http://schemas.microsoft.com/office/drawing/2014/main" id="{E3A20EE4-21F5-6A0B-1DA1-1F709640F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7" y="1639"/>
                <a:ext cx="26" cy="23"/>
              </a:xfrm>
              <a:custGeom>
                <a:avLst/>
                <a:gdLst>
                  <a:gd name="T0" fmla="*/ 11 w 11"/>
                  <a:gd name="T1" fmla="*/ 0 h 10"/>
                  <a:gd name="T2" fmla="*/ 9 w 11"/>
                  <a:gd name="T3" fmla="*/ 5 h 10"/>
                  <a:gd name="T4" fmla="*/ 0 w 11"/>
                  <a:gd name="T5" fmla="*/ 8 h 10"/>
                  <a:gd name="T6" fmla="*/ 0 w 11"/>
                  <a:gd name="T7" fmla="*/ 9 h 10"/>
                  <a:gd name="T8" fmla="*/ 0 w 11"/>
                  <a:gd name="T9" fmla="*/ 6 h 10"/>
                  <a:gd name="T10" fmla="*/ 8 w 11"/>
                  <a:gd name="T11" fmla="*/ 2 h 10"/>
                  <a:gd name="T12" fmla="*/ 11 w 11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0">
                    <a:moveTo>
                      <a:pt x="11" y="0"/>
                    </a:moveTo>
                    <a:cubicBezTo>
                      <a:pt x="10" y="2"/>
                      <a:pt x="10" y="4"/>
                      <a:pt x="9" y="5"/>
                    </a:cubicBezTo>
                    <a:cubicBezTo>
                      <a:pt x="7" y="9"/>
                      <a:pt x="4" y="10"/>
                      <a:pt x="0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6" y="9"/>
                      <a:pt x="6" y="8"/>
                      <a:pt x="8" y="2"/>
                    </a:cubicBezTo>
                    <a:cubicBezTo>
                      <a:pt x="9" y="1"/>
                      <a:pt x="9" y="0"/>
                      <a:pt x="11" y="0"/>
                    </a:cubicBezTo>
                    <a:close/>
                  </a:path>
                </a:pathLst>
              </a:custGeom>
              <a:solidFill>
                <a:srgbClr val="4515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4" name="Freeform 566">
                <a:extLst>
                  <a:ext uri="{FF2B5EF4-FFF2-40B4-BE49-F238E27FC236}">
                    <a16:creationId xmlns:a16="http://schemas.microsoft.com/office/drawing/2014/main" id="{5B8E749C-380C-1329-A621-0CBFACACE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6" y="1622"/>
                <a:ext cx="28" cy="21"/>
              </a:xfrm>
              <a:custGeom>
                <a:avLst/>
                <a:gdLst>
                  <a:gd name="T0" fmla="*/ 12 w 12"/>
                  <a:gd name="T1" fmla="*/ 2 h 9"/>
                  <a:gd name="T2" fmla="*/ 0 w 12"/>
                  <a:gd name="T3" fmla="*/ 9 h 9"/>
                  <a:gd name="T4" fmla="*/ 12 w 12"/>
                  <a:gd name="T5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9">
                    <a:moveTo>
                      <a:pt x="12" y="2"/>
                    </a:moveTo>
                    <a:cubicBezTo>
                      <a:pt x="6" y="1"/>
                      <a:pt x="3" y="5"/>
                      <a:pt x="0" y="9"/>
                    </a:cubicBezTo>
                    <a:cubicBezTo>
                      <a:pt x="1" y="3"/>
                      <a:pt x="6" y="0"/>
                      <a:pt x="12" y="2"/>
                    </a:cubicBezTo>
                    <a:close/>
                  </a:path>
                </a:pathLst>
              </a:custGeom>
              <a:solidFill>
                <a:srgbClr val="5320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5" name="Freeform 567">
                <a:extLst>
                  <a:ext uri="{FF2B5EF4-FFF2-40B4-BE49-F238E27FC236}">
                    <a16:creationId xmlns:a16="http://schemas.microsoft.com/office/drawing/2014/main" id="{F3D10A76-D6E9-5D0A-E491-D9AD4EC4D4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9" y="1506"/>
                <a:ext cx="47" cy="9"/>
              </a:xfrm>
              <a:custGeom>
                <a:avLst/>
                <a:gdLst>
                  <a:gd name="T0" fmla="*/ 0 w 20"/>
                  <a:gd name="T1" fmla="*/ 2 h 4"/>
                  <a:gd name="T2" fmla="*/ 20 w 20"/>
                  <a:gd name="T3" fmla="*/ 1 h 4"/>
                  <a:gd name="T4" fmla="*/ 0 w 20"/>
                  <a:gd name="T5" fmla="*/ 3 h 4"/>
                  <a:gd name="T6" fmla="*/ 0 w 20"/>
                  <a:gd name="T7" fmla="*/ 2 h 4"/>
                  <a:gd name="T8" fmla="*/ 0 w 20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">
                    <a:moveTo>
                      <a:pt x="0" y="2"/>
                    </a:moveTo>
                    <a:cubicBezTo>
                      <a:pt x="7" y="2"/>
                      <a:pt x="13" y="0"/>
                      <a:pt x="20" y="1"/>
                    </a:cubicBezTo>
                    <a:cubicBezTo>
                      <a:pt x="14" y="2"/>
                      <a:pt x="7" y="4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4016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6" name="Freeform 568">
                <a:extLst>
                  <a:ext uri="{FF2B5EF4-FFF2-40B4-BE49-F238E27FC236}">
                    <a16:creationId xmlns:a16="http://schemas.microsoft.com/office/drawing/2014/main" id="{78EDDF62-DC85-7AE7-031C-600E4590B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8" y="1563"/>
                <a:ext cx="17" cy="33"/>
              </a:xfrm>
              <a:custGeom>
                <a:avLst/>
                <a:gdLst>
                  <a:gd name="T0" fmla="*/ 3 w 7"/>
                  <a:gd name="T1" fmla="*/ 2 h 14"/>
                  <a:gd name="T2" fmla="*/ 7 w 7"/>
                  <a:gd name="T3" fmla="*/ 0 h 14"/>
                  <a:gd name="T4" fmla="*/ 2 w 7"/>
                  <a:gd name="T5" fmla="*/ 14 h 14"/>
                  <a:gd name="T6" fmla="*/ 0 w 7"/>
                  <a:gd name="T7" fmla="*/ 9 h 14"/>
                  <a:gd name="T8" fmla="*/ 0 w 7"/>
                  <a:gd name="T9" fmla="*/ 9 h 14"/>
                  <a:gd name="T10" fmla="*/ 3 w 7"/>
                  <a:gd name="T1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4">
                    <a:moveTo>
                      <a:pt x="3" y="2"/>
                    </a:moveTo>
                    <a:cubicBezTo>
                      <a:pt x="4" y="2"/>
                      <a:pt x="5" y="1"/>
                      <a:pt x="7" y="0"/>
                    </a:cubicBezTo>
                    <a:cubicBezTo>
                      <a:pt x="5" y="5"/>
                      <a:pt x="2" y="9"/>
                      <a:pt x="2" y="14"/>
                    </a:cubicBezTo>
                    <a:cubicBezTo>
                      <a:pt x="0" y="12"/>
                      <a:pt x="1" y="10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7"/>
                      <a:pt x="2" y="4"/>
                      <a:pt x="3" y="2"/>
                    </a:cubicBezTo>
                    <a:close/>
                  </a:path>
                </a:pathLst>
              </a:custGeom>
              <a:solidFill>
                <a:srgbClr val="441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7" name="Freeform 569">
                <a:extLst>
                  <a:ext uri="{FF2B5EF4-FFF2-40B4-BE49-F238E27FC236}">
                    <a16:creationId xmlns:a16="http://schemas.microsoft.com/office/drawing/2014/main" id="{7B3D0632-22D8-FD67-5738-05F5346B5F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9" y="1525"/>
                <a:ext cx="38" cy="12"/>
              </a:xfrm>
              <a:custGeom>
                <a:avLst/>
                <a:gdLst>
                  <a:gd name="T0" fmla="*/ 0 w 16"/>
                  <a:gd name="T1" fmla="*/ 5 h 5"/>
                  <a:gd name="T2" fmla="*/ 16 w 16"/>
                  <a:gd name="T3" fmla="*/ 1 h 5"/>
                  <a:gd name="T4" fmla="*/ 11 w 16"/>
                  <a:gd name="T5" fmla="*/ 2 h 5"/>
                  <a:gd name="T6" fmla="*/ 0 w 16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5">
                    <a:moveTo>
                      <a:pt x="0" y="5"/>
                    </a:moveTo>
                    <a:cubicBezTo>
                      <a:pt x="4" y="0"/>
                      <a:pt x="10" y="0"/>
                      <a:pt x="16" y="1"/>
                    </a:cubicBezTo>
                    <a:cubicBezTo>
                      <a:pt x="14" y="2"/>
                      <a:pt x="12" y="1"/>
                      <a:pt x="11" y="2"/>
                    </a:cubicBezTo>
                    <a:cubicBezTo>
                      <a:pt x="7" y="2"/>
                      <a:pt x="3" y="4"/>
                      <a:pt x="0" y="5"/>
                    </a:cubicBezTo>
                    <a:close/>
                  </a:path>
                </a:pathLst>
              </a:custGeom>
              <a:solidFill>
                <a:srgbClr val="421E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8" name="Freeform 570">
                <a:extLst>
                  <a:ext uri="{FF2B5EF4-FFF2-40B4-BE49-F238E27FC236}">
                    <a16:creationId xmlns:a16="http://schemas.microsoft.com/office/drawing/2014/main" id="{565B9AB8-0393-2EEB-DE5F-F4BB39A15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3" y="1511"/>
                <a:ext cx="26" cy="23"/>
              </a:xfrm>
              <a:custGeom>
                <a:avLst/>
                <a:gdLst>
                  <a:gd name="T0" fmla="*/ 11 w 11"/>
                  <a:gd name="T1" fmla="*/ 0 h 10"/>
                  <a:gd name="T2" fmla="*/ 11 w 11"/>
                  <a:gd name="T3" fmla="*/ 1 h 10"/>
                  <a:gd name="T4" fmla="*/ 1 w 11"/>
                  <a:gd name="T5" fmla="*/ 10 h 10"/>
                  <a:gd name="T6" fmla="*/ 4 w 11"/>
                  <a:gd name="T7" fmla="*/ 3 h 10"/>
                  <a:gd name="T8" fmla="*/ 4 w 11"/>
                  <a:gd name="T9" fmla="*/ 3 h 10"/>
                  <a:gd name="T10" fmla="*/ 11 w 11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0">
                    <a:moveTo>
                      <a:pt x="11" y="0"/>
                    </a:moveTo>
                    <a:cubicBezTo>
                      <a:pt x="11" y="0"/>
                      <a:pt x="11" y="1"/>
                      <a:pt x="11" y="1"/>
                    </a:cubicBezTo>
                    <a:cubicBezTo>
                      <a:pt x="8" y="3"/>
                      <a:pt x="4" y="5"/>
                      <a:pt x="1" y="10"/>
                    </a:cubicBezTo>
                    <a:cubicBezTo>
                      <a:pt x="0" y="6"/>
                      <a:pt x="4" y="5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7" y="3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5D3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9" name="Freeform 571">
                <a:extLst>
                  <a:ext uri="{FF2B5EF4-FFF2-40B4-BE49-F238E27FC236}">
                    <a16:creationId xmlns:a16="http://schemas.microsoft.com/office/drawing/2014/main" id="{8C9AFCDC-3682-0AE7-1EB0-041C9DE46F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8" y="1492"/>
                <a:ext cx="18" cy="26"/>
              </a:xfrm>
              <a:custGeom>
                <a:avLst/>
                <a:gdLst>
                  <a:gd name="T0" fmla="*/ 8 w 8"/>
                  <a:gd name="T1" fmla="*/ 0 h 11"/>
                  <a:gd name="T2" fmla="*/ 2 w 8"/>
                  <a:gd name="T3" fmla="*/ 11 h 11"/>
                  <a:gd name="T4" fmla="*/ 8 w 8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1">
                    <a:moveTo>
                      <a:pt x="8" y="0"/>
                    </a:moveTo>
                    <a:cubicBezTo>
                      <a:pt x="4" y="2"/>
                      <a:pt x="2" y="6"/>
                      <a:pt x="2" y="11"/>
                    </a:cubicBezTo>
                    <a:cubicBezTo>
                      <a:pt x="0" y="6"/>
                      <a:pt x="1" y="4"/>
                      <a:pt x="8" y="0"/>
                    </a:cubicBezTo>
                    <a:close/>
                  </a:path>
                </a:pathLst>
              </a:custGeom>
              <a:solidFill>
                <a:srgbClr val="613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0" name="Freeform 572">
                <a:extLst>
                  <a:ext uri="{FF2B5EF4-FFF2-40B4-BE49-F238E27FC236}">
                    <a16:creationId xmlns:a16="http://schemas.microsoft.com/office/drawing/2014/main" id="{32463FFB-5508-82F5-09F9-449243230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2" y="1674"/>
                <a:ext cx="7" cy="28"/>
              </a:xfrm>
              <a:custGeom>
                <a:avLst/>
                <a:gdLst>
                  <a:gd name="T0" fmla="*/ 3 w 3"/>
                  <a:gd name="T1" fmla="*/ 12 h 12"/>
                  <a:gd name="T2" fmla="*/ 2 w 3"/>
                  <a:gd name="T3" fmla="*/ 0 h 12"/>
                  <a:gd name="T4" fmla="*/ 3 w 3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2">
                    <a:moveTo>
                      <a:pt x="3" y="12"/>
                    </a:moveTo>
                    <a:cubicBezTo>
                      <a:pt x="1" y="9"/>
                      <a:pt x="0" y="5"/>
                      <a:pt x="2" y="0"/>
                    </a:cubicBezTo>
                    <a:cubicBezTo>
                      <a:pt x="3" y="5"/>
                      <a:pt x="3" y="9"/>
                      <a:pt x="3" y="12"/>
                    </a:cubicBezTo>
                    <a:close/>
                  </a:path>
                </a:pathLst>
              </a:custGeom>
              <a:solidFill>
                <a:srgbClr val="5014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1" name="Freeform 573">
                <a:extLst>
                  <a:ext uri="{FF2B5EF4-FFF2-40B4-BE49-F238E27FC236}">
                    <a16:creationId xmlns:a16="http://schemas.microsoft.com/office/drawing/2014/main" id="{DE04F65B-612B-F19C-B2EA-83A59717A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8" y="1499"/>
                <a:ext cx="12" cy="26"/>
              </a:xfrm>
              <a:custGeom>
                <a:avLst/>
                <a:gdLst>
                  <a:gd name="T0" fmla="*/ 5 w 5"/>
                  <a:gd name="T1" fmla="*/ 0 h 11"/>
                  <a:gd name="T2" fmla="*/ 5 w 5"/>
                  <a:gd name="T3" fmla="*/ 1 h 11"/>
                  <a:gd name="T4" fmla="*/ 3 w 5"/>
                  <a:gd name="T5" fmla="*/ 11 h 11"/>
                  <a:gd name="T6" fmla="*/ 5 w 5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1">
                    <a:moveTo>
                      <a:pt x="5" y="0"/>
                    </a:moveTo>
                    <a:cubicBezTo>
                      <a:pt x="5" y="0"/>
                      <a:pt x="5" y="1"/>
                      <a:pt x="5" y="1"/>
                    </a:cubicBezTo>
                    <a:cubicBezTo>
                      <a:pt x="1" y="4"/>
                      <a:pt x="4" y="7"/>
                      <a:pt x="3" y="11"/>
                    </a:cubicBezTo>
                    <a:cubicBezTo>
                      <a:pt x="0" y="6"/>
                      <a:pt x="0" y="3"/>
                      <a:pt x="5" y="0"/>
                    </a:cubicBezTo>
                    <a:close/>
                  </a:path>
                </a:pathLst>
              </a:custGeom>
              <a:solidFill>
                <a:srgbClr val="4917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2" name="Freeform 574">
                <a:extLst>
                  <a:ext uri="{FF2B5EF4-FFF2-40B4-BE49-F238E27FC236}">
                    <a16:creationId xmlns:a16="http://schemas.microsoft.com/office/drawing/2014/main" id="{CDBBE84E-17E3-61BE-3EF7-C29DD426CD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3" y="1631"/>
                <a:ext cx="21" cy="5"/>
              </a:xfrm>
              <a:custGeom>
                <a:avLst/>
                <a:gdLst>
                  <a:gd name="T0" fmla="*/ 0 w 9"/>
                  <a:gd name="T1" fmla="*/ 2 h 2"/>
                  <a:gd name="T2" fmla="*/ 9 w 9"/>
                  <a:gd name="T3" fmla="*/ 2 h 2"/>
                  <a:gd name="T4" fmla="*/ 0 w 9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2">
                    <a:moveTo>
                      <a:pt x="0" y="2"/>
                    </a:moveTo>
                    <a:cubicBezTo>
                      <a:pt x="3" y="0"/>
                      <a:pt x="6" y="1"/>
                      <a:pt x="9" y="2"/>
                    </a:cubicBezTo>
                    <a:cubicBezTo>
                      <a:pt x="6" y="2"/>
                      <a:pt x="3" y="2"/>
                      <a:pt x="0" y="2"/>
                    </a:cubicBezTo>
                    <a:close/>
                  </a:path>
                </a:pathLst>
              </a:custGeom>
              <a:solidFill>
                <a:srgbClr val="582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3" name="Freeform 575">
                <a:extLst>
                  <a:ext uri="{FF2B5EF4-FFF2-40B4-BE49-F238E27FC236}">
                    <a16:creationId xmlns:a16="http://schemas.microsoft.com/office/drawing/2014/main" id="{8F4B24E8-1CFF-2591-8711-E2C9789D52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7" y="1605"/>
                <a:ext cx="19" cy="15"/>
              </a:xfrm>
              <a:custGeom>
                <a:avLst/>
                <a:gdLst>
                  <a:gd name="T0" fmla="*/ 8 w 8"/>
                  <a:gd name="T1" fmla="*/ 0 h 6"/>
                  <a:gd name="T2" fmla="*/ 0 w 8"/>
                  <a:gd name="T3" fmla="*/ 6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8" y="0"/>
                    </a:moveTo>
                    <a:cubicBezTo>
                      <a:pt x="6" y="2"/>
                      <a:pt x="4" y="5"/>
                      <a:pt x="0" y="6"/>
                    </a:cubicBezTo>
                    <a:cubicBezTo>
                      <a:pt x="2" y="4"/>
                      <a:pt x="4" y="1"/>
                      <a:pt x="8" y="0"/>
                    </a:cubicBezTo>
                    <a:close/>
                  </a:path>
                </a:pathLst>
              </a:custGeom>
              <a:solidFill>
                <a:srgbClr val="4A1B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4" name="Freeform 576">
                <a:extLst>
                  <a:ext uri="{FF2B5EF4-FFF2-40B4-BE49-F238E27FC236}">
                    <a16:creationId xmlns:a16="http://schemas.microsoft.com/office/drawing/2014/main" id="{64B63FA2-B68C-97B4-4E89-180634F90B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9" y="1648"/>
                <a:ext cx="12" cy="24"/>
              </a:xfrm>
              <a:custGeom>
                <a:avLst/>
                <a:gdLst>
                  <a:gd name="T0" fmla="*/ 4 w 5"/>
                  <a:gd name="T1" fmla="*/ 10 h 10"/>
                  <a:gd name="T2" fmla="*/ 0 w 5"/>
                  <a:gd name="T3" fmla="*/ 0 h 10"/>
                  <a:gd name="T4" fmla="*/ 4 w 5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0">
                    <a:moveTo>
                      <a:pt x="4" y="10"/>
                    </a:moveTo>
                    <a:cubicBezTo>
                      <a:pt x="3" y="7"/>
                      <a:pt x="3" y="3"/>
                      <a:pt x="0" y="0"/>
                    </a:cubicBezTo>
                    <a:cubicBezTo>
                      <a:pt x="4" y="2"/>
                      <a:pt x="5" y="4"/>
                      <a:pt x="4" y="10"/>
                    </a:cubicBezTo>
                    <a:close/>
                  </a:path>
                </a:pathLst>
              </a:custGeom>
              <a:solidFill>
                <a:srgbClr val="360E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5" name="Freeform 577">
                <a:extLst>
                  <a:ext uri="{FF2B5EF4-FFF2-40B4-BE49-F238E27FC236}">
                    <a16:creationId xmlns:a16="http://schemas.microsoft.com/office/drawing/2014/main" id="{390E0FF4-EED5-6FBD-7D0E-5DFF4CFA4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6" y="1605"/>
                <a:ext cx="24" cy="7"/>
              </a:xfrm>
              <a:custGeom>
                <a:avLst/>
                <a:gdLst>
                  <a:gd name="T0" fmla="*/ 10 w 10"/>
                  <a:gd name="T1" fmla="*/ 2 h 3"/>
                  <a:gd name="T2" fmla="*/ 0 w 10"/>
                  <a:gd name="T3" fmla="*/ 2 h 3"/>
                  <a:gd name="T4" fmla="*/ 10 w 10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3">
                    <a:moveTo>
                      <a:pt x="10" y="2"/>
                    </a:moveTo>
                    <a:cubicBezTo>
                      <a:pt x="6" y="3"/>
                      <a:pt x="3" y="2"/>
                      <a:pt x="0" y="2"/>
                    </a:cubicBezTo>
                    <a:cubicBezTo>
                      <a:pt x="3" y="0"/>
                      <a:pt x="7" y="1"/>
                      <a:pt x="10" y="2"/>
                    </a:cubicBezTo>
                    <a:close/>
                  </a:path>
                </a:pathLst>
              </a:custGeom>
              <a:solidFill>
                <a:srgbClr val="3A1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6" name="Freeform 578">
                <a:extLst>
                  <a:ext uri="{FF2B5EF4-FFF2-40B4-BE49-F238E27FC236}">
                    <a16:creationId xmlns:a16="http://schemas.microsoft.com/office/drawing/2014/main" id="{2DACDA7D-3593-3993-12EA-1DB1D235F4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8" y="1610"/>
                <a:ext cx="7" cy="14"/>
              </a:xfrm>
              <a:custGeom>
                <a:avLst/>
                <a:gdLst>
                  <a:gd name="T0" fmla="*/ 2 w 3"/>
                  <a:gd name="T1" fmla="*/ 1 h 6"/>
                  <a:gd name="T2" fmla="*/ 2 w 3"/>
                  <a:gd name="T3" fmla="*/ 5 h 6"/>
                  <a:gd name="T4" fmla="*/ 2 w 3"/>
                  <a:gd name="T5" fmla="*/ 6 h 6"/>
                  <a:gd name="T6" fmla="*/ 0 w 3"/>
                  <a:gd name="T7" fmla="*/ 4 h 6"/>
                  <a:gd name="T8" fmla="*/ 2 w 3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6">
                    <a:moveTo>
                      <a:pt x="2" y="1"/>
                    </a:moveTo>
                    <a:cubicBezTo>
                      <a:pt x="3" y="2"/>
                      <a:pt x="0" y="3"/>
                      <a:pt x="2" y="5"/>
                    </a:cubicBezTo>
                    <a:cubicBezTo>
                      <a:pt x="2" y="5"/>
                      <a:pt x="2" y="5"/>
                      <a:pt x="2" y="6"/>
                    </a:cubicBezTo>
                    <a:cubicBezTo>
                      <a:pt x="1" y="5"/>
                      <a:pt x="0" y="6"/>
                      <a:pt x="0" y="4"/>
                    </a:cubicBezTo>
                    <a:cubicBezTo>
                      <a:pt x="0" y="3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A354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7" name="Freeform 579">
                <a:extLst>
                  <a:ext uri="{FF2B5EF4-FFF2-40B4-BE49-F238E27FC236}">
                    <a16:creationId xmlns:a16="http://schemas.microsoft.com/office/drawing/2014/main" id="{38E4DDA2-334B-8F2B-A5EC-09B299684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7" y="1826"/>
                <a:ext cx="315" cy="457"/>
              </a:xfrm>
              <a:custGeom>
                <a:avLst/>
                <a:gdLst>
                  <a:gd name="T0" fmla="*/ 97 w 133"/>
                  <a:gd name="T1" fmla="*/ 7 h 193"/>
                  <a:gd name="T2" fmla="*/ 103 w 133"/>
                  <a:gd name="T3" fmla="*/ 22 h 193"/>
                  <a:gd name="T4" fmla="*/ 100 w 133"/>
                  <a:gd name="T5" fmla="*/ 46 h 193"/>
                  <a:gd name="T6" fmla="*/ 124 w 133"/>
                  <a:gd name="T7" fmla="*/ 66 h 193"/>
                  <a:gd name="T8" fmla="*/ 132 w 133"/>
                  <a:gd name="T9" fmla="*/ 55 h 193"/>
                  <a:gd name="T10" fmla="*/ 129 w 133"/>
                  <a:gd name="T11" fmla="*/ 82 h 193"/>
                  <a:gd name="T12" fmla="*/ 127 w 133"/>
                  <a:gd name="T13" fmla="*/ 119 h 193"/>
                  <a:gd name="T14" fmla="*/ 118 w 133"/>
                  <a:gd name="T15" fmla="*/ 128 h 193"/>
                  <a:gd name="T16" fmla="*/ 111 w 133"/>
                  <a:gd name="T17" fmla="*/ 121 h 193"/>
                  <a:gd name="T18" fmla="*/ 103 w 133"/>
                  <a:gd name="T19" fmla="*/ 104 h 193"/>
                  <a:gd name="T20" fmla="*/ 101 w 133"/>
                  <a:gd name="T21" fmla="*/ 82 h 193"/>
                  <a:gd name="T22" fmla="*/ 91 w 133"/>
                  <a:gd name="T23" fmla="*/ 101 h 193"/>
                  <a:gd name="T24" fmla="*/ 97 w 133"/>
                  <a:gd name="T25" fmla="*/ 90 h 193"/>
                  <a:gd name="T26" fmla="*/ 89 w 133"/>
                  <a:gd name="T27" fmla="*/ 83 h 193"/>
                  <a:gd name="T28" fmla="*/ 88 w 133"/>
                  <a:gd name="T29" fmla="*/ 85 h 193"/>
                  <a:gd name="T30" fmla="*/ 80 w 133"/>
                  <a:gd name="T31" fmla="*/ 90 h 193"/>
                  <a:gd name="T32" fmla="*/ 67 w 133"/>
                  <a:gd name="T33" fmla="*/ 112 h 193"/>
                  <a:gd name="T34" fmla="*/ 68 w 133"/>
                  <a:gd name="T35" fmla="*/ 111 h 193"/>
                  <a:gd name="T36" fmla="*/ 70 w 133"/>
                  <a:gd name="T37" fmla="*/ 116 h 193"/>
                  <a:gd name="T38" fmla="*/ 74 w 133"/>
                  <a:gd name="T39" fmla="*/ 118 h 193"/>
                  <a:gd name="T40" fmla="*/ 81 w 133"/>
                  <a:gd name="T41" fmla="*/ 106 h 193"/>
                  <a:gd name="T42" fmla="*/ 82 w 133"/>
                  <a:gd name="T43" fmla="*/ 96 h 193"/>
                  <a:gd name="T44" fmla="*/ 89 w 133"/>
                  <a:gd name="T45" fmla="*/ 108 h 193"/>
                  <a:gd name="T46" fmla="*/ 88 w 133"/>
                  <a:gd name="T47" fmla="*/ 117 h 193"/>
                  <a:gd name="T48" fmla="*/ 85 w 133"/>
                  <a:gd name="T49" fmla="*/ 119 h 193"/>
                  <a:gd name="T50" fmla="*/ 77 w 133"/>
                  <a:gd name="T51" fmla="*/ 130 h 193"/>
                  <a:gd name="T52" fmla="*/ 74 w 133"/>
                  <a:gd name="T53" fmla="*/ 148 h 193"/>
                  <a:gd name="T54" fmla="*/ 72 w 133"/>
                  <a:gd name="T55" fmla="*/ 182 h 193"/>
                  <a:gd name="T56" fmla="*/ 65 w 133"/>
                  <a:gd name="T57" fmla="*/ 193 h 193"/>
                  <a:gd name="T58" fmla="*/ 62 w 133"/>
                  <a:gd name="T59" fmla="*/ 190 h 193"/>
                  <a:gd name="T60" fmla="*/ 52 w 133"/>
                  <a:gd name="T61" fmla="*/ 171 h 193"/>
                  <a:gd name="T62" fmla="*/ 38 w 133"/>
                  <a:gd name="T63" fmla="*/ 184 h 193"/>
                  <a:gd name="T64" fmla="*/ 34 w 133"/>
                  <a:gd name="T65" fmla="*/ 171 h 193"/>
                  <a:gd name="T66" fmla="*/ 41 w 133"/>
                  <a:gd name="T67" fmla="*/ 163 h 193"/>
                  <a:gd name="T68" fmla="*/ 30 w 133"/>
                  <a:gd name="T69" fmla="*/ 160 h 193"/>
                  <a:gd name="T70" fmla="*/ 25 w 133"/>
                  <a:gd name="T71" fmla="*/ 144 h 193"/>
                  <a:gd name="T72" fmla="*/ 34 w 133"/>
                  <a:gd name="T73" fmla="*/ 150 h 193"/>
                  <a:gd name="T74" fmla="*/ 46 w 133"/>
                  <a:gd name="T75" fmla="*/ 140 h 193"/>
                  <a:gd name="T76" fmla="*/ 50 w 133"/>
                  <a:gd name="T77" fmla="*/ 139 h 193"/>
                  <a:gd name="T78" fmla="*/ 48 w 133"/>
                  <a:gd name="T79" fmla="*/ 134 h 193"/>
                  <a:gd name="T80" fmla="*/ 36 w 133"/>
                  <a:gd name="T81" fmla="*/ 114 h 193"/>
                  <a:gd name="T82" fmla="*/ 24 w 133"/>
                  <a:gd name="T83" fmla="*/ 137 h 193"/>
                  <a:gd name="T84" fmla="*/ 24 w 133"/>
                  <a:gd name="T85" fmla="*/ 144 h 193"/>
                  <a:gd name="T86" fmla="*/ 10 w 133"/>
                  <a:gd name="T87" fmla="*/ 127 h 193"/>
                  <a:gd name="T88" fmla="*/ 1 w 133"/>
                  <a:gd name="T89" fmla="*/ 94 h 193"/>
                  <a:gd name="T90" fmla="*/ 13 w 133"/>
                  <a:gd name="T91" fmla="*/ 110 h 193"/>
                  <a:gd name="T92" fmla="*/ 24 w 133"/>
                  <a:gd name="T93" fmla="*/ 108 h 193"/>
                  <a:gd name="T94" fmla="*/ 4 w 133"/>
                  <a:gd name="T95" fmla="*/ 92 h 193"/>
                  <a:gd name="T96" fmla="*/ 4 w 133"/>
                  <a:gd name="T97" fmla="*/ 70 h 193"/>
                  <a:gd name="T98" fmla="*/ 8 w 133"/>
                  <a:gd name="T99" fmla="*/ 64 h 193"/>
                  <a:gd name="T100" fmla="*/ 20 w 133"/>
                  <a:gd name="T101" fmla="*/ 81 h 193"/>
                  <a:gd name="T102" fmla="*/ 38 w 133"/>
                  <a:gd name="T103" fmla="*/ 74 h 193"/>
                  <a:gd name="T104" fmla="*/ 45 w 133"/>
                  <a:gd name="T105" fmla="*/ 64 h 193"/>
                  <a:gd name="T106" fmla="*/ 45 w 133"/>
                  <a:gd name="T107" fmla="*/ 67 h 193"/>
                  <a:gd name="T108" fmla="*/ 46 w 133"/>
                  <a:gd name="T109" fmla="*/ 45 h 193"/>
                  <a:gd name="T110" fmla="*/ 51 w 133"/>
                  <a:gd name="T111" fmla="*/ 35 h 193"/>
                  <a:gd name="T112" fmla="*/ 78 w 133"/>
                  <a:gd name="T113" fmla="*/ 36 h 193"/>
                  <a:gd name="T114" fmla="*/ 88 w 133"/>
                  <a:gd name="T115" fmla="*/ 43 h 193"/>
                  <a:gd name="T116" fmla="*/ 87 w 133"/>
                  <a:gd name="T117" fmla="*/ 27 h 193"/>
                  <a:gd name="T118" fmla="*/ 84 w 133"/>
                  <a:gd name="T119" fmla="*/ 7 h 193"/>
                  <a:gd name="T120" fmla="*/ 91 w 133"/>
                  <a:gd name="T121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3" h="193">
                    <a:moveTo>
                      <a:pt x="91" y="0"/>
                    </a:moveTo>
                    <a:cubicBezTo>
                      <a:pt x="94" y="1"/>
                      <a:pt x="95" y="5"/>
                      <a:pt x="97" y="7"/>
                    </a:cubicBezTo>
                    <a:cubicBezTo>
                      <a:pt x="102" y="11"/>
                      <a:pt x="108" y="14"/>
                      <a:pt x="113" y="18"/>
                    </a:cubicBezTo>
                    <a:cubicBezTo>
                      <a:pt x="110" y="21"/>
                      <a:pt x="106" y="21"/>
                      <a:pt x="103" y="22"/>
                    </a:cubicBezTo>
                    <a:cubicBezTo>
                      <a:pt x="94" y="26"/>
                      <a:pt x="91" y="34"/>
                      <a:pt x="98" y="41"/>
                    </a:cubicBezTo>
                    <a:cubicBezTo>
                      <a:pt x="99" y="43"/>
                      <a:pt x="100" y="45"/>
                      <a:pt x="100" y="46"/>
                    </a:cubicBezTo>
                    <a:cubicBezTo>
                      <a:pt x="100" y="57"/>
                      <a:pt x="107" y="62"/>
                      <a:pt x="116" y="65"/>
                    </a:cubicBezTo>
                    <a:cubicBezTo>
                      <a:pt x="119" y="66"/>
                      <a:pt x="121" y="68"/>
                      <a:pt x="124" y="66"/>
                    </a:cubicBezTo>
                    <a:cubicBezTo>
                      <a:pt x="128" y="65"/>
                      <a:pt x="129" y="62"/>
                      <a:pt x="130" y="59"/>
                    </a:cubicBezTo>
                    <a:cubicBezTo>
                      <a:pt x="130" y="57"/>
                      <a:pt x="130" y="55"/>
                      <a:pt x="132" y="55"/>
                    </a:cubicBezTo>
                    <a:cubicBezTo>
                      <a:pt x="133" y="61"/>
                      <a:pt x="131" y="67"/>
                      <a:pt x="130" y="73"/>
                    </a:cubicBezTo>
                    <a:cubicBezTo>
                      <a:pt x="129" y="76"/>
                      <a:pt x="128" y="79"/>
                      <a:pt x="129" y="82"/>
                    </a:cubicBezTo>
                    <a:cubicBezTo>
                      <a:pt x="130" y="88"/>
                      <a:pt x="127" y="93"/>
                      <a:pt x="127" y="99"/>
                    </a:cubicBezTo>
                    <a:cubicBezTo>
                      <a:pt x="125" y="106"/>
                      <a:pt x="128" y="112"/>
                      <a:pt x="127" y="119"/>
                    </a:cubicBezTo>
                    <a:cubicBezTo>
                      <a:pt x="127" y="120"/>
                      <a:pt x="126" y="120"/>
                      <a:pt x="125" y="120"/>
                    </a:cubicBezTo>
                    <a:cubicBezTo>
                      <a:pt x="121" y="121"/>
                      <a:pt x="119" y="124"/>
                      <a:pt x="118" y="128"/>
                    </a:cubicBezTo>
                    <a:cubicBezTo>
                      <a:pt x="118" y="129"/>
                      <a:pt x="118" y="130"/>
                      <a:pt x="117" y="130"/>
                    </a:cubicBezTo>
                    <a:cubicBezTo>
                      <a:pt x="113" y="128"/>
                      <a:pt x="111" y="125"/>
                      <a:pt x="111" y="121"/>
                    </a:cubicBezTo>
                    <a:cubicBezTo>
                      <a:pt x="110" y="115"/>
                      <a:pt x="107" y="110"/>
                      <a:pt x="103" y="105"/>
                    </a:cubicBezTo>
                    <a:cubicBezTo>
                      <a:pt x="103" y="105"/>
                      <a:pt x="103" y="105"/>
                      <a:pt x="103" y="104"/>
                    </a:cubicBezTo>
                    <a:cubicBezTo>
                      <a:pt x="102" y="101"/>
                      <a:pt x="101" y="98"/>
                      <a:pt x="102" y="94"/>
                    </a:cubicBezTo>
                    <a:cubicBezTo>
                      <a:pt x="103" y="90"/>
                      <a:pt x="103" y="86"/>
                      <a:pt x="101" y="82"/>
                    </a:cubicBezTo>
                    <a:cubicBezTo>
                      <a:pt x="103" y="86"/>
                      <a:pt x="103" y="90"/>
                      <a:pt x="102" y="94"/>
                    </a:cubicBezTo>
                    <a:cubicBezTo>
                      <a:pt x="101" y="100"/>
                      <a:pt x="95" y="100"/>
                      <a:pt x="91" y="101"/>
                    </a:cubicBezTo>
                    <a:cubicBezTo>
                      <a:pt x="89" y="99"/>
                      <a:pt x="90" y="97"/>
                      <a:pt x="92" y="96"/>
                    </a:cubicBezTo>
                    <a:cubicBezTo>
                      <a:pt x="94" y="94"/>
                      <a:pt x="96" y="93"/>
                      <a:pt x="97" y="90"/>
                    </a:cubicBezTo>
                    <a:cubicBezTo>
                      <a:pt x="99" y="86"/>
                      <a:pt x="97" y="84"/>
                      <a:pt x="93" y="84"/>
                    </a:cubicBezTo>
                    <a:cubicBezTo>
                      <a:pt x="91" y="84"/>
                      <a:pt x="90" y="84"/>
                      <a:pt x="89" y="83"/>
                    </a:cubicBezTo>
                    <a:cubicBezTo>
                      <a:pt x="89" y="79"/>
                      <a:pt x="91" y="77"/>
                      <a:pt x="93" y="74"/>
                    </a:cubicBezTo>
                    <a:cubicBezTo>
                      <a:pt x="90" y="77"/>
                      <a:pt x="88" y="81"/>
                      <a:pt x="88" y="85"/>
                    </a:cubicBezTo>
                    <a:cubicBezTo>
                      <a:pt x="86" y="88"/>
                      <a:pt x="87" y="93"/>
                      <a:pt x="82" y="94"/>
                    </a:cubicBezTo>
                    <a:cubicBezTo>
                      <a:pt x="81" y="93"/>
                      <a:pt x="80" y="91"/>
                      <a:pt x="80" y="90"/>
                    </a:cubicBezTo>
                    <a:cubicBezTo>
                      <a:pt x="83" y="95"/>
                      <a:pt x="81" y="99"/>
                      <a:pt x="77" y="103"/>
                    </a:cubicBezTo>
                    <a:cubicBezTo>
                      <a:pt x="71" y="102"/>
                      <a:pt x="70" y="107"/>
                      <a:pt x="67" y="112"/>
                    </a:cubicBezTo>
                    <a:cubicBezTo>
                      <a:pt x="67" y="112"/>
                      <a:pt x="68" y="112"/>
                      <a:pt x="68" y="111"/>
                    </a:cubicBezTo>
                    <a:cubicBezTo>
                      <a:pt x="68" y="111"/>
                      <a:pt x="68" y="111"/>
                      <a:pt x="68" y="111"/>
                    </a:cubicBezTo>
                    <a:cubicBezTo>
                      <a:pt x="70" y="109"/>
                      <a:pt x="70" y="110"/>
                      <a:pt x="71" y="112"/>
                    </a:cubicBezTo>
                    <a:cubicBezTo>
                      <a:pt x="71" y="113"/>
                      <a:pt x="70" y="115"/>
                      <a:pt x="70" y="116"/>
                    </a:cubicBezTo>
                    <a:cubicBezTo>
                      <a:pt x="70" y="118"/>
                      <a:pt x="70" y="119"/>
                      <a:pt x="71" y="119"/>
                    </a:cubicBezTo>
                    <a:cubicBezTo>
                      <a:pt x="73" y="120"/>
                      <a:pt x="74" y="120"/>
                      <a:pt x="74" y="118"/>
                    </a:cubicBezTo>
                    <a:cubicBezTo>
                      <a:pt x="75" y="117"/>
                      <a:pt x="76" y="116"/>
                      <a:pt x="78" y="116"/>
                    </a:cubicBezTo>
                    <a:cubicBezTo>
                      <a:pt x="83" y="114"/>
                      <a:pt x="84" y="110"/>
                      <a:pt x="81" y="106"/>
                    </a:cubicBezTo>
                    <a:cubicBezTo>
                      <a:pt x="80" y="105"/>
                      <a:pt x="79" y="104"/>
                      <a:pt x="79" y="102"/>
                    </a:cubicBezTo>
                    <a:cubicBezTo>
                      <a:pt x="80" y="100"/>
                      <a:pt x="80" y="98"/>
                      <a:pt x="82" y="96"/>
                    </a:cubicBezTo>
                    <a:cubicBezTo>
                      <a:pt x="84" y="99"/>
                      <a:pt x="84" y="102"/>
                      <a:pt x="88" y="104"/>
                    </a:cubicBezTo>
                    <a:cubicBezTo>
                      <a:pt x="89" y="105"/>
                      <a:pt x="88" y="106"/>
                      <a:pt x="89" y="108"/>
                    </a:cubicBezTo>
                    <a:cubicBezTo>
                      <a:pt x="89" y="109"/>
                      <a:pt x="90" y="111"/>
                      <a:pt x="89" y="113"/>
                    </a:cubicBezTo>
                    <a:cubicBezTo>
                      <a:pt x="89" y="114"/>
                      <a:pt x="89" y="116"/>
                      <a:pt x="88" y="117"/>
                    </a:cubicBezTo>
                    <a:cubicBezTo>
                      <a:pt x="88" y="118"/>
                      <a:pt x="87" y="118"/>
                      <a:pt x="87" y="119"/>
                    </a:cubicBezTo>
                    <a:cubicBezTo>
                      <a:pt x="86" y="119"/>
                      <a:pt x="86" y="119"/>
                      <a:pt x="85" y="119"/>
                    </a:cubicBezTo>
                    <a:cubicBezTo>
                      <a:pt x="78" y="120"/>
                      <a:pt x="77" y="121"/>
                      <a:pt x="77" y="128"/>
                    </a:cubicBezTo>
                    <a:cubicBezTo>
                      <a:pt x="77" y="128"/>
                      <a:pt x="77" y="129"/>
                      <a:pt x="77" y="130"/>
                    </a:cubicBezTo>
                    <a:cubicBezTo>
                      <a:pt x="76" y="136"/>
                      <a:pt x="77" y="142"/>
                      <a:pt x="74" y="147"/>
                    </a:cubicBezTo>
                    <a:cubicBezTo>
                      <a:pt x="74" y="147"/>
                      <a:pt x="74" y="148"/>
                      <a:pt x="74" y="148"/>
                    </a:cubicBezTo>
                    <a:cubicBezTo>
                      <a:pt x="73" y="156"/>
                      <a:pt x="72" y="163"/>
                      <a:pt x="70" y="171"/>
                    </a:cubicBezTo>
                    <a:cubicBezTo>
                      <a:pt x="69" y="174"/>
                      <a:pt x="70" y="178"/>
                      <a:pt x="72" y="182"/>
                    </a:cubicBezTo>
                    <a:cubicBezTo>
                      <a:pt x="74" y="190"/>
                      <a:pt x="74" y="190"/>
                      <a:pt x="66" y="192"/>
                    </a:cubicBezTo>
                    <a:cubicBezTo>
                      <a:pt x="66" y="192"/>
                      <a:pt x="65" y="193"/>
                      <a:pt x="65" y="193"/>
                    </a:cubicBezTo>
                    <a:cubicBezTo>
                      <a:pt x="64" y="193"/>
                      <a:pt x="63" y="193"/>
                      <a:pt x="63" y="193"/>
                    </a:cubicBezTo>
                    <a:cubicBezTo>
                      <a:pt x="61" y="192"/>
                      <a:pt x="61" y="191"/>
                      <a:pt x="62" y="190"/>
                    </a:cubicBezTo>
                    <a:cubicBezTo>
                      <a:pt x="64" y="185"/>
                      <a:pt x="61" y="182"/>
                      <a:pt x="59" y="178"/>
                    </a:cubicBezTo>
                    <a:cubicBezTo>
                      <a:pt x="57" y="175"/>
                      <a:pt x="54" y="174"/>
                      <a:pt x="52" y="171"/>
                    </a:cubicBezTo>
                    <a:cubicBezTo>
                      <a:pt x="51" y="169"/>
                      <a:pt x="44" y="171"/>
                      <a:pt x="43" y="175"/>
                    </a:cubicBezTo>
                    <a:cubicBezTo>
                      <a:pt x="42" y="178"/>
                      <a:pt x="41" y="182"/>
                      <a:pt x="38" y="184"/>
                    </a:cubicBezTo>
                    <a:cubicBezTo>
                      <a:pt x="36" y="180"/>
                      <a:pt x="35" y="176"/>
                      <a:pt x="35" y="173"/>
                    </a:cubicBezTo>
                    <a:cubicBezTo>
                      <a:pt x="34" y="172"/>
                      <a:pt x="34" y="171"/>
                      <a:pt x="34" y="171"/>
                    </a:cubicBezTo>
                    <a:cubicBezTo>
                      <a:pt x="34" y="165"/>
                      <a:pt x="35" y="164"/>
                      <a:pt x="41" y="164"/>
                    </a:cubicBezTo>
                    <a:cubicBezTo>
                      <a:pt x="42" y="164"/>
                      <a:pt x="41" y="163"/>
                      <a:pt x="41" y="163"/>
                    </a:cubicBezTo>
                    <a:cubicBezTo>
                      <a:pt x="41" y="163"/>
                      <a:pt x="41" y="163"/>
                      <a:pt x="41" y="163"/>
                    </a:cubicBezTo>
                    <a:cubicBezTo>
                      <a:pt x="37" y="164"/>
                      <a:pt x="32" y="165"/>
                      <a:pt x="30" y="160"/>
                    </a:cubicBezTo>
                    <a:cubicBezTo>
                      <a:pt x="27" y="155"/>
                      <a:pt x="25" y="151"/>
                      <a:pt x="23" y="147"/>
                    </a:cubicBezTo>
                    <a:cubicBezTo>
                      <a:pt x="23" y="146"/>
                      <a:pt x="24" y="144"/>
                      <a:pt x="25" y="144"/>
                    </a:cubicBezTo>
                    <a:cubicBezTo>
                      <a:pt x="26" y="142"/>
                      <a:pt x="27" y="142"/>
                      <a:pt x="29" y="144"/>
                    </a:cubicBezTo>
                    <a:cubicBezTo>
                      <a:pt x="30" y="146"/>
                      <a:pt x="32" y="148"/>
                      <a:pt x="34" y="150"/>
                    </a:cubicBezTo>
                    <a:cubicBezTo>
                      <a:pt x="36" y="152"/>
                      <a:pt x="39" y="152"/>
                      <a:pt x="41" y="149"/>
                    </a:cubicBezTo>
                    <a:cubicBezTo>
                      <a:pt x="43" y="147"/>
                      <a:pt x="45" y="143"/>
                      <a:pt x="46" y="140"/>
                    </a:cubicBezTo>
                    <a:cubicBezTo>
                      <a:pt x="46" y="138"/>
                      <a:pt x="46" y="136"/>
                      <a:pt x="48" y="134"/>
                    </a:cubicBezTo>
                    <a:cubicBezTo>
                      <a:pt x="51" y="135"/>
                      <a:pt x="48" y="138"/>
                      <a:pt x="50" y="139"/>
                    </a:cubicBezTo>
                    <a:cubicBezTo>
                      <a:pt x="47" y="134"/>
                      <a:pt x="52" y="128"/>
                      <a:pt x="50" y="122"/>
                    </a:cubicBezTo>
                    <a:cubicBezTo>
                      <a:pt x="51" y="127"/>
                      <a:pt x="50" y="131"/>
                      <a:pt x="48" y="134"/>
                    </a:cubicBezTo>
                    <a:cubicBezTo>
                      <a:pt x="46" y="132"/>
                      <a:pt x="47" y="130"/>
                      <a:pt x="47" y="128"/>
                    </a:cubicBezTo>
                    <a:cubicBezTo>
                      <a:pt x="48" y="120"/>
                      <a:pt x="44" y="115"/>
                      <a:pt x="36" y="114"/>
                    </a:cubicBezTo>
                    <a:cubicBezTo>
                      <a:pt x="30" y="112"/>
                      <a:pt x="23" y="116"/>
                      <a:pt x="21" y="122"/>
                    </a:cubicBezTo>
                    <a:cubicBezTo>
                      <a:pt x="20" y="127"/>
                      <a:pt x="22" y="132"/>
                      <a:pt x="24" y="137"/>
                    </a:cubicBezTo>
                    <a:cubicBezTo>
                      <a:pt x="25" y="139"/>
                      <a:pt x="28" y="141"/>
                      <a:pt x="25" y="144"/>
                    </a:cubicBezTo>
                    <a:cubicBezTo>
                      <a:pt x="25" y="144"/>
                      <a:pt x="24" y="144"/>
                      <a:pt x="24" y="144"/>
                    </a:cubicBezTo>
                    <a:cubicBezTo>
                      <a:pt x="17" y="141"/>
                      <a:pt x="13" y="128"/>
                      <a:pt x="17" y="122"/>
                    </a:cubicBezTo>
                    <a:cubicBezTo>
                      <a:pt x="15" y="123"/>
                      <a:pt x="16" y="130"/>
                      <a:pt x="10" y="127"/>
                    </a:cubicBezTo>
                    <a:cubicBezTo>
                      <a:pt x="6" y="117"/>
                      <a:pt x="3" y="106"/>
                      <a:pt x="0" y="95"/>
                    </a:cubicBezTo>
                    <a:cubicBezTo>
                      <a:pt x="0" y="95"/>
                      <a:pt x="1" y="95"/>
                      <a:pt x="1" y="94"/>
                    </a:cubicBezTo>
                    <a:cubicBezTo>
                      <a:pt x="4" y="94"/>
                      <a:pt x="4" y="97"/>
                      <a:pt x="5" y="99"/>
                    </a:cubicBezTo>
                    <a:cubicBezTo>
                      <a:pt x="7" y="103"/>
                      <a:pt x="9" y="107"/>
                      <a:pt x="13" y="110"/>
                    </a:cubicBezTo>
                    <a:cubicBezTo>
                      <a:pt x="15" y="111"/>
                      <a:pt x="16" y="112"/>
                      <a:pt x="17" y="112"/>
                    </a:cubicBezTo>
                    <a:cubicBezTo>
                      <a:pt x="20" y="111"/>
                      <a:pt x="23" y="110"/>
                      <a:pt x="24" y="108"/>
                    </a:cubicBezTo>
                    <a:cubicBezTo>
                      <a:pt x="27" y="103"/>
                      <a:pt x="26" y="97"/>
                      <a:pt x="22" y="93"/>
                    </a:cubicBezTo>
                    <a:cubicBezTo>
                      <a:pt x="15" y="87"/>
                      <a:pt x="12" y="87"/>
                      <a:pt x="4" y="92"/>
                    </a:cubicBezTo>
                    <a:cubicBezTo>
                      <a:pt x="3" y="92"/>
                      <a:pt x="2" y="93"/>
                      <a:pt x="1" y="92"/>
                    </a:cubicBezTo>
                    <a:cubicBezTo>
                      <a:pt x="2" y="85"/>
                      <a:pt x="2" y="77"/>
                      <a:pt x="4" y="70"/>
                    </a:cubicBezTo>
                    <a:cubicBezTo>
                      <a:pt x="5" y="68"/>
                      <a:pt x="6" y="66"/>
                      <a:pt x="7" y="64"/>
                    </a:cubicBezTo>
                    <a:cubicBezTo>
                      <a:pt x="7" y="62"/>
                      <a:pt x="8" y="65"/>
                      <a:pt x="8" y="64"/>
                    </a:cubicBezTo>
                    <a:cubicBezTo>
                      <a:pt x="9" y="65"/>
                      <a:pt x="9" y="66"/>
                      <a:pt x="9" y="67"/>
                    </a:cubicBezTo>
                    <a:cubicBezTo>
                      <a:pt x="10" y="75"/>
                      <a:pt x="12" y="78"/>
                      <a:pt x="20" y="81"/>
                    </a:cubicBezTo>
                    <a:cubicBezTo>
                      <a:pt x="23" y="82"/>
                      <a:pt x="26" y="84"/>
                      <a:pt x="30" y="83"/>
                    </a:cubicBezTo>
                    <a:cubicBezTo>
                      <a:pt x="35" y="82"/>
                      <a:pt x="37" y="79"/>
                      <a:pt x="38" y="74"/>
                    </a:cubicBezTo>
                    <a:cubicBezTo>
                      <a:pt x="39" y="71"/>
                      <a:pt x="41" y="68"/>
                      <a:pt x="42" y="65"/>
                    </a:cubicBezTo>
                    <a:cubicBezTo>
                      <a:pt x="43" y="63"/>
                      <a:pt x="44" y="63"/>
                      <a:pt x="45" y="64"/>
                    </a:cubicBezTo>
                    <a:cubicBezTo>
                      <a:pt x="45" y="68"/>
                      <a:pt x="44" y="72"/>
                      <a:pt x="44" y="76"/>
                    </a:cubicBezTo>
                    <a:cubicBezTo>
                      <a:pt x="44" y="73"/>
                      <a:pt x="44" y="70"/>
                      <a:pt x="45" y="67"/>
                    </a:cubicBezTo>
                    <a:cubicBezTo>
                      <a:pt x="46" y="65"/>
                      <a:pt x="46" y="63"/>
                      <a:pt x="44" y="61"/>
                    </a:cubicBezTo>
                    <a:cubicBezTo>
                      <a:pt x="44" y="56"/>
                      <a:pt x="46" y="50"/>
                      <a:pt x="46" y="45"/>
                    </a:cubicBezTo>
                    <a:cubicBezTo>
                      <a:pt x="48" y="42"/>
                      <a:pt x="45" y="38"/>
                      <a:pt x="46" y="34"/>
                    </a:cubicBezTo>
                    <a:cubicBezTo>
                      <a:pt x="49" y="31"/>
                      <a:pt x="50" y="35"/>
                      <a:pt x="51" y="35"/>
                    </a:cubicBezTo>
                    <a:cubicBezTo>
                      <a:pt x="58" y="37"/>
                      <a:pt x="65" y="36"/>
                      <a:pt x="71" y="36"/>
                    </a:cubicBezTo>
                    <a:cubicBezTo>
                      <a:pt x="74" y="36"/>
                      <a:pt x="76" y="36"/>
                      <a:pt x="78" y="36"/>
                    </a:cubicBezTo>
                    <a:cubicBezTo>
                      <a:pt x="82" y="37"/>
                      <a:pt x="84" y="35"/>
                      <a:pt x="86" y="34"/>
                    </a:cubicBezTo>
                    <a:cubicBezTo>
                      <a:pt x="89" y="36"/>
                      <a:pt x="86" y="40"/>
                      <a:pt x="88" y="43"/>
                    </a:cubicBezTo>
                    <a:cubicBezTo>
                      <a:pt x="86" y="39"/>
                      <a:pt x="88" y="36"/>
                      <a:pt x="87" y="33"/>
                    </a:cubicBezTo>
                    <a:cubicBezTo>
                      <a:pt x="86" y="31"/>
                      <a:pt x="86" y="29"/>
                      <a:pt x="87" y="27"/>
                    </a:cubicBezTo>
                    <a:cubicBezTo>
                      <a:pt x="89" y="24"/>
                      <a:pt x="90" y="21"/>
                      <a:pt x="92" y="19"/>
                    </a:cubicBezTo>
                    <a:cubicBezTo>
                      <a:pt x="95" y="13"/>
                      <a:pt x="90" y="7"/>
                      <a:pt x="84" y="7"/>
                    </a:cubicBezTo>
                    <a:cubicBezTo>
                      <a:pt x="82" y="7"/>
                      <a:pt x="80" y="8"/>
                      <a:pt x="80" y="4"/>
                    </a:cubicBezTo>
                    <a:cubicBezTo>
                      <a:pt x="83" y="2"/>
                      <a:pt x="87" y="1"/>
                      <a:pt x="91" y="0"/>
                    </a:cubicBezTo>
                    <a:close/>
                  </a:path>
                </a:pathLst>
              </a:custGeom>
              <a:solidFill>
                <a:srgbClr val="EBB9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8" name="Freeform 580">
                <a:extLst>
                  <a:ext uri="{FF2B5EF4-FFF2-40B4-BE49-F238E27FC236}">
                    <a16:creationId xmlns:a16="http://schemas.microsoft.com/office/drawing/2014/main" id="{D897CF79-CEFF-7611-F4D1-7CE6C5335F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6" y="2274"/>
                <a:ext cx="166" cy="175"/>
              </a:xfrm>
              <a:custGeom>
                <a:avLst/>
                <a:gdLst>
                  <a:gd name="T0" fmla="*/ 17 w 70"/>
                  <a:gd name="T1" fmla="*/ 4 h 74"/>
                  <a:gd name="T2" fmla="*/ 18 w 70"/>
                  <a:gd name="T3" fmla="*/ 3 h 74"/>
                  <a:gd name="T4" fmla="*/ 35 w 70"/>
                  <a:gd name="T5" fmla="*/ 12 h 74"/>
                  <a:gd name="T6" fmla="*/ 31 w 70"/>
                  <a:gd name="T7" fmla="*/ 12 h 74"/>
                  <a:gd name="T8" fmla="*/ 28 w 70"/>
                  <a:gd name="T9" fmla="*/ 10 h 74"/>
                  <a:gd name="T10" fmla="*/ 16 w 70"/>
                  <a:gd name="T11" fmla="*/ 16 h 74"/>
                  <a:gd name="T12" fmla="*/ 24 w 70"/>
                  <a:gd name="T13" fmla="*/ 30 h 74"/>
                  <a:gd name="T14" fmla="*/ 35 w 70"/>
                  <a:gd name="T15" fmla="*/ 27 h 74"/>
                  <a:gd name="T16" fmla="*/ 49 w 70"/>
                  <a:gd name="T17" fmla="*/ 36 h 74"/>
                  <a:gd name="T18" fmla="*/ 50 w 70"/>
                  <a:gd name="T19" fmla="*/ 42 h 74"/>
                  <a:gd name="T20" fmla="*/ 46 w 70"/>
                  <a:gd name="T21" fmla="*/ 40 h 74"/>
                  <a:gd name="T22" fmla="*/ 37 w 70"/>
                  <a:gd name="T23" fmla="*/ 42 h 74"/>
                  <a:gd name="T24" fmla="*/ 42 w 70"/>
                  <a:gd name="T25" fmla="*/ 64 h 74"/>
                  <a:gd name="T26" fmla="*/ 49 w 70"/>
                  <a:gd name="T27" fmla="*/ 64 h 74"/>
                  <a:gd name="T28" fmla="*/ 52 w 70"/>
                  <a:gd name="T29" fmla="*/ 57 h 74"/>
                  <a:gd name="T30" fmla="*/ 49 w 70"/>
                  <a:gd name="T31" fmla="*/ 46 h 74"/>
                  <a:gd name="T32" fmla="*/ 49 w 70"/>
                  <a:gd name="T33" fmla="*/ 42 h 74"/>
                  <a:gd name="T34" fmla="*/ 51 w 70"/>
                  <a:gd name="T35" fmla="*/ 43 h 74"/>
                  <a:gd name="T36" fmla="*/ 50 w 70"/>
                  <a:gd name="T37" fmla="*/ 42 h 74"/>
                  <a:gd name="T38" fmla="*/ 53 w 70"/>
                  <a:gd name="T39" fmla="*/ 39 h 74"/>
                  <a:gd name="T40" fmla="*/ 58 w 70"/>
                  <a:gd name="T41" fmla="*/ 44 h 74"/>
                  <a:gd name="T42" fmla="*/ 67 w 70"/>
                  <a:gd name="T43" fmla="*/ 60 h 74"/>
                  <a:gd name="T44" fmla="*/ 69 w 70"/>
                  <a:gd name="T45" fmla="*/ 64 h 74"/>
                  <a:gd name="T46" fmla="*/ 69 w 70"/>
                  <a:gd name="T47" fmla="*/ 68 h 74"/>
                  <a:gd name="T48" fmla="*/ 64 w 70"/>
                  <a:gd name="T49" fmla="*/ 69 h 74"/>
                  <a:gd name="T50" fmla="*/ 50 w 70"/>
                  <a:gd name="T51" fmla="*/ 72 h 74"/>
                  <a:gd name="T52" fmla="*/ 48 w 70"/>
                  <a:gd name="T53" fmla="*/ 73 h 74"/>
                  <a:gd name="T54" fmla="*/ 38 w 70"/>
                  <a:gd name="T55" fmla="*/ 69 h 74"/>
                  <a:gd name="T56" fmla="*/ 28 w 70"/>
                  <a:gd name="T57" fmla="*/ 56 h 74"/>
                  <a:gd name="T58" fmla="*/ 26 w 70"/>
                  <a:gd name="T59" fmla="*/ 41 h 74"/>
                  <a:gd name="T60" fmla="*/ 25 w 70"/>
                  <a:gd name="T61" fmla="*/ 45 h 74"/>
                  <a:gd name="T62" fmla="*/ 7 w 70"/>
                  <a:gd name="T63" fmla="*/ 28 h 74"/>
                  <a:gd name="T64" fmla="*/ 2 w 70"/>
                  <a:gd name="T65" fmla="*/ 24 h 74"/>
                  <a:gd name="T66" fmla="*/ 3 w 70"/>
                  <a:gd name="T67" fmla="*/ 21 h 74"/>
                  <a:gd name="T68" fmla="*/ 1 w 70"/>
                  <a:gd name="T69" fmla="*/ 17 h 74"/>
                  <a:gd name="T70" fmla="*/ 10 w 70"/>
                  <a:gd name="T71" fmla="*/ 7 h 74"/>
                  <a:gd name="T72" fmla="*/ 17 w 70"/>
                  <a:gd name="T73" fmla="*/ 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0" h="74">
                    <a:moveTo>
                      <a:pt x="17" y="4"/>
                    </a:moveTo>
                    <a:cubicBezTo>
                      <a:pt x="17" y="4"/>
                      <a:pt x="17" y="4"/>
                      <a:pt x="18" y="3"/>
                    </a:cubicBezTo>
                    <a:cubicBezTo>
                      <a:pt x="27" y="0"/>
                      <a:pt x="34" y="4"/>
                      <a:pt x="35" y="12"/>
                    </a:cubicBezTo>
                    <a:cubicBezTo>
                      <a:pt x="33" y="14"/>
                      <a:pt x="32" y="13"/>
                      <a:pt x="31" y="12"/>
                    </a:cubicBezTo>
                    <a:cubicBezTo>
                      <a:pt x="30" y="11"/>
                      <a:pt x="29" y="11"/>
                      <a:pt x="28" y="10"/>
                    </a:cubicBezTo>
                    <a:cubicBezTo>
                      <a:pt x="20" y="9"/>
                      <a:pt x="17" y="10"/>
                      <a:pt x="16" y="16"/>
                    </a:cubicBezTo>
                    <a:cubicBezTo>
                      <a:pt x="14" y="24"/>
                      <a:pt x="18" y="29"/>
                      <a:pt x="24" y="30"/>
                    </a:cubicBezTo>
                    <a:cubicBezTo>
                      <a:pt x="29" y="32"/>
                      <a:pt x="32" y="30"/>
                      <a:pt x="35" y="27"/>
                    </a:cubicBezTo>
                    <a:cubicBezTo>
                      <a:pt x="44" y="25"/>
                      <a:pt x="48" y="28"/>
                      <a:pt x="49" y="36"/>
                    </a:cubicBezTo>
                    <a:cubicBezTo>
                      <a:pt x="49" y="38"/>
                      <a:pt x="50" y="40"/>
                      <a:pt x="50" y="42"/>
                    </a:cubicBezTo>
                    <a:cubicBezTo>
                      <a:pt x="48" y="43"/>
                      <a:pt x="47" y="41"/>
                      <a:pt x="46" y="40"/>
                    </a:cubicBezTo>
                    <a:cubicBezTo>
                      <a:pt x="42" y="37"/>
                      <a:pt x="40" y="38"/>
                      <a:pt x="37" y="42"/>
                    </a:cubicBezTo>
                    <a:cubicBezTo>
                      <a:pt x="33" y="48"/>
                      <a:pt x="36" y="60"/>
                      <a:pt x="42" y="64"/>
                    </a:cubicBezTo>
                    <a:cubicBezTo>
                      <a:pt x="45" y="65"/>
                      <a:pt x="47" y="65"/>
                      <a:pt x="49" y="64"/>
                    </a:cubicBezTo>
                    <a:cubicBezTo>
                      <a:pt x="51" y="62"/>
                      <a:pt x="53" y="60"/>
                      <a:pt x="52" y="57"/>
                    </a:cubicBezTo>
                    <a:cubicBezTo>
                      <a:pt x="51" y="53"/>
                      <a:pt x="50" y="50"/>
                      <a:pt x="49" y="46"/>
                    </a:cubicBezTo>
                    <a:cubicBezTo>
                      <a:pt x="49" y="45"/>
                      <a:pt x="48" y="44"/>
                      <a:pt x="49" y="42"/>
                    </a:cubicBezTo>
                    <a:cubicBezTo>
                      <a:pt x="50" y="42"/>
                      <a:pt x="51" y="42"/>
                      <a:pt x="51" y="43"/>
                    </a:cubicBezTo>
                    <a:cubicBezTo>
                      <a:pt x="51" y="42"/>
                      <a:pt x="50" y="42"/>
                      <a:pt x="50" y="42"/>
                    </a:cubicBezTo>
                    <a:cubicBezTo>
                      <a:pt x="49" y="39"/>
                      <a:pt x="51" y="39"/>
                      <a:pt x="53" y="39"/>
                    </a:cubicBezTo>
                    <a:cubicBezTo>
                      <a:pt x="56" y="39"/>
                      <a:pt x="57" y="41"/>
                      <a:pt x="58" y="44"/>
                    </a:cubicBezTo>
                    <a:cubicBezTo>
                      <a:pt x="62" y="49"/>
                      <a:pt x="63" y="55"/>
                      <a:pt x="67" y="60"/>
                    </a:cubicBezTo>
                    <a:cubicBezTo>
                      <a:pt x="67" y="61"/>
                      <a:pt x="68" y="62"/>
                      <a:pt x="69" y="64"/>
                    </a:cubicBezTo>
                    <a:cubicBezTo>
                      <a:pt x="69" y="65"/>
                      <a:pt x="70" y="66"/>
                      <a:pt x="69" y="68"/>
                    </a:cubicBezTo>
                    <a:cubicBezTo>
                      <a:pt x="68" y="70"/>
                      <a:pt x="66" y="70"/>
                      <a:pt x="64" y="69"/>
                    </a:cubicBezTo>
                    <a:cubicBezTo>
                      <a:pt x="59" y="67"/>
                      <a:pt x="54" y="67"/>
                      <a:pt x="50" y="72"/>
                    </a:cubicBezTo>
                    <a:cubicBezTo>
                      <a:pt x="49" y="73"/>
                      <a:pt x="48" y="73"/>
                      <a:pt x="48" y="73"/>
                    </a:cubicBezTo>
                    <a:cubicBezTo>
                      <a:pt x="44" y="74"/>
                      <a:pt x="41" y="72"/>
                      <a:pt x="38" y="69"/>
                    </a:cubicBezTo>
                    <a:cubicBezTo>
                      <a:pt x="34" y="65"/>
                      <a:pt x="30" y="62"/>
                      <a:pt x="28" y="56"/>
                    </a:cubicBezTo>
                    <a:cubicBezTo>
                      <a:pt x="29" y="51"/>
                      <a:pt x="24" y="47"/>
                      <a:pt x="26" y="41"/>
                    </a:cubicBezTo>
                    <a:cubicBezTo>
                      <a:pt x="23" y="42"/>
                      <a:pt x="26" y="44"/>
                      <a:pt x="25" y="45"/>
                    </a:cubicBezTo>
                    <a:cubicBezTo>
                      <a:pt x="19" y="39"/>
                      <a:pt x="13" y="34"/>
                      <a:pt x="7" y="28"/>
                    </a:cubicBezTo>
                    <a:cubicBezTo>
                      <a:pt x="6" y="27"/>
                      <a:pt x="4" y="25"/>
                      <a:pt x="2" y="24"/>
                    </a:cubicBezTo>
                    <a:cubicBezTo>
                      <a:pt x="1" y="23"/>
                      <a:pt x="2" y="22"/>
                      <a:pt x="3" y="21"/>
                    </a:cubicBezTo>
                    <a:cubicBezTo>
                      <a:pt x="0" y="21"/>
                      <a:pt x="0" y="19"/>
                      <a:pt x="1" y="17"/>
                    </a:cubicBezTo>
                    <a:cubicBezTo>
                      <a:pt x="4" y="14"/>
                      <a:pt x="8" y="11"/>
                      <a:pt x="10" y="7"/>
                    </a:cubicBezTo>
                    <a:cubicBezTo>
                      <a:pt x="12" y="5"/>
                      <a:pt x="14" y="3"/>
                      <a:pt x="17" y="4"/>
                    </a:cubicBezTo>
                    <a:close/>
                  </a:path>
                </a:pathLst>
              </a:custGeom>
              <a:solidFill>
                <a:srgbClr val="E9B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9" name="Freeform 581">
                <a:extLst>
                  <a:ext uri="{FF2B5EF4-FFF2-40B4-BE49-F238E27FC236}">
                    <a16:creationId xmlns:a16="http://schemas.microsoft.com/office/drawing/2014/main" id="{470D013E-0BA2-1987-6F1E-3EA818CEFE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1" y="1835"/>
                <a:ext cx="121" cy="81"/>
              </a:xfrm>
              <a:custGeom>
                <a:avLst/>
                <a:gdLst>
                  <a:gd name="T0" fmla="*/ 36 w 51"/>
                  <a:gd name="T1" fmla="*/ 0 h 34"/>
                  <a:gd name="T2" fmla="*/ 39 w 51"/>
                  <a:gd name="T3" fmla="*/ 2 h 34"/>
                  <a:gd name="T4" fmla="*/ 50 w 51"/>
                  <a:gd name="T5" fmla="*/ 8 h 34"/>
                  <a:gd name="T6" fmla="*/ 48 w 51"/>
                  <a:gd name="T7" fmla="*/ 16 h 34"/>
                  <a:gd name="T8" fmla="*/ 43 w 51"/>
                  <a:gd name="T9" fmla="*/ 25 h 34"/>
                  <a:gd name="T10" fmla="*/ 44 w 51"/>
                  <a:gd name="T11" fmla="*/ 28 h 34"/>
                  <a:gd name="T12" fmla="*/ 43 w 51"/>
                  <a:gd name="T13" fmla="*/ 30 h 34"/>
                  <a:gd name="T14" fmla="*/ 32 w 51"/>
                  <a:gd name="T15" fmla="*/ 33 h 34"/>
                  <a:gd name="T16" fmla="*/ 18 w 51"/>
                  <a:gd name="T17" fmla="*/ 34 h 34"/>
                  <a:gd name="T18" fmla="*/ 11 w 51"/>
                  <a:gd name="T19" fmla="*/ 33 h 34"/>
                  <a:gd name="T20" fmla="*/ 3 w 51"/>
                  <a:gd name="T21" fmla="*/ 30 h 34"/>
                  <a:gd name="T22" fmla="*/ 2 w 51"/>
                  <a:gd name="T23" fmla="*/ 21 h 34"/>
                  <a:gd name="T24" fmla="*/ 12 w 51"/>
                  <a:gd name="T25" fmla="*/ 13 h 34"/>
                  <a:gd name="T26" fmla="*/ 36 w 51"/>
                  <a:gd name="T2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" h="34">
                    <a:moveTo>
                      <a:pt x="36" y="0"/>
                    </a:moveTo>
                    <a:cubicBezTo>
                      <a:pt x="37" y="1"/>
                      <a:pt x="37" y="3"/>
                      <a:pt x="39" y="2"/>
                    </a:cubicBezTo>
                    <a:cubicBezTo>
                      <a:pt x="45" y="0"/>
                      <a:pt x="47" y="5"/>
                      <a:pt x="50" y="8"/>
                    </a:cubicBezTo>
                    <a:cubicBezTo>
                      <a:pt x="51" y="10"/>
                      <a:pt x="50" y="13"/>
                      <a:pt x="48" y="16"/>
                    </a:cubicBezTo>
                    <a:cubicBezTo>
                      <a:pt x="46" y="19"/>
                      <a:pt x="45" y="22"/>
                      <a:pt x="43" y="25"/>
                    </a:cubicBezTo>
                    <a:cubicBezTo>
                      <a:pt x="43" y="26"/>
                      <a:pt x="43" y="27"/>
                      <a:pt x="44" y="28"/>
                    </a:cubicBezTo>
                    <a:cubicBezTo>
                      <a:pt x="44" y="29"/>
                      <a:pt x="44" y="29"/>
                      <a:pt x="43" y="30"/>
                    </a:cubicBezTo>
                    <a:cubicBezTo>
                      <a:pt x="40" y="33"/>
                      <a:pt x="37" y="34"/>
                      <a:pt x="32" y="33"/>
                    </a:cubicBezTo>
                    <a:cubicBezTo>
                      <a:pt x="28" y="32"/>
                      <a:pt x="22" y="34"/>
                      <a:pt x="18" y="34"/>
                    </a:cubicBezTo>
                    <a:cubicBezTo>
                      <a:pt x="15" y="34"/>
                      <a:pt x="13" y="33"/>
                      <a:pt x="11" y="33"/>
                    </a:cubicBezTo>
                    <a:cubicBezTo>
                      <a:pt x="8" y="33"/>
                      <a:pt x="5" y="32"/>
                      <a:pt x="3" y="30"/>
                    </a:cubicBezTo>
                    <a:cubicBezTo>
                      <a:pt x="0" y="27"/>
                      <a:pt x="0" y="24"/>
                      <a:pt x="2" y="21"/>
                    </a:cubicBezTo>
                    <a:cubicBezTo>
                      <a:pt x="5" y="17"/>
                      <a:pt x="8" y="15"/>
                      <a:pt x="12" y="13"/>
                    </a:cubicBezTo>
                    <a:cubicBezTo>
                      <a:pt x="20" y="8"/>
                      <a:pt x="27" y="3"/>
                      <a:pt x="36" y="0"/>
                    </a:cubicBezTo>
                    <a:close/>
                  </a:path>
                </a:pathLst>
              </a:custGeom>
              <a:solidFill>
                <a:srgbClr val="F8D9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0" name="Freeform 582">
                <a:extLst>
                  <a:ext uri="{FF2B5EF4-FFF2-40B4-BE49-F238E27FC236}">
                    <a16:creationId xmlns:a16="http://schemas.microsoft.com/office/drawing/2014/main" id="{B5CCBC4E-4BB4-4258-C04E-1644D6FC44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1" y="1909"/>
                <a:ext cx="99" cy="118"/>
              </a:xfrm>
              <a:custGeom>
                <a:avLst/>
                <a:gdLst>
                  <a:gd name="T0" fmla="*/ 39 w 42"/>
                  <a:gd name="T1" fmla="*/ 29 h 50"/>
                  <a:gd name="T2" fmla="*/ 34 w 42"/>
                  <a:gd name="T3" fmla="*/ 38 h 50"/>
                  <a:gd name="T4" fmla="*/ 22 w 42"/>
                  <a:gd name="T5" fmla="*/ 49 h 50"/>
                  <a:gd name="T6" fmla="*/ 22 w 42"/>
                  <a:gd name="T7" fmla="*/ 50 h 50"/>
                  <a:gd name="T8" fmla="*/ 6 w 42"/>
                  <a:gd name="T9" fmla="*/ 42 h 50"/>
                  <a:gd name="T10" fmla="*/ 5 w 42"/>
                  <a:gd name="T11" fmla="*/ 41 h 50"/>
                  <a:gd name="T12" fmla="*/ 2 w 42"/>
                  <a:gd name="T13" fmla="*/ 29 h 50"/>
                  <a:gd name="T14" fmla="*/ 5 w 42"/>
                  <a:gd name="T15" fmla="*/ 22 h 50"/>
                  <a:gd name="T16" fmla="*/ 12 w 42"/>
                  <a:gd name="T17" fmla="*/ 12 h 50"/>
                  <a:gd name="T18" fmla="*/ 20 w 42"/>
                  <a:gd name="T19" fmla="*/ 3 h 50"/>
                  <a:gd name="T20" fmla="*/ 28 w 42"/>
                  <a:gd name="T21" fmla="*/ 1 h 50"/>
                  <a:gd name="T22" fmla="*/ 40 w 42"/>
                  <a:gd name="T23" fmla="*/ 3 h 50"/>
                  <a:gd name="T24" fmla="*/ 41 w 42"/>
                  <a:gd name="T25" fmla="*/ 10 h 50"/>
                  <a:gd name="T26" fmla="*/ 39 w 42"/>
                  <a:gd name="T27" fmla="*/ 27 h 50"/>
                  <a:gd name="T28" fmla="*/ 39 w 42"/>
                  <a:gd name="T29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2" h="50">
                    <a:moveTo>
                      <a:pt x="39" y="29"/>
                    </a:moveTo>
                    <a:cubicBezTo>
                      <a:pt x="36" y="31"/>
                      <a:pt x="34" y="35"/>
                      <a:pt x="34" y="38"/>
                    </a:cubicBezTo>
                    <a:cubicBezTo>
                      <a:pt x="33" y="45"/>
                      <a:pt x="29" y="48"/>
                      <a:pt x="22" y="49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16" y="48"/>
                      <a:pt x="9" y="48"/>
                      <a:pt x="6" y="42"/>
                    </a:cubicBezTo>
                    <a:cubicBezTo>
                      <a:pt x="6" y="42"/>
                      <a:pt x="6" y="41"/>
                      <a:pt x="5" y="41"/>
                    </a:cubicBezTo>
                    <a:cubicBezTo>
                      <a:pt x="0" y="38"/>
                      <a:pt x="2" y="34"/>
                      <a:pt x="2" y="29"/>
                    </a:cubicBezTo>
                    <a:cubicBezTo>
                      <a:pt x="2" y="27"/>
                      <a:pt x="5" y="25"/>
                      <a:pt x="5" y="22"/>
                    </a:cubicBezTo>
                    <a:cubicBezTo>
                      <a:pt x="6" y="18"/>
                      <a:pt x="10" y="16"/>
                      <a:pt x="12" y="12"/>
                    </a:cubicBezTo>
                    <a:cubicBezTo>
                      <a:pt x="14" y="8"/>
                      <a:pt x="17" y="6"/>
                      <a:pt x="20" y="3"/>
                    </a:cubicBezTo>
                    <a:cubicBezTo>
                      <a:pt x="23" y="3"/>
                      <a:pt x="25" y="1"/>
                      <a:pt x="28" y="1"/>
                    </a:cubicBezTo>
                    <a:cubicBezTo>
                      <a:pt x="33" y="0"/>
                      <a:pt x="37" y="0"/>
                      <a:pt x="40" y="3"/>
                    </a:cubicBezTo>
                    <a:cubicBezTo>
                      <a:pt x="41" y="5"/>
                      <a:pt x="41" y="8"/>
                      <a:pt x="41" y="10"/>
                    </a:cubicBezTo>
                    <a:cubicBezTo>
                      <a:pt x="42" y="16"/>
                      <a:pt x="39" y="21"/>
                      <a:pt x="39" y="27"/>
                    </a:cubicBezTo>
                    <a:cubicBezTo>
                      <a:pt x="39" y="27"/>
                      <a:pt x="40" y="28"/>
                      <a:pt x="39" y="29"/>
                    </a:cubicBezTo>
                    <a:close/>
                  </a:path>
                </a:pathLst>
              </a:custGeom>
              <a:solidFill>
                <a:srgbClr val="F6D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1" name="Freeform 583">
                <a:extLst>
                  <a:ext uri="{FF2B5EF4-FFF2-40B4-BE49-F238E27FC236}">
                    <a16:creationId xmlns:a16="http://schemas.microsoft.com/office/drawing/2014/main" id="{5A05E753-8D00-F1D9-C79A-57826CCB07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7" y="2224"/>
                <a:ext cx="61" cy="92"/>
              </a:xfrm>
              <a:custGeom>
                <a:avLst/>
                <a:gdLst>
                  <a:gd name="T0" fmla="*/ 25 w 26"/>
                  <a:gd name="T1" fmla="*/ 25 h 39"/>
                  <a:gd name="T2" fmla="*/ 17 w 26"/>
                  <a:gd name="T3" fmla="*/ 31 h 39"/>
                  <a:gd name="T4" fmla="*/ 10 w 26"/>
                  <a:gd name="T5" fmla="*/ 39 h 39"/>
                  <a:gd name="T6" fmla="*/ 2 w 26"/>
                  <a:gd name="T7" fmla="*/ 26 h 39"/>
                  <a:gd name="T8" fmla="*/ 0 w 26"/>
                  <a:gd name="T9" fmla="*/ 21 h 39"/>
                  <a:gd name="T10" fmla="*/ 0 w 26"/>
                  <a:gd name="T11" fmla="*/ 16 h 39"/>
                  <a:gd name="T12" fmla="*/ 4 w 26"/>
                  <a:gd name="T13" fmla="*/ 4 h 39"/>
                  <a:gd name="T14" fmla="*/ 6 w 26"/>
                  <a:gd name="T15" fmla="*/ 2 h 39"/>
                  <a:gd name="T16" fmla="*/ 17 w 26"/>
                  <a:gd name="T17" fmla="*/ 5 h 39"/>
                  <a:gd name="T18" fmla="*/ 23 w 26"/>
                  <a:gd name="T19" fmla="*/ 11 h 39"/>
                  <a:gd name="T20" fmla="*/ 24 w 26"/>
                  <a:gd name="T21" fmla="*/ 23 h 39"/>
                  <a:gd name="T22" fmla="*/ 25 w 26"/>
                  <a:gd name="T23" fmla="*/ 2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39">
                    <a:moveTo>
                      <a:pt x="25" y="25"/>
                    </a:moveTo>
                    <a:cubicBezTo>
                      <a:pt x="21" y="26"/>
                      <a:pt x="19" y="28"/>
                      <a:pt x="17" y="31"/>
                    </a:cubicBezTo>
                    <a:cubicBezTo>
                      <a:pt x="15" y="34"/>
                      <a:pt x="13" y="37"/>
                      <a:pt x="10" y="39"/>
                    </a:cubicBezTo>
                    <a:cubicBezTo>
                      <a:pt x="4" y="37"/>
                      <a:pt x="3" y="31"/>
                      <a:pt x="2" y="26"/>
                    </a:cubicBezTo>
                    <a:cubicBezTo>
                      <a:pt x="2" y="24"/>
                      <a:pt x="3" y="22"/>
                      <a:pt x="0" y="21"/>
                    </a:cubicBezTo>
                    <a:cubicBezTo>
                      <a:pt x="0" y="19"/>
                      <a:pt x="0" y="18"/>
                      <a:pt x="0" y="16"/>
                    </a:cubicBezTo>
                    <a:cubicBezTo>
                      <a:pt x="2" y="12"/>
                      <a:pt x="4" y="8"/>
                      <a:pt x="4" y="4"/>
                    </a:cubicBezTo>
                    <a:cubicBezTo>
                      <a:pt x="4" y="3"/>
                      <a:pt x="5" y="3"/>
                      <a:pt x="6" y="2"/>
                    </a:cubicBezTo>
                    <a:cubicBezTo>
                      <a:pt x="10" y="1"/>
                      <a:pt x="14" y="0"/>
                      <a:pt x="17" y="5"/>
                    </a:cubicBezTo>
                    <a:cubicBezTo>
                      <a:pt x="19" y="8"/>
                      <a:pt x="22" y="8"/>
                      <a:pt x="23" y="11"/>
                    </a:cubicBezTo>
                    <a:cubicBezTo>
                      <a:pt x="26" y="15"/>
                      <a:pt x="26" y="19"/>
                      <a:pt x="24" y="23"/>
                    </a:cubicBezTo>
                    <a:cubicBezTo>
                      <a:pt x="24" y="24"/>
                      <a:pt x="24" y="24"/>
                      <a:pt x="25" y="25"/>
                    </a:cubicBezTo>
                    <a:close/>
                  </a:path>
                </a:pathLst>
              </a:custGeom>
              <a:solidFill>
                <a:srgbClr val="F8D6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2" name="Freeform 584">
                <a:extLst>
                  <a:ext uri="{FF2B5EF4-FFF2-40B4-BE49-F238E27FC236}">
                    <a16:creationId xmlns:a16="http://schemas.microsoft.com/office/drawing/2014/main" id="{F023C2DF-ABB0-AE80-C41C-6C96EA71A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7" y="2406"/>
                <a:ext cx="238" cy="218"/>
              </a:xfrm>
              <a:custGeom>
                <a:avLst/>
                <a:gdLst>
                  <a:gd name="T0" fmla="*/ 2 w 100"/>
                  <a:gd name="T1" fmla="*/ 0 h 92"/>
                  <a:gd name="T2" fmla="*/ 13 w 100"/>
                  <a:gd name="T3" fmla="*/ 13 h 92"/>
                  <a:gd name="T4" fmla="*/ 22 w 100"/>
                  <a:gd name="T5" fmla="*/ 16 h 92"/>
                  <a:gd name="T6" fmla="*/ 22 w 100"/>
                  <a:gd name="T7" fmla="*/ 22 h 92"/>
                  <a:gd name="T8" fmla="*/ 39 w 100"/>
                  <a:gd name="T9" fmla="*/ 31 h 92"/>
                  <a:gd name="T10" fmla="*/ 44 w 100"/>
                  <a:gd name="T11" fmla="*/ 34 h 92"/>
                  <a:gd name="T12" fmla="*/ 49 w 100"/>
                  <a:gd name="T13" fmla="*/ 37 h 92"/>
                  <a:gd name="T14" fmla="*/ 53 w 100"/>
                  <a:gd name="T15" fmla="*/ 41 h 92"/>
                  <a:gd name="T16" fmla="*/ 67 w 100"/>
                  <a:gd name="T17" fmla="*/ 51 h 92"/>
                  <a:gd name="T18" fmla="*/ 72 w 100"/>
                  <a:gd name="T19" fmla="*/ 51 h 92"/>
                  <a:gd name="T20" fmla="*/ 68 w 100"/>
                  <a:gd name="T21" fmla="*/ 42 h 92"/>
                  <a:gd name="T22" fmla="*/ 72 w 100"/>
                  <a:gd name="T23" fmla="*/ 45 h 92"/>
                  <a:gd name="T24" fmla="*/ 86 w 100"/>
                  <a:gd name="T25" fmla="*/ 63 h 92"/>
                  <a:gd name="T26" fmla="*/ 86 w 100"/>
                  <a:gd name="T27" fmla="*/ 66 h 92"/>
                  <a:gd name="T28" fmla="*/ 83 w 100"/>
                  <a:gd name="T29" fmla="*/ 65 h 92"/>
                  <a:gd name="T30" fmla="*/ 97 w 100"/>
                  <a:gd name="T31" fmla="*/ 75 h 92"/>
                  <a:gd name="T32" fmla="*/ 97 w 100"/>
                  <a:gd name="T33" fmla="*/ 79 h 92"/>
                  <a:gd name="T34" fmla="*/ 96 w 100"/>
                  <a:gd name="T35" fmla="*/ 83 h 92"/>
                  <a:gd name="T36" fmla="*/ 97 w 100"/>
                  <a:gd name="T37" fmla="*/ 87 h 92"/>
                  <a:gd name="T38" fmla="*/ 98 w 100"/>
                  <a:gd name="T39" fmla="*/ 91 h 92"/>
                  <a:gd name="T40" fmla="*/ 94 w 100"/>
                  <a:gd name="T41" fmla="*/ 89 h 92"/>
                  <a:gd name="T42" fmla="*/ 92 w 100"/>
                  <a:gd name="T43" fmla="*/ 85 h 92"/>
                  <a:gd name="T44" fmla="*/ 73 w 100"/>
                  <a:gd name="T45" fmla="*/ 61 h 92"/>
                  <a:gd name="T46" fmla="*/ 70 w 100"/>
                  <a:gd name="T47" fmla="*/ 59 h 92"/>
                  <a:gd name="T48" fmla="*/ 71 w 100"/>
                  <a:gd name="T49" fmla="*/ 61 h 92"/>
                  <a:gd name="T50" fmla="*/ 75 w 100"/>
                  <a:gd name="T51" fmla="*/ 69 h 92"/>
                  <a:gd name="T52" fmla="*/ 76 w 100"/>
                  <a:gd name="T53" fmla="*/ 76 h 92"/>
                  <a:gd name="T54" fmla="*/ 70 w 100"/>
                  <a:gd name="T55" fmla="*/ 71 h 92"/>
                  <a:gd name="T56" fmla="*/ 61 w 100"/>
                  <a:gd name="T57" fmla="*/ 57 h 92"/>
                  <a:gd name="T58" fmla="*/ 54 w 100"/>
                  <a:gd name="T59" fmla="*/ 54 h 92"/>
                  <a:gd name="T60" fmla="*/ 50 w 100"/>
                  <a:gd name="T61" fmla="*/ 48 h 92"/>
                  <a:gd name="T62" fmla="*/ 44 w 100"/>
                  <a:gd name="T63" fmla="*/ 39 h 92"/>
                  <a:gd name="T64" fmla="*/ 27 w 100"/>
                  <a:gd name="T65" fmla="*/ 31 h 92"/>
                  <a:gd name="T66" fmla="*/ 18 w 100"/>
                  <a:gd name="T67" fmla="*/ 24 h 92"/>
                  <a:gd name="T68" fmla="*/ 14 w 100"/>
                  <a:gd name="T69" fmla="*/ 18 h 92"/>
                  <a:gd name="T70" fmla="*/ 3 w 100"/>
                  <a:gd name="T71" fmla="*/ 6 h 92"/>
                  <a:gd name="T72" fmla="*/ 0 w 100"/>
                  <a:gd name="T73" fmla="*/ 2 h 92"/>
                  <a:gd name="T74" fmla="*/ 1 w 100"/>
                  <a:gd name="T75" fmla="*/ 0 h 92"/>
                  <a:gd name="T76" fmla="*/ 2 w 100"/>
                  <a:gd name="T77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0" h="92">
                    <a:moveTo>
                      <a:pt x="2" y="0"/>
                    </a:moveTo>
                    <a:cubicBezTo>
                      <a:pt x="5" y="4"/>
                      <a:pt x="9" y="9"/>
                      <a:pt x="13" y="13"/>
                    </a:cubicBezTo>
                    <a:cubicBezTo>
                      <a:pt x="15" y="15"/>
                      <a:pt x="18" y="17"/>
                      <a:pt x="22" y="16"/>
                    </a:cubicBezTo>
                    <a:cubicBezTo>
                      <a:pt x="20" y="18"/>
                      <a:pt x="20" y="20"/>
                      <a:pt x="22" y="22"/>
                    </a:cubicBezTo>
                    <a:cubicBezTo>
                      <a:pt x="27" y="26"/>
                      <a:pt x="32" y="30"/>
                      <a:pt x="39" y="31"/>
                    </a:cubicBezTo>
                    <a:cubicBezTo>
                      <a:pt x="40" y="32"/>
                      <a:pt x="42" y="33"/>
                      <a:pt x="44" y="34"/>
                    </a:cubicBezTo>
                    <a:cubicBezTo>
                      <a:pt x="46" y="35"/>
                      <a:pt x="47" y="36"/>
                      <a:pt x="49" y="37"/>
                    </a:cubicBezTo>
                    <a:cubicBezTo>
                      <a:pt x="51" y="38"/>
                      <a:pt x="53" y="39"/>
                      <a:pt x="53" y="41"/>
                    </a:cubicBezTo>
                    <a:cubicBezTo>
                      <a:pt x="56" y="47"/>
                      <a:pt x="61" y="50"/>
                      <a:pt x="67" y="51"/>
                    </a:cubicBezTo>
                    <a:cubicBezTo>
                      <a:pt x="68" y="51"/>
                      <a:pt x="70" y="51"/>
                      <a:pt x="72" y="51"/>
                    </a:cubicBezTo>
                    <a:cubicBezTo>
                      <a:pt x="71" y="48"/>
                      <a:pt x="67" y="46"/>
                      <a:pt x="68" y="42"/>
                    </a:cubicBezTo>
                    <a:cubicBezTo>
                      <a:pt x="70" y="41"/>
                      <a:pt x="71" y="43"/>
                      <a:pt x="72" y="45"/>
                    </a:cubicBezTo>
                    <a:cubicBezTo>
                      <a:pt x="77" y="50"/>
                      <a:pt x="81" y="57"/>
                      <a:pt x="86" y="63"/>
                    </a:cubicBezTo>
                    <a:cubicBezTo>
                      <a:pt x="86" y="64"/>
                      <a:pt x="88" y="65"/>
                      <a:pt x="86" y="66"/>
                    </a:cubicBezTo>
                    <a:cubicBezTo>
                      <a:pt x="85" y="67"/>
                      <a:pt x="84" y="65"/>
                      <a:pt x="83" y="65"/>
                    </a:cubicBezTo>
                    <a:cubicBezTo>
                      <a:pt x="87" y="69"/>
                      <a:pt x="91" y="73"/>
                      <a:pt x="97" y="75"/>
                    </a:cubicBezTo>
                    <a:cubicBezTo>
                      <a:pt x="97" y="76"/>
                      <a:pt x="97" y="78"/>
                      <a:pt x="97" y="79"/>
                    </a:cubicBezTo>
                    <a:cubicBezTo>
                      <a:pt x="94" y="80"/>
                      <a:pt x="95" y="81"/>
                      <a:pt x="96" y="83"/>
                    </a:cubicBezTo>
                    <a:cubicBezTo>
                      <a:pt x="96" y="84"/>
                      <a:pt x="97" y="86"/>
                      <a:pt x="97" y="87"/>
                    </a:cubicBezTo>
                    <a:cubicBezTo>
                      <a:pt x="98" y="88"/>
                      <a:pt x="100" y="90"/>
                      <a:pt x="98" y="91"/>
                    </a:cubicBezTo>
                    <a:cubicBezTo>
                      <a:pt x="97" y="92"/>
                      <a:pt x="95" y="90"/>
                      <a:pt x="94" y="89"/>
                    </a:cubicBezTo>
                    <a:cubicBezTo>
                      <a:pt x="93" y="88"/>
                      <a:pt x="92" y="87"/>
                      <a:pt x="92" y="85"/>
                    </a:cubicBezTo>
                    <a:cubicBezTo>
                      <a:pt x="88" y="75"/>
                      <a:pt x="78" y="70"/>
                      <a:pt x="73" y="61"/>
                    </a:cubicBezTo>
                    <a:cubicBezTo>
                      <a:pt x="73" y="60"/>
                      <a:pt x="72" y="59"/>
                      <a:pt x="70" y="59"/>
                    </a:cubicBezTo>
                    <a:cubicBezTo>
                      <a:pt x="71" y="60"/>
                      <a:pt x="71" y="60"/>
                      <a:pt x="71" y="61"/>
                    </a:cubicBezTo>
                    <a:cubicBezTo>
                      <a:pt x="70" y="65"/>
                      <a:pt x="74" y="66"/>
                      <a:pt x="75" y="69"/>
                    </a:cubicBezTo>
                    <a:cubicBezTo>
                      <a:pt x="74" y="71"/>
                      <a:pt x="78" y="73"/>
                      <a:pt x="76" y="76"/>
                    </a:cubicBezTo>
                    <a:cubicBezTo>
                      <a:pt x="73" y="76"/>
                      <a:pt x="72" y="73"/>
                      <a:pt x="70" y="71"/>
                    </a:cubicBezTo>
                    <a:cubicBezTo>
                      <a:pt x="67" y="66"/>
                      <a:pt x="63" y="62"/>
                      <a:pt x="61" y="57"/>
                    </a:cubicBezTo>
                    <a:cubicBezTo>
                      <a:pt x="59" y="55"/>
                      <a:pt x="56" y="55"/>
                      <a:pt x="54" y="54"/>
                    </a:cubicBezTo>
                    <a:cubicBezTo>
                      <a:pt x="52" y="52"/>
                      <a:pt x="49" y="51"/>
                      <a:pt x="50" y="48"/>
                    </a:cubicBezTo>
                    <a:cubicBezTo>
                      <a:pt x="52" y="45"/>
                      <a:pt x="48" y="40"/>
                      <a:pt x="44" y="39"/>
                    </a:cubicBezTo>
                    <a:cubicBezTo>
                      <a:pt x="38" y="37"/>
                      <a:pt x="32" y="35"/>
                      <a:pt x="27" y="31"/>
                    </a:cubicBezTo>
                    <a:cubicBezTo>
                      <a:pt x="24" y="29"/>
                      <a:pt x="21" y="27"/>
                      <a:pt x="18" y="24"/>
                    </a:cubicBezTo>
                    <a:cubicBezTo>
                      <a:pt x="17" y="22"/>
                      <a:pt x="15" y="21"/>
                      <a:pt x="14" y="18"/>
                    </a:cubicBezTo>
                    <a:cubicBezTo>
                      <a:pt x="11" y="14"/>
                      <a:pt x="7" y="9"/>
                      <a:pt x="3" y="6"/>
                    </a:cubicBezTo>
                    <a:cubicBezTo>
                      <a:pt x="1" y="5"/>
                      <a:pt x="0" y="4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3D2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3" name="Freeform 585">
                <a:extLst>
                  <a:ext uri="{FF2B5EF4-FFF2-40B4-BE49-F238E27FC236}">
                    <a16:creationId xmlns:a16="http://schemas.microsoft.com/office/drawing/2014/main" id="{EE9572F4-38E8-A12E-BF70-6C0A4C3066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9" y="2032"/>
                <a:ext cx="69" cy="64"/>
              </a:xfrm>
              <a:custGeom>
                <a:avLst/>
                <a:gdLst>
                  <a:gd name="T0" fmla="*/ 0 w 29"/>
                  <a:gd name="T1" fmla="*/ 5 h 27"/>
                  <a:gd name="T2" fmla="*/ 13 w 29"/>
                  <a:gd name="T3" fmla="*/ 0 h 27"/>
                  <a:gd name="T4" fmla="*/ 17 w 29"/>
                  <a:gd name="T5" fmla="*/ 1 h 27"/>
                  <a:gd name="T6" fmla="*/ 25 w 29"/>
                  <a:gd name="T7" fmla="*/ 21 h 27"/>
                  <a:gd name="T8" fmla="*/ 13 w 29"/>
                  <a:gd name="T9" fmla="*/ 25 h 27"/>
                  <a:gd name="T10" fmla="*/ 3 w 29"/>
                  <a:gd name="T11" fmla="*/ 12 h 27"/>
                  <a:gd name="T12" fmla="*/ 0 w 29"/>
                  <a:gd name="T13" fmla="*/ 7 h 27"/>
                  <a:gd name="T14" fmla="*/ 0 w 29"/>
                  <a:gd name="T15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27">
                    <a:moveTo>
                      <a:pt x="0" y="5"/>
                    </a:moveTo>
                    <a:cubicBezTo>
                      <a:pt x="4" y="3"/>
                      <a:pt x="8" y="0"/>
                      <a:pt x="13" y="0"/>
                    </a:cubicBezTo>
                    <a:cubicBezTo>
                      <a:pt x="15" y="0"/>
                      <a:pt x="16" y="0"/>
                      <a:pt x="17" y="1"/>
                    </a:cubicBezTo>
                    <a:cubicBezTo>
                      <a:pt x="24" y="5"/>
                      <a:pt x="29" y="13"/>
                      <a:pt x="25" y="21"/>
                    </a:cubicBezTo>
                    <a:cubicBezTo>
                      <a:pt x="22" y="25"/>
                      <a:pt x="17" y="27"/>
                      <a:pt x="13" y="25"/>
                    </a:cubicBezTo>
                    <a:cubicBezTo>
                      <a:pt x="8" y="22"/>
                      <a:pt x="5" y="17"/>
                      <a:pt x="3" y="12"/>
                    </a:cubicBezTo>
                    <a:cubicBezTo>
                      <a:pt x="2" y="10"/>
                      <a:pt x="2" y="8"/>
                      <a:pt x="0" y="7"/>
                    </a:cubicBezTo>
                    <a:cubicBezTo>
                      <a:pt x="0" y="7"/>
                      <a:pt x="0" y="6"/>
                      <a:pt x="0" y="5"/>
                    </a:cubicBezTo>
                    <a:close/>
                  </a:path>
                </a:pathLst>
              </a:custGeom>
              <a:solidFill>
                <a:srgbClr val="F9D7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4" name="Freeform 586">
                <a:extLst>
                  <a:ext uri="{FF2B5EF4-FFF2-40B4-BE49-F238E27FC236}">
                    <a16:creationId xmlns:a16="http://schemas.microsoft.com/office/drawing/2014/main" id="{2CE2A1FE-9F95-3932-F355-F184D83437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2" y="2342"/>
                <a:ext cx="62" cy="59"/>
              </a:xfrm>
              <a:custGeom>
                <a:avLst/>
                <a:gdLst>
                  <a:gd name="T0" fmla="*/ 18 w 26"/>
                  <a:gd name="T1" fmla="*/ 23 h 25"/>
                  <a:gd name="T2" fmla="*/ 1 w 26"/>
                  <a:gd name="T3" fmla="*/ 11 h 25"/>
                  <a:gd name="T4" fmla="*/ 0 w 26"/>
                  <a:gd name="T5" fmla="*/ 6 h 25"/>
                  <a:gd name="T6" fmla="*/ 2 w 26"/>
                  <a:gd name="T7" fmla="*/ 1 h 25"/>
                  <a:gd name="T8" fmla="*/ 6 w 26"/>
                  <a:gd name="T9" fmla="*/ 3 h 25"/>
                  <a:gd name="T10" fmla="*/ 16 w 26"/>
                  <a:gd name="T11" fmla="*/ 9 h 25"/>
                  <a:gd name="T12" fmla="*/ 22 w 26"/>
                  <a:gd name="T13" fmla="*/ 14 h 25"/>
                  <a:gd name="T14" fmla="*/ 25 w 26"/>
                  <a:gd name="T15" fmla="*/ 17 h 25"/>
                  <a:gd name="T16" fmla="*/ 24 w 26"/>
                  <a:gd name="T17" fmla="*/ 23 h 25"/>
                  <a:gd name="T18" fmla="*/ 18 w 26"/>
                  <a:gd name="T19" fmla="*/ 2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5">
                    <a:moveTo>
                      <a:pt x="18" y="23"/>
                    </a:moveTo>
                    <a:cubicBezTo>
                      <a:pt x="13" y="18"/>
                      <a:pt x="8" y="13"/>
                      <a:pt x="1" y="11"/>
                    </a:cubicBezTo>
                    <a:cubicBezTo>
                      <a:pt x="0" y="10"/>
                      <a:pt x="0" y="8"/>
                      <a:pt x="0" y="6"/>
                    </a:cubicBezTo>
                    <a:cubicBezTo>
                      <a:pt x="0" y="4"/>
                      <a:pt x="0" y="2"/>
                      <a:pt x="2" y="1"/>
                    </a:cubicBezTo>
                    <a:cubicBezTo>
                      <a:pt x="4" y="0"/>
                      <a:pt x="4" y="2"/>
                      <a:pt x="6" y="3"/>
                    </a:cubicBezTo>
                    <a:cubicBezTo>
                      <a:pt x="9" y="4"/>
                      <a:pt x="11" y="9"/>
                      <a:pt x="16" y="9"/>
                    </a:cubicBezTo>
                    <a:cubicBezTo>
                      <a:pt x="18" y="9"/>
                      <a:pt x="20" y="12"/>
                      <a:pt x="22" y="14"/>
                    </a:cubicBezTo>
                    <a:cubicBezTo>
                      <a:pt x="23" y="16"/>
                      <a:pt x="24" y="16"/>
                      <a:pt x="25" y="17"/>
                    </a:cubicBezTo>
                    <a:cubicBezTo>
                      <a:pt x="26" y="19"/>
                      <a:pt x="25" y="21"/>
                      <a:pt x="24" y="23"/>
                    </a:cubicBezTo>
                    <a:cubicBezTo>
                      <a:pt x="22" y="25"/>
                      <a:pt x="20" y="24"/>
                      <a:pt x="18" y="23"/>
                    </a:cubicBezTo>
                    <a:close/>
                  </a:path>
                </a:pathLst>
              </a:custGeom>
              <a:solidFill>
                <a:srgbClr val="2825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5" name="Freeform 587">
                <a:extLst>
                  <a:ext uri="{FF2B5EF4-FFF2-40B4-BE49-F238E27FC236}">
                    <a16:creationId xmlns:a16="http://schemas.microsoft.com/office/drawing/2014/main" id="{9C713FF8-5078-1808-4DFC-76EA3CEF6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1899"/>
                <a:ext cx="62" cy="67"/>
              </a:xfrm>
              <a:custGeom>
                <a:avLst/>
                <a:gdLst>
                  <a:gd name="T0" fmla="*/ 25 w 26"/>
                  <a:gd name="T1" fmla="*/ 2 h 28"/>
                  <a:gd name="T2" fmla="*/ 26 w 26"/>
                  <a:gd name="T3" fmla="*/ 3 h 28"/>
                  <a:gd name="T4" fmla="*/ 26 w 26"/>
                  <a:gd name="T5" fmla="*/ 5 h 28"/>
                  <a:gd name="T6" fmla="*/ 18 w 26"/>
                  <a:gd name="T7" fmla="*/ 12 h 28"/>
                  <a:gd name="T8" fmla="*/ 11 w 26"/>
                  <a:gd name="T9" fmla="*/ 20 h 28"/>
                  <a:gd name="T10" fmla="*/ 12 w 26"/>
                  <a:gd name="T11" fmla="*/ 23 h 28"/>
                  <a:gd name="T12" fmla="*/ 9 w 26"/>
                  <a:gd name="T13" fmla="*/ 28 h 28"/>
                  <a:gd name="T14" fmla="*/ 3 w 26"/>
                  <a:gd name="T15" fmla="*/ 28 h 28"/>
                  <a:gd name="T16" fmla="*/ 2 w 26"/>
                  <a:gd name="T17" fmla="*/ 28 h 28"/>
                  <a:gd name="T18" fmla="*/ 2 w 26"/>
                  <a:gd name="T19" fmla="*/ 20 h 28"/>
                  <a:gd name="T20" fmla="*/ 6 w 26"/>
                  <a:gd name="T21" fmla="*/ 16 h 28"/>
                  <a:gd name="T22" fmla="*/ 7 w 26"/>
                  <a:gd name="T23" fmla="*/ 12 h 28"/>
                  <a:gd name="T24" fmla="*/ 9 w 26"/>
                  <a:gd name="T25" fmla="*/ 11 h 28"/>
                  <a:gd name="T26" fmla="*/ 11 w 26"/>
                  <a:gd name="T27" fmla="*/ 10 h 28"/>
                  <a:gd name="T28" fmla="*/ 17 w 26"/>
                  <a:gd name="T29" fmla="*/ 10 h 28"/>
                  <a:gd name="T30" fmla="*/ 14 w 26"/>
                  <a:gd name="T31" fmla="*/ 6 h 28"/>
                  <a:gd name="T32" fmla="*/ 20 w 26"/>
                  <a:gd name="T33" fmla="*/ 3 h 28"/>
                  <a:gd name="T34" fmla="*/ 25 w 26"/>
                  <a:gd name="T35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28">
                    <a:moveTo>
                      <a:pt x="25" y="2"/>
                    </a:moveTo>
                    <a:cubicBezTo>
                      <a:pt x="25" y="2"/>
                      <a:pt x="26" y="3"/>
                      <a:pt x="26" y="3"/>
                    </a:cubicBezTo>
                    <a:cubicBezTo>
                      <a:pt x="26" y="3"/>
                      <a:pt x="26" y="4"/>
                      <a:pt x="26" y="5"/>
                    </a:cubicBezTo>
                    <a:cubicBezTo>
                      <a:pt x="22" y="6"/>
                      <a:pt x="21" y="11"/>
                      <a:pt x="18" y="12"/>
                    </a:cubicBezTo>
                    <a:cubicBezTo>
                      <a:pt x="14" y="14"/>
                      <a:pt x="14" y="18"/>
                      <a:pt x="11" y="20"/>
                    </a:cubicBezTo>
                    <a:cubicBezTo>
                      <a:pt x="11" y="20"/>
                      <a:pt x="8" y="21"/>
                      <a:pt x="12" y="23"/>
                    </a:cubicBezTo>
                    <a:cubicBezTo>
                      <a:pt x="13" y="24"/>
                      <a:pt x="12" y="27"/>
                      <a:pt x="9" y="28"/>
                    </a:cubicBezTo>
                    <a:cubicBezTo>
                      <a:pt x="7" y="28"/>
                      <a:pt x="5" y="28"/>
                      <a:pt x="3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1" y="25"/>
                      <a:pt x="0" y="23"/>
                      <a:pt x="2" y="20"/>
                    </a:cubicBezTo>
                    <a:cubicBezTo>
                      <a:pt x="3" y="19"/>
                      <a:pt x="3" y="17"/>
                      <a:pt x="6" y="16"/>
                    </a:cubicBezTo>
                    <a:cubicBezTo>
                      <a:pt x="6" y="16"/>
                      <a:pt x="7" y="14"/>
                      <a:pt x="7" y="12"/>
                    </a:cubicBezTo>
                    <a:cubicBezTo>
                      <a:pt x="6" y="11"/>
                      <a:pt x="7" y="9"/>
                      <a:pt x="9" y="11"/>
                    </a:cubicBezTo>
                    <a:cubicBezTo>
                      <a:pt x="10" y="12"/>
                      <a:pt x="11" y="11"/>
                      <a:pt x="11" y="10"/>
                    </a:cubicBezTo>
                    <a:cubicBezTo>
                      <a:pt x="13" y="8"/>
                      <a:pt x="14" y="8"/>
                      <a:pt x="17" y="10"/>
                    </a:cubicBezTo>
                    <a:cubicBezTo>
                      <a:pt x="16" y="8"/>
                      <a:pt x="15" y="7"/>
                      <a:pt x="14" y="6"/>
                    </a:cubicBezTo>
                    <a:cubicBezTo>
                      <a:pt x="16" y="6"/>
                      <a:pt x="18" y="5"/>
                      <a:pt x="20" y="3"/>
                    </a:cubicBezTo>
                    <a:cubicBezTo>
                      <a:pt x="21" y="1"/>
                      <a:pt x="23" y="0"/>
                      <a:pt x="25" y="2"/>
                    </a:cubicBezTo>
                    <a:close/>
                  </a:path>
                </a:pathLst>
              </a:custGeom>
              <a:solidFill>
                <a:srgbClr val="D37C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6" name="Freeform 588">
                <a:extLst>
                  <a:ext uri="{FF2B5EF4-FFF2-40B4-BE49-F238E27FC236}">
                    <a16:creationId xmlns:a16="http://schemas.microsoft.com/office/drawing/2014/main" id="{F9C7D7D0-4DCF-6D86-7FBC-43B820D84C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2224"/>
                <a:ext cx="45" cy="118"/>
              </a:xfrm>
              <a:custGeom>
                <a:avLst/>
                <a:gdLst>
                  <a:gd name="T0" fmla="*/ 0 w 19"/>
                  <a:gd name="T1" fmla="*/ 2 h 50"/>
                  <a:gd name="T2" fmla="*/ 1 w 19"/>
                  <a:gd name="T3" fmla="*/ 0 h 50"/>
                  <a:gd name="T4" fmla="*/ 4 w 19"/>
                  <a:gd name="T5" fmla="*/ 6 h 50"/>
                  <a:gd name="T6" fmla="*/ 6 w 19"/>
                  <a:gd name="T7" fmla="*/ 8 h 50"/>
                  <a:gd name="T8" fmla="*/ 7 w 19"/>
                  <a:gd name="T9" fmla="*/ 10 h 50"/>
                  <a:gd name="T10" fmla="*/ 7 w 19"/>
                  <a:gd name="T11" fmla="*/ 23 h 50"/>
                  <a:gd name="T12" fmla="*/ 8 w 19"/>
                  <a:gd name="T13" fmla="*/ 30 h 50"/>
                  <a:gd name="T14" fmla="*/ 14 w 19"/>
                  <a:gd name="T15" fmla="*/ 39 h 50"/>
                  <a:gd name="T16" fmla="*/ 13 w 19"/>
                  <a:gd name="T17" fmla="*/ 19 h 50"/>
                  <a:gd name="T18" fmla="*/ 13 w 19"/>
                  <a:gd name="T19" fmla="*/ 12 h 50"/>
                  <a:gd name="T20" fmla="*/ 16 w 19"/>
                  <a:gd name="T21" fmla="*/ 20 h 50"/>
                  <a:gd name="T22" fmla="*/ 19 w 19"/>
                  <a:gd name="T23" fmla="*/ 49 h 50"/>
                  <a:gd name="T24" fmla="*/ 17 w 19"/>
                  <a:gd name="T25" fmla="*/ 49 h 50"/>
                  <a:gd name="T26" fmla="*/ 13 w 19"/>
                  <a:gd name="T27" fmla="*/ 49 h 50"/>
                  <a:gd name="T28" fmla="*/ 7 w 19"/>
                  <a:gd name="T29" fmla="*/ 35 h 50"/>
                  <a:gd name="T30" fmla="*/ 6 w 19"/>
                  <a:gd name="T31" fmla="*/ 32 h 50"/>
                  <a:gd name="T32" fmla="*/ 5 w 19"/>
                  <a:gd name="T33" fmla="*/ 27 h 50"/>
                  <a:gd name="T34" fmla="*/ 1 w 19"/>
                  <a:gd name="T35" fmla="*/ 5 h 50"/>
                  <a:gd name="T36" fmla="*/ 0 w 19"/>
                  <a:gd name="T37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" h="50">
                    <a:moveTo>
                      <a:pt x="0" y="2"/>
                    </a:moveTo>
                    <a:cubicBezTo>
                      <a:pt x="1" y="2"/>
                      <a:pt x="1" y="1"/>
                      <a:pt x="1" y="0"/>
                    </a:cubicBezTo>
                    <a:cubicBezTo>
                      <a:pt x="2" y="2"/>
                      <a:pt x="4" y="3"/>
                      <a:pt x="4" y="6"/>
                    </a:cubicBezTo>
                    <a:cubicBezTo>
                      <a:pt x="4" y="7"/>
                      <a:pt x="4" y="9"/>
                      <a:pt x="6" y="8"/>
                    </a:cubicBezTo>
                    <a:cubicBezTo>
                      <a:pt x="6" y="8"/>
                      <a:pt x="7" y="10"/>
                      <a:pt x="7" y="10"/>
                    </a:cubicBezTo>
                    <a:cubicBezTo>
                      <a:pt x="6" y="14"/>
                      <a:pt x="9" y="18"/>
                      <a:pt x="7" y="23"/>
                    </a:cubicBezTo>
                    <a:cubicBezTo>
                      <a:pt x="7" y="25"/>
                      <a:pt x="11" y="27"/>
                      <a:pt x="8" y="30"/>
                    </a:cubicBezTo>
                    <a:cubicBezTo>
                      <a:pt x="15" y="30"/>
                      <a:pt x="10" y="38"/>
                      <a:pt x="14" y="39"/>
                    </a:cubicBezTo>
                    <a:cubicBezTo>
                      <a:pt x="16" y="32"/>
                      <a:pt x="15" y="26"/>
                      <a:pt x="13" y="19"/>
                    </a:cubicBezTo>
                    <a:cubicBezTo>
                      <a:pt x="12" y="17"/>
                      <a:pt x="12" y="14"/>
                      <a:pt x="13" y="12"/>
                    </a:cubicBezTo>
                    <a:cubicBezTo>
                      <a:pt x="14" y="15"/>
                      <a:pt x="15" y="18"/>
                      <a:pt x="16" y="20"/>
                    </a:cubicBezTo>
                    <a:cubicBezTo>
                      <a:pt x="17" y="30"/>
                      <a:pt x="14" y="40"/>
                      <a:pt x="19" y="49"/>
                    </a:cubicBezTo>
                    <a:cubicBezTo>
                      <a:pt x="19" y="50"/>
                      <a:pt x="18" y="50"/>
                      <a:pt x="17" y="49"/>
                    </a:cubicBezTo>
                    <a:cubicBezTo>
                      <a:pt x="16" y="50"/>
                      <a:pt x="15" y="48"/>
                      <a:pt x="13" y="49"/>
                    </a:cubicBezTo>
                    <a:cubicBezTo>
                      <a:pt x="9" y="46"/>
                      <a:pt x="9" y="40"/>
                      <a:pt x="7" y="35"/>
                    </a:cubicBezTo>
                    <a:cubicBezTo>
                      <a:pt x="7" y="34"/>
                      <a:pt x="7" y="33"/>
                      <a:pt x="6" y="32"/>
                    </a:cubicBezTo>
                    <a:cubicBezTo>
                      <a:pt x="6" y="30"/>
                      <a:pt x="6" y="28"/>
                      <a:pt x="5" y="27"/>
                    </a:cubicBezTo>
                    <a:cubicBezTo>
                      <a:pt x="4" y="20"/>
                      <a:pt x="4" y="12"/>
                      <a:pt x="1" y="5"/>
                    </a:cubicBezTo>
                    <a:cubicBezTo>
                      <a:pt x="0" y="4"/>
                      <a:pt x="0" y="3"/>
                      <a:pt x="0" y="2"/>
                    </a:cubicBezTo>
                    <a:close/>
                  </a:path>
                </a:pathLst>
              </a:custGeom>
              <a:solidFill>
                <a:srgbClr val="3630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7" name="Freeform 589">
                <a:extLst>
                  <a:ext uri="{FF2B5EF4-FFF2-40B4-BE49-F238E27FC236}">
                    <a16:creationId xmlns:a16="http://schemas.microsoft.com/office/drawing/2014/main" id="{F5FA3403-102D-EFE3-6D29-B5756C48E6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6" y="2008"/>
                <a:ext cx="26" cy="52"/>
              </a:xfrm>
              <a:custGeom>
                <a:avLst/>
                <a:gdLst>
                  <a:gd name="T0" fmla="*/ 8 w 11"/>
                  <a:gd name="T1" fmla="*/ 18 h 22"/>
                  <a:gd name="T2" fmla="*/ 2 w 11"/>
                  <a:gd name="T3" fmla="*/ 19 h 22"/>
                  <a:gd name="T4" fmla="*/ 0 w 11"/>
                  <a:gd name="T5" fmla="*/ 17 h 22"/>
                  <a:gd name="T6" fmla="*/ 1 w 11"/>
                  <a:gd name="T7" fmla="*/ 13 h 22"/>
                  <a:gd name="T8" fmla="*/ 3 w 11"/>
                  <a:gd name="T9" fmla="*/ 9 h 22"/>
                  <a:gd name="T10" fmla="*/ 1 w 11"/>
                  <a:gd name="T11" fmla="*/ 4 h 22"/>
                  <a:gd name="T12" fmla="*/ 10 w 11"/>
                  <a:gd name="T13" fmla="*/ 2 h 22"/>
                  <a:gd name="T14" fmla="*/ 9 w 11"/>
                  <a:gd name="T15" fmla="*/ 6 h 22"/>
                  <a:gd name="T16" fmla="*/ 4 w 11"/>
                  <a:gd name="T17" fmla="*/ 10 h 22"/>
                  <a:gd name="T18" fmla="*/ 9 w 11"/>
                  <a:gd name="T19" fmla="*/ 13 h 22"/>
                  <a:gd name="T20" fmla="*/ 5 w 11"/>
                  <a:gd name="T21" fmla="*/ 18 h 22"/>
                  <a:gd name="T22" fmla="*/ 8 w 11"/>
                  <a:gd name="T23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" h="22">
                    <a:moveTo>
                      <a:pt x="8" y="18"/>
                    </a:moveTo>
                    <a:cubicBezTo>
                      <a:pt x="6" y="21"/>
                      <a:pt x="4" y="22"/>
                      <a:pt x="2" y="19"/>
                    </a:cubicBezTo>
                    <a:cubicBezTo>
                      <a:pt x="0" y="18"/>
                      <a:pt x="0" y="18"/>
                      <a:pt x="0" y="17"/>
                    </a:cubicBezTo>
                    <a:cubicBezTo>
                      <a:pt x="1" y="16"/>
                      <a:pt x="2" y="15"/>
                      <a:pt x="1" y="13"/>
                    </a:cubicBezTo>
                    <a:cubicBezTo>
                      <a:pt x="0" y="11"/>
                      <a:pt x="0" y="8"/>
                      <a:pt x="3" y="9"/>
                    </a:cubicBezTo>
                    <a:cubicBezTo>
                      <a:pt x="0" y="9"/>
                      <a:pt x="0" y="5"/>
                      <a:pt x="1" y="4"/>
                    </a:cubicBezTo>
                    <a:cubicBezTo>
                      <a:pt x="2" y="0"/>
                      <a:pt x="7" y="4"/>
                      <a:pt x="10" y="2"/>
                    </a:cubicBezTo>
                    <a:cubicBezTo>
                      <a:pt x="7" y="3"/>
                      <a:pt x="8" y="6"/>
                      <a:pt x="9" y="6"/>
                    </a:cubicBezTo>
                    <a:cubicBezTo>
                      <a:pt x="11" y="13"/>
                      <a:pt x="6" y="10"/>
                      <a:pt x="4" y="10"/>
                    </a:cubicBezTo>
                    <a:cubicBezTo>
                      <a:pt x="5" y="13"/>
                      <a:pt x="7" y="11"/>
                      <a:pt x="9" y="13"/>
                    </a:cubicBezTo>
                    <a:cubicBezTo>
                      <a:pt x="6" y="13"/>
                      <a:pt x="9" y="18"/>
                      <a:pt x="5" y="18"/>
                    </a:cubicBezTo>
                    <a:cubicBezTo>
                      <a:pt x="6" y="18"/>
                      <a:pt x="7" y="18"/>
                      <a:pt x="8" y="18"/>
                    </a:cubicBezTo>
                    <a:close/>
                  </a:path>
                </a:pathLst>
              </a:custGeom>
              <a:solidFill>
                <a:srgbClr val="D17F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8" name="Freeform 590">
                <a:extLst>
                  <a:ext uri="{FF2B5EF4-FFF2-40B4-BE49-F238E27FC236}">
                    <a16:creationId xmlns:a16="http://schemas.microsoft.com/office/drawing/2014/main" id="{39D56295-216B-E188-8A01-D80A7C2582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8" y="1866"/>
                <a:ext cx="61" cy="66"/>
              </a:xfrm>
              <a:custGeom>
                <a:avLst/>
                <a:gdLst>
                  <a:gd name="T0" fmla="*/ 17 w 26"/>
                  <a:gd name="T1" fmla="*/ 28 h 28"/>
                  <a:gd name="T2" fmla="*/ 16 w 26"/>
                  <a:gd name="T3" fmla="*/ 22 h 28"/>
                  <a:gd name="T4" fmla="*/ 16 w 26"/>
                  <a:gd name="T5" fmla="*/ 21 h 28"/>
                  <a:gd name="T6" fmla="*/ 5 w 26"/>
                  <a:gd name="T7" fmla="*/ 17 h 28"/>
                  <a:gd name="T8" fmla="*/ 1 w 26"/>
                  <a:gd name="T9" fmla="*/ 18 h 28"/>
                  <a:gd name="T10" fmla="*/ 1 w 26"/>
                  <a:gd name="T11" fmla="*/ 17 h 28"/>
                  <a:gd name="T12" fmla="*/ 24 w 26"/>
                  <a:gd name="T13" fmla="*/ 0 h 28"/>
                  <a:gd name="T14" fmla="*/ 26 w 26"/>
                  <a:gd name="T15" fmla="*/ 0 h 28"/>
                  <a:gd name="T16" fmla="*/ 19 w 26"/>
                  <a:gd name="T17" fmla="*/ 6 h 28"/>
                  <a:gd name="T18" fmla="*/ 17 w 26"/>
                  <a:gd name="T19" fmla="*/ 17 h 28"/>
                  <a:gd name="T20" fmla="*/ 17 w 26"/>
                  <a:gd name="T2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" h="28">
                    <a:moveTo>
                      <a:pt x="17" y="28"/>
                    </a:moveTo>
                    <a:cubicBezTo>
                      <a:pt x="15" y="26"/>
                      <a:pt x="16" y="24"/>
                      <a:pt x="16" y="22"/>
                    </a:cubicBezTo>
                    <a:cubicBezTo>
                      <a:pt x="15" y="21"/>
                      <a:pt x="16" y="22"/>
                      <a:pt x="16" y="21"/>
                    </a:cubicBezTo>
                    <a:cubicBezTo>
                      <a:pt x="12" y="14"/>
                      <a:pt x="12" y="14"/>
                      <a:pt x="5" y="17"/>
                    </a:cubicBezTo>
                    <a:cubicBezTo>
                      <a:pt x="4" y="18"/>
                      <a:pt x="3" y="19"/>
                      <a:pt x="1" y="18"/>
                    </a:cubicBezTo>
                    <a:cubicBezTo>
                      <a:pt x="1" y="18"/>
                      <a:pt x="0" y="17"/>
                      <a:pt x="1" y="17"/>
                    </a:cubicBezTo>
                    <a:cubicBezTo>
                      <a:pt x="8" y="11"/>
                      <a:pt x="15" y="5"/>
                      <a:pt x="24" y="0"/>
                    </a:cubicBezTo>
                    <a:cubicBezTo>
                      <a:pt x="24" y="0"/>
                      <a:pt x="25" y="0"/>
                      <a:pt x="26" y="0"/>
                    </a:cubicBezTo>
                    <a:cubicBezTo>
                      <a:pt x="24" y="2"/>
                      <a:pt x="22" y="4"/>
                      <a:pt x="19" y="6"/>
                    </a:cubicBezTo>
                    <a:cubicBezTo>
                      <a:pt x="16" y="9"/>
                      <a:pt x="15" y="13"/>
                      <a:pt x="17" y="17"/>
                    </a:cubicBezTo>
                    <a:cubicBezTo>
                      <a:pt x="16" y="20"/>
                      <a:pt x="20" y="24"/>
                      <a:pt x="17" y="28"/>
                    </a:cubicBezTo>
                    <a:close/>
                  </a:path>
                </a:pathLst>
              </a:custGeom>
              <a:solidFill>
                <a:srgbClr val="A07E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9" name="Freeform 591">
                <a:extLst>
                  <a:ext uri="{FF2B5EF4-FFF2-40B4-BE49-F238E27FC236}">
                    <a16:creationId xmlns:a16="http://schemas.microsoft.com/office/drawing/2014/main" id="{38CF0CCA-5C48-A791-A6C4-5403CAA59A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3" y="1963"/>
                <a:ext cx="31" cy="40"/>
              </a:xfrm>
              <a:custGeom>
                <a:avLst/>
                <a:gdLst>
                  <a:gd name="T0" fmla="*/ 0 w 13"/>
                  <a:gd name="T1" fmla="*/ 16 h 17"/>
                  <a:gd name="T2" fmla="*/ 3 w 13"/>
                  <a:gd name="T3" fmla="*/ 2 h 17"/>
                  <a:gd name="T4" fmla="*/ 6 w 13"/>
                  <a:gd name="T5" fmla="*/ 1 h 17"/>
                  <a:gd name="T6" fmla="*/ 6 w 13"/>
                  <a:gd name="T7" fmla="*/ 1 h 17"/>
                  <a:gd name="T8" fmla="*/ 12 w 13"/>
                  <a:gd name="T9" fmla="*/ 2 h 17"/>
                  <a:gd name="T10" fmla="*/ 11 w 13"/>
                  <a:gd name="T11" fmla="*/ 4 h 17"/>
                  <a:gd name="T12" fmla="*/ 8 w 13"/>
                  <a:gd name="T13" fmla="*/ 13 h 17"/>
                  <a:gd name="T14" fmla="*/ 3 w 13"/>
                  <a:gd name="T15" fmla="*/ 16 h 17"/>
                  <a:gd name="T16" fmla="*/ 0 w 13"/>
                  <a:gd name="T17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7">
                    <a:moveTo>
                      <a:pt x="0" y="16"/>
                    </a:moveTo>
                    <a:cubicBezTo>
                      <a:pt x="1" y="11"/>
                      <a:pt x="3" y="7"/>
                      <a:pt x="3" y="2"/>
                    </a:cubicBezTo>
                    <a:cubicBezTo>
                      <a:pt x="4" y="1"/>
                      <a:pt x="4" y="0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8" y="3"/>
                      <a:pt x="10" y="1"/>
                      <a:pt x="12" y="2"/>
                    </a:cubicBezTo>
                    <a:cubicBezTo>
                      <a:pt x="13" y="4"/>
                      <a:pt x="10" y="2"/>
                      <a:pt x="11" y="4"/>
                    </a:cubicBezTo>
                    <a:cubicBezTo>
                      <a:pt x="12" y="8"/>
                      <a:pt x="9" y="10"/>
                      <a:pt x="8" y="13"/>
                    </a:cubicBezTo>
                    <a:cubicBezTo>
                      <a:pt x="7" y="16"/>
                      <a:pt x="4" y="14"/>
                      <a:pt x="3" y="16"/>
                    </a:cubicBezTo>
                    <a:cubicBezTo>
                      <a:pt x="2" y="17"/>
                      <a:pt x="1" y="17"/>
                      <a:pt x="0" y="16"/>
                    </a:cubicBezTo>
                    <a:close/>
                  </a:path>
                </a:pathLst>
              </a:custGeom>
              <a:solidFill>
                <a:srgbClr val="D27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0" name="Freeform 592">
                <a:extLst>
                  <a:ext uri="{FF2B5EF4-FFF2-40B4-BE49-F238E27FC236}">
                    <a16:creationId xmlns:a16="http://schemas.microsoft.com/office/drawing/2014/main" id="{BBABC9F1-368A-02D5-5EFD-1918F0E93B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2307"/>
                <a:ext cx="36" cy="28"/>
              </a:xfrm>
              <a:custGeom>
                <a:avLst/>
                <a:gdLst>
                  <a:gd name="T0" fmla="*/ 8 w 15"/>
                  <a:gd name="T1" fmla="*/ 0 h 12"/>
                  <a:gd name="T2" fmla="*/ 8 w 15"/>
                  <a:gd name="T3" fmla="*/ 4 h 12"/>
                  <a:gd name="T4" fmla="*/ 13 w 15"/>
                  <a:gd name="T5" fmla="*/ 7 h 12"/>
                  <a:gd name="T6" fmla="*/ 13 w 15"/>
                  <a:gd name="T7" fmla="*/ 11 h 12"/>
                  <a:gd name="T8" fmla="*/ 11 w 15"/>
                  <a:gd name="T9" fmla="*/ 12 h 12"/>
                  <a:gd name="T10" fmla="*/ 8 w 15"/>
                  <a:gd name="T11" fmla="*/ 8 h 12"/>
                  <a:gd name="T12" fmla="*/ 8 w 15"/>
                  <a:gd name="T13" fmla="*/ 7 h 12"/>
                  <a:gd name="T14" fmla="*/ 5 w 15"/>
                  <a:gd name="T15" fmla="*/ 8 h 12"/>
                  <a:gd name="T16" fmla="*/ 2 w 15"/>
                  <a:gd name="T17" fmla="*/ 11 h 12"/>
                  <a:gd name="T18" fmla="*/ 2 w 15"/>
                  <a:gd name="T19" fmla="*/ 8 h 12"/>
                  <a:gd name="T20" fmla="*/ 7 w 15"/>
                  <a:gd name="T21" fmla="*/ 0 h 12"/>
                  <a:gd name="T22" fmla="*/ 8 w 15"/>
                  <a:gd name="T2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" h="12">
                    <a:moveTo>
                      <a:pt x="8" y="0"/>
                    </a:moveTo>
                    <a:cubicBezTo>
                      <a:pt x="12" y="1"/>
                      <a:pt x="10" y="2"/>
                      <a:pt x="8" y="4"/>
                    </a:cubicBezTo>
                    <a:cubicBezTo>
                      <a:pt x="10" y="4"/>
                      <a:pt x="13" y="3"/>
                      <a:pt x="13" y="7"/>
                    </a:cubicBezTo>
                    <a:cubicBezTo>
                      <a:pt x="13" y="8"/>
                      <a:pt x="15" y="9"/>
                      <a:pt x="13" y="11"/>
                    </a:cubicBezTo>
                    <a:cubicBezTo>
                      <a:pt x="13" y="11"/>
                      <a:pt x="11" y="12"/>
                      <a:pt x="11" y="12"/>
                    </a:cubicBezTo>
                    <a:cubicBezTo>
                      <a:pt x="9" y="11"/>
                      <a:pt x="8" y="10"/>
                      <a:pt x="8" y="8"/>
                    </a:cubicBezTo>
                    <a:cubicBezTo>
                      <a:pt x="9" y="7"/>
                      <a:pt x="9" y="7"/>
                      <a:pt x="8" y="7"/>
                    </a:cubicBezTo>
                    <a:cubicBezTo>
                      <a:pt x="7" y="7"/>
                      <a:pt x="5" y="8"/>
                      <a:pt x="5" y="8"/>
                    </a:cubicBezTo>
                    <a:cubicBezTo>
                      <a:pt x="5" y="10"/>
                      <a:pt x="4" y="11"/>
                      <a:pt x="2" y="11"/>
                    </a:cubicBezTo>
                    <a:cubicBezTo>
                      <a:pt x="0" y="10"/>
                      <a:pt x="2" y="8"/>
                      <a:pt x="2" y="8"/>
                    </a:cubicBezTo>
                    <a:cubicBezTo>
                      <a:pt x="1" y="3"/>
                      <a:pt x="4" y="2"/>
                      <a:pt x="7" y="0"/>
                    </a:cubicBezTo>
                    <a:cubicBezTo>
                      <a:pt x="7" y="0"/>
                      <a:pt x="8" y="0"/>
                      <a:pt x="8" y="0"/>
                    </a:cubicBezTo>
                    <a:close/>
                  </a:path>
                </a:pathLst>
              </a:custGeom>
              <a:solidFill>
                <a:srgbClr val="BF4B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1" name="Freeform 593">
                <a:extLst>
                  <a:ext uri="{FF2B5EF4-FFF2-40B4-BE49-F238E27FC236}">
                    <a16:creationId xmlns:a16="http://schemas.microsoft.com/office/drawing/2014/main" id="{4FCAA7EB-5658-664A-8C5E-B7C41719A0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5" y="2375"/>
                <a:ext cx="45" cy="48"/>
              </a:xfrm>
              <a:custGeom>
                <a:avLst/>
                <a:gdLst>
                  <a:gd name="T0" fmla="*/ 0 w 19"/>
                  <a:gd name="T1" fmla="*/ 9 h 20"/>
                  <a:gd name="T2" fmla="*/ 6 w 19"/>
                  <a:gd name="T3" fmla="*/ 8 h 20"/>
                  <a:gd name="T4" fmla="*/ 5 w 19"/>
                  <a:gd name="T5" fmla="*/ 2 h 20"/>
                  <a:gd name="T6" fmla="*/ 4 w 19"/>
                  <a:gd name="T7" fmla="*/ 0 h 20"/>
                  <a:gd name="T8" fmla="*/ 19 w 19"/>
                  <a:gd name="T9" fmla="*/ 13 h 20"/>
                  <a:gd name="T10" fmla="*/ 19 w 19"/>
                  <a:gd name="T11" fmla="*/ 15 h 20"/>
                  <a:gd name="T12" fmla="*/ 18 w 19"/>
                  <a:gd name="T13" fmla="*/ 15 h 20"/>
                  <a:gd name="T14" fmla="*/ 13 w 19"/>
                  <a:gd name="T15" fmla="*/ 11 h 20"/>
                  <a:gd name="T16" fmla="*/ 9 w 19"/>
                  <a:gd name="T17" fmla="*/ 9 h 20"/>
                  <a:gd name="T18" fmla="*/ 10 w 19"/>
                  <a:gd name="T19" fmla="*/ 14 h 20"/>
                  <a:gd name="T20" fmla="*/ 11 w 19"/>
                  <a:gd name="T21" fmla="*/ 20 h 20"/>
                  <a:gd name="T22" fmla="*/ 11 w 19"/>
                  <a:gd name="T23" fmla="*/ 20 h 20"/>
                  <a:gd name="T24" fmla="*/ 7 w 19"/>
                  <a:gd name="T25" fmla="*/ 16 h 20"/>
                  <a:gd name="T26" fmla="*/ 1 w 19"/>
                  <a:gd name="T27" fmla="*/ 12 h 20"/>
                  <a:gd name="T28" fmla="*/ 0 w 19"/>
                  <a:gd name="T29" fmla="*/ 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" h="20">
                    <a:moveTo>
                      <a:pt x="0" y="9"/>
                    </a:moveTo>
                    <a:cubicBezTo>
                      <a:pt x="2" y="9"/>
                      <a:pt x="4" y="11"/>
                      <a:pt x="6" y="8"/>
                    </a:cubicBezTo>
                    <a:cubicBezTo>
                      <a:pt x="7" y="6"/>
                      <a:pt x="7" y="4"/>
                      <a:pt x="5" y="2"/>
                    </a:cubicBezTo>
                    <a:cubicBezTo>
                      <a:pt x="4" y="2"/>
                      <a:pt x="4" y="1"/>
                      <a:pt x="4" y="0"/>
                    </a:cubicBezTo>
                    <a:cubicBezTo>
                      <a:pt x="10" y="3"/>
                      <a:pt x="15" y="8"/>
                      <a:pt x="19" y="13"/>
                    </a:cubicBezTo>
                    <a:cubicBezTo>
                      <a:pt x="19" y="14"/>
                      <a:pt x="19" y="14"/>
                      <a:pt x="19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5" y="15"/>
                      <a:pt x="15" y="12"/>
                      <a:pt x="13" y="11"/>
                    </a:cubicBezTo>
                    <a:cubicBezTo>
                      <a:pt x="12" y="10"/>
                      <a:pt x="11" y="8"/>
                      <a:pt x="9" y="9"/>
                    </a:cubicBezTo>
                    <a:cubicBezTo>
                      <a:pt x="7" y="12"/>
                      <a:pt x="9" y="13"/>
                      <a:pt x="10" y="14"/>
                    </a:cubicBezTo>
                    <a:cubicBezTo>
                      <a:pt x="11" y="16"/>
                      <a:pt x="13" y="17"/>
                      <a:pt x="11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0" y="19"/>
                      <a:pt x="8" y="17"/>
                      <a:pt x="7" y="16"/>
                    </a:cubicBezTo>
                    <a:cubicBezTo>
                      <a:pt x="4" y="16"/>
                      <a:pt x="4" y="12"/>
                      <a:pt x="1" y="12"/>
                    </a:cubicBezTo>
                    <a:cubicBezTo>
                      <a:pt x="1" y="11"/>
                      <a:pt x="1" y="10"/>
                      <a:pt x="0" y="9"/>
                    </a:cubicBezTo>
                    <a:close/>
                  </a:path>
                </a:pathLst>
              </a:custGeom>
              <a:solidFill>
                <a:srgbClr val="30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2" name="Freeform 594">
                <a:extLst>
                  <a:ext uri="{FF2B5EF4-FFF2-40B4-BE49-F238E27FC236}">
                    <a16:creationId xmlns:a16="http://schemas.microsoft.com/office/drawing/2014/main" id="{2E5F4E02-7318-657F-34AF-C73E10F5A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0" y="2108"/>
                <a:ext cx="36" cy="66"/>
              </a:xfrm>
              <a:custGeom>
                <a:avLst/>
                <a:gdLst>
                  <a:gd name="T0" fmla="*/ 0 w 15"/>
                  <a:gd name="T1" fmla="*/ 8 h 28"/>
                  <a:gd name="T2" fmla="*/ 5 w 15"/>
                  <a:gd name="T3" fmla="*/ 5 h 28"/>
                  <a:gd name="T4" fmla="*/ 9 w 15"/>
                  <a:gd name="T5" fmla="*/ 0 h 28"/>
                  <a:gd name="T6" fmla="*/ 9 w 15"/>
                  <a:gd name="T7" fmla="*/ 2 h 28"/>
                  <a:gd name="T8" fmla="*/ 9 w 15"/>
                  <a:gd name="T9" fmla="*/ 17 h 28"/>
                  <a:gd name="T10" fmla="*/ 14 w 15"/>
                  <a:gd name="T11" fmla="*/ 25 h 28"/>
                  <a:gd name="T12" fmla="*/ 14 w 15"/>
                  <a:gd name="T13" fmla="*/ 25 h 28"/>
                  <a:gd name="T14" fmla="*/ 13 w 15"/>
                  <a:gd name="T15" fmla="*/ 28 h 28"/>
                  <a:gd name="T16" fmla="*/ 2 w 15"/>
                  <a:gd name="T17" fmla="*/ 12 h 28"/>
                  <a:gd name="T18" fmla="*/ 0 w 15"/>
                  <a:gd name="T19" fmla="*/ 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28">
                    <a:moveTo>
                      <a:pt x="0" y="8"/>
                    </a:moveTo>
                    <a:cubicBezTo>
                      <a:pt x="3" y="8"/>
                      <a:pt x="4" y="7"/>
                      <a:pt x="5" y="5"/>
                    </a:cubicBezTo>
                    <a:cubicBezTo>
                      <a:pt x="6" y="3"/>
                      <a:pt x="6" y="1"/>
                      <a:pt x="9" y="0"/>
                    </a:cubicBezTo>
                    <a:cubicBezTo>
                      <a:pt x="9" y="1"/>
                      <a:pt x="9" y="1"/>
                      <a:pt x="9" y="2"/>
                    </a:cubicBezTo>
                    <a:cubicBezTo>
                      <a:pt x="4" y="7"/>
                      <a:pt x="5" y="12"/>
                      <a:pt x="9" y="17"/>
                    </a:cubicBezTo>
                    <a:cubicBezTo>
                      <a:pt x="11" y="19"/>
                      <a:pt x="13" y="22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5" y="26"/>
                      <a:pt x="15" y="27"/>
                      <a:pt x="13" y="28"/>
                    </a:cubicBezTo>
                    <a:cubicBezTo>
                      <a:pt x="9" y="22"/>
                      <a:pt x="6" y="17"/>
                      <a:pt x="2" y="12"/>
                    </a:cubicBezTo>
                    <a:cubicBezTo>
                      <a:pt x="1" y="11"/>
                      <a:pt x="0" y="10"/>
                      <a:pt x="0" y="8"/>
                    </a:cubicBezTo>
                    <a:close/>
                  </a:path>
                </a:pathLst>
              </a:custGeom>
              <a:solidFill>
                <a:srgbClr val="B990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3" name="Freeform 595">
                <a:extLst>
                  <a:ext uri="{FF2B5EF4-FFF2-40B4-BE49-F238E27FC236}">
                    <a16:creationId xmlns:a16="http://schemas.microsoft.com/office/drawing/2014/main" id="{E24420EA-39A0-F81F-7C2D-8F59C2422A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8" y="1897"/>
                <a:ext cx="48" cy="21"/>
              </a:xfrm>
              <a:custGeom>
                <a:avLst/>
                <a:gdLst>
                  <a:gd name="T0" fmla="*/ 5 w 20"/>
                  <a:gd name="T1" fmla="*/ 5 h 9"/>
                  <a:gd name="T2" fmla="*/ 11 w 20"/>
                  <a:gd name="T3" fmla="*/ 2 h 9"/>
                  <a:gd name="T4" fmla="*/ 20 w 20"/>
                  <a:gd name="T5" fmla="*/ 9 h 9"/>
                  <a:gd name="T6" fmla="*/ 4 w 20"/>
                  <a:gd name="T7" fmla="*/ 9 h 9"/>
                  <a:gd name="T8" fmla="*/ 0 w 20"/>
                  <a:gd name="T9" fmla="*/ 8 h 9"/>
                  <a:gd name="T10" fmla="*/ 5 w 20"/>
                  <a:gd name="T11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9">
                    <a:moveTo>
                      <a:pt x="5" y="5"/>
                    </a:moveTo>
                    <a:cubicBezTo>
                      <a:pt x="7" y="4"/>
                      <a:pt x="9" y="3"/>
                      <a:pt x="11" y="2"/>
                    </a:cubicBezTo>
                    <a:cubicBezTo>
                      <a:pt x="18" y="0"/>
                      <a:pt x="19" y="1"/>
                      <a:pt x="20" y="9"/>
                    </a:cubicBezTo>
                    <a:cubicBezTo>
                      <a:pt x="14" y="6"/>
                      <a:pt x="9" y="5"/>
                      <a:pt x="4" y="9"/>
                    </a:cubicBezTo>
                    <a:cubicBezTo>
                      <a:pt x="2" y="9"/>
                      <a:pt x="1" y="9"/>
                      <a:pt x="0" y="8"/>
                    </a:cubicBezTo>
                    <a:cubicBezTo>
                      <a:pt x="2" y="7"/>
                      <a:pt x="4" y="6"/>
                      <a:pt x="5" y="5"/>
                    </a:cubicBezTo>
                    <a:close/>
                  </a:path>
                </a:pathLst>
              </a:custGeom>
              <a:solidFill>
                <a:srgbClr val="EBB9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4" name="Freeform 596">
                <a:extLst>
                  <a:ext uri="{FF2B5EF4-FFF2-40B4-BE49-F238E27FC236}">
                    <a16:creationId xmlns:a16="http://schemas.microsoft.com/office/drawing/2014/main" id="{9C47BB67-4740-879A-877B-83F3436B67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1" y="1942"/>
                <a:ext cx="26" cy="26"/>
              </a:xfrm>
              <a:custGeom>
                <a:avLst/>
                <a:gdLst>
                  <a:gd name="T0" fmla="*/ 11 w 11"/>
                  <a:gd name="T1" fmla="*/ 10 h 11"/>
                  <a:gd name="T2" fmla="*/ 8 w 11"/>
                  <a:gd name="T3" fmla="*/ 11 h 11"/>
                  <a:gd name="T4" fmla="*/ 1 w 11"/>
                  <a:gd name="T5" fmla="*/ 6 h 11"/>
                  <a:gd name="T6" fmla="*/ 1 w 11"/>
                  <a:gd name="T7" fmla="*/ 2 h 11"/>
                  <a:gd name="T8" fmla="*/ 4 w 11"/>
                  <a:gd name="T9" fmla="*/ 4 h 11"/>
                  <a:gd name="T10" fmla="*/ 5 w 11"/>
                  <a:gd name="T11" fmla="*/ 5 h 11"/>
                  <a:gd name="T12" fmla="*/ 5 w 11"/>
                  <a:gd name="T13" fmla="*/ 3 h 11"/>
                  <a:gd name="T14" fmla="*/ 6 w 11"/>
                  <a:gd name="T15" fmla="*/ 0 h 11"/>
                  <a:gd name="T16" fmla="*/ 8 w 11"/>
                  <a:gd name="T17" fmla="*/ 1 h 11"/>
                  <a:gd name="T18" fmla="*/ 10 w 11"/>
                  <a:gd name="T19" fmla="*/ 2 h 11"/>
                  <a:gd name="T20" fmla="*/ 11 w 11"/>
                  <a:gd name="T21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1">
                    <a:moveTo>
                      <a:pt x="11" y="10"/>
                    </a:moveTo>
                    <a:cubicBezTo>
                      <a:pt x="10" y="10"/>
                      <a:pt x="9" y="11"/>
                      <a:pt x="8" y="11"/>
                    </a:cubicBezTo>
                    <a:cubicBezTo>
                      <a:pt x="6" y="10"/>
                      <a:pt x="3" y="9"/>
                      <a:pt x="1" y="6"/>
                    </a:cubicBezTo>
                    <a:cubicBezTo>
                      <a:pt x="1" y="5"/>
                      <a:pt x="0" y="3"/>
                      <a:pt x="1" y="2"/>
                    </a:cubicBezTo>
                    <a:cubicBezTo>
                      <a:pt x="3" y="1"/>
                      <a:pt x="3" y="3"/>
                      <a:pt x="4" y="4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5" y="2"/>
                      <a:pt x="5" y="1"/>
                      <a:pt x="6" y="0"/>
                    </a:cubicBezTo>
                    <a:cubicBezTo>
                      <a:pt x="7" y="0"/>
                      <a:pt x="7" y="1"/>
                      <a:pt x="8" y="1"/>
                    </a:cubicBezTo>
                    <a:cubicBezTo>
                      <a:pt x="9" y="2"/>
                      <a:pt x="9" y="2"/>
                      <a:pt x="10" y="2"/>
                    </a:cubicBezTo>
                    <a:cubicBezTo>
                      <a:pt x="10" y="5"/>
                      <a:pt x="11" y="7"/>
                      <a:pt x="11" y="10"/>
                    </a:cubicBezTo>
                    <a:close/>
                  </a:path>
                </a:pathLst>
              </a:custGeom>
              <a:solidFill>
                <a:srgbClr val="A94C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5" name="Freeform 597">
                <a:extLst>
                  <a:ext uri="{FF2B5EF4-FFF2-40B4-BE49-F238E27FC236}">
                    <a16:creationId xmlns:a16="http://schemas.microsoft.com/office/drawing/2014/main" id="{8FC5C9F0-9E37-8A82-24B6-A113AC7BF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1" y="2250"/>
                <a:ext cx="21" cy="38"/>
              </a:xfrm>
              <a:custGeom>
                <a:avLst/>
                <a:gdLst>
                  <a:gd name="T0" fmla="*/ 3 w 9"/>
                  <a:gd name="T1" fmla="*/ 12 h 16"/>
                  <a:gd name="T2" fmla="*/ 2 w 9"/>
                  <a:gd name="T3" fmla="*/ 7 h 16"/>
                  <a:gd name="T4" fmla="*/ 4 w 9"/>
                  <a:gd name="T5" fmla="*/ 0 h 16"/>
                  <a:gd name="T6" fmla="*/ 8 w 9"/>
                  <a:gd name="T7" fmla="*/ 14 h 16"/>
                  <a:gd name="T8" fmla="*/ 5 w 9"/>
                  <a:gd name="T9" fmla="*/ 16 h 16"/>
                  <a:gd name="T10" fmla="*/ 3 w 9"/>
                  <a:gd name="T11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6">
                    <a:moveTo>
                      <a:pt x="3" y="12"/>
                    </a:moveTo>
                    <a:cubicBezTo>
                      <a:pt x="4" y="10"/>
                      <a:pt x="4" y="9"/>
                      <a:pt x="2" y="7"/>
                    </a:cubicBezTo>
                    <a:cubicBezTo>
                      <a:pt x="1" y="4"/>
                      <a:pt x="0" y="2"/>
                      <a:pt x="4" y="0"/>
                    </a:cubicBezTo>
                    <a:cubicBezTo>
                      <a:pt x="7" y="4"/>
                      <a:pt x="7" y="9"/>
                      <a:pt x="8" y="14"/>
                    </a:cubicBezTo>
                    <a:cubicBezTo>
                      <a:pt x="9" y="16"/>
                      <a:pt x="6" y="16"/>
                      <a:pt x="5" y="16"/>
                    </a:cubicBezTo>
                    <a:cubicBezTo>
                      <a:pt x="4" y="15"/>
                      <a:pt x="2" y="14"/>
                      <a:pt x="3" y="12"/>
                    </a:cubicBezTo>
                    <a:close/>
                  </a:path>
                </a:pathLst>
              </a:custGeom>
              <a:solidFill>
                <a:srgbClr val="D26F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6" name="Freeform 598">
                <a:extLst>
                  <a:ext uri="{FF2B5EF4-FFF2-40B4-BE49-F238E27FC236}">
                    <a16:creationId xmlns:a16="http://schemas.microsoft.com/office/drawing/2014/main" id="{CD90ED34-CD5B-3609-9374-434C301D87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4" y="2269"/>
                <a:ext cx="29" cy="57"/>
              </a:xfrm>
              <a:custGeom>
                <a:avLst/>
                <a:gdLst>
                  <a:gd name="T0" fmla="*/ 1 w 12"/>
                  <a:gd name="T1" fmla="*/ 2 h 24"/>
                  <a:gd name="T2" fmla="*/ 4 w 12"/>
                  <a:gd name="T3" fmla="*/ 4 h 24"/>
                  <a:gd name="T4" fmla="*/ 7 w 12"/>
                  <a:gd name="T5" fmla="*/ 15 h 24"/>
                  <a:gd name="T6" fmla="*/ 11 w 12"/>
                  <a:gd name="T7" fmla="*/ 20 h 24"/>
                  <a:gd name="T8" fmla="*/ 12 w 12"/>
                  <a:gd name="T9" fmla="*/ 23 h 24"/>
                  <a:gd name="T10" fmla="*/ 8 w 12"/>
                  <a:gd name="T11" fmla="*/ 23 h 24"/>
                  <a:gd name="T12" fmla="*/ 1 w 12"/>
                  <a:gd name="T13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1" y="2"/>
                    </a:moveTo>
                    <a:cubicBezTo>
                      <a:pt x="4" y="0"/>
                      <a:pt x="4" y="2"/>
                      <a:pt x="4" y="4"/>
                    </a:cubicBezTo>
                    <a:cubicBezTo>
                      <a:pt x="4" y="8"/>
                      <a:pt x="5" y="11"/>
                      <a:pt x="7" y="15"/>
                    </a:cubicBezTo>
                    <a:cubicBezTo>
                      <a:pt x="8" y="17"/>
                      <a:pt x="9" y="19"/>
                      <a:pt x="11" y="20"/>
                    </a:cubicBezTo>
                    <a:cubicBezTo>
                      <a:pt x="9" y="22"/>
                      <a:pt x="11" y="22"/>
                      <a:pt x="12" y="23"/>
                    </a:cubicBezTo>
                    <a:cubicBezTo>
                      <a:pt x="11" y="24"/>
                      <a:pt x="9" y="24"/>
                      <a:pt x="8" y="23"/>
                    </a:cubicBezTo>
                    <a:cubicBezTo>
                      <a:pt x="6" y="16"/>
                      <a:pt x="0" y="10"/>
                      <a:pt x="1" y="2"/>
                    </a:cubicBezTo>
                    <a:close/>
                  </a:path>
                </a:pathLst>
              </a:custGeom>
              <a:solidFill>
                <a:srgbClr val="A08B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7" name="Freeform 599">
                <a:extLst>
                  <a:ext uri="{FF2B5EF4-FFF2-40B4-BE49-F238E27FC236}">
                    <a16:creationId xmlns:a16="http://schemas.microsoft.com/office/drawing/2014/main" id="{8FFEDB20-D60A-8FBC-0091-466BD6B4B1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3" y="2205"/>
                <a:ext cx="38" cy="31"/>
              </a:xfrm>
              <a:custGeom>
                <a:avLst/>
                <a:gdLst>
                  <a:gd name="T0" fmla="*/ 2 w 16"/>
                  <a:gd name="T1" fmla="*/ 0 h 13"/>
                  <a:gd name="T2" fmla="*/ 16 w 16"/>
                  <a:gd name="T3" fmla="*/ 3 h 13"/>
                  <a:gd name="T4" fmla="*/ 7 w 16"/>
                  <a:gd name="T5" fmla="*/ 13 h 13"/>
                  <a:gd name="T6" fmla="*/ 2 w 16"/>
                  <a:gd name="T7" fmla="*/ 3 h 13"/>
                  <a:gd name="T8" fmla="*/ 2 w 16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3">
                    <a:moveTo>
                      <a:pt x="2" y="0"/>
                    </a:moveTo>
                    <a:cubicBezTo>
                      <a:pt x="6" y="3"/>
                      <a:pt x="10" y="5"/>
                      <a:pt x="16" y="3"/>
                    </a:cubicBezTo>
                    <a:cubicBezTo>
                      <a:pt x="9" y="3"/>
                      <a:pt x="7" y="7"/>
                      <a:pt x="7" y="13"/>
                    </a:cubicBezTo>
                    <a:cubicBezTo>
                      <a:pt x="5" y="9"/>
                      <a:pt x="4" y="6"/>
                      <a:pt x="2" y="3"/>
                    </a:cubicBezTo>
                    <a:cubicBezTo>
                      <a:pt x="2" y="2"/>
                      <a:pt x="0" y="1"/>
                      <a:pt x="2" y="0"/>
                    </a:cubicBezTo>
                    <a:close/>
                  </a:path>
                </a:pathLst>
              </a:custGeom>
              <a:solidFill>
                <a:srgbClr val="9D76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8" name="Freeform 600">
                <a:extLst>
                  <a:ext uri="{FF2B5EF4-FFF2-40B4-BE49-F238E27FC236}">
                    <a16:creationId xmlns:a16="http://schemas.microsoft.com/office/drawing/2014/main" id="{4A6D6F4E-99E2-9361-98F7-8E838FEB0A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1" y="2290"/>
                <a:ext cx="23" cy="19"/>
              </a:xfrm>
              <a:custGeom>
                <a:avLst/>
                <a:gdLst>
                  <a:gd name="T0" fmla="*/ 10 w 10"/>
                  <a:gd name="T1" fmla="*/ 7 h 8"/>
                  <a:gd name="T2" fmla="*/ 9 w 10"/>
                  <a:gd name="T3" fmla="*/ 7 h 8"/>
                  <a:gd name="T4" fmla="*/ 4 w 10"/>
                  <a:gd name="T5" fmla="*/ 8 h 8"/>
                  <a:gd name="T6" fmla="*/ 5 w 10"/>
                  <a:gd name="T7" fmla="*/ 0 h 8"/>
                  <a:gd name="T8" fmla="*/ 5 w 10"/>
                  <a:gd name="T9" fmla="*/ 0 h 8"/>
                  <a:gd name="T10" fmla="*/ 10 w 10"/>
                  <a:gd name="T11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8">
                    <a:moveTo>
                      <a:pt x="10" y="7"/>
                    </a:moveTo>
                    <a:cubicBezTo>
                      <a:pt x="10" y="7"/>
                      <a:pt x="9" y="7"/>
                      <a:pt x="9" y="7"/>
                    </a:cubicBezTo>
                    <a:cubicBezTo>
                      <a:pt x="7" y="8"/>
                      <a:pt x="6" y="8"/>
                      <a:pt x="4" y="8"/>
                    </a:cubicBezTo>
                    <a:cubicBezTo>
                      <a:pt x="6" y="6"/>
                      <a:pt x="0" y="2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1"/>
                      <a:pt x="10" y="3"/>
                      <a:pt x="10" y="7"/>
                    </a:cubicBezTo>
                    <a:close/>
                  </a:path>
                </a:pathLst>
              </a:custGeom>
              <a:solidFill>
                <a:srgbClr val="BC4C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9" name="Freeform 601">
                <a:extLst>
                  <a:ext uri="{FF2B5EF4-FFF2-40B4-BE49-F238E27FC236}">
                    <a16:creationId xmlns:a16="http://schemas.microsoft.com/office/drawing/2014/main" id="{54254CAB-7860-4A2C-0B5F-A20E4F1C29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3" y="2340"/>
                <a:ext cx="14" cy="26"/>
              </a:xfrm>
              <a:custGeom>
                <a:avLst/>
                <a:gdLst>
                  <a:gd name="T0" fmla="*/ 0 w 6"/>
                  <a:gd name="T1" fmla="*/ 0 h 11"/>
                  <a:gd name="T2" fmla="*/ 2 w 6"/>
                  <a:gd name="T3" fmla="*/ 0 h 11"/>
                  <a:gd name="T4" fmla="*/ 5 w 6"/>
                  <a:gd name="T5" fmla="*/ 1 h 11"/>
                  <a:gd name="T6" fmla="*/ 4 w 6"/>
                  <a:gd name="T7" fmla="*/ 9 h 11"/>
                  <a:gd name="T8" fmla="*/ 0 w 6"/>
                  <a:gd name="T9" fmla="*/ 9 h 11"/>
                  <a:gd name="T10" fmla="*/ 3 w 6"/>
                  <a:gd name="T11" fmla="*/ 7 h 11"/>
                  <a:gd name="T12" fmla="*/ 0 w 6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1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5" y="0"/>
                      <a:pt x="5" y="1"/>
                    </a:cubicBezTo>
                    <a:cubicBezTo>
                      <a:pt x="5" y="4"/>
                      <a:pt x="6" y="7"/>
                      <a:pt x="4" y="9"/>
                    </a:cubicBezTo>
                    <a:cubicBezTo>
                      <a:pt x="3" y="10"/>
                      <a:pt x="1" y="11"/>
                      <a:pt x="0" y="9"/>
                    </a:cubicBezTo>
                    <a:cubicBezTo>
                      <a:pt x="0" y="7"/>
                      <a:pt x="2" y="8"/>
                      <a:pt x="3" y="7"/>
                    </a:cubicBezTo>
                    <a:cubicBezTo>
                      <a:pt x="0" y="6"/>
                      <a:pt x="2" y="3"/>
                      <a:pt x="0" y="0"/>
                    </a:cubicBezTo>
                    <a:close/>
                  </a:path>
                </a:pathLst>
              </a:custGeom>
              <a:solidFill>
                <a:srgbClr val="AB4D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0" name="Freeform 602">
                <a:extLst>
                  <a:ext uri="{FF2B5EF4-FFF2-40B4-BE49-F238E27FC236}">
                    <a16:creationId xmlns:a16="http://schemas.microsoft.com/office/drawing/2014/main" id="{B55422E1-B8A5-1244-8876-DEF905CAA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8" y="1999"/>
                <a:ext cx="24" cy="14"/>
              </a:xfrm>
              <a:custGeom>
                <a:avLst/>
                <a:gdLst>
                  <a:gd name="T0" fmla="*/ 2 w 10"/>
                  <a:gd name="T1" fmla="*/ 1 h 6"/>
                  <a:gd name="T2" fmla="*/ 5 w 10"/>
                  <a:gd name="T3" fmla="*/ 1 h 6"/>
                  <a:gd name="T4" fmla="*/ 10 w 10"/>
                  <a:gd name="T5" fmla="*/ 3 h 6"/>
                  <a:gd name="T6" fmla="*/ 5 w 10"/>
                  <a:gd name="T7" fmla="*/ 6 h 6"/>
                  <a:gd name="T8" fmla="*/ 2 w 10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6">
                    <a:moveTo>
                      <a:pt x="2" y="1"/>
                    </a:moveTo>
                    <a:cubicBezTo>
                      <a:pt x="3" y="1"/>
                      <a:pt x="4" y="1"/>
                      <a:pt x="5" y="1"/>
                    </a:cubicBezTo>
                    <a:cubicBezTo>
                      <a:pt x="7" y="1"/>
                      <a:pt x="10" y="0"/>
                      <a:pt x="10" y="3"/>
                    </a:cubicBezTo>
                    <a:cubicBezTo>
                      <a:pt x="10" y="5"/>
                      <a:pt x="7" y="5"/>
                      <a:pt x="5" y="6"/>
                    </a:cubicBezTo>
                    <a:cubicBezTo>
                      <a:pt x="0" y="6"/>
                      <a:pt x="1" y="4"/>
                      <a:pt x="2" y="1"/>
                    </a:cubicBezTo>
                    <a:close/>
                  </a:path>
                </a:pathLst>
              </a:custGeom>
              <a:solidFill>
                <a:srgbClr val="DA7B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1" name="Freeform 603">
                <a:extLst>
                  <a:ext uri="{FF2B5EF4-FFF2-40B4-BE49-F238E27FC236}">
                    <a16:creationId xmlns:a16="http://schemas.microsoft.com/office/drawing/2014/main" id="{0E0A8089-059C-8ADF-7ADA-69AA8A376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1937"/>
                <a:ext cx="21" cy="24"/>
              </a:xfrm>
              <a:custGeom>
                <a:avLst/>
                <a:gdLst>
                  <a:gd name="T0" fmla="*/ 7 w 9"/>
                  <a:gd name="T1" fmla="*/ 0 h 10"/>
                  <a:gd name="T2" fmla="*/ 8 w 9"/>
                  <a:gd name="T3" fmla="*/ 1 h 10"/>
                  <a:gd name="T4" fmla="*/ 0 w 9"/>
                  <a:gd name="T5" fmla="*/ 10 h 10"/>
                  <a:gd name="T6" fmla="*/ 7 w 9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0">
                    <a:moveTo>
                      <a:pt x="7" y="0"/>
                    </a:moveTo>
                    <a:cubicBezTo>
                      <a:pt x="8" y="0"/>
                      <a:pt x="9" y="0"/>
                      <a:pt x="8" y="1"/>
                    </a:cubicBezTo>
                    <a:cubicBezTo>
                      <a:pt x="5" y="4"/>
                      <a:pt x="3" y="7"/>
                      <a:pt x="0" y="10"/>
                    </a:cubicBezTo>
                    <a:cubicBezTo>
                      <a:pt x="0" y="7"/>
                      <a:pt x="3" y="2"/>
                      <a:pt x="7" y="0"/>
                    </a:cubicBezTo>
                    <a:close/>
                  </a:path>
                </a:pathLst>
              </a:custGeom>
              <a:solidFill>
                <a:srgbClr val="997A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2" name="Freeform 604">
                <a:extLst>
                  <a:ext uri="{FF2B5EF4-FFF2-40B4-BE49-F238E27FC236}">
                    <a16:creationId xmlns:a16="http://schemas.microsoft.com/office/drawing/2014/main" id="{8862FF16-430D-249A-98CA-BC7223624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9" y="1989"/>
                <a:ext cx="14" cy="19"/>
              </a:xfrm>
              <a:custGeom>
                <a:avLst/>
                <a:gdLst>
                  <a:gd name="T0" fmla="*/ 6 w 6"/>
                  <a:gd name="T1" fmla="*/ 0 h 8"/>
                  <a:gd name="T2" fmla="*/ 0 w 6"/>
                  <a:gd name="T3" fmla="*/ 8 h 8"/>
                  <a:gd name="T4" fmla="*/ 6 w 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6" y="0"/>
                    </a:moveTo>
                    <a:cubicBezTo>
                      <a:pt x="5" y="4"/>
                      <a:pt x="5" y="7"/>
                      <a:pt x="0" y="8"/>
                    </a:cubicBezTo>
                    <a:cubicBezTo>
                      <a:pt x="2" y="5"/>
                      <a:pt x="4" y="3"/>
                      <a:pt x="6" y="0"/>
                    </a:cubicBezTo>
                    <a:close/>
                  </a:path>
                </a:pathLst>
              </a:custGeom>
              <a:solidFill>
                <a:srgbClr val="C7A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3" name="Freeform 605">
                <a:extLst>
                  <a:ext uri="{FF2B5EF4-FFF2-40B4-BE49-F238E27FC236}">
                    <a16:creationId xmlns:a16="http://schemas.microsoft.com/office/drawing/2014/main" id="{99908FB9-5226-38D5-C56F-27CACF7E7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9" y="2219"/>
                <a:ext cx="14" cy="17"/>
              </a:xfrm>
              <a:custGeom>
                <a:avLst/>
                <a:gdLst>
                  <a:gd name="T0" fmla="*/ 6 w 6"/>
                  <a:gd name="T1" fmla="*/ 4 h 7"/>
                  <a:gd name="T2" fmla="*/ 2 w 6"/>
                  <a:gd name="T3" fmla="*/ 4 h 7"/>
                  <a:gd name="T4" fmla="*/ 3 w 6"/>
                  <a:gd name="T5" fmla="*/ 0 h 7"/>
                  <a:gd name="T6" fmla="*/ 6 w 6"/>
                  <a:gd name="T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6" y="4"/>
                    </a:moveTo>
                    <a:cubicBezTo>
                      <a:pt x="5" y="4"/>
                      <a:pt x="3" y="7"/>
                      <a:pt x="2" y="4"/>
                    </a:cubicBezTo>
                    <a:cubicBezTo>
                      <a:pt x="1" y="3"/>
                      <a:pt x="0" y="1"/>
                      <a:pt x="3" y="0"/>
                    </a:cubicBezTo>
                    <a:cubicBezTo>
                      <a:pt x="5" y="1"/>
                      <a:pt x="5" y="2"/>
                      <a:pt x="6" y="4"/>
                    </a:cubicBezTo>
                    <a:close/>
                  </a:path>
                </a:pathLst>
              </a:custGeom>
              <a:solidFill>
                <a:srgbClr val="DB7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4" name="Freeform 606">
                <a:extLst>
                  <a:ext uri="{FF2B5EF4-FFF2-40B4-BE49-F238E27FC236}">
                    <a16:creationId xmlns:a16="http://schemas.microsoft.com/office/drawing/2014/main" id="{C914F8FC-9541-1FE4-9D38-C2C7D17D9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1" y="2278"/>
                <a:ext cx="11" cy="12"/>
              </a:xfrm>
              <a:custGeom>
                <a:avLst/>
                <a:gdLst>
                  <a:gd name="T0" fmla="*/ 3 w 5"/>
                  <a:gd name="T1" fmla="*/ 0 h 5"/>
                  <a:gd name="T2" fmla="*/ 5 w 5"/>
                  <a:gd name="T3" fmla="*/ 4 h 5"/>
                  <a:gd name="T4" fmla="*/ 5 w 5"/>
                  <a:gd name="T5" fmla="*/ 5 h 5"/>
                  <a:gd name="T6" fmla="*/ 5 w 5"/>
                  <a:gd name="T7" fmla="*/ 5 h 5"/>
                  <a:gd name="T8" fmla="*/ 3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4" y="2"/>
                      <a:pt x="4" y="3"/>
                      <a:pt x="5" y="4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1" y="4"/>
                      <a:pt x="0" y="3"/>
                      <a:pt x="3" y="0"/>
                    </a:cubicBezTo>
                    <a:close/>
                  </a:path>
                </a:pathLst>
              </a:custGeom>
              <a:solidFill>
                <a:srgbClr val="9743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8" name="Group 808">
              <a:extLst>
                <a:ext uri="{FF2B5EF4-FFF2-40B4-BE49-F238E27FC236}">
                  <a16:creationId xmlns:a16="http://schemas.microsoft.com/office/drawing/2014/main" id="{C2CAB919-3551-BDDD-B877-6176451F79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86125" y="1006476"/>
              <a:ext cx="1882775" cy="2590800"/>
              <a:chOff x="2070" y="634"/>
              <a:chExt cx="1186" cy="1632"/>
            </a:xfrm>
          </p:grpSpPr>
          <p:sp>
            <p:nvSpPr>
              <p:cNvPr id="1275" name="Freeform 608">
                <a:extLst>
                  <a:ext uri="{FF2B5EF4-FFF2-40B4-BE49-F238E27FC236}">
                    <a16:creationId xmlns:a16="http://schemas.microsoft.com/office/drawing/2014/main" id="{702201B7-8BFD-1253-C52A-FCB92FB9B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9" y="1759"/>
                <a:ext cx="111" cy="254"/>
              </a:xfrm>
              <a:custGeom>
                <a:avLst/>
                <a:gdLst>
                  <a:gd name="T0" fmla="*/ 4 w 47"/>
                  <a:gd name="T1" fmla="*/ 93 h 107"/>
                  <a:gd name="T2" fmla="*/ 8 w 47"/>
                  <a:gd name="T3" fmla="*/ 85 h 107"/>
                  <a:gd name="T4" fmla="*/ 7 w 47"/>
                  <a:gd name="T5" fmla="*/ 64 h 107"/>
                  <a:gd name="T6" fmla="*/ 4 w 47"/>
                  <a:gd name="T7" fmla="*/ 28 h 107"/>
                  <a:gd name="T8" fmla="*/ 6 w 47"/>
                  <a:gd name="T9" fmla="*/ 25 h 107"/>
                  <a:gd name="T10" fmla="*/ 6 w 47"/>
                  <a:gd name="T11" fmla="*/ 34 h 107"/>
                  <a:gd name="T12" fmla="*/ 13 w 47"/>
                  <a:gd name="T13" fmla="*/ 48 h 107"/>
                  <a:gd name="T14" fmla="*/ 24 w 47"/>
                  <a:gd name="T15" fmla="*/ 50 h 107"/>
                  <a:gd name="T16" fmla="*/ 30 w 47"/>
                  <a:gd name="T17" fmla="*/ 46 h 107"/>
                  <a:gd name="T18" fmla="*/ 32 w 47"/>
                  <a:gd name="T19" fmla="*/ 21 h 107"/>
                  <a:gd name="T20" fmla="*/ 27 w 47"/>
                  <a:gd name="T21" fmla="*/ 13 h 107"/>
                  <a:gd name="T22" fmla="*/ 28 w 47"/>
                  <a:gd name="T23" fmla="*/ 12 h 107"/>
                  <a:gd name="T24" fmla="*/ 27 w 47"/>
                  <a:gd name="T25" fmla="*/ 12 h 107"/>
                  <a:gd name="T26" fmla="*/ 18 w 47"/>
                  <a:gd name="T27" fmla="*/ 12 h 107"/>
                  <a:gd name="T28" fmla="*/ 18 w 47"/>
                  <a:gd name="T29" fmla="*/ 14 h 107"/>
                  <a:gd name="T30" fmla="*/ 14 w 47"/>
                  <a:gd name="T31" fmla="*/ 14 h 107"/>
                  <a:gd name="T32" fmla="*/ 14 w 47"/>
                  <a:gd name="T33" fmla="*/ 11 h 107"/>
                  <a:gd name="T34" fmla="*/ 20 w 47"/>
                  <a:gd name="T35" fmla="*/ 6 h 107"/>
                  <a:gd name="T36" fmla="*/ 23 w 47"/>
                  <a:gd name="T37" fmla="*/ 5 h 107"/>
                  <a:gd name="T38" fmla="*/ 24 w 47"/>
                  <a:gd name="T39" fmla="*/ 5 h 107"/>
                  <a:gd name="T40" fmla="*/ 29 w 47"/>
                  <a:gd name="T41" fmla="*/ 1 h 107"/>
                  <a:gd name="T42" fmla="*/ 32 w 47"/>
                  <a:gd name="T43" fmla="*/ 2 h 107"/>
                  <a:gd name="T44" fmla="*/ 43 w 47"/>
                  <a:gd name="T45" fmla="*/ 12 h 107"/>
                  <a:gd name="T46" fmla="*/ 43 w 47"/>
                  <a:gd name="T47" fmla="*/ 27 h 107"/>
                  <a:gd name="T48" fmla="*/ 43 w 47"/>
                  <a:gd name="T49" fmla="*/ 26 h 107"/>
                  <a:gd name="T50" fmla="*/ 40 w 47"/>
                  <a:gd name="T51" fmla="*/ 42 h 107"/>
                  <a:gd name="T52" fmla="*/ 40 w 47"/>
                  <a:gd name="T53" fmla="*/ 48 h 107"/>
                  <a:gd name="T54" fmla="*/ 39 w 47"/>
                  <a:gd name="T55" fmla="*/ 52 h 107"/>
                  <a:gd name="T56" fmla="*/ 38 w 47"/>
                  <a:gd name="T57" fmla="*/ 61 h 107"/>
                  <a:gd name="T58" fmla="*/ 37 w 47"/>
                  <a:gd name="T59" fmla="*/ 63 h 107"/>
                  <a:gd name="T60" fmla="*/ 36 w 47"/>
                  <a:gd name="T61" fmla="*/ 64 h 107"/>
                  <a:gd name="T62" fmla="*/ 33 w 47"/>
                  <a:gd name="T63" fmla="*/ 69 h 107"/>
                  <a:gd name="T64" fmla="*/ 32 w 47"/>
                  <a:gd name="T65" fmla="*/ 66 h 107"/>
                  <a:gd name="T66" fmla="*/ 32 w 47"/>
                  <a:gd name="T67" fmla="*/ 70 h 107"/>
                  <a:gd name="T68" fmla="*/ 28 w 47"/>
                  <a:gd name="T69" fmla="*/ 67 h 107"/>
                  <a:gd name="T70" fmla="*/ 27 w 47"/>
                  <a:gd name="T71" fmla="*/ 63 h 107"/>
                  <a:gd name="T72" fmla="*/ 21 w 47"/>
                  <a:gd name="T73" fmla="*/ 59 h 107"/>
                  <a:gd name="T74" fmla="*/ 15 w 47"/>
                  <a:gd name="T75" fmla="*/ 64 h 107"/>
                  <a:gd name="T76" fmla="*/ 13 w 47"/>
                  <a:gd name="T77" fmla="*/ 72 h 107"/>
                  <a:gd name="T78" fmla="*/ 13 w 47"/>
                  <a:gd name="T79" fmla="*/ 89 h 107"/>
                  <a:gd name="T80" fmla="*/ 16 w 47"/>
                  <a:gd name="T81" fmla="*/ 95 h 107"/>
                  <a:gd name="T82" fmla="*/ 23 w 47"/>
                  <a:gd name="T83" fmla="*/ 94 h 107"/>
                  <a:gd name="T84" fmla="*/ 26 w 47"/>
                  <a:gd name="T85" fmla="*/ 93 h 107"/>
                  <a:gd name="T86" fmla="*/ 28 w 47"/>
                  <a:gd name="T87" fmla="*/ 94 h 107"/>
                  <a:gd name="T88" fmla="*/ 26 w 47"/>
                  <a:gd name="T89" fmla="*/ 98 h 107"/>
                  <a:gd name="T90" fmla="*/ 14 w 47"/>
                  <a:gd name="T91" fmla="*/ 105 h 107"/>
                  <a:gd name="T92" fmla="*/ 11 w 47"/>
                  <a:gd name="T93" fmla="*/ 107 h 107"/>
                  <a:gd name="T94" fmla="*/ 9 w 47"/>
                  <a:gd name="T95" fmla="*/ 103 h 107"/>
                  <a:gd name="T96" fmla="*/ 6 w 47"/>
                  <a:gd name="T97" fmla="*/ 102 h 107"/>
                  <a:gd name="T98" fmla="*/ 5 w 47"/>
                  <a:gd name="T99" fmla="*/ 97 h 107"/>
                  <a:gd name="T100" fmla="*/ 4 w 47"/>
                  <a:gd name="T101" fmla="*/ 93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7" h="107">
                    <a:moveTo>
                      <a:pt x="4" y="93"/>
                    </a:moveTo>
                    <a:cubicBezTo>
                      <a:pt x="6" y="90"/>
                      <a:pt x="8" y="87"/>
                      <a:pt x="8" y="85"/>
                    </a:cubicBezTo>
                    <a:cubicBezTo>
                      <a:pt x="9" y="78"/>
                      <a:pt x="12" y="70"/>
                      <a:pt x="7" y="64"/>
                    </a:cubicBezTo>
                    <a:cubicBezTo>
                      <a:pt x="0" y="52"/>
                      <a:pt x="3" y="40"/>
                      <a:pt x="4" y="28"/>
                    </a:cubicBezTo>
                    <a:cubicBezTo>
                      <a:pt x="4" y="27"/>
                      <a:pt x="5" y="26"/>
                      <a:pt x="6" y="25"/>
                    </a:cubicBezTo>
                    <a:cubicBezTo>
                      <a:pt x="8" y="28"/>
                      <a:pt x="7" y="31"/>
                      <a:pt x="6" y="34"/>
                    </a:cubicBezTo>
                    <a:cubicBezTo>
                      <a:pt x="4" y="42"/>
                      <a:pt x="6" y="45"/>
                      <a:pt x="13" y="48"/>
                    </a:cubicBezTo>
                    <a:cubicBezTo>
                      <a:pt x="17" y="50"/>
                      <a:pt x="20" y="50"/>
                      <a:pt x="24" y="50"/>
                    </a:cubicBezTo>
                    <a:cubicBezTo>
                      <a:pt x="27" y="50"/>
                      <a:pt x="29" y="49"/>
                      <a:pt x="30" y="46"/>
                    </a:cubicBezTo>
                    <a:cubicBezTo>
                      <a:pt x="32" y="38"/>
                      <a:pt x="35" y="30"/>
                      <a:pt x="32" y="21"/>
                    </a:cubicBezTo>
                    <a:cubicBezTo>
                      <a:pt x="31" y="18"/>
                      <a:pt x="28" y="16"/>
                      <a:pt x="27" y="13"/>
                    </a:cubicBezTo>
                    <a:cubicBezTo>
                      <a:pt x="27" y="12"/>
                      <a:pt x="27" y="12"/>
                      <a:pt x="28" y="12"/>
                    </a:cubicBezTo>
                    <a:cubicBezTo>
                      <a:pt x="28" y="12"/>
                      <a:pt x="28" y="12"/>
                      <a:pt x="27" y="12"/>
                    </a:cubicBezTo>
                    <a:cubicBezTo>
                      <a:pt x="24" y="12"/>
                      <a:pt x="21" y="12"/>
                      <a:pt x="18" y="12"/>
                    </a:cubicBezTo>
                    <a:cubicBezTo>
                      <a:pt x="16" y="12"/>
                      <a:pt x="19" y="13"/>
                      <a:pt x="18" y="14"/>
                    </a:cubicBezTo>
                    <a:cubicBezTo>
                      <a:pt x="15" y="16"/>
                      <a:pt x="15" y="16"/>
                      <a:pt x="14" y="14"/>
                    </a:cubicBezTo>
                    <a:cubicBezTo>
                      <a:pt x="11" y="13"/>
                      <a:pt x="12" y="12"/>
                      <a:pt x="14" y="11"/>
                    </a:cubicBezTo>
                    <a:cubicBezTo>
                      <a:pt x="17" y="10"/>
                      <a:pt x="18" y="7"/>
                      <a:pt x="20" y="6"/>
                    </a:cubicBezTo>
                    <a:cubicBezTo>
                      <a:pt x="21" y="5"/>
                      <a:pt x="22" y="3"/>
                      <a:pt x="23" y="5"/>
                    </a:cubicBezTo>
                    <a:cubicBezTo>
                      <a:pt x="24" y="7"/>
                      <a:pt x="24" y="5"/>
                      <a:pt x="24" y="5"/>
                    </a:cubicBezTo>
                    <a:cubicBezTo>
                      <a:pt x="24" y="2"/>
                      <a:pt x="26" y="2"/>
                      <a:pt x="29" y="1"/>
                    </a:cubicBezTo>
                    <a:cubicBezTo>
                      <a:pt x="30" y="0"/>
                      <a:pt x="31" y="1"/>
                      <a:pt x="32" y="2"/>
                    </a:cubicBezTo>
                    <a:cubicBezTo>
                      <a:pt x="35" y="5"/>
                      <a:pt x="39" y="9"/>
                      <a:pt x="43" y="12"/>
                    </a:cubicBezTo>
                    <a:cubicBezTo>
                      <a:pt x="47" y="17"/>
                      <a:pt x="47" y="23"/>
                      <a:pt x="43" y="27"/>
                    </a:cubicBezTo>
                    <a:cubicBezTo>
                      <a:pt x="43" y="27"/>
                      <a:pt x="43" y="27"/>
                      <a:pt x="43" y="26"/>
                    </a:cubicBezTo>
                    <a:cubicBezTo>
                      <a:pt x="39" y="30"/>
                      <a:pt x="38" y="37"/>
                      <a:pt x="40" y="42"/>
                    </a:cubicBezTo>
                    <a:cubicBezTo>
                      <a:pt x="41" y="44"/>
                      <a:pt x="42" y="46"/>
                      <a:pt x="40" y="48"/>
                    </a:cubicBezTo>
                    <a:cubicBezTo>
                      <a:pt x="39" y="50"/>
                      <a:pt x="39" y="51"/>
                      <a:pt x="39" y="52"/>
                    </a:cubicBezTo>
                    <a:cubicBezTo>
                      <a:pt x="38" y="55"/>
                      <a:pt x="38" y="58"/>
                      <a:pt x="38" y="61"/>
                    </a:cubicBezTo>
                    <a:cubicBezTo>
                      <a:pt x="37" y="62"/>
                      <a:pt x="37" y="62"/>
                      <a:pt x="37" y="63"/>
                    </a:cubicBezTo>
                    <a:cubicBezTo>
                      <a:pt x="37" y="64"/>
                      <a:pt x="37" y="64"/>
                      <a:pt x="36" y="64"/>
                    </a:cubicBezTo>
                    <a:cubicBezTo>
                      <a:pt x="35" y="65"/>
                      <a:pt x="35" y="68"/>
                      <a:pt x="33" y="69"/>
                    </a:cubicBezTo>
                    <a:cubicBezTo>
                      <a:pt x="32" y="68"/>
                      <a:pt x="32" y="67"/>
                      <a:pt x="32" y="66"/>
                    </a:cubicBezTo>
                    <a:cubicBezTo>
                      <a:pt x="32" y="68"/>
                      <a:pt x="33" y="69"/>
                      <a:pt x="32" y="70"/>
                    </a:cubicBezTo>
                    <a:cubicBezTo>
                      <a:pt x="29" y="70"/>
                      <a:pt x="28" y="69"/>
                      <a:pt x="28" y="67"/>
                    </a:cubicBezTo>
                    <a:cubicBezTo>
                      <a:pt x="27" y="66"/>
                      <a:pt x="27" y="65"/>
                      <a:pt x="27" y="63"/>
                    </a:cubicBezTo>
                    <a:cubicBezTo>
                      <a:pt x="26" y="61"/>
                      <a:pt x="24" y="59"/>
                      <a:pt x="21" y="59"/>
                    </a:cubicBezTo>
                    <a:cubicBezTo>
                      <a:pt x="18" y="59"/>
                      <a:pt x="16" y="61"/>
                      <a:pt x="15" y="64"/>
                    </a:cubicBezTo>
                    <a:cubicBezTo>
                      <a:pt x="14" y="66"/>
                      <a:pt x="13" y="69"/>
                      <a:pt x="13" y="72"/>
                    </a:cubicBezTo>
                    <a:cubicBezTo>
                      <a:pt x="14" y="78"/>
                      <a:pt x="13" y="83"/>
                      <a:pt x="13" y="89"/>
                    </a:cubicBezTo>
                    <a:cubicBezTo>
                      <a:pt x="13" y="91"/>
                      <a:pt x="13" y="94"/>
                      <a:pt x="16" y="95"/>
                    </a:cubicBezTo>
                    <a:cubicBezTo>
                      <a:pt x="18" y="96"/>
                      <a:pt x="21" y="96"/>
                      <a:pt x="23" y="94"/>
                    </a:cubicBezTo>
                    <a:cubicBezTo>
                      <a:pt x="24" y="93"/>
                      <a:pt x="25" y="92"/>
                      <a:pt x="26" y="93"/>
                    </a:cubicBezTo>
                    <a:cubicBezTo>
                      <a:pt x="27" y="93"/>
                      <a:pt x="28" y="94"/>
                      <a:pt x="28" y="94"/>
                    </a:cubicBezTo>
                    <a:cubicBezTo>
                      <a:pt x="29" y="97"/>
                      <a:pt x="28" y="99"/>
                      <a:pt x="26" y="98"/>
                    </a:cubicBezTo>
                    <a:cubicBezTo>
                      <a:pt x="20" y="98"/>
                      <a:pt x="18" y="103"/>
                      <a:pt x="14" y="105"/>
                    </a:cubicBezTo>
                    <a:cubicBezTo>
                      <a:pt x="13" y="106"/>
                      <a:pt x="12" y="107"/>
                      <a:pt x="11" y="107"/>
                    </a:cubicBezTo>
                    <a:cubicBezTo>
                      <a:pt x="9" y="107"/>
                      <a:pt x="8" y="105"/>
                      <a:pt x="9" y="103"/>
                    </a:cubicBezTo>
                    <a:cubicBezTo>
                      <a:pt x="9" y="101"/>
                      <a:pt x="7" y="103"/>
                      <a:pt x="6" y="102"/>
                    </a:cubicBezTo>
                    <a:cubicBezTo>
                      <a:pt x="6" y="100"/>
                      <a:pt x="5" y="99"/>
                      <a:pt x="5" y="97"/>
                    </a:cubicBezTo>
                    <a:cubicBezTo>
                      <a:pt x="5" y="96"/>
                      <a:pt x="5" y="95"/>
                      <a:pt x="4" y="93"/>
                    </a:cubicBezTo>
                    <a:close/>
                  </a:path>
                </a:pathLst>
              </a:custGeom>
              <a:solidFill>
                <a:srgbClr val="EAB8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6" name="Freeform 609">
                <a:extLst>
                  <a:ext uri="{FF2B5EF4-FFF2-40B4-BE49-F238E27FC236}">
                    <a16:creationId xmlns:a16="http://schemas.microsoft.com/office/drawing/2014/main" id="{F17A07C2-2E11-393C-4043-4720290CEF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4" y="1999"/>
                <a:ext cx="221" cy="267"/>
              </a:xfrm>
              <a:custGeom>
                <a:avLst/>
                <a:gdLst>
                  <a:gd name="T0" fmla="*/ 2 w 93"/>
                  <a:gd name="T1" fmla="*/ 23 h 113"/>
                  <a:gd name="T2" fmla="*/ 1 w 93"/>
                  <a:gd name="T3" fmla="*/ 22 h 113"/>
                  <a:gd name="T4" fmla="*/ 1 w 93"/>
                  <a:gd name="T5" fmla="*/ 20 h 113"/>
                  <a:gd name="T6" fmla="*/ 16 w 93"/>
                  <a:gd name="T7" fmla="*/ 17 h 113"/>
                  <a:gd name="T8" fmla="*/ 10 w 93"/>
                  <a:gd name="T9" fmla="*/ 16 h 113"/>
                  <a:gd name="T10" fmla="*/ 4 w 93"/>
                  <a:gd name="T11" fmla="*/ 15 h 113"/>
                  <a:gd name="T12" fmla="*/ 2 w 93"/>
                  <a:gd name="T13" fmla="*/ 12 h 113"/>
                  <a:gd name="T14" fmla="*/ 11 w 93"/>
                  <a:gd name="T15" fmla="*/ 10 h 113"/>
                  <a:gd name="T16" fmla="*/ 15 w 93"/>
                  <a:gd name="T17" fmla="*/ 5 h 113"/>
                  <a:gd name="T18" fmla="*/ 15 w 93"/>
                  <a:gd name="T19" fmla="*/ 1 h 113"/>
                  <a:gd name="T20" fmla="*/ 19 w 93"/>
                  <a:gd name="T21" fmla="*/ 4 h 113"/>
                  <a:gd name="T22" fmla="*/ 32 w 93"/>
                  <a:gd name="T23" fmla="*/ 17 h 113"/>
                  <a:gd name="T24" fmla="*/ 38 w 93"/>
                  <a:gd name="T25" fmla="*/ 26 h 113"/>
                  <a:gd name="T26" fmla="*/ 42 w 93"/>
                  <a:gd name="T27" fmla="*/ 37 h 113"/>
                  <a:gd name="T28" fmla="*/ 48 w 93"/>
                  <a:gd name="T29" fmla="*/ 54 h 113"/>
                  <a:gd name="T30" fmla="*/ 49 w 93"/>
                  <a:gd name="T31" fmla="*/ 56 h 113"/>
                  <a:gd name="T32" fmla="*/ 48 w 93"/>
                  <a:gd name="T33" fmla="*/ 59 h 113"/>
                  <a:gd name="T34" fmla="*/ 46 w 93"/>
                  <a:gd name="T35" fmla="*/ 57 h 113"/>
                  <a:gd name="T36" fmla="*/ 57 w 93"/>
                  <a:gd name="T37" fmla="*/ 71 h 113"/>
                  <a:gd name="T38" fmla="*/ 83 w 93"/>
                  <a:gd name="T39" fmla="*/ 94 h 113"/>
                  <a:gd name="T40" fmla="*/ 89 w 93"/>
                  <a:gd name="T41" fmla="*/ 102 h 113"/>
                  <a:gd name="T42" fmla="*/ 91 w 93"/>
                  <a:gd name="T43" fmla="*/ 113 h 113"/>
                  <a:gd name="T44" fmla="*/ 89 w 93"/>
                  <a:gd name="T45" fmla="*/ 110 h 113"/>
                  <a:gd name="T46" fmla="*/ 79 w 93"/>
                  <a:gd name="T47" fmla="*/ 98 h 113"/>
                  <a:gd name="T48" fmla="*/ 71 w 93"/>
                  <a:gd name="T49" fmla="*/ 89 h 113"/>
                  <a:gd name="T50" fmla="*/ 59 w 93"/>
                  <a:gd name="T51" fmla="*/ 80 h 113"/>
                  <a:gd name="T52" fmla="*/ 52 w 93"/>
                  <a:gd name="T53" fmla="*/ 76 h 113"/>
                  <a:gd name="T54" fmla="*/ 46 w 93"/>
                  <a:gd name="T55" fmla="*/ 73 h 113"/>
                  <a:gd name="T56" fmla="*/ 41 w 93"/>
                  <a:gd name="T57" fmla="*/ 71 h 113"/>
                  <a:gd name="T58" fmla="*/ 38 w 93"/>
                  <a:gd name="T59" fmla="*/ 64 h 113"/>
                  <a:gd name="T60" fmla="*/ 34 w 93"/>
                  <a:gd name="T61" fmla="*/ 58 h 113"/>
                  <a:gd name="T62" fmla="*/ 34 w 93"/>
                  <a:gd name="T63" fmla="*/ 55 h 113"/>
                  <a:gd name="T64" fmla="*/ 37 w 93"/>
                  <a:gd name="T65" fmla="*/ 56 h 113"/>
                  <a:gd name="T66" fmla="*/ 37 w 93"/>
                  <a:gd name="T67" fmla="*/ 57 h 113"/>
                  <a:gd name="T68" fmla="*/ 34 w 93"/>
                  <a:gd name="T69" fmla="*/ 40 h 113"/>
                  <a:gd name="T70" fmla="*/ 32 w 93"/>
                  <a:gd name="T71" fmla="*/ 34 h 113"/>
                  <a:gd name="T72" fmla="*/ 9 w 93"/>
                  <a:gd name="T73" fmla="*/ 23 h 113"/>
                  <a:gd name="T74" fmla="*/ 2 w 93"/>
                  <a:gd name="T75" fmla="*/ 2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3" h="113">
                    <a:moveTo>
                      <a:pt x="2" y="23"/>
                    </a:moveTo>
                    <a:cubicBezTo>
                      <a:pt x="1" y="23"/>
                      <a:pt x="1" y="23"/>
                      <a:pt x="1" y="22"/>
                    </a:cubicBezTo>
                    <a:cubicBezTo>
                      <a:pt x="0" y="21"/>
                      <a:pt x="1" y="20"/>
                      <a:pt x="1" y="20"/>
                    </a:cubicBezTo>
                    <a:cubicBezTo>
                      <a:pt x="6" y="19"/>
                      <a:pt x="11" y="16"/>
                      <a:pt x="16" y="17"/>
                    </a:cubicBezTo>
                    <a:cubicBezTo>
                      <a:pt x="14" y="15"/>
                      <a:pt x="12" y="15"/>
                      <a:pt x="10" y="16"/>
                    </a:cubicBezTo>
                    <a:cubicBezTo>
                      <a:pt x="7" y="18"/>
                      <a:pt x="6" y="17"/>
                      <a:pt x="4" y="15"/>
                    </a:cubicBezTo>
                    <a:cubicBezTo>
                      <a:pt x="3" y="14"/>
                      <a:pt x="1" y="14"/>
                      <a:pt x="2" y="12"/>
                    </a:cubicBezTo>
                    <a:cubicBezTo>
                      <a:pt x="5" y="10"/>
                      <a:pt x="8" y="10"/>
                      <a:pt x="11" y="10"/>
                    </a:cubicBezTo>
                    <a:cubicBezTo>
                      <a:pt x="16" y="10"/>
                      <a:pt x="16" y="10"/>
                      <a:pt x="15" y="5"/>
                    </a:cubicBezTo>
                    <a:cubicBezTo>
                      <a:pt x="15" y="4"/>
                      <a:pt x="15" y="2"/>
                      <a:pt x="15" y="1"/>
                    </a:cubicBezTo>
                    <a:cubicBezTo>
                      <a:pt x="18" y="0"/>
                      <a:pt x="19" y="2"/>
                      <a:pt x="19" y="4"/>
                    </a:cubicBezTo>
                    <a:cubicBezTo>
                      <a:pt x="22" y="10"/>
                      <a:pt x="26" y="14"/>
                      <a:pt x="32" y="17"/>
                    </a:cubicBezTo>
                    <a:cubicBezTo>
                      <a:pt x="35" y="19"/>
                      <a:pt x="37" y="22"/>
                      <a:pt x="38" y="26"/>
                    </a:cubicBezTo>
                    <a:cubicBezTo>
                      <a:pt x="40" y="29"/>
                      <a:pt x="41" y="33"/>
                      <a:pt x="42" y="37"/>
                    </a:cubicBezTo>
                    <a:cubicBezTo>
                      <a:pt x="43" y="43"/>
                      <a:pt x="44" y="49"/>
                      <a:pt x="48" y="54"/>
                    </a:cubicBezTo>
                    <a:cubicBezTo>
                      <a:pt x="48" y="54"/>
                      <a:pt x="49" y="55"/>
                      <a:pt x="49" y="56"/>
                    </a:cubicBezTo>
                    <a:cubicBezTo>
                      <a:pt x="49" y="57"/>
                      <a:pt x="50" y="58"/>
                      <a:pt x="48" y="59"/>
                    </a:cubicBezTo>
                    <a:cubicBezTo>
                      <a:pt x="47" y="59"/>
                      <a:pt x="46" y="58"/>
                      <a:pt x="46" y="57"/>
                    </a:cubicBezTo>
                    <a:cubicBezTo>
                      <a:pt x="49" y="61"/>
                      <a:pt x="51" y="68"/>
                      <a:pt x="57" y="71"/>
                    </a:cubicBezTo>
                    <a:cubicBezTo>
                      <a:pt x="67" y="77"/>
                      <a:pt x="76" y="84"/>
                      <a:pt x="83" y="94"/>
                    </a:cubicBezTo>
                    <a:cubicBezTo>
                      <a:pt x="84" y="97"/>
                      <a:pt x="88" y="99"/>
                      <a:pt x="89" y="102"/>
                    </a:cubicBezTo>
                    <a:cubicBezTo>
                      <a:pt x="91" y="106"/>
                      <a:pt x="93" y="109"/>
                      <a:pt x="91" y="113"/>
                    </a:cubicBezTo>
                    <a:cubicBezTo>
                      <a:pt x="89" y="113"/>
                      <a:pt x="89" y="111"/>
                      <a:pt x="89" y="110"/>
                    </a:cubicBezTo>
                    <a:cubicBezTo>
                      <a:pt x="86" y="105"/>
                      <a:pt x="83" y="101"/>
                      <a:pt x="79" y="98"/>
                    </a:cubicBezTo>
                    <a:cubicBezTo>
                      <a:pt x="75" y="96"/>
                      <a:pt x="73" y="92"/>
                      <a:pt x="71" y="89"/>
                    </a:cubicBezTo>
                    <a:cubicBezTo>
                      <a:pt x="69" y="84"/>
                      <a:pt x="65" y="81"/>
                      <a:pt x="59" y="80"/>
                    </a:cubicBezTo>
                    <a:cubicBezTo>
                      <a:pt x="57" y="79"/>
                      <a:pt x="54" y="79"/>
                      <a:pt x="52" y="76"/>
                    </a:cubicBezTo>
                    <a:cubicBezTo>
                      <a:pt x="51" y="73"/>
                      <a:pt x="49" y="72"/>
                      <a:pt x="46" y="73"/>
                    </a:cubicBezTo>
                    <a:cubicBezTo>
                      <a:pt x="44" y="73"/>
                      <a:pt x="42" y="73"/>
                      <a:pt x="41" y="71"/>
                    </a:cubicBezTo>
                    <a:cubicBezTo>
                      <a:pt x="41" y="68"/>
                      <a:pt x="39" y="66"/>
                      <a:pt x="38" y="64"/>
                    </a:cubicBezTo>
                    <a:cubicBezTo>
                      <a:pt x="36" y="62"/>
                      <a:pt x="35" y="60"/>
                      <a:pt x="34" y="58"/>
                    </a:cubicBezTo>
                    <a:cubicBezTo>
                      <a:pt x="33" y="57"/>
                      <a:pt x="32" y="55"/>
                      <a:pt x="34" y="55"/>
                    </a:cubicBezTo>
                    <a:cubicBezTo>
                      <a:pt x="35" y="54"/>
                      <a:pt x="36" y="55"/>
                      <a:pt x="37" y="56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5" y="52"/>
                      <a:pt x="34" y="46"/>
                      <a:pt x="34" y="40"/>
                    </a:cubicBezTo>
                    <a:cubicBezTo>
                      <a:pt x="34" y="38"/>
                      <a:pt x="33" y="36"/>
                      <a:pt x="32" y="34"/>
                    </a:cubicBezTo>
                    <a:cubicBezTo>
                      <a:pt x="27" y="26"/>
                      <a:pt x="20" y="20"/>
                      <a:pt x="9" y="23"/>
                    </a:cubicBezTo>
                    <a:cubicBezTo>
                      <a:pt x="7" y="23"/>
                      <a:pt x="4" y="25"/>
                      <a:pt x="2" y="23"/>
                    </a:cubicBezTo>
                    <a:close/>
                  </a:path>
                </a:pathLst>
              </a:custGeom>
              <a:solidFill>
                <a:srgbClr val="762F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7" name="Freeform 610">
                <a:extLst>
                  <a:ext uri="{FF2B5EF4-FFF2-40B4-BE49-F238E27FC236}">
                    <a16:creationId xmlns:a16="http://schemas.microsoft.com/office/drawing/2014/main" id="{4D4222AA-A168-7DF4-DF23-3D02CD05D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2" y="1868"/>
                <a:ext cx="100" cy="121"/>
              </a:xfrm>
              <a:custGeom>
                <a:avLst/>
                <a:gdLst>
                  <a:gd name="T0" fmla="*/ 41 w 42"/>
                  <a:gd name="T1" fmla="*/ 37 h 51"/>
                  <a:gd name="T2" fmla="*/ 39 w 42"/>
                  <a:gd name="T3" fmla="*/ 44 h 51"/>
                  <a:gd name="T4" fmla="*/ 28 w 42"/>
                  <a:gd name="T5" fmla="*/ 49 h 51"/>
                  <a:gd name="T6" fmla="*/ 16 w 42"/>
                  <a:gd name="T7" fmla="*/ 44 h 51"/>
                  <a:gd name="T8" fmla="*/ 8 w 42"/>
                  <a:gd name="T9" fmla="*/ 30 h 51"/>
                  <a:gd name="T10" fmla="*/ 6 w 42"/>
                  <a:gd name="T11" fmla="*/ 23 h 51"/>
                  <a:gd name="T12" fmla="*/ 10 w 42"/>
                  <a:gd name="T13" fmla="*/ 4 h 51"/>
                  <a:gd name="T14" fmla="*/ 22 w 42"/>
                  <a:gd name="T15" fmla="*/ 0 h 51"/>
                  <a:gd name="T16" fmla="*/ 25 w 42"/>
                  <a:gd name="T17" fmla="*/ 1 h 51"/>
                  <a:gd name="T18" fmla="*/ 38 w 42"/>
                  <a:gd name="T19" fmla="*/ 17 h 51"/>
                  <a:gd name="T20" fmla="*/ 40 w 42"/>
                  <a:gd name="T21" fmla="*/ 24 h 51"/>
                  <a:gd name="T22" fmla="*/ 42 w 42"/>
                  <a:gd name="T23" fmla="*/ 36 h 51"/>
                  <a:gd name="T24" fmla="*/ 41 w 42"/>
                  <a:gd name="T25" fmla="*/ 37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51">
                    <a:moveTo>
                      <a:pt x="41" y="37"/>
                    </a:moveTo>
                    <a:cubicBezTo>
                      <a:pt x="38" y="39"/>
                      <a:pt x="40" y="42"/>
                      <a:pt x="39" y="44"/>
                    </a:cubicBezTo>
                    <a:cubicBezTo>
                      <a:pt x="36" y="49"/>
                      <a:pt x="33" y="51"/>
                      <a:pt x="28" y="49"/>
                    </a:cubicBezTo>
                    <a:cubicBezTo>
                      <a:pt x="23" y="48"/>
                      <a:pt x="20" y="46"/>
                      <a:pt x="16" y="44"/>
                    </a:cubicBezTo>
                    <a:cubicBezTo>
                      <a:pt x="11" y="41"/>
                      <a:pt x="8" y="36"/>
                      <a:pt x="8" y="30"/>
                    </a:cubicBezTo>
                    <a:cubicBezTo>
                      <a:pt x="8" y="28"/>
                      <a:pt x="8" y="25"/>
                      <a:pt x="6" y="23"/>
                    </a:cubicBezTo>
                    <a:cubicBezTo>
                      <a:pt x="0" y="18"/>
                      <a:pt x="1" y="8"/>
                      <a:pt x="10" y="4"/>
                    </a:cubicBezTo>
                    <a:cubicBezTo>
                      <a:pt x="14" y="2"/>
                      <a:pt x="18" y="1"/>
                      <a:pt x="22" y="0"/>
                    </a:cubicBezTo>
                    <a:cubicBezTo>
                      <a:pt x="23" y="0"/>
                      <a:pt x="24" y="1"/>
                      <a:pt x="25" y="1"/>
                    </a:cubicBezTo>
                    <a:cubicBezTo>
                      <a:pt x="30" y="6"/>
                      <a:pt x="35" y="11"/>
                      <a:pt x="38" y="17"/>
                    </a:cubicBezTo>
                    <a:cubicBezTo>
                      <a:pt x="39" y="20"/>
                      <a:pt x="40" y="22"/>
                      <a:pt x="40" y="24"/>
                    </a:cubicBezTo>
                    <a:cubicBezTo>
                      <a:pt x="41" y="28"/>
                      <a:pt x="42" y="32"/>
                      <a:pt x="42" y="36"/>
                    </a:cubicBezTo>
                    <a:cubicBezTo>
                      <a:pt x="42" y="37"/>
                      <a:pt x="42" y="37"/>
                      <a:pt x="41" y="37"/>
                    </a:cubicBezTo>
                    <a:close/>
                  </a:path>
                </a:pathLst>
              </a:custGeom>
              <a:solidFill>
                <a:srgbClr val="F8DA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8" name="Freeform 611">
                <a:extLst>
                  <a:ext uri="{FF2B5EF4-FFF2-40B4-BE49-F238E27FC236}">
                    <a16:creationId xmlns:a16="http://schemas.microsoft.com/office/drawing/2014/main" id="{94230539-EB13-3F5F-52B5-EF9A98984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6" y="1783"/>
                <a:ext cx="76" cy="100"/>
              </a:xfrm>
              <a:custGeom>
                <a:avLst/>
                <a:gdLst>
                  <a:gd name="T0" fmla="*/ 11 w 32"/>
                  <a:gd name="T1" fmla="*/ 4 h 42"/>
                  <a:gd name="T2" fmla="*/ 15 w 32"/>
                  <a:gd name="T3" fmla="*/ 3 h 42"/>
                  <a:gd name="T4" fmla="*/ 24 w 32"/>
                  <a:gd name="T5" fmla="*/ 2 h 42"/>
                  <a:gd name="T6" fmla="*/ 32 w 32"/>
                  <a:gd name="T7" fmla="*/ 20 h 42"/>
                  <a:gd name="T8" fmla="*/ 28 w 32"/>
                  <a:gd name="T9" fmla="*/ 37 h 42"/>
                  <a:gd name="T10" fmla="*/ 19 w 32"/>
                  <a:gd name="T11" fmla="*/ 41 h 42"/>
                  <a:gd name="T12" fmla="*/ 7 w 32"/>
                  <a:gd name="T13" fmla="*/ 38 h 42"/>
                  <a:gd name="T14" fmla="*/ 1 w 32"/>
                  <a:gd name="T15" fmla="*/ 25 h 42"/>
                  <a:gd name="T16" fmla="*/ 3 w 32"/>
                  <a:gd name="T17" fmla="*/ 15 h 42"/>
                  <a:gd name="T18" fmla="*/ 11 w 32"/>
                  <a:gd name="T19" fmla="*/ 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42">
                    <a:moveTo>
                      <a:pt x="11" y="4"/>
                    </a:moveTo>
                    <a:cubicBezTo>
                      <a:pt x="13" y="5"/>
                      <a:pt x="14" y="3"/>
                      <a:pt x="15" y="3"/>
                    </a:cubicBezTo>
                    <a:cubicBezTo>
                      <a:pt x="18" y="1"/>
                      <a:pt x="21" y="0"/>
                      <a:pt x="24" y="2"/>
                    </a:cubicBezTo>
                    <a:cubicBezTo>
                      <a:pt x="29" y="7"/>
                      <a:pt x="32" y="13"/>
                      <a:pt x="32" y="20"/>
                    </a:cubicBezTo>
                    <a:cubicBezTo>
                      <a:pt x="31" y="26"/>
                      <a:pt x="30" y="32"/>
                      <a:pt x="28" y="37"/>
                    </a:cubicBezTo>
                    <a:cubicBezTo>
                      <a:pt x="26" y="40"/>
                      <a:pt x="23" y="42"/>
                      <a:pt x="19" y="41"/>
                    </a:cubicBezTo>
                    <a:cubicBezTo>
                      <a:pt x="15" y="40"/>
                      <a:pt x="11" y="40"/>
                      <a:pt x="7" y="38"/>
                    </a:cubicBezTo>
                    <a:cubicBezTo>
                      <a:pt x="2" y="36"/>
                      <a:pt x="0" y="31"/>
                      <a:pt x="1" y="25"/>
                    </a:cubicBezTo>
                    <a:cubicBezTo>
                      <a:pt x="2" y="22"/>
                      <a:pt x="3" y="19"/>
                      <a:pt x="3" y="15"/>
                    </a:cubicBezTo>
                    <a:cubicBezTo>
                      <a:pt x="3" y="10"/>
                      <a:pt x="6" y="6"/>
                      <a:pt x="11" y="4"/>
                    </a:cubicBezTo>
                    <a:close/>
                  </a:path>
                </a:pathLst>
              </a:custGeom>
              <a:solidFill>
                <a:srgbClr val="F7D8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9" name="Freeform 612">
                <a:extLst>
                  <a:ext uri="{FF2B5EF4-FFF2-40B4-BE49-F238E27FC236}">
                    <a16:creationId xmlns:a16="http://schemas.microsoft.com/office/drawing/2014/main" id="{DC2F154F-C047-131E-9AA9-B467A436C7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7" y="1729"/>
                <a:ext cx="102" cy="113"/>
              </a:xfrm>
              <a:custGeom>
                <a:avLst/>
                <a:gdLst>
                  <a:gd name="T0" fmla="*/ 14 w 43"/>
                  <a:gd name="T1" fmla="*/ 39 h 48"/>
                  <a:gd name="T2" fmla="*/ 14 w 43"/>
                  <a:gd name="T3" fmla="*/ 27 h 48"/>
                  <a:gd name="T4" fmla="*/ 0 w 43"/>
                  <a:gd name="T5" fmla="*/ 14 h 48"/>
                  <a:gd name="T6" fmla="*/ 9 w 43"/>
                  <a:gd name="T7" fmla="*/ 8 h 48"/>
                  <a:gd name="T8" fmla="*/ 16 w 43"/>
                  <a:gd name="T9" fmla="*/ 10 h 48"/>
                  <a:gd name="T10" fmla="*/ 20 w 43"/>
                  <a:gd name="T11" fmla="*/ 13 h 48"/>
                  <a:gd name="T12" fmla="*/ 23 w 43"/>
                  <a:gd name="T13" fmla="*/ 12 h 48"/>
                  <a:gd name="T14" fmla="*/ 30 w 43"/>
                  <a:gd name="T15" fmla="*/ 2 h 48"/>
                  <a:gd name="T16" fmla="*/ 40 w 43"/>
                  <a:gd name="T17" fmla="*/ 5 h 48"/>
                  <a:gd name="T18" fmla="*/ 41 w 43"/>
                  <a:gd name="T19" fmla="*/ 13 h 48"/>
                  <a:gd name="T20" fmla="*/ 35 w 43"/>
                  <a:gd name="T21" fmla="*/ 22 h 48"/>
                  <a:gd name="T22" fmla="*/ 28 w 43"/>
                  <a:gd name="T23" fmla="*/ 32 h 48"/>
                  <a:gd name="T24" fmla="*/ 24 w 43"/>
                  <a:gd name="T25" fmla="*/ 44 h 48"/>
                  <a:gd name="T26" fmla="*/ 19 w 43"/>
                  <a:gd name="T27" fmla="*/ 48 h 48"/>
                  <a:gd name="T28" fmla="*/ 14 w 43"/>
                  <a:gd name="T29" fmla="*/ 44 h 48"/>
                  <a:gd name="T30" fmla="*/ 13 w 43"/>
                  <a:gd name="T31" fmla="*/ 41 h 48"/>
                  <a:gd name="T32" fmla="*/ 14 w 43"/>
                  <a:gd name="T33" fmla="*/ 3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" h="48">
                    <a:moveTo>
                      <a:pt x="14" y="39"/>
                    </a:moveTo>
                    <a:cubicBezTo>
                      <a:pt x="16" y="35"/>
                      <a:pt x="17" y="31"/>
                      <a:pt x="14" y="27"/>
                    </a:cubicBezTo>
                    <a:cubicBezTo>
                      <a:pt x="10" y="23"/>
                      <a:pt x="5" y="18"/>
                      <a:pt x="0" y="14"/>
                    </a:cubicBezTo>
                    <a:cubicBezTo>
                      <a:pt x="2" y="11"/>
                      <a:pt x="6" y="10"/>
                      <a:pt x="9" y="8"/>
                    </a:cubicBezTo>
                    <a:cubicBezTo>
                      <a:pt x="12" y="6"/>
                      <a:pt x="14" y="8"/>
                      <a:pt x="16" y="10"/>
                    </a:cubicBezTo>
                    <a:cubicBezTo>
                      <a:pt x="17" y="11"/>
                      <a:pt x="18" y="12"/>
                      <a:pt x="20" y="13"/>
                    </a:cubicBezTo>
                    <a:cubicBezTo>
                      <a:pt x="21" y="14"/>
                      <a:pt x="23" y="15"/>
                      <a:pt x="23" y="12"/>
                    </a:cubicBezTo>
                    <a:cubicBezTo>
                      <a:pt x="24" y="7"/>
                      <a:pt x="25" y="3"/>
                      <a:pt x="30" y="2"/>
                    </a:cubicBezTo>
                    <a:cubicBezTo>
                      <a:pt x="35" y="0"/>
                      <a:pt x="37" y="3"/>
                      <a:pt x="40" y="5"/>
                    </a:cubicBezTo>
                    <a:cubicBezTo>
                      <a:pt x="43" y="8"/>
                      <a:pt x="42" y="10"/>
                      <a:pt x="41" y="13"/>
                    </a:cubicBezTo>
                    <a:cubicBezTo>
                      <a:pt x="40" y="16"/>
                      <a:pt x="39" y="20"/>
                      <a:pt x="35" y="22"/>
                    </a:cubicBezTo>
                    <a:cubicBezTo>
                      <a:pt x="32" y="25"/>
                      <a:pt x="29" y="28"/>
                      <a:pt x="28" y="32"/>
                    </a:cubicBezTo>
                    <a:cubicBezTo>
                      <a:pt x="27" y="36"/>
                      <a:pt x="26" y="40"/>
                      <a:pt x="24" y="44"/>
                    </a:cubicBezTo>
                    <a:cubicBezTo>
                      <a:pt x="23" y="46"/>
                      <a:pt x="22" y="48"/>
                      <a:pt x="19" y="48"/>
                    </a:cubicBezTo>
                    <a:cubicBezTo>
                      <a:pt x="16" y="48"/>
                      <a:pt x="15" y="46"/>
                      <a:pt x="14" y="44"/>
                    </a:cubicBezTo>
                    <a:cubicBezTo>
                      <a:pt x="14" y="43"/>
                      <a:pt x="13" y="42"/>
                      <a:pt x="13" y="41"/>
                    </a:cubicBezTo>
                    <a:cubicBezTo>
                      <a:pt x="13" y="41"/>
                      <a:pt x="13" y="40"/>
                      <a:pt x="14" y="39"/>
                    </a:cubicBezTo>
                    <a:close/>
                  </a:path>
                </a:pathLst>
              </a:custGeom>
              <a:solidFill>
                <a:srgbClr val="F9D8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0" name="Freeform 613">
                <a:extLst>
                  <a:ext uri="{FF2B5EF4-FFF2-40B4-BE49-F238E27FC236}">
                    <a16:creationId xmlns:a16="http://schemas.microsoft.com/office/drawing/2014/main" id="{DF5931CB-E838-51DC-0429-CD896FA9D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" y="2039"/>
                <a:ext cx="166" cy="204"/>
              </a:xfrm>
              <a:custGeom>
                <a:avLst/>
                <a:gdLst>
                  <a:gd name="T0" fmla="*/ 5 w 70"/>
                  <a:gd name="T1" fmla="*/ 29 h 86"/>
                  <a:gd name="T2" fmla="*/ 5 w 70"/>
                  <a:gd name="T3" fmla="*/ 9 h 86"/>
                  <a:gd name="T4" fmla="*/ 8 w 70"/>
                  <a:gd name="T5" fmla="*/ 5 h 86"/>
                  <a:gd name="T6" fmla="*/ 11 w 70"/>
                  <a:gd name="T7" fmla="*/ 4 h 86"/>
                  <a:gd name="T8" fmla="*/ 19 w 70"/>
                  <a:gd name="T9" fmla="*/ 10 h 86"/>
                  <a:gd name="T10" fmla="*/ 20 w 70"/>
                  <a:gd name="T11" fmla="*/ 11 h 86"/>
                  <a:gd name="T12" fmla="*/ 22 w 70"/>
                  <a:gd name="T13" fmla="*/ 25 h 86"/>
                  <a:gd name="T14" fmla="*/ 22 w 70"/>
                  <a:gd name="T15" fmla="*/ 29 h 86"/>
                  <a:gd name="T16" fmla="*/ 26 w 70"/>
                  <a:gd name="T17" fmla="*/ 37 h 86"/>
                  <a:gd name="T18" fmla="*/ 30 w 70"/>
                  <a:gd name="T19" fmla="*/ 45 h 86"/>
                  <a:gd name="T20" fmla="*/ 32 w 70"/>
                  <a:gd name="T21" fmla="*/ 41 h 86"/>
                  <a:gd name="T22" fmla="*/ 34 w 70"/>
                  <a:gd name="T23" fmla="*/ 42 h 86"/>
                  <a:gd name="T24" fmla="*/ 38 w 70"/>
                  <a:gd name="T25" fmla="*/ 54 h 86"/>
                  <a:gd name="T26" fmla="*/ 42 w 70"/>
                  <a:gd name="T27" fmla="*/ 59 h 86"/>
                  <a:gd name="T28" fmla="*/ 47 w 70"/>
                  <a:gd name="T29" fmla="*/ 63 h 86"/>
                  <a:gd name="T30" fmla="*/ 63 w 70"/>
                  <a:gd name="T31" fmla="*/ 77 h 86"/>
                  <a:gd name="T32" fmla="*/ 69 w 70"/>
                  <a:gd name="T33" fmla="*/ 85 h 86"/>
                  <a:gd name="T34" fmla="*/ 62 w 70"/>
                  <a:gd name="T35" fmla="*/ 82 h 86"/>
                  <a:gd name="T36" fmla="*/ 51 w 70"/>
                  <a:gd name="T37" fmla="*/ 73 h 86"/>
                  <a:gd name="T38" fmla="*/ 34 w 70"/>
                  <a:gd name="T39" fmla="*/ 57 h 86"/>
                  <a:gd name="T40" fmla="*/ 27 w 70"/>
                  <a:gd name="T41" fmla="*/ 46 h 86"/>
                  <a:gd name="T42" fmla="*/ 21 w 70"/>
                  <a:gd name="T43" fmla="*/ 37 h 86"/>
                  <a:gd name="T44" fmla="*/ 17 w 70"/>
                  <a:gd name="T45" fmla="*/ 29 h 86"/>
                  <a:gd name="T46" fmla="*/ 17 w 70"/>
                  <a:gd name="T47" fmla="*/ 28 h 86"/>
                  <a:gd name="T48" fmla="*/ 17 w 70"/>
                  <a:gd name="T49" fmla="*/ 26 h 86"/>
                  <a:gd name="T50" fmla="*/ 15 w 70"/>
                  <a:gd name="T51" fmla="*/ 14 h 86"/>
                  <a:gd name="T52" fmla="*/ 15 w 70"/>
                  <a:gd name="T53" fmla="*/ 12 h 86"/>
                  <a:gd name="T54" fmla="*/ 13 w 70"/>
                  <a:gd name="T55" fmla="*/ 9 h 86"/>
                  <a:gd name="T56" fmla="*/ 10 w 70"/>
                  <a:gd name="T57" fmla="*/ 8 h 86"/>
                  <a:gd name="T58" fmla="*/ 9 w 70"/>
                  <a:gd name="T59" fmla="*/ 10 h 86"/>
                  <a:gd name="T60" fmla="*/ 9 w 70"/>
                  <a:gd name="T61" fmla="*/ 28 h 86"/>
                  <a:gd name="T62" fmla="*/ 10 w 70"/>
                  <a:gd name="T63" fmla="*/ 29 h 86"/>
                  <a:gd name="T64" fmla="*/ 14 w 70"/>
                  <a:gd name="T65" fmla="*/ 39 h 86"/>
                  <a:gd name="T66" fmla="*/ 16 w 70"/>
                  <a:gd name="T67" fmla="*/ 46 h 86"/>
                  <a:gd name="T68" fmla="*/ 15 w 70"/>
                  <a:gd name="T69" fmla="*/ 48 h 86"/>
                  <a:gd name="T70" fmla="*/ 12 w 70"/>
                  <a:gd name="T71" fmla="*/ 45 h 86"/>
                  <a:gd name="T72" fmla="*/ 5 w 70"/>
                  <a:gd name="T73" fmla="*/ 32 h 86"/>
                  <a:gd name="T74" fmla="*/ 5 w 70"/>
                  <a:gd name="T75" fmla="*/ 2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86">
                    <a:moveTo>
                      <a:pt x="5" y="29"/>
                    </a:moveTo>
                    <a:cubicBezTo>
                      <a:pt x="5" y="23"/>
                      <a:pt x="0" y="16"/>
                      <a:pt x="5" y="9"/>
                    </a:cubicBezTo>
                    <a:cubicBezTo>
                      <a:pt x="7" y="8"/>
                      <a:pt x="6" y="6"/>
                      <a:pt x="8" y="5"/>
                    </a:cubicBezTo>
                    <a:cubicBezTo>
                      <a:pt x="9" y="3"/>
                      <a:pt x="9" y="0"/>
                      <a:pt x="11" y="4"/>
                    </a:cubicBezTo>
                    <a:cubicBezTo>
                      <a:pt x="13" y="7"/>
                      <a:pt x="17" y="7"/>
                      <a:pt x="19" y="10"/>
                    </a:cubicBezTo>
                    <a:cubicBezTo>
                      <a:pt x="19" y="10"/>
                      <a:pt x="21" y="11"/>
                      <a:pt x="20" y="11"/>
                    </a:cubicBezTo>
                    <a:cubicBezTo>
                      <a:pt x="17" y="16"/>
                      <a:pt x="22" y="21"/>
                      <a:pt x="22" y="25"/>
                    </a:cubicBezTo>
                    <a:cubicBezTo>
                      <a:pt x="22" y="27"/>
                      <a:pt x="22" y="28"/>
                      <a:pt x="22" y="29"/>
                    </a:cubicBezTo>
                    <a:cubicBezTo>
                      <a:pt x="22" y="32"/>
                      <a:pt x="23" y="35"/>
                      <a:pt x="26" y="37"/>
                    </a:cubicBezTo>
                    <a:cubicBezTo>
                      <a:pt x="28" y="39"/>
                      <a:pt x="29" y="42"/>
                      <a:pt x="30" y="45"/>
                    </a:cubicBezTo>
                    <a:cubicBezTo>
                      <a:pt x="33" y="44"/>
                      <a:pt x="31" y="42"/>
                      <a:pt x="32" y="41"/>
                    </a:cubicBezTo>
                    <a:cubicBezTo>
                      <a:pt x="33" y="41"/>
                      <a:pt x="34" y="41"/>
                      <a:pt x="34" y="42"/>
                    </a:cubicBezTo>
                    <a:cubicBezTo>
                      <a:pt x="35" y="46"/>
                      <a:pt x="36" y="50"/>
                      <a:pt x="38" y="54"/>
                    </a:cubicBezTo>
                    <a:cubicBezTo>
                      <a:pt x="39" y="56"/>
                      <a:pt x="41" y="58"/>
                      <a:pt x="42" y="59"/>
                    </a:cubicBezTo>
                    <a:cubicBezTo>
                      <a:pt x="44" y="60"/>
                      <a:pt x="46" y="61"/>
                      <a:pt x="47" y="63"/>
                    </a:cubicBezTo>
                    <a:cubicBezTo>
                      <a:pt x="52" y="68"/>
                      <a:pt x="58" y="72"/>
                      <a:pt x="63" y="77"/>
                    </a:cubicBezTo>
                    <a:cubicBezTo>
                      <a:pt x="65" y="79"/>
                      <a:pt x="70" y="81"/>
                      <a:pt x="69" y="85"/>
                    </a:cubicBezTo>
                    <a:cubicBezTo>
                      <a:pt x="66" y="86"/>
                      <a:pt x="65" y="83"/>
                      <a:pt x="62" y="82"/>
                    </a:cubicBezTo>
                    <a:cubicBezTo>
                      <a:pt x="59" y="79"/>
                      <a:pt x="55" y="76"/>
                      <a:pt x="51" y="73"/>
                    </a:cubicBezTo>
                    <a:cubicBezTo>
                      <a:pt x="45" y="68"/>
                      <a:pt x="40" y="62"/>
                      <a:pt x="34" y="57"/>
                    </a:cubicBezTo>
                    <a:cubicBezTo>
                      <a:pt x="31" y="54"/>
                      <a:pt x="29" y="50"/>
                      <a:pt x="27" y="46"/>
                    </a:cubicBezTo>
                    <a:cubicBezTo>
                      <a:pt x="26" y="42"/>
                      <a:pt x="23" y="40"/>
                      <a:pt x="21" y="37"/>
                    </a:cubicBezTo>
                    <a:cubicBezTo>
                      <a:pt x="19" y="35"/>
                      <a:pt x="18" y="32"/>
                      <a:pt x="17" y="29"/>
                    </a:cubicBezTo>
                    <a:cubicBezTo>
                      <a:pt x="17" y="29"/>
                      <a:pt x="17" y="28"/>
                      <a:pt x="17" y="28"/>
                    </a:cubicBezTo>
                    <a:cubicBezTo>
                      <a:pt x="17" y="27"/>
                      <a:pt x="17" y="27"/>
                      <a:pt x="17" y="26"/>
                    </a:cubicBezTo>
                    <a:cubicBezTo>
                      <a:pt x="17" y="22"/>
                      <a:pt x="15" y="18"/>
                      <a:pt x="15" y="14"/>
                    </a:cubicBezTo>
                    <a:cubicBezTo>
                      <a:pt x="15" y="13"/>
                      <a:pt x="15" y="13"/>
                      <a:pt x="15" y="12"/>
                    </a:cubicBezTo>
                    <a:cubicBezTo>
                      <a:pt x="15" y="11"/>
                      <a:pt x="14" y="10"/>
                      <a:pt x="13" y="9"/>
                    </a:cubicBezTo>
                    <a:cubicBezTo>
                      <a:pt x="12" y="8"/>
                      <a:pt x="12" y="7"/>
                      <a:pt x="10" y="8"/>
                    </a:cubicBezTo>
                    <a:cubicBezTo>
                      <a:pt x="9" y="8"/>
                      <a:pt x="9" y="9"/>
                      <a:pt x="9" y="10"/>
                    </a:cubicBezTo>
                    <a:cubicBezTo>
                      <a:pt x="8" y="16"/>
                      <a:pt x="8" y="22"/>
                      <a:pt x="9" y="28"/>
                    </a:cubicBezTo>
                    <a:cubicBezTo>
                      <a:pt x="9" y="28"/>
                      <a:pt x="10" y="29"/>
                      <a:pt x="10" y="29"/>
                    </a:cubicBezTo>
                    <a:cubicBezTo>
                      <a:pt x="11" y="32"/>
                      <a:pt x="12" y="36"/>
                      <a:pt x="14" y="39"/>
                    </a:cubicBezTo>
                    <a:cubicBezTo>
                      <a:pt x="16" y="41"/>
                      <a:pt x="17" y="43"/>
                      <a:pt x="16" y="46"/>
                    </a:cubicBezTo>
                    <a:cubicBezTo>
                      <a:pt x="16" y="47"/>
                      <a:pt x="16" y="47"/>
                      <a:pt x="15" y="48"/>
                    </a:cubicBezTo>
                    <a:cubicBezTo>
                      <a:pt x="14" y="47"/>
                      <a:pt x="13" y="46"/>
                      <a:pt x="12" y="45"/>
                    </a:cubicBezTo>
                    <a:cubicBezTo>
                      <a:pt x="9" y="41"/>
                      <a:pt x="8" y="36"/>
                      <a:pt x="5" y="32"/>
                    </a:cubicBezTo>
                    <a:cubicBezTo>
                      <a:pt x="4" y="31"/>
                      <a:pt x="4" y="30"/>
                      <a:pt x="5" y="29"/>
                    </a:cubicBezTo>
                    <a:close/>
                  </a:path>
                </a:pathLst>
              </a:custGeom>
              <a:solidFill>
                <a:srgbClr val="484B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1" name="Freeform 614">
                <a:extLst>
                  <a:ext uri="{FF2B5EF4-FFF2-40B4-BE49-F238E27FC236}">
                    <a16:creationId xmlns:a16="http://schemas.microsoft.com/office/drawing/2014/main" id="{51B57DDF-FD80-3D3E-FDAB-13FB6A98FE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9" y="1719"/>
                <a:ext cx="121" cy="95"/>
              </a:xfrm>
              <a:custGeom>
                <a:avLst/>
                <a:gdLst>
                  <a:gd name="T0" fmla="*/ 25 w 51"/>
                  <a:gd name="T1" fmla="*/ 25 h 40"/>
                  <a:gd name="T2" fmla="*/ 32 w 51"/>
                  <a:gd name="T3" fmla="*/ 14 h 40"/>
                  <a:gd name="T4" fmla="*/ 32 w 51"/>
                  <a:gd name="T5" fmla="*/ 12 h 40"/>
                  <a:gd name="T6" fmla="*/ 24 w 51"/>
                  <a:gd name="T7" fmla="*/ 6 h 40"/>
                  <a:gd name="T8" fmla="*/ 17 w 51"/>
                  <a:gd name="T9" fmla="*/ 12 h 40"/>
                  <a:gd name="T10" fmla="*/ 15 w 51"/>
                  <a:gd name="T11" fmla="*/ 18 h 40"/>
                  <a:gd name="T12" fmla="*/ 13 w 51"/>
                  <a:gd name="T13" fmla="*/ 20 h 40"/>
                  <a:gd name="T14" fmla="*/ 7 w 51"/>
                  <a:gd name="T15" fmla="*/ 16 h 40"/>
                  <a:gd name="T16" fmla="*/ 0 w 51"/>
                  <a:gd name="T17" fmla="*/ 12 h 40"/>
                  <a:gd name="T18" fmla="*/ 11 w 51"/>
                  <a:gd name="T19" fmla="*/ 4 h 40"/>
                  <a:gd name="T20" fmla="*/ 11 w 51"/>
                  <a:gd name="T21" fmla="*/ 7 h 40"/>
                  <a:gd name="T22" fmla="*/ 17 w 51"/>
                  <a:gd name="T23" fmla="*/ 1 h 40"/>
                  <a:gd name="T24" fmla="*/ 26 w 51"/>
                  <a:gd name="T25" fmla="*/ 1 h 40"/>
                  <a:gd name="T26" fmla="*/ 35 w 51"/>
                  <a:gd name="T27" fmla="*/ 16 h 40"/>
                  <a:gd name="T28" fmla="*/ 41 w 51"/>
                  <a:gd name="T29" fmla="*/ 28 h 40"/>
                  <a:gd name="T30" fmla="*/ 49 w 51"/>
                  <a:gd name="T31" fmla="*/ 34 h 40"/>
                  <a:gd name="T32" fmla="*/ 49 w 51"/>
                  <a:gd name="T33" fmla="*/ 40 h 40"/>
                  <a:gd name="T34" fmla="*/ 43 w 51"/>
                  <a:gd name="T35" fmla="*/ 36 h 40"/>
                  <a:gd name="T36" fmla="*/ 32 w 51"/>
                  <a:gd name="T37" fmla="*/ 31 h 40"/>
                  <a:gd name="T38" fmla="*/ 31 w 51"/>
                  <a:gd name="T39" fmla="*/ 31 h 40"/>
                  <a:gd name="T40" fmla="*/ 27 w 51"/>
                  <a:gd name="T41" fmla="*/ 28 h 40"/>
                  <a:gd name="T42" fmla="*/ 27 w 51"/>
                  <a:gd name="T43" fmla="*/ 27 h 40"/>
                  <a:gd name="T44" fmla="*/ 25 w 51"/>
                  <a:gd name="T45" fmla="*/ 2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40">
                    <a:moveTo>
                      <a:pt x="25" y="25"/>
                    </a:moveTo>
                    <a:cubicBezTo>
                      <a:pt x="31" y="23"/>
                      <a:pt x="30" y="18"/>
                      <a:pt x="32" y="14"/>
                    </a:cubicBezTo>
                    <a:cubicBezTo>
                      <a:pt x="32" y="14"/>
                      <a:pt x="33" y="13"/>
                      <a:pt x="32" y="12"/>
                    </a:cubicBezTo>
                    <a:cubicBezTo>
                      <a:pt x="32" y="11"/>
                      <a:pt x="26" y="6"/>
                      <a:pt x="24" y="6"/>
                    </a:cubicBezTo>
                    <a:cubicBezTo>
                      <a:pt x="21" y="7"/>
                      <a:pt x="17" y="7"/>
                      <a:pt x="17" y="12"/>
                    </a:cubicBezTo>
                    <a:cubicBezTo>
                      <a:pt x="16" y="14"/>
                      <a:pt x="15" y="16"/>
                      <a:pt x="15" y="18"/>
                    </a:cubicBezTo>
                    <a:cubicBezTo>
                      <a:pt x="16" y="20"/>
                      <a:pt x="15" y="20"/>
                      <a:pt x="13" y="20"/>
                    </a:cubicBezTo>
                    <a:cubicBezTo>
                      <a:pt x="11" y="19"/>
                      <a:pt x="9" y="17"/>
                      <a:pt x="7" y="16"/>
                    </a:cubicBezTo>
                    <a:cubicBezTo>
                      <a:pt x="5" y="13"/>
                      <a:pt x="3" y="12"/>
                      <a:pt x="0" y="12"/>
                    </a:cubicBezTo>
                    <a:cubicBezTo>
                      <a:pt x="3" y="9"/>
                      <a:pt x="7" y="6"/>
                      <a:pt x="11" y="4"/>
                    </a:cubicBezTo>
                    <a:cubicBezTo>
                      <a:pt x="12" y="5"/>
                      <a:pt x="11" y="6"/>
                      <a:pt x="11" y="7"/>
                    </a:cubicBezTo>
                    <a:cubicBezTo>
                      <a:pt x="13" y="5"/>
                      <a:pt x="14" y="2"/>
                      <a:pt x="17" y="1"/>
                    </a:cubicBezTo>
                    <a:cubicBezTo>
                      <a:pt x="20" y="0"/>
                      <a:pt x="23" y="0"/>
                      <a:pt x="26" y="1"/>
                    </a:cubicBezTo>
                    <a:cubicBezTo>
                      <a:pt x="31" y="5"/>
                      <a:pt x="34" y="10"/>
                      <a:pt x="35" y="16"/>
                    </a:cubicBezTo>
                    <a:cubicBezTo>
                      <a:pt x="35" y="21"/>
                      <a:pt x="37" y="25"/>
                      <a:pt x="41" y="28"/>
                    </a:cubicBezTo>
                    <a:cubicBezTo>
                      <a:pt x="44" y="29"/>
                      <a:pt x="47" y="31"/>
                      <a:pt x="49" y="34"/>
                    </a:cubicBezTo>
                    <a:cubicBezTo>
                      <a:pt x="50" y="36"/>
                      <a:pt x="51" y="38"/>
                      <a:pt x="49" y="40"/>
                    </a:cubicBezTo>
                    <a:cubicBezTo>
                      <a:pt x="47" y="39"/>
                      <a:pt x="45" y="37"/>
                      <a:pt x="43" y="36"/>
                    </a:cubicBezTo>
                    <a:cubicBezTo>
                      <a:pt x="40" y="33"/>
                      <a:pt x="36" y="32"/>
                      <a:pt x="32" y="31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29" y="30"/>
                      <a:pt x="28" y="30"/>
                      <a:pt x="27" y="28"/>
                    </a:cubicBezTo>
                    <a:cubicBezTo>
                      <a:pt x="27" y="28"/>
                      <a:pt x="27" y="28"/>
                      <a:pt x="27" y="27"/>
                    </a:cubicBezTo>
                    <a:cubicBezTo>
                      <a:pt x="27" y="26"/>
                      <a:pt x="26" y="26"/>
                      <a:pt x="25" y="25"/>
                    </a:cubicBezTo>
                    <a:close/>
                  </a:path>
                </a:pathLst>
              </a:custGeom>
              <a:solidFill>
                <a:srgbClr val="E6B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2" name="Freeform 615">
                <a:extLst>
                  <a:ext uri="{FF2B5EF4-FFF2-40B4-BE49-F238E27FC236}">
                    <a16:creationId xmlns:a16="http://schemas.microsoft.com/office/drawing/2014/main" id="{A22F1B3E-371C-11D4-7D5A-14EA2A511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4" y="2048"/>
                <a:ext cx="131" cy="150"/>
              </a:xfrm>
              <a:custGeom>
                <a:avLst/>
                <a:gdLst>
                  <a:gd name="T0" fmla="*/ 41 w 55"/>
                  <a:gd name="T1" fmla="*/ 50 h 63"/>
                  <a:gd name="T2" fmla="*/ 47 w 55"/>
                  <a:gd name="T3" fmla="*/ 50 h 63"/>
                  <a:gd name="T4" fmla="*/ 53 w 55"/>
                  <a:gd name="T5" fmla="*/ 55 h 63"/>
                  <a:gd name="T6" fmla="*/ 53 w 55"/>
                  <a:gd name="T7" fmla="*/ 58 h 63"/>
                  <a:gd name="T8" fmla="*/ 48 w 55"/>
                  <a:gd name="T9" fmla="*/ 55 h 63"/>
                  <a:gd name="T10" fmla="*/ 52 w 55"/>
                  <a:gd name="T11" fmla="*/ 59 h 63"/>
                  <a:gd name="T12" fmla="*/ 52 w 55"/>
                  <a:gd name="T13" fmla="*/ 63 h 63"/>
                  <a:gd name="T14" fmla="*/ 49 w 55"/>
                  <a:gd name="T15" fmla="*/ 62 h 63"/>
                  <a:gd name="T16" fmla="*/ 39 w 55"/>
                  <a:gd name="T17" fmla="*/ 56 h 63"/>
                  <a:gd name="T18" fmla="*/ 32 w 55"/>
                  <a:gd name="T19" fmla="*/ 53 h 63"/>
                  <a:gd name="T20" fmla="*/ 20 w 55"/>
                  <a:gd name="T21" fmla="*/ 44 h 63"/>
                  <a:gd name="T22" fmla="*/ 14 w 55"/>
                  <a:gd name="T23" fmla="*/ 38 h 63"/>
                  <a:gd name="T24" fmla="*/ 11 w 55"/>
                  <a:gd name="T25" fmla="*/ 35 h 63"/>
                  <a:gd name="T26" fmla="*/ 8 w 55"/>
                  <a:gd name="T27" fmla="*/ 31 h 63"/>
                  <a:gd name="T28" fmla="*/ 1 w 55"/>
                  <a:gd name="T29" fmla="*/ 5 h 63"/>
                  <a:gd name="T30" fmla="*/ 2 w 55"/>
                  <a:gd name="T31" fmla="*/ 2 h 63"/>
                  <a:gd name="T32" fmla="*/ 9 w 55"/>
                  <a:gd name="T33" fmla="*/ 1 h 63"/>
                  <a:gd name="T34" fmla="*/ 15 w 55"/>
                  <a:gd name="T35" fmla="*/ 31 h 63"/>
                  <a:gd name="T36" fmla="*/ 11 w 55"/>
                  <a:gd name="T37" fmla="*/ 29 h 63"/>
                  <a:gd name="T38" fmla="*/ 9 w 55"/>
                  <a:gd name="T39" fmla="*/ 25 h 63"/>
                  <a:gd name="T40" fmla="*/ 9 w 55"/>
                  <a:gd name="T41" fmla="*/ 15 h 63"/>
                  <a:gd name="T42" fmla="*/ 7 w 55"/>
                  <a:gd name="T43" fmla="*/ 10 h 63"/>
                  <a:gd name="T44" fmla="*/ 9 w 55"/>
                  <a:gd name="T45" fmla="*/ 25 h 63"/>
                  <a:gd name="T46" fmla="*/ 13 w 55"/>
                  <a:gd name="T47" fmla="*/ 32 h 63"/>
                  <a:gd name="T48" fmla="*/ 15 w 55"/>
                  <a:gd name="T49" fmla="*/ 31 h 63"/>
                  <a:gd name="T50" fmla="*/ 25 w 55"/>
                  <a:gd name="T51" fmla="*/ 40 h 63"/>
                  <a:gd name="T52" fmla="*/ 31 w 55"/>
                  <a:gd name="T53" fmla="*/ 47 h 63"/>
                  <a:gd name="T54" fmla="*/ 41 w 55"/>
                  <a:gd name="T55" fmla="*/ 5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5" h="63">
                    <a:moveTo>
                      <a:pt x="41" y="50"/>
                    </a:moveTo>
                    <a:cubicBezTo>
                      <a:pt x="43" y="51"/>
                      <a:pt x="45" y="51"/>
                      <a:pt x="47" y="50"/>
                    </a:cubicBezTo>
                    <a:cubicBezTo>
                      <a:pt x="50" y="50"/>
                      <a:pt x="52" y="51"/>
                      <a:pt x="53" y="55"/>
                    </a:cubicBezTo>
                    <a:cubicBezTo>
                      <a:pt x="52" y="56"/>
                      <a:pt x="55" y="58"/>
                      <a:pt x="53" y="58"/>
                    </a:cubicBezTo>
                    <a:cubicBezTo>
                      <a:pt x="50" y="59"/>
                      <a:pt x="49" y="55"/>
                      <a:pt x="48" y="55"/>
                    </a:cubicBezTo>
                    <a:cubicBezTo>
                      <a:pt x="49" y="56"/>
                      <a:pt x="50" y="58"/>
                      <a:pt x="52" y="59"/>
                    </a:cubicBezTo>
                    <a:cubicBezTo>
                      <a:pt x="52" y="60"/>
                      <a:pt x="53" y="62"/>
                      <a:pt x="52" y="63"/>
                    </a:cubicBezTo>
                    <a:cubicBezTo>
                      <a:pt x="51" y="63"/>
                      <a:pt x="50" y="62"/>
                      <a:pt x="49" y="62"/>
                    </a:cubicBezTo>
                    <a:cubicBezTo>
                      <a:pt x="46" y="59"/>
                      <a:pt x="44" y="56"/>
                      <a:pt x="39" y="56"/>
                    </a:cubicBezTo>
                    <a:cubicBezTo>
                      <a:pt x="37" y="55"/>
                      <a:pt x="35" y="54"/>
                      <a:pt x="32" y="53"/>
                    </a:cubicBezTo>
                    <a:cubicBezTo>
                      <a:pt x="26" y="53"/>
                      <a:pt x="22" y="49"/>
                      <a:pt x="20" y="44"/>
                    </a:cubicBezTo>
                    <a:cubicBezTo>
                      <a:pt x="18" y="42"/>
                      <a:pt x="17" y="39"/>
                      <a:pt x="14" y="38"/>
                    </a:cubicBezTo>
                    <a:cubicBezTo>
                      <a:pt x="13" y="37"/>
                      <a:pt x="12" y="36"/>
                      <a:pt x="11" y="35"/>
                    </a:cubicBezTo>
                    <a:cubicBezTo>
                      <a:pt x="10" y="34"/>
                      <a:pt x="8" y="32"/>
                      <a:pt x="8" y="31"/>
                    </a:cubicBezTo>
                    <a:cubicBezTo>
                      <a:pt x="5" y="22"/>
                      <a:pt x="3" y="14"/>
                      <a:pt x="1" y="5"/>
                    </a:cubicBezTo>
                    <a:cubicBezTo>
                      <a:pt x="0" y="4"/>
                      <a:pt x="0" y="3"/>
                      <a:pt x="2" y="2"/>
                    </a:cubicBezTo>
                    <a:cubicBezTo>
                      <a:pt x="4" y="2"/>
                      <a:pt x="7" y="0"/>
                      <a:pt x="9" y="1"/>
                    </a:cubicBezTo>
                    <a:cubicBezTo>
                      <a:pt x="13" y="11"/>
                      <a:pt x="13" y="21"/>
                      <a:pt x="15" y="31"/>
                    </a:cubicBezTo>
                    <a:cubicBezTo>
                      <a:pt x="13" y="33"/>
                      <a:pt x="12" y="31"/>
                      <a:pt x="11" y="29"/>
                    </a:cubicBezTo>
                    <a:cubicBezTo>
                      <a:pt x="11" y="28"/>
                      <a:pt x="10" y="26"/>
                      <a:pt x="9" y="25"/>
                    </a:cubicBezTo>
                    <a:cubicBezTo>
                      <a:pt x="9" y="22"/>
                      <a:pt x="9" y="18"/>
                      <a:pt x="9" y="15"/>
                    </a:cubicBezTo>
                    <a:cubicBezTo>
                      <a:pt x="9" y="13"/>
                      <a:pt x="8" y="11"/>
                      <a:pt x="7" y="10"/>
                    </a:cubicBezTo>
                    <a:cubicBezTo>
                      <a:pt x="8" y="15"/>
                      <a:pt x="9" y="20"/>
                      <a:pt x="9" y="25"/>
                    </a:cubicBezTo>
                    <a:cubicBezTo>
                      <a:pt x="11" y="27"/>
                      <a:pt x="11" y="30"/>
                      <a:pt x="13" y="32"/>
                    </a:cubicBezTo>
                    <a:cubicBezTo>
                      <a:pt x="15" y="34"/>
                      <a:pt x="14" y="31"/>
                      <a:pt x="15" y="31"/>
                    </a:cubicBezTo>
                    <a:cubicBezTo>
                      <a:pt x="20" y="32"/>
                      <a:pt x="22" y="37"/>
                      <a:pt x="25" y="40"/>
                    </a:cubicBezTo>
                    <a:cubicBezTo>
                      <a:pt x="26" y="43"/>
                      <a:pt x="28" y="46"/>
                      <a:pt x="31" y="47"/>
                    </a:cubicBezTo>
                    <a:cubicBezTo>
                      <a:pt x="34" y="48"/>
                      <a:pt x="38" y="48"/>
                      <a:pt x="41" y="50"/>
                    </a:cubicBezTo>
                    <a:close/>
                  </a:path>
                </a:pathLst>
              </a:custGeom>
              <a:solidFill>
                <a:srgbClr val="453B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3" name="Freeform 616">
                <a:extLst>
                  <a:ext uri="{FF2B5EF4-FFF2-40B4-BE49-F238E27FC236}">
                    <a16:creationId xmlns:a16="http://schemas.microsoft.com/office/drawing/2014/main" id="{BE1295A6-B02E-22F9-6349-286F0CACE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1752"/>
                <a:ext cx="45" cy="97"/>
              </a:xfrm>
              <a:custGeom>
                <a:avLst/>
                <a:gdLst>
                  <a:gd name="T0" fmla="*/ 2 w 19"/>
                  <a:gd name="T1" fmla="*/ 8 h 41"/>
                  <a:gd name="T2" fmla="*/ 6 w 19"/>
                  <a:gd name="T3" fmla="*/ 10 h 41"/>
                  <a:gd name="T4" fmla="*/ 3 w 19"/>
                  <a:gd name="T5" fmla="*/ 4 h 41"/>
                  <a:gd name="T6" fmla="*/ 8 w 19"/>
                  <a:gd name="T7" fmla="*/ 0 h 41"/>
                  <a:gd name="T8" fmla="*/ 17 w 19"/>
                  <a:gd name="T9" fmla="*/ 8 h 41"/>
                  <a:gd name="T10" fmla="*/ 16 w 19"/>
                  <a:gd name="T11" fmla="*/ 13 h 41"/>
                  <a:gd name="T12" fmla="*/ 14 w 19"/>
                  <a:gd name="T13" fmla="*/ 11 h 41"/>
                  <a:gd name="T14" fmla="*/ 12 w 19"/>
                  <a:gd name="T15" fmla="*/ 12 h 41"/>
                  <a:gd name="T16" fmla="*/ 12 w 19"/>
                  <a:gd name="T17" fmla="*/ 14 h 41"/>
                  <a:gd name="T18" fmla="*/ 12 w 19"/>
                  <a:gd name="T19" fmla="*/ 16 h 41"/>
                  <a:gd name="T20" fmla="*/ 11 w 19"/>
                  <a:gd name="T21" fmla="*/ 18 h 41"/>
                  <a:gd name="T22" fmla="*/ 8 w 19"/>
                  <a:gd name="T23" fmla="*/ 18 h 41"/>
                  <a:gd name="T24" fmla="*/ 8 w 19"/>
                  <a:gd name="T25" fmla="*/ 25 h 41"/>
                  <a:gd name="T26" fmla="*/ 8 w 19"/>
                  <a:gd name="T27" fmla="*/ 27 h 41"/>
                  <a:gd name="T28" fmla="*/ 7 w 19"/>
                  <a:gd name="T29" fmla="*/ 32 h 41"/>
                  <a:gd name="T30" fmla="*/ 7 w 19"/>
                  <a:gd name="T31" fmla="*/ 35 h 41"/>
                  <a:gd name="T32" fmla="*/ 5 w 19"/>
                  <a:gd name="T33" fmla="*/ 39 h 41"/>
                  <a:gd name="T34" fmla="*/ 0 w 19"/>
                  <a:gd name="T35" fmla="*/ 39 h 41"/>
                  <a:gd name="T36" fmla="*/ 1 w 19"/>
                  <a:gd name="T37" fmla="*/ 38 h 41"/>
                  <a:gd name="T38" fmla="*/ 3 w 19"/>
                  <a:gd name="T39" fmla="*/ 29 h 41"/>
                  <a:gd name="T40" fmla="*/ 4 w 19"/>
                  <a:gd name="T41" fmla="*/ 28 h 41"/>
                  <a:gd name="T42" fmla="*/ 2 w 19"/>
                  <a:gd name="T43" fmla="*/ 27 h 41"/>
                  <a:gd name="T44" fmla="*/ 1 w 19"/>
                  <a:gd name="T45" fmla="*/ 28 h 41"/>
                  <a:gd name="T46" fmla="*/ 1 w 19"/>
                  <a:gd name="T47" fmla="*/ 27 h 41"/>
                  <a:gd name="T48" fmla="*/ 2 w 19"/>
                  <a:gd name="T49" fmla="*/ 21 h 41"/>
                  <a:gd name="T50" fmla="*/ 6 w 19"/>
                  <a:gd name="T51" fmla="*/ 19 h 41"/>
                  <a:gd name="T52" fmla="*/ 2 w 19"/>
                  <a:gd name="T53" fmla="*/ 15 h 41"/>
                  <a:gd name="T54" fmla="*/ 1 w 19"/>
                  <a:gd name="T55" fmla="*/ 12 h 41"/>
                  <a:gd name="T56" fmla="*/ 2 w 19"/>
                  <a:gd name="T57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41">
                    <a:moveTo>
                      <a:pt x="2" y="8"/>
                    </a:moveTo>
                    <a:cubicBezTo>
                      <a:pt x="4" y="9"/>
                      <a:pt x="4" y="11"/>
                      <a:pt x="6" y="10"/>
                    </a:cubicBezTo>
                    <a:cubicBezTo>
                      <a:pt x="6" y="8"/>
                      <a:pt x="3" y="7"/>
                      <a:pt x="3" y="4"/>
                    </a:cubicBezTo>
                    <a:cubicBezTo>
                      <a:pt x="5" y="3"/>
                      <a:pt x="10" y="7"/>
                      <a:pt x="8" y="0"/>
                    </a:cubicBezTo>
                    <a:cubicBezTo>
                      <a:pt x="12" y="3"/>
                      <a:pt x="14" y="5"/>
                      <a:pt x="17" y="8"/>
                    </a:cubicBezTo>
                    <a:cubicBezTo>
                      <a:pt x="19" y="10"/>
                      <a:pt x="14" y="11"/>
                      <a:pt x="16" y="13"/>
                    </a:cubicBezTo>
                    <a:cubicBezTo>
                      <a:pt x="15" y="14"/>
                      <a:pt x="14" y="13"/>
                      <a:pt x="14" y="11"/>
                    </a:cubicBezTo>
                    <a:cubicBezTo>
                      <a:pt x="14" y="11"/>
                      <a:pt x="13" y="11"/>
                      <a:pt x="12" y="12"/>
                    </a:cubicBezTo>
                    <a:cubicBezTo>
                      <a:pt x="11" y="12"/>
                      <a:pt x="12" y="13"/>
                      <a:pt x="12" y="14"/>
                    </a:cubicBezTo>
                    <a:cubicBezTo>
                      <a:pt x="15" y="15"/>
                      <a:pt x="15" y="16"/>
                      <a:pt x="12" y="16"/>
                    </a:cubicBezTo>
                    <a:cubicBezTo>
                      <a:pt x="10" y="16"/>
                      <a:pt x="12" y="18"/>
                      <a:pt x="11" y="18"/>
                    </a:cubicBezTo>
                    <a:cubicBezTo>
                      <a:pt x="10" y="19"/>
                      <a:pt x="10" y="17"/>
                      <a:pt x="8" y="18"/>
                    </a:cubicBezTo>
                    <a:cubicBezTo>
                      <a:pt x="12" y="21"/>
                      <a:pt x="10" y="23"/>
                      <a:pt x="8" y="25"/>
                    </a:cubicBezTo>
                    <a:cubicBezTo>
                      <a:pt x="7" y="26"/>
                      <a:pt x="7" y="26"/>
                      <a:pt x="8" y="27"/>
                    </a:cubicBezTo>
                    <a:cubicBezTo>
                      <a:pt x="9" y="29"/>
                      <a:pt x="8" y="31"/>
                      <a:pt x="7" y="32"/>
                    </a:cubicBezTo>
                    <a:cubicBezTo>
                      <a:pt x="6" y="33"/>
                      <a:pt x="6" y="34"/>
                      <a:pt x="7" y="35"/>
                    </a:cubicBezTo>
                    <a:cubicBezTo>
                      <a:pt x="8" y="37"/>
                      <a:pt x="7" y="38"/>
                      <a:pt x="5" y="39"/>
                    </a:cubicBezTo>
                    <a:cubicBezTo>
                      <a:pt x="4" y="39"/>
                      <a:pt x="2" y="41"/>
                      <a:pt x="0" y="39"/>
                    </a:cubicBezTo>
                    <a:cubicBezTo>
                      <a:pt x="0" y="38"/>
                      <a:pt x="1" y="38"/>
                      <a:pt x="1" y="38"/>
                    </a:cubicBezTo>
                    <a:cubicBezTo>
                      <a:pt x="2" y="35"/>
                      <a:pt x="1" y="32"/>
                      <a:pt x="3" y="29"/>
                    </a:cubicBezTo>
                    <a:cubicBezTo>
                      <a:pt x="3" y="29"/>
                      <a:pt x="5" y="29"/>
                      <a:pt x="4" y="28"/>
                    </a:cubicBezTo>
                    <a:cubicBezTo>
                      <a:pt x="4" y="28"/>
                      <a:pt x="3" y="25"/>
                      <a:pt x="2" y="27"/>
                    </a:cubicBezTo>
                    <a:cubicBezTo>
                      <a:pt x="2" y="28"/>
                      <a:pt x="1" y="28"/>
                      <a:pt x="1" y="28"/>
                    </a:cubicBezTo>
                    <a:cubicBezTo>
                      <a:pt x="0" y="28"/>
                      <a:pt x="0" y="27"/>
                      <a:pt x="1" y="27"/>
                    </a:cubicBezTo>
                    <a:cubicBezTo>
                      <a:pt x="1" y="25"/>
                      <a:pt x="4" y="24"/>
                      <a:pt x="2" y="21"/>
                    </a:cubicBezTo>
                    <a:cubicBezTo>
                      <a:pt x="1" y="20"/>
                      <a:pt x="4" y="21"/>
                      <a:pt x="6" y="19"/>
                    </a:cubicBezTo>
                    <a:cubicBezTo>
                      <a:pt x="0" y="21"/>
                      <a:pt x="2" y="17"/>
                      <a:pt x="2" y="15"/>
                    </a:cubicBezTo>
                    <a:cubicBezTo>
                      <a:pt x="2" y="13"/>
                      <a:pt x="2" y="13"/>
                      <a:pt x="1" y="12"/>
                    </a:cubicBezTo>
                    <a:cubicBezTo>
                      <a:pt x="0" y="10"/>
                      <a:pt x="0" y="9"/>
                      <a:pt x="2" y="8"/>
                    </a:cubicBezTo>
                    <a:close/>
                  </a:path>
                </a:pathLst>
              </a:custGeom>
              <a:solidFill>
                <a:srgbClr val="D07E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4" name="Freeform 617">
                <a:extLst>
                  <a:ext uri="{FF2B5EF4-FFF2-40B4-BE49-F238E27FC236}">
                    <a16:creationId xmlns:a16="http://schemas.microsoft.com/office/drawing/2014/main" id="{A26A0E19-D003-443D-98E5-8289FE0A32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5" y="2011"/>
                <a:ext cx="104" cy="47"/>
              </a:xfrm>
              <a:custGeom>
                <a:avLst/>
                <a:gdLst>
                  <a:gd name="T0" fmla="*/ 29 w 44"/>
                  <a:gd name="T1" fmla="*/ 10 h 20"/>
                  <a:gd name="T2" fmla="*/ 38 w 44"/>
                  <a:gd name="T3" fmla="*/ 10 h 20"/>
                  <a:gd name="T4" fmla="*/ 42 w 44"/>
                  <a:gd name="T5" fmla="*/ 11 h 20"/>
                  <a:gd name="T6" fmla="*/ 43 w 44"/>
                  <a:gd name="T7" fmla="*/ 13 h 20"/>
                  <a:gd name="T8" fmla="*/ 41 w 44"/>
                  <a:gd name="T9" fmla="*/ 13 h 20"/>
                  <a:gd name="T10" fmla="*/ 33 w 44"/>
                  <a:gd name="T11" fmla="*/ 14 h 20"/>
                  <a:gd name="T12" fmla="*/ 27 w 44"/>
                  <a:gd name="T13" fmla="*/ 15 h 20"/>
                  <a:gd name="T14" fmla="*/ 26 w 44"/>
                  <a:gd name="T15" fmla="*/ 17 h 20"/>
                  <a:gd name="T16" fmla="*/ 13 w 44"/>
                  <a:gd name="T17" fmla="*/ 19 h 20"/>
                  <a:gd name="T18" fmla="*/ 8 w 44"/>
                  <a:gd name="T19" fmla="*/ 15 h 20"/>
                  <a:gd name="T20" fmla="*/ 9 w 44"/>
                  <a:gd name="T21" fmla="*/ 13 h 20"/>
                  <a:gd name="T22" fmla="*/ 3 w 44"/>
                  <a:gd name="T23" fmla="*/ 11 h 20"/>
                  <a:gd name="T24" fmla="*/ 4 w 44"/>
                  <a:gd name="T25" fmla="*/ 7 h 20"/>
                  <a:gd name="T26" fmla="*/ 3 w 44"/>
                  <a:gd name="T27" fmla="*/ 1 h 20"/>
                  <a:gd name="T28" fmla="*/ 3 w 44"/>
                  <a:gd name="T29" fmla="*/ 0 h 20"/>
                  <a:gd name="T30" fmla="*/ 11 w 44"/>
                  <a:gd name="T31" fmla="*/ 5 h 20"/>
                  <a:gd name="T32" fmla="*/ 25 w 44"/>
                  <a:gd name="T33" fmla="*/ 11 h 20"/>
                  <a:gd name="T34" fmla="*/ 29 w 44"/>
                  <a:gd name="T35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4" h="20">
                    <a:moveTo>
                      <a:pt x="29" y="10"/>
                    </a:moveTo>
                    <a:cubicBezTo>
                      <a:pt x="32" y="12"/>
                      <a:pt x="35" y="9"/>
                      <a:pt x="38" y="10"/>
                    </a:cubicBezTo>
                    <a:cubicBezTo>
                      <a:pt x="40" y="10"/>
                      <a:pt x="41" y="10"/>
                      <a:pt x="42" y="11"/>
                    </a:cubicBezTo>
                    <a:cubicBezTo>
                      <a:pt x="43" y="11"/>
                      <a:pt x="44" y="12"/>
                      <a:pt x="43" y="13"/>
                    </a:cubicBezTo>
                    <a:cubicBezTo>
                      <a:pt x="43" y="14"/>
                      <a:pt x="42" y="14"/>
                      <a:pt x="41" y="13"/>
                    </a:cubicBezTo>
                    <a:cubicBezTo>
                      <a:pt x="38" y="12"/>
                      <a:pt x="36" y="13"/>
                      <a:pt x="33" y="14"/>
                    </a:cubicBezTo>
                    <a:cubicBezTo>
                      <a:pt x="31" y="15"/>
                      <a:pt x="29" y="17"/>
                      <a:pt x="27" y="15"/>
                    </a:cubicBezTo>
                    <a:cubicBezTo>
                      <a:pt x="27" y="16"/>
                      <a:pt x="26" y="17"/>
                      <a:pt x="26" y="17"/>
                    </a:cubicBezTo>
                    <a:cubicBezTo>
                      <a:pt x="22" y="20"/>
                      <a:pt x="17" y="18"/>
                      <a:pt x="13" y="19"/>
                    </a:cubicBezTo>
                    <a:cubicBezTo>
                      <a:pt x="10" y="19"/>
                      <a:pt x="10" y="17"/>
                      <a:pt x="8" y="15"/>
                    </a:cubicBezTo>
                    <a:cubicBezTo>
                      <a:pt x="7" y="15"/>
                      <a:pt x="10" y="14"/>
                      <a:pt x="9" y="13"/>
                    </a:cubicBezTo>
                    <a:cubicBezTo>
                      <a:pt x="7" y="14"/>
                      <a:pt x="4" y="15"/>
                      <a:pt x="3" y="11"/>
                    </a:cubicBezTo>
                    <a:cubicBezTo>
                      <a:pt x="1" y="8"/>
                      <a:pt x="4" y="9"/>
                      <a:pt x="4" y="7"/>
                    </a:cubicBezTo>
                    <a:cubicBezTo>
                      <a:pt x="1" y="7"/>
                      <a:pt x="0" y="4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7" y="0"/>
                      <a:pt x="10" y="1"/>
                      <a:pt x="11" y="5"/>
                    </a:cubicBezTo>
                    <a:cubicBezTo>
                      <a:pt x="12" y="10"/>
                      <a:pt x="20" y="13"/>
                      <a:pt x="25" y="11"/>
                    </a:cubicBezTo>
                    <a:cubicBezTo>
                      <a:pt x="26" y="10"/>
                      <a:pt x="28" y="9"/>
                      <a:pt x="29" y="10"/>
                    </a:cubicBezTo>
                    <a:close/>
                  </a:path>
                </a:pathLst>
              </a:custGeom>
              <a:solidFill>
                <a:srgbClr val="B846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5" name="Freeform 618">
                <a:extLst>
                  <a:ext uri="{FF2B5EF4-FFF2-40B4-BE49-F238E27FC236}">
                    <a16:creationId xmlns:a16="http://schemas.microsoft.com/office/drawing/2014/main" id="{71622CEC-F212-9BD3-2DF9-A284A5C61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0" y="2060"/>
                <a:ext cx="33" cy="78"/>
              </a:xfrm>
              <a:custGeom>
                <a:avLst/>
                <a:gdLst>
                  <a:gd name="T0" fmla="*/ 3 w 14"/>
                  <a:gd name="T1" fmla="*/ 0 h 33"/>
                  <a:gd name="T2" fmla="*/ 8 w 14"/>
                  <a:gd name="T3" fmla="*/ 17 h 33"/>
                  <a:gd name="T4" fmla="*/ 14 w 14"/>
                  <a:gd name="T5" fmla="*/ 30 h 33"/>
                  <a:gd name="T6" fmla="*/ 3 w 14"/>
                  <a:gd name="T7" fmla="*/ 33 h 33"/>
                  <a:gd name="T8" fmla="*/ 1 w 14"/>
                  <a:gd name="T9" fmla="*/ 32 h 33"/>
                  <a:gd name="T10" fmla="*/ 1 w 14"/>
                  <a:gd name="T11" fmla="*/ 3 h 33"/>
                  <a:gd name="T12" fmla="*/ 3 w 14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33">
                    <a:moveTo>
                      <a:pt x="3" y="0"/>
                    </a:moveTo>
                    <a:cubicBezTo>
                      <a:pt x="6" y="5"/>
                      <a:pt x="7" y="11"/>
                      <a:pt x="8" y="17"/>
                    </a:cubicBezTo>
                    <a:cubicBezTo>
                      <a:pt x="10" y="22"/>
                      <a:pt x="10" y="26"/>
                      <a:pt x="14" y="30"/>
                    </a:cubicBezTo>
                    <a:cubicBezTo>
                      <a:pt x="10" y="30"/>
                      <a:pt x="6" y="32"/>
                      <a:pt x="3" y="33"/>
                    </a:cubicBezTo>
                    <a:cubicBezTo>
                      <a:pt x="2" y="32"/>
                      <a:pt x="2" y="32"/>
                      <a:pt x="1" y="32"/>
                    </a:cubicBezTo>
                    <a:cubicBezTo>
                      <a:pt x="4" y="22"/>
                      <a:pt x="3" y="13"/>
                      <a:pt x="1" y="3"/>
                    </a:cubicBezTo>
                    <a:cubicBezTo>
                      <a:pt x="0" y="1"/>
                      <a:pt x="0" y="1"/>
                      <a:pt x="3" y="0"/>
                    </a:cubicBezTo>
                    <a:close/>
                  </a:path>
                </a:pathLst>
              </a:custGeom>
              <a:solidFill>
                <a:srgbClr val="E8B3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6" name="Freeform 619">
                <a:extLst>
                  <a:ext uri="{FF2B5EF4-FFF2-40B4-BE49-F238E27FC236}">
                    <a16:creationId xmlns:a16="http://schemas.microsoft.com/office/drawing/2014/main" id="{2EB4445B-6399-AC22-BA86-C912C65A4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7" y="1904"/>
                <a:ext cx="26" cy="59"/>
              </a:xfrm>
              <a:custGeom>
                <a:avLst/>
                <a:gdLst>
                  <a:gd name="T0" fmla="*/ 5 w 11"/>
                  <a:gd name="T1" fmla="*/ 3 h 25"/>
                  <a:gd name="T2" fmla="*/ 10 w 11"/>
                  <a:gd name="T3" fmla="*/ 7 h 25"/>
                  <a:gd name="T4" fmla="*/ 8 w 11"/>
                  <a:gd name="T5" fmla="*/ 17 h 25"/>
                  <a:gd name="T6" fmla="*/ 11 w 11"/>
                  <a:gd name="T7" fmla="*/ 17 h 25"/>
                  <a:gd name="T8" fmla="*/ 6 w 11"/>
                  <a:gd name="T9" fmla="*/ 25 h 25"/>
                  <a:gd name="T10" fmla="*/ 6 w 11"/>
                  <a:gd name="T11" fmla="*/ 25 h 25"/>
                  <a:gd name="T12" fmla="*/ 3 w 11"/>
                  <a:gd name="T13" fmla="*/ 24 h 25"/>
                  <a:gd name="T14" fmla="*/ 5 w 11"/>
                  <a:gd name="T15" fmla="*/ 15 h 25"/>
                  <a:gd name="T16" fmla="*/ 4 w 11"/>
                  <a:gd name="T17" fmla="*/ 15 h 25"/>
                  <a:gd name="T18" fmla="*/ 1 w 11"/>
                  <a:gd name="T19" fmla="*/ 7 h 25"/>
                  <a:gd name="T20" fmla="*/ 5 w 11"/>
                  <a:gd name="T21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25">
                    <a:moveTo>
                      <a:pt x="5" y="3"/>
                    </a:moveTo>
                    <a:cubicBezTo>
                      <a:pt x="10" y="0"/>
                      <a:pt x="10" y="6"/>
                      <a:pt x="10" y="7"/>
                    </a:cubicBezTo>
                    <a:cubicBezTo>
                      <a:pt x="11" y="10"/>
                      <a:pt x="10" y="14"/>
                      <a:pt x="8" y="17"/>
                    </a:cubicBezTo>
                    <a:cubicBezTo>
                      <a:pt x="9" y="18"/>
                      <a:pt x="10" y="17"/>
                      <a:pt x="11" y="17"/>
                    </a:cubicBezTo>
                    <a:cubicBezTo>
                      <a:pt x="9" y="20"/>
                      <a:pt x="8" y="23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5" y="25"/>
                      <a:pt x="2" y="25"/>
                      <a:pt x="3" y="24"/>
                    </a:cubicBezTo>
                    <a:cubicBezTo>
                      <a:pt x="5" y="21"/>
                      <a:pt x="1" y="18"/>
                      <a:pt x="5" y="15"/>
                    </a:cubicBezTo>
                    <a:cubicBezTo>
                      <a:pt x="6" y="15"/>
                      <a:pt x="4" y="15"/>
                      <a:pt x="4" y="15"/>
                    </a:cubicBezTo>
                    <a:cubicBezTo>
                      <a:pt x="2" y="13"/>
                      <a:pt x="3" y="9"/>
                      <a:pt x="1" y="7"/>
                    </a:cubicBezTo>
                    <a:cubicBezTo>
                      <a:pt x="0" y="5"/>
                      <a:pt x="4" y="5"/>
                      <a:pt x="5" y="3"/>
                    </a:cubicBezTo>
                    <a:close/>
                  </a:path>
                </a:pathLst>
              </a:custGeom>
              <a:solidFill>
                <a:srgbClr val="CE7D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7" name="Freeform 620">
                <a:extLst>
                  <a:ext uri="{FF2B5EF4-FFF2-40B4-BE49-F238E27FC236}">
                    <a16:creationId xmlns:a16="http://schemas.microsoft.com/office/drawing/2014/main" id="{27FEB5FF-ACEF-E9AF-439C-D23B33281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6" y="1980"/>
                <a:ext cx="41" cy="59"/>
              </a:xfrm>
              <a:custGeom>
                <a:avLst/>
                <a:gdLst>
                  <a:gd name="T0" fmla="*/ 5 w 17"/>
                  <a:gd name="T1" fmla="*/ 0 h 25"/>
                  <a:gd name="T2" fmla="*/ 7 w 17"/>
                  <a:gd name="T3" fmla="*/ 4 h 25"/>
                  <a:gd name="T4" fmla="*/ 9 w 17"/>
                  <a:gd name="T5" fmla="*/ 10 h 25"/>
                  <a:gd name="T6" fmla="*/ 9 w 17"/>
                  <a:gd name="T7" fmla="*/ 6 h 25"/>
                  <a:gd name="T8" fmla="*/ 12 w 17"/>
                  <a:gd name="T9" fmla="*/ 13 h 25"/>
                  <a:gd name="T10" fmla="*/ 17 w 17"/>
                  <a:gd name="T11" fmla="*/ 20 h 25"/>
                  <a:gd name="T12" fmla="*/ 9 w 17"/>
                  <a:gd name="T13" fmla="*/ 24 h 25"/>
                  <a:gd name="T14" fmla="*/ 0 w 17"/>
                  <a:gd name="T15" fmla="*/ 12 h 25"/>
                  <a:gd name="T16" fmla="*/ 0 w 17"/>
                  <a:gd name="T17" fmla="*/ 6 h 25"/>
                  <a:gd name="T18" fmla="*/ 0 w 17"/>
                  <a:gd name="T19" fmla="*/ 5 h 25"/>
                  <a:gd name="T20" fmla="*/ 5 w 17"/>
                  <a:gd name="T21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25">
                    <a:moveTo>
                      <a:pt x="5" y="0"/>
                    </a:moveTo>
                    <a:cubicBezTo>
                      <a:pt x="8" y="1"/>
                      <a:pt x="6" y="3"/>
                      <a:pt x="7" y="4"/>
                    </a:cubicBezTo>
                    <a:cubicBezTo>
                      <a:pt x="7" y="6"/>
                      <a:pt x="8" y="8"/>
                      <a:pt x="9" y="10"/>
                    </a:cubicBezTo>
                    <a:cubicBezTo>
                      <a:pt x="10" y="8"/>
                      <a:pt x="9" y="7"/>
                      <a:pt x="9" y="6"/>
                    </a:cubicBezTo>
                    <a:cubicBezTo>
                      <a:pt x="11" y="8"/>
                      <a:pt x="9" y="12"/>
                      <a:pt x="12" y="13"/>
                    </a:cubicBezTo>
                    <a:cubicBezTo>
                      <a:pt x="16" y="14"/>
                      <a:pt x="17" y="17"/>
                      <a:pt x="17" y="20"/>
                    </a:cubicBezTo>
                    <a:cubicBezTo>
                      <a:pt x="16" y="24"/>
                      <a:pt x="12" y="25"/>
                      <a:pt x="9" y="24"/>
                    </a:cubicBezTo>
                    <a:cubicBezTo>
                      <a:pt x="3" y="22"/>
                      <a:pt x="0" y="18"/>
                      <a:pt x="0" y="12"/>
                    </a:cubicBezTo>
                    <a:cubicBezTo>
                      <a:pt x="0" y="10"/>
                      <a:pt x="0" y="8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cubicBezTo>
                      <a:pt x="2" y="4"/>
                      <a:pt x="2" y="1"/>
                      <a:pt x="5" y="0"/>
                    </a:cubicBezTo>
                    <a:close/>
                  </a:path>
                </a:pathLst>
              </a:custGeom>
              <a:solidFill>
                <a:srgbClr val="4133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8" name="Freeform 621">
                <a:extLst>
                  <a:ext uri="{FF2B5EF4-FFF2-40B4-BE49-F238E27FC236}">
                    <a16:creationId xmlns:a16="http://schemas.microsoft.com/office/drawing/2014/main" id="{B72DF789-6EC9-1B91-D5D1-BA4AEE1F5E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" y="1871"/>
                <a:ext cx="42" cy="83"/>
              </a:xfrm>
              <a:custGeom>
                <a:avLst/>
                <a:gdLst>
                  <a:gd name="T0" fmla="*/ 17 w 18"/>
                  <a:gd name="T1" fmla="*/ 35 h 35"/>
                  <a:gd name="T2" fmla="*/ 15 w 18"/>
                  <a:gd name="T3" fmla="*/ 26 h 35"/>
                  <a:gd name="T4" fmla="*/ 3 w 18"/>
                  <a:gd name="T5" fmla="*/ 5 h 35"/>
                  <a:gd name="T6" fmla="*/ 0 w 18"/>
                  <a:gd name="T7" fmla="*/ 0 h 35"/>
                  <a:gd name="T8" fmla="*/ 11 w 18"/>
                  <a:gd name="T9" fmla="*/ 6 h 35"/>
                  <a:gd name="T10" fmla="*/ 15 w 18"/>
                  <a:gd name="T11" fmla="*/ 15 h 35"/>
                  <a:gd name="T12" fmla="*/ 18 w 18"/>
                  <a:gd name="T13" fmla="*/ 33 h 35"/>
                  <a:gd name="T14" fmla="*/ 17 w 18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5">
                    <a:moveTo>
                      <a:pt x="17" y="35"/>
                    </a:moveTo>
                    <a:cubicBezTo>
                      <a:pt x="15" y="32"/>
                      <a:pt x="15" y="29"/>
                      <a:pt x="15" y="26"/>
                    </a:cubicBezTo>
                    <a:cubicBezTo>
                      <a:pt x="13" y="17"/>
                      <a:pt x="9" y="10"/>
                      <a:pt x="3" y="5"/>
                    </a:cubicBezTo>
                    <a:cubicBezTo>
                      <a:pt x="1" y="4"/>
                      <a:pt x="0" y="2"/>
                      <a:pt x="0" y="0"/>
                    </a:cubicBezTo>
                    <a:cubicBezTo>
                      <a:pt x="3" y="2"/>
                      <a:pt x="7" y="4"/>
                      <a:pt x="11" y="6"/>
                    </a:cubicBezTo>
                    <a:cubicBezTo>
                      <a:pt x="14" y="8"/>
                      <a:pt x="14" y="12"/>
                      <a:pt x="15" y="15"/>
                    </a:cubicBezTo>
                    <a:cubicBezTo>
                      <a:pt x="16" y="21"/>
                      <a:pt x="17" y="27"/>
                      <a:pt x="18" y="33"/>
                    </a:cubicBezTo>
                    <a:cubicBezTo>
                      <a:pt x="18" y="34"/>
                      <a:pt x="18" y="35"/>
                      <a:pt x="17" y="35"/>
                    </a:cubicBezTo>
                    <a:close/>
                  </a:path>
                </a:pathLst>
              </a:custGeom>
              <a:solidFill>
                <a:srgbClr val="AE8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9" name="Freeform 622">
                <a:extLst>
                  <a:ext uri="{FF2B5EF4-FFF2-40B4-BE49-F238E27FC236}">
                    <a16:creationId xmlns:a16="http://schemas.microsoft.com/office/drawing/2014/main" id="{2F046F53-9165-7D25-969D-484ACFCB5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" y="1804"/>
                <a:ext cx="28" cy="43"/>
              </a:xfrm>
              <a:custGeom>
                <a:avLst/>
                <a:gdLst>
                  <a:gd name="T0" fmla="*/ 10 w 12"/>
                  <a:gd name="T1" fmla="*/ 18 h 18"/>
                  <a:gd name="T2" fmla="*/ 8 w 12"/>
                  <a:gd name="T3" fmla="*/ 17 h 18"/>
                  <a:gd name="T4" fmla="*/ 8 w 12"/>
                  <a:gd name="T5" fmla="*/ 9 h 18"/>
                  <a:gd name="T6" fmla="*/ 4 w 12"/>
                  <a:gd name="T7" fmla="*/ 10 h 18"/>
                  <a:gd name="T8" fmla="*/ 2 w 12"/>
                  <a:gd name="T9" fmla="*/ 13 h 18"/>
                  <a:gd name="T10" fmla="*/ 0 w 12"/>
                  <a:gd name="T11" fmla="*/ 9 h 18"/>
                  <a:gd name="T12" fmla="*/ 9 w 12"/>
                  <a:gd name="T13" fmla="*/ 0 h 18"/>
                  <a:gd name="T14" fmla="*/ 9 w 12"/>
                  <a:gd name="T15" fmla="*/ 6 h 18"/>
                  <a:gd name="T16" fmla="*/ 10 w 12"/>
                  <a:gd name="T17" fmla="*/ 8 h 18"/>
                  <a:gd name="T18" fmla="*/ 12 w 12"/>
                  <a:gd name="T19" fmla="*/ 6 h 18"/>
                  <a:gd name="T20" fmla="*/ 10 w 12"/>
                  <a:gd name="T2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18">
                    <a:moveTo>
                      <a:pt x="10" y="18"/>
                    </a:moveTo>
                    <a:cubicBezTo>
                      <a:pt x="9" y="17"/>
                      <a:pt x="9" y="17"/>
                      <a:pt x="8" y="17"/>
                    </a:cubicBezTo>
                    <a:cubicBezTo>
                      <a:pt x="3" y="13"/>
                      <a:pt x="3" y="12"/>
                      <a:pt x="8" y="9"/>
                    </a:cubicBezTo>
                    <a:cubicBezTo>
                      <a:pt x="6" y="9"/>
                      <a:pt x="5" y="10"/>
                      <a:pt x="4" y="10"/>
                    </a:cubicBezTo>
                    <a:cubicBezTo>
                      <a:pt x="3" y="11"/>
                      <a:pt x="5" y="14"/>
                      <a:pt x="2" y="13"/>
                    </a:cubicBezTo>
                    <a:cubicBezTo>
                      <a:pt x="0" y="13"/>
                      <a:pt x="0" y="11"/>
                      <a:pt x="0" y="9"/>
                    </a:cubicBezTo>
                    <a:cubicBezTo>
                      <a:pt x="2" y="6"/>
                      <a:pt x="5" y="3"/>
                      <a:pt x="9" y="0"/>
                    </a:cubicBezTo>
                    <a:cubicBezTo>
                      <a:pt x="9" y="2"/>
                      <a:pt x="10" y="4"/>
                      <a:pt x="9" y="6"/>
                    </a:cubicBezTo>
                    <a:cubicBezTo>
                      <a:pt x="9" y="7"/>
                      <a:pt x="9" y="7"/>
                      <a:pt x="10" y="8"/>
                    </a:cubicBezTo>
                    <a:cubicBezTo>
                      <a:pt x="11" y="8"/>
                      <a:pt x="11" y="6"/>
                      <a:pt x="12" y="6"/>
                    </a:cubicBezTo>
                    <a:cubicBezTo>
                      <a:pt x="10" y="10"/>
                      <a:pt x="12" y="14"/>
                      <a:pt x="10" y="18"/>
                    </a:cubicBezTo>
                    <a:close/>
                  </a:path>
                </a:pathLst>
              </a:custGeom>
              <a:solidFill>
                <a:srgbClr val="CBA5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0" name="Freeform 623">
                <a:extLst>
                  <a:ext uri="{FF2B5EF4-FFF2-40B4-BE49-F238E27FC236}">
                    <a16:creationId xmlns:a16="http://schemas.microsoft.com/office/drawing/2014/main" id="{97973255-DEAC-BBF2-5485-EB525245C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0" y="1847"/>
                <a:ext cx="29" cy="36"/>
              </a:xfrm>
              <a:custGeom>
                <a:avLst/>
                <a:gdLst>
                  <a:gd name="T0" fmla="*/ 11 w 12"/>
                  <a:gd name="T1" fmla="*/ 14 h 15"/>
                  <a:gd name="T2" fmla="*/ 6 w 12"/>
                  <a:gd name="T3" fmla="*/ 15 h 15"/>
                  <a:gd name="T4" fmla="*/ 4 w 12"/>
                  <a:gd name="T5" fmla="*/ 12 h 15"/>
                  <a:gd name="T6" fmla="*/ 4 w 12"/>
                  <a:gd name="T7" fmla="*/ 10 h 15"/>
                  <a:gd name="T8" fmla="*/ 4 w 12"/>
                  <a:gd name="T9" fmla="*/ 1 h 15"/>
                  <a:gd name="T10" fmla="*/ 10 w 12"/>
                  <a:gd name="T11" fmla="*/ 0 h 15"/>
                  <a:gd name="T12" fmla="*/ 6 w 12"/>
                  <a:gd name="T13" fmla="*/ 6 h 15"/>
                  <a:gd name="T14" fmla="*/ 11 w 12"/>
                  <a:gd name="T15" fmla="*/ 6 h 15"/>
                  <a:gd name="T16" fmla="*/ 11 w 12"/>
                  <a:gd name="T17" fmla="*/ 6 h 15"/>
                  <a:gd name="T18" fmla="*/ 11 w 12"/>
                  <a:gd name="T19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5">
                    <a:moveTo>
                      <a:pt x="11" y="14"/>
                    </a:moveTo>
                    <a:cubicBezTo>
                      <a:pt x="10" y="15"/>
                      <a:pt x="8" y="15"/>
                      <a:pt x="6" y="15"/>
                    </a:cubicBezTo>
                    <a:cubicBezTo>
                      <a:pt x="5" y="14"/>
                      <a:pt x="3" y="14"/>
                      <a:pt x="4" y="12"/>
                    </a:cubicBezTo>
                    <a:cubicBezTo>
                      <a:pt x="5" y="11"/>
                      <a:pt x="5" y="10"/>
                      <a:pt x="4" y="10"/>
                    </a:cubicBezTo>
                    <a:cubicBezTo>
                      <a:pt x="0" y="7"/>
                      <a:pt x="4" y="4"/>
                      <a:pt x="4" y="1"/>
                    </a:cubicBezTo>
                    <a:cubicBezTo>
                      <a:pt x="3" y="0"/>
                      <a:pt x="8" y="1"/>
                      <a:pt x="10" y="0"/>
                    </a:cubicBezTo>
                    <a:cubicBezTo>
                      <a:pt x="10" y="3"/>
                      <a:pt x="10" y="5"/>
                      <a:pt x="6" y="6"/>
                    </a:cubicBezTo>
                    <a:cubicBezTo>
                      <a:pt x="8" y="7"/>
                      <a:pt x="9" y="5"/>
                      <a:pt x="11" y="6"/>
                    </a:cubicBezTo>
                    <a:cubicBezTo>
                      <a:pt x="11" y="5"/>
                      <a:pt x="11" y="6"/>
                      <a:pt x="11" y="6"/>
                    </a:cubicBezTo>
                    <a:cubicBezTo>
                      <a:pt x="9" y="8"/>
                      <a:pt x="12" y="11"/>
                      <a:pt x="11" y="14"/>
                    </a:cubicBezTo>
                    <a:close/>
                  </a:path>
                </a:pathLst>
              </a:custGeom>
              <a:solidFill>
                <a:srgbClr val="D07E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1" name="Freeform 624">
                <a:extLst>
                  <a:ext uri="{FF2B5EF4-FFF2-40B4-BE49-F238E27FC236}">
                    <a16:creationId xmlns:a16="http://schemas.microsoft.com/office/drawing/2014/main" id="{AC7567F4-2E37-E689-9AEE-CC7F81F1D9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1762"/>
                <a:ext cx="33" cy="28"/>
              </a:xfrm>
              <a:custGeom>
                <a:avLst/>
                <a:gdLst>
                  <a:gd name="T0" fmla="*/ 10 w 14"/>
                  <a:gd name="T1" fmla="*/ 4 h 12"/>
                  <a:gd name="T2" fmla="*/ 11 w 14"/>
                  <a:gd name="T3" fmla="*/ 8 h 12"/>
                  <a:gd name="T4" fmla="*/ 10 w 14"/>
                  <a:gd name="T5" fmla="*/ 11 h 12"/>
                  <a:gd name="T6" fmla="*/ 6 w 14"/>
                  <a:gd name="T7" fmla="*/ 11 h 12"/>
                  <a:gd name="T8" fmla="*/ 0 w 14"/>
                  <a:gd name="T9" fmla="*/ 3 h 12"/>
                  <a:gd name="T10" fmla="*/ 3 w 14"/>
                  <a:gd name="T11" fmla="*/ 6 h 12"/>
                  <a:gd name="T12" fmla="*/ 5 w 14"/>
                  <a:gd name="T13" fmla="*/ 6 h 12"/>
                  <a:gd name="T14" fmla="*/ 5 w 14"/>
                  <a:gd name="T15" fmla="*/ 4 h 12"/>
                  <a:gd name="T16" fmla="*/ 4 w 14"/>
                  <a:gd name="T17" fmla="*/ 1 h 12"/>
                  <a:gd name="T18" fmla="*/ 7 w 14"/>
                  <a:gd name="T19" fmla="*/ 2 h 12"/>
                  <a:gd name="T20" fmla="*/ 10 w 14"/>
                  <a:gd name="T21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12">
                    <a:moveTo>
                      <a:pt x="10" y="4"/>
                    </a:moveTo>
                    <a:cubicBezTo>
                      <a:pt x="9" y="6"/>
                      <a:pt x="9" y="7"/>
                      <a:pt x="11" y="8"/>
                    </a:cubicBezTo>
                    <a:cubicBezTo>
                      <a:pt x="14" y="10"/>
                      <a:pt x="11" y="10"/>
                      <a:pt x="10" y="11"/>
                    </a:cubicBezTo>
                    <a:cubicBezTo>
                      <a:pt x="8" y="11"/>
                      <a:pt x="7" y="11"/>
                      <a:pt x="6" y="11"/>
                    </a:cubicBezTo>
                    <a:cubicBezTo>
                      <a:pt x="1" y="12"/>
                      <a:pt x="0" y="11"/>
                      <a:pt x="0" y="3"/>
                    </a:cubicBezTo>
                    <a:cubicBezTo>
                      <a:pt x="1" y="4"/>
                      <a:pt x="2" y="5"/>
                      <a:pt x="3" y="6"/>
                    </a:cubicBezTo>
                    <a:cubicBezTo>
                      <a:pt x="4" y="6"/>
                      <a:pt x="4" y="7"/>
                      <a:pt x="5" y="6"/>
                    </a:cubicBezTo>
                    <a:cubicBezTo>
                      <a:pt x="6" y="5"/>
                      <a:pt x="6" y="5"/>
                      <a:pt x="5" y="4"/>
                    </a:cubicBezTo>
                    <a:cubicBezTo>
                      <a:pt x="4" y="3"/>
                      <a:pt x="3" y="2"/>
                      <a:pt x="4" y="1"/>
                    </a:cubicBezTo>
                    <a:cubicBezTo>
                      <a:pt x="6" y="0"/>
                      <a:pt x="6" y="2"/>
                      <a:pt x="7" y="2"/>
                    </a:cubicBezTo>
                    <a:cubicBezTo>
                      <a:pt x="8" y="3"/>
                      <a:pt x="10" y="3"/>
                      <a:pt x="10" y="4"/>
                    </a:cubicBezTo>
                    <a:close/>
                  </a:path>
                </a:pathLst>
              </a:custGeom>
              <a:solidFill>
                <a:srgbClr val="B94A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2" name="Freeform 625">
                <a:extLst>
                  <a:ext uri="{FF2B5EF4-FFF2-40B4-BE49-F238E27FC236}">
                    <a16:creationId xmlns:a16="http://schemas.microsoft.com/office/drawing/2014/main" id="{310EC034-F2C1-B098-26E5-58CB715CE9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1880"/>
                <a:ext cx="23" cy="38"/>
              </a:xfrm>
              <a:custGeom>
                <a:avLst/>
                <a:gdLst>
                  <a:gd name="T0" fmla="*/ 8 w 10"/>
                  <a:gd name="T1" fmla="*/ 13 h 16"/>
                  <a:gd name="T2" fmla="*/ 4 w 10"/>
                  <a:gd name="T3" fmla="*/ 11 h 16"/>
                  <a:gd name="T4" fmla="*/ 3 w 10"/>
                  <a:gd name="T5" fmla="*/ 10 h 16"/>
                  <a:gd name="T6" fmla="*/ 2 w 10"/>
                  <a:gd name="T7" fmla="*/ 7 h 16"/>
                  <a:gd name="T8" fmla="*/ 2 w 10"/>
                  <a:gd name="T9" fmla="*/ 4 h 16"/>
                  <a:gd name="T10" fmla="*/ 3 w 10"/>
                  <a:gd name="T11" fmla="*/ 2 h 16"/>
                  <a:gd name="T12" fmla="*/ 7 w 10"/>
                  <a:gd name="T13" fmla="*/ 0 h 16"/>
                  <a:gd name="T14" fmla="*/ 7 w 10"/>
                  <a:gd name="T15" fmla="*/ 0 h 16"/>
                  <a:gd name="T16" fmla="*/ 9 w 10"/>
                  <a:gd name="T17" fmla="*/ 7 h 16"/>
                  <a:gd name="T18" fmla="*/ 8 w 10"/>
                  <a:gd name="T19" fmla="*/ 13 h 16"/>
                  <a:gd name="T20" fmla="*/ 8 w 10"/>
                  <a:gd name="T21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16">
                    <a:moveTo>
                      <a:pt x="8" y="13"/>
                    </a:moveTo>
                    <a:cubicBezTo>
                      <a:pt x="6" y="13"/>
                      <a:pt x="3" y="16"/>
                      <a:pt x="4" y="11"/>
                    </a:cubicBezTo>
                    <a:cubicBezTo>
                      <a:pt x="5" y="9"/>
                      <a:pt x="3" y="10"/>
                      <a:pt x="3" y="10"/>
                    </a:cubicBezTo>
                    <a:cubicBezTo>
                      <a:pt x="2" y="9"/>
                      <a:pt x="1" y="7"/>
                      <a:pt x="2" y="7"/>
                    </a:cubicBezTo>
                    <a:cubicBezTo>
                      <a:pt x="5" y="5"/>
                      <a:pt x="4" y="5"/>
                      <a:pt x="2" y="4"/>
                    </a:cubicBezTo>
                    <a:cubicBezTo>
                      <a:pt x="0" y="3"/>
                      <a:pt x="2" y="3"/>
                      <a:pt x="3" y="2"/>
                    </a:cubicBezTo>
                    <a:cubicBezTo>
                      <a:pt x="4" y="1"/>
                      <a:pt x="7" y="2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2"/>
                      <a:pt x="8" y="5"/>
                      <a:pt x="9" y="7"/>
                    </a:cubicBezTo>
                    <a:cubicBezTo>
                      <a:pt x="9" y="10"/>
                      <a:pt x="10" y="10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lose/>
                  </a:path>
                </a:pathLst>
              </a:custGeom>
              <a:solidFill>
                <a:srgbClr val="CE79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3" name="Freeform 626">
                <a:extLst>
                  <a:ext uri="{FF2B5EF4-FFF2-40B4-BE49-F238E27FC236}">
                    <a16:creationId xmlns:a16="http://schemas.microsoft.com/office/drawing/2014/main" id="{41956A50-C1A9-0DD9-2304-C0D7079F0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1973"/>
                <a:ext cx="21" cy="42"/>
              </a:xfrm>
              <a:custGeom>
                <a:avLst/>
                <a:gdLst>
                  <a:gd name="T0" fmla="*/ 1 w 9"/>
                  <a:gd name="T1" fmla="*/ 17 h 18"/>
                  <a:gd name="T2" fmla="*/ 1 w 9"/>
                  <a:gd name="T3" fmla="*/ 6 h 18"/>
                  <a:gd name="T4" fmla="*/ 5 w 9"/>
                  <a:gd name="T5" fmla="*/ 3 h 18"/>
                  <a:gd name="T6" fmla="*/ 5 w 9"/>
                  <a:gd name="T7" fmla="*/ 3 h 18"/>
                  <a:gd name="T8" fmla="*/ 5 w 9"/>
                  <a:gd name="T9" fmla="*/ 2 h 18"/>
                  <a:gd name="T10" fmla="*/ 8 w 9"/>
                  <a:gd name="T11" fmla="*/ 2 h 18"/>
                  <a:gd name="T12" fmla="*/ 4 w 9"/>
                  <a:gd name="T13" fmla="*/ 6 h 18"/>
                  <a:gd name="T14" fmla="*/ 7 w 9"/>
                  <a:gd name="T15" fmla="*/ 8 h 18"/>
                  <a:gd name="T16" fmla="*/ 7 w 9"/>
                  <a:gd name="T17" fmla="*/ 8 h 18"/>
                  <a:gd name="T18" fmla="*/ 7 w 9"/>
                  <a:gd name="T19" fmla="*/ 11 h 18"/>
                  <a:gd name="T20" fmla="*/ 0 w 9"/>
                  <a:gd name="T21" fmla="*/ 17 h 18"/>
                  <a:gd name="T22" fmla="*/ 1 w 9"/>
                  <a:gd name="T23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18">
                    <a:moveTo>
                      <a:pt x="1" y="17"/>
                    </a:moveTo>
                    <a:cubicBezTo>
                      <a:pt x="1" y="13"/>
                      <a:pt x="1" y="9"/>
                      <a:pt x="1" y="6"/>
                    </a:cubicBezTo>
                    <a:cubicBezTo>
                      <a:pt x="1" y="4"/>
                      <a:pt x="3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6" y="0"/>
                      <a:pt x="7" y="1"/>
                      <a:pt x="8" y="2"/>
                    </a:cubicBezTo>
                    <a:cubicBezTo>
                      <a:pt x="9" y="6"/>
                      <a:pt x="4" y="4"/>
                      <a:pt x="4" y="6"/>
                    </a:cubicBezTo>
                    <a:cubicBezTo>
                      <a:pt x="4" y="7"/>
                      <a:pt x="8" y="4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9"/>
                      <a:pt x="7" y="10"/>
                      <a:pt x="7" y="11"/>
                    </a:cubicBezTo>
                    <a:cubicBezTo>
                      <a:pt x="7" y="17"/>
                      <a:pt x="7" y="18"/>
                      <a:pt x="0" y="17"/>
                    </a:cubicBezTo>
                    <a:lnTo>
                      <a:pt x="1" y="17"/>
                    </a:lnTo>
                    <a:close/>
                  </a:path>
                </a:pathLst>
              </a:custGeom>
              <a:solidFill>
                <a:srgbClr val="BA49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4" name="Freeform 627">
                <a:extLst>
                  <a:ext uri="{FF2B5EF4-FFF2-40B4-BE49-F238E27FC236}">
                    <a16:creationId xmlns:a16="http://schemas.microsoft.com/office/drawing/2014/main" id="{2C1E498D-27A7-AA28-4F8F-F7E85175D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3" y="2065"/>
                <a:ext cx="24" cy="38"/>
              </a:xfrm>
              <a:custGeom>
                <a:avLst/>
                <a:gdLst>
                  <a:gd name="T0" fmla="*/ 7 w 10"/>
                  <a:gd name="T1" fmla="*/ 13 h 16"/>
                  <a:gd name="T2" fmla="*/ 6 w 10"/>
                  <a:gd name="T3" fmla="*/ 11 h 16"/>
                  <a:gd name="T4" fmla="*/ 2 w 10"/>
                  <a:gd name="T5" fmla="*/ 5 h 16"/>
                  <a:gd name="T6" fmla="*/ 4 w 10"/>
                  <a:gd name="T7" fmla="*/ 2 h 16"/>
                  <a:gd name="T8" fmla="*/ 8 w 10"/>
                  <a:gd name="T9" fmla="*/ 4 h 16"/>
                  <a:gd name="T10" fmla="*/ 8 w 10"/>
                  <a:gd name="T11" fmla="*/ 13 h 16"/>
                  <a:gd name="T12" fmla="*/ 8 w 10"/>
                  <a:gd name="T13" fmla="*/ 15 h 16"/>
                  <a:gd name="T14" fmla="*/ 7 w 10"/>
                  <a:gd name="T15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6">
                    <a:moveTo>
                      <a:pt x="7" y="13"/>
                    </a:moveTo>
                    <a:cubicBezTo>
                      <a:pt x="7" y="12"/>
                      <a:pt x="7" y="11"/>
                      <a:pt x="6" y="11"/>
                    </a:cubicBezTo>
                    <a:cubicBezTo>
                      <a:pt x="3" y="11"/>
                      <a:pt x="5" y="7"/>
                      <a:pt x="2" y="5"/>
                    </a:cubicBezTo>
                    <a:cubicBezTo>
                      <a:pt x="0" y="4"/>
                      <a:pt x="3" y="3"/>
                      <a:pt x="4" y="2"/>
                    </a:cubicBezTo>
                    <a:cubicBezTo>
                      <a:pt x="6" y="0"/>
                      <a:pt x="7" y="3"/>
                      <a:pt x="8" y="4"/>
                    </a:cubicBezTo>
                    <a:cubicBezTo>
                      <a:pt x="7" y="7"/>
                      <a:pt x="10" y="10"/>
                      <a:pt x="8" y="13"/>
                    </a:cubicBezTo>
                    <a:cubicBezTo>
                      <a:pt x="8" y="14"/>
                      <a:pt x="10" y="16"/>
                      <a:pt x="8" y="15"/>
                    </a:cubicBezTo>
                    <a:cubicBezTo>
                      <a:pt x="6" y="15"/>
                      <a:pt x="5" y="14"/>
                      <a:pt x="7" y="13"/>
                    </a:cubicBezTo>
                    <a:close/>
                  </a:path>
                </a:pathLst>
              </a:custGeom>
              <a:solidFill>
                <a:srgbClr val="BE4B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5" name="Freeform 628">
                <a:extLst>
                  <a:ext uri="{FF2B5EF4-FFF2-40B4-BE49-F238E27FC236}">
                    <a16:creationId xmlns:a16="http://schemas.microsoft.com/office/drawing/2014/main" id="{5285BFF4-237A-F091-383E-41552C8FBF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0" y="1712"/>
                <a:ext cx="40" cy="33"/>
              </a:xfrm>
              <a:custGeom>
                <a:avLst/>
                <a:gdLst>
                  <a:gd name="T0" fmla="*/ 17 w 17"/>
                  <a:gd name="T1" fmla="*/ 4 h 14"/>
                  <a:gd name="T2" fmla="*/ 17 w 17"/>
                  <a:gd name="T3" fmla="*/ 4 h 14"/>
                  <a:gd name="T4" fmla="*/ 2 w 17"/>
                  <a:gd name="T5" fmla="*/ 14 h 14"/>
                  <a:gd name="T6" fmla="*/ 2 w 17"/>
                  <a:gd name="T7" fmla="*/ 7 h 14"/>
                  <a:gd name="T8" fmla="*/ 12 w 17"/>
                  <a:gd name="T9" fmla="*/ 0 h 14"/>
                  <a:gd name="T10" fmla="*/ 17 w 17"/>
                  <a:gd name="T11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4">
                    <a:moveTo>
                      <a:pt x="17" y="4"/>
                    </a:moveTo>
                    <a:cubicBezTo>
                      <a:pt x="17" y="4"/>
                      <a:pt x="17" y="4"/>
                      <a:pt x="17" y="4"/>
                    </a:cubicBezTo>
                    <a:cubicBezTo>
                      <a:pt x="9" y="3"/>
                      <a:pt x="4" y="5"/>
                      <a:pt x="2" y="14"/>
                    </a:cubicBezTo>
                    <a:cubicBezTo>
                      <a:pt x="0" y="11"/>
                      <a:pt x="1" y="9"/>
                      <a:pt x="2" y="7"/>
                    </a:cubicBezTo>
                    <a:cubicBezTo>
                      <a:pt x="5" y="4"/>
                      <a:pt x="9" y="2"/>
                      <a:pt x="12" y="0"/>
                    </a:cubicBezTo>
                    <a:cubicBezTo>
                      <a:pt x="14" y="1"/>
                      <a:pt x="16" y="2"/>
                      <a:pt x="17" y="4"/>
                    </a:cubicBezTo>
                    <a:close/>
                  </a:path>
                </a:pathLst>
              </a:custGeom>
              <a:solidFill>
                <a:srgbClr val="A680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6" name="Freeform 629">
                <a:extLst>
                  <a:ext uri="{FF2B5EF4-FFF2-40B4-BE49-F238E27FC236}">
                    <a16:creationId xmlns:a16="http://schemas.microsoft.com/office/drawing/2014/main" id="{CC2A0A55-C03A-6DC4-9F9A-5FE32D1707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1750"/>
                <a:ext cx="23" cy="26"/>
              </a:xfrm>
              <a:custGeom>
                <a:avLst/>
                <a:gdLst>
                  <a:gd name="T0" fmla="*/ 4 w 10"/>
                  <a:gd name="T1" fmla="*/ 1 h 11"/>
                  <a:gd name="T2" fmla="*/ 10 w 10"/>
                  <a:gd name="T3" fmla="*/ 7 h 11"/>
                  <a:gd name="T4" fmla="*/ 6 w 10"/>
                  <a:gd name="T5" fmla="*/ 9 h 11"/>
                  <a:gd name="T6" fmla="*/ 0 w 10"/>
                  <a:gd name="T7" fmla="*/ 2 h 11"/>
                  <a:gd name="T8" fmla="*/ 4 w 10"/>
                  <a:gd name="T9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1">
                    <a:moveTo>
                      <a:pt x="4" y="1"/>
                    </a:moveTo>
                    <a:cubicBezTo>
                      <a:pt x="5" y="4"/>
                      <a:pt x="8" y="5"/>
                      <a:pt x="10" y="7"/>
                    </a:cubicBezTo>
                    <a:cubicBezTo>
                      <a:pt x="9" y="8"/>
                      <a:pt x="8" y="11"/>
                      <a:pt x="6" y="9"/>
                    </a:cubicBezTo>
                    <a:cubicBezTo>
                      <a:pt x="3" y="7"/>
                      <a:pt x="1" y="5"/>
                      <a:pt x="0" y="2"/>
                    </a:cubicBezTo>
                    <a:cubicBezTo>
                      <a:pt x="2" y="3"/>
                      <a:pt x="2" y="0"/>
                      <a:pt x="4" y="1"/>
                    </a:cubicBezTo>
                    <a:close/>
                  </a:path>
                </a:pathLst>
              </a:custGeom>
              <a:solidFill>
                <a:srgbClr val="BB6F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7" name="Freeform 630">
                <a:extLst>
                  <a:ext uri="{FF2B5EF4-FFF2-40B4-BE49-F238E27FC236}">
                    <a16:creationId xmlns:a16="http://schemas.microsoft.com/office/drawing/2014/main" id="{6D177C36-8352-28F6-3EEC-516CDA47D7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0" y="1736"/>
                <a:ext cx="24" cy="26"/>
              </a:xfrm>
              <a:custGeom>
                <a:avLst/>
                <a:gdLst>
                  <a:gd name="T0" fmla="*/ 3 w 10"/>
                  <a:gd name="T1" fmla="*/ 2 h 11"/>
                  <a:gd name="T2" fmla="*/ 7 w 10"/>
                  <a:gd name="T3" fmla="*/ 7 h 11"/>
                  <a:gd name="T4" fmla="*/ 10 w 10"/>
                  <a:gd name="T5" fmla="*/ 11 h 11"/>
                  <a:gd name="T6" fmla="*/ 3 w 10"/>
                  <a:gd name="T7" fmla="*/ 6 h 11"/>
                  <a:gd name="T8" fmla="*/ 0 w 10"/>
                  <a:gd name="T9" fmla="*/ 7 h 11"/>
                  <a:gd name="T10" fmla="*/ 0 w 10"/>
                  <a:gd name="T11" fmla="*/ 7 h 11"/>
                  <a:gd name="T12" fmla="*/ 1 w 10"/>
                  <a:gd name="T13" fmla="*/ 3 h 11"/>
                  <a:gd name="T14" fmla="*/ 3 w 10"/>
                  <a:gd name="T15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1">
                    <a:moveTo>
                      <a:pt x="3" y="2"/>
                    </a:moveTo>
                    <a:cubicBezTo>
                      <a:pt x="4" y="4"/>
                      <a:pt x="6" y="5"/>
                      <a:pt x="7" y="7"/>
                    </a:cubicBezTo>
                    <a:cubicBezTo>
                      <a:pt x="8" y="8"/>
                      <a:pt x="9" y="10"/>
                      <a:pt x="10" y="11"/>
                    </a:cubicBezTo>
                    <a:cubicBezTo>
                      <a:pt x="8" y="10"/>
                      <a:pt x="3" y="11"/>
                      <a:pt x="3" y="6"/>
                    </a:cubicBezTo>
                    <a:cubicBezTo>
                      <a:pt x="2" y="6"/>
                      <a:pt x="1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5"/>
                      <a:pt x="1" y="4"/>
                      <a:pt x="1" y="3"/>
                    </a:cubicBezTo>
                    <a:cubicBezTo>
                      <a:pt x="0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B763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8" name="Freeform 631">
                <a:extLst>
                  <a:ext uri="{FF2B5EF4-FFF2-40B4-BE49-F238E27FC236}">
                    <a16:creationId xmlns:a16="http://schemas.microsoft.com/office/drawing/2014/main" id="{72CEF79D-8B2D-AC30-24EC-B007157DE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5" y="1821"/>
                <a:ext cx="12" cy="21"/>
              </a:xfrm>
              <a:custGeom>
                <a:avLst/>
                <a:gdLst>
                  <a:gd name="T0" fmla="*/ 5 w 5"/>
                  <a:gd name="T1" fmla="*/ 0 h 9"/>
                  <a:gd name="T2" fmla="*/ 3 w 5"/>
                  <a:gd name="T3" fmla="*/ 9 h 9"/>
                  <a:gd name="T4" fmla="*/ 0 w 5"/>
                  <a:gd name="T5" fmla="*/ 2 h 9"/>
                  <a:gd name="T6" fmla="*/ 5 w 5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5" y="0"/>
                    </a:moveTo>
                    <a:cubicBezTo>
                      <a:pt x="5" y="3"/>
                      <a:pt x="5" y="6"/>
                      <a:pt x="3" y="9"/>
                    </a:cubicBezTo>
                    <a:cubicBezTo>
                      <a:pt x="0" y="8"/>
                      <a:pt x="1" y="4"/>
                      <a:pt x="0" y="2"/>
                    </a:cubicBezTo>
                    <a:cubicBezTo>
                      <a:pt x="0" y="0"/>
                      <a:pt x="3" y="1"/>
                      <a:pt x="5" y="0"/>
                    </a:cubicBezTo>
                    <a:close/>
                  </a:path>
                </a:pathLst>
              </a:custGeom>
              <a:solidFill>
                <a:srgbClr val="BC4B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9" name="Freeform 632">
                <a:extLst>
                  <a:ext uri="{FF2B5EF4-FFF2-40B4-BE49-F238E27FC236}">
                    <a16:creationId xmlns:a16="http://schemas.microsoft.com/office/drawing/2014/main" id="{E5D5D1FE-4674-9C3C-3D3B-2A1518A9A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7" y="1963"/>
                <a:ext cx="19" cy="17"/>
              </a:xfrm>
              <a:custGeom>
                <a:avLst/>
                <a:gdLst>
                  <a:gd name="T0" fmla="*/ 5 w 8"/>
                  <a:gd name="T1" fmla="*/ 6 h 7"/>
                  <a:gd name="T2" fmla="*/ 2 w 8"/>
                  <a:gd name="T3" fmla="*/ 6 h 7"/>
                  <a:gd name="T4" fmla="*/ 1 w 8"/>
                  <a:gd name="T5" fmla="*/ 4 h 7"/>
                  <a:gd name="T6" fmla="*/ 3 w 8"/>
                  <a:gd name="T7" fmla="*/ 1 h 7"/>
                  <a:gd name="T8" fmla="*/ 6 w 8"/>
                  <a:gd name="T9" fmla="*/ 0 h 7"/>
                  <a:gd name="T10" fmla="*/ 6 w 8"/>
                  <a:gd name="T11" fmla="*/ 0 h 7"/>
                  <a:gd name="T12" fmla="*/ 7 w 8"/>
                  <a:gd name="T13" fmla="*/ 1 h 7"/>
                  <a:gd name="T14" fmla="*/ 5 w 8"/>
                  <a:gd name="T15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7">
                    <a:moveTo>
                      <a:pt x="5" y="6"/>
                    </a:moveTo>
                    <a:cubicBezTo>
                      <a:pt x="4" y="6"/>
                      <a:pt x="3" y="5"/>
                      <a:pt x="2" y="6"/>
                    </a:cubicBezTo>
                    <a:cubicBezTo>
                      <a:pt x="0" y="7"/>
                      <a:pt x="0" y="6"/>
                      <a:pt x="1" y="4"/>
                    </a:cubicBezTo>
                    <a:cubicBezTo>
                      <a:pt x="1" y="3"/>
                      <a:pt x="1" y="1"/>
                      <a:pt x="3" y="1"/>
                    </a:cubicBezTo>
                    <a:cubicBezTo>
                      <a:pt x="4" y="1"/>
                      <a:pt x="5" y="1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8" y="0"/>
                      <a:pt x="7" y="1"/>
                    </a:cubicBezTo>
                    <a:cubicBezTo>
                      <a:pt x="7" y="3"/>
                      <a:pt x="6" y="4"/>
                      <a:pt x="5" y="6"/>
                    </a:cubicBezTo>
                    <a:close/>
                  </a:path>
                </a:pathLst>
              </a:custGeom>
              <a:solidFill>
                <a:srgbClr val="BB45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0" name="Freeform 633">
                <a:extLst>
                  <a:ext uri="{FF2B5EF4-FFF2-40B4-BE49-F238E27FC236}">
                    <a16:creationId xmlns:a16="http://schemas.microsoft.com/office/drawing/2014/main" id="{60CC9B6F-D3DF-9427-6DC1-BD8664A2A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1795"/>
                <a:ext cx="14" cy="19"/>
              </a:xfrm>
              <a:custGeom>
                <a:avLst/>
                <a:gdLst>
                  <a:gd name="T0" fmla="*/ 6 w 6"/>
                  <a:gd name="T1" fmla="*/ 0 h 8"/>
                  <a:gd name="T2" fmla="*/ 5 w 6"/>
                  <a:gd name="T3" fmla="*/ 8 h 8"/>
                  <a:gd name="T4" fmla="*/ 6 w 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6" y="0"/>
                    </a:moveTo>
                    <a:cubicBezTo>
                      <a:pt x="6" y="3"/>
                      <a:pt x="5" y="6"/>
                      <a:pt x="5" y="8"/>
                    </a:cubicBezTo>
                    <a:cubicBezTo>
                      <a:pt x="0" y="5"/>
                      <a:pt x="2" y="3"/>
                      <a:pt x="6" y="0"/>
                    </a:cubicBezTo>
                    <a:close/>
                  </a:path>
                </a:pathLst>
              </a:custGeom>
              <a:solidFill>
                <a:srgbClr val="CBA5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1" name="Freeform 634">
                <a:extLst>
                  <a:ext uri="{FF2B5EF4-FFF2-40B4-BE49-F238E27FC236}">
                    <a16:creationId xmlns:a16="http://schemas.microsoft.com/office/drawing/2014/main" id="{964335AD-1BD8-9F3C-EC57-A36066DC35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3" y="1188"/>
                <a:ext cx="97" cy="29"/>
              </a:xfrm>
              <a:custGeom>
                <a:avLst/>
                <a:gdLst>
                  <a:gd name="T0" fmla="*/ 0 w 41"/>
                  <a:gd name="T1" fmla="*/ 1 h 12"/>
                  <a:gd name="T2" fmla="*/ 2 w 41"/>
                  <a:gd name="T3" fmla="*/ 1 h 12"/>
                  <a:gd name="T4" fmla="*/ 7 w 41"/>
                  <a:gd name="T5" fmla="*/ 1 h 12"/>
                  <a:gd name="T6" fmla="*/ 34 w 41"/>
                  <a:gd name="T7" fmla="*/ 8 h 12"/>
                  <a:gd name="T8" fmla="*/ 41 w 41"/>
                  <a:gd name="T9" fmla="*/ 11 h 12"/>
                  <a:gd name="T10" fmla="*/ 41 w 41"/>
                  <a:gd name="T11" fmla="*/ 12 h 12"/>
                  <a:gd name="T12" fmla="*/ 2 w 41"/>
                  <a:gd name="T13" fmla="*/ 3 h 12"/>
                  <a:gd name="T14" fmla="*/ 0 w 41"/>
                  <a:gd name="T15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12">
                    <a:moveTo>
                      <a:pt x="0" y="1"/>
                    </a:moveTo>
                    <a:cubicBezTo>
                      <a:pt x="1" y="1"/>
                      <a:pt x="1" y="1"/>
                      <a:pt x="2" y="1"/>
                    </a:cubicBezTo>
                    <a:cubicBezTo>
                      <a:pt x="4" y="0"/>
                      <a:pt x="6" y="1"/>
                      <a:pt x="7" y="1"/>
                    </a:cubicBezTo>
                    <a:cubicBezTo>
                      <a:pt x="16" y="3"/>
                      <a:pt x="25" y="5"/>
                      <a:pt x="34" y="8"/>
                    </a:cubicBezTo>
                    <a:cubicBezTo>
                      <a:pt x="36" y="8"/>
                      <a:pt x="39" y="9"/>
                      <a:pt x="41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28" y="9"/>
                      <a:pt x="15" y="6"/>
                      <a:pt x="2" y="3"/>
                    </a:cubicBezTo>
                    <a:cubicBezTo>
                      <a:pt x="1" y="3"/>
                      <a:pt x="0" y="3"/>
                      <a:pt x="0" y="1"/>
                    </a:cubicBezTo>
                    <a:close/>
                  </a:path>
                </a:pathLst>
              </a:custGeom>
              <a:solidFill>
                <a:srgbClr val="182F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2" name="Freeform 635">
                <a:extLst>
                  <a:ext uri="{FF2B5EF4-FFF2-40B4-BE49-F238E27FC236}">
                    <a16:creationId xmlns:a16="http://schemas.microsoft.com/office/drawing/2014/main" id="{ABCA3AD2-5D1A-A933-A870-2FF239B47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2" y="1281"/>
                <a:ext cx="95" cy="14"/>
              </a:xfrm>
              <a:custGeom>
                <a:avLst/>
                <a:gdLst>
                  <a:gd name="T0" fmla="*/ 0 w 40"/>
                  <a:gd name="T1" fmla="*/ 1 h 6"/>
                  <a:gd name="T2" fmla="*/ 6 w 40"/>
                  <a:gd name="T3" fmla="*/ 0 h 6"/>
                  <a:gd name="T4" fmla="*/ 40 w 40"/>
                  <a:gd name="T5" fmla="*/ 5 h 6"/>
                  <a:gd name="T6" fmla="*/ 34 w 40"/>
                  <a:gd name="T7" fmla="*/ 6 h 6"/>
                  <a:gd name="T8" fmla="*/ 1 w 40"/>
                  <a:gd name="T9" fmla="*/ 3 h 6"/>
                  <a:gd name="T10" fmla="*/ 0 w 40"/>
                  <a:gd name="T11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6">
                    <a:moveTo>
                      <a:pt x="0" y="1"/>
                    </a:moveTo>
                    <a:cubicBezTo>
                      <a:pt x="1" y="0"/>
                      <a:pt x="4" y="0"/>
                      <a:pt x="6" y="0"/>
                    </a:cubicBezTo>
                    <a:cubicBezTo>
                      <a:pt x="18" y="0"/>
                      <a:pt x="29" y="4"/>
                      <a:pt x="40" y="5"/>
                    </a:cubicBezTo>
                    <a:cubicBezTo>
                      <a:pt x="38" y="6"/>
                      <a:pt x="36" y="6"/>
                      <a:pt x="34" y="6"/>
                    </a:cubicBezTo>
                    <a:cubicBezTo>
                      <a:pt x="23" y="4"/>
                      <a:pt x="12" y="1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182A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3" name="Freeform 636">
                <a:extLst>
                  <a:ext uri="{FF2B5EF4-FFF2-40B4-BE49-F238E27FC236}">
                    <a16:creationId xmlns:a16="http://schemas.microsoft.com/office/drawing/2014/main" id="{55241952-7780-1CAB-710D-C51A1CC01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1319"/>
                <a:ext cx="59" cy="9"/>
              </a:xfrm>
              <a:custGeom>
                <a:avLst/>
                <a:gdLst>
                  <a:gd name="T0" fmla="*/ 25 w 25"/>
                  <a:gd name="T1" fmla="*/ 1 h 4"/>
                  <a:gd name="T2" fmla="*/ 18 w 25"/>
                  <a:gd name="T3" fmla="*/ 3 h 4"/>
                  <a:gd name="T4" fmla="*/ 0 w 25"/>
                  <a:gd name="T5" fmla="*/ 4 h 4"/>
                  <a:gd name="T6" fmla="*/ 2 w 25"/>
                  <a:gd name="T7" fmla="*/ 1 h 4"/>
                  <a:gd name="T8" fmla="*/ 25 w 25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4">
                    <a:moveTo>
                      <a:pt x="25" y="1"/>
                    </a:moveTo>
                    <a:cubicBezTo>
                      <a:pt x="23" y="3"/>
                      <a:pt x="20" y="3"/>
                      <a:pt x="18" y="3"/>
                    </a:cubicBezTo>
                    <a:cubicBezTo>
                      <a:pt x="12" y="3"/>
                      <a:pt x="6" y="2"/>
                      <a:pt x="0" y="4"/>
                    </a:cubicBezTo>
                    <a:cubicBezTo>
                      <a:pt x="0" y="2"/>
                      <a:pt x="1" y="1"/>
                      <a:pt x="2" y="1"/>
                    </a:cubicBezTo>
                    <a:cubicBezTo>
                      <a:pt x="10" y="1"/>
                      <a:pt x="17" y="0"/>
                      <a:pt x="25" y="1"/>
                    </a:cubicBezTo>
                    <a:close/>
                  </a:path>
                </a:pathLst>
              </a:custGeom>
              <a:solidFill>
                <a:srgbClr val="2120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4" name="Freeform 637">
                <a:extLst>
                  <a:ext uri="{FF2B5EF4-FFF2-40B4-BE49-F238E27FC236}">
                    <a16:creationId xmlns:a16="http://schemas.microsoft.com/office/drawing/2014/main" id="{A5E89691-2544-47A1-C24C-B78E59DD92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9" y="1214"/>
                <a:ext cx="57" cy="15"/>
              </a:xfrm>
              <a:custGeom>
                <a:avLst/>
                <a:gdLst>
                  <a:gd name="T0" fmla="*/ 10 w 24"/>
                  <a:gd name="T1" fmla="*/ 3 h 6"/>
                  <a:gd name="T2" fmla="*/ 0 w 24"/>
                  <a:gd name="T3" fmla="*/ 1 h 6"/>
                  <a:gd name="T4" fmla="*/ 5 w 24"/>
                  <a:gd name="T5" fmla="*/ 0 h 6"/>
                  <a:gd name="T6" fmla="*/ 24 w 24"/>
                  <a:gd name="T7" fmla="*/ 6 h 6"/>
                  <a:gd name="T8" fmla="*/ 10 w 24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10" y="3"/>
                    </a:moveTo>
                    <a:cubicBezTo>
                      <a:pt x="7" y="1"/>
                      <a:pt x="3" y="3"/>
                      <a:pt x="0" y="1"/>
                    </a:cubicBezTo>
                    <a:cubicBezTo>
                      <a:pt x="2" y="0"/>
                      <a:pt x="4" y="0"/>
                      <a:pt x="5" y="0"/>
                    </a:cubicBezTo>
                    <a:cubicBezTo>
                      <a:pt x="12" y="2"/>
                      <a:pt x="18" y="2"/>
                      <a:pt x="24" y="6"/>
                    </a:cubicBezTo>
                    <a:cubicBezTo>
                      <a:pt x="20" y="5"/>
                      <a:pt x="15" y="4"/>
                      <a:pt x="10" y="3"/>
                    </a:cubicBezTo>
                    <a:close/>
                  </a:path>
                </a:pathLst>
              </a:custGeom>
              <a:solidFill>
                <a:srgbClr val="1C2A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5" name="Freeform 638">
                <a:extLst>
                  <a:ext uri="{FF2B5EF4-FFF2-40B4-BE49-F238E27FC236}">
                    <a16:creationId xmlns:a16="http://schemas.microsoft.com/office/drawing/2014/main" id="{6C1125A0-8BA8-60AE-E206-CD85695A6A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4" y="1302"/>
                <a:ext cx="49" cy="10"/>
              </a:xfrm>
              <a:custGeom>
                <a:avLst/>
                <a:gdLst>
                  <a:gd name="T0" fmla="*/ 0 w 21"/>
                  <a:gd name="T1" fmla="*/ 2 h 4"/>
                  <a:gd name="T2" fmla="*/ 3 w 21"/>
                  <a:gd name="T3" fmla="*/ 0 h 4"/>
                  <a:gd name="T4" fmla="*/ 21 w 21"/>
                  <a:gd name="T5" fmla="*/ 2 h 4"/>
                  <a:gd name="T6" fmla="*/ 0 w 21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4">
                    <a:moveTo>
                      <a:pt x="0" y="2"/>
                    </a:moveTo>
                    <a:cubicBezTo>
                      <a:pt x="1" y="1"/>
                      <a:pt x="2" y="1"/>
                      <a:pt x="3" y="0"/>
                    </a:cubicBezTo>
                    <a:cubicBezTo>
                      <a:pt x="9" y="1"/>
                      <a:pt x="15" y="0"/>
                      <a:pt x="21" y="2"/>
                    </a:cubicBezTo>
                    <a:cubicBezTo>
                      <a:pt x="14" y="2"/>
                      <a:pt x="7" y="4"/>
                      <a:pt x="0" y="2"/>
                    </a:cubicBezTo>
                    <a:close/>
                  </a:path>
                </a:pathLst>
              </a:custGeom>
              <a:solidFill>
                <a:srgbClr val="192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6" name="Freeform 639">
                <a:extLst>
                  <a:ext uri="{FF2B5EF4-FFF2-40B4-BE49-F238E27FC236}">
                    <a16:creationId xmlns:a16="http://schemas.microsoft.com/office/drawing/2014/main" id="{03E3C325-D868-DC8C-7B93-F1E0E79FD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1" y="1255"/>
                <a:ext cx="47" cy="9"/>
              </a:xfrm>
              <a:custGeom>
                <a:avLst/>
                <a:gdLst>
                  <a:gd name="T0" fmla="*/ 7 w 20"/>
                  <a:gd name="T1" fmla="*/ 3 h 4"/>
                  <a:gd name="T2" fmla="*/ 2 w 20"/>
                  <a:gd name="T3" fmla="*/ 2 h 4"/>
                  <a:gd name="T4" fmla="*/ 2 w 20"/>
                  <a:gd name="T5" fmla="*/ 0 h 4"/>
                  <a:gd name="T6" fmla="*/ 18 w 20"/>
                  <a:gd name="T7" fmla="*/ 2 h 4"/>
                  <a:gd name="T8" fmla="*/ 20 w 20"/>
                  <a:gd name="T9" fmla="*/ 4 h 4"/>
                  <a:gd name="T10" fmla="*/ 7 w 20"/>
                  <a:gd name="T1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4">
                    <a:moveTo>
                      <a:pt x="7" y="3"/>
                    </a:moveTo>
                    <a:cubicBezTo>
                      <a:pt x="6" y="2"/>
                      <a:pt x="4" y="2"/>
                      <a:pt x="2" y="2"/>
                    </a:cubicBezTo>
                    <a:cubicBezTo>
                      <a:pt x="1" y="2"/>
                      <a:pt x="0" y="1"/>
                      <a:pt x="2" y="0"/>
                    </a:cubicBezTo>
                    <a:cubicBezTo>
                      <a:pt x="7" y="2"/>
                      <a:pt x="12" y="0"/>
                      <a:pt x="18" y="2"/>
                    </a:cubicBezTo>
                    <a:cubicBezTo>
                      <a:pt x="18" y="2"/>
                      <a:pt x="20" y="2"/>
                      <a:pt x="20" y="4"/>
                    </a:cubicBezTo>
                    <a:cubicBezTo>
                      <a:pt x="16" y="3"/>
                      <a:pt x="11" y="3"/>
                      <a:pt x="7" y="3"/>
                    </a:cubicBezTo>
                    <a:close/>
                  </a:path>
                </a:pathLst>
              </a:custGeom>
              <a:solidFill>
                <a:srgbClr val="1735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7" name="Freeform 640">
                <a:extLst>
                  <a:ext uri="{FF2B5EF4-FFF2-40B4-BE49-F238E27FC236}">
                    <a16:creationId xmlns:a16="http://schemas.microsoft.com/office/drawing/2014/main" id="{B04E8AC1-DA6D-E594-2905-FCE1F75569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3" y="1267"/>
                <a:ext cx="33" cy="11"/>
              </a:xfrm>
              <a:custGeom>
                <a:avLst/>
                <a:gdLst>
                  <a:gd name="T0" fmla="*/ 0 w 14"/>
                  <a:gd name="T1" fmla="*/ 0 h 5"/>
                  <a:gd name="T2" fmla="*/ 14 w 14"/>
                  <a:gd name="T3" fmla="*/ 4 h 5"/>
                  <a:gd name="T4" fmla="*/ 0 w 14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5">
                    <a:moveTo>
                      <a:pt x="0" y="0"/>
                    </a:moveTo>
                    <a:cubicBezTo>
                      <a:pt x="5" y="0"/>
                      <a:pt x="10" y="3"/>
                      <a:pt x="14" y="4"/>
                    </a:cubicBezTo>
                    <a:cubicBezTo>
                      <a:pt x="9" y="5"/>
                      <a:pt x="4" y="3"/>
                      <a:pt x="0" y="0"/>
                    </a:cubicBezTo>
                    <a:close/>
                  </a:path>
                </a:pathLst>
              </a:custGeom>
              <a:solidFill>
                <a:srgbClr val="1731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8" name="Freeform 641">
                <a:extLst>
                  <a:ext uri="{FF2B5EF4-FFF2-40B4-BE49-F238E27FC236}">
                    <a16:creationId xmlns:a16="http://schemas.microsoft.com/office/drawing/2014/main" id="{F95239B8-16F0-52E0-7C50-D3483CAF3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3" y="1309"/>
                <a:ext cx="31" cy="7"/>
              </a:xfrm>
              <a:custGeom>
                <a:avLst/>
                <a:gdLst>
                  <a:gd name="T0" fmla="*/ 0 w 13"/>
                  <a:gd name="T1" fmla="*/ 2 h 3"/>
                  <a:gd name="T2" fmla="*/ 11 w 13"/>
                  <a:gd name="T3" fmla="*/ 0 h 3"/>
                  <a:gd name="T4" fmla="*/ 13 w 13"/>
                  <a:gd name="T5" fmla="*/ 2 h 3"/>
                  <a:gd name="T6" fmla="*/ 11 w 13"/>
                  <a:gd name="T7" fmla="*/ 3 h 3"/>
                  <a:gd name="T8" fmla="*/ 0 w 1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">
                    <a:moveTo>
                      <a:pt x="0" y="2"/>
                    </a:moveTo>
                    <a:cubicBezTo>
                      <a:pt x="4" y="0"/>
                      <a:pt x="7" y="0"/>
                      <a:pt x="11" y="0"/>
                    </a:cubicBezTo>
                    <a:cubicBezTo>
                      <a:pt x="12" y="0"/>
                      <a:pt x="13" y="1"/>
                      <a:pt x="13" y="2"/>
                    </a:cubicBezTo>
                    <a:cubicBezTo>
                      <a:pt x="13" y="3"/>
                      <a:pt x="12" y="3"/>
                      <a:pt x="11" y="3"/>
                    </a:cubicBezTo>
                    <a:cubicBezTo>
                      <a:pt x="7" y="3"/>
                      <a:pt x="4" y="2"/>
                      <a:pt x="0" y="2"/>
                    </a:cubicBezTo>
                    <a:close/>
                  </a:path>
                </a:pathLst>
              </a:custGeom>
              <a:solidFill>
                <a:srgbClr val="1C32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9" name="Freeform 642">
                <a:extLst>
                  <a:ext uri="{FF2B5EF4-FFF2-40B4-BE49-F238E27FC236}">
                    <a16:creationId xmlns:a16="http://schemas.microsoft.com/office/drawing/2014/main" id="{618BE638-E06A-CB01-4F2A-6263A61150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0" y="1316"/>
                <a:ext cx="33" cy="10"/>
              </a:xfrm>
              <a:custGeom>
                <a:avLst/>
                <a:gdLst>
                  <a:gd name="T0" fmla="*/ 14 w 14"/>
                  <a:gd name="T1" fmla="*/ 4 h 4"/>
                  <a:gd name="T2" fmla="*/ 0 w 14"/>
                  <a:gd name="T3" fmla="*/ 0 h 4"/>
                  <a:gd name="T4" fmla="*/ 14 w 1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cubicBezTo>
                      <a:pt x="9" y="3"/>
                      <a:pt x="5" y="1"/>
                      <a:pt x="0" y="0"/>
                    </a:cubicBezTo>
                    <a:cubicBezTo>
                      <a:pt x="5" y="0"/>
                      <a:pt x="10" y="1"/>
                      <a:pt x="14" y="4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0" name="Freeform 643">
                <a:extLst>
                  <a:ext uri="{FF2B5EF4-FFF2-40B4-BE49-F238E27FC236}">
                    <a16:creationId xmlns:a16="http://schemas.microsoft.com/office/drawing/2014/main" id="{24671D25-89BE-D412-FD40-4ED01E3B76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1" y="1207"/>
                <a:ext cx="26" cy="10"/>
              </a:xfrm>
              <a:custGeom>
                <a:avLst/>
                <a:gdLst>
                  <a:gd name="T0" fmla="*/ 11 w 11"/>
                  <a:gd name="T1" fmla="*/ 3 h 4"/>
                  <a:gd name="T2" fmla="*/ 0 w 11"/>
                  <a:gd name="T3" fmla="*/ 1 h 4"/>
                  <a:gd name="T4" fmla="*/ 11 w 11"/>
                  <a:gd name="T5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4">
                    <a:moveTo>
                      <a:pt x="11" y="3"/>
                    </a:moveTo>
                    <a:cubicBezTo>
                      <a:pt x="7" y="4"/>
                      <a:pt x="4" y="3"/>
                      <a:pt x="0" y="1"/>
                    </a:cubicBezTo>
                    <a:cubicBezTo>
                      <a:pt x="4" y="0"/>
                      <a:pt x="8" y="2"/>
                      <a:pt x="11" y="3"/>
                    </a:cubicBezTo>
                    <a:close/>
                  </a:path>
                </a:pathLst>
              </a:custGeom>
              <a:solidFill>
                <a:srgbClr val="162C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1" name="Freeform 644">
                <a:extLst>
                  <a:ext uri="{FF2B5EF4-FFF2-40B4-BE49-F238E27FC236}">
                    <a16:creationId xmlns:a16="http://schemas.microsoft.com/office/drawing/2014/main" id="{32283CF6-7547-A9E9-4741-B2BB57BF35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3" y="1539"/>
                <a:ext cx="64" cy="163"/>
              </a:xfrm>
              <a:custGeom>
                <a:avLst/>
                <a:gdLst>
                  <a:gd name="T0" fmla="*/ 8 w 27"/>
                  <a:gd name="T1" fmla="*/ 55 h 69"/>
                  <a:gd name="T2" fmla="*/ 13 w 27"/>
                  <a:gd name="T3" fmla="*/ 48 h 69"/>
                  <a:gd name="T4" fmla="*/ 9 w 27"/>
                  <a:gd name="T5" fmla="*/ 61 h 69"/>
                  <a:gd name="T6" fmla="*/ 15 w 27"/>
                  <a:gd name="T7" fmla="*/ 51 h 69"/>
                  <a:gd name="T8" fmla="*/ 16 w 27"/>
                  <a:gd name="T9" fmla="*/ 36 h 69"/>
                  <a:gd name="T10" fmla="*/ 27 w 27"/>
                  <a:gd name="T11" fmla="*/ 0 h 69"/>
                  <a:gd name="T12" fmla="*/ 21 w 27"/>
                  <a:gd name="T13" fmla="*/ 22 h 69"/>
                  <a:gd name="T14" fmla="*/ 18 w 27"/>
                  <a:gd name="T15" fmla="*/ 51 h 69"/>
                  <a:gd name="T16" fmla="*/ 6 w 27"/>
                  <a:gd name="T17" fmla="*/ 64 h 69"/>
                  <a:gd name="T18" fmla="*/ 0 w 27"/>
                  <a:gd name="T19" fmla="*/ 69 h 69"/>
                  <a:gd name="T20" fmla="*/ 6 w 27"/>
                  <a:gd name="T21" fmla="*/ 60 h 69"/>
                  <a:gd name="T22" fmla="*/ 8 w 27"/>
                  <a:gd name="T23" fmla="*/ 5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69">
                    <a:moveTo>
                      <a:pt x="8" y="55"/>
                    </a:moveTo>
                    <a:cubicBezTo>
                      <a:pt x="11" y="54"/>
                      <a:pt x="11" y="50"/>
                      <a:pt x="13" y="48"/>
                    </a:cubicBezTo>
                    <a:cubicBezTo>
                      <a:pt x="14" y="53"/>
                      <a:pt x="10" y="57"/>
                      <a:pt x="9" y="61"/>
                    </a:cubicBezTo>
                    <a:cubicBezTo>
                      <a:pt x="12" y="58"/>
                      <a:pt x="14" y="55"/>
                      <a:pt x="15" y="51"/>
                    </a:cubicBezTo>
                    <a:cubicBezTo>
                      <a:pt x="16" y="46"/>
                      <a:pt x="15" y="41"/>
                      <a:pt x="16" y="36"/>
                    </a:cubicBezTo>
                    <a:cubicBezTo>
                      <a:pt x="18" y="24"/>
                      <a:pt x="21" y="12"/>
                      <a:pt x="27" y="0"/>
                    </a:cubicBezTo>
                    <a:cubicBezTo>
                      <a:pt x="26" y="7"/>
                      <a:pt x="23" y="14"/>
                      <a:pt x="21" y="22"/>
                    </a:cubicBezTo>
                    <a:cubicBezTo>
                      <a:pt x="20" y="31"/>
                      <a:pt x="18" y="41"/>
                      <a:pt x="18" y="51"/>
                    </a:cubicBezTo>
                    <a:cubicBezTo>
                      <a:pt x="18" y="57"/>
                      <a:pt x="12" y="64"/>
                      <a:pt x="6" y="64"/>
                    </a:cubicBezTo>
                    <a:cubicBezTo>
                      <a:pt x="3" y="64"/>
                      <a:pt x="3" y="68"/>
                      <a:pt x="0" y="69"/>
                    </a:cubicBezTo>
                    <a:cubicBezTo>
                      <a:pt x="2" y="65"/>
                      <a:pt x="4" y="62"/>
                      <a:pt x="6" y="60"/>
                    </a:cubicBezTo>
                    <a:cubicBezTo>
                      <a:pt x="7" y="58"/>
                      <a:pt x="8" y="57"/>
                      <a:pt x="8" y="55"/>
                    </a:cubicBezTo>
                    <a:close/>
                  </a:path>
                </a:pathLst>
              </a:custGeom>
              <a:solidFill>
                <a:srgbClr val="753F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2" name="Freeform 645">
                <a:extLst>
                  <a:ext uri="{FF2B5EF4-FFF2-40B4-BE49-F238E27FC236}">
                    <a16:creationId xmlns:a16="http://schemas.microsoft.com/office/drawing/2014/main" id="{C1A2778F-8F0C-65A1-4B6F-7654F282B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4" y="1719"/>
                <a:ext cx="34" cy="81"/>
              </a:xfrm>
              <a:custGeom>
                <a:avLst/>
                <a:gdLst>
                  <a:gd name="T0" fmla="*/ 8 w 14"/>
                  <a:gd name="T1" fmla="*/ 18 h 34"/>
                  <a:gd name="T2" fmla="*/ 6 w 14"/>
                  <a:gd name="T3" fmla="*/ 28 h 34"/>
                  <a:gd name="T4" fmla="*/ 4 w 14"/>
                  <a:gd name="T5" fmla="*/ 30 h 34"/>
                  <a:gd name="T6" fmla="*/ 3 w 14"/>
                  <a:gd name="T7" fmla="*/ 28 h 34"/>
                  <a:gd name="T8" fmla="*/ 0 w 14"/>
                  <a:gd name="T9" fmla="*/ 34 h 34"/>
                  <a:gd name="T10" fmla="*/ 8 w 14"/>
                  <a:gd name="T11" fmla="*/ 3 h 34"/>
                  <a:gd name="T12" fmla="*/ 10 w 14"/>
                  <a:gd name="T13" fmla="*/ 1 h 34"/>
                  <a:gd name="T14" fmla="*/ 12 w 14"/>
                  <a:gd name="T15" fmla="*/ 2 h 34"/>
                  <a:gd name="T16" fmla="*/ 12 w 14"/>
                  <a:gd name="T17" fmla="*/ 14 h 34"/>
                  <a:gd name="T18" fmla="*/ 11 w 14"/>
                  <a:gd name="T19" fmla="*/ 18 h 34"/>
                  <a:gd name="T20" fmla="*/ 8 w 14"/>
                  <a:gd name="T21" fmla="*/ 1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34">
                    <a:moveTo>
                      <a:pt x="8" y="18"/>
                    </a:moveTo>
                    <a:cubicBezTo>
                      <a:pt x="6" y="21"/>
                      <a:pt x="7" y="25"/>
                      <a:pt x="6" y="28"/>
                    </a:cubicBezTo>
                    <a:cubicBezTo>
                      <a:pt x="5" y="29"/>
                      <a:pt x="5" y="30"/>
                      <a:pt x="4" y="30"/>
                    </a:cubicBezTo>
                    <a:cubicBezTo>
                      <a:pt x="4" y="30"/>
                      <a:pt x="3" y="28"/>
                      <a:pt x="3" y="28"/>
                    </a:cubicBezTo>
                    <a:cubicBezTo>
                      <a:pt x="2" y="30"/>
                      <a:pt x="1" y="32"/>
                      <a:pt x="0" y="34"/>
                    </a:cubicBezTo>
                    <a:cubicBezTo>
                      <a:pt x="1" y="23"/>
                      <a:pt x="3" y="13"/>
                      <a:pt x="8" y="3"/>
                    </a:cubicBezTo>
                    <a:cubicBezTo>
                      <a:pt x="8" y="3"/>
                      <a:pt x="9" y="2"/>
                      <a:pt x="10" y="1"/>
                    </a:cubicBezTo>
                    <a:cubicBezTo>
                      <a:pt x="11" y="0"/>
                      <a:pt x="12" y="0"/>
                      <a:pt x="12" y="2"/>
                    </a:cubicBezTo>
                    <a:cubicBezTo>
                      <a:pt x="13" y="6"/>
                      <a:pt x="14" y="10"/>
                      <a:pt x="12" y="14"/>
                    </a:cubicBezTo>
                    <a:cubicBezTo>
                      <a:pt x="11" y="15"/>
                      <a:pt x="11" y="17"/>
                      <a:pt x="11" y="18"/>
                    </a:cubicBezTo>
                    <a:cubicBezTo>
                      <a:pt x="10" y="16"/>
                      <a:pt x="9" y="16"/>
                      <a:pt x="8" y="18"/>
                    </a:cubicBezTo>
                    <a:close/>
                  </a:path>
                </a:pathLst>
              </a:custGeom>
              <a:solidFill>
                <a:srgbClr val="6E39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3" name="Freeform 646">
                <a:extLst>
                  <a:ext uri="{FF2B5EF4-FFF2-40B4-BE49-F238E27FC236}">
                    <a16:creationId xmlns:a16="http://schemas.microsoft.com/office/drawing/2014/main" id="{8E091759-F269-BD8B-8B01-AE40D2B80A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0" y="1421"/>
                <a:ext cx="102" cy="106"/>
              </a:xfrm>
              <a:custGeom>
                <a:avLst/>
                <a:gdLst>
                  <a:gd name="T0" fmla="*/ 30 w 43"/>
                  <a:gd name="T1" fmla="*/ 8 h 45"/>
                  <a:gd name="T2" fmla="*/ 40 w 43"/>
                  <a:gd name="T3" fmla="*/ 2 h 45"/>
                  <a:gd name="T4" fmla="*/ 43 w 43"/>
                  <a:gd name="T5" fmla="*/ 0 h 45"/>
                  <a:gd name="T6" fmla="*/ 43 w 43"/>
                  <a:gd name="T7" fmla="*/ 0 h 45"/>
                  <a:gd name="T8" fmla="*/ 22 w 43"/>
                  <a:gd name="T9" fmla="*/ 19 h 45"/>
                  <a:gd name="T10" fmla="*/ 3 w 43"/>
                  <a:gd name="T11" fmla="*/ 43 h 45"/>
                  <a:gd name="T12" fmla="*/ 0 w 43"/>
                  <a:gd name="T13" fmla="*/ 45 h 45"/>
                  <a:gd name="T14" fmla="*/ 6 w 43"/>
                  <a:gd name="T15" fmla="*/ 33 h 45"/>
                  <a:gd name="T16" fmla="*/ 30 w 43"/>
                  <a:gd name="T17" fmla="*/ 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45">
                    <a:moveTo>
                      <a:pt x="30" y="8"/>
                    </a:moveTo>
                    <a:cubicBezTo>
                      <a:pt x="35" y="8"/>
                      <a:pt x="37" y="4"/>
                      <a:pt x="40" y="2"/>
                    </a:cubicBezTo>
                    <a:cubicBezTo>
                      <a:pt x="41" y="1"/>
                      <a:pt x="42" y="0"/>
                      <a:pt x="43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6" y="6"/>
                      <a:pt x="30" y="13"/>
                      <a:pt x="22" y="19"/>
                    </a:cubicBezTo>
                    <a:cubicBezTo>
                      <a:pt x="14" y="26"/>
                      <a:pt x="8" y="34"/>
                      <a:pt x="3" y="43"/>
                    </a:cubicBezTo>
                    <a:cubicBezTo>
                      <a:pt x="2" y="44"/>
                      <a:pt x="2" y="45"/>
                      <a:pt x="0" y="45"/>
                    </a:cubicBezTo>
                    <a:cubicBezTo>
                      <a:pt x="2" y="41"/>
                      <a:pt x="4" y="37"/>
                      <a:pt x="6" y="33"/>
                    </a:cubicBezTo>
                    <a:cubicBezTo>
                      <a:pt x="13" y="24"/>
                      <a:pt x="22" y="16"/>
                      <a:pt x="30" y="8"/>
                    </a:cubicBezTo>
                    <a:close/>
                  </a:path>
                </a:pathLst>
              </a:custGeom>
              <a:solidFill>
                <a:srgbClr val="753E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4" name="Freeform 647">
                <a:extLst>
                  <a:ext uri="{FF2B5EF4-FFF2-40B4-BE49-F238E27FC236}">
                    <a16:creationId xmlns:a16="http://schemas.microsoft.com/office/drawing/2014/main" id="{AACE76AB-EE3C-E964-5BAB-23E9F9E196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9" y="1567"/>
                <a:ext cx="14" cy="81"/>
              </a:xfrm>
              <a:custGeom>
                <a:avLst/>
                <a:gdLst>
                  <a:gd name="T0" fmla="*/ 4 w 6"/>
                  <a:gd name="T1" fmla="*/ 0 h 34"/>
                  <a:gd name="T2" fmla="*/ 4 w 6"/>
                  <a:gd name="T3" fmla="*/ 3 h 34"/>
                  <a:gd name="T4" fmla="*/ 6 w 6"/>
                  <a:gd name="T5" fmla="*/ 1 h 34"/>
                  <a:gd name="T6" fmla="*/ 1 w 6"/>
                  <a:gd name="T7" fmla="*/ 34 h 34"/>
                  <a:gd name="T8" fmla="*/ 3 w 6"/>
                  <a:gd name="T9" fmla="*/ 0 h 34"/>
                  <a:gd name="T10" fmla="*/ 4 w 6"/>
                  <a:gd name="T1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4">
                    <a:moveTo>
                      <a:pt x="4" y="0"/>
                    </a:moveTo>
                    <a:cubicBezTo>
                      <a:pt x="4" y="1"/>
                      <a:pt x="4" y="2"/>
                      <a:pt x="4" y="3"/>
                    </a:cubicBezTo>
                    <a:cubicBezTo>
                      <a:pt x="6" y="3"/>
                      <a:pt x="5" y="1"/>
                      <a:pt x="6" y="1"/>
                    </a:cubicBezTo>
                    <a:cubicBezTo>
                      <a:pt x="4" y="12"/>
                      <a:pt x="4" y="23"/>
                      <a:pt x="1" y="34"/>
                    </a:cubicBezTo>
                    <a:cubicBezTo>
                      <a:pt x="0" y="22"/>
                      <a:pt x="1" y="11"/>
                      <a:pt x="3" y="0"/>
                    </a:cubicBezTo>
                    <a:cubicBezTo>
                      <a:pt x="3" y="0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813C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5" name="Freeform 648">
                <a:extLst>
                  <a:ext uri="{FF2B5EF4-FFF2-40B4-BE49-F238E27FC236}">
                    <a16:creationId xmlns:a16="http://schemas.microsoft.com/office/drawing/2014/main" id="{9ADBCEA9-3FC6-E335-8EA6-EF8A03865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8" y="1629"/>
                <a:ext cx="19" cy="76"/>
              </a:xfrm>
              <a:custGeom>
                <a:avLst/>
                <a:gdLst>
                  <a:gd name="T0" fmla="*/ 2 w 8"/>
                  <a:gd name="T1" fmla="*/ 0 h 32"/>
                  <a:gd name="T2" fmla="*/ 4 w 8"/>
                  <a:gd name="T3" fmla="*/ 7 h 32"/>
                  <a:gd name="T4" fmla="*/ 7 w 8"/>
                  <a:gd name="T5" fmla="*/ 22 h 32"/>
                  <a:gd name="T6" fmla="*/ 7 w 8"/>
                  <a:gd name="T7" fmla="*/ 27 h 32"/>
                  <a:gd name="T8" fmla="*/ 4 w 8"/>
                  <a:gd name="T9" fmla="*/ 32 h 32"/>
                  <a:gd name="T10" fmla="*/ 2 w 8"/>
                  <a:gd name="T11" fmla="*/ 21 h 32"/>
                  <a:gd name="T12" fmla="*/ 2 w 8"/>
                  <a:gd name="T1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cubicBezTo>
                      <a:pt x="4" y="2"/>
                      <a:pt x="2" y="5"/>
                      <a:pt x="4" y="7"/>
                    </a:cubicBezTo>
                    <a:cubicBezTo>
                      <a:pt x="3" y="12"/>
                      <a:pt x="5" y="17"/>
                      <a:pt x="7" y="22"/>
                    </a:cubicBezTo>
                    <a:cubicBezTo>
                      <a:pt x="7" y="24"/>
                      <a:pt x="8" y="25"/>
                      <a:pt x="7" y="27"/>
                    </a:cubicBezTo>
                    <a:cubicBezTo>
                      <a:pt x="6" y="28"/>
                      <a:pt x="5" y="30"/>
                      <a:pt x="4" y="32"/>
                    </a:cubicBezTo>
                    <a:cubicBezTo>
                      <a:pt x="5" y="28"/>
                      <a:pt x="2" y="25"/>
                      <a:pt x="2" y="21"/>
                    </a:cubicBezTo>
                    <a:cubicBezTo>
                      <a:pt x="1" y="13"/>
                      <a:pt x="0" y="5"/>
                      <a:pt x="2" y="0"/>
                    </a:cubicBezTo>
                    <a:close/>
                  </a:path>
                </a:pathLst>
              </a:custGeom>
              <a:solidFill>
                <a:srgbClr val="7B3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6" name="Freeform 649">
                <a:extLst>
                  <a:ext uri="{FF2B5EF4-FFF2-40B4-BE49-F238E27FC236}">
                    <a16:creationId xmlns:a16="http://schemas.microsoft.com/office/drawing/2014/main" id="{448A7CB5-2D6E-CF1F-315F-F7DD183079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0" y="1695"/>
                <a:ext cx="17" cy="55"/>
              </a:xfrm>
              <a:custGeom>
                <a:avLst/>
                <a:gdLst>
                  <a:gd name="T0" fmla="*/ 4 w 7"/>
                  <a:gd name="T1" fmla="*/ 0 h 23"/>
                  <a:gd name="T2" fmla="*/ 4 w 7"/>
                  <a:gd name="T3" fmla="*/ 23 h 23"/>
                  <a:gd name="T4" fmla="*/ 1 w 7"/>
                  <a:gd name="T5" fmla="*/ 6 h 23"/>
                  <a:gd name="T6" fmla="*/ 4 w 7"/>
                  <a:gd name="T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3">
                    <a:moveTo>
                      <a:pt x="4" y="0"/>
                    </a:moveTo>
                    <a:cubicBezTo>
                      <a:pt x="5" y="8"/>
                      <a:pt x="7" y="15"/>
                      <a:pt x="4" y="23"/>
                    </a:cubicBezTo>
                    <a:cubicBezTo>
                      <a:pt x="3" y="17"/>
                      <a:pt x="4" y="11"/>
                      <a:pt x="1" y="6"/>
                    </a:cubicBezTo>
                    <a:cubicBezTo>
                      <a:pt x="0" y="5"/>
                      <a:pt x="3" y="2"/>
                      <a:pt x="4" y="0"/>
                    </a:cubicBezTo>
                    <a:close/>
                  </a:path>
                </a:pathLst>
              </a:custGeom>
              <a:solidFill>
                <a:srgbClr val="9A5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7" name="Freeform 650">
                <a:extLst>
                  <a:ext uri="{FF2B5EF4-FFF2-40B4-BE49-F238E27FC236}">
                    <a16:creationId xmlns:a16="http://schemas.microsoft.com/office/drawing/2014/main" id="{1900F524-5DFD-B0A5-2B09-B6E8B602C2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0" y="1610"/>
                <a:ext cx="19" cy="62"/>
              </a:xfrm>
              <a:custGeom>
                <a:avLst/>
                <a:gdLst>
                  <a:gd name="T0" fmla="*/ 5 w 8"/>
                  <a:gd name="T1" fmla="*/ 25 h 26"/>
                  <a:gd name="T2" fmla="*/ 0 w 8"/>
                  <a:gd name="T3" fmla="*/ 26 h 26"/>
                  <a:gd name="T4" fmla="*/ 5 w 8"/>
                  <a:gd name="T5" fmla="*/ 0 h 26"/>
                  <a:gd name="T6" fmla="*/ 5 w 8"/>
                  <a:gd name="T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26">
                    <a:moveTo>
                      <a:pt x="5" y="25"/>
                    </a:moveTo>
                    <a:cubicBezTo>
                      <a:pt x="3" y="24"/>
                      <a:pt x="2" y="25"/>
                      <a:pt x="0" y="26"/>
                    </a:cubicBezTo>
                    <a:cubicBezTo>
                      <a:pt x="4" y="18"/>
                      <a:pt x="7" y="10"/>
                      <a:pt x="5" y="0"/>
                    </a:cubicBezTo>
                    <a:cubicBezTo>
                      <a:pt x="8" y="3"/>
                      <a:pt x="7" y="20"/>
                      <a:pt x="5" y="25"/>
                    </a:cubicBezTo>
                    <a:close/>
                  </a:path>
                </a:pathLst>
              </a:custGeom>
              <a:solidFill>
                <a:srgbClr val="713D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8" name="Freeform 651">
                <a:extLst>
                  <a:ext uri="{FF2B5EF4-FFF2-40B4-BE49-F238E27FC236}">
                    <a16:creationId xmlns:a16="http://schemas.microsoft.com/office/drawing/2014/main" id="{8ADBD20D-D652-22A3-5981-39E5E8ED1D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2" y="1695"/>
                <a:ext cx="26" cy="36"/>
              </a:xfrm>
              <a:custGeom>
                <a:avLst/>
                <a:gdLst>
                  <a:gd name="T0" fmla="*/ 11 w 11"/>
                  <a:gd name="T1" fmla="*/ 0 h 15"/>
                  <a:gd name="T2" fmla="*/ 0 w 11"/>
                  <a:gd name="T3" fmla="*/ 15 h 15"/>
                  <a:gd name="T4" fmla="*/ 11 w 11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5">
                    <a:moveTo>
                      <a:pt x="11" y="0"/>
                    </a:moveTo>
                    <a:cubicBezTo>
                      <a:pt x="8" y="6"/>
                      <a:pt x="3" y="9"/>
                      <a:pt x="0" y="15"/>
                    </a:cubicBezTo>
                    <a:cubicBezTo>
                      <a:pt x="0" y="7"/>
                      <a:pt x="4" y="4"/>
                      <a:pt x="11" y="0"/>
                    </a:cubicBezTo>
                    <a:close/>
                  </a:path>
                </a:pathLst>
              </a:custGeom>
              <a:solidFill>
                <a:srgbClr val="7544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9" name="Freeform 652">
                <a:extLst>
                  <a:ext uri="{FF2B5EF4-FFF2-40B4-BE49-F238E27FC236}">
                    <a16:creationId xmlns:a16="http://schemas.microsoft.com/office/drawing/2014/main" id="{99D5308D-548B-2911-C206-31FCDCE13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6" y="1771"/>
                <a:ext cx="14" cy="38"/>
              </a:xfrm>
              <a:custGeom>
                <a:avLst/>
                <a:gdLst>
                  <a:gd name="T0" fmla="*/ 4 w 6"/>
                  <a:gd name="T1" fmla="*/ 0 h 16"/>
                  <a:gd name="T2" fmla="*/ 3 w 6"/>
                  <a:gd name="T3" fmla="*/ 16 h 16"/>
                  <a:gd name="T4" fmla="*/ 0 w 6"/>
                  <a:gd name="T5" fmla="*/ 6 h 16"/>
                  <a:gd name="T6" fmla="*/ 2 w 6"/>
                  <a:gd name="T7" fmla="*/ 6 h 16"/>
                  <a:gd name="T8" fmla="*/ 4 w 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6">
                    <a:moveTo>
                      <a:pt x="4" y="0"/>
                    </a:moveTo>
                    <a:cubicBezTo>
                      <a:pt x="6" y="6"/>
                      <a:pt x="3" y="11"/>
                      <a:pt x="3" y="16"/>
                    </a:cubicBezTo>
                    <a:cubicBezTo>
                      <a:pt x="3" y="13"/>
                      <a:pt x="1" y="10"/>
                      <a:pt x="0" y="6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3" y="4"/>
                      <a:pt x="1" y="1"/>
                      <a:pt x="4" y="0"/>
                    </a:cubicBezTo>
                    <a:close/>
                  </a:path>
                </a:pathLst>
              </a:custGeom>
              <a:solidFill>
                <a:srgbClr val="451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0" name="Freeform 653">
                <a:extLst>
                  <a:ext uri="{FF2B5EF4-FFF2-40B4-BE49-F238E27FC236}">
                    <a16:creationId xmlns:a16="http://schemas.microsoft.com/office/drawing/2014/main" id="{0E6FB60B-244A-8C64-EE7F-08B2D0EC45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7" y="1743"/>
                <a:ext cx="12" cy="42"/>
              </a:xfrm>
              <a:custGeom>
                <a:avLst/>
                <a:gdLst>
                  <a:gd name="T0" fmla="*/ 1 w 5"/>
                  <a:gd name="T1" fmla="*/ 18 h 18"/>
                  <a:gd name="T2" fmla="*/ 5 w 5"/>
                  <a:gd name="T3" fmla="*/ 0 h 18"/>
                  <a:gd name="T4" fmla="*/ 1 w 5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8">
                    <a:moveTo>
                      <a:pt x="1" y="18"/>
                    </a:moveTo>
                    <a:cubicBezTo>
                      <a:pt x="0" y="12"/>
                      <a:pt x="2" y="5"/>
                      <a:pt x="5" y="0"/>
                    </a:cubicBezTo>
                    <a:cubicBezTo>
                      <a:pt x="4" y="6"/>
                      <a:pt x="2" y="12"/>
                      <a:pt x="1" y="18"/>
                    </a:cubicBezTo>
                    <a:close/>
                  </a:path>
                </a:pathLst>
              </a:custGeom>
              <a:solidFill>
                <a:srgbClr val="9A5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1" name="Freeform 654">
                <a:extLst>
                  <a:ext uri="{FF2B5EF4-FFF2-40B4-BE49-F238E27FC236}">
                    <a16:creationId xmlns:a16="http://schemas.microsoft.com/office/drawing/2014/main" id="{EBBE32D1-4A0A-CBBD-7D9D-7CB11576B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4" y="1466"/>
                <a:ext cx="12" cy="11"/>
              </a:xfrm>
              <a:custGeom>
                <a:avLst/>
                <a:gdLst>
                  <a:gd name="T0" fmla="*/ 5 w 5"/>
                  <a:gd name="T1" fmla="*/ 1 h 5"/>
                  <a:gd name="T2" fmla="*/ 5 w 5"/>
                  <a:gd name="T3" fmla="*/ 2 h 5"/>
                  <a:gd name="T4" fmla="*/ 1 w 5"/>
                  <a:gd name="T5" fmla="*/ 5 h 5"/>
                  <a:gd name="T6" fmla="*/ 0 w 5"/>
                  <a:gd name="T7" fmla="*/ 4 h 5"/>
                  <a:gd name="T8" fmla="*/ 4 w 5"/>
                  <a:gd name="T9" fmla="*/ 0 h 5"/>
                  <a:gd name="T10" fmla="*/ 5 w 5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5" y="1"/>
                    </a:moveTo>
                    <a:cubicBezTo>
                      <a:pt x="5" y="1"/>
                      <a:pt x="5" y="1"/>
                      <a:pt x="5" y="2"/>
                    </a:cubicBezTo>
                    <a:cubicBezTo>
                      <a:pt x="3" y="3"/>
                      <a:pt x="3" y="4"/>
                      <a:pt x="1" y="5"/>
                    </a:cubicBezTo>
                    <a:cubicBezTo>
                      <a:pt x="1" y="5"/>
                      <a:pt x="0" y="4"/>
                      <a:pt x="0" y="4"/>
                    </a:cubicBezTo>
                    <a:cubicBezTo>
                      <a:pt x="1" y="2"/>
                      <a:pt x="3" y="1"/>
                      <a:pt x="4" y="0"/>
                    </a:cubicBezTo>
                    <a:cubicBezTo>
                      <a:pt x="4" y="0"/>
                      <a:pt x="5" y="0"/>
                      <a:pt x="5" y="1"/>
                    </a:cubicBezTo>
                    <a:close/>
                  </a:path>
                </a:pathLst>
              </a:custGeom>
              <a:solidFill>
                <a:srgbClr val="9A5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2" name="Freeform 655">
                <a:extLst>
                  <a:ext uri="{FF2B5EF4-FFF2-40B4-BE49-F238E27FC236}">
                    <a16:creationId xmlns:a16="http://schemas.microsoft.com/office/drawing/2014/main" id="{6F58447B-5E44-1483-CEC4-E55F2822B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6" y="1771"/>
                <a:ext cx="9" cy="17"/>
              </a:xfrm>
              <a:custGeom>
                <a:avLst/>
                <a:gdLst>
                  <a:gd name="T0" fmla="*/ 4 w 4"/>
                  <a:gd name="T1" fmla="*/ 0 h 7"/>
                  <a:gd name="T2" fmla="*/ 3 w 4"/>
                  <a:gd name="T3" fmla="*/ 6 h 7"/>
                  <a:gd name="T4" fmla="*/ 3 w 4"/>
                  <a:gd name="T5" fmla="*/ 6 h 7"/>
                  <a:gd name="T6" fmla="*/ 2 w 4"/>
                  <a:gd name="T7" fmla="*/ 6 h 7"/>
                  <a:gd name="T8" fmla="*/ 4 w 4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7">
                    <a:moveTo>
                      <a:pt x="4" y="0"/>
                    </a:moveTo>
                    <a:cubicBezTo>
                      <a:pt x="3" y="2"/>
                      <a:pt x="3" y="4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2" y="6"/>
                      <a:pt x="2" y="6"/>
                    </a:cubicBezTo>
                    <a:cubicBezTo>
                      <a:pt x="3" y="4"/>
                      <a:pt x="0" y="1"/>
                      <a:pt x="4" y="0"/>
                    </a:cubicBezTo>
                    <a:close/>
                  </a:path>
                </a:pathLst>
              </a:custGeom>
              <a:solidFill>
                <a:srgbClr val="9A57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3" name="Freeform 656">
                <a:extLst>
                  <a:ext uri="{FF2B5EF4-FFF2-40B4-BE49-F238E27FC236}">
                    <a16:creationId xmlns:a16="http://schemas.microsoft.com/office/drawing/2014/main" id="{0974AF50-0187-4CD1-CABE-485F686CE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0" y="833"/>
                <a:ext cx="506" cy="403"/>
              </a:xfrm>
              <a:custGeom>
                <a:avLst/>
                <a:gdLst>
                  <a:gd name="T0" fmla="*/ 189 w 213"/>
                  <a:gd name="T1" fmla="*/ 24 h 170"/>
                  <a:gd name="T2" fmla="*/ 183 w 213"/>
                  <a:gd name="T3" fmla="*/ 24 h 170"/>
                  <a:gd name="T4" fmla="*/ 176 w 213"/>
                  <a:gd name="T5" fmla="*/ 33 h 170"/>
                  <a:gd name="T6" fmla="*/ 174 w 213"/>
                  <a:gd name="T7" fmla="*/ 32 h 170"/>
                  <a:gd name="T8" fmla="*/ 167 w 213"/>
                  <a:gd name="T9" fmla="*/ 32 h 170"/>
                  <a:gd name="T10" fmla="*/ 165 w 213"/>
                  <a:gd name="T11" fmla="*/ 38 h 170"/>
                  <a:gd name="T12" fmla="*/ 147 w 213"/>
                  <a:gd name="T13" fmla="*/ 22 h 170"/>
                  <a:gd name="T14" fmla="*/ 149 w 213"/>
                  <a:gd name="T15" fmla="*/ 29 h 170"/>
                  <a:gd name="T16" fmla="*/ 141 w 213"/>
                  <a:gd name="T17" fmla="*/ 38 h 170"/>
                  <a:gd name="T18" fmla="*/ 129 w 213"/>
                  <a:gd name="T19" fmla="*/ 35 h 170"/>
                  <a:gd name="T20" fmla="*/ 114 w 213"/>
                  <a:gd name="T21" fmla="*/ 45 h 170"/>
                  <a:gd name="T22" fmla="*/ 111 w 213"/>
                  <a:gd name="T23" fmla="*/ 45 h 170"/>
                  <a:gd name="T24" fmla="*/ 100 w 213"/>
                  <a:gd name="T25" fmla="*/ 52 h 170"/>
                  <a:gd name="T26" fmla="*/ 92 w 213"/>
                  <a:gd name="T27" fmla="*/ 52 h 170"/>
                  <a:gd name="T28" fmla="*/ 87 w 213"/>
                  <a:gd name="T29" fmla="*/ 66 h 170"/>
                  <a:gd name="T30" fmla="*/ 77 w 213"/>
                  <a:gd name="T31" fmla="*/ 67 h 170"/>
                  <a:gd name="T32" fmla="*/ 74 w 213"/>
                  <a:gd name="T33" fmla="*/ 73 h 170"/>
                  <a:gd name="T34" fmla="*/ 62 w 213"/>
                  <a:gd name="T35" fmla="*/ 88 h 170"/>
                  <a:gd name="T36" fmla="*/ 53 w 213"/>
                  <a:gd name="T37" fmla="*/ 96 h 170"/>
                  <a:gd name="T38" fmla="*/ 52 w 213"/>
                  <a:gd name="T39" fmla="*/ 105 h 170"/>
                  <a:gd name="T40" fmla="*/ 34 w 213"/>
                  <a:gd name="T41" fmla="*/ 104 h 170"/>
                  <a:gd name="T42" fmla="*/ 49 w 213"/>
                  <a:gd name="T43" fmla="*/ 116 h 170"/>
                  <a:gd name="T44" fmla="*/ 44 w 213"/>
                  <a:gd name="T45" fmla="*/ 123 h 170"/>
                  <a:gd name="T46" fmla="*/ 39 w 213"/>
                  <a:gd name="T47" fmla="*/ 121 h 170"/>
                  <a:gd name="T48" fmla="*/ 31 w 213"/>
                  <a:gd name="T49" fmla="*/ 129 h 170"/>
                  <a:gd name="T50" fmla="*/ 42 w 213"/>
                  <a:gd name="T51" fmla="*/ 140 h 170"/>
                  <a:gd name="T52" fmla="*/ 33 w 213"/>
                  <a:gd name="T53" fmla="*/ 152 h 170"/>
                  <a:gd name="T54" fmla="*/ 20 w 213"/>
                  <a:gd name="T55" fmla="*/ 162 h 170"/>
                  <a:gd name="T56" fmla="*/ 21 w 213"/>
                  <a:gd name="T57" fmla="*/ 168 h 170"/>
                  <a:gd name="T58" fmla="*/ 2 w 213"/>
                  <a:gd name="T59" fmla="*/ 167 h 170"/>
                  <a:gd name="T60" fmla="*/ 7 w 213"/>
                  <a:gd name="T61" fmla="*/ 152 h 170"/>
                  <a:gd name="T62" fmla="*/ 7 w 213"/>
                  <a:gd name="T63" fmla="*/ 133 h 170"/>
                  <a:gd name="T64" fmla="*/ 7 w 213"/>
                  <a:gd name="T65" fmla="*/ 128 h 170"/>
                  <a:gd name="T66" fmla="*/ 23 w 213"/>
                  <a:gd name="T67" fmla="*/ 97 h 170"/>
                  <a:gd name="T68" fmla="*/ 23 w 213"/>
                  <a:gd name="T69" fmla="*/ 89 h 170"/>
                  <a:gd name="T70" fmla="*/ 33 w 213"/>
                  <a:gd name="T71" fmla="*/ 77 h 170"/>
                  <a:gd name="T72" fmla="*/ 40 w 213"/>
                  <a:gd name="T73" fmla="*/ 69 h 170"/>
                  <a:gd name="T74" fmla="*/ 51 w 213"/>
                  <a:gd name="T75" fmla="*/ 59 h 170"/>
                  <a:gd name="T76" fmla="*/ 61 w 213"/>
                  <a:gd name="T77" fmla="*/ 46 h 170"/>
                  <a:gd name="T78" fmla="*/ 78 w 213"/>
                  <a:gd name="T79" fmla="*/ 32 h 170"/>
                  <a:gd name="T80" fmla="*/ 98 w 213"/>
                  <a:gd name="T81" fmla="*/ 13 h 170"/>
                  <a:gd name="T82" fmla="*/ 113 w 213"/>
                  <a:gd name="T83" fmla="*/ 4 h 170"/>
                  <a:gd name="T84" fmla="*/ 119 w 213"/>
                  <a:gd name="T85" fmla="*/ 7 h 170"/>
                  <a:gd name="T86" fmla="*/ 138 w 213"/>
                  <a:gd name="T87" fmla="*/ 4 h 170"/>
                  <a:gd name="T88" fmla="*/ 163 w 213"/>
                  <a:gd name="T89" fmla="*/ 5 h 170"/>
                  <a:gd name="T90" fmla="*/ 180 w 213"/>
                  <a:gd name="T91" fmla="*/ 6 h 170"/>
                  <a:gd name="T92" fmla="*/ 202 w 213"/>
                  <a:gd name="T93" fmla="*/ 12 h 170"/>
                  <a:gd name="T94" fmla="*/ 208 w 213"/>
                  <a:gd name="T95" fmla="*/ 19 h 170"/>
                  <a:gd name="T96" fmla="*/ 212 w 213"/>
                  <a:gd name="T97" fmla="*/ 30 h 170"/>
                  <a:gd name="T98" fmla="*/ 198 w 213"/>
                  <a:gd name="T99" fmla="*/ 3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3" h="170">
                    <a:moveTo>
                      <a:pt x="196" y="33"/>
                    </a:moveTo>
                    <a:cubicBezTo>
                      <a:pt x="194" y="33"/>
                      <a:pt x="193" y="31"/>
                      <a:pt x="191" y="32"/>
                    </a:cubicBezTo>
                    <a:cubicBezTo>
                      <a:pt x="189" y="29"/>
                      <a:pt x="190" y="26"/>
                      <a:pt x="189" y="24"/>
                    </a:cubicBezTo>
                    <a:cubicBezTo>
                      <a:pt x="189" y="27"/>
                      <a:pt x="191" y="30"/>
                      <a:pt x="189" y="33"/>
                    </a:cubicBezTo>
                    <a:cubicBezTo>
                      <a:pt x="188" y="33"/>
                      <a:pt x="186" y="33"/>
                      <a:pt x="186" y="35"/>
                    </a:cubicBezTo>
                    <a:cubicBezTo>
                      <a:pt x="184" y="31"/>
                      <a:pt x="185" y="27"/>
                      <a:pt x="183" y="24"/>
                    </a:cubicBezTo>
                    <a:cubicBezTo>
                      <a:pt x="183" y="24"/>
                      <a:pt x="183" y="24"/>
                      <a:pt x="182" y="24"/>
                    </a:cubicBezTo>
                    <a:cubicBezTo>
                      <a:pt x="183" y="28"/>
                      <a:pt x="183" y="32"/>
                      <a:pt x="184" y="36"/>
                    </a:cubicBezTo>
                    <a:cubicBezTo>
                      <a:pt x="180" y="39"/>
                      <a:pt x="178" y="35"/>
                      <a:pt x="176" y="33"/>
                    </a:cubicBezTo>
                    <a:cubicBezTo>
                      <a:pt x="175" y="32"/>
                      <a:pt x="175" y="31"/>
                      <a:pt x="175" y="30"/>
                    </a:cubicBezTo>
                    <a:cubicBezTo>
                      <a:pt x="175" y="29"/>
                      <a:pt x="174" y="30"/>
                      <a:pt x="175" y="30"/>
                    </a:cubicBezTo>
                    <a:cubicBezTo>
                      <a:pt x="175" y="31"/>
                      <a:pt x="175" y="32"/>
                      <a:pt x="174" y="32"/>
                    </a:cubicBezTo>
                    <a:cubicBezTo>
                      <a:pt x="170" y="36"/>
                      <a:pt x="169" y="36"/>
                      <a:pt x="167" y="32"/>
                    </a:cubicBezTo>
                    <a:cubicBezTo>
                      <a:pt x="167" y="31"/>
                      <a:pt x="166" y="32"/>
                      <a:pt x="167" y="32"/>
                    </a:cubicBezTo>
                    <a:cubicBezTo>
                      <a:pt x="167" y="32"/>
                      <a:pt x="167" y="32"/>
                      <a:pt x="167" y="32"/>
                    </a:cubicBezTo>
                    <a:cubicBezTo>
                      <a:pt x="167" y="34"/>
                      <a:pt x="168" y="36"/>
                      <a:pt x="165" y="37"/>
                    </a:cubicBezTo>
                    <a:cubicBezTo>
                      <a:pt x="163" y="34"/>
                      <a:pt x="164" y="30"/>
                      <a:pt x="162" y="27"/>
                    </a:cubicBezTo>
                    <a:cubicBezTo>
                      <a:pt x="163" y="30"/>
                      <a:pt x="165" y="34"/>
                      <a:pt x="165" y="38"/>
                    </a:cubicBezTo>
                    <a:cubicBezTo>
                      <a:pt x="162" y="43"/>
                      <a:pt x="159" y="45"/>
                      <a:pt x="154" y="44"/>
                    </a:cubicBezTo>
                    <a:cubicBezTo>
                      <a:pt x="151" y="41"/>
                      <a:pt x="151" y="38"/>
                      <a:pt x="151" y="34"/>
                    </a:cubicBezTo>
                    <a:cubicBezTo>
                      <a:pt x="149" y="30"/>
                      <a:pt x="149" y="26"/>
                      <a:pt x="147" y="22"/>
                    </a:cubicBezTo>
                    <a:cubicBezTo>
                      <a:pt x="147" y="21"/>
                      <a:pt x="146" y="22"/>
                      <a:pt x="147" y="22"/>
                    </a:cubicBezTo>
                    <a:cubicBezTo>
                      <a:pt x="147" y="22"/>
                      <a:pt x="147" y="22"/>
                      <a:pt x="147" y="22"/>
                    </a:cubicBezTo>
                    <a:cubicBezTo>
                      <a:pt x="148" y="24"/>
                      <a:pt x="149" y="27"/>
                      <a:pt x="149" y="29"/>
                    </a:cubicBezTo>
                    <a:cubicBezTo>
                      <a:pt x="146" y="30"/>
                      <a:pt x="145" y="33"/>
                      <a:pt x="142" y="34"/>
                    </a:cubicBezTo>
                    <a:cubicBezTo>
                      <a:pt x="140" y="29"/>
                      <a:pt x="137" y="24"/>
                      <a:pt x="135" y="20"/>
                    </a:cubicBezTo>
                    <a:cubicBezTo>
                      <a:pt x="135" y="27"/>
                      <a:pt x="140" y="32"/>
                      <a:pt x="141" y="38"/>
                    </a:cubicBezTo>
                    <a:cubicBezTo>
                      <a:pt x="139" y="40"/>
                      <a:pt x="139" y="43"/>
                      <a:pt x="136" y="43"/>
                    </a:cubicBezTo>
                    <a:cubicBezTo>
                      <a:pt x="134" y="43"/>
                      <a:pt x="135" y="40"/>
                      <a:pt x="133" y="39"/>
                    </a:cubicBezTo>
                    <a:cubicBezTo>
                      <a:pt x="130" y="39"/>
                      <a:pt x="130" y="36"/>
                      <a:pt x="129" y="35"/>
                    </a:cubicBezTo>
                    <a:cubicBezTo>
                      <a:pt x="126" y="31"/>
                      <a:pt x="124" y="31"/>
                      <a:pt x="121" y="34"/>
                    </a:cubicBezTo>
                    <a:cubicBezTo>
                      <a:pt x="120" y="36"/>
                      <a:pt x="119" y="38"/>
                      <a:pt x="116" y="33"/>
                    </a:cubicBezTo>
                    <a:cubicBezTo>
                      <a:pt x="119" y="43"/>
                      <a:pt x="119" y="44"/>
                      <a:pt x="114" y="45"/>
                    </a:cubicBezTo>
                    <a:cubicBezTo>
                      <a:pt x="110" y="41"/>
                      <a:pt x="108" y="35"/>
                      <a:pt x="105" y="33"/>
                    </a:cubicBezTo>
                    <a:cubicBezTo>
                      <a:pt x="107" y="36"/>
                      <a:pt x="111" y="39"/>
                      <a:pt x="111" y="45"/>
                    </a:cubicBezTo>
                    <a:cubicBezTo>
                      <a:pt x="111" y="45"/>
                      <a:pt x="111" y="45"/>
                      <a:pt x="111" y="45"/>
                    </a:cubicBezTo>
                    <a:cubicBezTo>
                      <a:pt x="105" y="41"/>
                      <a:pt x="102" y="45"/>
                      <a:pt x="100" y="50"/>
                    </a:cubicBezTo>
                    <a:cubicBezTo>
                      <a:pt x="97" y="49"/>
                      <a:pt x="96" y="46"/>
                      <a:pt x="94" y="44"/>
                    </a:cubicBezTo>
                    <a:cubicBezTo>
                      <a:pt x="96" y="46"/>
                      <a:pt x="98" y="49"/>
                      <a:pt x="100" y="52"/>
                    </a:cubicBezTo>
                    <a:cubicBezTo>
                      <a:pt x="101" y="52"/>
                      <a:pt x="101" y="53"/>
                      <a:pt x="100" y="54"/>
                    </a:cubicBezTo>
                    <a:cubicBezTo>
                      <a:pt x="100" y="56"/>
                      <a:pt x="98" y="55"/>
                      <a:pt x="97" y="56"/>
                    </a:cubicBezTo>
                    <a:cubicBezTo>
                      <a:pt x="93" y="57"/>
                      <a:pt x="94" y="52"/>
                      <a:pt x="92" y="52"/>
                    </a:cubicBezTo>
                    <a:cubicBezTo>
                      <a:pt x="92" y="53"/>
                      <a:pt x="94" y="54"/>
                      <a:pt x="93" y="56"/>
                    </a:cubicBezTo>
                    <a:cubicBezTo>
                      <a:pt x="92" y="58"/>
                      <a:pt x="90" y="60"/>
                      <a:pt x="89" y="62"/>
                    </a:cubicBezTo>
                    <a:cubicBezTo>
                      <a:pt x="89" y="64"/>
                      <a:pt x="89" y="65"/>
                      <a:pt x="87" y="66"/>
                    </a:cubicBezTo>
                    <a:cubicBezTo>
                      <a:pt x="82" y="65"/>
                      <a:pt x="81" y="60"/>
                      <a:pt x="77" y="59"/>
                    </a:cubicBezTo>
                    <a:cubicBezTo>
                      <a:pt x="78" y="61"/>
                      <a:pt x="83" y="61"/>
                      <a:pt x="83" y="66"/>
                    </a:cubicBezTo>
                    <a:cubicBezTo>
                      <a:pt x="81" y="67"/>
                      <a:pt x="79" y="67"/>
                      <a:pt x="77" y="67"/>
                    </a:cubicBezTo>
                    <a:cubicBezTo>
                      <a:pt x="75" y="67"/>
                      <a:pt x="74" y="68"/>
                      <a:pt x="74" y="69"/>
                    </a:cubicBezTo>
                    <a:cubicBezTo>
                      <a:pt x="73" y="70"/>
                      <a:pt x="72" y="70"/>
                      <a:pt x="72" y="70"/>
                    </a:cubicBezTo>
                    <a:cubicBezTo>
                      <a:pt x="73" y="70"/>
                      <a:pt x="74" y="71"/>
                      <a:pt x="74" y="73"/>
                    </a:cubicBezTo>
                    <a:cubicBezTo>
                      <a:pt x="75" y="81"/>
                      <a:pt x="73" y="83"/>
                      <a:pt x="66" y="83"/>
                    </a:cubicBezTo>
                    <a:cubicBezTo>
                      <a:pt x="66" y="83"/>
                      <a:pt x="65" y="84"/>
                      <a:pt x="64" y="84"/>
                    </a:cubicBezTo>
                    <a:cubicBezTo>
                      <a:pt x="63" y="85"/>
                      <a:pt x="63" y="86"/>
                      <a:pt x="62" y="88"/>
                    </a:cubicBezTo>
                    <a:cubicBezTo>
                      <a:pt x="62" y="92"/>
                      <a:pt x="60" y="95"/>
                      <a:pt x="56" y="97"/>
                    </a:cubicBezTo>
                    <a:cubicBezTo>
                      <a:pt x="54" y="97"/>
                      <a:pt x="53" y="95"/>
                      <a:pt x="51" y="94"/>
                    </a:cubicBezTo>
                    <a:cubicBezTo>
                      <a:pt x="52" y="95"/>
                      <a:pt x="53" y="95"/>
                      <a:pt x="53" y="96"/>
                    </a:cubicBezTo>
                    <a:cubicBezTo>
                      <a:pt x="53" y="98"/>
                      <a:pt x="51" y="99"/>
                      <a:pt x="50" y="101"/>
                    </a:cubicBezTo>
                    <a:cubicBezTo>
                      <a:pt x="48" y="102"/>
                      <a:pt x="47" y="100"/>
                      <a:pt x="46" y="99"/>
                    </a:cubicBezTo>
                    <a:cubicBezTo>
                      <a:pt x="48" y="102"/>
                      <a:pt x="51" y="102"/>
                      <a:pt x="52" y="105"/>
                    </a:cubicBezTo>
                    <a:cubicBezTo>
                      <a:pt x="53" y="108"/>
                      <a:pt x="54" y="110"/>
                      <a:pt x="52" y="112"/>
                    </a:cubicBezTo>
                    <a:cubicBezTo>
                      <a:pt x="51" y="113"/>
                      <a:pt x="49" y="112"/>
                      <a:pt x="48" y="112"/>
                    </a:cubicBezTo>
                    <a:cubicBezTo>
                      <a:pt x="44" y="109"/>
                      <a:pt x="39" y="107"/>
                      <a:pt x="34" y="104"/>
                    </a:cubicBezTo>
                    <a:cubicBezTo>
                      <a:pt x="39" y="107"/>
                      <a:pt x="44" y="109"/>
                      <a:pt x="48" y="112"/>
                    </a:cubicBezTo>
                    <a:cubicBezTo>
                      <a:pt x="49" y="112"/>
                      <a:pt x="50" y="112"/>
                      <a:pt x="50" y="113"/>
                    </a:cubicBezTo>
                    <a:cubicBezTo>
                      <a:pt x="50" y="115"/>
                      <a:pt x="49" y="115"/>
                      <a:pt x="49" y="116"/>
                    </a:cubicBezTo>
                    <a:cubicBezTo>
                      <a:pt x="49" y="118"/>
                      <a:pt x="51" y="118"/>
                      <a:pt x="51" y="120"/>
                    </a:cubicBezTo>
                    <a:cubicBezTo>
                      <a:pt x="51" y="121"/>
                      <a:pt x="51" y="123"/>
                      <a:pt x="50" y="124"/>
                    </a:cubicBezTo>
                    <a:cubicBezTo>
                      <a:pt x="48" y="126"/>
                      <a:pt x="46" y="123"/>
                      <a:pt x="44" y="123"/>
                    </a:cubicBezTo>
                    <a:cubicBezTo>
                      <a:pt x="42" y="123"/>
                      <a:pt x="41" y="122"/>
                      <a:pt x="39" y="121"/>
                    </a:cubicBezTo>
                    <a:cubicBezTo>
                      <a:pt x="38" y="121"/>
                      <a:pt x="37" y="120"/>
                      <a:pt x="35" y="120"/>
                    </a:cubicBezTo>
                    <a:cubicBezTo>
                      <a:pt x="37" y="121"/>
                      <a:pt x="38" y="121"/>
                      <a:pt x="39" y="121"/>
                    </a:cubicBezTo>
                    <a:cubicBezTo>
                      <a:pt x="43" y="123"/>
                      <a:pt x="47" y="123"/>
                      <a:pt x="49" y="126"/>
                    </a:cubicBezTo>
                    <a:cubicBezTo>
                      <a:pt x="47" y="130"/>
                      <a:pt x="43" y="130"/>
                      <a:pt x="40" y="133"/>
                    </a:cubicBezTo>
                    <a:cubicBezTo>
                      <a:pt x="37" y="132"/>
                      <a:pt x="35" y="128"/>
                      <a:pt x="31" y="129"/>
                    </a:cubicBezTo>
                    <a:cubicBezTo>
                      <a:pt x="35" y="133"/>
                      <a:pt x="40" y="134"/>
                      <a:pt x="44" y="137"/>
                    </a:cubicBezTo>
                    <a:cubicBezTo>
                      <a:pt x="44" y="138"/>
                      <a:pt x="46" y="139"/>
                      <a:pt x="44" y="140"/>
                    </a:cubicBezTo>
                    <a:cubicBezTo>
                      <a:pt x="43" y="140"/>
                      <a:pt x="42" y="139"/>
                      <a:pt x="42" y="140"/>
                    </a:cubicBezTo>
                    <a:cubicBezTo>
                      <a:pt x="42" y="142"/>
                      <a:pt x="44" y="141"/>
                      <a:pt x="45" y="143"/>
                    </a:cubicBezTo>
                    <a:cubicBezTo>
                      <a:pt x="43" y="146"/>
                      <a:pt x="40" y="146"/>
                      <a:pt x="37" y="146"/>
                    </a:cubicBezTo>
                    <a:cubicBezTo>
                      <a:pt x="33" y="146"/>
                      <a:pt x="32" y="148"/>
                      <a:pt x="33" y="152"/>
                    </a:cubicBezTo>
                    <a:cubicBezTo>
                      <a:pt x="31" y="153"/>
                      <a:pt x="35" y="154"/>
                      <a:pt x="33" y="155"/>
                    </a:cubicBezTo>
                    <a:cubicBezTo>
                      <a:pt x="32" y="159"/>
                      <a:pt x="28" y="157"/>
                      <a:pt x="25" y="158"/>
                    </a:cubicBezTo>
                    <a:cubicBezTo>
                      <a:pt x="22" y="158"/>
                      <a:pt x="20" y="158"/>
                      <a:pt x="20" y="162"/>
                    </a:cubicBezTo>
                    <a:cubicBezTo>
                      <a:pt x="19" y="164"/>
                      <a:pt x="18" y="162"/>
                      <a:pt x="16" y="162"/>
                    </a:cubicBezTo>
                    <a:cubicBezTo>
                      <a:pt x="18" y="163"/>
                      <a:pt x="20" y="163"/>
                      <a:pt x="21" y="165"/>
                    </a:cubicBezTo>
                    <a:cubicBezTo>
                      <a:pt x="21" y="166"/>
                      <a:pt x="21" y="167"/>
                      <a:pt x="21" y="168"/>
                    </a:cubicBezTo>
                    <a:cubicBezTo>
                      <a:pt x="18" y="170"/>
                      <a:pt x="15" y="167"/>
                      <a:pt x="11" y="167"/>
                    </a:cubicBezTo>
                    <a:cubicBezTo>
                      <a:pt x="10" y="167"/>
                      <a:pt x="10" y="165"/>
                      <a:pt x="8" y="166"/>
                    </a:cubicBezTo>
                    <a:cubicBezTo>
                      <a:pt x="6" y="168"/>
                      <a:pt x="4" y="168"/>
                      <a:pt x="2" y="167"/>
                    </a:cubicBezTo>
                    <a:cubicBezTo>
                      <a:pt x="0" y="165"/>
                      <a:pt x="1" y="163"/>
                      <a:pt x="2" y="161"/>
                    </a:cubicBezTo>
                    <a:cubicBezTo>
                      <a:pt x="2" y="160"/>
                      <a:pt x="4" y="159"/>
                      <a:pt x="3" y="158"/>
                    </a:cubicBezTo>
                    <a:cubicBezTo>
                      <a:pt x="2" y="154"/>
                      <a:pt x="1" y="151"/>
                      <a:pt x="7" y="152"/>
                    </a:cubicBezTo>
                    <a:cubicBezTo>
                      <a:pt x="8" y="152"/>
                      <a:pt x="9" y="151"/>
                      <a:pt x="8" y="150"/>
                    </a:cubicBezTo>
                    <a:cubicBezTo>
                      <a:pt x="5" y="148"/>
                      <a:pt x="6" y="145"/>
                      <a:pt x="7" y="144"/>
                    </a:cubicBezTo>
                    <a:cubicBezTo>
                      <a:pt x="9" y="140"/>
                      <a:pt x="8" y="136"/>
                      <a:pt x="7" y="133"/>
                    </a:cubicBezTo>
                    <a:cubicBezTo>
                      <a:pt x="8" y="132"/>
                      <a:pt x="9" y="134"/>
                      <a:pt x="11" y="133"/>
                    </a:cubicBezTo>
                    <a:cubicBezTo>
                      <a:pt x="10" y="131"/>
                      <a:pt x="8" y="131"/>
                      <a:pt x="7" y="130"/>
                    </a:cubicBezTo>
                    <a:cubicBezTo>
                      <a:pt x="7" y="130"/>
                      <a:pt x="7" y="129"/>
                      <a:pt x="7" y="128"/>
                    </a:cubicBezTo>
                    <a:cubicBezTo>
                      <a:pt x="13" y="122"/>
                      <a:pt x="13" y="114"/>
                      <a:pt x="17" y="107"/>
                    </a:cubicBezTo>
                    <a:cubicBezTo>
                      <a:pt x="18" y="107"/>
                      <a:pt x="18" y="106"/>
                      <a:pt x="18" y="105"/>
                    </a:cubicBezTo>
                    <a:cubicBezTo>
                      <a:pt x="17" y="100"/>
                      <a:pt x="19" y="98"/>
                      <a:pt x="23" y="97"/>
                    </a:cubicBezTo>
                    <a:cubicBezTo>
                      <a:pt x="25" y="96"/>
                      <a:pt x="24" y="95"/>
                      <a:pt x="23" y="94"/>
                    </a:cubicBezTo>
                    <a:cubicBezTo>
                      <a:pt x="23" y="94"/>
                      <a:pt x="23" y="94"/>
                      <a:pt x="23" y="94"/>
                    </a:cubicBezTo>
                    <a:cubicBezTo>
                      <a:pt x="22" y="93"/>
                      <a:pt x="21" y="91"/>
                      <a:pt x="23" y="89"/>
                    </a:cubicBezTo>
                    <a:cubicBezTo>
                      <a:pt x="26" y="86"/>
                      <a:pt x="28" y="81"/>
                      <a:pt x="32" y="79"/>
                    </a:cubicBezTo>
                    <a:cubicBezTo>
                      <a:pt x="33" y="79"/>
                      <a:pt x="34" y="80"/>
                      <a:pt x="35" y="79"/>
                    </a:cubicBezTo>
                    <a:cubicBezTo>
                      <a:pt x="36" y="78"/>
                      <a:pt x="33" y="78"/>
                      <a:pt x="33" y="77"/>
                    </a:cubicBezTo>
                    <a:cubicBezTo>
                      <a:pt x="35" y="75"/>
                      <a:pt x="37" y="73"/>
                      <a:pt x="37" y="70"/>
                    </a:cubicBezTo>
                    <a:cubicBezTo>
                      <a:pt x="42" y="69"/>
                      <a:pt x="43" y="73"/>
                      <a:pt x="46" y="74"/>
                    </a:cubicBezTo>
                    <a:cubicBezTo>
                      <a:pt x="45" y="72"/>
                      <a:pt x="41" y="72"/>
                      <a:pt x="40" y="69"/>
                    </a:cubicBezTo>
                    <a:cubicBezTo>
                      <a:pt x="41" y="66"/>
                      <a:pt x="43" y="62"/>
                      <a:pt x="45" y="59"/>
                    </a:cubicBezTo>
                    <a:cubicBezTo>
                      <a:pt x="46" y="57"/>
                      <a:pt x="47" y="57"/>
                      <a:pt x="48" y="58"/>
                    </a:cubicBezTo>
                    <a:cubicBezTo>
                      <a:pt x="49" y="58"/>
                      <a:pt x="50" y="60"/>
                      <a:pt x="51" y="59"/>
                    </a:cubicBezTo>
                    <a:cubicBezTo>
                      <a:pt x="52" y="58"/>
                      <a:pt x="50" y="57"/>
                      <a:pt x="50" y="56"/>
                    </a:cubicBezTo>
                    <a:cubicBezTo>
                      <a:pt x="49" y="54"/>
                      <a:pt x="50" y="51"/>
                      <a:pt x="52" y="51"/>
                    </a:cubicBezTo>
                    <a:cubicBezTo>
                      <a:pt x="56" y="51"/>
                      <a:pt x="58" y="48"/>
                      <a:pt x="61" y="46"/>
                    </a:cubicBezTo>
                    <a:cubicBezTo>
                      <a:pt x="62" y="46"/>
                      <a:pt x="64" y="48"/>
                      <a:pt x="65" y="46"/>
                    </a:cubicBezTo>
                    <a:cubicBezTo>
                      <a:pt x="64" y="40"/>
                      <a:pt x="69" y="38"/>
                      <a:pt x="72" y="36"/>
                    </a:cubicBezTo>
                    <a:cubicBezTo>
                      <a:pt x="74" y="34"/>
                      <a:pt x="76" y="33"/>
                      <a:pt x="78" y="32"/>
                    </a:cubicBezTo>
                    <a:cubicBezTo>
                      <a:pt x="78" y="32"/>
                      <a:pt x="78" y="32"/>
                      <a:pt x="78" y="32"/>
                    </a:cubicBezTo>
                    <a:cubicBezTo>
                      <a:pt x="83" y="28"/>
                      <a:pt x="85" y="21"/>
                      <a:pt x="92" y="19"/>
                    </a:cubicBezTo>
                    <a:cubicBezTo>
                      <a:pt x="94" y="18"/>
                      <a:pt x="97" y="16"/>
                      <a:pt x="98" y="13"/>
                    </a:cubicBezTo>
                    <a:cubicBezTo>
                      <a:pt x="99" y="12"/>
                      <a:pt x="100" y="11"/>
                      <a:pt x="101" y="11"/>
                    </a:cubicBezTo>
                    <a:cubicBezTo>
                      <a:pt x="105" y="10"/>
                      <a:pt x="109" y="8"/>
                      <a:pt x="112" y="4"/>
                    </a:cubicBezTo>
                    <a:cubicBezTo>
                      <a:pt x="112" y="4"/>
                      <a:pt x="113" y="4"/>
                      <a:pt x="113" y="4"/>
                    </a:cubicBezTo>
                    <a:cubicBezTo>
                      <a:pt x="116" y="4"/>
                      <a:pt x="117" y="7"/>
                      <a:pt x="118" y="9"/>
                    </a:cubicBezTo>
                    <a:cubicBezTo>
                      <a:pt x="119" y="10"/>
                      <a:pt x="119" y="13"/>
                      <a:pt x="121" y="14"/>
                    </a:cubicBezTo>
                    <a:cubicBezTo>
                      <a:pt x="122" y="11"/>
                      <a:pt x="119" y="9"/>
                      <a:pt x="119" y="7"/>
                    </a:cubicBezTo>
                    <a:cubicBezTo>
                      <a:pt x="120" y="6"/>
                      <a:pt x="122" y="7"/>
                      <a:pt x="123" y="6"/>
                    </a:cubicBezTo>
                    <a:cubicBezTo>
                      <a:pt x="127" y="2"/>
                      <a:pt x="131" y="2"/>
                      <a:pt x="136" y="3"/>
                    </a:cubicBezTo>
                    <a:cubicBezTo>
                      <a:pt x="137" y="3"/>
                      <a:pt x="138" y="3"/>
                      <a:pt x="138" y="4"/>
                    </a:cubicBezTo>
                    <a:cubicBezTo>
                      <a:pt x="139" y="5"/>
                      <a:pt x="140" y="5"/>
                      <a:pt x="141" y="5"/>
                    </a:cubicBezTo>
                    <a:cubicBezTo>
                      <a:pt x="146" y="0"/>
                      <a:pt x="150" y="4"/>
                      <a:pt x="155" y="6"/>
                    </a:cubicBezTo>
                    <a:cubicBezTo>
                      <a:pt x="158" y="7"/>
                      <a:pt x="160" y="7"/>
                      <a:pt x="163" y="5"/>
                    </a:cubicBezTo>
                    <a:cubicBezTo>
                      <a:pt x="167" y="2"/>
                      <a:pt x="171" y="4"/>
                      <a:pt x="175" y="5"/>
                    </a:cubicBezTo>
                    <a:cubicBezTo>
                      <a:pt x="176" y="5"/>
                      <a:pt x="177" y="5"/>
                      <a:pt x="177" y="5"/>
                    </a:cubicBezTo>
                    <a:cubicBezTo>
                      <a:pt x="179" y="5"/>
                      <a:pt x="179" y="7"/>
                      <a:pt x="180" y="6"/>
                    </a:cubicBezTo>
                    <a:cubicBezTo>
                      <a:pt x="184" y="8"/>
                      <a:pt x="187" y="11"/>
                      <a:pt x="192" y="9"/>
                    </a:cubicBezTo>
                    <a:cubicBezTo>
                      <a:pt x="193" y="10"/>
                      <a:pt x="194" y="11"/>
                      <a:pt x="195" y="9"/>
                    </a:cubicBezTo>
                    <a:cubicBezTo>
                      <a:pt x="198" y="9"/>
                      <a:pt x="200" y="10"/>
                      <a:pt x="202" y="12"/>
                    </a:cubicBezTo>
                    <a:cubicBezTo>
                      <a:pt x="203" y="13"/>
                      <a:pt x="204" y="15"/>
                      <a:pt x="207" y="15"/>
                    </a:cubicBezTo>
                    <a:cubicBezTo>
                      <a:pt x="208" y="16"/>
                      <a:pt x="208" y="17"/>
                      <a:pt x="208" y="18"/>
                    </a:cubicBezTo>
                    <a:cubicBezTo>
                      <a:pt x="208" y="18"/>
                      <a:pt x="208" y="19"/>
                      <a:pt x="208" y="19"/>
                    </a:cubicBezTo>
                    <a:cubicBezTo>
                      <a:pt x="209" y="19"/>
                      <a:pt x="209" y="18"/>
                      <a:pt x="209" y="18"/>
                    </a:cubicBezTo>
                    <a:cubicBezTo>
                      <a:pt x="211" y="19"/>
                      <a:pt x="212" y="20"/>
                      <a:pt x="213" y="21"/>
                    </a:cubicBezTo>
                    <a:cubicBezTo>
                      <a:pt x="212" y="24"/>
                      <a:pt x="213" y="27"/>
                      <a:pt x="212" y="30"/>
                    </a:cubicBezTo>
                    <a:cubicBezTo>
                      <a:pt x="212" y="32"/>
                      <a:pt x="213" y="34"/>
                      <a:pt x="211" y="35"/>
                    </a:cubicBezTo>
                    <a:cubicBezTo>
                      <a:pt x="208" y="31"/>
                      <a:pt x="205" y="29"/>
                      <a:pt x="201" y="33"/>
                    </a:cubicBezTo>
                    <a:cubicBezTo>
                      <a:pt x="201" y="34"/>
                      <a:pt x="199" y="34"/>
                      <a:pt x="198" y="34"/>
                    </a:cubicBezTo>
                    <a:cubicBezTo>
                      <a:pt x="197" y="34"/>
                      <a:pt x="198" y="30"/>
                      <a:pt x="196" y="33"/>
                    </a:cubicBezTo>
                    <a:close/>
                  </a:path>
                </a:pathLst>
              </a:custGeom>
              <a:solidFill>
                <a:srgbClr val="E387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4" name="Freeform 657">
                <a:extLst>
                  <a:ext uri="{FF2B5EF4-FFF2-40B4-BE49-F238E27FC236}">
                    <a16:creationId xmlns:a16="http://schemas.microsoft.com/office/drawing/2014/main" id="{B3582A8D-AAA2-B52E-F714-0E7A7972AD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1" y="1186"/>
                <a:ext cx="119" cy="50"/>
              </a:xfrm>
              <a:custGeom>
                <a:avLst/>
                <a:gdLst>
                  <a:gd name="T0" fmla="*/ 49 w 50"/>
                  <a:gd name="T1" fmla="*/ 21 h 21"/>
                  <a:gd name="T2" fmla="*/ 30 w 50"/>
                  <a:gd name="T3" fmla="*/ 20 h 21"/>
                  <a:gd name="T4" fmla="*/ 24 w 50"/>
                  <a:gd name="T5" fmla="*/ 21 h 21"/>
                  <a:gd name="T6" fmla="*/ 21 w 50"/>
                  <a:gd name="T7" fmla="*/ 20 h 21"/>
                  <a:gd name="T8" fmla="*/ 23 w 50"/>
                  <a:gd name="T9" fmla="*/ 19 h 21"/>
                  <a:gd name="T10" fmla="*/ 30 w 50"/>
                  <a:gd name="T11" fmla="*/ 16 h 21"/>
                  <a:gd name="T12" fmla="*/ 24 w 50"/>
                  <a:gd name="T13" fmla="*/ 11 h 21"/>
                  <a:gd name="T14" fmla="*/ 0 w 50"/>
                  <a:gd name="T15" fmla="*/ 1 h 21"/>
                  <a:gd name="T16" fmla="*/ 4 w 50"/>
                  <a:gd name="T17" fmla="*/ 1 h 21"/>
                  <a:gd name="T18" fmla="*/ 26 w 50"/>
                  <a:gd name="T19" fmla="*/ 9 h 21"/>
                  <a:gd name="T20" fmla="*/ 30 w 50"/>
                  <a:gd name="T21" fmla="*/ 8 h 21"/>
                  <a:gd name="T22" fmla="*/ 50 w 50"/>
                  <a:gd name="T23" fmla="*/ 18 h 21"/>
                  <a:gd name="T24" fmla="*/ 43 w 50"/>
                  <a:gd name="T25" fmla="*/ 16 h 21"/>
                  <a:gd name="T26" fmla="*/ 49 w 50"/>
                  <a:gd name="T2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0" h="21">
                    <a:moveTo>
                      <a:pt x="49" y="21"/>
                    </a:moveTo>
                    <a:cubicBezTo>
                      <a:pt x="42" y="21"/>
                      <a:pt x="36" y="21"/>
                      <a:pt x="30" y="20"/>
                    </a:cubicBezTo>
                    <a:cubicBezTo>
                      <a:pt x="28" y="20"/>
                      <a:pt x="26" y="19"/>
                      <a:pt x="24" y="21"/>
                    </a:cubicBezTo>
                    <a:cubicBezTo>
                      <a:pt x="23" y="21"/>
                      <a:pt x="22" y="21"/>
                      <a:pt x="21" y="20"/>
                    </a:cubicBezTo>
                    <a:cubicBezTo>
                      <a:pt x="21" y="19"/>
                      <a:pt x="22" y="20"/>
                      <a:pt x="23" y="19"/>
                    </a:cubicBezTo>
                    <a:cubicBezTo>
                      <a:pt x="25" y="18"/>
                      <a:pt x="29" y="19"/>
                      <a:pt x="30" y="16"/>
                    </a:cubicBezTo>
                    <a:cubicBezTo>
                      <a:pt x="30" y="13"/>
                      <a:pt x="26" y="12"/>
                      <a:pt x="24" y="11"/>
                    </a:cubicBezTo>
                    <a:cubicBezTo>
                      <a:pt x="16" y="8"/>
                      <a:pt x="8" y="4"/>
                      <a:pt x="0" y="1"/>
                    </a:cubicBezTo>
                    <a:cubicBezTo>
                      <a:pt x="1" y="0"/>
                      <a:pt x="3" y="0"/>
                      <a:pt x="4" y="1"/>
                    </a:cubicBezTo>
                    <a:cubicBezTo>
                      <a:pt x="12" y="3"/>
                      <a:pt x="18" y="7"/>
                      <a:pt x="26" y="9"/>
                    </a:cubicBezTo>
                    <a:cubicBezTo>
                      <a:pt x="27" y="10"/>
                      <a:pt x="30" y="12"/>
                      <a:pt x="30" y="8"/>
                    </a:cubicBezTo>
                    <a:cubicBezTo>
                      <a:pt x="37" y="10"/>
                      <a:pt x="43" y="14"/>
                      <a:pt x="50" y="18"/>
                    </a:cubicBezTo>
                    <a:cubicBezTo>
                      <a:pt x="47" y="17"/>
                      <a:pt x="45" y="17"/>
                      <a:pt x="43" y="16"/>
                    </a:cubicBezTo>
                    <a:cubicBezTo>
                      <a:pt x="43" y="20"/>
                      <a:pt x="48" y="17"/>
                      <a:pt x="49" y="21"/>
                    </a:cubicBezTo>
                    <a:close/>
                  </a:path>
                </a:pathLst>
              </a:custGeom>
              <a:solidFill>
                <a:srgbClr val="7D23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5" name="Freeform 658">
                <a:extLst>
                  <a:ext uri="{FF2B5EF4-FFF2-40B4-BE49-F238E27FC236}">
                    <a16:creationId xmlns:a16="http://schemas.microsoft.com/office/drawing/2014/main" id="{F9EF0FEC-E91F-896F-D3ED-68B69AD880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8" y="1276"/>
                <a:ext cx="97" cy="33"/>
              </a:xfrm>
              <a:custGeom>
                <a:avLst/>
                <a:gdLst>
                  <a:gd name="T0" fmla="*/ 4 w 41"/>
                  <a:gd name="T1" fmla="*/ 7 h 14"/>
                  <a:gd name="T2" fmla="*/ 10 w 41"/>
                  <a:gd name="T3" fmla="*/ 7 h 14"/>
                  <a:gd name="T4" fmla="*/ 39 w 41"/>
                  <a:gd name="T5" fmla="*/ 0 h 14"/>
                  <a:gd name="T6" fmla="*/ 41 w 41"/>
                  <a:gd name="T7" fmla="*/ 0 h 14"/>
                  <a:gd name="T8" fmla="*/ 19 w 41"/>
                  <a:gd name="T9" fmla="*/ 11 h 14"/>
                  <a:gd name="T10" fmla="*/ 0 w 41"/>
                  <a:gd name="T11" fmla="*/ 11 h 14"/>
                  <a:gd name="T12" fmla="*/ 4 w 41"/>
                  <a:gd name="T1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14">
                    <a:moveTo>
                      <a:pt x="4" y="7"/>
                    </a:moveTo>
                    <a:cubicBezTo>
                      <a:pt x="6" y="9"/>
                      <a:pt x="8" y="8"/>
                      <a:pt x="10" y="7"/>
                    </a:cubicBezTo>
                    <a:cubicBezTo>
                      <a:pt x="20" y="6"/>
                      <a:pt x="29" y="2"/>
                      <a:pt x="39" y="0"/>
                    </a:cubicBezTo>
                    <a:cubicBezTo>
                      <a:pt x="40" y="0"/>
                      <a:pt x="40" y="0"/>
                      <a:pt x="41" y="0"/>
                    </a:cubicBezTo>
                    <a:cubicBezTo>
                      <a:pt x="34" y="4"/>
                      <a:pt x="27" y="9"/>
                      <a:pt x="19" y="11"/>
                    </a:cubicBezTo>
                    <a:cubicBezTo>
                      <a:pt x="13" y="12"/>
                      <a:pt x="6" y="14"/>
                      <a:pt x="0" y="11"/>
                    </a:cubicBezTo>
                    <a:cubicBezTo>
                      <a:pt x="2" y="11"/>
                      <a:pt x="3" y="9"/>
                      <a:pt x="4" y="7"/>
                    </a:cubicBezTo>
                    <a:close/>
                  </a:path>
                </a:pathLst>
              </a:custGeom>
              <a:solidFill>
                <a:srgbClr val="912C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6" name="Freeform 659">
                <a:extLst>
                  <a:ext uri="{FF2B5EF4-FFF2-40B4-BE49-F238E27FC236}">
                    <a16:creationId xmlns:a16="http://schemas.microsoft.com/office/drawing/2014/main" id="{9B722FE2-5E15-B745-58E0-8D4F976C3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" y="1267"/>
                <a:ext cx="85" cy="26"/>
              </a:xfrm>
              <a:custGeom>
                <a:avLst/>
                <a:gdLst>
                  <a:gd name="T0" fmla="*/ 1 w 36"/>
                  <a:gd name="T1" fmla="*/ 6 h 11"/>
                  <a:gd name="T2" fmla="*/ 21 w 36"/>
                  <a:gd name="T3" fmla="*/ 3 h 11"/>
                  <a:gd name="T4" fmla="*/ 23 w 36"/>
                  <a:gd name="T5" fmla="*/ 2 h 11"/>
                  <a:gd name="T6" fmla="*/ 36 w 36"/>
                  <a:gd name="T7" fmla="*/ 1 h 11"/>
                  <a:gd name="T8" fmla="*/ 0 w 36"/>
                  <a:gd name="T9" fmla="*/ 11 h 11"/>
                  <a:gd name="T10" fmla="*/ 1 w 36"/>
                  <a:gd name="T11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1">
                    <a:moveTo>
                      <a:pt x="1" y="6"/>
                    </a:moveTo>
                    <a:cubicBezTo>
                      <a:pt x="8" y="5"/>
                      <a:pt x="14" y="5"/>
                      <a:pt x="21" y="3"/>
                    </a:cubicBezTo>
                    <a:cubicBezTo>
                      <a:pt x="21" y="2"/>
                      <a:pt x="22" y="3"/>
                      <a:pt x="23" y="2"/>
                    </a:cubicBezTo>
                    <a:cubicBezTo>
                      <a:pt x="27" y="0"/>
                      <a:pt x="31" y="1"/>
                      <a:pt x="36" y="1"/>
                    </a:cubicBezTo>
                    <a:cubicBezTo>
                      <a:pt x="24" y="6"/>
                      <a:pt x="12" y="8"/>
                      <a:pt x="0" y="11"/>
                    </a:cubicBezTo>
                    <a:cubicBezTo>
                      <a:pt x="1" y="9"/>
                      <a:pt x="3" y="8"/>
                      <a:pt x="1" y="6"/>
                    </a:cubicBezTo>
                    <a:close/>
                  </a:path>
                </a:pathLst>
              </a:custGeom>
              <a:solidFill>
                <a:srgbClr val="932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7" name="Freeform 660">
                <a:extLst>
                  <a:ext uri="{FF2B5EF4-FFF2-40B4-BE49-F238E27FC236}">
                    <a16:creationId xmlns:a16="http://schemas.microsoft.com/office/drawing/2014/main" id="{9ECFFDB3-4BE9-9C2C-98B9-5A2F7D513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4" y="1245"/>
                <a:ext cx="81" cy="31"/>
              </a:xfrm>
              <a:custGeom>
                <a:avLst/>
                <a:gdLst>
                  <a:gd name="T0" fmla="*/ 4 w 34"/>
                  <a:gd name="T1" fmla="*/ 9 h 13"/>
                  <a:gd name="T2" fmla="*/ 21 w 34"/>
                  <a:gd name="T3" fmla="*/ 7 h 13"/>
                  <a:gd name="T4" fmla="*/ 25 w 34"/>
                  <a:gd name="T5" fmla="*/ 4 h 13"/>
                  <a:gd name="T6" fmla="*/ 30 w 34"/>
                  <a:gd name="T7" fmla="*/ 0 h 13"/>
                  <a:gd name="T8" fmla="*/ 34 w 34"/>
                  <a:gd name="T9" fmla="*/ 1 h 13"/>
                  <a:gd name="T10" fmla="*/ 30 w 34"/>
                  <a:gd name="T11" fmla="*/ 6 h 13"/>
                  <a:gd name="T12" fmla="*/ 0 w 34"/>
                  <a:gd name="T13" fmla="*/ 13 h 13"/>
                  <a:gd name="T14" fmla="*/ 4 w 34"/>
                  <a:gd name="T15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" h="13">
                    <a:moveTo>
                      <a:pt x="4" y="9"/>
                    </a:moveTo>
                    <a:cubicBezTo>
                      <a:pt x="9" y="8"/>
                      <a:pt x="15" y="7"/>
                      <a:pt x="21" y="7"/>
                    </a:cubicBezTo>
                    <a:cubicBezTo>
                      <a:pt x="23" y="6"/>
                      <a:pt x="23" y="5"/>
                      <a:pt x="25" y="4"/>
                    </a:cubicBezTo>
                    <a:cubicBezTo>
                      <a:pt x="26" y="2"/>
                      <a:pt x="27" y="0"/>
                      <a:pt x="30" y="0"/>
                    </a:cubicBezTo>
                    <a:cubicBezTo>
                      <a:pt x="31" y="0"/>
                      <a:pt x="32" y="1"/>
                      <a:pt x="34" y="1"/>
                    </a:cubicBezTo>
                    <a:cubicBezTo>
                      <a:pt x="34" y="4"/>
                      <a:pt x="33" y="6"/>
                      <a:pt x="30" y="6"/>
                    </a:cubicBezTo>
                    <a:cubicBezTo>
                      <a:pt x="21" y="9"/>
                      <a:pt x="10" y="12"/>
                      <a:pt x="0" y="13"/>
                    </a:cubicBezTo>
                    <a:cubicBezTo>
                      <a:pt x="1" y="12"/>
                      <a:pt x="4" y="12"/>
                      <a:pt x="4" y="9"/>
                    </a:cubicBezTo>
                    <a:close/>
                  </a:path>
                </a:pathLst>
              </a:custGeom>
              <a:solidFill>
                <a:srgbClr val="922C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8" name="Freeform 661">
                <a:extLst>
                  <a:ext uri="{FF2B5EF4-FFF2-40B4-BE49-F238E27FC236}">
                    <a16:creationId xmlns:a16="http://schemas.microsoft.com/office/drawing/2014/main" id="{CC4D96EB-2CEC-CA05-1E84-D1FA345154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8" y="1212"/>
                <a:ext cx="52" cy="24"/>
              </a:xfrm>
              <a:custGeom>
                <a:avLst/>
                <a:gdLst>
                  <a:gd name="T0" fmla="*/ 5 w 22"/>
                  <a:gd name="T1" fmla="*/ 5 h 10"/>
                  <a:gd name="T2" fmla="*/ 0 w 22"/>
                  <a:gd name="T3" fmla="*/ 2 h 10"/>
                  <a:gd name="T4" fmla="*/ 4 w 22"/>
                  <a:gd name="T5" fmla="*/ 2 h 10"/>
                  <a:gd name="T6" fmla="*/ 22 w 22"/>
                  <a:gd name="T7" fmla="*/ 9 h 10"/>
                  <a:gd name="T8" fmla="*/ 5 w 22"/>
                  <a:gd name="T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0">
                    <a:moveTo>
                      <a:pt x="5" y="5"/>
                    </a:moveTo>
                    <a:cubicBezTo>
                      <a:pt x="4" y="4"/>
                      <a:pt x="1" y="4"/>
                      <a:pt x="0" y="2"/>
                    </a:cubicBezTo>
                    <a:cubicBezTo>
                      <a:pt x="2" y="0"/>
                      <a:pt x="3" y="3"/>
                      <a:pt x="4" y="2"/>
                    </a:cubicBezTo>
                    <a:cubicBezTo>
                      <a:pt x="10" y="5"/>
                      <a:pt x="17" y="6"/>
                      <a:pt x="22" y="9"/>
                    </a:cubicBezTo>
                    <a:cubicBezTo>
                      <a:pt x="16" y="10"/>
                      <a:pt x="11" y="6"/>
                      <a:pt x="5" y="5"/>
                    </a:cubicBezTo>
                    <a:close/>
                  </a:path>
                </a:pathLst>
              </a:custGeom>
              <a:solidFill>
                <a:srgbClr val="5C1C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9" name="Freeform 662">
                <a:extLst>
                  <a:ext uri="{FF2B5EF4-FFF2-40B4-BE49-F238E27FC236}">
                    <a16:creationId xmlns:a16="http://schemas.microsoft.com/office/drawing/2014/main" id="{F88B649D-FBE9-3E5D-75D9-C5020B951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2" y="1245"/>
                <a:ext cx="59" cy="14"/>
              </a:xfrm>
              <a:custGeom>
                <a:avLst/>
                <a:gdLst>
                  <a:gd name="T0" fmla="*/ 0 w 25"/>
                  <a:gd name="T1" fmla="*/ 0 h 6"/>
                  <a:gd name="T2" fmla="*/ 25 w 25"/>
                  <a:gd name="T3" fmla="*/ 4 h 6"/>
                  <a:gd name="T4" fmla="*/ 0 w 25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6">
                    <a:moveTo>
                      <a:pt x="0" y="0"/>
                    </a:moveTo>
                    <a:cubicBezTo>
                      <a:pt x="9" y="1"/>
                      <a:pt x="16" y="2"/>
                      <a:pt x="25" y="4"/>
                    </a:cubicBezTo>
                    <a:cubicBezTo>
                      <a:pt x="21" y="6"/>
                      <a:pt x="7" y="4"/>
                      <a:pt x="0" y="0"/>
                    </a:cubicBezTo>
                    <a:close/>
                  </a:path>
                </a:pathLst>
              </a:custGeom>
              <a:solidFill>
                <a:srgbClr val="671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0" name="Freeform 663">
                <a:extLst>
                  <a:ext uri="{FF2B5EF4-FFF2-40B4-BE49-F238E27FC236}">
                    <a16:creationId xmlns:a16="http://schemas.microsoft.com/office/drawing/2014/main" id="{D419CF84-1F11-9068-000A-34C96B1B7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9" y="1300"/>
                <a:ext cx="45" cy="4"/>
              </a:xfrm>
              <a:custGeom>
                <a:avLst/>
                <a:gdLst>
                  <a:gd name="T0" fmla="*/ 19 w 19"/>
                  <a:gd name="T1" fmla="*/ 0 h 2"/>
                  <a:gd name="T2" fmla="*/ 0 w 19"/>
                  <a:gd name="T3" fmla="*/ 1 h 2"/>
                  <a:gd name="T4" fmla="*/ 0 w 19"/>
                  <a:gd name="T5" fmla="*/ 0 h 2"/>
                  <a:gd name="T6" fmla="*/ 19 w 19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2">
                    <a:moveTo>
                      <a:pt x="19" y="0"/>
                    </a:moveTo>
                    <a:cubicBezTo>
                      <a:pt x="13" y="2"/>
                      <a:pt x="6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6" y="0"/>
                      <a:pt x="13" y="0"/>
                      <a:pt x="19" y="0"/>
                    </a:cubicBezTo>
                    <a:close/>
                  </a:path>
                </a:pathLst>
              </a:custGeom>
              <a:solidFill>
                <a:srgbClr val="671A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1" name="Freeform 664">
                <a:extLst>
                  <a:ext uri="{FF2B5EF4-FFF2-40B4-BE49-F238E27FC236}">
                    <a16:creationId xmlns:a16="http://schemas.microsoft.com/office/drawing/2014/main" id="{19B88E85-B66D-6B75-4DAF-B023108FE6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9" y="1191"/>
                <a:ext cx="45" cy="21"/>
              </a:xfrm>
              <a:custGeom>
                <a:avLst/>
                <a:gdLst>
                  <a:gd name="T0" fmla="*/ 4 w 19"/>
                  <a:gd name="T1" fmla="*/ 4 h 9"/>
                  <a:gd name="T2" fmla="*/ 0 w 19"/>
                  <a:gd name="T3" fmla="*/ 1 h 9"/>
                  <a:gd name="T4" fmla="*/ 4 w 19"/>
                  <a:gd name="T5" fmla="*/ 1 h 9"/>
                  <a:gd name="T6" fmla="*/ 19 w 19"/>
                  <a:gd name="T7" fmla="*/ 9 h 9"/>
                  <a:gd name="T8" fmla="*/ 4 w 19"/>
                  <a:gd name="T9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9">
                    <a:moveTo>
                      <a:pt x="4" y="4"/>
                    </a:moveTo>
                    <a:cubicBezTo>
                      <a:pt x="3" y="3"/>
                      <a:pt x="2" y="2"/>
                      <a:pt x="0" y="1"/>
                    </a:cubicBezTo>
                    <a:cubicBezTo>
                      <a:pt x="2" y="0"/>
                      <a:pt x="3" y="2"/>
                      <a:pt x="4" y="1"/>
                    </a:cubicBezTo>
                    <a:cubicBezTo>
                      <a:pt x="9" y="4"/>
                      <a:pt x="14" y="5"/>
                      <a:pt x="19" y="9"/>
                    </a:cubicBezTo>
                    <a:cubicBezTo>
                      <a:pt x="13" y="9"/>
                      <a:pt x="9" y="5"/>
                      <a:pt x="4" y="4"/>
                    </a:cubicBezTo>
                    <a:close/>
                  </a:path>
                </a:pathLst>
              </a:custGeom>
              <a:solidFill>
                <a:srgbClr val="611A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2" name="Freeform 665">
                <a:extLst>
                  <a:ext uri="{FF2B5EF4-FFF2-40B4-BE49-F238E27FC236}">
                    <a16:creationId xmlns:a16="http://schemas.microsoft.com/office/drawing/2014/main" id="{3A581B92-714A-0892-C297-10905847E2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8" y="1222"/>
                <a:ext cx="38" cy="11"/>
              </a:xfrm>
              <a:custGeom>
                <a:avLst/>
                <a:gdLst>
                  <a:gd name="T0" fmla="*/ 16 w 16"/>
                  <a:gd name="T1" fmla="*/ 4 h 5"/>
                  <a:gd name="T2" fmla="*/ 14 w 16"/>
                  <a:gd name="T3" fmla="*/ 5 h 5"/>
                  <a:gd name="T4" fmla="*/ 0 w 16"/>
                  <a:gd name="T5" fmla="*/ 1 h 5"/>
                  <a:gd name="T6" fmla="*/ 1 w 16"/>
                  <a:gd name="T7" fmla="*/ 0 h 5"/>
                  <a:gd name="T8" fmla="*/ 16 w 16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5">
                    <a:moveTo>
                      <a:pt x="16" y="4"/>
                    </a:moveTo>
                    <a:cubicBezTo>
                      <a:pt x="15" y="5"/>
                      <a:pt x="14" y="5"/>
                      <a:pt x="14" y="5"/>
                    </a:cubicBezTo>
                    <a:cubicBezTo>
                      <a:pt x="9" y="5"/>
                      <a:pt x="5" y="3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1"/>
                      <a:pt x="11" y="3"/>
                      <a:pt x="16" y="4"/>
                    </a:cubicBezTo>
                    <a:close/>
                  </a:path>
                </a:pathLst>
              </a:custGeom>
              <a:solidFill>
                <a:srgbClr val="4C17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3" name="Freeform 666">
                <a:extLst>
                  <a:ext uri="{FF2B5EF4-FFF2-40B4-BE49-F238E27FC236}">
                    <a16:creationId xmlns:a16="http://schemas.microsoft.com/office/drawing/2014/main" id="{779D80AC-EA38-4405-7AD0-746B5A5488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9" y="1224"/>
                <a:ext cx="36" cy="12"/>
              </a:xfrm>
              <a:custGeom>
                <a:avLst/>
                <a:gdLst>
                  <a:gd name="T0" fmla="*/ 0 w 15"/>
                  <a:gd name="T1" fmla="*/ 1 h 5"/>
                  <a:gd name="T2" fmla="*/ 3 w 15"/>
                  <a:gd name="T3" fmla="*/ 0 h 5"/>
                  <a:gd name="T4" fmla="*/ 13 w 15"/>
                  <a:gd name="T5" fmla="*/ 3 h 5"/>
                  <a:gd name="T6" fmla="*/ 15 w 15"/>
                  <a:gd name="T7" fmla="*/ 3 h 5"/>
                  <a:gd name="T8" fmla="*/ 13 w 15"/>
                  <a:gd name="T9" fmla="*/ 5 h 5"/>
                  <a:gd name="T10" fmla="*/ 0 w 15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5">
                    <a:moveTo>
                      <a:pt x="0" y="1"/>
                    </a:moveTo>
                    <a:cubicBezTo>
                      <a:pt x="1" y="0"/>
                      <a:pt x="1" y="0"/>
                      <a:pt x="3" y="0"/>
                    </a:cubicBezTo>
                    <a:cubicBezTo>
                      <a:pt x="6" y="2"/>
                      <a:pt x="10" y="3"/>
                      <a:pt x="13" y="3"/>
                    </a:cubicBezTo>
                    <a:cubicBezTo>
                      <a:pt x="14" y="3"/>
                      <a:pt x="15" y="3"/>
                      <a:pt x="15" y="3"/>
                    </a:cubicBezTo>
                    <a:cubicBezTo>
                      <a:pt x="15" y="5"/>
                      <a:pt x="14" y="5"/>
                      <a:pt x="13" y="5"/>
                    </a:cubicBezTo>
                    <a:cubicBezTo>
                      <a:pt x="9" y="4"/>
                      <a:pt x="4" y="3"/>
                      <a:pt x="0" y="1"/>
                    </a:cubicBezTo>
                    <a:close/>
                  </a:path>
                </a:pathLst>
              </a:custGeom>
              <a:solidFill>
                <a:srgbClr val="5C1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4" name="Freeform 667">
                <a:extLst>
                  <a:ext uri="{FF2B5EF4-FFF2-40B4-BE49-F238E27FC236}">
                    <a16:creationId xmlns:a16="http://schemas.microsoft.com/office/drawing/2014/main" id="{DCD2AEFC-92CF-1AE9-1CE5-AE97BE4B2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4" y="1162"/>
                <a:ext cx="17" cy="10"/>
              </a:xfrm>
              <a:custGeom>
                <a:avLst/>
                <a:gdLst>
                  <a:gd name="T0" fmla="*/ 0 w 7"/>
                  <a:gd name="T1" fmla="*/ 0 h 4"/>
                  <a:gd name="T2" fmla="*/ 7 w 7"/>
                  <a:gd name="T3" fmla="*/ 4 h 4"/>
                  <a:gd name="T4" fmla="*/ 5 w 7"/>
                  <a:gd name="T5" fmla="*/ 4 h 4"/>
                  <a:gd name="T6" fmla="*/ 0 w 7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">
                    <a:moveTo>
                      <a:pt x="0" y="0"/>
                    </a:moveTo>
                    <a:cubicBezTo>
                      <a:pt x="3" y="0"/>
                      <a:pt x="5" y="2"/>
                      <a:pt x="7" y="4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4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5" name="Freeform 668">
                <a:extLst>
                  <a:ext uri="{FF2B5EF4-FFF2-40B4-BE49-F238E27FC236}">
                    <a16:creationId xmlns:a16="http://schemas.microsoft.com/office/drawing/2014/main" id="{411E7128-48AF-0FBD-E940-055CAD1FB6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3" y="980"/>
                <a:ext cx="42" cy="97"/>
              </a:xfrm>
              <a:custGeom>
                <a:avLst/>
                <a:gdLst>
                  <a:gd name="T0" fmla="*/ 18 w 18"/>
                  <a:gd name="T1" fmla="*/ 39 h 41"/>
                  <a:gd name="T2" fmla="*/ 18 w 18"/>
                  <a:gd name="T3" fmla="*/ 41 h 41"/>
                  <a:gd name="T4" fmla="*/ 15 w 18"/>
                  <a:gd name="T5" fmla="*/ 38 h 41"/>
                  <a:gd name="T6" fmla="*/ 13 w 18"/>
                  <a:gd name="T7" fmla="*/ 34 h 41"/>
                  <a:gd name="T8" fmla="*/ 1 w 18"/>
                  <a:gd name="T9" fmla="*/ 4 h 41"/>
                  <a:gd name="T10" fmla="*/ 0 w 18"/>
                  <a:gd name="T11" fmla="*/ 0 h 41"/>
                  <a:gd name="T12" fmla="*/ 0 w 18"/>
                  <a:gd name="T13" fmla="*/ 0 h 41"/>
                  <a:gd name="T14" fmla="*/ 6 w 18"/>
                  <a:gd name="T15" fmla="*/ 8 h 41"/>
                  <a:gd name="T16" fmla="*/ 18 w 18"/>
                  <a:gd name="T17" fmla="*/ 39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41">
                    <a:moveTo>
                      <a:pt x="18" y="39"/>
                    </a:moveTo>
                    <a:cubicBezTo>
                      <a:pt x="18" y="39"/>
                      <a:pt x="18" y="40"/>
                      <a:pt x="18" y="41"/>
                    </a:cubicBezTo>
                    <a:cubicBezTo>
                      <a:pt x="16" y="40"/>
                      <a:pt x="17" y="39"/>
                      <a:pt x="15" y="38"/>
                    </a:cubicBezTo>
                    <a:cubicBezTo>
                      <a:pt x="14" y="37"/>
                      <a:pt x="14" y="36"/>
                      <a:pt x="13" y="34"/>
                    </a:cubicBezTo>
                    <a:cubicBezTo>
                      <a:pt x="10" y="24"/>
                      <a:pt x="6" y="14"/>
                      <a:pt x="1" y="4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1"/>
                      <a:pt x="4" y="5"/>
                      <a:pt x="6" y="8"/>
                    </a:cubicBezTo>
                    <a:cubicBezTo>
                      <a:pt x="11" y="17"/>
                      <a:pt x="14" y="28"/>
                      <a:pt x="18" y="39"/>
                    </a:cubicBezTo>
                    <a:close/>
                  </a:path>
                </a:pathLst>
              </a:custGeom>
              <a:solidFill>
                <a:srgbClr val="6017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6" name="Freeform 669">
                <a:extLst>
                  <a:ext uri="{FF2B5EF4-FFF2-40B4-BE49-F238E27FC236}">
                    <a16:creationId xmlns:a16="http://schemas.microsoft.com/office/drawing/2014/main" id="{5FFC64BF-40A3-79E5-A54E-23D9527016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5" y="930"/>
                <a:ext cx="36" cy="85"/>
              </a:xfrm>
              <a:custGeom>
                <a:avLst/>
                <a:gdLst>
                  <a:gd name="T0" fmla="*/ 0 w 15"/>
                  <a:gd name="T1" fmla="*/ 0 h 36"/>
                  <a:gd name="T2" fmla="*/ 15 w 15"/>
                  <a:gd name="T3" fmla="*/ 36 h 36"/>
                  <a:gd name="T4" fmla="*/ 0 w 15"/>
                  <a:gd name="T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36">
                    <a:moveTo>
                      <a:pt x="0" y="0"/>
                    </a:moveTo>
                    <a:cubicBezTo>
                      <a:pt x="7" y="11"/>
                      <a:pt x="12" y="23"/>
                      <a:pt x="15" y="36"/>
                    </a:cubicBezTo>
                    <a:cubicBezTo>
                      <a:pt x="10" y="24"/>
                      <a:pt x="5" y="12"/>
                      <a:pt x="0" y="0"/>
                    </a:cubicBezTo>
                    <a:close/>
                  </a:path>
                </a:pathLst>
              </a:custGeom>
              <a:solidFill>
                <a:srgbClr val="661C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7" name="Freeform 670">
                <a:extLst>
                  <a:ext uri="{FF2B5EF4-FFF2-40B4-BE49-F238E27FC236}">
                    <a16:creationId xmlns:a16="http://schemas.microsoft.com/office/drawing/2014/main" id="{D7BC78A9-0740-B6C6-FEA5-3394BF2DC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2" y="902"/>
                <a:ext cx="29" cy="45"/>
              </a:xfrm>
              <a:custGeom>
                <a:avLst/>
                <a:gdLst>
                  <a:gd name="T0" fmla="*/ 9 w 12"/>
                  <a:gd name="T1" fmla="*/ 16 h 19"/>
                  <a:gd name="T2" fmla="*/ 0 w 12"/>
                  <a:gd name="T3" fmla="*/ 0 h 19"/>
                  <a:gd name="T4" fmla="*/ 12 w 12"/>
                  <a:gd name="T5" fmla="*/ 16 h 19"/>
                  <a:gd name="T6" fmla="*/ 9 w 12"/>
                  <a:gd name="T7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9">
                    <a:moveTo>
                      <a:pt x="9" y="16"/>
                    </a:moveTo>
                    <a:cubicBezTo>
                      <a:pt x="7" y="10"/>
                      <a:pt x="3" y="6"/>
                      <a:pt x="0" y="0"/>
                    </a:cubicBezTo>
                    <a:cubicBezTo>
                      <a:pt x="6" y="4"/>
                      <a:pt x="8" y="10"/>
                      <a:pt x="12" y="16"/>
                    </a:cubicBezTo>
                    <a:cubicBezTo>
                      <a:pt x="11" y="19"/>
                      <a:pt x="10" y="16"/>
                      <a:pt x="9" y="16"/>
                    </a:cubicBezTo>
                    <a:close/>
                  </a:path>
                </a:pathLst>
              </a:custGeom>
              <a:solidFill>
                <a:srgbClr val="5623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8" name="Freeform 671">
                <a:extLst>
                  <a:ext uri="{FF2B5EF4-FFF2-40B4-BE49-F238E27FC236}">
                    <a16:creationId xmlns:a16="http://schemas.microsoft.com/office/drawing/2014/main" id="{B102385D-2110-407C-0539-F17BBD5C73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" y="956"/>
                <a:ext cx="24" cy="38"/>
              </a:xfrm>
              <a:custGeom>
                <a:avLst/>
                <a:gdLst>
                  <a:gd name="T0" fmla="*/ 0 w 10"/>
                  <a:gd name="T1" fmla="*/ 0 h 16"/>
                  <a:gd name="T2" fmla="*/ 10 w 10"/>
                  <a:gd name="T3" fmla="*/ 16 h 16"/>
                  <a:gd name="T4" fmla="*/ 0 w 10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6">
                    <a:moveTo>
                      <a:pt x="0" y="0"/>
                    </a:moveTo>
                    <a:cubicBezTo>
                      <a:pt x="4" y="5"/>
                      <a:pt x="8" y="10"/>
                      <a:pt x="10" y="16"/>
                    </a:cubicBezTo>
                    <a:cubicBezTo>
                      <a:pt x="6" y="11"/>
                      <a:pt x="2" y="6"/>
                      <a:pt x="0" y="0"/>
                    </a:cubicBezTo>
                    <a:close/>
                  </a:path>
                </a:pathLst>
              </a:custGeom>
              <a:solidFill>
                <a:srgbClr val="6717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9" name="Freeform 672">
                <a:extLst>
                  <a:ext uri="{FF2B5EF4-FFF2-40B4-BE49-F238E27FC236}">
                    <a16:creationId xmlns:a16="http://schemas.microsoft.com/office/drawing/2014/main" id="{B7F2F87D-31FA-375F-EBE7-2ABE4640C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9" y="928"/>
                <a:ext cx="30" cy="40"/>
              </a:xfrm>
              <a:custGeom>
                <a:avLst/>
                <a:gdLst>
                  <a:gd name="T0" fmla="*/ 8 w 13"/>
                  <a:gd name="T1" fmla="*/ 14 h 17"/>
                  <a:gd name="T2" fmla="*/ 0 w 13"/>
                  <a:gd name="T3" fmla="*/ 1 h 17"/>
                  <a:gd name="T4" fmla="*/ 1 w 13"/>
                  <a:gd name="T5" fmla="*/ 0 h 17"/>
                  <a:gd name="T6" fmla="*/ 8 w 13"/>
                  <a:gd name="T7" fmla="*/ 10 h 17"/>
                  <a:gd name="T8" fmla="*/ 10 w 13"/>
                  <a:gd name="T9" fmla="*/ 13 h 17"/>
                  <a:gd name="T10" fmla="*/ 11 w 13"/>
                  <a:gd name="T11" fmla="*/ 16 h 17"/>
                  <a:gd name="T12" fmla="*/ 8 w 13"/>
                  <a:gd name="T13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7">
                    <a:moveTo>
                      <a:pt x="8" y="14"/>
                    </a:moveTo>
                    <a:cubicBezTo>
                      <a:pt x="7" y="9"/>
                      <a:pt x="2" y="6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3" y="3"/>
                      <a:pt x="5" y="6"/>
                      <a:pt x="8" y="10"/>
                    </a:cubicBezTo>
                    <a:cubicBezTo>
                      <a:pt x="8" y="11"/>
                      <a:pt x="9" y="12"/>
                      <a:pt x="10" y="13"/>
                    </a:cubicBezTo>
                    <a:cubicBezTo>
                      <a:pt x="10" y="14"/>
                      <a:pt x="13" y="15"/>
                      <a:pt x="11" y="16"/>
                    </a:cubicBezTo>
                    <a:cubicBezTo>
                      <a:pt x="10" y="17"/>
                      <a:pt x="10" y="14"/>
                      <a:pt x="8" y="14"/>
                    </a:cubicBezTo>
                    <a:close/>
                  </a:path>
                </a:pathLst>
              </a:custGeom>
              <a:solidFill>
                <a:srgbClr val="5A1C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0" name="Freeform 673">
                <a:extLst>
                  <a:ext uri="{FF2B5EF4-FFF2-40B4-BE49-F238E27FC236}">
                    <a16:creationId xmlns:a16="http://schemas.microsoft.com/office/drawing/2014/main" id="{83FAB4A8-59AC-348D-9D53-2246EFE799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6" y="925"/>
                <a:ext cx="14" cy="38"/>
              </a:xfrm>
              <a:custGeom>
                <a:avLst/>
                <a:gdLst>
                  <a:gd name="T0" fmla="*/ 0 w 6"/>
                  <a:gd name="T1" fmla="*/ 0 h 16"/>
                  <a:gd name="T2" fmla="*/ 3 w 6"/>
                  <a:gd name="T3" fmla="*/ 4 h 16"/>
                  <a:gd name="T4" fmla="*/ 5 w 6"/>
                  <a:gd name="T5" fmla="*/ 16 h 16"/>
                  <a:gd name="T6" fmla="*/ 0 w 6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6">
                    <a:moveTo>
                      <a:pt x="0" y="0"/>
                    </a:moveTo>
                    <a:cubicBezTo>
                      <a:pt x="3" y="0"/>
                      <a:pt x="1" y="3"/>
                      <a:pt x="3" y="4"/>
                    </a:cubicBezTo>
                    <a:cubicBezTo>
                      <a:pt x="3" y="8"/>
                      <a:pt x="6" y="11"/>
                      <a:pt x="5" y="16"/>
                    </a:cubicBezTo>
                    <a:cubicBezTo>
                      <a:pt x="3" y="10"/>
                      <a:pt x="1" y="5"/>
                      <a:pt x="0" y="0"/>
                    </a:cubicBezTo>
                    <a:close/>
                  </a:path>
                </a:pathLst>
              </a:custGeom>
              <a:solidFill>
                <a:srgbClr val="611B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1" name="Freeform 674">
                <a:extLst>
                  <a:ext uri="{FF2B5EF4-FFF2-40B4-BE49-F238E27FC236}">
                    <a16:creationId xmlns:a16="http://schemas.microsoft.com/office/drawing/2014/main" id="{B6F94FA4-908B-387F-3969-07AA5ED702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1" y="951"/>
                <a:ext cx="27" cy="29"/>
              </a:xfrm>
              <a:custGeom>
                <a:avLst/>
                <a:gdLst>
                  <a:gd name="T0" fmla="*/ 4 w 11"/>
                  <a:gd name="T1" fmla="*/ 5 h 12"/>
                  <a:gd name="T2" fmla="*/ 0 w 11"/>
                  <a:gd name="T3" fmla="*/ 0 h 12"/>
                  <a:gd name="T4" fmla="*/ 8 w 11"/>
                  <a:gd name="T5" fmla="*/ 6 h 12"/>
                  <a:gd name="T6" fmla="*/ 9 w 11"/>
                  <a:gd name="T7" fmla="*/ 12 h 12"/>
                  <a:gd name="T8" fmla="*/ 9 w 11"/>
                  <a:gd name="T9" fmla="*/ 12 h 12"/>
                  <a:gd name="T10" fmla="*/ 4 w 11"/>
                  <a:gd name="T11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2">
                    <a:moveTo>
                      <a:pt x="4" y="5"/>
                    </a:moveTo>
                    <a:cubicBezTo>
                      <a:pt x="3" y="3"/>
                      <a:pt x="1" y="1"/>
                      <a:pt x="0" y="0"/>
                    </a:cubicBezTo>
                    <a:cubicBezTo>
                      <a:pt x="4" y="1"/>
                      <a:pt x="5" y="4"/>
                      <a:pt x="8" y="6"/>
                    </a:cubicBezTo>
                    <a:cubicBezTo>
                      <a:pt x="8" y="8"/>
                      <a:pt x="11" y="9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6" y="11"/>
                      <a:pt x="5" y="8"/>
                      <a:pt x="4" y="5"/>
                    </a:cubicBezTo>
                    <a:close/>
                  </a:path>
                </a:pathLst>
              </a:custGeom>
              <a:solidFill>
                <a:srgbClr val="4F1B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2" name="Freeform 675">
                <a:extLst>
                  <a:ext uri="{FF2B5EF4-FFF2-40B4-BE49-F238E27FC236}">
                    <a16:creationId xmlns:a16="http://schemas.microsoft.com/office/drawing/2014/main" id="{CADC42F4-B527-3105-A08E-7F43EC484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1" y="1560"/>
                <a:ext cx="57" cy="225"/>
              </a:xfrm>
              <a:custGeom>
                <a:avLst/>
                <a:gdLst>
                  <a:gd name="T0" fmla="*/ 12 w 24"/>
                  <a:gd name="T1" fmla="*/ 91 h 95"/>
                  <a:gd name="T2" fmla="*/ 12 w 24"/>
                  <a:gd name="T3" fmla="*/ 86 h 95"/>
                  <a:gd name="T4" fmla="*/ 14 w 24"/>
                  <a:gd name="T5" fmla="*/ 59 h 95"/>
                  <a:gd name="T6" fmla="*/ 8 w 24"/>
                  <a:gd name="T7" fmla="*/ 36 h 95"/>
                  <a:gd name="T8" fmla="*/ 6 w 24"/>
                  <a:gd name="T9" fmla="*/ 23 h 95"/>
                  <a:gd name="T10" fmla="*/ 9 w 24"/>
                  <a:gd name="T11" fmla="*/ 40 h 95"/>
                  <a:gd name="T12" fmla="*/ 15 w 24"/>
                  <a:gd name="T13" fmla="*/ 60 h 95"/>
                  <a:gd name="T14" fmla="*/ 14 w 24"/>
                  <a:gd name="T15" fmla="*/ 80 h 95"/>
                  <a:gd name="T16" fmla="*/ 12 w 24"/>
                  <a:gd name="T17" fmla="*/ 84 h 95"/>
                  <a:gd name="T18" fmla="*/ 12 w 24"/>
                  <a:gd name="T19" fmla="*/ 71 h 95"/>
                  <a:gd name="T20" fmla="*/ 9 w 24"/>
                  <a:gd name="T21" fmla="*/ 51 h 95"/>
                  <a:gd name="T22" fmla="*/ 7 w 24"/>
                  <a:gd name="T23" fmla="*/ 50 h 95"/>
                  <a:gd name="T24" fmla="*/ 6 w 24"/>
                  <a:gd name="T25" fmla="*/ 48 h 95"/>
                  <a:gd name="T26" fmla="*/ 2 w 24"/>
                  <a:gd name="T27" fmla="*/ 32 h 95"/>
                  <a:gd name="T28" fmla="*/ 5 w 24"/>
                  <a:gd name="T29" fmla="*/ 9 h 95"/>
                  <a:gd name="T30" fmla="*/ 8 w 24"/>
                  <a:gd name="T31" fmla="*/ 6 h 95"/>
                  <a:gd name="T32" fmla="*/ 9 w 24"/>
                  <a:gd name="T33" fmla="*/ 9 h 95"/>
                  <a:gd name="T34" fmla="*/ 15 w 24"/>
                  <a:gd name="T35" fmla="*/ 41 h 95"/>
                  <a:gd name="T36" fmla="*/ 17 w 24"/>
                  <a:gd name="T37" fmla="*/ 52 h 95"/>
                  <a:gd name="T38" fmla="*/ 16 w 24"/>
                  <a:gd name="T39" fmla="*/ 88 h 95"/>
                  <a:gd name="T40" fmla="*/ 18 w 24"/>
                  <a:gd name="T41" fmla="*/ 80 h 95"/>
                  <a:gd name="T42" fmla="*/ 19 w 24"/>
                  <a:gd name="T43" fmla="*/ 72 h 95"/>
                  <a:gd name="T44" fmla="*/ 17 w 24"/>
                  <a:gd name="T45" fmla="*/ 49 h 95"/>
                  <a:gd name="T46" fmla="*/ 10 w 24"/>
                  <a:gd name="T47" fmla="*/ 18 h 95"/>
                  <a:gd name="T48" fmla="*/ 9 w 24"/>
                  <a:gd name="T49" fmla="*/ 4 h 95"/>
                  <a:gd name="T50" fmla="*/ 11 w 24"/>
                  <a:gd name="T51" fmla="*/ 0 h 95"/>
                  <a:gd name="T52" fmla="*/ 12 w 24"/>
                  <a:gd name="T53" fmla="*/ 3 h 95"/>
                  <a:gd name="T54" fmla="*/ 21 w 24"/>
                  <a:gd name="T55" fmla="*/ 53 h 95"/>
                  <a:gd name="T56" fmla="*/ 21 w 24"/>
                  <a:gd name="T57" fmla="*/ 54 h 95"/>
                  <a:gd name="T58" fmla="*/ 23 w 24"/>
                  <a:gd name="T59" fmla="*/ 70 h 95"/>
                  <a:gd name="T60" fmla="*/ 22 w 24"/>
                  <a:gd name="T61" fmla="*/ 88 h 95"/>
                  <a:gd name="T62" fmla="*/ 16 w 24"/>
                  <a:gd name="T63" fmla="*/ 95 h 95"/>
                  <a:gd name="T64" fmla="*/ 12 w 24"/>
                  <a:gd name="T65" fmla="*/ 9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" h="95">
                    <a:moveTo>
                      <a:pt x="12" y="91"/>
                    </a:moveTo>
                    <a:cubicBezTo>
                      <a:pt x="11" y="89"/>
                      <a:pt x="11" y="88"/>
                      <a:pt x="12" y="86"/>
                    </a:cubicBezTo>
                    <a:cubicBezTo>
                      <a:pt x="15" y="77"/>
                      <a:pt x="15" y="68"/>
                      <a:pt x="14" y="59"/>
                    </a:cubicBezTo>
                    <a:cubicBezTo>
                      <a:pt x="14" y="51"/>
                      <a:pt x="11" y="44"/>
                      <a:pt x="8" y="36"/>
                    </a:cubicBezTo>
                    <a:cubicBezTo>
                      <a:pt x="6" y="32"/>
                      <a:pt x="6" y="28"/>
                      <a:pt x="6" y="23"/>
                    </a:cubicBezTo>
                    <a:cubicBezTo>
                      <a:pt x="6" y="29"/>
                      <a:pt x="6" y="35"/>
                      <a:pt x="9" y="40"/>
                    </a:cubicBezTo>
                    <a:cubicBezTo>
                      <a:pt x="12" y="46"/>
                      <a:pt x="13" y="53"/>
                      <a:pt x="15" y="60"/>
                    </a:cubicBezTo>
                    <a:cubicBezTo>
                      <a:pt x="15" y="67"/>
                      <a:pt x="15" y="74"/>
                      <a:pt x="14" y="80"/>
                    </a:cubicBezTo>
                    <a:cubicBezTo>
                      <a:pt x="13" y="82"/>
                      <a:pt x="13" y="83"/>
                      <a:pt x="12" y="84"/>
                    </a:cubicBezTo>
                    <a:cubicBezTo>
                      <a:pt x="10" y="80"/>
                      <a:pt x="11" y="75"/>
                      <a:pt x="12" y="71"/>
                    </a:cubicBezTo>
                    <a:cubicBezTo>
                      <a:pt x="12" y="64"/>
                      <a:pt x="11" y="58"/>
                      <a:pt x="9" y="51"/>
                    </a:cubicBezTo>
                    <a:cubicBezTo>
                      <a:pt x="9" y="51"/>
                      <a:pt x="8" y="50"/>
                      <a:pt x="7" y="50"/>
                    </a:cubicBezTo>
                    <a:cubicBezTo>
                      <a:pt x="6" y="50"/>
                      <a:pt x="6" y="49"/>
                      <a:pt x="6" y="48"/>
                    </a:cubicBezTo>
                    <a:cubicBezTo>
                      <a:pt x="4" y="43"/>
                      <a:pt x="3" y="38"/>
                      <a:pt x="2" y="32"/>
                    </a:cubicBezTo>
                    <a:cubicBezTo>
                      <a:pt x="0" y="24"/>
                      <a:pt x="1" y="16"/>
                      <a:pt x="5" y="9"/>
                    </a:cubicBezTo>
                    <a:cubicBezTo>
                      <a:pt x="8" y="10"/>
                      <a:pt x="7" y="7"/>
                      <a:pt x="8" y="6"/>
                    </a:cubicBezTo>
                    <a:cubicBezTo>
                      <a:pt x="9" y="7"/>
                      <a:pt x="9" y="8"/>
                      <a:pt x="9" y="9"/>
                    </a:cubicBezTo>
                    <a:cubicBezTo>
                      <a:pt x="9" y="20"/>
                      <a:pt x="12" y="31"/>
                      <a:pt x="15" y="41"/>
                    </a:cubicBezTo>
                    <a:cubicBezTo>
                      <a:pt x="16" y="45"/>
                      <a:pt x="16" y="48"/>
                      <a:pt x="17" y="52"/>
                    </a:cubicBezTo>
                    <a:cubicBezTo>
                      <a:pt x="20" y="64"/>
                      <a:pt x="21" y="76"/>
                      <a:pt x="16" y="88"/>
                    </a:cubicBezTo>
                    <a:cubicBezTo>
                      <a:pt x="16" y="85"/>
                      <a:pt x="18" y="83"/>
                      <a:pt x="18" y="80"/>
                    </a:cubicBezTo>
                    <a:cubicBezTo>
                      <a:pt x="19" y="78"/>
                      <a:pt x="19" y="75"/>
                      <a:pt x="19" y="72"/>
                    </a:cubicBezTo>
                    <a:cubicBezTo>
                      <a:pt x="19" y="64"/>
                      <a:pt x="18" y="57"/>
                      <a:pt x="17" y="49"/>
                    </a:cubicBezTo>
                    <a:cubicBezTo>
                      <a:pt x="15" y="39"/>
                      <a:pt x="10" y="29"/>
                      <a:pt x="10" y="18"/>
                    </a:cubicBezTo>
                    <a:cubicBezTo>
                      <a:pt x="9" y="13"/>
                      <a:pt x="9" y="9"/>
                      <a:pt x="9" y="4"/>
                    </a:cubicBezTo>
                    <a:cubicBezTo>
                      <a:pt x="8" y="2"/>
                      <a:pt x="8" y="0"/>
                      <a:pt x="11" y="0"/>
                    </a:cubicBezTo>
                    <a:cubicBezTo>
                      <a:pt x="12" y="0"/>
                      <a:pt x="12" y="2"/>
                      <a:pt x="12" y="3"/>
                    </a:cubicBezTo>
                    <a:cubicBezTo>
                      <a:pt x="14" y="20"/>
                      <a:pt x="17" y="36"/>
                      <a:pt x="21" y="53"/>
                    </a:cubicBezTo>
                    <a:cubicBezTo>
                      <a:pt x="21" y="53"/>
                      <a:pt x="21" y="54"/>
                      <a:pt x="21" y="54"/>
                    </a:cubicBezTo>
                    <a:cubicBezTo>
                      <a:pt x="22" y="60"/>
                      <a:pt x="23" y="65"/>
                      <a:pt x="23" y="70"/>
                    </a:cubicBezTo>
                    <a:cubicBezTo>
                      <a:pt x="24" y="76"/>
                      <a:pt x="24" y="82"/>
                      <a:pt x="22" y="88"/>
                    </a:cubicBezTo>
                    <a:cubicBezTo>
                      <a:pt x="21" y="91"/>
                      <a:pt x="20" y="94"/>
                      <a:pt x="16" y="95"/>
                    </a:cubicBezTo>
                    <a:cubicBezTo>
                      <a:pt x="12" y="95"/>
                      <a:pt x="14" y="91"/>
                      <a:pt x="12" y="91"/>
                    </a:cubicBezTo>
                    <a:close/>
                  </a:path>
                </a:pathLst>
              </a:custGeom>
              <a:solidFill>
                <a:srgbClr val="AE6E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3" name="Freeform 676">
                <a:extLst>
                  <a:ext uri="{FF2B5EF4-FFF2-40B4-BE49-F238E27FC236}">
                    <a16:creationId xmlns:a16="http://schemas.microsoft.com/office/drawing/2014/main" id="{01F3C10E-DDFC-EC02-A3FA-07745D8E2B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4" y="1522"/>
                <a:ext cx="52" cy="273"/>
              </a:xfrm>
              <a:custGeom>
                <a:avLst/>
                <a:gdLst>
                  <a:gd name="T0" fmla="*/ 20 w 22"/>
                  <a:gd name="T1" fmla="*/ 99 h 115"/>
                  <a:gd name="T2" fmla="*/ 21 w 22"/>
                  <a:gd name="T3" fmla="*/ 103 h 115"/>
                  <a:gd name="T4" fmla="*/ 18 w 22"/>
                  <a:gd name="T5" fmla="*/ 103 h 115"/>
                  <a:gd name="T6" fmla="*/ 15 w 22"/>
                  <a:gd name="T7" fmla="*/ 109 h 115"/>
                  <a:gd name="T8" fmla="*/ 13 w 22"/>
                  <a:gd name="T9" fmla="*/ 109 h 115"/>
                  <a:gd name="T10" fmla="*/ 13 w 22"/>
                  <a:gd name="T11" fmla="*/ 97 h 115"/>
                  <a:gd name="T12" fmla="*/ 12 w 22"/>
                  <a:gd name="T13" fmla="*/ 75 h 115"/>
                  <a:gd name="T14" fmla="*/ 12 w 22"/>
                  <a:gd name="T15" fmla="*/ 106 h 115"/>
                  <a:gd name="T16" fmla="*/ 10 w 22"/>
                  <a:gd name="T17" fmla="*/ 111 h 115"/>
                  <a:gd name="T18" fmla="*/ 4 w 22"/>
                  <a:gd name="T19" fmla="*/ 111 h 115"/>
                  <a:gd name="T20" fmla="*/ 8 w 22"/>
                  <a:gd name="T21" fmla="*/ 79 h 115"/>
                  <a:gd name="T22" fmla="*/ 6 w 22"/>
                  <a:gd name="T23" fmla="*/ 70 h 115"/>
                  <a:gd name="T24" fmla="*/ 6 w 22"/>
                  <a:gd name="T25" fmla="*/ 70 h 115"/>
                  <a:gd name="T26" fmla="*/ 0 w 22"/>
                  <a:gd name="T27" fmla="*/ 39 h 115"/>
                  <a:gd name="T28" fmla="*/ 0 w 22"/>
                  <a:gd name="T29" fmla="*/ 35 h 115"/>
                  <a:gd name="T30" fmla="*/ 2 w 22"/>
                  <a:gd name="T31" fmla="*/ 35 h 115"/>
                  <a:gd name="T32" fmla="*/ 6 w 22"/>
                  <a:gd name="T33" fmla="*/ 50 h 115"/>
                  <a:gd name="T34" fmla="*/ 8 w 22"/>
                  <a:gd name="T35" fmla="*/ 61 h 115"/>
                  <a:gd name="T36" fmla="*/ 2 w 22"/>
                  <a:gd name="T37" fmla="*/ 33 h 115"/>
                  <a:gd name="T38" fmla="*/ 8 w 22"/>
                  <a:gd name="T39" fmla="*/ 1 h 115"/>
                  <a:gd name="T40" fmla="*/ 11 w 22"/>
                  <a:gd name="T41" fmla="*/ 2 h 115"/>
                  <a:gd name="T42" fmla="*/ 6 w 22"/>
                  <a:gd name="T43" fmla="*/ 13 h 115"/>
                  <a:gd name="T44" fmla="*/ 6 w 22"/>
                  <a:gd name="T45" fmla="*/ 35 h 115"/>
                  <a:gd name="T46" fmla="*/ 10 w 22"/>
                  <a:gd name="T47" fmla="*/ 54 h 115"/>
                  <a:gd name="T48" fmla="*/ 10 w 22"/>
                  <a:gd name="T49" fmla="*/ 57 h 115"/>
                  <a:gd name="T50" fmla="*/ 8 w 22"/>
                  <a:gd name="T51" fmla="*/ 43 h 115"/>
                  <a:gd name="T52" fmla="*/ 4 w 22"/>
                  <a:gd name="T53" fmla="*/ 21 h 115"/>
                  <a:gd name="T54" fmla="*/ 9 w 22"/>
                  <a:gd name="T55" fmla="*/ 6 h 115"/>
                  <a:gd name="T56" fmla="*/ 10 w 22"/>
                  <a:gd name="T57" fmla="*/ 10 h 115"/>
                  <a:gd name="T58" fmla="*/ 16 w 22"/>
                  <a:gd name="T59" fmla="*/ 60 h 115"/>
                  <a:gd name="T60" fmla="*/ 16 w 22"/>
                  <a:gd name="T61" fmla="*/ 60 h 115"/>
                  <a:gd name="T62" fmla="*/ 17 w 22"/>
                  <a:gd name="T63" fmla="*/ 71 h 115"/>
                  <a:gd name="T64" fmla="*/ 18 w 22"/>
                  <a:gd name="T65" fmla="*/ 71 h 115"/>
                  <a:gd name="T66" fmla="*/ 18 w 22"/>
                  <a:gd name="T67" fmla="*/ 91 h 115"/>
                  <a:gd name="T68" fmla="*/ 20 w 22"/>
                  <a:gd name="T69" fmla="*/ 99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" h="115">
                    <a:moveTo>
                      <a:pt x="20" y="99"/>
                    </a:moveTo>
                    <a:cubicBezTo>
                      <a:pt x="21" y="100"/>
                      <a:pt x="22" y="102"/>
                      <a:pt x="21" y="103"/>
                    </a:cubicBezTo>
                    <a:cubicBezTo>
                      <a:pt x="20" y="105"/>
                      <a:pt x="19" y="102"/>
                      <a:pt x="18" y="103"/>
                    </a:cubicBezTo>
                    <a:cubicBezTo>
                      <a:pt x="17" y="105"/>
                      <a:pt x="18" y="108"/>
                      <a:pt x="15" y="109"/>
                    </a:cubicBezTo>
                    <a:cubicBezTo>
                      <a:pt x="15" y="109"/>
                      <a:pt x="14" y="109"/>
                      <a:pt x="13" y="109"/>
                    </a:cubicBezTo>
                    <a:cubicBezTo>
                      <a:pt x="11" y="105"/>
                      <a:pt x="13" y="101"/>
                      <a:pt x="13" y="97"/>
                    </a:cubicBezTo>
                    <a:cubicBezTo>
                      <a:pt x="13" y="88"/>
                      <a:pt x="13" y="80"/>
                      <a:pt x="12" y="75"/>
                    </a:cubicBezTo>
                    <a:cubicBezTo>
                      <a:pt x="14" y="83"/>
                      <a:pt x="13" y="94"/>
                      <a:pt x="12" y="106"/>
                    </a:cubicBezTo>
                    <a:cubicBezTo>
                      <a:pt x="12" y="108"/>
                      <a:pt x="12" y="110"/>
                      <a:pt x="10" y="111"/>
                    </a:cubicBezTo>
                    <a:cubicBezTo>
                      <a:pt x="8" y="111"/>
                      <a:pt x="6" y="115"/>
                      <a:pt x="4" y="111"/>
                    </a:cubicBezTo>
                    <a:cubicBezTo>
                      <a:pt x="11" y="100"/>
                      <a:pt x="9" y="90"/>
                      <a:pt x="8" y="79"/>
                    </a:cubicBezTo>
                    <a:cubicBezTo>
                      <a:pt x="7" y="76"/>
                      <a:pt x="8" y="72"/>
                      <a:pt x="6" y="70"/>
                    </a:cubicBezTo>
                    <a:cubicBezTo>
                      <a:pt x="6" y="70"/>
                      <a:pt x="6" y="70"/>
                      <a:pt x="6" y="70"/>
                    </a:cubicBezTo>
                    <a:cubicBezTo>
                      <a:pt x="5" y="59"/>
                      <a:pt x="2" y="50"/>
                      <a:pt x="0" y="39"/>
                    </a:cubicBezTo>
                    <a:cubicBezTo>
                      <a:pt x="0" y="38"/>
                      <a:pt x="0" y="37"/>
                      <a:pt x="0" y="35"/>
                    </a:cubicBezTo>
                    <a:cubicBezTo>
                      <a:pt x="1" y="35"/>
                      <a:pt x="1" y="35"/>
                      <a:pt x="2" y="35"/>
                    </a:cubicBezTo>
                    <a:cubicBezTo>
                      <a:pt x="4" y="40"/>
                      <a:pt x="5" y="45"/>
                      <a:pt x="6" y="50"/>
                    </a:cubicBezTo>
                    <a:cubicBezTo>
                      <a:pt x="7" y="54"/>
                      <a:pt x="8" y="58"/>
                      <a:pt x="8" y="61"/>
                    </a:cubicBezTo>
                    <a:cubicBezTo>
                      <a:pt x="7" y="53"/>
                      <a:pt x="4" y="43"/>
                      <a:pt x="2" y="33"/>
                    </a:cubicBezTo>
                    <a:cubicBezTo>
                      <a:pt x="0" y="22"/>
                      <a:pt x="0" y="11"/>
                      <a:pt x="8" y="1"/>
                    </a:cubicBezTo>
                    <a:cubicBezTo>
                      <a:pt x="9" y="0"/>
                      <a:pt x="10" y="0"/>
                      <a:pt x="11" y="2"/>
                    </a:cubicBezTo>
                    <a:cubicBezTo>
                      <a:pt x="10" y="6"/>
                      <a:pt x="7" y="9"/>
                      <a:pt x="6" y="13"/>
                    </a:cubicBezTo>
                    <a:cubicBezTo>
                      <a:pt x="4" y="21"/>
                      <a:pt x="4" y="28"/>
                      <a:pt x="6" y="35"/>
                    </a:cubicBezTo>
                    <a:cubicBezTo>
                      <a:pt x="7" y="41"/>
                      <a:pt x="8" y="48"/>
                      <a:pt x="10" y="54"/>
                    </a:cubicBezTo>
                    <a:cubicBezTo>
                      <a:pt x="10" y="55"/>
                      <a:pt x="10" y="57"/>
                      <a:pt x="10" y="57"/>
                    </a:cubicBezTo>
                    <a:cubicBezTo>
                      <a:pt x="10" y="53"/>
                      <a:pt x="9" y="48"/>
                      <a:pt x="8" y="43"/>
                    </a:cubicBezTo>
                    <a:cubicBezTo>
                      <a:pt x="6" y="36"/>
                      <a:pt x="4" y="29"/>
                      <a:pt x="4" y="21"/>
                    </a:cubicBezTo>
                    <a:cubicBezTo>
                      <a:pt x="5" y="16"/>
                      <a:pt x="6" y="11"/>
                      <a:pt x="9" y="6"/>
                    </a:cubicBezTo>
                    <a:cubicBezTo>
                      <a:pt x="11" y="7"/>
                      <a:pt x="10" y="9"/>
                      <a:pt x="10" y="10"/>
                    </a:cubicBezTo>
                    <a:cubicBezTo>
                      <a:pt x="7" y="27"/>
                      <a:pt x="11" y="44"/>
                      <a:pt x="16" y="60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6" y="64"/>
                      <a:pt x="20" y="67"/>
                      <a:pt x="17" y="71"/>
                    </a:cubicBezTo>
                    <a:cubicBezTo>
                      <a:pt x="18" y="71"/>
                      <a:pt x="18" y="71"/>
                      <a:pt x="18" y="71"/>
                    </a:cubicBezTo>
                    <a:cubicBezTo>
                      <a:pt x="14" y="78"/>
                      <a:pt x="16" y="85"/>
                      <a:pt x="18" y="91"/>
                    </a:cubicBezTo>
                    <a:cubicBezTo>
                      <a:pt x="19" y="94"/>
                      <a:pt x="21" y="96"/>
                      <a:pt x="20" y="99"/>
                    </a:cubicBezTo>
                    <a:close/>
                  </a:path>
                </a:pathLst>
              </a:custGeom>
              <a:solidFill>
                <a:srgbClr val="B06F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4" name="Freeform 677">
                <a:extLst>
                  <a:ext uri="{FF2B5EF4-FFF2-40B4-BE49-F238E27FC236}">
                    <a16:creationId xmlns:a16="http://schemas.microsoft.com/office/drawing/2014/main" id="{B9D2AA95-DA14-362B-EC82-9D12BE8B6F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4" y="1406"/>
                <a:ext cx="113" cy="97"/>
              </a:xfrm>
              <a:custGeom>
                <a:avLst/>
                <a:gdLst>
                  <a:gd name="T0" fmla="*/ 0 w 48"/>
                  <a:gd name="T1" fmla="*/ 40 h 41"/>
                  <a:gd name="T2" fmla="*/ 10 w 48"/>
                  <a:gd name="T3" fmla="*/ 30 h 41"/>
                  <a:gd name="T4" fmla="*/ 2 w 48"/>
                  <a:gd name="T5" fmla="*/ 33 h 41"/>
                  <a:gd name="T6" fmla="*/ 34 w 48"/>
                  <a:gd name="T7" fmla="*/ 6 h 41"/>
                  <a:gd name="T8" fmla="*/ 20 w 48"/>
                  <a:gd name="T9" fmla="*/ 23 h 41"/>
                  <a:gd name="T10" fmla="*/ 41 w 48"/>
                  <a:gd name="T11" fmla="*/ 4 h 41"/>
                  <a:gd name="T12" fmla="*/ 47 w 48"/>
                  <a:gd name="T13" fmla="*/ 4 h 41"/>
                  <a:gd name="T14" fmla="*/ 44 w 48"/>
                  <a:gd name="T15" fmla="*/ 7 h 41"/>
                  <a:gd name="T16" fmla="*/ 24 w 48"/>
                  <a:gd name="T17" fmla="*/ 22 h 41"/>
                  <a:gd name="T18" fmla="*/ 21 w 48"/>
                  <a:gd name="T19" fmla="*/ 26 h 41"/>
                  <a:gd name="T20" fmla="*/ 7 w 48"/>
                  <a:gd name="T21" fmla="*/ 36 h 41"/>
                  <a:gd name="T22" fmla="*/ 0 w 48"/>
                  <a:gd name="T23" fmla="*/ 40 h 41"/>
                  <a:gd name="T24" fmla="*/ 0 w 48"/>
                  <a:gd name="T25" fmla="*/ 4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41">
                    <a:moveTo>
                      <a:pt x="0" y="40"/>
                    </a:moveTo>
                    <a:cubicBezTo>
                      <a:pt x="2" y="35"/>
                      <a:pt x="7" y="34"/>
                      <a:pt x="10" y="30"/>
                    </a:cubicBezTo>
                    <a:cubicBezTo>
                      <a:pt x="7" y="30"/>
                      <a:pt x="5" y="33"/>
                      <a:pt x="2" y="33"/>
                    </a:cubicBezTo>
                    <a:cubicBezTo>
                      <a:pt x="13" y="24"/>
                      <a:pt x="22" y="13"/>
                      <a:pt x="34" y="6"/>
                    </a:cubicBezTo>
                    <a:cubicBezTo>
                      <a:pt x="29" y="12"/>
                      <a:pt x="23" y="16"/>
                      <a:pt x="20" y="23"/>
                    </a:cubicBezTo>
                    <a:cubicBezTo>
                      <a:pt x="26" y="15"/>
                      <a:pt x="34" y="10"/>
                      <a:pt x="41" y="4"/>
                    </a:cubicBezTo>
                    <a:cubicBezTo>
                      <a:pt x="43" y="3"/>
                      <a:pt x="45" y="0"/>
                      <a:pt x="47" y="4"/>
                    </a:cubicBezTo>
                    <a:cubicBezTo>
                      <a:pt x="48" y="6"/>
                      <a:pt x="45" y="6"/>
                      <a:pt x="44" y="7"/>
                    </a:cubicBezTo>
                    <a:cubicBezTo>
                      <a:pt x="36" y="12"/>
                      <a:pt x="30" y="16"/>
                      <a:pt x="24" y="22"/>
                    </a:cubicBezTo>
                    <a:cubicBezTo>
                      <a:pt x="23" y="23"/>
                      <a:pt x="21" y="25"/>
                      <a:pt x="21" y="26"/>
                    </a:cubicBezTo>
                    <a:cubicBezTo>
                      <a:pt x="18" y="32"/>
                      <a:pt x="12" y="34"/>
                      <a:pt x="7" y="36"/>
                    </a:cubicBezTo>
                    <a:cubicBezTo>
                      <a:pt x="4" y="37"/>
                      <a:pt x="4" y="41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close/>
                  </a:path>
                </a:pathLst>
              </a:custGeom>
              <a:solidFill>
                <a:srgbClr val="8F56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5" name="Freeform 678">
                <a:extLst>
                  <a:ext uri="{FF2B5EF4-FFF2-40B4-BE49-F238E27FC236}">
                    <a16:creationId xmlns:a16="http://schemas.microsoft.com/office/drawing/2014/main" id="{50DAE240-C6A1-5ABD-6035-AE8A3B0C6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1" y="1721"/>
                <a:ext cx="38" cy="86"/>
              </a:xfrm>
              <a:custGeom>
                <a:avLst/>
                <a:gdLst>
                  <a:gd name="T0" fmla="*/ 16 w 16"/>
                  <a:gd name="T1" fmla="*/ 23 h 36"/>
                  <a:gd name="T2" fmla="*/ 9 w 16"/>
                  <a:gd name="T3" fmla="*/ 34 h 36"/>
                  <a:gd name="T4" fmla="*/ 6 w 16"/>
                  <a:gd name="T5" fmla="*/ 35 h 36"/>
                  <a:gd name="T6" fmla="*/ 5 w 16"/>
                  <a:gd name="T7" fmla="*/ 31 h 36"/>
                  <a:gd name="T8" fmla="*/ 8 w 16"/>
                  <a:gd name="T9" fmla="*/ 21 h 36"/>
                  <a:gd name="T10" fmla="*/ 1 w 16"/>
                  <a:gd name="T11" fmla="*/ 34 h 36"/>
                  <a:gd name="T12" fmla="*/ 0 w 16"/>
                  <a:gd name="T13" fmla="*/ 34 h 36"/>
                  <a:gd name="T14" fmla="*/ 8 w 16"/>
                  <a:gd name="T15" fmla="*/ 3 h 36"/>
                  <a:gd name="T16" fmla="*/ 9 w 16"/>
                  <a:gd name="T17" fmla="*/ 10 h 36"/>
                  <a:gd name="T18" fmla="*/ 11 w 16"/>
                  <a:gd name="T19" fmla="*/ 0 h 36"/>
                  <a:gd name="T20" fmla="*/ 11 w 16"/>
                  <a:gd name="T21" fmla="*/ 12 h 36"/>
                  <a:gd name="T22" fmla="*/ 11 w 16"/>
                  <a:gd name="T23" fmla="*/ 19 h 36"/>
                  <a:gd name="T24" fmla="*/ 6 w 16"/>
                  <a:gd name="T25" fmla="*/ 33 h 36"/>
                  <a:gd name="T26" fmla="*/ 12 w 16"/>
                  <a:gd name="T27" fmla="*/ 28 h 36"/>
                  <a:gd name="T28" fmla="*/ 16 w 16"/>
                  <a:gd name="T29" fmla="*/ 2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36">
                    <a:moveTo>
                      <a:pt x="16" y="23"/>
                    </a:moveTo>
                    <a:cubicBezTo>
                      <a:pt x="15" y="27"/>
                      <a:pt x="13" y="31"/>
                      <a:pt x="9" y="34"/>
                    </a:cubicBezTo>
                    <a:cubicBezTo>
                      <a:pt x="8" y="34"/>
                      <a:pt x="7" y="36"/>
                      <a:pt x="6" y="35"/>
                    </a:cubicBezTo>
                    <a:cubicBezTo>
                      <a:pt x="4" y="34"/>
                      <a:pt x="5" y="32"/>
                      <a:pt x="5" y="31"/>
                    </a:cubicBezTo>
                    <a:cubicBezTo>
                      <a:pt x="6" y="28"/>
                      <a:pt x="7" y="25"/>
                      <a:pt x="8" y="21"/>
                    </a:cubicBezTo>
                    <a:cubicBezTo>
                      <a:pt x="5" y="26"/>
                      <a:pt x="3" y="30"/>
                      <a:pt x="1" y="34"/>
                    </a:cubicBezTo>
                    <a:cubicBezTo>
                      <a:pt x="1" y="34"/>
                      <a:pt x="1" y="34"/>
                      <a:pt x="0" y="34"/>
                    </a:cubicBezTo>
                    <a:cubicBezTo>
                      <a:pt x="5" y="24"/>
                      <a:pt x="8" y="14"/>
                      <a:pt x="8" y="3"/>
                    </a:cubicBezTo>
                    <a:cubicBezTo>
                      <a:pt x="9" y="5"/>
                      <a:pt x="8" y="7"/>
                      <a:pt x="9" y="10"/>
                    </a:cubicBezTo>
                    <a:cubicBezTo>
                      <a:pt x="10" y="7"/>
                      <a:pt x="9" y="3"/>
                      <a:pt x="11" y="0"/>
                    </a:cubicBezTo>
                    <a:cubicBezTo>
                      <a:pt x="11" y="4"/>
                      <a:pt x="11" y="8"/>
                      <a:pt x="11" y="12"/>
                    </a:cubicBezTo>
                    <a:cubicBezTo>
                      <a:pt x="12" y="14"/>
                      <a:pt x="14" y="17"/>
                      <a:pt x="11" y="19"/>
                    </a:cubicBezTo>
                    <a:cubicBezTo>
                      <a:pt x="9" y="23"/>
                      <a:pt x="8" y="28"/>
                      <a:pt x="6" y="33"/>
                    </a:cubicBezTo>
                    <a:cubicBezTo>
                      <a:pt x="10" y="32"/>
                      <a:pt x="11" y="30"/>
                      <a:pt x="12" y="28"/>
                    </a:cubicBezTo>
                    <a:cubicBezTo>
                      <a:pt x="13" y="26"/>
                      <a:pt x="13" y="23"/>
                      <a:pt x="16" y="23"/>
                    </a:cubicBezTo>
                    <a:close/>
                  </a:path>
                </a:pathLst>
              </a:custGeom>
              <a:solidFill>
                <a:srgbClr val="3B13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6" name="Freeform 679">
                <a:extLst>
                  <a:ext uri="{FF2B5EF4-FFF2-40B4-BE49-F238E27FC236}">
                    <a16:creationId xmlns:a16="http://schemas.microsoft.com/office/drawing/2014/main" id="{CB919078-FC02-7494-50C6-50E1B9DD27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5" y="1489"/>
                <a:ext cx="37" cy="199"/>
              </a:xfrm>
              <a:custGeom>
                <a:avLst/>
                <a:gdLst>
                  <a:gd name="T0" fmla="*/ 8 w 16"/>
                  <a:gd name="T1" fmla="*/ 5 h 84"/>
                  <a:gd name="T2" fmla="*/ 15 w 16"/>
                  <a:gd name="T3" fmla="*/ 1 h 84"/>
                  <a:gd name="T4" fmla="*/ 16 w 16"/>
                  <a:gd name="T5" fmla="*/ 1 h 84"/>
                  <a:gd name="T6" fmla="*/ 13 w 16"/>
                  <a:gd name="T7" fmla="*/ 5 h 84"/>
                  <a:gd name="T8" fmla="*/ 4 w 16"/>
                  <a:gd name="T9" fmla="*/ 30 h 84"/>
                  <a:gd name="T10" fmla="*/ 5 w 16"/>
                  <a:gd name="T11" fmla="*/ 46 h 84"/>
                  <a:gd name="T12" fmla="*/ 5 w 16"/>
                  <a:gd name="T13" fmla="*/ 49 h 84"/>
                  <a:gd name="T14" fmla="*/ 10 w 16"/>
                  <a:gd name="T15" fmla="*/ 77 h 84"/>
                  <a:gd name="T16" fmla="*/ 10 w 16"/>
                  <a:gd name="T17" fmla="*/ 84 h 84"/>
                  <a:gd name="T18" fmla="*/ 5 w 16"/>
                  <a:gd name="T19" fmla="*/ 62 h 84"/>
                  <a:gd name="T20" fmla="*/ 1 w 16"/>
                  <a:gd name="T21" fmla="*/ 30 h 84"/>
                  <a:gd name="T22" fmla="*/ 8 w 16"/>
                  <a:gd name="T23" fmla="*/ 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4">
                    <a:moveTo>
                      <a:pt x="8" y="5"/>
                    </a:moveTo>
                    <a:cubicBezTo>
                      <a:pt x="11" y="4"/>
                      <a:pt x="12" y="1"/>
                      <a:pt x="15" y="1"/>
                    </a:cubicBezTo>
                    <a:cubicBezTo>
                      <a:pt x="15" y="0"/>
                      <a:pt x="16" y="0"/>
                      <a:pt x="16" y="1"/>
                    </a:cubicBezTo>
                    <a:cubicBezTo>
                      <a:pt x="16" y="3"/>
                      <a:pt x="14" y="4"/>
                      <a:pt x="13" y="5"/>
                    </a:cubicBezTo>
                    <a:cubicBezTo>
                      <a:pt x="5" y="12"/>
                      <a:pt x="3" y="21"/>
                      <a:pt x="4" y="30"/>
                    </a:cubicBezTo>
                    <a:cubicBezTo>
                      <a:pt x="4" y="35"/>
                      <a:pt x="5" y="41"/>
                      <a:pt x="5" y="46"/>
                    </a:cubicBezTo>
                    <a:cubicBezTo>
                      <a:pt x="5" y="47"/>
                      <a:pt x="6" y="48"/>
                      <a:pt x="5" y="49"/>
                    </a:cubicBezTo>
                    <a:cubicBezTo>
                      <a:pt x="5" y="59"/>
                      <a:pt x="8" y="68"/>
                      <a:pt x="10" y="77"/>
                    </a:cubicBezTo>
                    <a:cubicBezTo>
                      <a:pt x="10" y="79"/>
                      <a:pt x="12" y="82"/>
                      <a:pt x="10" y="84"/>
                    </a:cubicBezTo>
                    <a:cubicBezTo>
                      <a:pt x="8" y="77"/>
                      <a:pt x="7" y="69"/>
                      <a:pt x="5" y="62"/>
                    </a:cubicBezTo>
                    <a:cubicBezTo>
                      <a:pt x="3" y="51"/>
                      <a:pt x="1" y="41"/>
                      <a:pt x="1" y="30"/>
                    </a:cubicBezTo>
                    <a:cubicBezTo>
                      <a:pt x="0" y="21"/>
                      <a:pt x="2" y="12"/>
                      <a:pt x="8" y="5"/>
                    </a:cubicBezTo>
                    <a:close/>
                  </a:path>
                </a:pathLst>
              </a:custGeom>
              <a:solidFill>
                <a:srgbClr val="3714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7" name="Freeform 680">
                <a:extLst>
                  <a:ext uri="{FF2B5EF4-FFF2-40B4-BE49-F238E27FC236}">
                    <a16:creationId xmlns:a16="http://schemas.microsoft.com/office/drawing/2014/main" id="{A414BF38-B818-63F0-1FE2-250BC24F8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" y="1532"/>
                <a:ext cx="27" cy="185"/>
              </a:xfrm>
              <a:custGeom>
                <a:avLst/>
                <a:gdLst>
                  <a:gd name="T0" fmla="*/ 6 w 11"/>
                  <a:gd name="T1" fmla="*/ 21 h 78"/>
                  <a:gd name="T2" fmla="*/ 5 w 11"/>
                  <a:gd name="T3" fmla="*/ 50 h 78"/>
                  <a:gd name="T4" fmla="*/ 8 w 11"/>
                  <a:gd name="T5" fmla="*/ 62 h 78"/>
                  <a:gd name="T6" fmla="*/ 8 w 11"/>
                  <a:gd name="T7" fmla="*/ 78 h 78"/>
                  <a:gd name="T8" fmla="*/ 1 w 11"/>
                  <a:gd name="T9" fmla="*/ 38 h 78"/>
                  <a:gd name="T10" fmla="*/ 2 w 11"/>
                  <a:gd name="T11" fmla="*/ 29 h 78"/>
                  <a:gd name="T12" fmla="*/ 8 w 11"/>
                  <a:gd name="T13" fmla="*/ 5 h 78"/>
                  <a:gd name="T14" fmla="*/ 11 w 11"/>
                  <a:gd name="T15" fmla="*/ 0 h 78"/>
                  <a:gd name="T16" fmla="*/ 6 w 11"/>
                  <a:gd name="T17" fmla="*/ 2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78">
                    <a:moveTo>
                      <a:pt x="6" y="21"/>
                    </a:moveTo>
                    <a:cubicBezTo>
                      <a:pt x="2" y="31"/>
                      <a:pt x="2" y="40"/>
                      <a:pt x="5" y="50"/>
                    </a:cubicBezTo>
                    <a:cubicBezTo>
                      <a:pt x="6" y="54"/>
                      <a:pt x="7" y="58"/>
                      <a:pt x="8" y="62"/>
                    </a:cubicBezTo>
                    <a:cubicBezTo>
                      <a:pt x="8" y="67"/>
                      <a:pt x="9" y="73"/>
                      <a:pt x="8" y="78"/>
                    </a:cubicBezTo>
                    <a:cubicBezTo>
                      <a:pt x="8" y="64"/>
                      <a:pt x="3" y="51"/>
                      <a:pt x="1" y="38"/>
                    </a:cubicBezTo>
                    <a:cubicBezTo>
                      <a:pt x="0" y="35"/>
                      <a:pt x="1" y="32"/>
                      <a:pt x="2" y="29"/>
                    </a:cubicBezTo>
                    <a:cubicBezTo>
                      <a:pt x="4" y="21"/>
                      <a:pt x="6" y="13"/>
                      <a:pt x="8" y="5"/>
                    </a:cubicBezTo>
                    <a:cubicBezTo>
                      <a:pt x="9" y="3"/>
                      <a:pt x="9" y="2"/>
                      <a:pt x="11" y="0"/>
                    </a:cubicBezTo>
                    <a:cubicBezTo>
                      <a:pt x="9" y="7"/>
                      <a:pt x="7" y="14"/>
                      <a:pt x="6" y="21"/>
                    </a:cubicBezTo>
                    <a:close/>
                  </a:path>
                </a:pathLst>
              </a:custGeom>
              <a:solidFill>
                <a:srgbClr val="3B13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8" name="Freeform 681">
                <a:extLst>
                  <a:ext uri="{FF2B5EF4-FFF2-40B4-BE49-F238E27FC236}">
                    <a16:creationId xmlns:a16="http://schemas.microsoft.com/office/drawing/2014/main" id="{07A84D19-4AEA-16EF-4AD0-C661E4D0C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0" y="1809"/>
                <a:ext cx="145" cy="29"/>
              </a:xfrm>
              <a:custGeom>
                <a:avLst/>
                <a:gdLst>
                  <a:gd name="T0" fmla="*/ 47 w 61"/>
                  <a:gd name="T1" fmla="*/ 6 h 12"/>
                  <a:gd name="T2" fmla="*/ 46 w 61"/>
                  <a:gd name="T3" fmla="*/ 7 h 12"/>
                  <a:gd name="T4" fmla="*/ 30 w 61"/>
                  <a:gd name="T5" fmla="*/ 9 h 12"/>
                  <a:gd name="T6" fmla="*/ 14 w 61"/>
                  <a:gd name="T7" fmla="*/ 10 h 12"/>
                  <a:gd name="T8" fmla="*/ 4 w 61"/>
                  <a:gd name="T9" fmla="*/ 8 h 12"/>
                  <a:gd name="T10" fmla="*/ 0 w 61"/>
                  <a:gd name="T11" fmla="*/ 3 h 12"/>
                  <a:gd name="T12" fmla="*/ 17 w 61"/>
                  <a:gd name="T13" fmla="*/ 7 h 12"/>
                  <a:gd name="T14" fmla="*/ 3 w 61"/>
                  <a:gd name="T15" fmla="*/ 0 h 12"/>
                  <a:gd name="T16" fmla="*/ 21 w 61"/>
                  <a:gd name="T17" fmla="*/ 2 h 12"/>
                  <a:gd name="T18" fmla="*/ 20 w 61"/>
                  <a:gd name="T19" fmla="*/ 6 h 12"/>
                  <a:gd name="T20" fmla="*/ 30 w 61"/>
                  <a:gd name="T21" fmla="*/ 6 h 12"/>
                  <a:gd name="T22" fmla="*/ 46 w 61"/>
                  <a:gd name="T23" fmla="*/ 5 h 12"/>
                  <a:gd name="T24" fmla="*/ 61 w 61"/>
                  <a:gd name="T25" fmla="*/ 0 h 12"/>
                  <a:gd name="T26" fmla="*/ 58 w 61"/>
                  <a:gd name="T27" fmla="*/ 2 h 12"/>
                  <a:gd name="T28" fmla="*/ 47 w 61"/>
                  <a:gd name="T2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1" h="12">
                    <a:moveTo>
                      <a:pt x="47" y="6"/>
                    </a:moveTo>
                    <a:cubicBezTo>
                      <a:pt x="47" y="7"/>
                      <a:pt x="46" y="7"/>
                      <a:pt x="46" y="7"/>
                    </a:cubicBezTo>
                    <a:cubicBezTo>
                      <a:pt x="41" y="11"/>
                      <a:pt x="36" y="12"/>
                      <a:pt x="30" y="9"/>
                    </a:cubicBezTo>
                    <a:cubicBezTo>
                      <a:pt x="25" y="7"/>
                      <a:pt x="19" y="9"/>
                      <a:pt x="14" y="10"/>
                    </a:cubicBezTo>
                    <a:cubicBezTo>
                      <a:pt x="10" y="10"/>
                      <a:pt x="7" y="10"/>
                      <a:pt x="4" y="8"/>
                    </a:cubicBezTo>
                    <a:cubicBezTo>
                      <a:pt x="3" y="7"/>
                      <a:pt x="0" y="7"/>
                      <a:pt x="0" y="3"/>
                    </a:cubicBezTo>
                    <a:cubicBezTo>
                      <a:pt x="5" y="8"/>
                      <a:pt x="11" y="7"/>
                      <a:pt x="17" y="7"/>
                    </a:cubicBezTo>
                    <a:cubicBezTo>
                      <a:pt x="12" y="5"/>
                      <a:pt x="4" y="10"/>
                      <a:pt x="3" y="0"/>
                    </a:cubicBezTo>
                    <a:cubicBezTo>
                      <a:pt x="8" y="6"/>
                      <a:pt x="14" y="7"/>
                      <a:pt x="21" y="2"/>
                    </a:cubicBezTo>
                    <a:cubicBezTo>
                      <a:pt x="22" y="4"/>
                      <a:pt x="20" y="4"/>
                      <a:pt x="20" y="6"/>
                    </a:cubicBezTo>
                    <a:cubicBezTo>
                      <a:pt x="23" y="5"/>
                      <a:pt x="27" y="5"/>
                      <a:pt x="30" y="6"/>
                    </a:cubicBezTo>
                    <a:cubicBezTo>
                      <a:pt x="36" y="9"/>
                      <a:pt x="41" y="8"/>
                      <a:pt x="46" y="5"/>
                    </a:cubicBezTo>
                    <a:cubicBezTo>
                      <a:pt x="51" y="3"/>
                      <a:pt x="56" y="1"/>
                      <a:pt x="61" y="0"/>
                    </a:cubicBezTo>
                    <a:cubicBezTo>
                      <a:pt x="60" y="1"/>
                      <a:pt x="59" y="1"/>
                      <a:pt x="58" y="2"/>
                    </a:cubicBezTo>
                    <a:cubicBezTo>
                      <a:pt x="55" y="4"/>
                      <a:pt x="51" y="7"/>
                      <a:pt x="47" y="6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9" name="Freeform 682">
                <a:extLst>
                  <a:ext uri="{FF2B5EF4-FFF2-40B4-BE49-F238E27FC236}">
                    <a16:creationId xmlns:a16="http://schemas.microsoft.com/office/drawing/2014/main" id="{A70C726A-279C-66E0-CBA5-DE6583B6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0" y="1679"/>
                <a:ext cx="47" cy="140"/>
              </a:xfrm>
              <a:custGeom>
                <a:avLst/>
                <a:gdLst>
                  <a:gd name="T0" fmla="*/ 16 w 20"/>
                  <a:gd name="T1" fmla="*/ 45 h 59"/>
                  <a:gd name="T2" fmla="*/ 16 w 20"/>
                  <a:gd name="T3" fmla="*/ 7 h 59"/>
                  <a:gd name="T4" fmla="*/ 16 w 20"/>
                  <a:gd name="T5" fmla="*/ 0 h 59"/>
                  <a:gd name="T6" fmla="*/ 20 w 20"/>
                  <a:gd name="T7" fmla="*/ 18 h 59"/>
                  <a:gd name="T8" fmla="*/ 19 w 20"/>
                  <a:gd name="T9" fmla="*/ 43 h 59"/>
                  <a:gd name="T10" fmla="*/ 0 w 20"/>
                  <a:gd name="T11" fmla="*/ 59 h 59"/>
                  <a:gd name="T12" fmla="*/ 5 w 20"/>
                  <a:gd name="T13" fmla="*/ 55 h 59"/>
                  <a:gd name="T14" fmla="*/ 16 w 20"/>
                  <a:gd name="T15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59">
                    <a:moveTo>
                      <a:pt x="16" y="45"/>
                    </a:moveTo>
                    <a:cubicBezTo>
                      <a:pt x="20" y="33"/>
                      <a:pt x="19" y="20"/>
                      <a:pt x="16" y="7"/>
                    </a:cubicBezTo>
                    <a:cubicBezTo>
                      <a:pt x="16" y="4"/>
                      <a:pt x="15" y="3"/>
                      <a:pt x="16" y="0"/>
                    </a:cubicBezTo>
                    <a:cubicBezTo>
                      <a:pt x="18" y="6"/>
                      <a:pt x="20" y="12"/>
                      <a:pt x="20" y="18"/>
                    </a:cubicBezTo>
                    <a:cubicBezTo>
                      <a:pt x="20" y="26"/>
                      <a:pt x="20" y="34"/>
                      <a:pt x="19" y="43"/>
                    </a:cubicBezTo>
                    <a:cubicBezTo>
                      <a:pt x="16" y="52"/>
                      <a:pt x="7" y="55"/>
                      <a:pt x="0" y="59"/>
                    </a:cubicBezTo>
                    <a:cubicBezTo>
                      <a:pt x="1" y="57"/>
                      <a:pt x="1" y="57"/>
                      <a:pt x="5" y="55"/>
                    </a:cubicBezTo>
                    <a:cubicBezTo>
                      <a:pt x="9" y="53"/>
                      <a:pt x="14" y="50"/>
                      <a:pt x="16" y="45"/>
                    </a:cubicBezTo>
                    <a:close/>
                  </a:path>
                </a:pathLst>
              </a:custGeom>
              <a:solidFill>
                <a:srgbClr val="4419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0" name="Freeform 683">
                <a:extLst>
                  <a:ext uri="{FF2B5EF4-FFF2-40B4-BE49-F238E27FC236}">
                    <a16:creationId xmlns:a16="http://schemas.microsoft.com/office/drawing/2014/main" id="{1BF19D77-3809-0D00-5224-CD03EDC5D3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1" y="1688"/>
                <a:ext cx="69" cy="133"/>
              </a:xfrm>
              <a:custGeom>
                <a:avLst/>
                <a:gdLst>
                  <a:gd name="T0" fmla="*/ 24 w 29"/>
                  <a:gd name="T1" fmla="*/ 0 h 56"/>
                  <a:gd name="T2" fmla="*/ 26 w 29"/>
                  <a:gd name="T3" fmla="*/ 9 h 56"/>
                  <a:gd name="T4" fmla="*/ 27 w 29"/>
                  <a:gd name="T5" fmla="*/ 30 h 56"/>
                  <a:gd name="T6" fmla="*/ 22 w 29"/>
                  <a:gd name="T7" fmla="*/ 41 h 56"/>
                  <a:gd name="T8" fmla="*/ 12 w 29"/>
                  <a:gd name="T9" fmla="*/ 52 h 56"/>
                  <a:gd name="T10" fmla="*/ 0 w 29"/>
                  <a:gd name="T11" fmla="*/ 53 h 56"/>
                  <a:gd name="T12" fmla="*/ 20 w 29"/>
                  <a:gd name="T13" fmla="*/ 41 h 56"/>
                  <a:gd name="T14" fmla="*/ 26 w 29"/>
                  <a:gd name="T15" fmla="*/ 25 h 56"/>
                  <a:gd name="T16" fmla="*/ 24 w 29"/>
                  <a:gd name="T17" fmla="*/ 6 h 56"/>
                  <a:gd name="T18" fmla="*/ 24 w 29"/>
                  <a:gd name="T1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" h="56">
                    <a:moveTo>
                      <a:pt x="24" y="0"/>
                    </a:moveTo>
                    <a:cubicBezTo>
                      <a:pt x="27" y="2"/>
                      <a:pt x="26" y="6"/>
                      <a:pt x="26" y="9"/>
                    </a:cubicBezTo>
                    <a:cubicBezTo>
                      <a:pt x="27" y="16"/>
                      <a:pt x="29" y="23"/>
                      <a:pt x="27" y="30"/>
                    </a:cubicBezTo>
                    <a:cubicBezTo>
                      <a:pt x="27" y="34"/>
                      <a:pt x="25" y="38"/>
                      <a:pt x="22" y="41"/>
                    </a:cubicBezTo>
                    <a:cubicBezTo>
                      <a:pt x="19" y="44"/>
                      <a:pt x="15" y="48"/>
                      <a:pt x="12" y="52"/>
                    </a:cubicBezTo>
                    <a:cubicBezTo>
                      <a:pt x="7" y="56"/>
                      <a:pt x="4" y="56"/>
                      <a:pt x="0" y="53"/>
                    </a:cubicBezTo>
                    <a:cubicBezTo>
                      <a:pt x="11" y="55"/>
                      <a:pt x="14" y="46"/>
                      <a:pt x="20" y="41"/>
                    </a:cubicBezTo>
                    <a:cubicBezTo>
                      <a:pt x="25" y="37"/>
                      <a:pt x="26" y="31"/>
                      <a:pt x="26" y="25"/>
                    </a:cubicBezTo>
                    <a:cubicBezTo>
                      <a:pt x="26" y="18"/>
                      <a:pt x="26" y="12"/>
                      <a:pt x="24" y="6"/>
                    </a:cubicBezTo>
                    <a:cubicBezTo>
                      <a:pt x="24" y="4"/>
                      <a:pt x="24" y="2"/>
                      <a:pt x="24" y="0"/>
                    </a:cubicBezTo>
                    <a:close/>
                  </a:path>
                </a:pathLst>
              </a:custGeom>
              <a:solidFill>
                <a:srgbClr val="4516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1" name="Freeform 684">
                <a:extLst>
                  <a:ext uri="{FF2B5EF4-FFF2-40B4-BE49-F238E27FC236}">
                    <a16:creationId xmlns:a16="http://schemas.microsoft.com/office/drawing/2014/main" id="{19495EBE-2F41-2FD6-CFC9-F2FA86D4F4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7" y="1570"/>
                <a:ext cx="27" cy="114"/>
              </a:xfrm>
              <a:custGeom>
                <a:avLst/>
                <a:gdLst>
                  <a:gd name="T0" fmla="*/ 10 w 11"/>
                  <a:gd name="T1" fmla="*/ 48 h 48"/>
                  <a:gd name="T2" fmla="*/ 1 w 11"/>
                  <a:gd name="T3" fmla="*/ 2 h 48"/>
                  <a:gd name="T4" fmla="*/ 2 w 11"/>
                  <a:gd name="T5" fmla="*/ 0 h 48"/>
                  <a:gd name="T6" fmla="*/ 10 w 11"/>
                  <a:gd name="T7" fmla="*/ 45 h 48"/>
                  <a:gd name="T8" fmla="*/ 10 w 11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48">
                    <a:moveTo>
                      <a:pt x="10" y="48"/>
                    </a:moveTo>
                    <a:cubicBezTo>
                      <a:pt x="6" y="33"/>
                      <a:pt x="0" y="18"/>
                      <a:pt x="1" y="2"/>
                    </a:cubicBezTo>
                    <a:cubicBezTo>
                      <a:pt x="1" y="1"/>
                      <a:pt x="1" y="1"/>
                      <a:pt x="2" y="0"/>
                    </a:cubicBezTo>
                    <a:cubicBezTo>
                      <a:pt x="3" y="16"/>
                      <a:pt x="6" y="30"/>
                      <a:pt x="10" y="45"/>
                    </a:cubicBezTo>
                    <a:cubicBezTo>
                      <a:pt x="10" y="46"/>
                      <a:pt x="11" y="47"/>
                      <a:pt x="10" y="48"/>
                    </a:cubicBezTo>
                    <a:close/>
                  </a:path>
                </a:pathLst>
              </a:custGeom>
              <a:solidFill>
                <a:srgbClr val="4217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2" name="Freeform 685">
                <a:extLst>
                  <a:ext uri="{FF2B5EF4-FFF2-40B4-BE49-F238E27FC236}">
                    <a16:creationId xmlns:a16="http://schemas.microsoft.com/office/drawing/2014/main" id="{DFC5E317-BA03-A00A-4517-3C92E0B96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2" y="1646"/>
                <a:ext cx="22" cy="102"/>
              </a:xfrm>
              <a:custGeom>
                <a:avLst/>
                <a:gdLst>
                  <a:gd name="T0" fmla="*/ 5 w 9"/>
                  <a:gd name="T1" fmla="*/ 20 h 43"/>
                  <a:gd name="T2" fmla="*/ 1 w 9"/>
                  <a:gd name="T3" fmla="*/ 6 h 43"/>
                  <a:gd name="T4" fmla="*/ 2 w 9"/>
                  <a:gd name="T5" fmla="*/ 0 h 43"/>
                  <a:gd name="T6" fmla="*/ 7 w 9"/>
                  <a:gd name="T7" fmla="*/ 43 h 43"/>
                  <a:gd name="T8" fmla="*/ 7 w 9"/>
                  <a:gd name="T9" fmla="*/ 43 h 43"/>
                  <a:gd name="T10" fmla="*/ 6 w 9"/>
                  <a:gd name="T11" fmla="*/ 38 h 43"/>
                  <a:gd name="T12" fmla="*/ 5 w 9"/>
                  <a:gd name="T13" fmla="*/ 2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43">
                    <a:moveTo>
                      <a:pt x="5" y="20"/>
                    </a:moveTo>
                    <a:cubicBezTo>
                      <a:pt x="4" y="15"/>
                      <a:pt x="2" y="11"/>
                      <a:pt x="1" y="6"/>
                    </a:cubicBezTo>
                    <a:cubicBezTo>
                      <a:pt x="1" y="4"/>
                      <a:pt x="0" y="2"/>
                      <a:pt x="2" y="0"/>
                    </a:cubicBezTo>
                    <a:cubicBezTo>
                      <a:pt x="6" y="14"/>
                      <a:pt x="9" y="28"/>
                      <a:pt x="7" y="43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5" y="42"/>
                      <a:pt x="6" y="40"/>
                      <a:pt x="6" y="38"/>
                    </a:cubicBezTo>
                    <a:cubicBezTo>
                      <a:pt x="6" y="32"/>
                      <a:pt x="7" y="26"/>
                      <a:pt x="5" y="20"/>
                    </a:cubicBezTo>
                    <a:close/>
                  </a:path>
                </a:pathLst>
              </a:custGeom>
              <a:solidFill>
                <a:srgbClr val="431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3" name="Freeform 686">
                <a:extLst>
                  <a:ext uri="{FF2B5EF4-FFF2-40B4-BE49-F238E27FC236}">
                    <a16:creationId xmlns:a16="http://schemas.microsoft.com/office/drawing/2014/main" id="{8130FC34-FEEB-C02B-7B7A-C8D590B3E5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9" y="1700"/>
                <a:ext cx="12" cy="64"/>
              </a:xfrm>
              <a:custGeom>
                <a:avLst/>
                <a:gdLst>
                  <a:gd name="T0" fmla="*/ 3 w 5"/>
                  <a:gd name="T1" fmla="*/ 0 h 27"/>
                  <a:gd name="T2" fmla="*/ 0 w 5"/>
                  <a:gd name="T3" fmla="*/ 27 h 27"/>
                  <a:gd name="T4" fmla="*/ 0 w 5"/>
                  <a:gd name="T5" fmla="*/ 25 h 27"/>
                  <a:gd name="T6" fmla="*/ 2 w 5"/>
                  <a:gd name="T7" fmla="*/ 0 h 27"/>
                  <a:gd name="T8" fmla="*/ 3 w 5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7">
                    <a:moveTo>
                      <a:pt x="3" y="0"/>
                    </a:moveTo>
                    <a:cubicBezTo>
                      <a:pt x="4" y="9"/>
                      <a:pt x="5" y="19"/>
                      <a:pt x="0" y="27"/>
                    </a:cubicBezTo>
                    <a:cubicBezTo>
                      <a:pt x="0" y="26"/>
                      <a:pt x="0" y="26"/>
                      <a:pt x="0" y="25"/>
                    </a:cubicBezTo>
                    <a:cubicBezTo>
                      <a:pt x="2" y="17"/>
                      <a:pt x="2" y="9"/>
                      <a:pt x="2" y="0"/>
                    </a:cubicBezTo>
                    <a:cubicBezTo>
                      <a:pt x="2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531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4" name="Freeform 687">
                <a:extLst>
                  <a:ext uri="{FF2B5EF4-FFF2-40B4-BE49-F238E27FC236}">
                    <a16:creationId xmlns:a16="http://schemas.microsoft.com/office/drawing/2014/main" id="{605EB060-E639-2BE5-03D6-14C52D4850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7" y="1748"/>
                <a:ext cx="17" cy="61"/>
              </a:xfrm>
              <a:custGeom>
                <a:avLst/>
                <a:gdLst>
                  <a:gd name="T0" fmla="*/ 5 w 7"/>
                  <a:gd name="T1" fmla="*/ 0 h 26"/>
                  <a:gd name="T2" fmla="*/ 4 w 7"/>
                  <a:gd name="T3" fmla="*/ 13 h 26"/>
                  <a:gd name="T4" fmla="*/ 4 w 7"/>
                  <a:gd name="T5" fmla="*/ 26 h 26"/>
                  <a:gd name="T6" fmla="*/ 1 w 7"/>
                  <a:gd name="T7" fmla="*/ 19 h 26"/>
                  <a:gd name="T8" fmla="*/ 5 w 7"/>
                  <a:gd name="T9" fmla="*/ 0 h 26"/>
                  <a:gd name="T10" fmla="*/ 5 w 7"/>
                  <a:gd name="T1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26">
                    <a:moveTo>
                      <a:pt x="5" y="0"/>
                    </a:moveTo>
                    <a:cubicBezTo>
                      <a:pt x="7" y="4"/>
                      <a:pt x="6" y="8"/>
                      <a:pt x="4" y="13"/>
                    </a:cubicBezTo>
                    <a:cubicBezTo>
                      <a:pt x="3" y="17"/>
                      <a:pt x="1" y="21"/>
                      <a:pt x="4" y="26"/>
                    </a:cubicBezTo>
                    <a:cubicBezTo>
                      <a:pt x="1" y="24"/>
                      <a:pt x="0" y="22"/>
                      <a:pt x="1" y="19"/>
                    </a:cubicBezTo>
                    <a:cubicBezTo>
                      <a:pt x="3" y="13"/>
                      <a:pt x="4" y="6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431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5" name="Freeform 688">
                <a:extLst>
                  <a:ext uri="{FF2B5EF4-FFF2-40B4-BE49-F238E27FC236}">
                    <a16:creationId xmlns:a16="http://schemas.microsoft.com/office/drawing/2014/main" id="{53816500-B73A-2C2E-4A32-8DA2C83B5C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7" y="1691"/>
                <a:ext cx="22" cy="66"/>
              </a:xfrm>
              <a:custGeom>
                <a:avLst/>
                <a:gdLst>
                  <a:gd name="T0" fmla="*/ 6 w 9"/>
                  <a:gd name="T1" fmla="*/ 28 h 28"/>
                  <a:gd name="T2" fmla="*/ 2 w 9"/>
                  <a:gd name="T3" fmla="*/ 17 h 28"/>
                  <a:gd name="T4" fmla="*/ 2 w 9"/>
                  <a:gd name="T5" fmla="*/ 2 h 28"/>
                  <a:gd name="T6" fmla="*/ 4 w 9"/>
                  <a:gd name="T7" fmla="*/ 0 h 28"/>
                  <a:gd name="T8" fmla="*/ 3 w 9"/>
                  <a:gd name="T9" fmla="*/ 10 h 28"/>
                  <a:gd name="T10" fmla="*/ 6 w 9"/>
                  <a:gd name="T11" fmla="*/ 22 h 28"/>
                  <a:gd name="T12" fmla="*/ 6 w 9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8">
                    <a:moveTo>
                      <a:pt x="6" y="28"/>
                    </a:moveTo>
                    <a:cubicBezTo>
                      <a:pt x="6" y="24"/>
                      <a:pt x="4" y="21"/>
                      <a:pt x="2" y="17"/>
                    </a:cubicBezTo>
                    <a:cubicBezTo>
                      <a:pt x="0" y="12"/>
                      <a:pt x="1" y="7"/>
                      <a:pt x="2" y="2"/>
                    </a:cubicBezTo>
                    <a:cubicBezTo>
                      <a:pt x="2" y="1"/>
                      <a:pt x="2" y="0"/>
                      <a:pt x="4" y="0"/>
                    </a:cubicBezTo>
                    <a:cubicBezTo>
                      <a:pt x="3" y="4"/>
                      <a:pt x="2" y="7"/>
                      <a:pt x="3" y="10"/>
                    </a:cubicBezTo>
                    <a:cubicBezTo>
                      <a:pt x="2" y="14"/>
                      <a:pt x="4" y="18"/>
                      <a:pt x="6" y="22"/>
                    </a:cubicBezTo>
                    <a:cubicBezTo>
                      <a:pt x="6" y="24"/>
                      <a:pt x="9" y="26"/>
                      <a:pt x="6" y="28"/>
                    </a:cubicBezTo>
                    <a:close/>
                  </a:path>
                </a:pathLst>
              </a:custGeom>
              <a:solidFill>
                <a:srgbClr val="4017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6" name="Freeform 689">
                <a:extLst>
                  <a:ext uri="{FF2B5EF4-FFF2-40B4-BE49-F238E27FC236}">
                    <a16:creationId xmlns:a16="http://schemas.microsoft.com/office/drawing/2014/main" id="{8E075EF9-91F3-371F-CD1E-DF914FB6AD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5" y="1714"/>
                <a:ext cx="10" cy="60"/>
              </a:xfrm>
              <a:custGeom>
                <a:avLst/>
                <a:gdLst>
                  <a:gd name="T0" fmla="*/ 1 w 4"/>
                  <a:gd name="T1" fmla="*/ 22 h 25"/>
                  <a:gd name="T2" fmla="*/ 1 w 4"/>
                  <a:gd name="T3" fmla="*/ 15 h 25"/>
                  <a:gd name="T4" fmla="*/ 2 w 4"/>
                  <a:gd name="T5" fmla="*/ 7 h 25"/>
                  <a:gd name="T6" fmla="*/ 4 w 4"/>
                  <a:gd name="T7" fmla="*/ 0 h 25"/>
                  <a:gd name="T8" fmla="*/ 2 w 4"/>
                  <a:gd name="T9" fmla="*/ 25 h 25"/>
                  <a:gd name="T10" fmla="*/ 1 w 4"/>
                  <a:gd name="T11" fmla="*/ 2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5">
                    <a:moveTo>
                      <a:pt x="1" y="22"/>
                    </a:moveTo>
                    <a:cubicBezTo>
                      <a:pt x="2" y="20"/>
                      <a:pt x="1" y="17"/>
                      <a:pt x="1" y="15"/>
                    </a:cubicBezTo>
                    <a:cubicBezTo>
                      <a:pt x="3" y="13"/>
                      <a:pt x="2" y="10"/>
                      <a:pt x="2" y="7"/>
                    </a:cubicBezTo>
                    <a:cubicBezTo>
                      <a:pt x="2" y="5"/>
                      <a:pt x="2" y="3"/>
                      <a:pt x="4" y="0"/>
                    </a:cubicBezTo>
                    <a:cubicBezTo>
                      <a:pt x="4" y="9"/>
                      <a:pt x="4" y="17"/>
                      <a:pt x="2" y="25"/>
                    </a:cubicBezTo>
                    <a:cubicBezTo>
                      <a:pt x="0" y="24"/>
                      <a:pt x="1" y="23"/>
                      <a:pt x="1" y="22"/>
                    </a:cubicBezTo>
                    <a:close/>
                  </a:path>
                </a:pathLst>
              </a:custGeom>
              <a:solidFill>
                <a:srgbClr val="4414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7" name="Freeform 690">
                <a:extLst>
                  <a:ext uri="{FF2B5EF4-FFF2-40B4-BE49-F238E27FC236}">
                    <a16:creationId xmlns:a16="http://schemas.microsoft.com/office/drawing/2014/main" id="{6320E1FF-EC9D-A24C-09F0-7B85ACED5B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1" y="1736"/>
                <a:ext cx="15" cy="54"/>
              </a:xfrm>
              <a:custGeom>
                <a:avLst/>
                <a:gdLst>
                  <a:gd name="T0" fmla="*/ 4 w 6"/>
                  <a:gd name="T1" fmla="*/ 0 h 23"/>
                  <a:gd name="T2" fmla="*/ 3 w 6"/>
                  <a:gd name="T3" fmla="*/ 16 h 23"/>
                  <a:gd name="T4" fmla="*/ 0 w 6"/>
                  <a:gd name="T5" fmla="*/ 23 h 23"/>
                  <a:gd name="T6" fmla="*/ 4 w 6"/>
                  <a:gd name="T7" fmla="*/ 0 h 23"/>
                  <a:gd name="T8" fmla="*/ 4 w 6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3">
                    <a:moveTo>
                      <a:pt x="4" y="0"/>
                    </a:moveTo>
                    <a:cubicBezTo>
                      <a:pt x="6" y="5"/>
                      <a:pt x="5" y="11"/>
                      <a:pt x="3" y="16"/>
                    </a:cubicBezTo>
                    <a:cubicBezTo>
                      <a:pt x="2" y="18"/>
                      <a:pt x="1" y="21"/>
                      <a:pt x="0" y="23"/>
                    </a:cubicBezTo>
                    <a:cubicBezTo>
                      <a:pt x="2" y="15"/>
                      <a:pt x="3" y="8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461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8" name="Freeform 691">
                <a:extLst>
                  <a:ext uri="{FF2B5EF4-FFF2-40B4-BE49-F238E27FC236}">
                    <a16:creationId xmlns:a16="http://schemas.microsoft.com/office/drawing/2014/main" id="{A64A1A4D-5645-DA85-6C4E-93959F9329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5" y="1764"/>
                <a:ext cx="17" cy="50"/>
              </a:xfrm>
              <a:custGeom>
                <a:avLst/>
                <a:gdLst>
                  <a:gd name="T0" fmla="*/ 3 w 7"/>
                  <a:gd name="T1" fmla="*/ 0 h 21"/>
                  <a:gd name="T2" fmla="*/ 4 w 7"/>
                  <a:gd name="T3" fmla="*/ 11 h 21"/>
                  <a:gd name="T4" fmla="*/ 7 w 7"/>
                  <a:gd name="T5" fmla="*/ 21 h 21"/>
                  <a:gd name="T6" fmla="*/ 3 w 7"/>
                  <a:gd name="T7" fmla="*/ 0 h 21"/>
                  <a:gd name="T8" fmla="*/ 3 w 7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1">
                    <a:moveTo>
                      <a:pt x="3" y="0"/>
                    </a:moveTo>
                    <a:cubicBezTo>
                      <a:pt x="5" y="4"/>
                      <a:pt x="4" y="7"/>
                      <a:pt x="4" y="11"/>
                    </a:cubicBezTo>
                    <a:cubicBezTo>
                      <a:pt x="4" y="15"/>
                      <a:pt x="3" y="19"/>
                      <a:pt x="7" y="21"/>
                    </a:cubicBezTo>
                    <a:cubicBezTo>
                      <a:pt x="2" y="20"/>
                      <a:pt x="0" y="9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471C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9" name="Freeform 692">
                <a:extLst>
                  <a:ext uri="{FF2B5EF4-FFF2-40B4-BE49-F238E27FC236}">
                    <a16:creationId xmlns:a16="http://schemas.microsoft.com/office/drawing/2014/main" id="{0A31266F-075A-76EF-B6C3-6EE37124DF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3" y="1766"/>
                <a:ext cx="24" cy="41"/>
              </a:xfrm>
              <a:custGeom>
                <a:avLst/>
                <a:gdLst>
                  <a:gd name="T0" fmla="*/ 7 w 10"/>
                  <a:gd name="T1" fmla="*/ 6 h 17"/>
                  <a:gd name="T2" fmla="*/ 10 w 10"/>
                  <a:gd name="T3" fmla="*/ 0 h 17"/>
                  <a:gd name="T4" fmla="*/ 0 w 10"/>
                  <a:gd name="T5" fmla="*/ 17 h 17"/>
                  <a:gd name="T6" fmla="*/ 7 w 10"/>
                  <a:gd name="T7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7">
                    <a:moveTo>
                      <a:pt x="7" y="6"/>
                    </a:moveTo>
                    <a:cubicBezTo>
                      <a:pt x="9" y="4"/>
                      <a:pt x="8" y="1"/>
                      <a:pt x="10" y="0"/>
                    </a:cubicBezTo>
                    <a:cubicBezTo>
                      <a:pt x="10" y="8"/>
                      <a:pt x="5" y="13"/>
                      <a:pt x="0" y="17"/>
                    </a:cubicBezTo>
                    <a:cubicBezTo>
                      <a:pt x="2" y="13"/>
                      <a:pt x="6" y="10"/>
                      <a:pt x="7" y="6"/>
                    </a:cubicBezTo>
                    <a:close/>
                  </a:path>
                </a:pathLst>
              </a:custGeom>
              <a:solidFill>
                <a:srgbClr val="4214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0" name="Freeform 693">
                <a:extLst>
                  <a:ext uri="{FF2B5EF4-FFF2-40B4-BE49-F238E27FC236}">
                    <a16:creationId xmlns:a16="http://schemas.microsoft.com/office/drawing/2014/main" id="{DDAD36F6-2C09-EE2C-BE16-593B7A848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2" y="1804"/>
                <a:ext cx="24" cy="12"/>
              </a:xfrm>
              <a:custGeom>
                <a:avLst/>
                <a:gdLst>
                  <a:gd name="T0" fmla="*/ 0 w 10"/>
                  <a:gd name="T1" fmla="*/ 0 h 5"/>
                  <a:gd name="T2" fmla="*/ 10 w 10"/>
                  <a:gd name="T3" fmla="*/ 3 h 5"/>
                  <a:gd name="T4" fmla="*/ 0 w 10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5">
                    <a:moveTo>
                      <a:pt x="0" y="0"/>
                    </a:moveTo>
                    <a:cubicBezTo>
                      <a:pt x="3" y="2"/>
                      <a:pt x="6" y="3"/>
                      <a:pt x="10" y="3"/>
                    </a:cubicBezTo>
                    <a:cubicBezTo>
                      <a:pt x="3" y="5"/>
                      <a:pt x="1" y="4"/>
                      <a:pt x="0" y="0"/>
                    </a:cubicBezTo>
                    <a:close/>
                  </a:path>
                </a:pathLst>
              </a:custGeom>
              <a:solidFill>
                <a:srgbClr val="4417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1" name="Freeform 694">
                <a:extLst>
                  <a:ext uri="{FF2B5EF4-FFF2-40B4-BE49-F238E27FC236}">
                    <a16:creationId xmlns:a16="http://schemas.microsoft.com/office/drawing/2014/main" id="{67F0BE66-309F-C3E0-A92F-0EB052F91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7" y="1368"/>
                <a:ext cx="275" cy="237"/>
              </a:xfrm>
              <a:custGeom>
                <a:avLst/>
                <a:gdLst>
                  <a:gd name="T0" fmla="*/ 4 w 116"/>
                  <a:gd name="T1" fmla="*/ 100 h 100"/>
                  <a:gd name="T2" fmla="*/ 2 w 116"/>
                  <a:gd name="T3" fmla="*/ 69 h 100"/>
                  <a:gd name="T4" fmla="*/ 15 w 116"/>
                  <a:gd name="T5" fmla="*/ 52 h 100"/>
                  <a:gd name="T6" fmla="*/ 29 w 116"/>
                  <a:gd name="T7" fmla="*/ 42 h 100"/>
                  <a:gd name="T8" fmla="*/ 66 w 116"/>
                  <a:gd name="T9" fmla="*/ 16 h 100"/>
                  <a:gd name="T10" fmla="*/ 96 w 116"/>
                  <a:gd name="T11" fmla="*/ 3 h 100"/>
                  <a:gd name="T12" fmla="*/ 115 w 116"/>
                  <a:gd name="T13" fmla="*/ 1 h 100"/>
                  <a:gd name="T14" fmla="*/ 113 w 116"/>
                  <a:gd name="T15" fmla="*/ 3 h 100"/>
                  <a:gd name="T16" fmla="*/ 107 w 116"/>
                  <a:gd name="T17" fmla="*/ 6 h 100"/>
                  <a:gd name="T18" fmla="*/ 77 w 116"/>
                  <a:gd name="T19" fmla="*/ 16 h 100"/>
                  <a:gd name="T20" fmla="*/ 71 w 116"/>
                  <a:gd name="T21" fmla="*/ 19 h 100"/>
                  <a:gd name="T22" fmla="*/ 63 w 116"/>
                  <a:gd name="T23" fmla="*/ 22 h 100"/>
                  <a:gd name="T24" fmla="*/ 54 w 116"/>
                  <a:gd name="T25" fmla="*/ 26 h 100"/>
                  <a:gd name="T26" fmla="*/ 50 w 116"/>
                  <a:gd name="T27" fmla="*/ 29 h 100"/>
                  <a:gd name="T28" fmla="*/ 36 w 116"/>
                  <a:gd name="T29" fmla="*/ 41 h 100"/>
                  <a:gd name="T30" fmla="*/ 50 w 116"/>
                  <a:gd name="T31" fmla="*/ 29 h 100"/>
                  <a:gd name="T32" fmla="*/ 60 w 116"/>
                  <a:gd name="T33" fmla="*/ 23 h 100"/>
                  <a:gd name="T34" fmla="*/ 63 w 116"/>
                  <a:gd name="T35" fmla="*/ 23 h 100"/>
                  <a:gd name="T36" fmla="*/ 62 w 116"/>
                  <a:gd name="T37" fmla="*/ 26 h 100"/>
                  <a:gd name="T38" fmla="*/ 31 w 116"/>
                  <a:gd name="T39" fmla="*/ 50 h 100"/>
                  <a:gd name="T40" fmla="*/ 27 w 116"/>
                  <a:gd name="T41" fmla="*/ 51 h 100"/>
                  <a:gd name="T42" fmla="*/ 21 w 116"/>
                  <a:gd name="T43" fmla="*/ 56 h 100"/>
                  <a:gd name="T44" fmla="*/ 13 w 116"/>
                  <a:gd name="T45" fmla="*/ 67 h 100"/>
                  <a:gd name="T46" fmla="*/ 11 w 116"/>
                  <a:gd name="T47" fmla="*/ 67 h 100"/>
                  <a:gd name="T48" fmla="*/ 13 w 116"/>
                  <a:gd name="T49" fmla="*/ 60 h 100"/>
                  <a:gd name="T50" fmla="*/ 5 w 116"/>
                  <a:gd name="T51" fmla="*/ 70 h 100"/>
                  <a:gd name="T52" fmla="*/ 9 w 116"/>
                  <a:gd name="T53" fmla="*/ 63 h 100"/>
                  <a:gd name="T54" fmla="*/ 11 w 116"/>
                  <a:gd name="T55" fmla="*/ 62 h 100"/>
                  <a:gd name="T56" fmla="*/ 11 w 116"/>
                  <a:gd name="T57" fmla="*/ 64 h 100"/>
                  <a:gd name="T58" fmla="*/ 5 w 116"/>
                  <a:gd name="T59" fmla="*/ 100 h 100"/>
                  <a:gd name="T60" fmla="*/ 5 w 116"/>
                  <a:gd name="T61" fmla="*/ 100 h 100"/>
                  <a:gd name="T62" fmla="*/ 4 w 116"/>
                  <a:gd name="T63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6" h="100">
                    <a:moveTo>
                      <a:pt x="4" y="100"/>
                    </a:moveTo>
                    <a:cubicBezTo>
                      <a:pt x="1" y="90"/>
                      <a:pt x="0" y="79"/>
                      <a:pt x="2" y="69"/>
                    </a:cubicBezTo>
                    <a:cubicBezTo>
                      <a:pt x="4" y="61"/>
                      <a:pt x="9" y="56"/>
                      <a:pt x="15" y="52"/>
                    </a:cubicBezTo>
                    <a:cubicBezTo>
                      <a:pt x="20" y="49"/>
                      <a:pt x="25" y="46"/>
                      <a:pt x="29" y="42"/>
                    </a:cubicBezTo>
                    <a:cubicBezTo>
                      <a:pt x="39" y="31"/>
                      <a:pt x="53" y="24"/>
                      <a:pt x="66" y="16"/>
                    </a:cubicBezTo>
                    <a:cubicBezTo>
                      <a:pt x="76" y="11"/>
                      <a:pt x="86" y="8"/>
                      <a:pt x="96" y="3"/>
                    </a:cubicBezTo>
                    <a:cubicBezTo>
                      <a:pt x="102" y="0"/>
                      <a:pt x="109" y="1"/>
                      <a:pt x="115" y="1"/>
                    </a:cubicBezTo>
                    <a:cubicBezTo>
                      <a:pt x="116" y="3"/>
                      <a:pt x="113" y="2"/>
                      <a:pt x="113" y="3"/>
                    </a:cubicBezTo>
                    <a:cubicBezTo>
                      <a:pt x="111" y="5"/>
                      <a:pt x="109" y="5"/>
                      <a:pt x="107" y="6"/>
                    </a:cubicBezTo>
                    <a:cubicBezTo>
                      <a:pt x="97" y="8"/>
                      <a:pt x="87" y="11"/>
                      <a:pt x="77" y="16"/>
                    </a:cubicBezTo>
                    <a:cubicBezTo>
                      <a:pt x="75" y="17"/>
                      <a:pt x="73" y="18"/>
                      <a:pt x="71" y="19"/>
                    </a:cubicBezTo>
                    <a:cubicBezTo>
                      <a:pt x="68" y="21"/>
                      <a:pt x="66" y="22"/>
                      <a:pt x="63" y="22"/>
                    </a:cubicBezTo>
                    <a:cubicBezTo>
                      <a:pt x="59" y="22"/>
                      <a:pt x="57" y="25"/>
                      <a:pt x="54" y="26"/>
                    </a:cubicBezTo>
                    <a:cubicBezTo>
                      <a:pt x="53" y="27"/>
                      <a:pt x="52" y="29"/>
                      <a:pt x="50" y="29"/>
                    </a:cubicBezTo>
                    <a:cubicBezTo>
                      <a:pt x="46" y="33"/>
                      <a:pt x="41" y="38"/>
                      <a:pt x="36" y="41"/>
                    </a:cubicBezTo>
                    <a:cubicBezTo>
                      <a:pt x="41" y="38"/>
                      <a:pt x="46" y="33"/>
                      <a:pt x="50" y="29"/>
                    </a:cubicBezTo>
                    <a:cubicBezTo>
                      <a:pt x="54" y="27"/>
                      <a:pt x="57" y="25"/>
                      <a:pt x="60" y="23"/>
                    </a:cubicBezTo>
                    <a:cubicBezTo>
                      <a:pt x="61" y="22"/>
                      <a:pt x="62" y="22"/>
                      <a:pt x="63" y="23"/>
                    </a:cubicBezTo>
                    <a:cubicBezTo>
                      <a:pt x="64" y="24"/>
                      <a:pt x="63" y="25"/>
                      <a:pt x="62" y="26"/>
                    </a:cubicBezTo>
                    <a:cubicBezTo>
                      <a:pt x="53" y="35"/>
                      <a:pt x="43" y="43"/>
                      <a:pt x="31" y="50"/>
                    </a:cubicBezTo>
                    <a:cubicBezTo>
                      <a:pt x="30" y="50"/>
                      <a:pt x="29" y="50"/>
                      <a:pt x="27" y="51"/>
                    </a:cubicBezTo>
                    <a:cubicBezTo>
                      <a:pt x="25" y="52"/>
                      <a:pt x="23" y="53"/>
                      <a:pt x="21" y="56"/>
                    </a:cubicBezTo>
                    <a:cubicBezTo>
                      <a:pt x="20" y="61"/>
                      <a:pt x="18" y="65"/>
                      <a:pt x="13" y="67"/>
                    </a:cubicBezTo>
                    <a:cubicBezTo>
                      <a:pt x="12" y="66"/>
                      <a:pt x="12" y="67"/>
                      <a:pt x="11" y="67"/>
                    </a:cubicBezTo>
                    <a:cubicBezTo>
                      <a:pt x="10" y="64"/>
                      <a:pt x="13" y="62"/>
                      <a:pt x="13" y="60"/>
                    </a:cubicBezTo>
                    <a:cubicBezTo>
                      <a:pt x="9" y="62"/>
                      <a:pt x="7" y="64"/>
                      <a:pt x="5" y="70"/>
                    </a:cubicBezTo>
                    <a:cubicBezTo>
                      <a:pt x="6" y="67"/>
                      <a:pt x="7" y="65"/>
                      <a:pt x="9" y="63"/>
                    </a:cubicBezTo>
                    <a:cubicBezTo>
                      <a:pt x="10" y="62"/>
                      <a:pt x="10" y="62"/>
                      <a:pt x="11" y="62"/>
                    </a:cubicBezTo>
                    <a:cubicBezTo>
                      <a:pt x="12" y="63"/>
                      <a:pt x="12" y="63"/>
                      <a:pt x="11" y="64"/>
                    </a:cubicBezTo>
                    <a:cubicBezTo>
                      <a:pt x="4" y="75"/>
                      <a:pt x="4" y="87"/>
                      <a:pt x="5" y="100"/>
                    </a:cubicBezTo>
                    <a:cubicBezTo>
                      <a:pt x="5" y="100"/>
                      <a:pt x="5" y="100"/>
                      <a:pt x="5" y="100"/>
                    </a:cubicBezTo>
                    <a:cubicBezTo>
                      <a:pt x="4" y="100"/>
                      <a:pt x="4" y="100"/>
                      <a:pt x="4" y="100"/>
                    </a:cubicBezTo>
                    <a:close/>
                  </a:path>
                </a:pathLst>
              </a:custGeom>
              <a:solidFill>
                <a:srgbClr val="9958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2" name="Freeform 695">
                <a:extLst>
                  <a:ext uri="{FF2B5EF4-FFF2-40B4-BE49-F238E27FC236}">
                    <a16:creationId xmlns:a16="http://schemas.microsoft.com/office/drawing/2014/main" id="{3E7DE1B0-616E-0242-24B6-E29B80E57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7" y="1361"/>
                <a:ext cx="99" cy="45"/>
              </a:xfrm>
              <a:custGeom>
                <a:avLst/>
                <a:gdLst>
                  <a:gd name="T0" fmla="*/ 6 w 42"/>
                  <a:gd name="T1" fmla="*/ 12 h 19"/>
                  <a:gd name="T2" fmla="*/ 42 w 42"/>
                  <a:gd name="T3" fmla="*/ 0 h 19"/>
                  <a:gd name="T4" fmla="*/ 29 w 42"/>
                  <a:gd name="T5" fmla="*/ 5 h 19"/>
                  <a:gd name="T6" fmla="*/ 36 w 42"/>
                  <a:gd name="T7" fmla="*/ 5 h 19"/>
                  <a:gd name="T8" fmla="*/ 5 w 42"/>
                  <a:gd name="T9" fmla="*/ 19 h 19"/>
                  <a:gd name="T10" fmla="*/ 6 w 42"/>
                  <a:gd name="T11" fmla="*/ 16 h 19"/>
                  <a:gd name="T12" fmla="*/ 0 w 42"/>
                  <a:gd name="T13" fmla="*/ 17 h 19"/>
                  <a:gd name="T14" fmla="*/ 20 w 42"/>
                  <a:gd name="T15" fmla="*/ 9 h 19"/>
                  <a:gd name="T16" fmla="*/ 6 w 42"/>
                  <a:gd name="T1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9">
                    <a:moveTo>
                      <a:pt x="6" y="12"/>
                    </a:moveTo>
                    <a:cubicBezTo>
                      <a:pt x="17" y="4"/>
                      <a:pt x="29" y="1"/>
                      <a:pt x="42" y="0"/>
                    </a:cubicBezTo>
                    <a:cubicBezTo>
                      <a:pt x="38" y="3"/>
                      <a:pt x="33" y="2"/>
                      <a:pt x="29" y="5"/>
                    </a:cubicBezTo>
                    <a:cubicBezTo>
                      <a:pt x="31" y="6"/>
                      <a:pt x="33" y="5"/>
                      <a:pt x="36" y="5"/>
                    </a:cubicBezTo>
                    <a:cubicBezTo>
                      <a:pt x="25" y="10"/>
                      <a:pt x="15" y="13"/>
                      <a:pt x="5" y="19"/>
                    </a:cubicBezTo>
                    <a:cubicBezTo>
                      <a:pt x="4" y="17"/>
                      <a:pt x="6" y="17"/>
                      <a:pt x="6" y="16"/>
                    </a:cubicBezTo>
                    <a:cubicBezTo>
                      <a:pt x="4" y="15"/>
                      <a:pt x="2" y="18"/>
                      <a:pt x="0" y="17"/>
                    </a:cubicBezTo>
                    <a:cubicBezTo>
                      <a:pt x="6" y="12"/>
                      <a:pt x="13" y="12"/>
                      <a:pt x="20" y="9"/>
                    </a:cubicBezTo>
                    <a:cubicBezTo>
                      <a:pt x="15" y="8"/>
                      <a:pt x="10" y="11"/>
                      <a:pt x="6" y="12"/>
                    </a:cubicBezTo>
                    <a:close/>
                  </a:path>
                </a:pathLst>
              </a:custGeom>
              <a:solidFill>
                <a:srgbClr val="9453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3" name="Freeform 696">
                <a:extLst>
                  <a:ext uri="{FF2B5EF4-FFF2-40B4-BE49-F238E27FC236}">
                    <a16:creationId xmlns:a16="http://schemas.microsoft.com/office/drawing/2014/main" id="{2869E10A-9CCC-D072-0096-A40B7132D1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2" y="1373"/>
                <a:ext cx="88" cy="50"/>
              </a:xfrm>
              <a:custGeom>
                <a:avLst/>
                <a:gdLst>
                  <a:gd name="T0" fmla="*/ 0 w 37"/>
                  <a:gd name="T1" fmla="*/ 20 h 21"/>
                  <a:gd name="T2" fmla="*/ 37 w 37"/>
                  <a:gd name="T3" fmla="*/ 0 h 21"/>
                  <a:gd name="T4" fmla="*/ 14 w 37"/>
                  <a:gd name="T5" fmla="*/ 13 h 21"/>
                  <a:gd name="T6" fmla="*/ 4 w 37"/>
                  <a:gd name="T7" fmla="*/ 19 h 21"/>
                  <a:gd name="T8" fmla="*/ 0 w 37"/>
                  <a:gd name="T9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1">
                    <a:moveTo>
                      <a:pt x="0" y="20"/>
                    </a:moveTo>
                    <a:cubicBezTo>
                      <a:pt x="11" y="10"/>
                      <a:pt x="23" y="4"/>
                      <a:pt x="37" y="0"/>
                    </a:cubicBezTo>
                    <a:cubicBezTo>
                      <a:pt x="29" y="4"/>
                      <a:pt x="21" y="8"/>
                      <a:pt x="14" y="13"/>
                    </a:cubicBezTo>
                    <a:cubicBezTo>
                      <a:pt x="11" y="15"/>
                      <a:pt x="7" y="17"/>
                      <a:pt x="4" y="19"/>
                    </a:cubicBezTo>
                    <a:cubicBezTo>
                      <a:pt x="3" y="20"/>
                      <a:pt x="2" y="21"/>
                      <a:pt x="0" y="20"/>
                    </a:cubicBezTo>
                    <a:close/>
                  </a:path>
                </a:pathLst>
              </a:custGeom>
              <a:solidFill>
                <a:srgbClr val="753E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4" name="Freeform 697">
                <a:extLst>
                  <a:ext uri="{FF2B5EF4-FFF2-40B4-BE49-F238E27FC236}">
                    <a16:creationId xmlns:a16="http://schemas.microsoft.com/office/drawing/2014/main" id="{50C942B2-7CE0-9397-20C6-35B9EC40B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1347"/>
                <a:ext cx="71" cy="12"/>
              </a:xfrm>
              <a:custGeom>
                <a:avLst/>
                <a:gdLst>
                  <a:gd name="T0" fmla="*/ 0 w 30"/>
                  <a:gd name="T1" fmla="*/ 5 h 5"/>
                  <a:gd name="T2" fmla="*/ 30 w 30"/>
                  <a:gd name="T3" fmla="*/ 2 h 5"/>
                  <a:gd name="T4" fmla="*/ 0 w 30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5">
                    <a:moveTo>
                      <a:pt x="0" y="5"/>
                    </a:moveTo>
                    <a:cubicBezTo>
                      <a:pt x="10" y="2"/>
                      <a:pt x="20" y="0"/>
                      <a:pt x="30" y="2"/>
                    </a:cubicBezTo>
                    <a:cubicBezTo>
                      <a:pt x="20" y="3"/>
                      <a:pt x="10" y="3"/>
                      <a:pt x="0" y="5"/>
                    </a:cubicBezTo>
                    <a:close/>
                  </a:path>
                </a:pathLst>
              </a:custGeom>
              <a:solidFill>
                <a:srgbClr val="7A40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5" name="Freeform 698">
                <a:extLst>
                  <a:ext uri="{FF2B5EF4-FFF2-40B4-BE49-F238E27FC236}">
                    <a16:creationId xmlns:a16="http://schemas.microsoft.com/office/drawing/2014/main" id="{55E47C93-243C-898E-9C39-9BB4A4BCF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1468"/>
                <a:ext cx="36" cy="24"/>
              </a:xfrm>
              <a:custGeom>
                <a:avLst/>
                <a:gdLst>
                  <a:gd name="T0" fmla="*/ 15 w 15"/>
                  <a:gd name="T1" fmla="*/ 0 h 10"/>
                  <a:gd name="T2" fmla="*/ 1 w 15"/>
                  <a:gd name="T3" fmla="*/ 10 h 10"/>
                  <a:gd name="T4" fmla="*/ 0 w 15"/>
                  <a:gd name="T5" fmla="*/ 10 h 10"/>
                  <a:gd name="T6" fmla="*/ 14 w 15"/>
                  <a:gd name="T7" fmla="*/ 0 h 10"/>
                  <a:gd name="T8" fmla="*/ 15 w 15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0">
                    <a:moveTo>
                      <a:pt x="15" y="0"/>
                    </a:moveTo>
                    <a:cubicBezTo>
                      <a:pt x="11" y="5"/>
                      <a:pt x="7" y="8"/>
                      <a:pt x="1" y="10"/>
                    </a:cubicBezTo>
                    <a:cubicBezTo>
                      <a:pt x="1" y="10"/>
                      <a:pt x="0" y="10"/>
                      <a:pt x="0" y="10"/>
                    </a:cubicBezTo>
                    <a:cubicBezTo>
                      <a:pt x="5" y="7"/>
                      <a:pt x="10" y="4"/>
                      <a:pt x="14" y="0"/>
                    </a:cubicBezTo>
                    <a:cubicBezTo>
                      <a:pt x="14" y="0"/>
                      <a:pt x="14" y="0"/>
                      <a:pt x="15" y="0"/>
                    </a:cubicBezTo>
                    <a:close/>
                  </a:path>
                </a:pathLst>
              </a:custGeom>
              <a:solidFill>
                <a:srgbClr val="4214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6" name="Freeform 699">
                <a:extLst>
                  <a:ext uri="{FF2B5EF4-FFF2-40B4-BE49-F238E27FC236}">
                    <a16:creationId xmlns:a16="http://schemas.microsoft.com/office/drawing/2014/main" id="{CFA1D1AE-A242-FDDF-E588-01BF6DF806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8" y="1373"/>
                <a:ext cx="301" cy="116"/>
              </a:xfrm>
              <a:custGeom>
                <a:avLst/>
                <a:gdLst>
                  <a:gd name="T0" fmla="*/ 83 w 127"/>
                  <a:gd name="T1" fmla="*/ 35 h 49"/>
                  <a:gd name="T2" fmla="*/ 67 w 127"/>
                  <a:gd name="T3" fmla="*/ 31 h 49"/>
                  <a:gd name="T4" fmla="*/ 80 w 127"/>
                  <a:gd name="T5" fmla="*/ 21 h 49"/>
                  <a:gd name="T6" fmla="*/ 64 w 127"/>
                  <a:gd name="T7" fmla="*/ 30 h 49"/>
                  <a:gd name="T8" fmla="*/ 71 w 127"/>
                  <a:gd name="T9" fmla="*/ 22 h 49"/>
                  <a:gd name="T10" fmla="*/ 89 w 127"/>
                  <a:gd name="T11" fmla="*/ 22 h 49"/>
                  <a:gd name="T12" fmla="*/ 70 w 127"/>
                  <a:gd name="T13" fmla="*/ 19 h 49"/>
                  <a:gd name="T14" fmla="*/ 60 w 127"/>
                  <a:gd name="T15" fmla="*/ 28 h 49"/>
                  <a:gd name="T16" fmla="*/ 44 w 127"/>
                  <a:gd name="T17" fmla="*/ 47 h 49"/>
                  <a:gd name="T18" fmla="*/ 47 w 127"/>
                  <a:gd name="T19" fmla="*/ 42 h 49"/>
                  <a:gd name="T20" fmla="*/ 50 w 127"/>
                  <a:gd name="T21" fmla="*/ 23 h 49"/>
                  <a:gd name="T22" fmla="*/ 32 w 127"/>
                  <a:gd name="T23" fmla="*/ 24 h 49"/>
                  <a:gd name="T24" fmla="*/ 25 w 127"/>
                  <a:gd name="T25" fmla="*/ 28 h 49"/>
                  <a:gd name="T26" fmla="*/ 9 w 127"/>
                  <a:gd name="T27" fmla="*/ 39 h 49"/>
                  <a:gd name="T28" fmla="*/ 1 w 127"/>
                  <a:gd name="T29" fmla="*/ 45 h 49"/>
                  <a:gd name="T30" fmla="*/ 1 w 127"/>
                  <a:gd name="T31" fmla="*/ 42 h 49"/>
                  <a:gd name="T32" fmla="*/ 8 w 127"/>
                  <a:gd name="T33" fmla="*/ 35 h 49"/>
                  <a:gd name="T34" fmla="*/ 8 w 127"/>
                  <a:gd name="T35" fmla="*/ 30 h 49"/>
                  <a:gd name="T36" fmla="*/ 44 w 127"/>
                  <a:gd name="T37" fmla="*/ 11 h 49"/>
                  <a:gd name="T38" fmla="*/ 65 w 127"/>
                  <a:gd name="T39" fmla="*/ 6 h 49"/>
                  <a:gd name="T40" fmla="*/ 51 w 127"/>
                  <a:gd name="T41" fmla="*/ 16 h 49"/>
                  <a:gd name="T42" fmla="*/ 40 w 127"/>
                  <a:gd name="T43" fmla="*/ 16 h 49"/>
                  <a:gd name="T44" fmla="*/ 64 w 127"/>
                  <a:gd name="T45" fmla="*/ 9 h 49"/>
                  <a:gd name="T46" fmla="*/ 79 w 127"/>
                  <a:gd name="T47" fmla="*/ 1 h 49"/>
                  <a:gd name="T48" fmla="*/ 90 w 127"/>
                  <a:gd name="T49" fmla="*/ 5 h 49"/>
                  <a:gd name="T50" fmla="*/ 88 w 127"/>
                  <a:gd name="T51" fmla="*/ 8 h 49"/>
                  <a:gd name="T52" fmla="*/ 93 w 127"/>
                  <a:gd name="T53" fmla="*/ 9 h 49"/>
                  <a:gd name="T54" fmla="*/ 101 w 127"/>
                  <a:gd name="T55" fmla="*/ 34 h 49"/>
                  <a:gd name="T56" fmla="*/ 106 w 127"/>
                  <a:gd name="T57" fmla="*/ 40 h 49"/>
                  <a:gd name="T58" fmla="*/ 106 w 127"/>
                  <a:gd name="T59" fmla="*/ 38 h 49"/>
                  <a:gd name="T60" fmla="*/ 98 w 127"/>
                  <a:gd name="T61" fmla="*/ 11 h 49"/>
                  <a:gd name="T62" fmla="*/ 103 w 127"/>
                  <a:gd name="T63" fmla="*/ 9 h 49"/>
                  <a:gd name="T64" fmla="*/ 104 w 127"/>
                  <a:gd name="T65" fmla="*/ 11 h 49"/>
                  <a:gd name="T66" fmla="*/ 110 w 127"/>
                  <a:gd name="T67" fmla="*/ 10 h 49"/>
                  <a:gd name="T68" fmla="*/ 119 w 127"/>
                  <a:gd name="T69" fmla="*/ 16 h 49"/>
                  <a:gd name="T70" fmla="*/ 122 w 127"/>
                  <a:gd name="T71" fmla="*/ 31 h 49"/>
                  <a:gd name="T72" fmla="*/ 119 w 127"/>
                  <a:gd name="T73" fmla="*/ 36 h 49"/>
                  <a:gd name="T74" fmla="*/ 103 w 127"/>
                  <a:gd name="T75" fmla="*/ 47 h 49"/>
                  <a:gd name="T76" fmla="*/ 95 w 127"/>
                  <a:gd name="T77" fmla="*/ 28 h 49"/>
                  <a:gd name="T78" fmla="*/ 88 w 127"/>
                  <a:gd name="T79" fmla="*/ 13 h 49"/>
                  <a:gd name="T80" fmla="*/ 96 w 127"/>
                  <a:gd name="T81" fmla="*/ 39 h 49"/>
                  <a:gd name="T82" fmla="*/ 103 w 127"/>
                  <a:gd name="T83" fmla="*/ 49 h 49"/>
                  <a:gd name="T84" fmla="*/ 85 w 127"/>
                  <a:gd name="T85" fmla="*/ 4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7" h="49">
                    <a:moveTo>
                      <a:pt x="84" y="43"/>
                    </a:moveTo>
                    <a:cubicBezTo>
                      <a:pt x="86" y="40"/>
                      <a:pt x="84" y="37"/>
                      <a:pt x="83" y="35"/>
                    </a:cubicBezTo>
                    <a:cubicBezTo>
                      <a:pt x="80" y="32"/>
                      <a:pt x="76" y="30"/>
                      <a:pt x="72" y="31"/>
                    </a:cubicBezTo>
                    <a:cubicBezTo>
                      <a:pt x="70" y="32"/>
                      <a:pt x="69" y="32"/>
                      <a:pt x="67" y="31"/>
                    </a:cubicBezTo>
                    <a:cubicBezTo>
                      <a:pt x="68" y="28"/>
                      <a:pt x="71" y="26"/>
                      <a:pt x="73" y="24"/>
                    </a:cubicBezTo>
                    <a:cubicBezTo>
                      <a:pt x="75" y="22"/>
                      <a:pt x="77" y="21"/>
                      <a:pt x="80" y="21"/>
                    </a:cubicBezTo>
                    <a:cubicBezTo>
                      <a:pt x="77" y="21"/>
                      <a:pt x="75" y="22"/>
                      <a:pt x="73" y="24"/>
                    </a:cubicBezTo>
                    <a:cubicBezTo>
                      <a:pt x="69" y="25"/>
                      <a:pt x="67" y="28"/>
                      <a:pt x="64" y="30"/>
                    </a:cubicBezTo>
                    <a:cubicBezTo>
                      <a:pt x="64" y="30"/>
                      <a:pt x="63" y="29"/>
                      <a:pt x="63" y="29"/>
                    </a:cubicBezTo>
                    <a:cubicBezTo>
                      <a:pt x="66" y="26"/>
                      <a:pt x="68" y="24"/>
                      <a:pt x="71" y="22"/>
                    </a:cubicBezTo>
                    <a:cubicBezTo>
                      <a:pt x="71" y="22"/>
                      <a:pt x="71" y="21"/>
                      <a:pt x="71" y="21"/>
                    </a:cubicBezTo>
                    <a:cubicBezTo>
                      <a:pt x="78" y="14"/>
                      <a:pt x="83" y="14"/>
                      <a:pt x="89" y="22"/>
                    </a:cubicBezTo>
                    <a:cubicBezTo>
                      <a:pt x="87" y="17"/>
                      <a:pt x="82" y="16"/>
                      <a:pt x="78" y="15"/>
                    </a:cubicBezTo>
                    <a:cubicBezTo>
                      <a:pt x="76" y="14"/>
                      <a:pt x="72" y="17"/>
                      <a:pt x="70" y="19"/>
                    </a:cubicBezTo>
                    <a:cubicBezTo>
                      <a:pt x="66" y="21"/>
                      <a:pt x="64" y="23"/>
                      <a:pt x="62" y="27"/>
                    </a:cubicBezTo>
                    <a:cubicBezTo>
                      <a:pt x="61" y="27"/>
                      <a:pt x="61" y="28"/>
                      <a:pt x="60" y="28"/>
                    </a:cubicBezTo>
                    <a:cubicBezTo>
                      <a:pt x="60" y="28"/>
                      <a:pt x="59" y="28"/>
                      <a:pt x="59" y="29"/>
                    </a:cubicBezTo>
                    <a:cubicBezTo>
                      <a:pt x="56" y="37"/>
                      <a:pt x="50" y="42"/>
                      <a:pt x="44" y="47"/>
                    </a:cubicBezTo>
                    <a:cubicBezTo>
                      <a:pt x="43" y="47"/>
                      <a:pt x="42" y="48"/>
                      <a:pt x="40" y="47"/>
                    </a:cubicBezTo>
                    <a:cubicBezTo>
                      <a:pt x="43" y="45"/>
                      <a:pt x="45" y="44"/>
                      <a:pt x="47" y="42"/>
                    </a:cubicBezTo>
                    <a:cubicBezTo>
                      <a:pt x="53" y="38"/>
                      <a:pt x="56" y="33"/>
                      <a:pt x="55" y="26"/>
                    </a:cubicBezTo>
                    <a:cubicBezTo>
                      <a:pt x="55" y="22"/>
                      <a:pt x="53" y="21"/>
                      <a:pt x="50" y="23"/>
                    </a:cubicBezTo>
                    <a:cubicBezTo>
                      <a:pt x="47" y="22"/>
                      <a:pt x="45" y="23"/>
                      <a:pt x="42" y="21"/>
                    </a:cubicBezTo>
                    <a:cubicBezTo>
                      <a:pt x="40" y="19"/>
                      <a:pt x="34" y="21"/>
                      <a:pt x="32" y="24"/>
                    </a:cubicBezTo>
                    <a:cubicBezTo>
                      <a:pt x="31" y="26"/>
                      <a:pt x="28" y="22"/>
                      <a:pt x="28" y="26"/>
                    </a:cubicBezTo>
                    <a:cubicBezTo>
                      <a:pt x="28" y="28"/>
                      <a:pt x="26" y="27"/>
                      <a:pt x="25" y="28"/>
                    </a:cubicBezTo>
                    <a:cubicBezTo>
                      <a:pt x="22" y="29"/>
                      <a:pt x="19" y="30"/>
                      <a:pt x="18" y="33"/>
                    </a:cubicBezTo>
                    <a:cubicBezTo>
                      <a:pt x="16" y="36"/>
                      <a:pt x="11" y="36"/>
                      <a:pt x="9" y="39"/>
                    </a:cubicBezTo>
                    <a:cubicBezTo>
                      <a:pt x="8" y="42"/>
                      <a:pt x="6" y="43"/>
                      <a:pt x="3" y="45"/>
                    </a:cubicBezTo>
                    <a:cubicBezTo>
                      <a:pt x="2" y="45"/>
                      <a:pt x="1" y="46"/>
                      <a:pt x="1" y="45"/>
                    </a:cubicBezTo>
                    <a:cubicBezTo>
                      <a:pt x="0" y="44"/>
                      <a:pt x="1" y="43"/>
                      <a:pt x="1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9" y="34"/>
                      <a:pt x="17" y="26"/>
                      <a:pt x="26" y="22"/>
                    </a:cubicBezTo>
                    <a:cubicBezTo>
                      <a:pt x="20" y="24"/>
                      <a:pt x="14" y="30"/>
                      <a:pt x="8" y="35"/>
                    </a:cubicBezTo>
                    <a:cubicBezTo>
                      <a:pt x="7" y="36"/>
                      <a:pt x="6" y="38"/>
                      <a:pt x="4" y="38"/>
                    </a:cubicBezTo>
                    <a:cubicBezTo>
                      <a:pt x="3" y="34"/>
                      <a:pt x="7" y="33"/>
                      <a:pt x="8" y="30"/>
                    </a:cubicBezTo>
                    <a:cubicBezTo>
                      <a:pt x="17" y="21"/>
                      <a:pt x="28" y="16"/>
                      <a:pt x="39" y="12"/>
                    </a:cubicBezTo>
                    <a:cubicBezTo>
                      <a:pt x="41" y="12"/>
                      <a:pt x="42" y="11"/>
                      <a:pt x="44" y="11"/>
                    </a:cubicBezTo>
                    <a:cubicBezTo>
                      <a:pt x="48" y="11"/>
                      <a:pt x="52" y="11"/>
                      <a:pt x="56" y="9"/>
                    </a:cubicBezTo>
                    <a:cubicBezTo>
                      <a:pt x="59" y="7"/>
                      <a:pt x="62" y="6"/>
                      <a:pt x="65" y="6"/>
                    </a:cubicBezTo>
                    <a:cubicBezTo>
                      <a:pt x="66" y="6"/>
                      <a:pt x="67" y="6"/>
                      <a:pt x="68" y="8"/>
                    </a:cubicBezTo>
                    <a:cubicBezTo>
                      <a:pt x="62" y="10"/>
                      <a:pt x="56" y="13"/>
                      <a:pt x="51" y="16"/>
                    </a:cubicBezTo>
                    <a:cubicBezTo>
                      <a:pt x="48" y="16"/>
                      <a:pt x="46" y="16"/>
                      <a:pt x="44" y="15"/>
                    </a:cubicBezTo>
                    <a:cubicBezTo>
                      <a:pt x="43" y="15"/>
                      <a:pt x="41" y="16"/>
                      <a:pt x="40" y="16"/>
                    </a:cubicBezTo>
                    <a:cubicBezTo>
                      <a:pt x="43" y="14"/>
                      <a:pt x="47" y="17"/>
                      <a:pt x="50" y="16"/>
                    </a:cubicBezTo>
                    <a:cubicBezTo>
                      <a:pt x="55" y="14"/>
                      <a:pt x="59" y="11"/>
                      <a:pt x="64" y="9"/>
                    </a:cubicBezTo>
                    <a:cubicBezTo>
                      <a:pt x="67" y="8"/>
                      <a:pt x="71" y="8"/>
                      <a:pt x="74" y="8"/>
                    </a:cubicBezTo>
                    <a:cubicBezTo>
                      <a:pt x="77" y="6"/>
                      <a:pt x="78" y="4"/>
                      <a:pt x="79" y="1"/>
                    </a:cubicBezTo>
                    <a:cubicBezTo>
                      <a:pt x="80" y="0"/>
                      <a:pt x="82" y="0"/>
                      <a:pt x="84" y="0"/>
                    </a:cubicBezTo>
                    <a:cubicBezTo>
                      <a:pt x="86" y="1"/>
                      <a:pt x="88" y="4"/>
                      <a:pt x="90" y="5"/>
                    </a:cubicBezTo>
                    <a:cubicBezTo>
                      <a:pt x="91" y="6"/>
                      <a:pt x="91" y="7"/>
                      <a:pt x="90" y="8"/>
                    </a:cubicBezTo>
                    <a:cubicBezTo>
                      <a:pt x="90" y="8"/>
                      <a:pt x="89" y="8"/>
                      <a:pt x="88" y="8"/>
                    </a:cubicBezTo>
                    <a:cubicBezTo>
                      <a:pt x="85" y="7"/>
                      <a:pt x="83" y="7"/>
                      <a:pt x="80" y="8"/>
                    </a:cubicBezTo>
                    <a:cubicBezTo>
                      <a:pt x="84" y="6"/>
                      <a:pt x="89" y="8"/>
                      <a:pt x="93" y="9"/>
                    </a:cubicBezTo>
                    <a:cubicBezTo>
                      <a:pt x="97" y="11"/>
                      <a:pt x="98" y="14"/>
                      <a:pt x="98" y="18"/>
                    </a:cubicBezTo>
                    <a:cubicBezTo>
                      <a:pt x="98" y="23"/>
                      <a:pt x="98" y="29"/>
                      <a:pt x="101" y="34"/>
                    </a:cubicBezTo>
                    <a:cubicBezTo>
                      <a:pt x="101" y="36"/>
                      <a:pt x="101" y="37"/>
                      <a:pt x="99" y="37"/>
                    </a:cubicBezTo>
                    <a:cubicBezTo>
                      <a:pt x="101" y="38"/>
                      <a:pt x="104" y="38"/>
                      <a:pt x="106" y="40"/>
                    </a:cubicBezTo>
                    <a:cubicBezTo>
                      <a:pt x="107" y="41"/>
                      <a:pt x="106" y="40"/>
                      <a:pt x="106" y="40"/>
                    </a:cubicBezTo>
                    <a:cubicBezTo>
                      <a:pt x="106" y="39"/>
                      <a:pt x="107" y="39"/>
                      <a:pt x="106" y="38"/>
                    </a:cubicBezTo>
                    <a:cubicBezTo>
                      <a:pt x="103" y="35"/>
                      <a:pt x="102" y="31"/>
                      <a:pt x="102" y="28"/>
                    </a:cubicBezTo>
                    <a:cubicBezTo>
                      <a:pt x="102" y="22"/>
                      <a:pt x="100" y="17"/>
                      <a:pt x="98" y="11"/>
                    </a:cubicBezTo>
                    <a:cubicBezTo>
                      <a:pt x="98" y="10"/>
                      <a:pt x="98" y="10"/>
                      <a:pt x="98" y="9"/>
                    </a:cubicBezTo>
                    <a:cubicBezTo>
                      <a:pt x="99" y="7"/>
                      <a:pt x="101" y="8"/>
                      <a:pt x="103" y="9"/>
                    </a:cubicBezTo>
                    <a:cubicBezTo>
                      <a:pt x="104" y="13"/>
                      <a:pt x="106" y="17"/>
                      <a:pt x="105" y="23"/>
                    </a:cubicBezTo>
                    <a:cubicBezTo>
                      <a:pt x="106" y="18"/>
                      <a:pt x="104" y="14"/>
                      <a:pt x="104" y="11"/>
                    </a:cubicBezTo>
                    <a:cubicBezTo>
                      <a:pt x="105" y="10"/>
                      <a:pt x="105" y="9"/>
                      <a:pt x="106" y="9"/>
                    </a:cubicBezTo>
                    <a:cubicBezTo>
                      <a:pt x="107" y="9"/>
                      <a:pt x="109" y="9"/>
                      <a:pt x="110" y="10"/>
                    </a:cubicBezTo>
                    <a:cubicBezTo>
                      <a:pt x="110" y="11"/>
                      <a:pt x="111" y="12"/>
                      <a:pt x="113" y="13"/>
                    </a:cubicBezTo>
                    <a:cubicBezTo>
                      <a:pt x="115" y="14"/>
                      <a:pt x="117" y="15"/>
                      <a:pt x="119" y="16"/>
                    </a:cubicBezTo>
                    <a:cubicBezTo>
                      <a:pt x="122" y="18"/>
                      <a:pt x="125" y="20"/>
                      <a:pt x="127" y="23"/>
                    </a:cubicBezTo>
                    <a:cubicBezTo>
                      <a:pt x="127" y="27"/>
                      <a:pt x="124" y="28"/>
                      <a:pt x="122" y="31"/>
                    </a:cubicBezTo>
                    <a:cubicBezTo>
                      <a:pt x="121" y="32"/>
                      <a:pt x="119" y="33"/>
                      <a:pt x="119" y="35"/>
                    </a:cubicBezTo>
                    <a:cubicBezTo>
                      <a:pt x="119" y="35"/>
                      <a:pt x="119" y="36"/>
                      <a:pt x="119" y="36"/>
                    </a:cubicBezTo>
                    <a:cubicBezTo>
                      <a:pt x="116" y="41"/>
                      <a:pt x="111" y="43"/>
                      <a:pt x="108" y="47"/>
                    </a:cubicBezTo>
                    <a:cubicBezTo>
                      <a:pt x="106" y="49"/>
                      <a:pt x="104" y="49"/>
                      <a:pt x="103" y="47"/>
                    </a:cubicBezTo>
                    <a:cubicBezTo>
                      <a:pt x="101" y="43"/>
                      <a:pt x="99" y="41"/>
                      <a:pt x="96" y="39"/>
                    </a:cubicBezTo>
                    <a:cubicBezTo>
                      <a:pt x="94" y="36"/>
                      <a:pt x="94" y="32"/>
                      <a:pt x="95" y="28"/>
                    </a:cubicBezTo>
                    <a:cubicBezTo>
                      <a:pt x="97" y="20"/>
                      <a:pt x="95" y="16"/>
                      <a:pt x="88" y="13"/>
                    </a:cubicBezTo>
                    <a:cubicBezTo>
                      <a:pt x="88" y="13"/>
                      <a:pt x="88" y="13"/>
                      <a:pt x="88" y="13"/>
                    </a:cubicBezTo>
                    <a:cubicBezTo>
                      <a:pt x="96" y="16"/>
                      <a:pt x="96" y="22"/>
                      <a:pt x="95" y="28"/>
                    </a:cubicBezTo>
                    <a:cubicBezTo>
                      <a:pt x="94" y="32"/>
                      <a:pt x="93" y="35"/>
                      <a:pt x="96" y="39"/>
                    </a:cubicBezTo>
                    <a:cubicBezTo>
                      <a:pt x="97" y="41"/>
                      <a:pt x="100" y="42"/>
                      <a:pt x="101" y="44"/>
                    </a:cubicBezTo>
                    <a:cubicBezTo>
                      <a:pt x="102" y="45"/>
                      <a:pt x="104" y="47"/>
                      <a:pt x="103" y="49"/>
                    </a:cubicBezTo>
                    <a:cubicBezTo>
                      <a:pt x="100" y="49"/>
                      <a:pt x="98" y="48"/>
                      <a:pt x="96" y="46"/>
                    </a:cubicBezTo>
                    <a:cubicBezTo>
                      <a:pt x="93" y="44"/>
                      <a:pt x="89" y="41"/>
                      <a:pt x="85" y="44"/>
                    </a:cubicBezTo>
                    <a:cubicBezTo>
                      <a:pt x="85" y="44"/>
                      <a:pt x="84" y="44"/>
                      <a:pt x="84" y="43"/>
                    </a:cubicBezTo>
                    <a:close/>
                  </a:path>
                </a:pathLst>
              </a:custGeom>
              <a:solidFill>
                <a:srgbClr val="B372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7" name="Freeform 700">
                <a:extLst>
                  <a:ext uri="{FF2B5EF4-FFF2-40B4-BE49-F238E27FC236}">
                    <a16:creationId xmlns:a16="http://schemas.microsoft.com/office/drawing/2014/main" id="{CC16D89E-5F98-8D21-DA5D-1EFE73D77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3" y="1364"/>
                <a:ext cx="171" cy="144"/>
              </a:xfrm>
              <a:custGeom>
                <a:avLst/>
                <a:gdLst>
                  <a:gd name="T0" fmla="*/ 25 w 72"/>
                  <a:gd name="T1" fmla="*/ 14 h 61"/>
                  <a:gd name="T2" fmla="*/ 20 w 72"/>
                  <a:gd name="T3" fmla="*/ 14 h 61"/>
                  <a:gd name="T4" fmla="*/ 20 w 72"/>
                  <a:gd name="T5" fmla="*/ 16 h 61"/>
                  <a:gd name="T6" fmla="*/ 18 w 72"/>
                  <a:gd name="T7" fmla="*/ 16 h 61"/>
                  <a:gd name="T8" fmla="*/ 16 w 72"/>
                  <a:gd name="T9" fmla="*/ 14 h 61"/>
                  <a:gd name="T10" fmla="*/ 0 w 72"/>
                  <a:gd name="T11" fmla="*/ 13 h 61"/>
                  <a:gd name="T12" fmla="*/ 12 w 72"/>
                  <a:gd name="T13" fmla="*/ 12 h 61"/>
                  <a:gd name="T14" fmla="*/ 6 w 72"/>
                  <a:gd name="T15" fmla="*/ 4 h 61"/>
                  <a:gd name="T16" fmla="*/ 17 w 72"/>
                  <a:gd name="T17" fmla="*/ 1 h 61"/>
                  <a:gd name="T18" fmla="*/ 42 w 72"/>
                  <a:gd name="T19" fmla="*/ 6 h 61"/>
                  <a:gd name="T20" fmla="*/ 45 w 72"/>
                  <a:gd name="T21" fmla="*/ 5 h 61"/>
                  <a:gd name="T22" fmla="*/ 55 w 72"/>
                  <a:gd name="T23" fmla="*/ 12 h 61"/>
                  <a:gd name="T24" fmla="*/ 54 w 72"/>
                  <a:gd name="T25" fmla="*/ 13 h 61"/>
                  <a:gd name="T26" fmla="*/ 52 w 72"/>
                  <a:gd name="T27" fmla="*/ 14 h 61"/>
                  <a:gd name="T28" fmla="*/ 29 w 72"/>
                  <a:gd name="T29" fmla="*/ 8 h 61"/>
                  <a:gd name="T30" fmla="*/ 53 w 72"/>
                  <a:gd name="T31" fmla="*/ 15 h 61"/>
                  <a:gd name="T32" fmla="*/ 71 w 72"/>
                  <a:gd name="T33" fmla="*/ 40 h 61"/>
                  <a:gd name="T34" fmla="*/ 70 w 72"/>
                  <a:gd name="T35" fmla="*/ 47 h 61"/>
                  <a:gd name="T36" fmla="*/ 71 w 72"/>
                  <a:gd name="T37" fmla="*/ 52 h 61"/>
                  <a:gd name="T38" fmla="*/ 62 w 72"/>
                  <a:gd name="T39" fmla="*/ 61 h 61"/>
                  <a:gd name="T40" fmla="*/ 64 w 72"/>
                  <a:gd name="T41" fmla="*/ 45 h 61"/>
                  <a:gd name="T42" fmla="*/ 61 w 72"/>
                  <a:gd name="T43" fmla="*/ 33 h 61"/>
                  <a:gd name="T44" fmla="*/ 52 w 72"/>
                  <a:gd name="T45" fmla="*/ 27 h 61"/>
                  <a:gd name="T46" fmla="*/ 50 w 72"/>
                  <a:gd name="T47" fmla="*/ 26 h 61"/>
                  <a:gd name="T48" fmla="*/ 40 w 72"/>
                  <a:gd name="T49" fmla="*/ 19 h 61"/>
                  <a:gd name="T50" fmla="*/ 35 w 72"/>
                  <a:gd name="T51" fmla="*/ 17 h 61"/>
                  <a:gd name="T52" fmla="*/ 31 w 72"/>
                  <a:gd name="T53" fmla="*/ 15 h 61"/>
                  <a:gd name="T54" fmla="*/ 51 w 72"/>
                  <a:gd name="T55" fmla="*/ 18 h 61"/>
                  <a:gd name="T56" fmla="*/ 65 w 72"/>
                  <a:gd name="T57" fmla="*/ 31 h 61"/>
                  <a:gd name="T58" fmla="*/ 67 w 72"/>
                  <a:gd name="T59" fmla="*/ 37 h 61"/>
                  <a:gd name="T60" fmla="*/ 25 w 72"/>
                  <a:gd name="T61" fmla="*/ 12 h 61"/>
                  <a:gd name="T62" fmla="*/ 28 w 72"/>
                  <a:gd name="T63" fmla="*/ 14 h 61"/>
                  <a:gd name="T64" fmla="*/ 26 w 72"/>
                  <a:gd name="T65" fmla="*/ 15 h 61"/>
                  <a:gd name="T66" fmla="*/ 25 w 72"/>
                  <a:gd name="T67" fmla="*/ 1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2" h="61">
                    <a:moveTo>
                      <a:pt x="25" y="14"/>
                    </a:moveTo>
                    <a:cubicBezTo>
                      <a:pt x="23" y="14"/>
                      <a:pt x="22" y="12"/>
                      <a:pt x="20" y="14"/>
                    </a:cubicBezTo>
                    <a:cubicBezTo>
                      <a:pt x="21" y="15"/>
                      <a:pt x="21" y="16"/>
                      <a:pt x="20" y="16"/>
                    </a:cubicBezTo>
                    <a:cubicBezTo>
                      <a:pt x="19" y="17"/>
                      <a:pt x="18" y="16"/>
                      <a:pt x="18" y="16"/>
                    </a:cubicBezTo>
                    <a:cubicBezTo>
                      <a:pt x="17" y="15"/>
                      <a:pt x="16" y="14"/>
                      <a:pt x="16" y="14"/>
                    </a:cubicBezTo>
                    <a:cubicBezTo>
                      <a:pt x="10" y="13"/>
                      <a:pt x="5" y="10"/>
                      <a:pt x="0" y="13"/>
                    </a:cubicBezTo>
                    <a:cubicBezTo>
                      <a:pt x="3" y="9"/>
                      <a:pt x="8" y="11"/>
                      <a:pt x="12" y="12"/>
                    </a:cubicBezTo>
                    <a:cubicBezTo>
                      <a:pt x="11" y="8"/>
                      <a:pt x="6" y="8"/>
                      <a:pt x="6" y="4"/>
                    </a:cubicBezTo>
                    <a:cubicBezTo>
                      <a:pt x="10" y="3"/>
                      <a:pt x="14" y="2"/>
                      <a:pt x="17" y="1"/>
                    </a:cubicBezTo>
                    <a:cubicBezTo>
                      <a:pt x="26" y="0"/>
                      <a:pt x="34" y="3"/>
                      <a:pt x="42" y="6"/>
                    </a:cubicBezTo>
                    <a:cubicBezTo>
                      <a:pt x="43" y="6"/>
                      <a:pt x="44" y="6"/>
                      <a:pt x="45" y="5"/>
                    </a:cubicBezTo>
                    <a:cubicBezTo>
                      <a:pt x="48" y="7"/>
                      <a:pt x="53" y="8"/>
                      <a:pt x="55" y="12"/>
                    </a:cubicBezTo>
                    <a:cubicBezTo>
                      <a:pt x="55" y="13"/>
                      <a:pt x="55" y="13"/>
                      <a:pt x="54" y="13"/>
                    </a:cubicBezTo>
                    <a:cubicBezTo>
                      <a:pt x="54" y="14"/>
                      <a:pt x="53" y="14"/>
                      <a:pt x="52" y="14"/>
                    </a:cubicBezTo>
                    <a:cubicBezTo>
                      <a:pt x="44" y="9"/>
                      <a:pt x="35" y="9"/>
                      <a:pt x="29" y="8"/>
                    </a:cubicBezTo>
                    <a:cubicBezTo>
                      <a:pt x="35" y="9"/>
                      <a:pt x="45" y="10"/>
                      <a:pt x="53" y="15"/>
                    </a:cubicBezTo>
                    <a:cubicBezTo>
                      <a:pt x="63" y="20"/>
                      <a:pt x="70" y="28"/>
                      <a:pt x="71" y="40"/>
                    </a:cubicBezTo>
                    <a:cubicBezTo>
                      <a:pt x="72" y="42"/>
                      <a:pt x="71" y="45"/>
                      <a:pt x="70" y="47"/>
                    </a:cubicBezTo>
                    <a:cubicBezTo>
                      <a:pt x="69" y="48"/>
                      <a:pt x="69" y="50"/>
                      <a:pt x="71" y="52"/>
                    </a:cubicBezTo>
                    <a:cubicBezTo>
                      <a:pt x="69" y="56"/>
                      <a:pt x="66" y="60"/>
                      <a:pt x="62" y="61"/>
                    </a:cubicBezTo>
                    <a:cubicBezTo>
                      <a:pt x="63" y="56"/>
                      <a:pt x="64" y="50"/>
                      <a:pt x="64" y="45"/>
                    </a:cubicBezTo>
                    <a:cubicBezTo>
                      <a:pt x="64" y="41"/>
                      <a:pt x="63" y="37"/>
                      <a:pt x="61" y="33"/>
                    </a:cubicBezTo>
                    <a:cubicBezTo>
                      <a:pt x="59" y="29"/>
                      <a:pt x="57" y="27"/>
                      <a:pt x="52" y="27"/>
                    </a:cubicBezTo>
                    <a:cubicBezTo>
                      <a:pt x="51" y="27"/>
                      <a:pt x="51" y="26"/>
                      <a:pt x="50" y="26"/>
                    </a:cubicBezTo>
                    <a:cubicBezTo>
                      <a:pt x="48" y="21"/>
                      <a:pt x="45" y="19"/>
                      <a:pt x="40" y="19"/>
                    </a:cubicBezTo>
                    <a:cubicBezTo>
                      <a:pt x="38" y="19"/>
                      <a:pt x="37" y="17"/>
                      <a:pt x="35" y="17"/>
                    </a:cubicBezTo>
                    <a:cubicBezTo>
                      <a:pt x="32" y="18"/>
                      <a:pt x="31" y="17"/>
                      <a:pt x="31" y="15"/>
                    </a:cubicBezTo>
                    <a:cubicBezTo>
                      <a:pt x="38" y="13"/>
                      <a:pt x="45" y="14"/>
                      <a:pt x="51" y="18"/>
                    </a:cubicBezTo>
                    <a:cubicBezTo>
                      <a:pt x="57" y="21"/>
                      <a:pt x="61" y="26"/>
                      <a:pt x="65" y="31"/>
                    </a:cubicBezTo>
                    <a:cubicBezTo>
                      <a:pt x="66" y="33"/>
                      <a:pt x="67" y="35"/>
                      <a:pt x="67" y="37"/>
                    </a:cubicBezTo>
                    <a:cubicBezTo>
                      <a:pt x="60" y="18"/>
                      <a:pt x="44" y="13"/>
                      <a:pt x="25" y="12"/>
                    </a:cubicBezTo>
                    <a:cubicBezTo>
                      <a:pt x="27" y="12"/>
                      <a:pt x="28" y="12"/>
                      <a:pt x="28" y="14"/>
                    </a:cubicBezTo>
                    <a:cubicBezTo>
                      <a:pt x="28" y="14"/>
                      <a:pt x="27" y="14"/>
                      <a:pt x="26" y="15"/>
                    </a:cubicBezTo>
                    <a:cubicBezTo>
                      <a:pt x="26" y="15"/>
                      <a:pt x="25" y="15"/>
                      <a:pt x="25" y="14"/>
                    </a:cubicBezTo>
                    <a:close/>
                  </a:path>
                </a:pathLst>
              </a:custGeom>
              <a:solidFill>
                <a:srgbClr val="975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8" name="Freeform 701">
                <a:extLst>
                  <a:ext uri="{FF2B5EF4-FFF2-40B4-BE49-F238E27FC236}">
                    <a16:creationId xmlns:a16="http://schemas.microsoft.com/office/drawing/2014/main" id="{D06F2817-3EEB-3464-7EBA-880981187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7" y="1376"/>
                <a:ext cx="162" cy="118"/>
              </a:xfrm>
              <a:custGeom>
                <a:avLst/>
                <a:gdLst>
                  <a:gd name="T0" fmla="*/ 48 w 68"/>
                  <a:gd name="T1" fmla="*/ 47 h 50"/>
                  <a:gd name="T2" fmla="*/ 44 w 68"/>
                  <a:gd name="T3" fmla="*/ 48 h 50"/>
                  <a:gd name="T4" fmla="*/ 45 w 68"/>
                  <a:gd name="T5" fmla="*/ 26 h 50"/>
                  <a:gd name="T6" fmla="*/ 26 w 68"/>
                  <a:gd name="T7" fmla="*/ 9 h 50"/>
                  <a:gd name="T8" fmla="*/ 8 w 68"/>
                  <a:gd name="T9" fmla="*/ 4 h 50"/>
                  <a:gd name="T10" fmla="*/ 0 w 68"/>
                  <a:gd name="T11" fmla="*/ 1 h 50"/>
                  <a:gd name="T12" fmla="*/ 28 w 68"/>
                  <a:gd name="T13" fmla="*/ 8 h 50"/>
                  <a:gd name="T14" fmla="*/ 32 w 68"/>
                  <a:gd name="T15" fmla="*/ 8 h 50"/>
                  <a:gd name="T16" fmla="*/ 34 w 68"/>
                  <a:gd name="T17" fmla="*/ 10 h 50"/>
                  <a:gd name="T18" fmla="*/ 31 w 68"/>
                  <a:gd name="T19" fmla="*/ 8 h 50"/>
                  <a:gd name="T20" fmla="*/ 22 w 68"/>
                  <a:gd name="T21" fmla="*/ 0 h 50"/>
                  <a:gd name="T22" fmla="*/ 40 w 68"/>
                  <a:gd name="T23" fmla="*/ 13 h 50"/>
                  <a:gd name="T24" fmla="*/ 52 w 68"/>
                  <a:gd name="T25" fmla="*/ 30 h 50"/>
                  <a:gd name="T26" fmla="*/ 53 w 68"/>
                  <a:gd name="T27" fmla="*/ 37 h 50"/>
                  <a:gd name="T28" fmla="*/ 49 w 68"/>
                  <a:gd name="T29" fmla="*/ 20 h 50"/>
                  <a:gd name="T30" fmla="*/ 40 w 68"/>
                  <a:gd name="T31" fmla="*/ 9 h 50"/>
                  <a:gd name="T32" fmla="*/ 45 w 68"/>
                  <a:gd name="T33" fmla="*/ 11 h 50"/>
                  <a:gd name="T34" fmla="*/ 36 w 68"/>
                  <a:gd name="T35" fmla="*/ 0 h 50"/>
                  <a:gd name="T36" fmla="*/ 43 w 68"/>
                  <a:gd name="T37" fmla="*/ 5 h 50"/>
                  <a:gd name="T38" fmla="*/ 59 w 68"/>
                  <a:gd name="T39" fmla="*/ 31 h 50"/>
                  <a:gd name="T40" fmla="*/ 65 w 68"/>
                  <a:gd name="T41" fmla="*/ 46 h 50"/>
                  <a:gd name="T42" fmla="*/ 67 w 68"/>
                  <a:gd name="T43" fmla="*/ 50 h 50"/>
                  <a:gd name="T44" fmla="*/ 60 w 68"/>
                  <a:gd name="T45" fmla="*/ 41 h 50"/>
                  <a:gd name="T46" fmla="*/ 59 w 68"/>
                  <a:gd name="T47" fmla="*/ 40 h 50"/>
                  <a:gd name="T48" fmla="*/ 57 w 68"/>
                  <a:gd name="T49" fmla="*/ 32 h 50"/>
                  <a:gd name="T50" fmla="*/ 51 w 68"/>
                  <a:gd name="T51" fmla="*/ 45 h 50"/>
                  <a:gd name="T52" fmla="*/ 48 w 68"/>
                  <a:gd name="T53" fmla="*/ 4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8" h="50">
                    <a:moveTo>
                      <a:pt x="48" y="47"/>
                    </a:moveTo>
                    <a:cubicBezTo>
                      <a:pt x="47" y="47"/>
                      <a:pt x="45" y="48"/>
                      <a:pt x="44" y="48"/>
                    </a:cubicBezTo>
                    <a:cubicBezTo>
                      <a:pt x="46" y="41"/>
                      <a:pt x="50" y="33"/>
                      <a:pt x="45" y="26"/>
                    </a:cubicBezTo>
                    <a:cubicBezTo>
                      <a:pt x="40" y="18"/>
                      <a:pt x="35" y="12"/>
                      <a:pt x="26" y="9"/>
                    </a:cubicBezTo>
                    <a:cubicBezTo>
                      <a:pt x="20" y="6"/>
                      <a:pt x="14" y="5"/>
                      <a:pt x="8" y="4"/>
                    </a:cubicBezTo>
                    <a:cubicBezTo>
                      <a:pt x="5" y="3"/>
                      <a:pt x="2" y="3"/>
                      <a:pt x="0" y="1"/>
                    </a:cubicBezTo>
                    <a:cubicBezTo>
                      <a:pt x="10" y="4"/>
                      <a:pt x="19" y="3"/>
                      <a:pt x="28" y="8"/>
                    </a:cubicBezTo>
                    <a:cubicBezTo>
                      <a:pt x="29" y="8"/>
                      <a:pt x="30" y="8"/>
                      <a:pt x="32" y="8"/>
                    </a:cubicBezTo>
                    <a:cubicBezTo>
                      <a:pt x="33" y="9"/>
                      <a:pt x="34" y="10"/>
                      <a:pt x="34" y="10"/>
                    </a:cubicBezTo>
                    <a:cubicBezTo>
                      <a:pt x="34" y="10"/>
                      <a:pt x="33" y="8"/>
                      <a:pt x="31" y="8"/>
                    </a:cubicBezTo>
                    <a:cubicBezTo>
                      <a:pt x="29" y="4"/>
                      <a:pt x="24" y="4"/>
                      <a:pt x="22" y="0"/>
                    </a:cubicBezTo>
                    <a:cubicBezTo>
                      <a:pt x="30" y="2"/>
                      <a:pt x="35" y="7"/>
                      <a:pt x="40" y="13"/>
                    </a:cubicBezTo>
                    <a:cubicBezTo>
                      <a:pt x="44" y="18"/>
                      <a:pt x="49" y="23"/>
                      <a:pt x="52" y="30"/>
                    </a:cubicBezTo>
                    <a:cubicBezTo>
                      <a:pt x="53" y="32"/>
                      <a:pt x="53" y="35"/>
                      <a:pt x="53" y="37"/>
                    </a:cubicBezTo>
                    <a:cubicBezTo>
                      <a:pt x="56" y="30"/>
                      <a:pt x="53" y="25"/>
                      <a:pt x="49" y="20"/>
                    </a:cubicBezTo>
                    <a:cubicBezTo>
                      <a:pt x="46" y="17"/>
                      <a:pt x="43" y="13"/>
                      <a:pt x="40" y="9"/>
                    </a:cubicBezTo>
                    <a:cubicBezTo>
                      <a:pt x="42" y="9"/>
                      <a:pt x="43" y="11"/>
                      <a:pt x="45" y="11"/>
                    </a:cubicBezTo>
                    <a:cubicBezTo>
                      <a:pt x="44" y="6"/>
                      <a:pt x="38" y="4"/>
                      <a:pt x="36" y="0"/>
                    </a:cubicBezTo>
                    <a:cubicBezTo>
                      <a:pt x="40" y="0"/>
                      <a:pt x="41" y="3"/>
                      <a:pt x="43" y="5"/>
                    </a:cubicBezTo>
                    <a:cubicBezTo>
                      <a:pt x="50" y="13"/>
                      <a:pt x="57" y="21"/>
                      <a:pt x="59" y="31"/>
                    </a:cubicBezTo>
                    <a:cubicBezTo>
                      <a:pt x="60" y="37"/>
                      <a:pt x="62" y="41"/>
                      <a:pt x="65" y="46"/>
                    </a:cubicBezTo>
                    <a:cubicBezTo>
                      <a:pt x="66" y="47"/>
                      <a:pt x="68" y="48"/>
                      <a:pt x="67" y="50"/>
                    </a:cubicBezTo>
                    <a:cubicBezTo>
                      <a:pt x="64" y="48"/>
                      <a:pt x="63" y="43"/>
                      <a:pt x="60" y="41"/>
                    </a:cubicBezTo>
                    <a:cubicBezTo>
                      <a:pt x="60" y="41"/>
                      <a:pt x="60" y="41"/>
                      <a:pt x="59" y="40"/>
                    </a:cubicBezTo>
                    <a:cubicBezTo>
                      <a:pt x="59" y="38"/>
                      <a:pt x="58" y="35"/>
                      <a:pt x="57" y="32"/>
                    </a:cubicBezTo>
                    <a:cubicBezTo>
                      <a:pt x="55" y="37"/>
                      <a:pt x="55" y="42"/>
                      <a:pt x="51" y="45"/>
                    </a:cubicBezTo>
                    <a:cubicBezTo>
                      <a:pt x="50" y="46"/>
                      <a:pt x="49" y="47"/>
                      <a:pt x="48" y="47"/>
                    </a:cubicBezTo>
                    <a:close/>
                  </a:path>
                </a:pathLst>
              </a:custGeom>
              <a:solidFill>
                <a:srgbClr val="3B1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9" name="Freeform 702">
                <a:extLst>
                  <a:ext uri="{FF2B5EF4-FFF2-40B4-BE49-F238E27FC236}">
                    <a16:creationId xmlns:a16="http://schemas.microsoft.com/office/drawing/2014/main" id="{6D0A39DB-36DA-933A-B7B1-D1825290C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3" y="1376"/>
                <a:ext cx="247" cy="120"/>
              </a:xfrm>
              <a:custGeom>
                <a:avLst/>
                <a:gdLst>
                  <a:gd name="T0" fmla="*/ 79 w 104"/>
                  <a:gd name="T1" fmla="*/ 9 h 51"/>
                  <a:gd name="T2" fmla="*/ 78 w 104"/>
                  <a:gd name="T3" fmla="*/ 10 h 51"/>
                  <a:gd name="T4" fmla="*/ 67 w 104"/>
                  <a:gd name="T5" fmla="*/ 11 h 51"/>
                  <a:gd name="T6" fmla="*/ 66 w 104"/>
                  <a:gd name="T7" fmla="*/ 10 h 51"/>
                  <a:gd name="T8" fmla="*/ 32 w 104"/>
                  <a:gd name="T9" fmla="*/ 29 h 51"/>
                  <a:gd name="T10" fmla="*/ 25 w 104"/>
                  <a:gd name="T11" fmla="*/ 37 h 51"/>
                  <a:gd name="T12" fmla="*/ 4 w 104"/>
                  <a:gd name="T13" fmla="*/ 49 h 51"/>
                  <a:gd name="T14" fmla="*/ 2 w 104"/>
                  <a:gd name="T15" fmla="*/ 51 h 51"/>
                  <a:gd name="T16" fmla="*/ 0 w 104"/>
                  <a:gd name="T17" fmla="*/ 50 h 51"/>
                  <a:gd name="T18" fmla="*/ 1 w 104"/>
                  <a:gd name="T19" fmla="*/ 48 h 51"/>
                  <a:gd name="T20" fmla="*/ 6 w 104"/>
                  <a:gd name="T21" fmla="*/ 44 h 51"/>
                  <a:gd name="T22" fmla="*/ 35 w 104"/>
                  <a:gd name="T23" fmla="*/ 21 h 51"/>
                  <a:gd name="T24" fmla="*/ 49 w 104"/>
                  <a:gd name="T25" fmla="*/ 12 h 51"/>
                  <a:gd name="T26" fmla="*/ 87 w 104"/>
                  <a:gd name="T27" fmla="*/ 1 h 51"/>
                  <a:gd name="T28" fmla="*/ 102 w 104"/>
                  <a:gd name="T29" fmla="*/ 0 h 51"/>
                  <a:gd name="T30" fmla="*/ 98 w 104"/>
                  <a:gd name="T31" fmla="*/ 9 h 51"/>
                  <a:gd name="T32" fmla="*/ 96 w 104"/>
                  <a:gd name="T33" fmla="*/ 8 h 51"/>
                  <a:gd name="T34" fmla="*/ 92 w 104"/>
                  <a:gd name="T35" fmla="*/ 7 h 51"/>
                  <a:gd name="T36" fmla="*/ 90 w 104"/>
                  <a:gd name="T37" fmla="*/ 7 h 51"/>
                  <a:gd name="T38" fmla="*/ 88 w 104"/>
                  <a:gd name="T39" fmla="*/ 6 h 51"/>
                  <a:gd name="T40" fmla="*/ 77 w 104"/>
                  <a:gd name="T41" fmla="*/ 8 h 51"/>
                  <a:gd name="T42" fmla="*/ 79 w 104"/>
                  <a:gd name="T43" fmla="*/ 9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4" h="51">
                    <a:moveTo>
                      <a:pt x="79" y="9"/>
                    </a:moveTo>
                    <a:cubicBezTo>
                      <a:pt x="79" y="9"/>
                      <a:pt x="79" y="10"/>
                      <a:pt x="78" y="10"/>
                    </a:cubicBezTo>
                    <a:cubicBezTo>
                      <a:pt x="74" y="10"/>
                      <a:pt x="71" y="12"/>
                      <a:pt x="67" y="11"/>
                    </a:cubicBezTo>
                    <a:cubicBezTo>
                      <a:pt x="67" y="10"/>
                      <a:pt x="67" y="10"/>
                      <a:pt x="66" y="10"/>
                    </a:cubicBezTo>
                    <a:cubicBezTo>
                      <a:pt x="53" y="14"/>
                      <a:pt x="41" y="19"/>
                      <a:pt x="32" y="29"/>
                    </a:cubicBezTo>
                    <a:cubicBezTo>
                      <a:pt x="29" y="32"/>
                      <a:pt x="27" y="34"/>
                      <a:pt x="25" y="37"/>
                    </a:cubicBezTo>
                    <a:cubicBezTo>
                      <a:pt x="20" y="44"/>
                      <a:pt x="11" y="46"/>
                      <a:pt x="4" y="49"/>
                    </a:cubicBezTo>
                    <a:cubicBezTo>
                      <a:pt x="3" y="50"/>
                      <a:pt x="3" y="50"/>
                      <a:pt x="2" y="51"/>
                    </a:cubicBezTo>
                    <a:cubicBezTo>
                      <a:pt x="1" y="51"/>
                      <a:pt x="1" y="51"/>
                      <a:pt x="0" y="50"/>
                    </a:cubicBezTo>
                    <a:cubicBezTo>
                      <a:pt x="0" y="50"/>
                      <a:pt x="0" y="49"/>
                      <a:pt x="1" y="48"/>
                    </a:cubicBezTo>
                    <a:cubicBezTo>
                      <a:pt x="2" y="47"/>
                      <a:pt x="4" y="46"/>
                      <a:pt x="6" y="44"/>
                    </a:cubicBezTo>
                    <a:cubicBezTo>
                      <a:pt x="17" y="38"/>
                      <a:pt x="26" y="29"/>
                      <a:pt x="35" y="21"/>
                    </a:cubicBezTo>
                    <a:cubicBezTo>
                      <a:pt x="40" y="17"/>
                      <a:pt x="44" y="15"/>
                      <a:pt x="49" y="12"/>
                    </a:cubicBezTo>
                    <a:cubicBezTo>
                      <a:pt x="61" y="7"/>
                      <a:pt x="74" y="2"/>
                      <a:pt x="87" y="1"/>
                    </a:cubicBezTo>
                    <a:cubicBezTo>
                      <a:pt x="92" y="0"/>
                      <a:pt x="97" y="1"/>
                      <a:pt x="102" y="0"/>
                    </a:cubicBezTo>
                    <a:cubicBezTo>
                      <a:pt x="104" y="4"/>
                      <a:pt x="99" y="6"/>
                      <a:pt x="98" y="9"/>
                    </a:cubicBezTo>
                    <a:cubicBezTo>
                      <a:pt x="97" y="9"/>
                      <a:pt x="97" y="9"/>
                      <a:pt x="96" y="8"/>
                    </a:cubicBezTo>
                    <a:cubicBezTo>
                      <a:pt x="95" y="5"/>
                      <a:pt x="94" y="5"/>
                      <a:pt x="92" y="7"/>
                    </a:cubicBezTo>
                    <a:cubicBezTo>
                      <a:pt x="91" y="7"/>
                      <a:pt x="91" y="7"/>
                      <a:pt x="90" y="7"/>
                    </a:cubicBezTo>
                    <a:cubicBezTo>
                      <a:pt x="90" y="6"/>
                      <a:pt x="89" y="6"/>
                      <a:pt x="88" y="6"/>
                    </a:cubicBezTo>
                    <a:cubicBezTo>
                      <a:pt x="84" y="5"/>
                      <a:pt x="80" y="8"/>
                      <a:pt x="77" y="8"/>
                    </a:cubicBezTo>
                    <a:cubicBezTo>
                      <a:pt x="77" y="8"/>
                      <a:pt x="78" y="8"/>
                      <a:pt x="79" y="9"/>
                    </a:cubicBezTo>
                    <a:close/>
                  </a:path>
                </a:pathLst>
              </a:custGeom>
              <a:solidFill>
                <a:srgbClr val="9D5F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0" name="Freeform 703">
                <a:extLst>
                  <a:ext uri="{FF2B5EF4-FFF2-40B4-BE49-F238E27FC236}">
                    <a16:creationId xmlns:a16="http://schemas.microsoft.com/office/drawing/2014/main" id="{01161A64-1EE0-72A9-652F-C574B63D8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8" y="1345"/>
                <a:ext cx="92" cy="23"/>
              </a:xfrm>
              <a:custGeom>
                <a:avLst/>
                <a:gdLst>
                  <a:gd name="T0" fmla="*/ 10 w 39"/>
                  <a:gd name="T1" fmla="*/ 0 h 10"/>
                  <a:gd name="T2" fmla="*/ 27 w 39"/>
                  <a:gd name="T3" fmla="*/ 3 h 10"/>
                  <a:gd name="T4" fmla="*/ 39 w 39"/>
                  <a:gd name="T5" fmla="*/ 9 h 10"/>
                  <a:gd name="T6" fmla="*/ 35 w 39"/>
                  <a:gd name="T7" fmla="*/ 9 h 10"/>
                  <a:gd name="T8" fmla="*/ 4 w 39"/>
                  <a:gd name="T9" fmla="*/ 5 h 10"/>
                  <a:gd name="T10" fmla="*/ 0 w 39"/>
                  <a:gd name="T11" fmla="*/ 4 h 10"/>
                  <a:gd name="T12" fmla="*/ 25 w 39"/>
                  <a:gd name="T13" fmla="*/ 5 h 10"/>
                  <a:gd name="T14" fmla="*/ 4 w 39"/>
                  <a:gd name="T15" fmla="*/ 1 h 10"/>
                  <a:gd name="T16" fmla="*/ 10 w 39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" h="10">
                    <a:moveTo>
                      <a:pt x="10" y="0"/>
                    </a:moveTo>
                    <a:cubicBezTo>
                      <a:pt x="16" y="2"/>
                      <a:pt x="22" y="2"/>
                      <a:pt x="27" y="3"/>
                    </a:cubicBezTo>
                    <a:cubicBezTo>
                      <a:pt x="32" y="4"/>
                      <a:pt x="36" y="4"/>
                      <a:pt x="39" y="9"/>
                    </a:cubicBezTo>
                    <a:cubicBezTo>
                      <a:pt x="38" y="10"/>
                      <a:pt x="36" y="9"/>
                      <a:pt x="35" y="9"/>
                    </a:cubicBezTo>
                    <a:cubicBezTo>
                      <a:pt x="25" y="7"/>
                      <a:pt x="14" y="5"/>
                      <a:pt x="4" y="5"/>
                    </a:cubicBezTo>
                    <a:cubicBezTo>
                      <a:pt x="3" y="5"/>
                      <a:pt x="2" y="5"/>
                      <a:pt x="0" y="4"/>
                    </a:cubicBezTo>
                    <a:cubicBezTo>
                      <a:pt x="8" y="2"/>
                      <a:pt x="16" y="5"/>
                      <a:pt x="25" y="5"/>
                    </a:cubicBezTo>
                    <a:cubicBezTo>
                      <a:pt x="17" y="2"/>
                      <a:pt x="11" y="2"/>
                      <a:pt x="4" y="1"/>
                    </a:cubicBezTo>
                    <a:cubicBezTo>
                      <a:pt x="6" y="0"/>
                      <a:pt x="8" y="1"/>
                      <a:pt x="10" y="0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1" name="Freeform 704">
                <a:extLst>
                  <a:ext uri="{FF2B5EF4-FFF2-40B4-BE49-F238E27FC236}">
                    <a16:creationId xmlns:a16="http://schemas.microsoft.com/office/drawing/2014/main" id="{4F471526-58CF-EDDE-BB22-9EBBE519BC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6" y="1477"/>
                <a:ext cx="30" cy="50"/>
              </a:xfrm>
              <a:custGeom>
                <a:avLst/>
                <a:gdLst>
                  <a:gd name="T0" fmla="*/ 11 w 13"/>
                  <a:gd name="T1" fmla="*/ 21 h 21"/>
                  <a:gd name="T2" fmla="*/ 7 w 13"/>
                  <a:gd name="T3" fmla="*/ 13 h 21"/>
                  <a:gd name="T4" fmla="*/ 5 w 13"/>
                  <a:gd name="T5" fmla="*/ 4 h 21"/>
                  <a:gd name="T6" fmla="*/ 4 w 13"/>
                  <a:gd name="T7" fmla="*/ 16 h 21"/>
                  <a:gd name="T8" fmla="*/ 1 w 13"/>
                  <a:gd name="T9" fmla="*/ 8 h 21"/>
                  <a:gd name="T10" fmla="*/ 2 w 13"/>
                  <a:gd name="T11" fmla="*/ 2 h 21"/>
                  <a:gd name="T12" fmla="*/ 4 w 13"/>
                  <a:gd name="T13" fmla="*/ 0 h 21"/>
                  <a:gd name="T14" fmla="*/ 6 w 13"/>
                  <a:gd name="T15" fmla="*/ 2 h 21"/>
                  <a:gd name="T16" fmla="*/ 11 w 13"/>
                  <a:gd name="T17" fmla="*/ 10 h 21"/>
                  <a:gd name="T18" fmla="*/ 12 w 13"/>
                  <a:gd name="T19" fmla="*/ 21 h 21"/>
                  <a:gd name="T20" fmla="*/ 11 w 13"/>
                  <a:gd name="T2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21">
                    <a:moveTo>
                      <a:pt x="11" y="21"/>
                    </a:moveTo>
                    <a:cubicBezTo>
                      <a:pt x="10" y="19"/>
                      <a:pt x="8" y="16"/>
                      <a:pt x="7" y="13"/>
                    </a:cubicBezTo>
                    <a:cubicBezTo>
                      <a:pt x="5" y="10"/>
                      <a:pt x="4" y="8"/>
                      <a:pt x="5" y="4"/>
                    </a:cubicBezTo>
                    <a:cubicBezTo>
                      <a:pt x="1" y="8"/>
                      <a:pt x="6" y="12"/>
                      <a:pt x="4" y="16"/>
                    </a:cubicBezTo>
                    <a:cubicBezTo>
                      <a:pt x="3" y="13"/>
                      <a:pt x="2" y="10"/>
                      <a:pt x="1" y="8"/>
                    </a:cubicBezTo>
                    <a:cubicBezTo>
                      <a:pt x="0" y="6"/>
                      <a:pt x="1" y="4"/>
                      <a:pt x="2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6" y="2"/>
                    </a:cubicBezTo>
                    <a:cubicBezTo>
                      <a:pt x="7" y="5"/>
                      <a:pt x="9" y="8"/>
                      <a:pt x="11" y="10"/>
                    </a:cubicBezTo>
                    <a:cubicBezTo>
                      <a:pt x="13" y="13"/>
                      <a:pt x="11" y="17"/>
                      <a:pt x="12" y="21"/>
                    </a:cubicBezTo>
                    <a:cubicBezTo>
                      <a:pt x="12" y="21"/>
                      <a:pt x="12" y="21"/>
                      <a:pt x="11" y="21"/>
                    </a:cubicBezTo>
                    <a:close/>
                  </a:path>
                </a:pathLst>
              </a:custGeom>
              <a:solidFill>
                <a:srgbClr val="9559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2" name="Freeform 705">
                <a:extLst>
                  <a:ext uri="{FF2B5EF4-FFF2-40B4-BE49-F238E27FC236}">
                    <a16:creationId xmlns:a16="http://schemas.microsoft.com/office/drawing/2014/main" id="{84D4978F-F885-54AB-D235-4A1D08204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1" y="1359"/>
                <a:ext cx="62" cy="19"/>
              </a:xfrm>
              <a:custGeom>
                <a:avLst/>
                <a:gdLst>
                  <a:gd name="T0" fmla="*/ 26 w 26"/>
                  <a:gd name="T1" fmla="*/ 8 h 8"/>
                  <a:gd name="T2" fmla="*/ 1 w 26"/>
                  <a:gd name="T3" fmla="*/ 3 h 8"/>
                  <a:gd name="T4" fmla="*/ 2 w 26"/>
                  <a:gd name="T5" fmla="*/ 1 h 8"/>
                  <a:gd name="T6" fmla="*/ 26 w 26"/>
                  <a:gd name="T7" fmla="*/ 6 h 8"/>
                  <a:gd name="T8" fmla="*/ 26 w 26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26" y="8"/>
                    </a:moveTo>
                    <a:cubicBezTo>
                      <a:pt x="18" y="7"/>
                      <a:pt x="10" y="5"/>
                      <a:pt x="1" y="3"/>
                    </a:cubicBezTo>
                    <a:cubicBezTo>
                      <a:pt x="1" y="2"/>
                      <a:pt x="0" y="1"/>
                      <a:pt x="2" y="1"/>
                    </a:cubicBezTo>
                    <a:cubicBezTo>
                      <a:pt x="11" y="0"/>
                      <a:pt x="18" y="3"/>
                      <a:pt x="26" y="6"/>
                    </a:cubicBezTo>
                    <a:cubicBezTo>
                      <a:pt x="26" y="6"/>
                      <a:pt x="26" y="8"/>
                      <a:pt x="26" y="8"/>
                    </a:cubicBezTo>
                    <a:close/>
                  </a:path>
                </a:pathLst>
              </a:custGeom>
              <a:solidFill>
                <a:srgbClr val="3816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3" name="Freeform 706">
                <a:extLst>
                  <a:ext uri="{FF2B5EF4-FFF2-40B4-BE49-F238E27FC236}">
                    <a16:creationId xmlns:a16="http://schemas.microsoft.com/office/drawing/2014/main" id="{194F25C2-048D-CDCC-846D-35278A664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7" y="1376"/>
                <a:ext cx="93" cy="30"/>
              </a:xfrm>
              <a:custGeom>
                <a:avLst/>
                <a:gdLst>
                  <a:gd name="T0" fmla="*/ 39 w 39"/>
                  <a:gd name="T1" fmla="*/ 1 h 13"/>
                  <a:gd name="T2" fmla="*/ 10 w 39"/>
                  <a:gd name="T3" fmla="*/ 9 h 13"/>
                  <a:gd name="T4" fmla="*/ 1 w 39"/>
                  <a:gd name="T5" fmla="*/ 13 h 13"/>
                  <a:gd name="T6" fmla="*/ 0 w 39"/>
                  <a:gd name="T7" fmla="*/ 12 h 13"/>
                  <a:gd name="T8" fmla="*/ 27 w 39"/>
                  <a:gd name="T9" fmla="*/ 2 h 13"/>
                  <a:gd name="T10" fmla="*/ 37 w 39"/>
                  <a:gd name="T11" fmla="*/ 0 h 13"/>
                  <a:gd name="T12" fmla="*/ 39 w 39"/>
                  <a:gd name="T13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" h="13">
                    <a:moveTo>
                      <a:pt x="39" y="1"/>
                    </a:moveTo>
                    <a:cubicBezTo>
                      <a:pt x="29" y="4"/>
                      <a:pt x="19" y="5"/>
                      <a:pt x="10" y="9"/>
                    </a:cubicBezTo>
                    <a:cubicBezTo>
                      <a:pt x="7" y="11"/>
                      <a:pt x="4" y="12"/>
                      <a:pt x="1" y="13"/>
                    </a:cubicBezTo>
                    <a:cubicBezTo>
                      <a:pt x="1" y="13"/>
                      <a:pt x="1" y="13"/>
                      <a:pt x="0" y="12"/>
                    </a:cubicBezTo>
                    <a:cubicBezTo>
                      <a:pt x="8" y="7"/>
                      <a:pt x="18" y="5"/>
                      <a:pt x="27" y="2"/>
                    </a:cubicBezTo>
                    <a:cubicBezTo>
                      <a:pt x="30" y="1"/>
                      <a:pt x="33" y="1"/>
                      <a:pt x="37" y="0"/>
                    </a:cubicBezTo>
                    <a:cubicBezTo>
                      <a:pt x="38" y="0"/>
                      <a:pt x="39" y="0"/>
                      <a:pt x="39" y="1"/>
                    </a:cubicBezTo>
                    <a:close/>
                  </a:path>
                </a:pathLst>
              </a:custGeom>
              <a:solidFill>
                <a:srgbClr val="4216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4" name="Freeform 707">
                <a:extLst>
                  <a:ext uri="{FF2B5EF4-FFF2-40B4-BE49-F238E27FC236}">
                    <a16:creationId xmlns:a16="http://schemas.microsoft.com/office/drawing/2014/main" id="{E6A91940-F162-97B3-2758-42341C1BB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6" y="1302"/>
                <a:ext cx="17" cy="7"/>
              </a:xfrm>
              <a:custGeom>
                <a:avLst/>
                <a:gdLst>
                  <a:gd name="T0" fmla="*/ 0 w 7"/>
                  <a:gd name="T1" fmla="*/ 1 h 3"/>
                  <a:gd name="T2" fmla="*/ 2 w 7"/>
                  <a:gd name="T3" fmla="*/ 0 h 3"/>
                  <a:gd name="T4" fmla="*/ 7 w 7"/>
                  <a:gd name="T5" fmla="*/ 3 h 3"/>
                  <a:gd name="T6" fmla="*/ 0 w 7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0" y="1"/>
                    </a:moveTo>
                    <a:cubicBezTo>
                      <a:pt x="0" y="1"/>
                      <a:pt x="1" y="1"/>
                      <a:pt x="2" y="0"/>
                    </a:cubicBezTo>
                    <a:cubicBezTo>
                      <a:pt x="4" y="1"/>
                      <a:pt x="5" y="2"/>
                      <a:pt x="7" y="3"/>
                    </a:cubicBezTo>
                    <a:cubicBezTo>
                      <a:pt x="5" y="2"/>
                      <a:pt x="2" y="3"/>
                      <a:pt x="0" y="1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5" name="Freeform 708">
                <a:extLst>
                  <a:ext uri="{FF2B5EF4-FFF2-40B4-BE49-F238E27FC236}">
                    <a16:creationId xmlns:a16="http://schemas.microsoft.com/office/drawing/2014/main" id="{6566AEEF-8E4C-55B7-393A-731D9A0F56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8" y="1160"/>
                <a:ext cx="109" cy="62"/>
              </a:xfrm>
              <a:custGeom>
                <a:avLst/>
                <a:gdLst>
                  <a:gd name="T0" fmla="*/ 39 w 46"/>
                  <a:gd name="T1" fmla="*/ 23 h 26"/>
                  <a:gd name="T2" fmla="*/ 3 w 46"/>
                  <a:gd name="T3" fmla="*/ 14 h 26"/>
                  <a:gd name="T4" fmla="*/ 0 w 46"/>
                  <a:gd name="T5" fmla="*/ 13 h 26"/>
                  <a:gd name="T6" fmla="*/ 4 w 46"/>
                  <a:gd name="T7" fmla="*/ 8 h 26"/>
                  <a:gd name="T8" fmla="*/ 10 w 46"/>
                  <a:gd name="T9" fmla="*/ 8 h 26"/>
                  <a:gd name="T10" fmla="*/ 2 w 46"/>
                  <a:gd name="T11" fmla="*/ 5 h 26"/>
                  <a:gd name="T12" fmla="*/ 5 w 46"/>
                  <a:gd name="T13" fmla="*/ 0 h 26"/>
                  <a:gd name="T14" fmla="*/ 42 w 46"/>
                  <a:gd name="T15" fmla="*/ 9 h 26"/>
                  <a:gd name="T16" fmla="*/ 45 w 46"/>
                  <a:gd name="T17" fmla="*/ 12 h 26"/>
                  <a:gd name="T18" fmla="*/ 41 w 46"/>
                  <a:gd name="T19" fmla="*/ 13 h 26"/>
                  <a:gd name="T20" fmla="*/ 32 w 46"/>
                  <a:gd name="T21" fmla="*/ 11 h 26"/>
                  <a:gd name="T22" fmla="*/ 26 w 46"/>
                  <a:gd name="T23" fmla="*/ 11 h 26"/>
                  <a:gd name="T24" fmla="*/ 46 w 46"/>
                  <a:gd name="T25" fmla="*/ 17 h 26"/>
                  <a:gd name="T26" fmla="*/ 41 w 46"/>
                  <a:gd name="T27" fmla="*/ 18 h 26"/>
                  <a:gd name="T28" fmla="*/ 45 w 46"/>
                  <a:gd name="T29" fmla="*/ 22 h 26"/>
                  <a:gd name="T30" fmla="*/ 39 w 46"/>
                  <a:gd name="T31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6" h="26">
                    <a:moveTo>
                      <a:pt x="39" y="23"/>
                    </a:moveTo>
                    <a:cubicBezTo>
                      <a:pt x="27" y="18"/>
                      <a:pt x="15" y="17"/>
                      <a:pt x="3" y="14"/>
                    </a:cubicBezTo>
                    <a:cubicBezTo>
                      <a:pt x="2" y="14"/>
                      <a:pt x="1" y="13"/>
                      <a:pt x="0" y="13"/>
                    </a:cubicBezTo>
                    <a:cubicBezTo>
                      <a:pt x="0" y="11"/>
                      <a:pt x="3" y="10"/>
                      <a:pt x="4" y="8"/>
                    </a:cubicBezTo>
                    <a:cubicBezTo>
                      <a:pt x="7" y="7"/>
                      <a:pt x="7" y="7"/>
                      <a:pt x="10" y="8"/>
                    </a:cubicBezTo>
                    <a:cubicBezTo>
                      <a:pt x="8" y="6"/>
                      <a:pt x="5" y="7"/>
                      <a:pt x="2" y="5"/>
                    </a:cubicBezTo>
                    <a:cubicBezTo>
                      <a:pt x="1" y="3"/>
                      <a:pt x="4" y="2"/>
                      <a:pt x="5" y="0"/>
                    </a:cubicBezTo>
                    <a:cubicBezTo>
                      <a:pt x="18" y="0"/>
                      <a:pt x="30" y="4"/>
                      <a:pt x="42" y="9"/>
                    </a:cubicBezTo>
                    <a:cubicBezTo>
                      <a:pt x="44" y="10"/>
                      <a:pt x="46" y="10"/>
                      <a:pt x="45" y="12"/>
                    </a:cubicBezTo>
                    <a:cubicBezTo>
                      <a:pt x="44" y="15"/>
                      <a:pt x="42" y="14"/>
                      <a:pt x="41" y="13"/>
                    </a:cubicBezTo>
                    <a:cubicBezTo>
                      <a:pt x="38" y="12"/>
                      <a:pt x="35" y="12"/>
                      <a:pt x="32" y="11"/>
                    </a:cubicBezTo>
                    <a:cubicBezTo>
                      <a:pt x="30" y="10"/>
                      <a:pt x="28" y="10"/>
                      <a:pt x="26" y="11"/>
                    </a:cubicBezTo>
                    <a:cubicBezTo>
                      <a:pt x="33" y="12"/>
                      <a:pt x="40" y="14"/>
                      <a:pt x="46" y="17"/>
                    </a:cubicBezTo>
                    <a:cubicBezTo>
                      <a:pt x="44" y="18"/>
                      <a:pt x="43" y="18"/>
                      <a:pt x="41" y="18"/>
                    </a:cubicBezTo>
                    <a:cubicBezTo>
                      <a:pt x="42" y="20"/>
                      <a:pt x="46" y="19"/>
                      <a:pt x="45" y="22"/>
                    </a:cubicBezTo>
                    <a:cubicBezTo>
                      <a:pt x="44" y="26"/>
                      <a:pt x="41" y="23"/>
                      <a:pt x="39" y="23"/>
                    </a:cubicBezTo>
                    <a:close/>
                  </a:path>
                </a:pathLst>
              </a:custGeom>
              <a:solidFill>
                <a:srgbClr val="166A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6" name="Freeform 709">
                <a:extLst>
                  <a:ext uri="{FF2B5EF4-FFF2-40B4-BE49-F238E27FC236}">
                    <a16:creationId xmlns:a16="http://schemas.microsoft.com/office/drawing/2014/main" id="{54B5AC1C-CB1C-8C50-AF35-71AA9920AB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0" y="1117"/>
                <a:ext cx="109" cy="62"/>
              </a:xfrm>
              <a:custGeom>
                <a:avLst/>
                <a:gdLst>
                  <a:gd name="T0" fmla="*/ 6 w 46"/>
                  <a:gd name="T1" fmla="*/ 8 h 26"/>
                  <a:gd name="T2" fmla="*/ 3 w 46"/>
                  <a:gd name="T3" fmla="*/ 5 h 26"/>
                  <a:gd name="T4" fmla="*/ 3 w 46"/>
                  <a:gd name="T5" fmla="*/ 4 h 26"/>
                  <a:gd name="T6" fmla="*/ 3 w 46"/>
                  <a:gd name="T7" fmla="*/ 4 h 26"/>
                  <a:gd name="T8" fmla="*/ 6 w 46"/>
                  <a:gd name="T9" fmla="*/ 0 h 26"/>
                  <a:gd name="T10" fmla="*/ 6 w 46"/>
                  <a:gd name="T11" fmla="*/ 0 h 26"/>
                  <a:gd name="T12" fmla="*/ 25 w 46"/>
                  <a:gd name="T13" fmla="*/ 5 h 26"/>
                  <a:gd name="T14" fmla="*/ 36 w 46"/>
                  <a:gd name="T15" fmla="*/ 12 h 26"/>
                  <a:gd name="T16" fmla="*/ 43 w 46"/>
                  <a:gd name="T17" fmla="*/ 15 h 26"/>
                  <a:gd name="T18" fmla="*/ 46 w 46"/>
                  <a:gd name="T19" fmla="*/ 19 h 26"/>
                  <a:gd name="T20" fmla="*/ 23 w 46"/>
                  <a:gd name="T21" fmla="*/ 11 h 26"/>
                  <a:gd name="T22" fmla="*/ 36 w 46"/>
                  <a:gd name="T23" fmla="*/ 18 h 26"/>
                  <a:gd name="T24" fmla="*/ 36 w 46"/>
                  <a:gd name="T25" fmla="*/ 19 h 26"/>
                  <a:gd name="T26" fmla="*/ 37 w 46"/>
                  <a:gd name="T27" fmla="*/ 21 h 26"/>
                  <a:gd name="T28" fmla="*/ 46 w 46"/>
                  <a:gd name="T29" fmla="*/ 26 h 26"/>
                  <a:gd name="T30" fmla="*/ 3 w 46"/>
                  <a:gd name="T31" fmla="*/ 16 h 26"/>
                  <a:gd name="T32" fmla="*/ 0 w 46"/>
                  <a:gd name="T33" fmla="*/ 14 h 26"/>
                  <a:gd name="T34" fmla="*/ 3 w 46"/>
                  <a:gd name="T35" fmla="*/ 10 h 26"/>
                  <a:gd name="T36" fmla="*/ 5 w 46"/>
                  <a:gd name="T37" fmla="*/ 9 h 26"/>
                  <a:gd name="T38" fmla="*/ 14 w 46"/>
                  <a:gd name="T39" fmla="*/ 10 h 26"/>
                  <a:gd name="T40" fmla="*/ 6 w 46"/>
                  <a:gd name="T41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" h="26">
                    <a:moveTo>
                      <a:pt x="6" y="8"/>
                    </a:moveTo>
                    <a:cubicBezTo>
                      <a:pt x="6" y="6"/>
                      <a:pt x="4" y="6"/>
                      <a:pt x="3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8" y="3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3" y="0"/>
                      <a:pt x="19" y="1"/>
                      <a:pt x="25" y="5"/>
                    </a:cubicBezTo>
                    <a:cubicBezTo>
                      <a:pt x="29" y="7"/>
                      <a:pt x="34" y="7"/>
                      <a:pt x="36" y="12"/>
                    </a:cubicBezTo>
                    <a:cubicBezTo>
                      <a:pt x="39" y="13"/>
                      <a:pt x="41" y="14"/>
                      <a:pt x="43" y="15"/>
                    </a:cubicBezTo>
                    <a:cubicBezTo>
                      <a:pt x="45" y="16"/>
                      <a:pt x="45" y="17"/>
                      <a:pt x="46" y="19"/>
                    </a:cubicBezTo>
                    <a:cubicBezTo>
                      <a:pt x="38" y="16"/>
                      <a:pt x="30" y="14"/>
                      <a:pt x="23" y="11"/>
                    </a:cubicBezTo>
                    <a:cubicBezTo>
                      <a:pt x="27" y="15"/>
                      <a:pt x="32" y="16"/>
                      <a:pt x="36" y="18"/>
                    </a:cubicBezTo>
                    <a:cubicBezTo>
                      <a:pt x="37" y="18"/>
                      <a:pt x="40" y="18"/>
                      <a:pt x="36" y="19"/>
                    </a:cubicBezTo>
                    <a:cubicBezTo>
                      <a:pt x="35" y="20"/>
                      <a:pt x="37" y="21"/>
                      <a:pt x="37" y="21"/>
                    </a:cubicBezTo>
                    <a:cubicBezTo>
                      <a:pt x="40" y="22"/>
                      <a:pt x="44" y="23"/>
                      <a:pt x="46" y="26"/>
                    </a:cubicBezTo>
                    <a:cubicBezTo>
                      <a:pt x="32" y="22"/>
                      <a:pt x="18" y="16"/>
                      <a:pt x="3" y="16"/>
                    </a:cubicBezTo>
                    <a:cubicBezTo>
                      <a:pt x="2" y="16"/>
                      <a:pt x="1" y="16"/>
                      <a:pt x="0" y="14"/>
                    </a:cubicBezTo>
                    <a:cubicBezTo>
                      <a:pt x="3" y="14"/>
                      <a:pt x="6" y="14"/>
                      <a:pt x="3" y="10"/>
                    </a:cubicBezTo>
                    <a:cubicBezTo>
                      <a:pt x="3" y="10"/>
                      <a:pt x="4" y="9"/>
                      <a:pt x="5" y="9"/>
                    </a:cubicBezTo>
                    <a:cubicBezTo>
                      <a:pt x="8" y="8"/>
                      <a:pt x="11" y="9"/>
                      <a:pt x="14" y="10"/>
                    </a:cubicBezTo>
                    <a:cubicBezTo>
                      <a:pt x="12" y="9"/>
                      <a:pt x="8" y="9"/>
                      <a:pt x="6" y="8"/>
                    </a:cubicBezTo>
                    <a:close/>
                  </a:path>
                </a:pathLst>
              </a:custGeom>
              <a:solidFill>
                <a:srgbClr val="136B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7" name="Freeform 710">
                <a:extLst>
                  <a:ext uri="{FF2B5EF4-FFF2-40B4-BE49-F238E27FC236}">
                    <a16:creationId xmlns:a16="http://schemas.microsoft.com/office/drawing/2014/main" id="{FB0E9DE0-7E2E-49A7-546C-8266B97AA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7" y="1089"/>
                <a:ext cx="107" cy="59"/>
              </a:xfrm>
              <a:custGeom>
                <a:avLst/>
                <a:gdLst>
                  <a:gd name="T0" fmla="*/ 3 w 45"/>
                  <a:gd name="T1" fmla="*/ 12 h 25"/>
                  <a:gd name="T2" fmla="*/ 6 w 45"/>
                  <a:gd name="T3" fmla="*/ 8 h 25"/>
                  <a:gd name="T4" fmla="*/ 12 w 45"/>
                  <a:gd name="T5" fmla="*/ 8 h 25"/>
                  <a:gd name="T6" fmla="*/ 5 w 45"/>
                  <a:gd name="T7" fmla="*/ 6 h 25"/>
                  <a:gd name="T8" fmla="*/ 0 w 45"/>
                  <a:gd name="T9" fmla="*/ 2 h 25"/>
                  <a:gd name="T10" fmla="*/ 5 w 45"/>
                  <a:gd name="T11" fmla="*/ 0 h 25"/>
                  <a:gd name="T12" fmla="*/ 23 w 45"/>
                  <a:gd name="T13" fmla="*/ 5 h 25"/>
                  <a:gd name="T14" fmla="*/ 45 w 45"/>
                  <a:gd name="T15" fmla="*/ 10 h 25"/>
                  <a:gd name="T16" fmla="*/ 33 w 45"/>
                  <a:gd name="T17" fmla="*/ 11 h 25"/>
                  <a:gd name="T18" fmla="*/ 39 w 45"/>
                  <a:gd name="T19" fmla="*/ 18 h 25"/>
                  <a:gd name="T20" fmla="*/ 35 w 45"/>
                  <a:gd name="T21" fmla="*/ 18 h 25"/>
                  <a:gd name="T22" fmla="*/ 29 w 45"/>
                  <a:gd name="T23" fmla="*/ 15 h 25"/>
                  <a:gd name="T24" fmla="*/ 34 w 45"/>
                  <a:gd name="T25" fmla="*/ 18 h 25"/>
                  <a:gd name="T26" fmla="*/ 40 w 45"/>
                  <a:gd name="T27" fmla="*/ 25 h 25"/>
                  <a:gd name="T28" fmla="*/ 34 w 45"/>
                  <a:gd name="T29" fmla="*/ 22 h 25"/>
                  <a:gd name="T30" fmla="*/ 15 w 45"/>
                  <a:gd name="T31" fmla="*/ 14 h 25"/>
                  <a:gd name="T32" fmla="*/ 3 w 45"/>
                  <a:gd name="T33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5" h="25">
                    <a:moveTo>
                      <a:pt x="3" y="12"/>
                    </a:moveTo>
                    <a:cubicBezTo>
                      <a:pt x="0" y="8"/>
                      <a:pt x="5" y="9"/>
                      <a:pt x="6" y="8"/>
                    </a:cubicBezTo>
                    <a:cubicBezTo>
                      <a:pt x="8" y="6"/>
                      <a:pt x="11" y="8"/>
                      <a:pt x="12" y="8"/>
                    </a:cubicBezTo>
                    <a:cubicBezTo>
                      <a:pt x="10" y="6"/>
                      <a:pt x="7" y="8"/>
                      <a:pt x="5" y="6"/>
                    </a:cubicBezTo>
                    <a:cubicBezTo>
                      <a:pt x="3" y="4"/>
                      <a:pt x="1" y="3"/>
                      <a:pt x="0" y="2"/>
                    </a:cubicBezTo>
                    <a:cubicBezTo>
                      <a:pt x="1" y="1"/>
                      <a:pt x="3" y="1"/>
                      <a:pt x="5" y="0"/>
                    </a:cubicBezTo>
                    <a:cubicBezTo>
                      <a:pt x="10" y="3"/>
                      <a:pt x="17" y="4"/>
                      <a:pt x="23" y="5"/>
                    </a:cubicBezTo>
                    <a:cubicBezTo>
                      <a:pt x="31" y="6"/>
                      <a:pt x="38" y="7"/>
                      <a:pt x="45" y="10"/>
                    </a:cubicBezTo>
                    <a:cubicBezTo>
                      <a:pt x="42" y="15"/>
                      <a:pt x="38" y="12"/>
                      <a:pt x="33" y="11"/>
                    </a:cubicBezTo>
                    <a:cubicBezTo>
                      <a:pt x="35" y="14"/>
                      <a:pt x="41" y="13"/>
                      <a:pt x="39" y="18"/>
                    </a:cubicBezTo>
                    <a:cubicBezTo>
                      <a:pt x="38" y="18"/>
                      <a:pt x="36" y="18"/>
                      <a:pt x="35" y="18"/>
                    </a:cubicBezTo>
                    <a:cubicBezTo>
                      <a:pt x="33" y="17"/>
                      <a:pt x="31" y="16"/>
                      <a:pt x="29" y="15"/>
                    </a:cubicBezTo>
                    <a:cubicBezTo>
                      <a:pt x="31" y="17"/>
                      <a:pt x="33" y="17"/>
                      <a:pt x="34" y="18"/>
                    </a:cubicBezTo>
                    <a:cubicBezTo>
                      <a:pt x="37" y="20"/>
                      <a:pt x="38" y="22"/>
                      <a:pt x="40" y="25"/>
                    </a:cubicBezTo>
                    <a:cubicBezTo>
                      <a:pt x="38" y="24"/>
                      <a:pt x="36" y="23"/>
                      <a:pt x="34" y="22"/>
                    </a:cubicBezTo>
                    <a:cubicBezTo>
                      <a:pt x="27" y="21"/>
                      <a:pt x="21" y="16"/>
                      <a:pt x="15" y="14"/>
                    </a:cubicBezTo>
                    <a:cubicBezTo>
                      <a:pt x="11" y="13"/>
                      <a:pt x="7" y="12"/>
                      <a:pt x="3" y="12"/>
                    </a:cubicBezTo>
                    <a:close/>
                  </a:path>
                </a:pathLst>
              </a:custGeom>
              <a:solidFill>
                <a:srgbClr val="106A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8" name="Freeform 711">
                <a:extLst>
                  <a:ext uri="{FF2B5EF4-FFF2-40B4-BE49-F238E27FC236}">
                    <a16:creationId xmlns:a16="http://schemas.microsoft.com/office/drawing/2014/main" id="{1DA3E973-FC4E-BD0A-D044-72D09CB8F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4" y="1113"/>
                <a:ext cx="74" cy="33"/>
              </a:xfrm>
              <a:custGeom>
                <a:avLst/>
                <a:gdLst>
                  <a:gd name="T0" fmla="*/ 0 w 31"/>
                  <a:gd name="T1" fmla="*/ 2 h 14"/>
                  <a:gd name="T2" fmla="*/ 3 w 31"/>
                  <a:gd name="T3" fmla="*/ 1 h 14"/>
                  <a:gd name="T4" fmla="*/ 27 w 31"/>
                  <a:gd name="T5" fmla="*/ 11 h 14"/>
                  <a:gd name="T6" fmla="*/ 31 w 31"/>
                  <a:gd name="T7" fmla="*/ 12 h 14"/>
                  <a:gd name="T8" fmla="*/ 30 w 31"/>
                  <a:gd name="T9" fmla="*/ 14 h 14"/>
                  <a:gd name="T10" fmla="*/ 0 w 31"/>
                  <a:gd name="T1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14">
                    <a:moveTo>
                      <a:pt x="0" y="2"/>
                    </a:moveTo>
                    <a:cubicBezTo>
                      <a:pt x="0" y="0"/>
                      <a:pt x="2" y="1"/>
                      <a:pt x="3" y="1"/>
                    </a:cubicBezTo>
                    <a:cubicBezTo>
                      <a:pt x="12" y="3"/>
                      <a:pt x="19" y="7"/>
                      <a:pt x="27" y="11"/>
                    </a:cubicBezTo>
                    <a:cubicBezTo>
                      <a:pt x="29" y="11"/>
                      <a:pt x="30" y="12"/>
                      <a:pt x="31" y="12"/>
                    </a:cubicBezTo>
                    <a:cubicBezTo>
                      <a:pt x="31" y="13"/>
                      <a:pt x="31" y="13"/>
                      <a:pt x="30" y="14"/>
                    </a:cubicBezTo>
                    <a:cubicBezTo>
                      <a:pt x="21" y="9"/>
                      <a:pt x="11" y="4"/>
                      <a:pt x="0" y="2"/>
                    </a:cubicBezTo>
                    <a:close/>
                  </a:path>
                </a:pathLst>
              </a:custGeom>
              <a:solidFill>
                <a:srgbClr val="192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9" name="Freeform 712">
                <a:extLst>
                  <a:ext uri="{FF2B5EF4-FFF2-40B4-BE49-F238E27FC236}">
                    <a16:creationId xmlns:a16="http://schemas.microsoft.com/office/drawing/2014/main" id="{5DD8A3AA-5C21-24EE-521E-6B6AEBA778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2" y="639"/>
                <a:ext cx="40" cy="144"/>
              </a:xfrm>
              <a:custGeom>
                <a:avLst/>
                <a:gdLst>
                  <a:gd name="T0" fmla="*/ 1 w 17"/>
                  <a:gd name="T1" fmla="*/ 31 h 61"/>
                  <a:gd name="T2" fmla="*/ 1 w 17"/>
                  <a:gd name="T3" fmla="*/ 30 h 61"/>
                  <a:gd name="T4" fmla="*/ 1 w 17"/>
                  <a:gd name="T5" fmla="*/ 28 h 61"/>
                  <a:gd name="T6" fmla="*/ 1 w 17"/>
                  <a:gd name="T7" fmla="*/ 23 h 61"/>
                  <a:gd name="T8" fmla="*/ 1 w 17"/>
                  <a:gd name="T9" fmla="*/ 8 h 61"/>
                  <a:gd name="T10" fmla="*/ 5 w 17"/>
                  <a:gd name="T11" fmla="*/ 5 h 61"/>
                  <a:gd name="T12" fmla="*/ 1 w 17"/>
                  <a:gd name="T13" fmla="*/ 6 h 61"/>
                  <a:gd name="T14" fmla="*/ 4 w 17"/>
                  <a:gd name="T15" fmla="*/ 2 h 61"/>
                  <a:gd name="T16" fmla="*/ 12 w 17"/>
                  <a:gd name="T17" fmla="*/ 0 h 61"/>
                  <a:gd name="T18" fmla="*/ 13 w 17"/>
                  <a:gd name="T19" fmla="*/ 5 h 61"/>
                  <a:gd name="T20" fmla="*/ 9 w 17"/>
                  <a:gd name="T21" fmla="*/ 8 h 61"/>
                  <a:gd name="T22" fmla="*/ 14 w 17"/>
                  <a:gd name="T23" fmla="*/ 8 h 61"/>
                  <a:gd name="T24" fmla="*/ 14 w 17"/>
                  <a:gd name="T25" fmla="*/ 13 h 61"/>
                  <a:gd name="T26" fmla="*/ 8 w 17"/>
                  <a:gd name="T27" fmla="*/ 15 h 61"/>
                  <a:gd name="T28" fmla="*/ 14 w 17"/>
                  <a:gd name="T29" fmla="*/ 15 h 61"/>
                  <a:gd name="T30" fmla="*/ 15 w 17"/>
                  <a:gd name="T31" fmla="*/ 21 h 61"/>
                  <a:gd name="T32" fmla="*/ 8 w 17"/>
                  <a:gd name="T33" fmla="*/ 23 h 61"/>
                  <a:gd name="T34" fmla="*/ 16 w 17"/>
                  <a:gd name="T35" fmla="*/ 23 h 61"/>
                  <a:gd name="T36" fmla="*/ 16 w 17"/>
                  <a:gd name="T37" fmla="*/ 24 h 61"/>
                  <a:gd name="T38" fmla="*/ 14 w 17"/>
                  <a:gd name="T39" fmla="*/ 28 h 61"/>
                  <a:gd name="T40" fmla="*/ 14 w 17"/>
                  <a:gd name="T41" fmla="*/ 31 h 61"/>
                  <a:gd name="T42" fmla="*/ 13 w 17"/>
                  <a:gd name="T43" fmla="*/ 35 h 61"/>
                  <a:gd name="T44" fmla="*/ 6 w 17"/>
                  <a:gd name="T45" fmla="*/ 36 h 61"/>
                  <a:gd name="T46" fmla="*/ 5 w 17"/>
                  <a:gd name="T47" fmla="*/ 38 h 61"/>
                  <a:gd name="T48" fmla="*/ 12 w 17"/>
                  <a:gd name="T49" fmla="*/ 38 h 61"/>
                  <a:gd name="T50" fmla="*/ 12 w 17"/>
                  <a:gd name="T51" fmla="*/ 42 h 61"/>
                  <a:gd name="T52" fmla="*/ 11 w 17"/>
                  <a:gd name="T53" fmla="*/ 44 h 61"/>
                  <a:gd name="T54" fmla="*/ 9 w 17"/>
                  <a:gd name="T55" fmla="*/ 49 h 61"/>
                  <a:gd name="T56" fmla="*/ 7 w 17"/>
                  <a:gd name="T57" fmla="*/ 50 h 61"/>
                  <a:gd name="T58" fmla="*/ 8 w 17"/>
                  <a:gd name="T59" fmla="*/ 52 h 61"/>
                  <a:gd name="T60" fmla="*/ 7 w 17"/>
                  <a:gd name="T61" fmla="*/ 59 h 61"/>
                  <a:gd name="T62" fmla="*/ 5 w 17"/>
                  <a:gd name="T63" fmla="*/ 61 h 61"/>
                  <a:gd name="T64" fmla="*/ 1 w 17"/>
                  <a:gd name="T65" fmla="*/ 57 h 61"/>
                  <a:gd name="T66" fmla="*/ 2 w 17"/>
                  <a:gd name="T67" fmla="*/ 44 h 61"/>
                  <a:gd name="T68" fmla="*/ 2 w 17"/>
                  <a:gd name="T69" fmla="*/ 43 h 61"/>
                  <a:gd name="T70" fmla="*/ 3 w 17"/>
                  <a:gd name="T71" fmla="*/ 34 h 61"/>
                  <a:gd name="T72" fmla="*/ 8 w 17"/>
                  <a:gd name="T73" fmla="*/ 32 h 61"/>
                  <a:gd name="T74" fmla="*/ 2 w 17"/>
                  <a:gd name="T75" fmla="*/ 31 h 61"/>
                  <a:gd name="T76" fmla="*/ 1 w 17"/>
                  <a:gd name="T77" fmla="*/ 3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" h="61">
                    <a:moveTo>
                      <a:pt x="1" y="31"/>
                    </a:moveTo>
                    <a:cubicBezTo>
                      <a:pt x="1" y="31"/>
                      <a:pt x="1" y="30"/>
                      <a:pt x="1" y="30"/>
                    </a:cubicBezTo>
                    <a:cubicBezTo>
                      <a:pt x="2" y="30"/>
                      <a:pt x="2" y="29"/>
                      <a:pt x="1" y="28"/>
                    </a:cubicBezTo>
                    <a:cubicBezTo>
                      <a:pt x="0" y="26"/>
                      <a:pt x="1" y="25"/>
                      <a:pt x="1" y="23"/>
                    </a:cubicBezTo>
                    <a:cubicBezTo>
                      <a:pt x="3" y="18"/>
                      <a:pt x="2" y="13"/>
                      <a:pt x="1" y="8"/>
                    </a:cubicBezTo>
                    <a:cubicBezTo>
                      <a:pt x="1" y="6"/>
                      <a:pt x="3" y="6"/>
                      <a:pt x="5" y="5"/>
                    </a:cubicBezTo>
                    <a:cubicBezTo>
                      <a:pt x="3" y="5"/>
                      <a:pt x="2" y="7"/>
                      <a:pt x="1" y="6"/>
                    </a:cubicBezTo>
                    <a:cubicBezTo>
                      <a:pt x="0" y="3"/>
                      <a:pt x="3" y="3"/>
                      <a:pt x="4" y="2"/>
                    </a:cubicBezTo>
                    <a:cubicBezTo>
                      <a:pt x="7" y="2"/>
                      <a:pt x="9" y="0"/>
                      <a:pt x="12" y="0"/>
                    </a:cubicBezTo>
                    <a:cubicBezTo>
                      <a:pt x="15" y="1"/>
                      <a:pt x="15" y="3"/>
                      <a:pt x="13" y="5"/>
                    </a:cubicBezTo>
                    <a:cubicBezTo>
                      <a:pt x="11" y="6"/>
                      <a:pt x="10" y="7"/>
                      <a:pt x="9" y="8"/>
                    </a:cubicBezTo>
                    <a:cubicBezTo>
                      <a:pt x="11" y="9"/>
                      <a:pt x="12" y="7"/>
                      <a:pt x="14" y="8"/>
                    </a:cubicBezTo>
                    <a:cubicBezTo>
                      <a:pt x="15" y="10"/>
                      <a:pt x="15" y="11"/>
                      <a:pt x="14" y="13"/>
                    </a:cubicBezTo>
                    <a:cubicBezTo>
                      <a:pt x="12" y="14"/>
                      <a:pt x="10" y="14"/>
                      <a:pt x="8" y="15"/>
                    </a:cubicBezTo>
                    <a:cubicBezTo>
                      <a:pt x="10" y="17"/>
                      <a:pt x="12" y="14"/>
                      <a:pt x="14" y="15"/>
                    </a:cubicBezTo>
                    <a:cubicBezTo>
                      <a:pt x="16" y="17"/>
                      <a:pt x="17" y="18"/>
                      <a:pt x="15" y="21"/>
                    </a:cubicBezTo>
                    <a:cubicBezTo>
                      <a:pt x="13" y="22"/>
                      <a:pt x="10" y="21"/>
                      <a:pt x="8" y="23"/>
                    </a:cubicBezTo>
                    <a:cubicBezTo>
                      <a:pt x="11" y="25"/>
                      <a:pt x="13" y="22"/>
                      <a:pt x="16" y="23"/>
                    </a:cubicBezTo>
                    <a:cubicBezTo>
                      <a:pt x="16" y="23"/>
                      <a:pt x="16" y="24"/>
                      <a:pt x="16" y="24"/>
                    </a:cubicBezTo>
                    <a:cubicBezTo>
                      <a:pt x="16" y="26"/>
                      <a:pt x="15" y="27"/>
                      <a:pt x="14" y="28"/>
                    </a:cubicBezTo>
                    <a:cubicBezTo>
                      <a:pt x="11" y="29"/>
                      <a:pt x="15" y="29"/>
                      <a:pt x="14" y="31"/>
                    </a:cubicBezTo>
                    <a:cubicBezTo>
                      <a:pt x="14" y="32"/>
                      <a:pt x="14" y="34"/>
                      <a:pt x="13" y="35"/>
                    </a:cubicBezTo>
                    <a:cubicBezTo>
                      <a:pt x="11" y="36"/>
                      <a:pt x="8" y="36"/>
                      <a:pt x="6" y="36"/>
                    </a:cubicBezTo>
                    <a:cubicBezTo>
                      <a:pt x="6" y="36"/>
                      <a:pt x="6" y="37"/>
                      <a:pt x="5" y="38"/>
                    </a:cubicBezTo>
                    <a:cubicBezTo>
                      <a:pt x="8" y="38"/>
                      <a:pt x="10" y="38"/>
                      <a:pt x="12" y="38"/>
                    </a:cubicBezTo>
                    <a:cubicBezTo>
                      <a:pt x="13" y="39"/>
                      <a:pt x="13" y="40"/>
                      <a:pt x="12" y="42"/>
                    </a:cubicBezTo>
                    <a:cubicBezTo>
                      <a:pt x="12" y="42"/>
                      <a:pt x="11" y="43"/>
                      <a:pt x="11" y="44"/>
                    </a:cubicBezTo>
                    <a:cubicBezTo>
                      <a:pt x="13" y="47"/>
                      <a:pt x="9" y="47"/>
                      <a:pt x="9" y="49"/>
                    </a:cubicBezTo>
                    <a:cubicBezTo>
                      <a:pt x="8" y="50"/>
                      <a:pt x="7" y="49"/>
                      <a:pt x="7" y="50"/>
                    </a:cubicBezTo>
                    <a:cubicBezTo>
                      <a:pt x="7" y="51"/>
                      <a:pt x="8" y="51"/>
                      <a:pt x="8" y="52"/>
                    </a:cubicBezTo>
                    <a:cubicBezTo>
                      <a:pt x="8" y="54"/>
                      <a:pt x="7" y="56"/>
                      <a:pt x="7" y="59"/>
                    </a:cubicBezTo>
                    <a:cubicBezTo>
                      <a:pt x="7" y="60"/>
                      <a:pt x="5" y="60"/>
                      <a:pt x="5" y="61"/>
                    </a:cubicBezTo>
                    <a:cubicBezTo>
                      <a:pt x="2" y="61"/>
                      <a:pt x="0" y="59"/>
                      <a:pt x="1" y="57"/>
                    </a:cubicBezTo>
                    <a:cubicBezTo>
                      <a:pt x="3" y="53"/>
                      <a:pt x="1" y="48"/>
                      <a:pt x="2" y="44"/>
                    </a:cubicBezTo>
                    <a:cubicBezTo>
                      <a:pt x="2" y="44"/>
                      <a:pt x="2" y="43"/>
                      <a:pt x="2" y="43"/>
                    </a:cubicBezTo>
                    <a:cubicBezTo>
                      <a:pt x="0" y="40"/>
                      <a:pt x="2" y="37"/>
                      <a:pt x="3" y="34"/>
                    </a:cubicBezTo>
                    <a:cubicBezTo>
                      <a:pt x="4" y="31"/>
                      <a:pt x="7" y="33"/>
                      <a:pt x="8" y="32"/>
                    </a:cubicBezTo>
                    <a:cubicBezTo>
                      <a:pt x="6" y="32"/>
                      <a:pt x="4" y="33"/>
                      <a:pt x="2" y="31"/>
                    </a:cubicBezTo>
                    <a:cubicBezTo>
                      <a:pt x="1" y="31"/>
                      <a:pt x="1" y="31"/>
                      <a:pt x="1" y="31"/>
                    </a:cubicBezTo>
                    <a:close/>
                  </a:path>
                </a:pathLst>
              </a:custGeom>
              <a:solidFill>
                <a:srgbClr val="E285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0" name="Freeform 713">
                <a:extLst>
                  <a:ext uri="{FF2B5EF4-FFF2-40B4-BE49-F238E27FC236}">
                    <a16:creationId xmlns:a16="http://schemas.microsoft.com/office/drawing/2014/main" id="{D24B1965-DB9B-A468-EA97-838C317C9D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9" y="790"/>
                <a:ext cx="33" cy="38"/>
              </a:xfrm>
              <a:custGeom>
                <a:avLst/>
                <a:gdLst>
                  <a:gd name="T0" fmla="*/ 11 w 14"/>
                  <a:gd name="T1" fmla="*/ 2 h 16"/>
                  <a:gd name="T2" fmla="*/ 8 w 14"/>
                  <a:gd name="T3" fmla="*/ 5 h 16"/>
                  <a:gd name="T4" fmla="*/ 12 w 14"/>
                  <a:gd name="T5" fmla="*/ 9 h 16"/>
                  <a:gd name="T6" fmla="*/ 9 w 14"/>
                  <a:gd name="T7" fmla="*/ 7 h 16"/>
                  <a:gd name="T8" fmla="*/ 6 w 14"/>
                  <a:gd name="T9" fmla="*/ 8 h 16"/>
                  <a:gd name="T10" fmla="*/ 5 w 14"/>
                  <a:gd name="T11" fmla="*/ 11 h 16"/>
                  <a:gd name="T12" fmla="*/ 7 w 14"/>
                  <a:gd name="T13" fmla="*/ 16 h 16"/>
                  <a:gd name="T14" fmla="*/ 2 w 14"/>
                  <a:gd name="T15" fmla="*/ 3 h 16"/>
                  <a:gd name="T16" fmla="*/ 7 w 14"/>
                  <a:gd name="T17" fmla="*/ 1 h 16"/>
                  <a:gd name="T18" fmla="*/ 11 w 14"/>
                  <a:gd name="T19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6">
                    <a:moveTo>
                      <a:pt x="11" y="2"/>
                    </a:moveTo>
                    <a:cubicBezTo>
                      <a:pt x="10" y="3"/>
                      <a:pt x="9" y="4"/>
                      <a:pt x="8" y="5"/>
                    </a:cubicBezTo>
                    <a:cubicBezTo>
                      <a:pt x="12" y="4"/>
                      <a:pt x="14" y="5"/>
                      <a:pt x="12" y="9"/>
                    </a:cubicBezTo>
                    <a:cubicBezTo>
                      <a:pt x="11" y="8"/>
                      <a:pt x="10" y="7"/>
                      <a:pt x="9" y="7"/>
                    </a:cubicBezTo>
                    <a:cubicBezTo>
                      <a:pt x="8" y="6"/>
                      <a:pt x="6" y="7"/>
                      <a:pt x="6" y="8"/>
                    </a:cubicBezTo>
                    <a:cubicBezTo>
                      <a:pt x="5" y="9"/>
                      <a:pt x="4" y="10"/>
                      <a:pt x="5" y="11"/>
                    </a:cubicBezTo>
                    <a:cubicBezTo>
                      <a:pt x="6" y="12"/>
                      <a:pt x="7" y="14"/>
                      <a:pt x="7" y="16"/>
                    </a:cubicBezTo>
                    <a:cubicBezTo>
                      <a:pt x="2" y="12"/>
                      <a:pt x="0" y="6"/>
                      <a:pt x="2" y="3"/>
                    </a:cubicBezTo>
                    <a:cubicBezTo>
                      <a:pt x="4" y="2"/>
                      <a:pt x="6" y="2"/>
                      <a:pt x="7" y="1"/>
                    </a:cubicBezTo>
                    <a:cubicBezTo>
                      <a:pt x="9" y="0"/>
                      <a:pt x="10" y="1"/>
                      <a:pt x="11" y="2"/>
                    </a:cubicBezTo>
                    <a:close/>
                  </a:path>
                </a:pathLst>
              </a:custGeom>
              <a:solidFill>
                <a:srgbClr val="942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1" name="Freeform 714">
                <a:extLst>
                  <a:ext uri="{FF2B5EF4-FFF2-40B4-BE49-F238E27FC236}">
                    <a16:creationId xmlns:a16="http://schemas.microsoft.com/office/drawing/2014/main" id="{078B6850-BB65-BCCD-B8A2-235C4697C7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2" y="795"/>
                <a:ext cx="36" cy="47"/>
              </a:xfrm>
              <a:custGeom>
                <a:avLst/>
                <a:gdLst>
                  <a:gd name="T0" fmla="*/ 15 w 15"/>
                  <a:gd name="T1" fmla="*/ 20 h 20"/>
                  <a:gd name="T2" fmla="*/ 13 w 15"/>
                  <a:gd name="T3" fmla="*/ 19 h 20"/>
                  <a:gd name="T4" fmla="*/ 0 w 15"/>
                  <a:gd name="T5" fmla="*/ 0 h 20"/>
                  <a:gd name="T6" fmla="*/ 15 w 15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20">
                    <a:moveTo>
                      <a:pt x="15" y="20"/>
                    </a:moveTo>
                    <a:cubicBezTo>
                      <a:pt x="14" y="20"/>
                      <a:pt x="14" y="20"/>
                      <a:pt x="13" y="19"/>
                    </a:cubicBezTo>
                    <a:cubicBezTo>
                      <a:pt x="11" y="11"/>
                      <a:pt x="5" y="6"/>
                      <a:pt x="0" y="0"/>
                    </a:cubicBezTo>
                    <a:cubicBezTo>
                      <a:pt x="9" y="4"/>
                      <a:pt x="12" y="12"/>
                      <a:pt x="15" y="20"/>
                    </a:cubicBezTo>
                    <a:close/>
                  </a:path>
                </a:pathLst>
              </a:custGeom>
              <a:solidFill>
                <a:srgbClr val="6E1D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2" name="Freeform 715">
                <a:extLst>
                  <a:ext uri="{FF2B5EF4-FFF2-40B4-BE49-F238E27FC236}">
                    <a16:creationId xmlns:a16="http://schemas.microsoft.com/office/drawing/2014/main" id="{8AEC59B6-7819-7B5A-524D-490ADF0FD1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3" y="819"/>
                <a:ext cx="17" cy="33"/>
              </a:xfrm>
              <a:custGeom>
                <a:avLst/>
                <a:gdLst>
                  <a:gd name="T0" fmla="*/ 6 w 7"/>
                  <a:gd name="T1" fmla="*/ 12 h 14"/>
                  <a:gd name="T2" fmla="*/ 6 w 7"/>
                  <a:gd name="T3" fmla="*/ 14 h 14"/>
                  <a:gd name="T4" fmla="*/ 3 w 7"/>
                  <a:gd name="T5" fmla="*/ 11 h 14"/>
                  <a:gd name="T6" fmla="*/ 1 w 7"/>
                  <a:gd name="T7" fmla="*/ 3 h 14"/>
                  <a:gd name="T8" fmla="*/ 3 w 7"/>
                  <a:gd name="T9" fmla="*/ 1 h 14"/>
                  <a:gd name="T10" fmla="*/ 6 w 7"/>
                  <a:gd name="T11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4">
                    <a:moveTo>
                      <a:pt x="6" y="12"/>
                    </a:moveTo>
                    <a:cubicBezTo>
                      <a:pt x="6" y="13"/>
                      <a:pt x="7" y="14"/>
                      <a:pt x="6" y="14"/>
                    </a:cubicBezTo>
                    <a:cubicBezTo>
                      <a:pt x="4" y="14"/>
                      <a:pt x="5" y="12"/>
                      <a:pt x="3" y="11"/>
                    </a:cubicBezTo>
                    <a:cubicBezTo>
                      <a:pt x="3" y="8"/>
                      <a:pt x="2" y="5"/>
                      <a:pt x="1" y="3"/>
                    </a:cubicBezTo>
                    <a:cubicBezTo>
                      <a:pt x="0" y="1"/>
                      <a:pt x="1" y="0"/>
                      <a:pt x="3" y="1"/>
                    </a:cubicBezTo>
                    <a:cubicBezTo>
                      <a:pt x="4" y="4"/>
                      <a:pt x="4" y="8"/>
                      <a:pt x="6" y="12"/>
                    </a:cubicBezTo>
                    <a:close/>
                  </a:path>
                </a:pathLst>
              </a:custGeom>
              <a:solidFill>
                <a:srgbClr val="6C1A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3" name="Freeform 716">
                <a:extLst>
                  <a:ext uri="{FF2B5EF4-FFF2-40B4-BE49-F238E27FC236}">
                    <a16:creationId xmlns:a16="http://schemas.microsoft.com/office/drawing/2014/main" id="{DFD6B035-5321-77FD-F789-E541449941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807"/>
                <a:ext cx="17" cy="31"/>
              </a:xfrm>
              <a:custGeom>
                <a:avLst/>
                <a:gdLst>
                  <a:gd name="T0" fmla="*/ 7 w 7"/>
                  <a:gd name="T1" fmla="*/ 13 h 13"/>
                  <a:gd name="T2" fmla="*/ 0 w 7"/>
                  <a:gd name="T3" fmla="*/ 1 h 13"/>
                  <a:gd name="T4" fmla="*/ 1 w 7"/>
                  <a:gd name="T5" fmla="*/ 0 h 13"/>
                  <a:gd name="T6" fmla="*/ 7 w 7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3">
                    <a:moveTo>
                      <a:pt x="7" y="13"/>
                    </a:moveTo>
                    <a:cubicBezTo>
                      <a:pt x="5" y="9"/>
                      <a:pt x="2" y="5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4" y="4"/>
                      <a:pt x="7" y="7"/>
                      <a:pt x="7" y="13"/>
                    </a:cubicBezTo>
                    <a:close/>
                  </a:path>
                </a:pathLst>
              </a:custGeom>
              <a:solidFill>
                <a:srgbClr val="6F1C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4" name="Freeform 717">
                <a:extLst>
                  <a:ext uri="{FF2B5EF4-FFF2-40B4-BE49-F238E27FC236}">
                    <a16:creationId xmlns:a16="http://schemas.microsoft.com/office/drawing/2014/main" id="{E0C3C800-AFE6-476A-E280-CB04D439E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2" y="776"/>
                <a:ext cx="16" cy="10"/>
              </a:xfrm>
              <a:custGeom>
                <a:avLst/>
                <a:gdLst>
                  <a:gd name="T0" fmla="*/ 1 w 7"/>
                  <a:gd name="T1" fmla="*/ 3 h 4"/>
                  <a:gd name="T2" fmla="*/ 3 w 7"/>
                  <a:gd name="T3" fmla="*/ 1 h 4"/>
                  <a:gd name="T4" fmla="*/ 7 w 7"/>
                  <a:gd name="T5" fmla="*/ 2 h 4"/>
                  <a:gd name="T6" fmla="*/ 1 w 7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">
                    <a:moveTo>
                      <a:pt x="1" y="3"/>
                    </a:moveTo>
                    <a:cubicBezTo>
                      <a:pt x="0" y="0"/>
                      <a:pt x="2" y="1"/>
                      <a:pt x="3" y="1"/>
                    </a:cubicBezTo>
                    <a:cubicBezTo>
                      <a:pt x="4" y="1"/>
                      <a:pt x="6" y="1"/>
                      <a:pt x="7" y="2"/>
                    </a:cubicBezTo>
                    <a:cubicBezTo>
                      <a:pt x="5" y="4"/>
                      <a:pt x="3" y="3"/>
                      <a:pt x="1" y="3"/>
                    </a:cubicBezTo>
                    <a:close/>
                  </a:path>
                </a:pathLst>
              </a:custGeom>
              <a:solidFill>
                <a:srgbClr val="5617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5" name="Freeform 718">
                <a:extLst>
                  <a:ext uri="{FF2B5EF4-FFF2-40B4-BE49-F238E27FC236}">
                    <a16:creationId xmlns:a16="http://schemas.microsoft.com/office/drawing/2014/main" id="{EB70C00B-3E4D-BF89-DF5C-EC62C6B65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" y="1030"/>
                <a:ext cx="102" cy="116"/>
              </a:xfrm>
              <a:custGeom>
                <a:avLst/>
                <a:gdLst>
                  <a:gd name="T0" fmla="*/ 1 w 43"/>
                  <a:gd name="T1" fmla="*/ 13 h 49"/>
                  <a:gd name="T2" fmla="*/ 6 w 43"/>
                  <a:gd name="T3" fmla="*/ 4 h 49"/>
                  <a:gd name="T4" fmla="*/ 8 w 43"/>
                  <a:gd name="T5" fmla="*/ 0 h 49"/>
                  <a:gd name="T6" fmla="*/ 8 w 43"/>
                  <a:gd name="T7" fmla="*/ 0 h 49"/>
                  <a:gd name="T8" fmla="*/ 30 w 43"/>
                  <a:gd name="T9" fmla="*/ 21 h 49"/>
                  <a:gd name="T10" fmla="*/ 38 w 43"/>
                  <a:gd name="T11" fmla="*/ 30 h 49"/>
                  <a:gd name="T12" fmla="*/ 40 w 43"/>
                  <a:gd name="T13" fmla="*/ 34 h 49"/>
                  <a:gd name="T14" fmla="*/ 39 w 43"/>
                  <a:gd name="T15" fmla="*/ 38 h 49"/>
                  <a:gd name="T16" fmla="*/ 35 w 43"/>
                  <a:gd name="T17" fmla="*/ 36 h 49"/>
                  <a:gd name="T18" fmla="*/ 39 w 43"/>
                  <a:gd name="T19" fmla="*/ 43 h 49"/>
                  <a:gd name="T20" fmla="*/ 41 w 43"/>
                  <a:gd name="T21" fmla="*/ 47 h 49"/>
                  <a:gd name="T22" fmla="*/ 36 w 43"/>
                  <a:gd name="T23" fmla="*/ 45 h 49"/>
                  <a:gd name="T24" fmla="*/ 35 w 43"/>
                  <a:gd name="T25" fmla="*/ 44 h 49"/>
                  <a:gd name="T26" fmla="*/ 29 w 43"/>
                  <a:gd name="T27" fmla="*/ 37 h 49"/>
                  <a:gd name="T28" fmla="*/ 25 w 43"/>
                  <a:gd name="T29" fmla="*/ 31 h 49"/>
                  <a:gd name="T30" fmla="*/ 24 w 43"/>
                  <a:gd name="T31" fmla="*/ 30 h 49"/>
                  <a:gd name="T32" fmla="*/ 10 w 43"/>
                  <a:gd name="T33" fmla="*/ 17 h 49"/>
                  <a:gd name="T34" fmla="*/ 18 w 43"/>
                  <a:gd name="T35" fmla="*/ 24 h 49"/>
                  <a:gd name="T36" fmla="*/ 18 w 43"/>
                  <a:gd name="T37" fmla="*/ 26 h 49"/>
                  <a:gd name="T38" fmla="*/ 16 w 43"/>
                  <a:gd name="T39" fmla="*/ 26 h 49"/>
                  <a:gd name="T40" fmla="*/ 5 w 43"/>
                  <a:gd name="T41" fmla="*/ 19 h 49"/>
                  <a:gd name="T42" fmla="*/ 4 w 43"/>
                  <a:gd name="T43" fmla="*/ 18 h 49"/>
                  <a:gd name="T44" fmla="*/ 1 w 43"/>
                  <a:gd name="T45" fmla="*/ 1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3" h="49">
                    <a:moveTo>
                      <a:pt x="1" y="13"/>
                    </a:moveTo>
                    <a:cubicBezTo>
                      <a:pt x="4" y="11"/>
                      <a:pt x="7" y="8"/>
                      <a:pt x="6" y="4"/>
                    </a:cubicBezTo>
                    <a:cubicBezTo>
                      <a:pt x="6" y="2"/>
                      <a:pt x="7" y="1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15" y="7"/>
                      <a:pt x="23" y="13"/>
                      <a:pt x="30" y="21"/>
                    </a:cubicBezTo>
                    <a:cubicBezTo>
                      <a:pt x="33" y="24"/>
                      <a:pt x="35" y="27"/>
                      <a:pt x="38" y="30"/>
                    </a:cubicBezTo>
                    <a:cubicBezTo>
                      <a:pt x="39" y="31"/>
                      <a:pt x="39" y="33"/>
                      <a:pt x="40" y="34"/>
                    </a:cubicBezTo>
                    <a:cubicBezTo>
                      <a:pt x="38" y="35"/>
                      <a:pt x="40" y="37"/>
                      <a:pt x="39" y="38"/>
                    </a:cubicBezTo>
                    <a:cubicBezTo>
                      <a:pt x="37" y="38"/>
                      <a:pt x="37" y="36"/>
                      <a:pt x="35" y="36"/>
                    </a:cubicBezTo>
                    <a:cubicBezTo>
                      <a:pt x="34" y="40"/>
                      <a:pt x="38" y="41"/>
                      <a:pt x="39" y="43"/>
                    </a:cubicBezTo>
                    <a:cubicBezTo>
                      <a:pt x="40" y="44"/>
                      <a:pt x="43" y="45"/>
                      <a:pt x="41" y="47"/>
                    </a:cubicBezTo>
                    <a:cubicBezTo>
                      <a:pt x="40" y="49"/>
                      <a:pt x="38" y="47"/>
                      <a:pt x="36" y="45"/>
                    </a:cubicBezTo>
                    <a:cubicBezTo>
                      <a:pt x="36" y="45"/>
                      <a:pt x="36" y="44"/>
                      <a:pt x="35" y="44"/>
                    </a:cubicBezTo>
                    <a:cubicBezTo>
                      <a:pt x="33" y="42"/>
                      <a:pt x="31" y="39"/>
                      <a:pt x="29" y="37"/>
                    </a:cubicBezTo>
                    <a:cubicBezTo>
                      <a:pt x="26" y="36"/>
                      <a:pt x="22" y="35"/>
                      <a:pt x="25" y="31"/>
                    </a:cubicBezTo>
                    <a:cubicBezTo>
                      <a:pt x="25" y="31"/>
                      <a:pt x="24" y="30"/>
                      <a:pt x="24" y="30"/>
                    </a:cubicBezTo>
                    <a:cubicBezTo>
                      <a:pt x="19" y="26"/>
                      <a:pt x="16" y="21"/>
                      <a:pt x="10" y="17"/>
                    </a:cubicBezTo>
                    <a:cubicBezTo>
                      <a:pt x="13" y="19"/>
                      <a:pt x="16" y="21"/>
                      <a:pt x="18" y="24"/>
                    </a:cubicBezTo>
                    <a:cubicBezTo>
                      <a:pt x="18" y="24"/>
                      <a:pt x="19" y="25"/>
                      <a:pt x="18" y="26"/>
                    </a:cubicBezTo>
                    <a:cubicBezTo>
                      <a:pt x="17" y="27"/>
                      <a:pt x="16" y="27"/>
                      <a:pt x="16" y="26"/>
                    </a:cubicBezTo>
                    <a:cubicBezTo>
                      <a:pt x="12" y="24"/>
                      <a:pt x="8" y="21"/>
                      <a:pt x="5" y="19"/>
                    </a:cubicBezTo>
                    <a:cubicBezTo>
                      <a:pt x="4" y="19"/>
                      <a:pt x="4" y="18"/>
                      <a:pt x="4" y="18"/>
                    </a:cubicBezTo>
                    <a:cubicBezTo>
                      <a:pt x="3" y="16"/>
                      <a:pt x="0" y="16"/>
                      <a:pt x="1" y="13"/>
                    </a:cubicBezTo>
                    <a:close/>
                  </a:path>
                </a:pathLst>
              </a:custGeom>
              <a:solidFill>
                <a:srgbClr val="B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6" name="Freeform 719">
                <a:extLst>
                  <a:ext uri="{FF2B5EF4-FFF2-40B4-BE49-F238E27FC236}">
                    <a16:creationId xmlns:a16="http://schemas.microsoft.com/office/drawing/2014/main" id="{1A1D3D58-7B2A-574D-74DF-4ED15B02EC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4" y="1098"/>
                <a:ext cx="81" cy="69"/>
              </a:xfrm>
              <a:custGeom>
                <a:avLst/>
                <a:gdLst>
                  <a:gd name="T0" fmla="*/ 0 w 34"/>
                  <a:gd name="T1" fmla="*/ 3 h 29"/>
                  <a:gd name="T2" fmla="*/ 2 w 34"/>
                  <a:gd name="T3" fmla="*/ 2 h 29"/>
                  <a:gd name="T4" fmla="*/ 8 w 34"/>
                  <a:gd name="T5" fmla="*/ 3 h 29"/>
                  <a:gd name="T6" fmla="*/ 17 w 34"/>
                  <a:gd name="T7" fmla="*/ 9 h 29"/>
                  <a:gd name="T8" fmla="*/ 34 w 34"/>
                  <a:gd name="T9" fmla="*/ 24 h 29"/>
                  <a:gd name="T10" fmla="*/ 24 w 34"/>
                  <a:gd name="T11" fmla="*/ 17 h 29"/>
                  <a:gd name="T12" fmla="*/ 32 w 34"/>
                  <a:gd name="T13" fmla="*/ 29 h 29"/>
                  <a:gd name="T14" fmla="*/ 19 w 34"/>
                  <a:gd name="T15" fmla="*/ 21 h 29"/>
                  <a:gd name="T16" fmla="*/ 18 w 34"/>
                  <a:gd name="T17" fmla="*/ 21 h 29"/>
                  <a:gd name="T18" fmla="*/ 5 w 34"/>
                  <a:gd name="T19" fmla="*/ 15 h 29"/>
                  <a:gd name="T20" fmla="*/ 2 w 34"/>
                  <a:gd name="T21" fmla="*/ 12 h 29"/>
                  <a:gd name="T22" fmla="*/ 2 w 34"/>
                  <a:gd name="T23" fmla="*/ 7 h 29"/>
                  <a:gd name="T24" fmla="*/ 4 w 34"/>
                  <a:gd name="T25" fmla="*/ 7 h 29"/>
                  <a:gd name="T26" fmla="*/ 3 w 34"/>
                  <a:gd name="T27" fmla="*/ 6 h 29"/>
                  <a:gd name="T28" fmla="*/ 0 w 34"/>
                  <a:gd name="T29" fmla="*/ 3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4" h="29">
                    <a:moveTo>
                      <a:pt x="0" y="3"/>
                    </a:moveTo>
                    <a:cubicBezTo>
                      <a:pt x="1" y="3"/>
                      <a:pt x="1" y="2"/>
                      <a:pt x="2" y="2"/>
                    </a:cubicBezTo>
                    <a:cubicBezTo>
                      <a:pt x="5" y="0"/>
                      <a:pt x="6" y="3"/>
                      <a:pt x="8" y="3"/>
                    </a:cubicBezTo>
                    <a:cubicBezTo>
                      <a:pt x="12" y="4"/>
                      <a:pt x="15" y="6"/>
                      <a:pt x="17" y="9"/>
                    </a:cubicBezTo>
                    <a:cubicBezTo>
                      <a:pt x="23" y="13"/>
                      <a:pt x="31" y="16"/>
                      <a:pt x="34" y="24"/>
                    </a:cubicBezTo>
                    <a:cubicBezTo>
                      <a:pt x="31" y="22"/>
                      <a:pt x="27" y="20"/>
                      <a:pt x="24" y="17"/>
                    </a:cubicBezTo>
                    <a:cubicBezTo>
                      <a:pt x="26" y="22"/>
                      <a:pt x="31" y="24"/>
                      <a:pt x="32" y="29"/>
                    </a:cubicBezTo>
                    <a:cubicBezTo>
                      <a:pt x="27" y="28"/>
                      <a:pt x="24" y="22"/>
                      <a:pt x="19" y="21"/>
                    </a:cubicBezTo>
                    <a:cubicBezTo>
                      <a:pt x="19" y="21"/>
                      <a:pt x="18" y="21"/>
                      <a:pt x="18" y="21"/>
                    </a:cubicBezTo>
                    <a:cubicBezTo>
                      <a:pt x="14" y="19"/>
                      <a:pt x="10" y="17"/>
                      <a:pt x="5" y="15"/>
                    </a:cubicBezTo>
                    <a:cubicBezTo>
                      <a:pt x="4" y="14"/>
                      <a:pt x="2" y="14"/>
                      <a:pt x="2" y="12"/>
                    </a:cubicBezTo>
                    <a:cubicBezTo>
                      <a:pt x="2" y="10"/>
                      <a:pt x="2" y="9"/>
                      <a:pt x="2" y="7"/>
                    </a:cubicBezTo>
                    <a:cubicBezTo>
                      <a:pt x="3" y="7"/>
                      <a:pt x="4" y="7"/>
                      <a:pt x="4" y="7"/>
                    </a:cubicBezTo>
                    <a:cubicBezTo>
                      <a:pt x="4" y="7"/>
                      <a:pt x="3" y="7"/>
                      <a:pt x="3" y="6"/>
                    </a:cubicBezTo>
                    <a:cubicBezTo>
                      <a:pt x="2" y="5"/>
                      <a:pt x="0" y="5"/>
                      <a:pt x="0" y="3"/>
                    </a:cubicBezTo>
                    <a:close/>
                  </a:path>
                </a:pathLst>
              </a:custGeom>
              <a:solidFill>
                <a:srgbClr val="CB4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7" name="Freeform 720">
                <a:extLst>
                  <a:ext uri="{FF2B5EF4-FFF2-40B4-BE49-F238E27FC236}">
                    <a16:creationId xmlns:a16="http://schemas.microsoft.com/office/drawing/2014/main" id="{FCB07729-BC53-7DFF-B2F8-7F48DB4FA3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5" y="1129"/>
                <a:ext cx="81" cy="47"/>
              </a:xfrm>
              <a:custGeom>
                <a:avLst/>
                <a:gdLst>
                  <a:gd name="T0" fmla="*/ 0 w 34"/>
                  <a:gd name="T1" fmla="*/ 8 h 20"/>
                  <a:gd name="T2" fmla="*/ 9 w 34"/>
                  <a:gd name="T3" fmla="*/ 1 h 20"/>
                  <a:gd name="T4" fmla="*/ 14 w 34"/>
                  <a:gd name="T5" fmla="*/ 2 h 20"/>
                  <a:gd name="T6" fmla="*/ 27 w 34"/>
                  <a:gd name="T7" fmla="*/ 8 h 20"/>
                  <a:gd name="T8" fmla="*/ 27 w 34"/>
                  <a:gd name="T9" fmla="*/ 8 h 20"/>
                  <a:gd name="T10" fmla="*/ 34 w 34"/>
                  <a:gd name="T11" fmla="*/ 15 h 20"/>
                  <a:gd name="T12" fmla="*/ 30 w 34"/>
                  <a:gd name="T13" fmla="*/ 16 h 20"/>
                  <a:gd name="T14" fmla="*/ 12 w 34"/>
                  <a:gd name="T15" fmla="*/ 7 h 20"/>
                  <a:gd name="T16" fmla="*/ 9 w 34"/>
                  <a:gd name="T17" fmla="*/ 7 h 20"/>
                  <a:gd name="T18" fmla="*/ 27 w 34"/>
                  <a:gd name="T19" fmla="*/ 17 h 20"/>
                  <a:gd name="T20" fmla="*/ 22 w 34"/>
                  <a:gd name="T21" fmla="*/ 16 h 20"/>
                  <a:gd name="T22" fmla="*/ 26 w 34"/>
                  <a:gd name="T23" fmla="*/ 20 h 20"/>
                  <a:gd name="T24" fmla="*/ 0 w 34"/>
                  <a:gd name="T25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" h="20">
                    <a:moveTo>
                      <a:pt x="0" y="8"/>
                    </a:moveTo>
                    <a:cubicBezTo>
                      <a:pt x="1" y="3"/>
                      <a:pt x="6" y="4"/>
                      <a:pt x="9" y="1"/>
                    </a:cubicBezTo>
                    <a:cubicBezTo>
                      <a:pt x="11" y="0"/>
                      <a:pt x="13" y="2"/>
                      <a:pt x="14" y="2"/>
                    </a:cubicBezTo>
                    <a:cubicBezTo>
                      <a:pt x="18" y="4"/>
                      <a:pt x="23" y="6"/>
                      <a:pt x="27" y="8"/>
                    </a:cubicBezTo>
                    <a:cubicBezTo>
                      <a:pt x="27" y="8"/>
                      <a:pt x="27" y="8"/>
                      <a:pt x="27" y="8"/>
                    </a:cubicBezTo>
                    <a:cubicBezTo>
                      <a:pt x="28" y="12"/>
                      <a:pt x="32" y="12"/>
                      <a:pt x="34" y="15"/>
                    </a:cubicBezTo>
                    <a:cubicBezTo>
                      <a:pt x="33" y="17"/>
                      <a:pt x="32" y="17"/>
                      <a:pt x="30" y="16"/>
                    </a:cubicBezTo>
                    <a:cubicBezTo>
                      <a:pt x="24" y="13"/>
                      <a:pt x="18" y="10"/>
                      <a:pt x="12" y="7"/>
                    </a:cubicBezTo>
                    <a:cubicBezTo>
                      <a:pt x="11" y="7"/>
                      <a:pt x="10" y="6"/>
                      <a:pt x="9" y="7"/>
                    </a:cubicBezTo>
                    <a:cubicBezTo>
                      <a:pt x="15" y="10"/>
                      <a:pt x="21" y="13"/>
                      <a:pt x="27" y="17"/>
                    </a:cubicBezTo>
                    <a:cubicBezTo>
                      <a:pt x="25" y="17"/>
                      <a:pt x="24" y="15"/>
                      <a:pt x="22" y="16"/>
                    </a:cubicBezTo>
                    <a:cubicBezTo>
                      <a:pt x="22" y="18"/>
                      <a:pt x="24" y="18"/>
                      <a:pt x="26" y="20"/>
                    </a:cubicBezTo>
                    <a:cubicBezTo>
                      <a:pt x="16" y="16"/>
                      <a:pt x="8" y="12"/>
                      <a:pt x="0" y="8"/>
                    </a:cubicBezTo>
                    <a:close/>
                  </a:path>
                </a:pathLst>
              </a:custGeom>
              <a:solidFill>
                <a:srgbClr val="C34C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8" name="Freeform 721">
                <a:extLst>
                  <a:ext uri="{FF2B5EF4-FFF2-40B4-BE49-F238E27FC236}">
                    <a16:creationId xmlns:a16="http://schemas.microsoft.com/office/drawing/2014/main" id="{4B5BD19E-55E8-B0CF-BFCF-53825350C0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9" y="1060"/>
                <a:ext cx="83" cy="67"/>
              </a:xfrm>
              <a:custGeom>
                <a:avLst/>
                <a:gdLst>
                  <a:gd name="T0" fmla="*/ 0 w 35"/>
                  <a:gd name="T1" fmla="*/ 5 h 28"/>
                  <a:gd name="T2" fmla="*/ 3 w 35"/>
                  <a:gd name="T3" fmla="*/ 0 h 28"/>
                  <a:gd name="T4" fmla="*/ 9 w 35"/>
                  <a:gd name="T5" fmla="*/ 5 h 28"/>
                  <a:gd name="T6" fmla="*/ 9 w 35"/>
                  <a:gd name="T7" fmla="*/ 5 h 28"/>
                  <a:gd name="T8" fmla="*/ 32 w 35"/>
                  <a:gd name="T9" fmla="*/ 23 h 28"/>
                  <a:gd name="T10" fmla="*/ 33 w 35"/>
                  <a:gd name="T11" fmla="*/ 25 h 28"/>
                  <a:gd name="T12" fmla="*/ 34 w 35"/>
                  <a:gd name="T13" fmla="*/ 28 h 28"/>
                  <a:gd name="T14" fmla="*/ 32 w 35"/>
                  <a:gd name="T15" fmla="*/ 28 h 28"/>
                  <a:gd name="T16" fmla="*/ 27 w 35"/>
                  <a:gd name="T17" fmla="*/ 26 h 28"/>
                  <a:gd name="T18" fmla="*/ 5 w 35"/>
                  <a:gd name="T19" fmla="*/ 10 h 28"/>
                  <a:gd name="T20" fmla="*/ 4 w 35"/>
                  <a:gd name="T21" fmla="*/ 10 h 28"/>
                  <a:gd name="T22" fmla="*/ 0 w 35"/>
                  <a:gd name="T23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28">
                    <a:moveTo>
                      <a:pt x="0" y="5"/>
                    </a:moveTo>
                    <a:cubicBezTo>
                      <a:pt x="0" y="3"/>
                      <a:pt x="1" y="1"/>
                      <a:pt x="3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7" y="11"/>
                      <a:pt x="26" y="15"/>
                      <a:pt x="32" y="23"/>
                    </a:cubicBezTo>
                    <a:cubicBezTo>
                      <a:pt x="32" y="24"/>
                      <a:pt x="32" y="24"/>
                      <a:pt x="33" y="25"/>
                    </a:cubicBezTo>
                    <a:cubicBezTo>
                      <a:pt x="33" y="26"/>
                      <a:pt x="35" y="27"/>
                      <a:pt x="34" y="28"/>
                    </a:cubicBezTo>
                    <a:cubicBezTo>
                      <a:pt x="34" y="28"/>
                      <a:pt x="32" y="28"/>
                      <a:pt x="32" y="28"/>
                    </a:cubicBezTo>
                    <a:cubicBezTo>
                      <a:pt x="30" y="28"/>
                      <a:pt x="29" y="27"/>
                      <a:pt x="27" y="26"/>
                    </a:cubicBezTo>
                    <a:cubicBezTo>
                      <a:pt x="20" y="20"/>
                      <a:pt x="12" y="16"/>
                      <a:pt x="5" y="10"/>
                    </a:cubicBezTo>
                    <a:cubicBezTo>
                      <a:pt x="5" y="10"/>
                      <a:pt x="4" y="10"/>
                      <a:pt x="4" y="10"/>
                    </a:cubicBezTo>
                    <a:cubicBezTo>
                      <a:pt x="3" y="8"/>
                      <a:pt x="1" y="7"/>
                      <a:pt x="0" y="5"/>
                    </a:cubicBezTo>
                    <a:close/>
                  </a:path>
                </a:pathLst>
              </a:custGeom>
              <a:solidFill>
                <a:srgbClr val="C34E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9" name="Freeform 722">
                <a:extLst>
                  <a:ext uri="{FF2B5EF4-FFF2-40B4-BE49-F238E27FC236}">
                    <a16:creationId xmlns:a16="http://schemas.microsoft.com/office/drawing/2014/main" id="{EF6B0EE1-5B81-C2E0-1BBB-729DF16EAC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4" y="1079"/>
                <a:ext cx="83" cy="74"/>
              </a:xfrm>
              <a:custGeom>
                <a:avLst/>
                <a:gdLst>
                  <a:gd name="T0" fmla="*/ 0 w 35"/>
                  <a:gd name="T1" fmla="*/ 8 h 31"/>
                  <a:gd name="T2" fmla="*/ 0 w 35"/>
                  <a:gd name="T3" fmla="*/ 2 h 31"/>
                  <a:gd name="T4" fmla="*/ 3 w 35"/>
                  <a:gd name="T5" fmla="*/ 1 h 31"/>
                  <a:gd name="T6" fmla="*/ 3 w 35"/>
                  <a:gd name="T7" fmla="*/ 2 h 31"/>
                  <a:gd name="T8" fmla="*/ 25 w 35"/>
                  <a:gd name="T9" fmla="*/ 17 h 31"/>
                  <a:gd name="T10" fmla="*/ 30 w 35"/>
                  <a:gd name="T11" fmla="*/ 22 h 31"/>
                  <a:gd name="T12" fmla="*/ 32 w 35"/>
                  <a:gd name="T13" fmla="*/ 26 h 31"/>
                  <a:gd name="T14" fmla="*/ 34 w 35"/>
                  <a:gd name="T15" fmla="*/ 29 h 31"/>
                  <a:gd name="T16" fmla="*/ 31 w 35"/>
                  <a:gd name="T17" fmla="*/ 28 h 31"/>
                  <a:gd name="T18" fmla="*/ 13 w 35"/>
                  <a:gd name="T19" fmla="*/ 15 h 31"/>
                  <a:gd name="T20" fmla="*/ 0 w 35"/>
                  <a:gd name="T21" fmla="*/ 9 h 31"/>
                  <a:gd name="T22" fmla="*/ 0 w 35"/>
                  <a:gd name="T23" fmla="*/ 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31">
                    <a:moveTo>
                      <a:pt x="0" y="8"/>
                    </a:moveTo>
                    <a:cubicBezTo>
                      <a:pt x="0" y="6"/>
                      <a:pt x="1" y="4"/>
                      <a:pt x="0" y="2"/>
                    </a:cubicBezTo>
                    <a:cubicBezTo>
                      <a:pt x="0" y="0"/>
                      <a:pt x="0" y="0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10" y="7"/>
                      <a:pt x="18" y="12"/>
                      <a:pt x="25" y="17"/>
                    </a:cubicBezTo>
                    <a:cubicBezTo>
                      <a:pt x="27" y="19"/>
                      <a:pt x="29" y="20"/>
                      <a:pt x="30" y="22"/>
                    </a:cubicBezTo>
                    <a:cubicBezTo>
                      <a:pt x="29" y="24"/>
                      <a:pt x="31" y="25"/>
                      <a:pt x="32" y="26"/>
                    </a:cubicBezTo>
                    <a:cubicBezTo>
                      <a:pt x="33" y="26"/>
                      <a:pt x="35" y="27"/>
                      <a:pt x="34" y="29"/>
                    </a:cubicBezTo>
                    <a:cubicBezTo>
                      <a:pt x="33" y="31"/>
                      <a:pt x="32" y="29"/>
                      <a:pt x="31" y="28"/>
                    </a:cubicBezTo>
                    <a:cubicBezTo>
                      <a:pt x="25" y="24"/>
                      <a:pt x="20" y="18"/>
                      <a:pt x="13" y="15"/>
                    </a:cubicBezTo>
                    <a:cubicBezTo>
                      <a:pt x="8" y="14"/>
                      <a:pt x="5" y="11"/>
                      <a:pt x="0" y="9"/>
                    </a:cubicBezTo>
                    <a:cubicBezTo>
                      <a:pt x="0" y="9"/>
                      <a:pt x="0" y="9"/>
                      <a:pt x="0" y="8"/>
                    </a:cubicBezTo>
                    <a:close/>
                  </a:path>
                </a:pathLst>
              </a:custGeom>
              <a:solidFill>
                <a:srgbClr val="BF4E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0" name="Freeform 723">
                <a:extLst>
                  <a:ext uri="{FF2B5EF4-FFF2-40B4-BE49-F238E27FC236}">
                    <a16:creationId xmlns:a16="http://schemas.microsoft.com/office/drawing/2014/main" id="{97A65AF3-2E92-DFE1-384E-D3A1FDF91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0" y="1063"/>
                <a:ext cx="60" cy="57"/>
              </a:xfrm>
              <a:custGeom>
                <a:avLst/>
                <a:gdLst>
                  <a:gd name="T0" fmla="*/ 24 w 25"/>
                  <a:gd name="T1" fmla="*/ 24 h 24"/>
                  <a:gd name="T2" fmla="*/ 0 w 25"/>
                  <a:gd name="T3" fmla="*/ 4 h 24"/>
                  <a:gd name="T4" fmla="*/ 14 w 25"/>
                  <a:gd name="T5" fmla="*/ 12 h 24"/>
                  <a:gd name="T6" fmla="*/ 4 w 25"/>
                  <a:gd name="T7" fmla="*/ 0 h 24"/>
                  <a:gd name="T8" fmla="*/ 22 w 25"/>
                  <a:gd name="T9" fmla="*/ 20 h 24"/>
                  <a:gd name="T10" fmla="*/ 20 w 25"/>
                  <a:gd name="T11" fmla="*/ 18 h 24"/>
                  <a:gd name="T12" fmla="*/ 25 w 25"/>
                  <a:gd name="T13" fmla="*/ 23 h 24"/>
                  <a:gd name="T14" fmla="*/ 24 w 25"/>
                  <a:gd name="T1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24">
                    <a:moveTo>
                      <a:pt x="24" y="24"/>
                    </a:moveTo>
                    <a:cubicBezTo>
                      <a:pt x="17" y="17"/>
                      <a:pt x="8" y="11"/>
                      <a:pt x="0" y="4"/>
                    </a:cubicBezTo>
                    <a:cubicBezTo>
                      <a:pt x="6" y="5"/>
                      <a:pt x="9" y="10"/>
                      <a:pt x="14" y="12"/>
                    </a:cubicBezTo>
                    <a:cubicBezTo>
                      <a:pt x="12" y="7"/>
                      <a:pt x="7" y="5"/>
                      <a:pt x="4" y="0"/>
                    </a:cubicBezTo>
                    <a:cubicBezTo>
                      <a:pt x="10" y="7"/>
                      <a:pt x="16" y="14"/>
                      <a:pt x="22" y="20"/>
                    </a:cubicBezTo>
                    <a:cubicBezTo>
                      <a:pt x="22" y="20"/>
                      <a:pt x="22" y="17"/>
                      <a:pt x="20" y="18"/>
                    </a:cubicBezTo>
                    <a:cubicBezTo>
                      <a:pt x="22" y="20"/>
                      <a:pt x="23" y="22"/>
                      <a:pt x="25" y="23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</a:path>
                </a:pathLst>
              </a:custGeom>
              <a:solidFill>
                <a:srgbClr val="4919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1" name="Freeform 724">
                <a:extLst>
                  <a:ext uri="{FF2B5EF4-FFF2-40B4-BE49-F238E27FC236}">
                    <a16:creationId xmlns:a16="http://schemas.microsoft.com/office/drawing/2014/main" id="{A8E549E7-51F7-FF91-2402-DF1837199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5" y="1158"/>
                <a:ext cx="64" cy="33"/>
              </a:xfrm>
              <a:custGeom>
                <a:avLst/>
                <a:gdLst>
                  <a:gd name="T0" fmla="*/ 0 w 27"/>
                  <a:gd name="T1" fmla="*/ 3 h 14"/>
                  <a:gd name="T2" fmla="*/ 0 w 27"/>
                  <a:gd name="T3" fmla="*/ 0 h 14"/>
                  <a:gd name="T4" fmla="*/ 27 w 27"/>
                  <a:gd name="T5" fmla="*/ 14 h 14"/>
                  <a:gd name="T6" fmla="*/ 0 w 27"/>
                  <a:gd name="T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4">
                    <a:moveTo>
                      <a:pt x="0" y="3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9" y="4"/>
                      <a:pt x="18" y="8"/>
                      <a:pt x="27" y="14"/>
                    </a:cubicBezTo>
                    <a:cubicBezTo>
                      <a:pt x="17" y="13"/>
                      <a:pt x="9" y="7"/>
                      <a:pt x="0" y="3"/>
                    </a:cubicBezTo>
                    <a:close/>
                  </a:path>
                </a:pathLst>
              </a:custGeom>
              <a:solidFill>
                <a:srgbClr val="BE4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2" name="Freeform 725">
                <a:extLst>
                  <a:ext uri="{FF2B5EF4-FFF2-40B4-BE49-F238E27FC236}">
                    <a16:creationId xmlns:a16="http://schemas.microsoft.com/office/drawing/2014/main" id="{47B1B7E5-A0BD-7992-B6CB-C3D3F2D63E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" y="1084"/>
                <a:ext cx="66" cy="47"/>
              </a:xfrm>
              <a:custGeom>
                <a:avLst/>
                <a:gdLst>
                  <a:gd name="T0" fmla="*/ 27 w 28"/>
                  <a:gd name="T1" fmla="*/ 20 h 20"/>
                  <a:gd name="T2" fmla="*/ 3 w 28"/>
                  <a:gd name="T3" fmla="*/ 3 h 20"/>
                  <a:gd name="T4" fmla="*/ 0 w 28"/>
                  <a:gd name="T5" fmla="*/ 0 h 20"/>
                  <a:gd name="T6" fmla="*/ 27 w 28"/>
                  <a:gd name="T7" fmla="*/ 18 h 20"/>
                  <a:gd name="T8" fmla="*/ 27 w 28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0">
                    <a:moveTo>
                      <a:pt x="27" y="20"/>
                    </a:moveTo>
                    <a:cubicBezTo>
                      <a:pt x="19" y="13"/>
                      <a:pt x="11" y="8"/>
                      <a:pt x="3" y="3"/>
                    </a:cubicBezTo>
                    <a:cubicBezTo>
                      <a:pt x="2" y="2"/>
                      <a:pt x="0" y="2"/>
                      <a:pt x="0" y="0"/>
                    </a:cubicBezTo>
                    <a:cubicBezTo>
                      <a:pt x="9" y="5"/>
                      <a:pt x="18" y="11"/>
                      <a:pt x="27" y="18"/>
                    </a:cubicBezTo>
                    <a:cubicBezTo>
                      <a:pt x="27" y="19"/>
                      <a:pt x="28" y="19"/>
                      <a:pt x="27" y="20"/>
                    </a:cubicBezTo>
                    <a:close/>
                  </a:path>
                </a:pathLst>
              </a:custGeom>
              <a:solidFill>
                <a:srgbClr val="4919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3" name="Freeform 726">
                <a:extLst>
                  <a:ext uri="{FF2B5EF4-FFF2-40B4-BE49-F238E27FC236}">
                    <a16:creationId xmlns:a16="http://schemas.microsoft.com/office/drawing/2014/main" id="{F281FAE3-5C89-3033-E8BF-694B51B404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4" y="1094"/>
                <a:ext cx="40" cy="26"/>
              </a:xfrm>
              <a:custGeom>
                <a:avLst/>
                <a:gdLst>
                  <a:gd name="T0" fmla="*/ 4 w 17"/>
                  <a:gd name="T1" fmla="*/ 2 h 11"/>
                  <a:gd name="T2" fmla="*/ 17 w 17"/>
                  <a:gd name="T3" fmla="*/ 9 h 11"/>
                  <a:gd name="T4" fmla="*/ 17 w 17"/>
                  <a:gd name="T5" fmla="*/ 11 h 11"/>
                  <a:gd name="T6" fmla="*/ 2 w 17"/>
                  <a:gd name="T7" fmla="*/ 4 h 11"/>
                  <a:gd name="T8" fmla="*/ 0 w 17"/>
                  <a:gd name="T9" fmla="*/ 2 h 11"/>
                  <a:gd name="T10" fmla="*/ 0 w 17"/>
                  <a:gd name="T11" fmla="*/ 2 h 11"/>
                  <a:gd name="T12" fmla="*/ 4 w 17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11">
                    <a:moveTo>
                      <a:pt x="4" y="2"/>
                    </a:moveTo>
                    <a:cubicBezTo>
                      <a:pt x="8" y="4"/>
                      <a:pt x="13" y="7"/>
                      <a:pt x="17" y="9"/>
                    </a:cubicBezTo>
                    <a:cubicBezTo>
                      <a:pt x="17" y="10"/>
                      <a:pt x="17" y="10"/>
                      <a:pt x="17" y="11"/>
                    </a:cubicBezTo>
                    <a:cubicBezTo>
                      <a:pt x="12" y="9"/>
                      <a:pt x="7" y="5"/>
                      <a:pt x="2" y="4"/>
                    </a:cubicBezTo>
                    <a:cubicBezTo>
                      <a:pt x="1" y="3"/>
                      <a:pt x="1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0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4919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4" name="Freeform 727">
                <a:extLst>
                  <a:ext uri="{FF2B5EF4-FFF2-40B4-BE49-F238E27FC236}">
                    <a16:creationId xmlns:a16="http://schemas.microsoft.com/office/drawing/2014/main" id="{F1660214-32C7-A319-3ADC-D615D27A4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6" y="1174"/>
                <a:ext cx="12" cy="12"/>
              </a:xfrm>
              <a:custGeom>
                <a:avLst/>
                <a:gdLst>
                  <a:gd name="T0" fmla="*/ 0 w 5"/>
                  <a:gd name="T1" fmla="*/ 0 h 5"/>
                  <a:gd name="T2" fmla="*/ 5 w 5"/>
                  <a:gd name="T3" fmla="*/ 5 h 5"/>
                  <a:gd name="T4" fmla="*/ 0 w 5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cubicBezTo>
                      <a:pt x="2" y="2"/>
                      <a:pt x="3" y="3"/>
                      <a:pt x="5" y="5"/>
                    </a:cubicBezTo>
                    <a:cubicBezTo>
                      <a:pt x="2" y="4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4919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5" name="Freeform 728">
                <a:extLst>
                  <a:ext uri="{FF2B5EF4-FFF2-40B4-BE49-F238E27FC236}">
                    <a16:creationId xmlns:a16="http://schemas.microsoft.com/office/drawing/2014/main" id="{1A8FB5A3-64EB-F542-DADB-5D8CB242C7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9" y="1404"/>
                <a:ext cx="171" cy="261"/>
              </a:xfrm>
              <a:custGeom>
                <a:avLst/>
                <a:gdLst>
                  <a:gd name="T0" fmla="*/ 71 w 72"/>
                  <a:gd name="T1" fmla="*/ 0 h 110"/>
                  <a:gd name="T2" fmla="*/ 72 w 72"/>
                  <a:gd name="T3" fmla="*/ 1 h 110"/>
                  <a:gd name="T4" fmla="*/ 43 w 72"/>
                  <a:gd name="T5" fmla="*/ 24 h 110"/>
                  <a:gd name="T6" fmla="*/ 23 w 72"/>
                  <a:gd name="T7" fmla="*/ 38 h 110"/>
                  <a:gd name="T8" fmla="*/ 27 w 72"/>
                  <a:gd name="T9" fmla="*/ 37 h 110"/>
                  <a:gd name="T10" fmla="*/ 28 w 72"/>
                  <a:gd name="T11" fmla="*/ 38 h 110"/>
                  <a:gd name="T12" fmla="*/ 15 w 72"/>
                  <a:gd name="T13" fmla="*/ 48 h 110"/>
                  <a:gd name="T14" fmla="*/ 9 w 72"/>
                  <a:gd name="T15" fmla="*/ 82 h 110"/>
                  <a:gd name="T16" fmla="*/ 14 w 72"/>
                  <a:gd name="T17" fmla="*/ 110 h 110"/>
                  <a:gd name="T18" fmla="*/ 11 w 72"/>
                  <a:gd name="T19" fmla="*/ 106 h 110"/>
                  <a:gd name="T20" fmla="*/ 6 w 72"/>
                  <a:gd name="T21" fmla="*/ 69 h 110"/>
                  <a:gd name="T22" fmla="*/ 8 w 72"/>
                  <a:gd name="T23" fmla="*/ 57 h 110"/>
                  <a:gd name="T24" fmla="*/ 5 w 72"/>
                  <a:gd name="T25" fmla="*/ 86 h 110"/>
                  <a:gd name="T26" fmla="*/ 9 w 72"/>
                  <a:gd name="T27" fmla="*/ 110 h 110"/>
                  <a:gd name="T28" fmla="*/ 7 w 72"/>
                  <a:gd name="T29" fmla="*/ 103 h 110"/>
                  <a:gd name="T30" fmla="*/ 2 w 72"/>
                  <a:gd name="T31" fmla="*/ 80 h 110"/>
                  <a:gd name="T32" fmla="*/ 7 w 72"/>
                  <a:gd name="T33" fmla="*/ 54 h 110"/>
                  <a:gd name="T34" fmla="*/ 8 w 72"/>
                  <a:gd name="T35" fmla="*/ 52 h 110"/>
                  <a:gd name="T36" fmla="*/ 16 w 72"/>
                  <a:gd name="T37" fmla="*/ 39 h 110"/>
                  <a:gd name="T38" fmla="*/ 22 w 72"/>
                  <a:gd name="T39" fmla="*/ 34 h 110"/>
                  <a:gd name="T40" fmla="*/ 28 w 72"/>
                  <a:gd name="T41" fmla="*/ 32 h 110"/>
                  <a:gd name="T42" fmla="*/ 59 w 72"/>
                  <a:gd name="T43" fmla="*/ 8 h 110"/>
                  <a:gd name="T44" fmla="*/ 46 w 72"/>
                  <a:gd name="T45" fmla="*/ 15 h 110"/>
                  <a:gd name="T46" fmla="*/ 45 w 72"/>
                  <a:gd name="T47" fmla="*/ 14 h 110"/>
                  <a:gd name="T48" fmla="*/ 61 w 72"/>
                  <a:gd name="T49" fmla="*/ 6 h 110"/>
                  <a:gd name="T50" fmla="*/ 71 w 72"/>
                  <a:gd name="T51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2" h="110">
                    <a:moveTo>
                      <a:pt x="71" y="0"/>
                    </a:moveTo>
                    <a:cubicBezTo>
                      <a:pt x="72" y="1"/>
                      <a:pt x="72" y="1"/>
                      <a:pt x="72" y="1"/>
                    </a:cubicBezTo>
                    <a:cubicBezTo>
                      <a:pt x="61" y="6"/>
                      <a:pt x="53" y="16"/>
                      <a:pt x="43" y="24"/>
                    </a:cubicBezTo>
                    <a:cubicBezTo>
                      <a:pt x="37" y="29"/>
                      <a:pt x="30" y="33"/>
                      <a:pt x="23" y="38"/>
                    </a:cubicBezTo>
                    <a:cubicBezTo>
                      <a:pt x="25" y="39"/>
                      <a:pt x="26" y="37"/>
                      <a:pt x="27" y="37"/>
                    </a:cubicBezTo>
                    <a:cubicBezTo>
                      <a:pt x="27" y="37"/>
                      <a:pt x="27" y="37"/>
                      <a:pt x="28" y="38"/>
                    </a:cubicBezTo>
                    <a:cubicBezTo>
                      <a:pt x="23" y="41"/>
                      <a:pt x="19" y="44"/>
                      <a:pt x="15" y="48"/>
                    </a:cubicBezTo>
                    <a:cubicBezTo>
                      <a:pt x="6" y="58"/>
                      <a:pt x="7" y="70"/>
                      <a:pt x="9" y="82"/>
                    </a:cubicBezTo>
                    <a:cubicBezTo>
                      <a:pt x="10" y="91"/>
                      <a:pt x="12" y="101"/>
                      <a:pt x="14" y="110"/>
                    </a:cubicBezTo>
                    <a:cubicBezTo>
                      <a:pt x="11" y="110"/>
                      <a:pt x="11" y="108"/>
                      <a:pt x="11" y="106"/>
                    </a:cubicBezTo>
                    <a:cubicBezTo>
                      <a:pt x="9" y="94"/>
                      <a:pt x="6" y="82"/>
                      <a:pt x="6" y="69"/>
                    </a:cubicBezTo>
                    <a:cubicBezTo>
                      <a:pt x="6" y="65"/>
                      <a:pt x="7" y="61"/>
                      <a:pt x="8" y="57"/>
                    </a:cubicBezTo>
                    <a:cubicBezTo>
                      <a:pt x="2" y="66"/>
                      <a:pt x="3" y="76"/>
                      <a:pt x="5" y="86"/>
                    </a:cubicBezTo>
                    <a:cubicBezTo>
                      <a:pt x="7" y="93"/>
                      <a:pt x="9" y="101"/>
                      <a:pt x="9" y="110"/>
                    </a:cubicBezTo>
                    <a:cubicBezTo>
                      <a:pt x="6" y="108"/>
                      <a:pt x="7" y="105"/>
                      <a:pt x="7" y="103"/>
                    </a:cubicBezTo>
                    <a:cubicBezTo>
                      <a:pt x="5" y="95"/>
                      <a:pt x="4" y="88"/>
                      <a:pt x="2" y="80"/>
                    </a:cubicBezTo>
                    <a:cubicBezTo>
                      <a:pt x="0" y="71"/>
                      <a:pt x="2" y="62"/>
                      <a:pt x="7" y="54"/>
                    </a:cubicBezTo>
                    <a:cubicBezTo>
                      <a:pt x="8" y="53"/>
                      <a:pt x="8" y="52"/>
                      <a:pt x="8" y="52"/>
                    </a:cubicBezTo>
                    <a:cubicBezTo>
                      <a:pt x="10" y="47"/>
                      <a:pt x="15" y="45"/>
                      <a:pt x="16" y="39"/>
                    </a:cubicBezTo>
                    <a:cubicBezTo>
                      <a:pt x="16" y="37"/>
                      <a:pt x="20" y="34"/>
                      <a:pt x="22" y="34"/>
                    </a:cubicBezTo>
                    <a:cubicBezTo>
                      <a:pt x="25" y="35"/>
                      <a:pt x="27" y="33"/>
                      <a:pt x="28" y="32"/>
                    </a:cubicBezTo>
                    <a:cubicBezTo>
                      <a:pt x="39" y="26"/>
                      <a:pt x="49" y="17"/>
                      <a:pt x="59" y="8"/>
                    </a:cubicBezTo>
                    <a:cubicBezTo>
                      <a:pt x="53" y="8"/>
                      <a:pt x="50" y="13"/>
                      <a:pt x="46" y="15"/>
                    </a:cubicBezTo>
                    <a:cubicBezTo>
                      <a:pt x="45" y="14"/>
                      <a:pt x="45" y="14"/>
                      <a:pt x="45" y="14"/>
                    </a:cubicBezTo>
                    <a:cubicBezTo>
                      <a:pt x="50" y="10"/>
                      <a:pt x="54" y="6"/>
                      <a:pt x="61" y="6"/>
                    </a:cubicBezTo>
                    <a:cubicBezTo>
                      <a:pt x="64" y="6"/>
                      <a:pt x="67" y="1"/>
                      <a:pt x="71" y="0"/>
                    </a:cubicBezTo>
                    <a:close/>
                  </a:path>
                </a:pathLst>
              </a:custGeom>
              <a:solidFill>
                <a:srgbClr val="3F16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6" name="Freeform 729">
                <a:extLst>
                  <a:ext uri="{FF2B5EF4-FFF2-40B4-BE49-F238E27FC236}">
                    <a16:creationId xmlns:a16="http://schemas.microsoft.com/office/drawing/2014/main" id="{4A12C4E3-61CC-3FF3-AA54-0E5CE944CA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3" y="1421"/>
                <a:ext cx="126" cy="92"/>
              </a:xfrm>
              <a:custGeom>
                <a:avLst/>
                <a:gdLst>
                  <a:gd name="T0" fmla="*/ 27 w 53"/>
                  <a:gd name="T1" fmla="*/ 18 h 39"/>
                  <a:gd name="T2" fmla="*/ 42 w 53"/>
                  <a:gd name="T3" fmla="*/ 5 h 39"/>
                  <a:gd name="T4" fmla="*/ 53 w 53"/>
                  <a:gd name="T5" fmla="*/ 0 h 39"/>
                  <a:gd name="T6" fmla="*/ 23 w 53"/>
                  <a:gd name="T7" fmla="*/ 24 h 39"/>
                  <a:gd name="T8" fmla="*/ 32 w 53"/>
                  <a:gd name="T9" fmla="*/ 19 h 39"/>
                  <a:gd name="T10" fmla="*/ 29 w 53"/>
                  <a:gd name="T11" fmla="*/ 24 h 39"/>
                  <a:gd name="T12" fmla="*/ 24 w 53"/>
                  <a:gd name="T13" fmla="*/ 27 h 39"/>
                  <a:gd name="T14" fmla="*/ 11 w 53"/>
                  <a:gd name="T15" fmla="*/ 35 h 39"/>
                  <a:gd name="T16" fmla="*/ 16 w 53"/>
                  <a:gd name="T17" fmla="*/ 30 h 39"/>
                  <a:gd name="T18" fmla="*/ 0 w 53"/>
                  <a:gd name="T19" fmla="*/ 39 h 39"/>
                  <a:gd name="T20" fmla="*/ 9 w 53"/>
                  <a:gd name="T21" fmla="*/ 31 h 39"/>
                  <a:gd name="T22" fmla="*/ 16 w 53"/>
                  <a:gd name="T23" fmla="*/ 26 h 39"/>
                  <a:gd name="T24" fmla="*/ 19 w 53"/>
                  <a:gd name="T25" fmla="*/ 24 h 39"/>
                  <a:gd name="T26" fmla="*/ 23 w 53"/>
                  <a:gd name="T27" fmla="*/ 20 h 39"/>
                  <a:gd name="T28" fmla="*/ 27 w 53"/>
                  <a:gd name="T29" fmla="*/ 1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3" h="39">
                    <a:moveTo>
                      <a:pt x="27" y="18"/>
                    </a:moveTo>
                    <a:cubicBezTo>
                      <a:pt x="32" y="13"/>
                      <a:pt x="37" y="9"/>
                      <a:pt x="42" y="5"/>
                    </a:cubicBezTo>
                    <a:cubicBezTo>
                      <a:pt x="45" y="2"/>
                      <a:pt x="49" y="0"/>
                      <a:pt x="53" y="0"/>
                    </a:cubicBezTo>
                    <a:cubicBezTo>
                      <a:pt x="41" y="5"/>
                      <a:pt x="33" y="15"/>
                      <a:pt x="23" y="24"/>
                    </a:cubicBezTo>
                    <a:cubicBezTo>
                      <a:pt x="27" y="24"/>
                      <a:pt x="27" y="24"/>
                      <a:pt x="32" y="19"/>
                    </a:cubicBezTo>
                    <a:cubicBezTo>
                      <a:pt x="32" y="21"/>
                      <a:pt x="31" y="22"/>
                      <a:pt x="29" y="24"/>
                    </a:cubicBezTo>
                    <a:cubicBezTo>
                      <a:pt x="28" y="25"/>
                      <a:pt x="26" y="26"/>
                      <a:pt x="24" y="27"/>
                    </a:cubicBezTo>
                    <a:cubicBezTo>
                      <a:pt x="20" y="30"/>
                      <a:pt x="16" y="32"/>
                      <a:pt x="11" y="35"/>
                    </a:cubicBezTo>
                    <a:cubicBezTo>
                      <a:pt x="11" y="32"/>
                      <a:pt x="14" y="32"/>
                      <a:pt x="16" y="30"/>
                    </a:cubicBezTo>
                    <a:cubicBezTo>
                      <a:pt x="10" y="31"/>
                      <a:pt x="5" y="34"/>
                      <a:pt x="0" y="39"/>
                    </a:cubicBezTo>
                    <a:cubicBezTo>
                      <a:pt x="2" y="35"/>
                      <a:pt x="5" y="33"/>
                      <a:pt x="9" y="31"/>
                    </a:cubicBezTo>
                    <a:cubicBezTo>
                      <a:pt x="11" y="30"/>
                      <a:pt x="14" y="29"/>
                      <a:pt x="16" y="26"/>
                    </a:cubicBezTo>
                    <a:cubicBezTo>
                      <a:pt x="16" y="25"/>
                      <a:pt x="18" y="25"/>
                      <a:pt x="19" y="24"/>
                    </a:cubicBezTo>
                    <a:cubicBezTo>
                      <a:pt x="21" y="23"/>
                      <a:pt x="22" y="22"/>
                      <a:pt x="23" y="20"/>
                    </a:cubicBezTo>
                    <a:cubicBezTo>
                      <a:pt x="24" y="19"/>
                      <a:pt x="25" y="17"/>
                      <a:pt x="27" y="18"/>
                    </a:cubicBezTo>
                    <a:close/>
                  </a:path>
                </a:pathLst>
              </a:custGeom>
              <a:solidFill>
                <a:srgbClr val="4118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7" name="Freeform 730">
                <a:extLst>
                  <a:ext uri="{FF2B5EF4-FFF2-40B4-BE49-F238E27FC236}">
                    <a16:creationId xmlns:a16="http://schemas.microsoft.com/office/drawing/2014/main" id="{97144A43-5622-A036-0625-45E15008B1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8" y="1520"/>
                <a:ext cx="28" cy="137"/>
              </a:xfrm>
              <a:custGeom>
                <a:avLst/>
                <a:gdLst>
                  <a:gd name="T0" fmla="*/ 11 w 12"/>
                  <a:gd name="T1" fmla="*/ 5 h 58"/>
                  <a:gd name="T2" fmla="*/ 7 w 12"/>
                  <a:gd name="T3" fmla="*/ 19 h 58"/>
                  <a:gd name="T4" fmla="*/ 6 w 12"/>
                  <a:gd name="T5" fmla="*/ 15 h 58"/>
                  <a:gd name="T6" fmla="*/ 9 w 12"/>
                  <a:gd name="T7" fmla="*/ 58 h 58"/>
                  <a:gd name="T8" fmla="*/ 9 w 12"/>
                  <a:gd name="T9" fmla="*/ 0 h 58"/>
                  <a:gd name="T10" fmla="*/ 12 w 12"/>
                  <a:gd name="T11" fmla="*/ 2 h 58"/>
                  <a:gd name="T12" fmla="*/ 11 w 12"/>
                  <a:gd name="T13" fmla="*/ 5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58">
                    <a:moveTo>
                      <a:pt x="11" y="5"/>
                    </a:moveTo>
                    <a:cubicBezTo>
                      <a:pt x="8" y="9"/>
                      <a:pt x="9" y="15"/>
                      <a:pt x="7" y="19"/>
                    </a:cubicBezTo>
                    <a:cubicBezTo>
                      <a:pt x="6" y="18"/>
                      <a:pt x="6" y="16"/>
                      <a:pt x="6" y="15"/>
                    </a:cubicBezTo>
                    <a:cubicBezTo>
                      <a:pt x="0" y="29"/>
                      <a:pt x="7" y="43"/>
                      <a:pt x="9" y="58"/>
                    </a:cubicBezTo>
                    <a:cubicBezTo>
                      <a:pt x="0" y="47"/>
                      <a:pt x="1" y="13"/>
                      <a:pt x="9" y="0"/>
                    </a:cubicBezTo>
                    <a:cubicBezTo>
                      <a:pt x="10" y="1"/>
                      <a:pt x="8" y="5"/>
                      <a:pt x="12" y="2"/>
                    </a:cubicBezTo>
                    <a:cubicBezTo>
                      <a:pt x="12" y="2"/>
                      <a:pt x="12" y="4"/>
                      <a:pt x="11" y="5"/>
                    </a:cubicBezTo>
                    <a:close/>
                  </a:path>
                </a:pathLst>
              </a:custGeom>
              <a:solidFill>
                <a:srgbClr val="3F17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8" name="Freeform 731">
                <a:extLst>
                  <a:ext uri="{FF2B5EF4-FFF2-40B4-BE49-F238E27FC236}">
                    <a16:creationId xmlns:a16="http://schemas.microsoft.com/office/drawing/2014/main" id="{C239C237-F4D0-D2FF-96EA-E0E70193CF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3" y="1444"/>
                <a:ext cx="66" cy="50"/>
              </a:xfrm>
              <a:custGeom>
                <a:avLst/>
                <a:gdLst>
                  <a:gd name="T0" fmla="*/ 23 w 28"/>
                  <a:gd name="T1" fmla="*/ 8 h 21"/>
                  <a:gd name="T2" fmla="*/ 20 w 28"/>
                  <a:gd name="T3" fmla="*/ 10 h 21"/>
                  <a:gd name="T4" fmla="*/ 15 w 28"/>
                  <a:gd name="T5" fmla="*/ 15 h 21"/>
                  <a:gd name="T6" fmla="*/ 12 w 28"/>
                  <a:gd name="T7" fmla="*/ 16 h 21"/>
                  <a:gd name="T8" fmla="*/ 1 w 28"/>
                  <a:gd name="T9" fmla="*/ 21 h 21"/>
                  <a:gd name="T10" fmla="*/ 0 w 28"/>
                  <a:gd name="T11" fmla="*/ 20 h 21"/>
                  <a:gd name="T12" fmla="*/ 28 w 28"/>
                  <a:gd name="T13" fmla="*/ 0 h 21"/>
                  <a:gd name="T14" fmla="*/ 28 w 28"/>
                  <a:gd name="T15" fmla="*/ 1 h 21"/>
                  <a:gd name="T16" fmla="*/ 23 w 28"/>
                  <a:gd name="T17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1">
                    <a:moveTo>
                      <a:pt x="23" y="8"/>
                    </a:moveTo>
                    <a:cubicBezTo>
                      <a:pt x="22" y="9"/>
                      <a:pt x="21" y="9"/>
                      <a:pt x="20" y="10"/>
                    </a:cubicBezTo>
                    <a:cubicBezTo>
                      <a:pt x="18" y="12"/>
                      <a:pt x="17" y="14"/>
                      <a:pt x="15" y="15"/>
                    </a:cubicBezTo>
                    <a:cubicBezTo>
                      <a:pt x="14" y="16"/>
                      <a:pt x="13" y="16"/>
                      <a:pt x="12" y="16"/>
                    </a:cubicBezTo>
                    <a:cubicBezTo>
                      <a:pt x="8" y="18"/>
                      <a:pt x="4" y="19"/>
                      <a:pt x="1" y="21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1" y="16"/>
                      <a:pt x="19" y="8"/>
                      <a:pt x="28" y="0"/>
                    </a:cubicBezTo>
                    <a:cubicBezTo>
                      <a:pt x="28" y="0"/>
                      <a:pt x="28" y="1"/>
                      <a:pt x="28" y="1"/>
                    </a:cubicBezTo>
                    <a:cubicBezTo>
                      <a:pt x="26" y="3"/>
                      <a:pt x="24" y="5"/>
                      <a:pt x="23" y="8"/>
                    </a:cubicBezTo>
                    <a:close/>
                  </a:path>
                </a:pathLst>
              </a:custGeom>
              <a:solidFill>
                <a:srgbClr val="3611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9" name="Freeform 732">
                <a:extLst>
                  <a:ext uri="{FF2B5EF4-FFF2-40B4-BE49-F238E27FC236}">
                    <a16:creationId xmlns:a16="http://schemas.microsoft.com/office/drawing/2014/main" id="{9F952BAE-4255-48D9-29BE-6FE4CB2B5E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6" y="1506"/>
                <a:ext cx="57" cy="21"/>
              </a:xfrm>
              <a:custGeom>
                <a:avLst/>
                <a:gdLst>
                  <a:gd name="T0" fmla="*/ 2 w 24"/>
                  <a:gd name="T1" fmla="*/ 9 h 9"/>
                  <a:gd name="T2" fmla="*/ 1 w 24"/>
                  <a:gd name="T3" fmla="*/ 7 h 9"/>
                  <a:gd name="T4" fmla="*/ 17 w 24"/>
                  <a:gd name="T5" fmla="*/ 3 h 9"/>
                  <a:gd name="T6" fmla="*/ 24 w 24"/>
                  <a:gd name="T7" fmla="*/ 2 h 9"/>
                  <a:gd name="T8" fmla="*/ 16 w 24"/>
                  <a:gd name="T9" fmla="*/ 5 h 9"/>
                  <a:gd name="T10" fmla="*/ 2 w 24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9">
                    <a:moveTo>
                      <a:pt x="2" y="9"/>
                    </a:moveTo>
                    <a:cubicBezTo>
                      <a:pt x="0" y="9"/>
                      <a:pt x="0" y="9"/>
                      <a:pt x="1" y="7"/>
                    </a:cubicBezTo>
                    <a:cubicBezTo>
                      <a:pt x="5" y="1"/>
                      <a:pt x="10" y="0"/>
                      <a:pt x="17" y="3"/>
                    </a:cubicBezTo>
                    <a:cubicBezTo>
                      <a:pt x="18" y="4"/>
                      <a:pt x="18" y="4"/>
                      <a:pt x="24" y="2"/>
                    </a:cubicBezTo>
                    <a:cubicBezTo>
                      <a:pt x="22" y="4"/>
                      <a:pt x="20" y="7"/>
                      <a:pt x="16" y="5"/>
                    </a:cubicBezTo>
                    <a:cubicBezTo>
                      <a:pt x="10" y="2"/>
                      <a:pt x="6" y="2"/>
                      <a:pt x="2" y="9"/>
                    </a:cubicBezTo>
                    <a:close/>
                  </a:path>
                </a:pathLst>
              </a:custGeom>
              <a:solidFill>
                <a:srgbClr val="4817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0" name="Freeform 733">
                <a:extLst>
                  <a:ext uri="{FF2B5EF4-FFF2-40B4-BE49-F238E27FC236}">
                    <a16:creationId xmlns:a16="http://schemas.microsoft.com/office/drawing/2014/main" id="{054EDACF-E6F8-A772-D8C6-ABFAD5A9DA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0" y="1665"/>
                <a:ext cx="11" cy="37"/>
              </a:xfrm>
              <a:custGeom>
                <a:avLst/>
                <a:gdLst>
                  <a:gd name="T0" fmla="*/ 2 w 5"/>
                  <a:gd name="T1" fmla="*/ 11 h 16"/>
                  <a:gd name="T2" fmla="*/ 1 w 5"/>
                  <a:gd name="T3" fmla="*/ 0 h 16"/>
                  <a:gd name="T4" fmla="*/ 5 w 5"/>
                  <a:gd name="T5" fmla="*/ 16 h 16"/>
                  <a:gd name="T6" fmla="*/ 2 w 5"/>
                  <a:gd name="T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6">
                    <a:moveTo>
                      <a:pt x="2" y="11"/>
                    </a:moveTo>
                    <a:cubicBezTo>
                      <a:pt x="3" y="8"/>
                      <a:pt x="0" y="4"/>
                      <a:pt x="1" y="0"/>
                    </a:cubicBezTo>
                    <a:cubicBezTo>
                      <a:pt x="4" y="5"/>
                      <a:pt x="4" y="9"/>
                      <a:pt x="5" y="16"/>
                    </a:cubicBezTo>
                    <a:cubicBezTo>
                      <a:pt x="3" y="14"/>
                      <a:pt x="4" y="12"/>
                      <a:pt x="2" y="11"/>
                    </a:cubicBezTo>
                    <a:close/>
                  </a:path>
                </a:pathLst>
              </a:custGeom>
              <a:solidFill>
                <a:srgbClr val="5220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1" name="Freeform 734">
                <a:extLst>
                  <a:ext uri="{FF2B5EF4-FFF2-40B4-BE49-F238E27FC236}">
                    <a16:creationId xmlns:a16="http://schemas.microsoft.com/office/drawing/2014/main" id="{59899D84-7D36-A6C5-5C5D-58A17C30CA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6" y="1489"/>
                <a:ext cx="26" cy="12"/>
              </a:xfrm>
              <a:custGeom>
                <a:avLst/>
                <a:gdLst>
                  <a:gd name="T0" fmla="*/ 8 w 11"/>
                  <a:gd name="T1" fmla="*/ 1 h 5"/>
                  <a:gd name="T2" fmla="*/ 11 w 11"/>
                  <a:gd name="T3" fmla="*/ 2 h 5"/>
                  <a:gd name="T4" fmla="*/ 0 w 11"/>
                  <a:gd name="T5" fmla="*/ 5 h 5"/>
                  <a:gd name="T6" fmla="*/ 8 w 11"/>
                  <a:gd name="T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5">
                    <a:moveTo>
                      <a:pt x="8" y="1"/>
                    </a:moveTo>
                    <a:cubicBezTo>
                      <a:pt x="9" y="1"/>
                      <a:pt x="11" y="0"/>
                      <a:pt x="11" y="2"/>
                    </a:cubicBezTo>
                    <a:cubicBezTo>
                      <a:pt x="7" y="3"/>
                      <a:pt x="4" y="4"/>
                      <a:pt x="0" y="5"/>
                    </a:cubicBezTo>
                    <a:cubicBezTo>
                      <a:pt x="2" y="1"/>
                      <a:pt x="6" y="2"/>
                      <a:pt x="8" y="1"/>
                    </a:cubicBezTo>
                    <a:close/>
                  </a:path>
                </a:pathLst>
              </a:custGeom>
              <a:solidFill>
                <a:srgbClr val="4E1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2" name="Freeform 735">
                <a:extLst>
                  <a:ext uri="{FF2B5EF4-FFF2-40B4-BE49-F238E27FC236}">
                    <a16:creationId xmlns:a16="http://schemas.microsoft.com/office/drawing/2014/main" id="{4255370A-891D-4C7E-BBBC-94FE739F9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4" y="961"/>
                <a:ext cx="50" cy="54"/>
              </a:xfrm>
              <a:custGeom>
                <a:avLst/>
                <a:gdLst>
                  <a:gd name="T0" fmla="*/ 21 w 21"/>
                  <a:gd name="T1" fmla="*/ 4 h 23"/>
                  <a:gd name="T2" fmla="*/ 16 w 21"/>
                  <a:gd name="T3" fmla="*/ 12 h 23"/>
                  <a:gd name="T4" fmla="*/ 14 w 21"/>
                  <a:gd name="T5" fmla="*/ 15 h 23"/>
                  <a:gd name="T6" fmla="*/ 11 w 21"/>
                  <a:gd name="T7" fmla="*/ 16 h 23"/>
                  <a:gd name="T8" fmla="*/ 6 w 21"/>
                  <a:gd name="T9" fmla="*/ 23 h 23"/>
                  <a:gd name="T10" fmla="*/ 0 w 21"/>
                  <a:gd name="T11" fmla="*/ 16 h 23"/>
                  <a:gd name="T12" fmla="*/ 1 w 21"/>
                  <a:gd name="T13" fmla="*/ 13 h 23"/>
                  <a:gd name="T14" fmla="*/ 4 w 21"/>
                  <a:gd name="T15" fmla="*/ 6 h 23"/>
                  <a:gd name="T16" fmla="*/ 5 w 21"/>
                  <a:gd name="T17" fmla="*/ 4 h 23"/>
                  <a:gd name="T18" fmla="*/ 14 w 21"/>
                  <a:gd name="T19" fmla="*/ 2 h 23"/>
                  <a:gd name="T20" fmla="*/ 21 w 21"/>
                  <a:gd name="T21" fmla="*/ 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23">
                    <a:moveTo>
                      <a:pt x="21" y="4"/>
                    </a:moveTo>
                    <a:cubicBezTo>
                      <a:pt x="19" y="7"/>
                      <a:pt x="16" y="9"/>
                      <a:pt x="16" y="12"/>
                    </a:cubicBezTo>
                    <a:cubicBezTo>
                      <a:pt x="16" y="14"/>
                      <a:pt x="15" y="14"/>
                      <a:pt x="14" y="15"/>
                    </a:cubicBezTo>
                    <a:cubicBezTo>
                      <a:pt x="13" y="16"/>
                      <a:pt x="12" y="15"/>
                      <a:pt x="11" y="16"/>
                    </a:cubicBezTo>
                    <a:cubicBezTo>
                      <a:pt x="11" y="20"/>
                      <a:pt x="11" y="22"/>
                      <a:pt x="6" y="23"/>
                    </a:cubicBezTo>
                    <a:cubicBezTo>
                      <a:pt x="3" y="22"/>
                      <a:pt x="0" y="20"/>
                      <a:pt x="0" y="16"/>
                    </a:cubicBezTo>
                    <a:cubicBezTo>
                      <a:pt x="0" y="15"/>
                      <a:pt x="1" y="14"/>
                      <a:pt x="1" y="13"/>
                    </a:cubicBezTo>
                    <a:cubicBezTo>
                      <a:pt x="6" y="12"/>
                      <a:pt x="5" y="9"/>
                      <a:pt x="4" y="6"/>
                    </a:cubicBezTo>
                    <a:cubicBezTo>
                      <a:pt x="3" y="4"/>
                      <a:pt x="4" y="4"/>
                      <a:pt x="5" y="4"/>
                    </a:cubicBezTo>
                    <a:cubicBezTo>
                      <a:pt x="9" y="5"/>
                      <a:pt x="12" y="4"/>
                      <a:pt x="14" y="2"/>
                    </a:cubicBezTo>
                    <a:cubicBezTo>
                      <a:pt x="17" y="0"/>
                      <a:pt x="19" y="2"/>
                      <a:pt x="21" y="4"/>
                    </a:cubicBezTo>
                    <a:close/>
                  </a:path>
                </a:pathLst>
              </a:custGeom>
              <a:solidFill>
                <a:srgbClr val="CD4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3" name="Freeform 736">
                <a:extLst>
                  <a:ext uri="{FF2B5EF4-FFF2-40B4-BE49-F238E27FC236}">
                    <a16:creationId xmlns:a16="http://schemas.microsoft.com/office/drawing/2014/main" id="{2030C50E-FD39-2C52-2544-9D8859958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" y="1008"/>
                <a:ext cx="50" cy="48"/>
              </a:xfrm>
              <a:custGeom>
                <a:avLst/>
                <a:gdLst>
                  <a:gd name="T0" fmla="*/ 21 w 21"/>
                  <a:gd name="T1" fmla="*/ 5 h 20"/>
                  <a:gd name="T2" fmla="*/ 21 w 21"/>
                  <a:gd name="T3" fmla="*/ 7 h 20"/>
                  <a:gd name="T4" fmla="*/ 14 w 21"/>
                  <a:gd name="T5" fmla="*/ 15 h 20"/>
                  <a:gd name="T6" fmla="*/ 12 w 21"/>
                  <a:gd name="T7" fmla="*/ 20 h 20"/>
                  <a:gd name="T8" fmla="*/ 2 w 21"/>
                  <a:gd name="T9" fmla="*/ 14 h 20"/>
                  <a:gd name="T10" fmla="*/ 1 w 21"/>
                  <a:gd name="T11" fmla="*/ 9 h 20"/>
                  <a:gd name="T12" fmla="*/ 6 w 21"/>
                  <a:gd name="T13" fmla="*/ 6 h 20"/>
                  <a:gd name="T14" fmla="*/ 10 w 21"/>
                  <a:gd name="T15" fmla="*/ 5 h 20"/>
                  <a:gd name="T16" fmla="*/ 12 w 21"/>
                  <a:gd name="T17" fmla="*/ 5 h 20"/>
                  <a:gd name="T18" fmla="*/ 12 w 21"/>
                  <a:gd name="T19" fmla="*/ 1 h 20"/>
                  <a:gd name="T20" fmla="*/ 18 w 21"/>
                  <a:gd name="T21" fmla="*/ 3 h 20"/>
                  <a:gd name="T22" fmla="*/ 21 w 21"/>
                  <a:gd name="T23" fmla="*/ 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20">
                    <a:moveTo>
                      <a:pt x="21" y="5"/>
                    </a:moveTo>
                    <a:cubicBezTo>
                      <a:pt x="21" y="5"/>
                      <a:pt x="21" y="6"/>
                      <a:pt x="21" y="7"/>
                    </a:cubicBezTo>
                    <a:cubicBezTo>
                      <a:pt x="17" y="8"/>
                      <a:pt x="17" y="13"/>
                      <a:pt x="14" y="15"/>
                    </a:cubicBezTo>
                    <a:cubicBezTo>
                      <a:pt x="12" y="17"/>
                      <a:pt x="11" y="18"/>
                      <a:pt x="12" y="20"/>
                    </a:cubicBezTo>
                    <a:cubicBezTo>
                      <a:pt x="9" y="17"/>
                      <a:pt x="5" y="18"/>
                      <a:pt x="2" y="14"/>
                    </a:cubicBezTo>
                    <a:cubicBezTo>
                      <a:pt x="1" y="12"/>
                      <a:pt x="0" y="10"/>
                      <a:pt x="1" y="9"/>
                    </a:cubicBezTo>
                    <a:cubicBezTo>
                      <a:pt x="2" y="8"/>
                      <a:pt x="3" y="6"/>
                      <a:pt x="6" y="6"/>
                    </a:cubicBezTo>
                    <a:cubicBezTo>
                      <a:pt x="7" y="6"/>
                      <a:pt x="8" y="5"/>
                      <a:pt x="10" y="5"/>
                    </a:cubicBezTo>
                    <a:cubicBezTo>
                      <a:pt x="10" y="5"/>
                      <a:pt x="11" y="5"/>
                      <a:pt x="12" y="5"/>
                    </a:cubicBezTo>
                    <a:cubicBezTo>
                      <a:pt x="12" y="3"/>
                      <a:pt x="10" y="2"/>
                      <a:pt x="12" y="1"/>
                    </a:cubicBezTo>
                    <a:cubicBezTo>
                      <a:pt x="15" y="0"/>
                      <a:pt x="16" y="2"/>
                      <a:pt x="18" y="3"/>
                    </a:cubicBezTo>
                    <a:cubicBezTo>
                      <a:pt x="19" y="3"/>
                      <a:pt x="20" y="4"/>
                      <a:pt x="21" y="5"/>
                    </a:cubicBezTo>
                    <a:close/>
                  </a:path>
                </a:pathLst>
              </a:custGeom>
              <a:solidFill>
                <a:srgbClr val="CE4A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4" name="Freeform 737">
                <a:extLst>
                  <a:ext uri="{FF2B5EF4-FFF2-40B4-BE49-F238E27FC236}">
                    <a16:creationId xmlns:a16="http://schemas.microsoft.com/office/drawing/2014/main" id="{E7FBE35C-8435-D86D-0629-1C420FB517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8" y="925"/>
                <a:ext cx="47" cy="41"/>
              </a:xfrm>
              <a:custGeom>
                <a:avLst/>
                <a:gdLst>
                  <a:gd name="T0" fmla="*/ 20 w 20"/>
                  <a:gd name="T1" fmla="*/ 7 h 17"/>
                  <a:gd name="T2" fmla="*/ 12 w 20"/>
                  <a:gd name="T3" fmla="*/ 13 h 17"/>
                  <a:gd name="T4" fmla="*/ 9 w 20"/>
                  <a:gd name="T5" fmla="*/ 17 h 17"/>
                  <a:gd name="T6" fmla="*/ 6 w 20"/>
                  <a:gd name="T7" fmla="*/ 14 h 17"/>
                  <a:gd name="T8" fmla="*/ 2 w 20"/>
                  <a:gd name="T9" fmla="*/ 7 h 17"/>
                  <a:gd name="T10" fmla="*/ 3 w 20"/>
                  <a:gd name="T11" fmla="*/ 7 h 17"/>
                  <a:gd name="T12" fmla="*/ 7 w 20"/>
                  <a:gd name="T13" fmla="*/ 9 h 17"/>
                  <a:gd name="T14" fmla="*/ 5 w 20"/>
                  <a:gd name="T15" fmla="*/ 6 h 17"/>
                  <a:gd name="T16" fmla="*/ 5 w 20"/>
                  <a:gd name="T17" fmla="*/ 4 h 17"/>
                  <a:gd name="T18" fmla="*/ 7 w 20"/>
                  <a:gd name="T19" fmla="*/ 3 h 17"/>
                  <a:gd name="T20" fmla="*/ 12 w 20"/>
                  <a:gd name="T21" fmla="*/ 0 h 17"/>
                  <a:gd name="T22" fmla="*/ 20 w 20"/>
                  <a:gd name="T23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7">
                    <a:moveTo>
                      <a:pt x="20" y="7"/>
                    </a:moveTo>
                    <a:cubicBezTo>
                      <a:pt x="18" y="10"/>
                      <a:pt x="17" y="14"/>
                      <a:pt x="12" y="13"/>
                    </a:cubicBezTo>
                    <a:cubicBezTo>
                      <a:pt x="9" y="12"/>
                      <a:pt x="10" y="16"/>
                      <a:pt x="9" y="17"/>
                    </a:cubicBezTo>
                    <a:cubicBezTo>
                      <a:pt x="7" y="17"/>
                      <a:pt x="7" y="15"/>
                      <a:pt x="6" y="14"/>
                    </a:cubicBezTo>
                    <a:cubicBezTo>
                      <a:pt x="2" y="13"/>
                      <a:pt x="0" y="11"/>
                      <a:pt x="2" y="7"/>
                    </a:cubicBezTo>
                    <a:cubicBezTo>
                      <a:pt x="2" y="7"/>
                      <a:pt x="3" y="7"/>
                      <a:pt x="3" y="7"/>
                    </a:cubicBezTo>
                    <a:cubicBezTo>
                      <a:pt x="5" y="8"/>
                      <a:pt x="5" y="10"/>
                      <a:pt x="7" y="9"/>
                    </a:cubicBezTo>
                    <a:cubicBezTo>
                      <a:pt x="8" y="7"/>
                      <a:pt x="6" y="7"/>
                      <a:pt x="5" y="6"/>
                    </a:cubicBezTo>
                    <a:cubicBezTo>
                      <a:pt x="5" y="5"/>
                      <a:pt x="4" y="4"/>
                      <a:pt x="5" y="4"/>
                    </a:cubicBezTo>
                    <a:cubicBezTo>
                      <a:pt x="5" y="3"/>
                      <a:pt x="6" y="3"/>
                      <a:pt x="7" y="3"/>
                    </a:cubicBezTo>
                    <a:cubicBezTo>
                      <a:pt x="10" y="4"/>
                      <a:pt x="11" y="3"/>
                      <a:pt x="12" y="0"/>
                    </a:cubicBezTo>
                    <a:cubicBezTo>
                      <a:pt x="15" y="2"/>
                      <a:pt x="18" y="4"/>
                      <a:pt x="20" y="7"/>
                    </a:cubicBezTo>
                    <a:close/>
                  </a:path>
                </a:pathLst>
              </a:custGeom>
              <a:solidFill>
                <a:srgbClr val="CE4A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5" name="Freeform 738">
                <a:extLst>
                  <a:ext uri="{FF2B5EF4-FFF2-40B4-BE49-F238E27FC236}">
                    <a16:creationId xmlns:a16="http://schemas.microsoft.com/office/drawing/2014/main" id="{29639DF0-AA01-6149-CE29-18D1624BE4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4" y="1567"/>
                <a:ext cx="117" cy="93"/>
              </a:xfrm>
              <a:custGeom>
                <a:avLst/>
                <a:gdLst>
                  <a:gd name="T0" fmla="*/ 29 w 49"/>
                  <a:gd name="T1" fmla="*/ 2 h 39"/>
                  <a:gd name="T2" fmla="*/ 33 w 49"/>
                  <a:gd name="T3" fmla="*/ 0 h 39"/>
                  <a:gd name="T4" fmla="*/ 36 w 49"/>
                  <a:gd name="T5" fmla="*/ 8 h 39"/>
                  <a:gd name="T6" fmla="*/ 38 w 49"/>
                  <a:gd name="T7" fmla="*/ 2 h 39"/>
                  <a:gd name="T8" fmla="*/ 44 w 49"/>
                  <a:gd name="T9" fmla="*/ 10 h 39"/>
                  <a:gd name="T10" fmla="*/ 46 w 49"/>
                  <a:gd name="T11" fmla="*/ 16 h 39"/>
                  <a:gd name="T12" fmla="*/ 46 w 49"/>
                  <a:gd name="T13" fmla="*/ 16 h 39"/>
                  <a:gd name="T14" fmla="*/ 40 w 49"/>
                  <a:gd name="T15" fmla="*/ 22 h 39"/>
                  <a:gd name="T16" fmla="*/ 36 w 49"/>
                  <a:gd name="T17" fmla="*/ 26 h 39"/>
                  <a:gd name="T18" fmla="*/ 32 w 49"/>
                  <a:gd name="T19" fmla="*/ 30 h 39"/>
                  <a:gd name="T20" fmla="*/ 31 w 49"/>
                  <a:gd name="T21" fmla="*/ 30 h 39"/>
                  <a:gd name="T22" fmla="*/ 24 w 49"/>
                  <a:gd name="T23" fmla="*/ 24 h 39"/>
                  <a:gd name="T24" fmla="*/ 22 w 49"/>
                  <a:gd name="T25" fmla="*/ 35 h 39"/>
                  <a:gd name="T26" fmla="*/ 20 w 49"/>
                  <a:gd name="T27" fmla="*/ 38 h 39"/>
                  <a:gd name="T28" fmla="*/ 11 w 49"/>
                  <a:gd name="T29" fmla="*/ 38 h 39"/>
                  <a:gd name="T30" fmla="*/ 2 w 49"/>
                  <a:gd name="T31" fmla="*/ 32 h 39"/>
                  <a:gd name="T32" fmla="*/ 0 w 49"/>
                  <a:gd name="T33" fmla="*/ 22 h 39"/>
                  <a:gd name="T34" fmla="*/ 8 w 49"/>
                  <a:gd name="T35" fmla="*/ 9 h 39"/>
                  <a:gd name="T36" fmla="*/ 18 w 49"/>
                  <a:gd name="T37" fmla="*/ 6 h 39"/>
                  <a:gd name="T38" fmla="*/ 25 w 49"/>
                  <a:gd name="T39" fmla="*/ 4 h 39"/>
                  <a:gd name="T40" fmla="*/ 27 w 49"/>
                  <a:gd name="T41" fmla="*/ 3 h 39"/>
                  <a:gd name="T42" fmla="*/ 29 w 49"/>
                  <a:gd name="T43" fmla="*/ 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9" h="39">
                    <a:moveTo>
                      <a:pt x="29" y="2"/>
                    </a:moveTo>
                    <a:cubicBezTo>
                      <a:pt x="30" y="0"/>
                      <a:pt x="31" y="0"/>
                      <a:pt x="33" y="0"/>
                    </a:cubicBezTo>
                    <a:cubicBezTo>
                      <a:pt x="38" y="1"/>
                      <a:pt x="36" y="5"/>
                      <a:pt x="36" y="8"/>
                    </a:cubicBezTo>
                    <a:cubicBezTo>
                      <a:pt x="39" y="6"/>
                      <a:pt x="38" y="4"/>
                      <a:pt x="38" y="2"/>
                    </a:cubicBezTo>
                    <a:cubicBezTo>
                      <a:pt x="43" y="2"/>
                      <a:pt x="43" y="6"/>
                      <a:pt x="44" y="10"/>
                    </a:cubicBezTo>
                    <a:cubicBezTo>
                      <a:pt x="49" y="11"/>
                      <a:pt x="48" y="13"/>
                      <a:pt x="46" y="16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4" y="18"/>
                      <a:pt x="42" y="20"/>
                      <a:pt x="40" y="22"/>
                    </a:cubicBezTo>
                    <a:cubicBezTo>
                      <a:pt x="38" y="23"/>
                      <a:pt x="37" y="25"/>
                      <a:pt x="36" y="26"/>
                    </a:cubicBezTo>
                    <a:cubicBezTo>
                      <a:pt x="35" y="28"/>
                      <a:pt x="34" y="29"/>
                      <a:pt x="32" y="30"/>
                    </a:cubicBezTo>
                    <a:cubicBezTo>
                      <a:pt x="32" y="30"/>
                      <a:pt x="32" y="30"/>
                      <a:pt x="31" y="30"/>
                    </a:cubicBezTo>
                    <a:cubicBezTo>
                      <a:pt x="26" y="31"/>
                      <a:pt x="25" y="27"/>
                      <a:pt x="24" y="24"/>
                    </a:cubicBezTo>
                    <a:cubicBezTo>
                      <a:pt x="21" y="27"/>
                      <a:pt x="21" y="31"/>
                      <a:pt x="22" y="35"/>
                    </a:cubicBezTo>
                    <a:cubicBezTo>
                      <a:pt x="23" y="37"/>
                      <a:pt x="22" y="38"/>
                      <a:pt x="20" y="38"/>
                    </a:cubicBezTo>
                    <a:cubicBezTo>
                      <a:pt x="17" y="37"/>
                      <a:pt x="14" y="37"/>
                      <a:pt x="11" y="38"/>
                    </a:cubicBezTo>
                    <a:cubicBezTo>
                      <a:pt x="7" y="39"/>
                      <a:pt x="3" y="36"/>
                      <a:pt x="2" y="32"/>
                    </a:cubicBezTo>
                    <a:cubicBezTo>
                      <a:pt x="1" y="29"/>
                      <a:pt x="0" y="25"/>
                      <a:pt x="0" y="22"/>
                    </a:cubicBezTo>
                    <a:cubicBezTo>
                      <a:pt x="2" y="17"/>
                      <a:pt x="4" y="12"/>
                      <a:pt x="8" y="9"/>
                    </a:cubicBezTo>
                    <a:cubicBezTo>
                      <a:pt x="11" y="6"/>
                      <a:pt x="14" y="5"/>
                      <a:pt x="18" y="6"/>
                    </a:cubicBezTo>
                    <a:cubicBezTo>
                      <a:pt x="21" y="8"/>
                      <a:pt x="24" y="8"/>
                      <a:pt x="25" y="4"/>
                    </a:cubicBezTo>
                    <a:cubicBezTo>
                      <a:pt x="26" y="3"/>
                      <a:pt x="26" y="3"/>
                      <a:pt x="27" y="3"/>
                    </a:cubicBezTo>
                    <a:cubicBezTo>
                      <a:pt x="28" y="2"/>
                      <a:pt x="29" y="3"/>
                      <a:pt x="29" y="2"/>
                    </a:cubicBezTo>
                    <a:close/>
                  </a:path>
                </a:pathLst>
              </a:custGeom>
              <a:solidFill>
                <a:srgbClr val="F8D8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6" name="Freeform 739">
                <a:extLst>
                  <a:ext uri="{FF2B5EF4-FFF2-40B4-BE49-F238E27FC236}">
                    <a16:creationId xmlns:a16="http://schemas.microsoft.com/office/drawing/2014/main" id="{DFF4CF71-7D92-C5B3-6DD9-EA55806FF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2" y="1617"/>
                <a:ext cx="123" cy="100"/>
              </a:xfrm>
              <a:custGeom>
                <a:avLst/>
                <a:gdLst>
                  <a:gd name="T0" fmla="*/ 18 w 52"/>
                  <a:gd name="T1" fmla="*/ 1 h 42"/>
                  <a:gd name="T2" fmla="*/ 21 w 52"/>
                  <a:gd name="T3" fmla="*/ 8 h 42"/>
                  <a:gd name="T4" fmla="*/ 31 w 52"/>
                  <a:gd name="T5" fmla="*/ 15 h 42"/>
                  <a:gd name="T6" fmla="*/ 40 w 52"/>
                  <a:gd name="T7" fmla="*/ 16 h 42"/>
                  <a:gd name="T8" fmla="*/ 42 w 52"/>
                  <a:gd name="T9" fmla="*/ 0 h 42"/>
                  <a:gd name="T10" fmla="*/ 50 w 52"/>
                  <a:gd name="T11" fmla="*/ 8 h 42"/>
                  <a:gd name="T12" fmla="*/ 50 w 52"/>
                  <a:gd name="T13" fmla="*/ 10 h 42"/>
                  <a:gd name="T14" fmla="*/ 45 w 52"/>
                  <a:gd name="T15" fmla="*/ 16 h 42"/>
                  <a:gd name="T16" fmla="*/ 43 w 52"/>
                  <a:gd name="T17" fmla="*/ 20 h 42"/>
                  <a:gd name="T18" fmla="*/ 50 w 52"/>
                  <a:gd name="T19" fmla="*/ 38 h 42"/>
                  <a:gd name="T20" fmla="*/ 51 w 52"/>
                  <a:gd name="T21" fmla="*/ 41 h 42"/>
                  <a:gd name="T22" fmla="*/ 46 w 52"/>
                  <a:gd name="T23" fmla="*/ 42 h 42"/>
                  <a:gd name="T24" fmla="*/ 38 w 52"/>
                  <a:gd name="T25" fmla="*/ 33 h 42"/>
                  <a:gd name="T26" fmla="*/ 25 w 52"/>
                  <a:gd name="T27" fmla="*/ 24 h 42"/>
                  <a:gd name="T28" fmla="*/ 19 w 52"/>
                  <a:gd name="T29" fmla="*/ 28 h 42"/>
                  <a:gd name="T30" fmla="*/ 18 w 52"/>
                  <a:gd name="T31" fmla="*/ 31 h 42"/>
                  <a:gd name="T32" fmla="*/ 15 w 52"/>
                  <a:gd name="T33" fmla="*/ 34 h 42"/>
                  <a:gd name="T34" fmla="*/ 13 w 52"/>
                  <a:gd name="T35" fmla="*/ 37 h 42"/>
                  <a:gd name="T36" fmla="*/ 12 w 52"/>
                  <a:gd name="T37" fmla="*/ 36 h 42"/>
                  <a:gd name="T38" fmla="*/ 10 w 52"/>
                  <a:gd name="T39" fmla="*/ 33 h 42"/>
                  <a:gd name="T40" fmla="*/ 4 w 52"/>
                  <a:gd name="T41" fmla="*/ 28 h 42"/>
                  <a:gd name="T42" fmla="*/ 0 w 52"/>
                  <a:gd name="T43" fmla="*/ 26 h 42"/>
                  <a:gd name="T44" fmla="*/ 14 w 52"/>
                  <a:gd name="T45" fmla="*/ 11 h 42"/>
                  <a:gd name="T46" fmla="*/ 18 w 52"/>
                  <a:gd name="T47" fmla="*/ 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2" h="42">
                    <a:moveTo>
                      <a:pt x="18" y="1"/>
                    </a:moveTo>
                    <a:cubicBezTo>
                      <a:pt x="20" y="3"/>
                      <a:pt x="20" y="5"/>
                      <a:pt x="21" y="8"/>
                    </a:cubicBezTo>
                    <a:cubicBezTo>
                      <a:pt x="22" y="15"/>
                      <a:pt x="24" y="16"/>
                      <a:pt x="31" y="15"/>
                    </a:cubicBezTo>
                    <a:cubicBezTo>
                      <a:pt x="34" y="15"/>
                      <a:pt x="37" y="15"/>
                      <a:pt x="40" y="16"/>
                    </a:cubicBezTo>
                    <a:cubicBezTo>
                      <a:pt x="37" y="10"/>
                      <a:pt x="38" y="5"/>
                      <a:pt x="42" y="0"/>
                    </a:cubicBezTo>
                    <a:cubicBezTo>
                      <a:pt x="44" y="4"/>
                      <a:pt x="43" y="9"/>
                      <a:pt x="50" y="8"/>
                    </a:cubicBezTo>
                    <a:cubicBezTo>
                      <a:pt x="50" y="9"/>
                      <a:pt x="51" y="9"/>
                      <a:pt x="50" y="10"/>
                    </a:cubicBezTo>
                    <a:cubicBezTo>
                      <a:pt x="49" y="13"/>
                      <a:pt x="47" y="15"/>
                      <a:pt x="45" y="16"/>
                    </a:cubicBezTo>
                    <a:cubicBezTo>
                      <a:pt x="43" y="17"/>
                      <a:pt x="41" y="18"/>
                      <a:pt x="43" y="20"/>
                    </a:cubicBezTo>
                    <a:cubicBezTo>
                      <a:pt x="46" y="26"/>
                      <a:pt x="48" y="32"/>
                      <a:pt x="50" y="38"/>
                    </a:cubicBezTo>
                    <a:cubicBezTo>
                      <a:pt x="51" y="39"/>
                      <a:pt x="52" y="40"/>
                      <a:pt x="51" y="41"/>
                    </a:cubicBezTo>
                    <a:cubicBezTo>
                      <a:pt x="50" y="42"/>
                      <a:pt x="48" y="42"/>
                      <a:pt x="46" y="42"/>
                    </a:cubicBezTo>
                    <a:cubicBezTo>
                      <a:pt x="41" y="41"/>
                      <a:pt x="39" y="37"/>
                      <a:pt x="38" y="33"/>
                    </a:cubicBezTo>
                    <a:cubicBezTo>
                      <a:pt x="35" y="27"/>
                      <a:pt x="29" y="26"/>
                      <a:pt x="25" y="24"/>
                    </a:cubicBezTo>
                    <a:cubicBezTo>
                      <a:pt x="22" y="23"/>
                      <a:pt x="20" y="25"/>
                      <a:pt x="19" y="28"/>
                    </a:cubicBezTo>
                    <a:cubicBezTo>
                      <a:pt x="19" y="29"/>
                      <a:pt x="19" y="30"/>
                      <a:pt x="18" y="31"/>
                    </a:cubicBezTo>
                    <a:cubicBezTo>
                      <a:pt x="17" y="32"/>
                      <a:pt x="16" y="33"/>
                      <a:pt x="15" y="34"/>
                    </a:cubicBezTo>
                    <a:cubicBezTo>
                      <a:pt x="15" y="35"/>
                      <a:pt x="14" y="36"/>
                      <a:pt x="13" y="37"/>
                    </a:cubicBezTo>
                    <a:cubicBezTo>
                      <a:pt x="13" y="37"/>
                      <a:pt x="12" y="37"/>
                      <a:pt x="12" y="36"/>
                    </a:cubicBezTo>
                    <a:cubicBezTo>
                      <a:pt x="10" y="36"/>
                      <a:pt x="11" y="34"/>
                      <a:pt x="10" y="33"/>
                    </a:cubicBezTo>
                    <a:cubicBezTo>
                      <a:pt x="10" y="27"/>
                      <a:pt x="9" y="26"/>
                      <a:pt x="4" y="28"/>
                    </a:cubicBezTo>
                    <a:cubicBezTo>
                      <a:pt x="1" y="28"/>
                      <a:pt x="1" y="28"/>
                      <a:pt x="0" y="26"/>
                    </a:cubicBezTo>
                    <a:cubicBezTo>
                      <a:pt x="5" y="21"/>
                      <a:pt x="9" y="16"/>
                      <a:pt x="14" y="11"/>
                    </a:cubicBezTo>
                    <a:cubicBezTo>
                      <a:pt x="17" y="8"/>
                      <a:pt x="15" y="3"/>
                      <a:pt x="18" y="1"/>
                    </a:cubicBezTo>
                    <a:close/>
                  </a:path>
                </a:pathLst>
              </a:custGeom>
              <a:solidFill>
                <a:srgbClr val="E9B8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7" name="Freeform 740">
                <a:extLst>
                  <a:ext uri="{FF2B5EF4-FFF2-40B4-BE49-F238E27FC236}">
                    <a16:creationId xmlns:a16="http://schemas.microsoft.com/office/drawing/2014/main" id="{B8C092DD-E7BD-663D-63DC-8BF8F363E0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8" y="1674"/>
                <a:ext cx="54" cy="71"/>
              </a:xfrm>
              <a:custGeom>
                <a:avLst/>
                <a:gdLst>
                  <a:gd name="T0" fmla="*/ 10 w 23"/>
                  <a:gd name="T1" fmla="*/ 2 h 30"/>
                  <a:gd name="T2" fmla="*/ 13 w 23"/>
                  <a:gd name="T3" fmla="*/ 3 h 30"/>
                  <a:gd name="T4" fmla="*/ 22 w 23"/>
                  <a:gd name="T5" fmla="*/ 9 h 30"/>
                  <a:gd name="T6" fmla="*/ 22 w 23"/>
                  <a:gd name="T7" fmla="*/ 12 h 30"/>
                  <a:gd name="T8" fmla="*/ 18 w 23"/>
                  <a:gd name="T9" fmla="*/ 19 h 30"/>
                  <a:gd name="T10" fmla="*/ 17 w 23"/>
                  <a:gd name="T11" fmla="*/ 21 h 30"/>
                  <a:gd name="T12" fmla="*/ 9 w 23"/>
                  <a:gd name="T13" fmla="*/ 28 h 30"/>
                  <a:gd name="T14" fmla="*/ 0 w 23"/>
                  <a:gd name="T15" fmla="*/ 21 h 30"/>
                  <a:gd name="T16" fmla="*/ 9 w 23"/>
                  <a:gd name="T17" fmla="*/ 3 h 30"/>
                  <a:gd name="T18" fmla="*/ 10 w 23"/>
                  <a:gd name="T19" fmla="*/ 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30">
                    <a:moveTo>
                      <a:pt x="10" y="2"/>
                    </a:moveTo>
                    <a:cubicBezTo>
                      <a:pt x="11" y="4"/>
                      <a:pt x="12" y="3"/>
                      <a:pt x="13" y="3"/>
                    </a:cubicBezTo>
                    <a:cubicBezTo>
                      <a:pt x="18" y="0"/>
                      <a:pt x="23" y="3"/>
                      <a:pt x="22" y="9"/>
                    </a:cubicBezTo>
                    <a:cubicBezTo>
                      <a:pt x="21" y="10"/>
                      <a:pt x="22" y="11"/>
                      <a:pt x="22" y="12"/>
                    </a:cubicBezTo>
                    <a:cubicBezTo>
                      <a:pt x="23" y="15"/>
                      <a:pt x="20" y="17"/>
                      <a:pt x="18" y="19"/>
                    </a:cubicBezTo>
                    <a:cubicBezTo>
                      <a:pt x="18" y="20"/>
                      <a:pt x="17" y="20"/>
                      <a:pt x="17" y="21"/>
                    </a:cubicBezTo>
                    <a:cubicBezTo>
                      <a:pt x="14" y="24"/>
                      <a:pt x="11" y="25"/>
                      <a:pt x="9" y="28"/>
                    </a:cubicBezTo>
                    <a:cubicBezTo>
                      <a:pt x="3" y="30"/>
                      <a:pt x="0" y="27"/>
                      <a:pt x="0" y="21"/>
                    </a:cubicBezTo>
                    <a:cubicBezTo>
                      <a:pt x="1" y="14"/>
                      <a:pt x="2" y="7"/>
                      <a:pt x="9" y="3"/>
                    </a:cubicBezTo>
                    <a:cubicBezTo>
                      <a:pt x="9" y="2"/>
                      <a:pt x="10" y="2"/>
                      <a:pt x="10" y="2"/>
                    </a:cubicBezTo>
                    <a:close/>
                  </a:path>
                </a:pathLst>
              </a:custGeom>
              <a:solidFill>
                <a:srgbClr val="F8D8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8" name="Freeform 741">
                <a:extLst>
                  <a:ext uri="{FF2B5EF4-FFF2-40B4-BE49-F238E27FC236}">
                    <a16:creationId xmlns:a16="http://schemas.microsoft.com/office/drawing/2014/main" id="{B9BEDFDF-02D2-D624-C8C3-1AE385699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1" y="1681"/>
                <a:ext cx="41" cy="88"/>
              </a:xfrm>
              <a:custGeom>
                <a:avLst/>
                <a:gdLst>
                  <a:gd name="T0" fmla="*/ 16 w 17"/>
                  <a:gd name="T1" fmla="*/ 0 h 37"/>
                  <a:gd name="T2" fmla="*/ 15 w 17"/>
                  <a:gd name="T3" fmla="*/ 2 h 37"/>
                  <a:gd name="T4" fmla="*/ 9 w 17"/>
                  <a:gd name="T5" fmla="*/ 23 h 37"/>
                  <a:gd name="T6" fmla="*/ 16 w 17"/>
                  <a:gd name="T7" fmla="*/ 24 h 37"/>
                  <a:gd name="T8" fmla="*/ 17 w 17"/>
                  <a:gd name="T9" fmla="*/ 27 h 37"/>
                  <a:gd name="T10" fmla="*/ 14 w 17"/>
                  <a:gd name="T11" fmla="*/ 34 h 37"/>
                  <a:gd name="T12" fmla="*/ 11 w 17"/>
                  <a:gd name="T13" fmla="*/ 36 h 37"/>
                  <a:gd name="T14" fmla="*/ 7 w 17"/>
                  <a:gd name="T15" fmla="*/ 29 h 37"/>
                  <a:gd name="T16" fmla="*/ 0 w 17"/>
                  <a:gd name="T17" fmla="*/ 11 h 37"/>
                  <a:gd name="T18" fmla="*/ 7 w 17"/>
                  <a:gd name="T19" fmla="*/ 4 h 37"/>
                  <a:gd name="T20" fmla="*/ 16 w 17"/>
                  <a:gd name="T2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37">
                    <a:moveTo>
                      <a:pt x="16" y="0"/>
                    </a:moveTo>
                    <a:cubicBezTo>
                      <a:pt x="17" y="1"/>
                      <a:pt x="16" y="1"/>
                      <a:pt x="15" y="2"/>
                    </a:cubicBezTo>
                    <a:cubicBezTo>
                      <a:pt x="10" y="5"/>
                      <a:pt x="7" y="17"/>
                      <a:pt x="9" y="23"/>
                    </a:cubicBezTo>
                    <a:cubicBezTo>
                      <a:pt x="11" y="27"/>
                      <a:pt x="14" y="25"/>
                      <a:pt x="16" y="24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9"/>
                      <a:pt x="15" y="32"/>
                      <a:pt x="14" y="34"/>
                    </a:cubicBezTo>
                    <a:cubicBezTo>
                      <a:pt x="14" y="35"/>
                      <a:pt x="13" y="37"/>
                      <a:pt x="11" y="36"/>
                    </a:cubicBezTo>
                    <a:cubicBezTo>
                      <a:pt x="8" y="35"/>
                      <a:pt x="7" y="32"/>
                      <a:pt x="7" y="29"/>
                    </a:cubicBezTo>
                    <a:cubicBezTo>
                      <a:pt x="7" y="22"/>
                      <a:pt x="5" y="16"/>
                      <a:pt x="0" y="11"/>
                    </a:cubicBezTo>
                    <a:cubicBezTo>
                      <a:pt x="1" y="7"/>
                      <a:pt x="4" y="5"/>
                      <a:pt x="7" y="4"/>
                    </a:cubicBezTo>
                    <a:cubicBezTo>
                      <a:pt x="10" y="3"/>
                      <a:pt x="13" y="1"/>
                      <a:pt x="16" y="0"/>
                    </a:cubicBezTo>
                    <a:close/>
                  </a:path>
                </a:pathLst>
              </a:custGeom>
              <a:solidFill>
                <a:srgbClr val="E9B8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9" name="Freeform 742">
                <a:extLst>
                  <a:ext uri="{FF2B5EF4-FFF2-40B4-BE49-F238E27FC236}">
                    <a16:creationId xmlns:a16="http://schemas.microsoft.com/office/drawing/2014/main" id="{FE257D3D-DEBB-D102-568D-7E70F68F09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3" y="1553"/>
                <a:ext cx="48" cy="38"/>
              </a:xfrm>
              <a:custGeom>
                <a:avLst/>
                <a:gdLst>
                  <a:gd name="T0" fmla="*/ 20 w 20"/>
                  <a:gd name="T1" fmla="*/ 9 h 16"/>
                  <a:gd name="T2" fmla="*/ 7 w 20"/>
                  <a:gd name="T3" fmla="*/ 13 h 16"/>
                  <a:gd name="T4" fmla="*/ 0 w 20"/>
                  <a:gd name="T5" fmla="*/ 15 h 16"/>
                  <a:gd name="T6" fmla="*/ 5 w 20"/>
                  <a:gd name="T7" fmla="*/ 9 h 16"/>
                  <a:gd name="T8" fmla="*/ 8 w 20"/>
                  <a:gd name="T9" fmla="*/ 2 h 16"/>
                  <a:gd name="T10" fmla="*/ 14 w 20"/>
                  <a:gd name="T11" fmla="*/ 1 h 16"/>
                  <a:gd name="T12" fmla="*/ 14 w 20"/>
                  <a:gd name="T13" fmla="*/ 1 h 16"/>
                  <a:gd name="T14" fmla="*/ 20 w 20"/>
                  <a:gd name="T15" fmla="*/ 9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6">
                    <a:moveTo>
                      <a:pt x="20" y="9"/>
                    </a:moveTo>
                    <a:cubicBezTo>
                      <a:pt x="17" y="14"/>
                      <a:pt x="13" y="16"/>
                      <a:pt x="7" y="13"/>
                    </a:cubicBezTo>
                    <a:cubicBezTo>
                      <a:pt x="5" y="12"/>
                      <a:pt x="2" y="14"/>
                      <a:pt x="0" y="15"/>
                    </a:cubicBezTo>
                    <a:cubicBezTo>
                      <a:pt x="0" y="11"/>
                      <a:pt x="4" y="11"/>
                      <a:pt x="5" y="9"/>
                    </a:cubicBezTo>
                    <a:cubicBezTo>
                      <a:pt x="6" y="6"/>
                      <a:pt x="8" y="5"/>
                      <a:pt x="8" y="2"/>
                    </a:cubicBezTo>
                    <a:cubicBezTo>
                      <a:pt x="8" y="0"/>
                      <a:pt x="12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5" y="4"/>
                      <a:pt x="20" y="5"/>
                      <a:pt x="20" y="9"/>
                    </a:cubicBezTo>
                    <a:close/>
                  </a:path>
                </a:pathLst>
              </a:custGeom>
              <a:solidFill>
                <a:srgbClr val="E8B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0" name="Freeform 743">
                <a:extLst>
                  <a:ext uri="{FF2B5EF4-FFF2-40B4-BE49-F238E27FC236}">
                    <a16:creationId xmlns:a16="http://schemas.microsoft.com/office/drawing/2014/main" id="{49640EEB-E6B2-B6B9-E8E1-533F2A030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6" y="1643"/>
                <a:ext cx="35" cy="31"/>
              </a:xfrm>
              <a:custGeom>
                <a:avLst/>
                <a:gdLst>
                  <a:gd name="T0" fmla="*/ 3 w 15"/>
                  <a:gd name="T1" fmla="*/ 9 h 13"/>
                  <a:gd name="T2" fmla="*/ 1 w 15"/>
                  <a:gd name="T3" fmla="*/ 3 h 13"/>
                  <a:gd name="T4" fmla="*/ 3 w 15"/>
                  <a:gd name="T5" fmla="*/ 4 h 13"/>
                  <a:gd name="T6" fmla="*/ 9 w 15"/>
                  <a:gd name="T7" fmla="*/ 3 h 13"/>
                  <a:gd name="T8" fmla="*/ 12 w 15"/>
                  <a:gd name="T9" fmla="*/ 2 h 13"/>
                  <a:gd name="T10" fmla="*/ 14 w 15"/>
                  <a:gd name="T11" fmla="*/ 4 h 13"/>
                  <a:gd name="T12" fmla="*/ 11 w 15"/>
                  <a:gd name="T13" fmla="*/ 6 h 13"/>
                  <a:gd name="T14" fmla="*/ 10 w 15"/>
                  <a:gd name="T15" fmla="*/ 6 h 13"/>
                  <a:gd name="T16" fmla="*/ 5 w 15"/>
                  <a:gd name="T17" fmla="*/ 12 h 13"/>
                  <a:gd name="T18" fmla="*/ 2 w 15"/>
                  <a:gd name="T19" fmla="*/ 12 h 13"/>
                  <a:gd name="T20" fmla="*/ 0 w 15"/>
                  <a:gd name="T21" fmla="*/ 9 h 13"/>
                  <a:gd name="T22" fmla="*/ 3 w 15"/>
                  <a:gd name="T23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" h="13">
                    <a:moveTo>
                      <a:pt x="3" y="9"/>
                    </a:moveTo>
                    <a:cubicBezTo>
                      <a:pt x="2" y="7"/>
                      <a:pt x="0" y="6"/>
                      <a:pt x="1" y="3"/>
                    </a:cubicBezTo>
                    <a:cubicBezTo>
                      <a:pt x="2" y="3"/>
                      <a:pt x="2" y="4"/>
                      <a:pt x="3" y="4"/>
                    </a:cubicBezTo>
                    <a:cubicBezTo>
                      <a:pt x="6" y="5"/>
                      <a:pt x="8" y="7"/>
                      <a:pt x="9" y="3"/>
                    </a:cubicBezTo>
                    <a:cubicBezTo>
                      <a:pt x="10" y="2"/>
                      <a:pt x="10" y="0"/>
                      <a:pt x="12" y="2"/>
                    </a:cubicBezTo>
                    <a:cubicBezTo>
                      <a:pt x="13" y="2"/>
                      <a:pt x="15" y="3"/>
                      <a:pt x="14" y="4"/>
                    </a:cubicBezTo>
                    <a:cubicBezTo>
                      <a:pt x="14" y="5"/>
                      <a:pt x="13" y="6"/>
                      <a:pt x="11" y="6"/>
                    </a:cubicBezTo>
                    <a:cubicBezTo>
                      <a:pt x="11" y="6"/>
                      <a:pt x="11" y="6"/>
                      <a:pt x="10" y="6"/>
                    </a:cubicBezTo>
                    <a:cubicBezTo>
                      <a:pt x="11" y="10"/>
                      <a:pt x="7" y="10"/>
                      <a:pt x="5" y="12"/>
                    </a:cubicBezTo>
                    <a:cubicBezTo>
                      <a:pt x="4" y="13"/>
                      <a:pt x="3" y="13"/>
                      <a:pt x="2" y="12"/>
                    </a:cubicBezTo>
                    <a:cubicBezTo>
                      <a:pt x="1" y="11"/>
                      <a:pt x="0" y="11"/>
                      <a:pt x="0" y="9"/>
                    </a:cubicBezTo>
                    <a:cubicBezTo>
                      <a:pt x="1" y="8"/>
                      <a:pt x="2" y="9"/>
                      <a:pt x="3" y="9"/>
                    </a:cubicBezTo>
                    <a:close/>
                  </a:path>
                </a:pathLst>
              </a:custGeom>
              <a:solidFill>
                <a:srgbClr val="A554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1" name="Freeform 744">
                <a:extLst>
                  <a:ext uri="{FF2B5EF4-FFF2-40B4-BE49-F238E27FC236}">
                    <a16:creationId xmlns:a16="http://schemas.microsoft.com/office/drawing/2014/main" id="{3C07FE5F-A15F-AE5D-DD16-0C0A94D4A2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7" y="1662"/>
                <a:ext cx="21" cy="24"/>
              </a:xfrm>
              <a:custGeom>
                <a:avLst/>
                <a:gdLst>
                  <a:gd name="T0" fmla="*/ 9 w 9"/>
                  <a:gd name="T1" fmla="*/ 5 h 10"/>
                  <a:gd name="T2" fmla="*/ 3 w 9"/>
                  <a:gd name="T3" fmla="*/ 7 h 10"/>
                  <a:gd name="T4" fmla="*/ 1 w 9"/>
                  <a:gd name="T5" fmla="*/ 8 h 10"/>
                  <a:gd name="T6" fmla="*/ 1 w 9"/>
                  <a:gd name="T7" fmla="*/ 2 h 10"/>
                  <a:gd name="T8" fmla="*/ 5 w 9"/>
                  <a:gd name="T9" fmla="*/ 1 h 10"/>
                  <a:gd name="T10" fmla="*/ 9 w 9"/>
                  <a:gd name="T11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0">
                    <a:moveTo>
                      <a:pt x="9" y="5"/>
                    </a:moveTo>
                    <a:cubicBezTo>
                      <a:pt x="6" y="4"/>
                      <a:pt x="6" y="7"/>
                      <a:pt x="3" y="7"/>
                    </a:cubicBezTo>
                    <a:cubicBezTo>
                      <a:pt x="3" y="7"/>
                      <a:pt x="2" y="10"/>
                      <a:pt x="1" y="8"/>
                    </a:cubicBezTo>
                    <a:cubicBezTo>
                      <a:pt x="0" y="6"/>
                      <a:pt x="0" y="4"/>
                      <a:pt x="1" y="2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6" y="2"/>
                      <a:pt x="7" y="3"/>
                      <a:pt x="9" y="5"/>
                    </a:cubicBezTo>
                    <a:close/>
                  </a:path>
                </a:pathLst>
              </a:custGeom>
              <a:solidFill>
                <a:srgbClr val="BD61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2" name="Freeform 745">
                <a:extLst>
                  <a:ext uri="{FF2B5EF4-FFF2-40B4-BE49-F238E27FC236}">
                    <a16:creationId xmlns:a16="http://schemas.microsoft.com/office/drawing/2014/main" id="{C4D0E976-EB99-9EEB-4B06-6A04DEA2E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6" y="1432"/>
                <a:ext cx="47" cy="19"/>
              </a:xfrm>
              <a:custGeom>
                <a:avLst/>
                <a:gdLst>
                  <a:gd name="T0" fmla="*/ 2 w 20"/>
                  <a:gd name="T1" fmla="*/ 8 h 8"/>
                  <a:gd name="T2" fmla="*/ 3 w 20"/>
                  <a:gd name="T3" fmla="*/ 5 h 8"/>
                  <a:gd name="T4" fmla="*/ 12 w 20"/>
                  <a:gd name="T5" fmla="*/ 1 h 8"/>
                  <a:gd name="T6" fmla="*/ 20 w 20"/>
                  <a:gd name="T7" fmla="*/ 6 h 8"/>
                  <a:gd name="T8" fmla="*/ 10 w 20"/>
                  <a:gd name="T9" fmla="*/ 3 h 8"/>
                  <a:gd name="T10" fmla="*/ 2 w 20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8">
                    <a:moveTo>
                      <a:pt x="2" y="8"/>
                    </a:moveTo>
                    <a:cubicBezTo>
                      <a:pt x="0" y="6"/>
                      <a:pt x="2" y="6"/>
                      <a:pt x="3" y="5"/>
                    </a:cubicBezTo>
                    <a:cubicBezTo>
                      <a:pt x="6" y="3"/>
                      <a:pt x="9" y="2"/>
                      <a:pt x="12" y="1"/>
                    </a:cubicBezTo>
                    <a:cubicBezTo>
                      <a:pt x="19" y="0"/>
                      <a:pt x="20" y="1"/>
                      <a:pt x="20" y="6"/>
                    </a:cubicBezTo>
                    <a:cubicBezTo>
                      <a:pt x="18" y="1"/>
                      <a:pt x="14" y="2"/>
                      <a:pt x="10" y="3"/>
                    </a:cubicBezTo>
                    <a:cubicBezTo>
                      <a:pt x="7" y="4"/>
                      <a:pt x="5" y="6"/>
                      <a:pt x="2" y="8"/>
                    </a:cubicBezTo>
                    <a:close/>
                  </a:path>
                </a:pathLst>
              </a:custGeom>
              <a:solidFill>
                <a:srgbClr val="5020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3" name="Freeform 746">
                <a:extLst>
                  <a:ext uri="{FF2B5EF4-FFF2-40B4-BE49-F238E27FC236}">
                    <a16:creationId xmlns:a16="http://schemas.microsoft.com/office/drawing/2014/main" id="{7B693160-FF7B-3618-7AED-10FE6A7330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0" y="1447"/>
                <a:ext cx="24" cy="14"/>
              </a:xfrm>
              <a:custGeom>
                <a:avLst/>
                <a:gdLst>
                  <a:gd name="T0" fmla="*/ 0 w 10"/>
                  <a:gd name="T1" fmla="*/ 4 h 6"/>
                  <a:gd name="T2" fmla="*/ 10 w 10"/>
                  <a:gd name="T3" fmla="*/ 6 h 6"/>
                  <a:gd name="T4" fmla="*/ 0 w 10"/>
                  <a:gd name="T5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6">
                    <a:moveTo>
                      <a:pt x="0" y="4"/>
                    </a:moveTo>
                    <a:cubicBezTo>
                      <a:pt x="5" y="0"/>
                      <a:pt x="9" y="0"/>
                      <a:pt x="10" y="6"/>
                    </a:cubicBezTo>
                    <a:cubicBezTo>
                      <a:pt x="7" y="1"/>
                      <a:pt x="3" y="4"/>
                      <a:pt x="0" y="4"/>
                    </a:cubicBezTo>
                    <a:close/>
                  </a:path>
                </a:pathLst>
              </a:custGeom>
              <a:solidFill>
                <a:srgbClr val="5A23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4" name="Freeform 747">
                <a:extLst>
                  <a:ext uri="{FF2B5EF4-FFF2-40B4-BE49-F238E27FC236}">
                    <a16:creationId xmlns:a16="http://schemas.microsoft.com/office/drawing/2014/main" id="{E22A0292-E68D-43BD-44B8-615EDD6C4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5" y="1833"/>
                <a:ext cx="154" cy="218"/>
              </a:xfrm>
              <a:custGeom>
                <a:avLst/>
                <a:gdLst>
                  <a:gd name="T0" fmla="*/ 63 w 65"/>
                  <a:gd name="T1" fmla="*/ 80 h 92"/>
                  <a:gd name="T2" fmla="*/ 52 w 65"/>
                  <a:gd name="T3" fmla="*/ 87 h 92"/>
                  <a:gd name="T4" fmla="*/ 49 w 65"/>
                  <a:gd name="T5" fmla="*/ 91 h 92"/>
                  <a:gd name="T6" fmla="*/ 47 w 65"/>
                  <a:gd name="T7" fmla="*/ 91 h 92"/>
                  <a:gd name="T8" fmla="*/ 21 w 65"/>
                  <a:gd name="T9" fmla="*/ 56 h 92"/>
                  <a:gd name="T10" fmla="*/ 19 w 65"/>
                  <a:gd name="T11" fmla="*/ 52 h 92"/>
                  <a:gd name="T12" fmla="*/ 12 w 65"/>
                  <a:gd name="T13" fmla="*/ 47 h 92"/>
                  <a:gd name="T14" fmla="*/ 6 w 65"/>
                  <a:gd name="T15" fmla="*/ 44 h 92"/>
                  <a:gd name="T16" fmla="*/ 3 w 65"/>
                  <a:gd name="T17" fmla="*/ 36 h 92"/>
                  <a:gd name="T18" fmla="*/ 1 w 65"/>
                  <a:gd name="T19" fmla="*/ 22 h 92"/>
                  <a:gd name="T20" fmla="*/ 3 w 65"/>
                  <a:gd name="T21" fmla="*/ 11 h 92"/>
                  <a:gd name="T22" fmla="*/ 13 w 65"/>
                  <a:gd name="T23" fmla="*/ 22 h 92"/>
                  <a:gd name="T24" fmla="*/ 20 w 65"/>
                  <a:gd name="T25" fmla="*/ 30 h 92"/>
                  <a:gd name="T26" fmla="*/ 30 w 65"/>
                  <a:gd name="T27" fmla="*/ 43 h 92"/>
                  <a:gd name="T28" fmla="*/ 19 w 65"/>
                  <a:gd name="T29" fmla="*/ 30 h 92"/>
                  <a:gd name="T30" fmla="*/ 4 w 65"/>
                  <a:gd name="T31" fmla="*/ 10 h 92"/>
                  <a:gd name="T32" fmla="*/ 2 w 65"/>
                  <a:gd name="T33" fmla="*/ 6 h 92"/>
                  <a:gd name="T34" fmla="*/ 4 w 65"/>
                  <a:gd name="T35" fmla="*/ 0 h 92"/>
                  <a:gd name="T36" fmla="*/ 9 w 65"/>
                  <a:gd name="T37" fmla="*/ 3 h 92"/>
                  <a:gd name="T38" fmla="*/ 47 w 65"/>
                  <a:gd name="T39" fmla="*/ 56 h 92"/>
                  <a:gd name="T40" fmla="*/ 62 w 65"/>
                  <a:gd name="T41" fmla="*/ 75 h 92"/>
                  <a:gd name="T42" fmla="*/ 63 w 65"/>
                  <a:gd name="T43" fmla="*/ 8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5" h="92">
                    <a:moveTo>
                      <a:pt x="63" y="80"/>
                    </a:moveTo>
                    <a:cubicBezTo>
                      <a:pt x="58" y="80"/>
                      <a:pt x="54" y="83"/>
                      <a:pt x="52" y="87"/>
                    </a:cubicBezTo>
                    <a:cubicBezTo>
                      <a:pt x="51" y="89"/>
                      <a:pt x="50" y="90"/>
                      <a:pt x="49" y="91"/>
                    </a:cubicBezTo>
                    <a:cubicBezTo>
                      <a:pt x="48" y="92"/>
                      <a:pt x="47" y="91"/>
                      <a:pt x="47" y="91"/>
                    </a:cubicBezTo>
                    <a:cubicBezTo>
                      <a:pt x="37" y="80"/>
                      <a:pt x="27" y="69"/>
                      <a:pt x="21" y="56"/>
                    </a:cubicBezTo>
                    <a:cubicBezTo>
                      <a:pt x="21" y="55"/>
                      <a:pt x="21" y="53"/>
                      <a:pt x="19" y="52"/>
                    </a:cubicBezTo>
                    <a:cubicBezTo>
                      <a:pt x="18" y="49"/>
                      <a:pt x="15" y="48"/>
                      <a:pt x="12" y="47"/>
                    </a:cubicBezTo>
                    <a:cubicBezTo>
                      <a:pt x="10" y="46"/>
                      <a:pt x="8" y="46"/>
                      <a:pt x="6" y="44"/>
                    </a:cubicBezTo>
                    <a:cubicBezTo>
                      <a:pt x="7" y="41"/>
                      <a:pt x="2" y="40"/>
                      <a:pt x="3" y="36"/>
                    </a:cubicBezTo>
                    <a:cubicBezTo>
                      <a:pt x="2" y="32"/>
                      <a:pt x="2" y="27"/>
                      <a:pt x="1" y="22"/>
                    </a:cubicBezTo>
                    <a:cubicBezTo>
                      <a:pt x="1" y="18"/>
                      <a:pt x="0" y="14"/>
                      <a:pt x="3" y="11"/>
                    </a:cubicBezTo>
                    <a:cubicBezTo>
                      <a:pt x="8" y="13"/>
                      <a:pt x="10" y="18"/>
                      <a:pt x="13" y="22"/>
                    </a:cubicBezTo>
                    <a:cubicBezTo>
                      <a:pt x="15" y="24"/>
                      <a:pt x="17" y="27"/>
                      <a:pt x="20" y="30"/>
                    </a:cubicBezTo>
                    <a:cubicBezTo>
                      <a:pt x="23" y="34"/>
                      <a:pt x="27" y="39"/>
                      <a:pt x="30" y="43"/>
                    </a:cubicBezTo>
                    <a:cubicBezTo>
                      <a:pt x="27" y="39"/>
                      <a:pt x="23" y="34"/>
                      <a:pt x="19" y="30"/>
                    </a:cubicBezTo>
                    <a:cubicBezTo>
                      <a:pt x="14" y="23"/>
                      <a:pt x="10" y="16"/>
                      <a:pt x="4" y="10"/>
                    </a:cubicBezTo>
                    <a:cubicBezTo>
                      <a:pt x="3" y="9"/>
                      <a:pt x="2" y="8"/>
                      <a:pt x="2" y="6"/>
                    </a:cubicBezTo>
                    <a:cubicBezTo>
                      <a:pt x="3" y="4"/>
                      <a:pt x="0" y="1"/>
                      <a:pt x="4" y="0"/>
                    </a:cubicBezTo>
                    <a:cubicBezTo>
                      <a:pt x="6" y="0"/>
                      <a:pt x="8" y="2"/>
                      <a:pt x="9" y="3"/>
                    </a:cubicBezTo>
                    <a:cubicBezTo>
                      <a:pt x="21" y="21"/>
                      <a:pt x="34" y="38"/>
                      <a:pt x="47" y="56"/>
                    </a:cubicBezTo>
                    <a:cubicBezTo>
                      <a:pt x="52" y="62"/>
                      <a:pt x="57" y="69"/>
                      <a:pt x="62" y="75"/>
                    </a:cubicBezTo>
                    <a:cubicBezTo>
                      <a:pt x="63" y="77"/>
                      <a:pt x="65" y="78"/>
                      <a:pt x="63" y="80"/>
                    </a:cubicBezTo>
                    <a:close/>
                  </a:path>
                </a:pathLst>
              </a:custGeom>
              <a:solidFill>
                <a:srgbClr val="D985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5" name="Freeform 748">
                <a:extLst>
                  <a:ext uri="{FF2B5EF4-FFF2-40B4-BE49-F238E27FC236}">
                    <a16:creationId xmlns:a16="http://schemas.microsoft.com/office/drawing/2014/main" id="{880CB0BE-1579-E64B-4401-F234796A73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7" y="1852"/>
                <a:ext cx="157" cy="168"/>
              </a:xfrm>
              <a:custGeom>
                <a:avLst/>
                <a:gdLst>
                  <a:gd name="T0" fmla="*/ 56 w 66"/>
                  <a:gd name="T1" fmla="*/ 44 h 71"/>
                  <a:gd name="T2" fmla="*/ 58 w 66"/>
                  <a:gd name="T3" fmla="*/ 48 h 71"/>
                  <a:gd name="T4" fmla="*/ 66 w 66"/>
                  <a:gd name="T5" fmla="*/ 62 h 71"/>
                  <a:gd name="T6" fmla="*/ 60 w 66"/>
                  <a:gd name="T7" fmla="*/ 69 h 71"/>
                  <a:gd name="T8" fmla="*/ 54 w 66"/>
                  <a:gd name="T9" fmla="*/ 70 h 71"/>
                  <a:gd name="T10" fmla="*/ 53 w 66"/>
                  <a:gd name="T11" fmla="*/ 70 h 71"/>
                  <a:gd name="T12" fmla="*/ 43 w 66"/>
                  <a:gd name="T13" fmla="*/ 66 h 71"/>
                  <a:gd name="T14" fmla="*/ 37 w 66"/>
                  <a:gd name="T15" fmla="*/ 64 h 71"/>
                  <a:gd name="T16" fmla="*/ 27 w 66"/>
                  <a:gd name="T17" fmla="*/ 51 h 71"/>
                  <a:gd name="T18" fmla="*/ 1 w 66"/>
                  <a:gd name="T19" fmla="*/ 14 h 71"/>
                  <a:gd name="T20" fmla="*/ 0 w 66"/>
                  <a:gd name="T21" fmla="*/ 10 h 71"/>
                  <a:gd name="T22" fmla="*/ 7 w 66"/>
                  <a:gd name="T23" fmla="*/ 5 h 71"/>
                  <a:gd name="T24" fmla="*/ 28 w 66"/>
                  <a:gd name="T25" fmla="*/ 33 h 71"/>
                  <a:gd name="T26" fmla="*/ 34 w 66"/>
                  <a:gd name="T27" fmla="*/ 44 h 71"/>
                  <a:gd name="T28" fmla="*/ 40 w 66"/>
                  <a:gd name="T29" fmla="*/ 52 h 71"/>
                  <a:gd name="T30" fmla="*/ 34 w 66"/>
                  <a:gd name="T31" fmla="*/ 44 h 71"/>
                  <a:gd name="T32" fmla="*/ 10 w 66"/>
                  <a:gd name="T33" fmla="*/ 8 h 71"/>
                  <a:gd name="T34" fmla="*/ 8 w 66"/>
                  <a:gd name="T35" fmla="*/ 3 h 71"/>
                  <a:gd name="T36" fmla="*/ 14 w 66"/>
                  <a:gd name="T37" fmla="*/ 3 h 71"/>
                  <a:gd name="T38" fmla="*/ 16 w 66"/>
                  <a:gd name="T39" fmla="*/ 5 h 71"/>
                  <a:gd name="T40" fmla="*/ 26 w 66"/>
                  <a:gd name="T41" fmla="*/ 14 h 71"/>
                  <a:gd name="T42" fmla="*/ 33 w 66"/>
                  <a:gd name="T43" fmla="*/ 25 h 71"/>
                  <a:gd name="T44" fmla="*/ 33 w 66"/>
                  <a:gd name="T45" fmla="*/ 29 h 71"/>
                  <a:gd name="T46" fmla="*/ 43 w 66"/>
                  <a:gd name="T47" fmla="*/ 36 h 71"/>
                  <a:gd name="T48" fmla="*/ 45 w 66"/>
                  <a:gd name="T49" fmla="*/ 49 h 71"/>
                  <a:gd name="T50" fmla="*/ 45 w 66"/>
                  <a:gd name="T51" fmla="*/ 46 h 71"/>
                  <a:gd name="T52" fmla="*/ 46 w 66"/>
                  <a:gd name="T53" fmla="*/ 42 h 71"/>
                  <a:gd name="T54" fmla="*/ 49 w 66"/>
                  <a:gd name="T55" fmla="*/ 40 h 71"/>
                  <a:gd name="T56" fmla="*/ 56 w 66"/>
                  <a:gd name="T57" fmla="*/ 44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6" h="71">
                    <a:moveTo>
                      <a:pt x="56" y="44"/>
                    </a:moveTo>
                    <a:cubicBezTo>
                      <a:pt x="61" y="44"/>
                      <a:pt x="58" y="47"/>
                      <a:pt x="58" y="48"/>
                    </a:cubicBezTo>
                    <a:cubicBezTo>
                      <a:pt x="60" y="53"/>
                      <a:pt x="64" y="57"/>
                      <a:pt x="66" y="62"/>
                    </a:cubicBezTo>
                    <a:cubicBezTo>
                      <a:pt x="66" y="68"/>
                      <a:pt x="66" y="68"/>
                      <a:pt x="60" y="69"/>
                    </a:cubicBezTo>
                    <a:cubicBezTo>
                      <a:pt x="58" y="69"/>
                      <a:pt x="56" y="70"/>
                      <a:pt x="54" y="70"/>
                    </a:cubicBezTo>
                    <a:cubicBezTo>
                      <a:pt x="54" y="70"/>
                      <a:pt x="53" y="70"/>
                      <a:pt x="53" y="70"/>
                    </a:cubicBezTo>
                    <a:cubicBezTo>
                      <a:pt x="49" y="71"/>
                      <a:pt x="46" y="68"/>
                      <a:pt x="43" y="66"/>
                    </a:cubicBezTo>
                    <a:cubicBezTo>
                      <a:pt x="41" y="65"/>
                      <a:pt x="39" y="63"/>
                      <a:pt x="37" y="64"/>
                    </a:cubicBezTo>
                    <a:cubicBezTo>
                      <a:pt x="32" y="61"/>
                      <a:pt x="31" y="55"/>
                      <a:pt x="27" y="51"/>
                    </a:cubicBezTo>
                    <a:cubicBezTo>
                      <a:pt x="17" y="39"/>
                      <a:pt x="10" y="26"/>
                      <a:pt x="1" y="14"/>
                    </a:cubicBezTo>
                    <a:cubicBezTo>
                      <a:pt x="0" y="13"/>
                      <a:pt x="0" y="11"/>
                      <a:pt x="0" y="10"/>
                    </a:cubicBezTo>
                    <a:cubicBezTo>
                      <a:pt x="3" y="8"/>
                      <a:pt x="3" y="4"/>
                      <a:pt x="7" y="5"/>
                    </a:cubicBezTo>
                    <a:cubicBezTo>
                      <a:pt x="16" y="13"/>
                      <a:pt x="22" y="23"/>
                      <a:pt x="28" y="33"/>
                    </a:cubicBezTo>
                    <a:cubicBezTo>
                      <a:pt x="30" y="37"/>
                      <a:pt x="33" y="40"/>
                      <a:pt x="34" y="44"/>
                    </a:cubicBezTo>
                    <a:cubicBezTo>
                      <a:pt x="36" y="47"/>
                      <a:pt x="38" y="50"/>
                      <a:pt x="40" y="52"/>
                    </a:cubicBezTo>
                    <a:cubicBezTo>
                      <a:pt x="38" y="50"/>
                      <a:pt x="36" y="47"/>
                      <a:pt x="34" y="44"/>
                    </a:cubicBezTo>
                    <a:cubicBezTo>
                      <a:pt x="27" y="32"/>
                      <a:pt x="20" y="19"/>
                      <a:pt x="10" y="8"/>
                    </a:cubicBezTo>
                    <a:cubicBezTo>
                      <a:pt x="9" y="6"/>
                      <a:pt x="8" y="5"/>
                      <a:pt x="8" y="3"/>
                    </a:cubicBezTo>
                    <a:cubicBezTo>
                      <a:pt x="10" y="0"/>
                      <a:pt x="12" y="0"/>
                      <a:pt x="14" y="3"/>
                    </a:cubicBezTo>
                    <a:cubicBezTo>
                      <a:pt x="14" y="4"/>
                      <a:pt x="15" y="4"/>
                      <a:pt x="16" y="5"/>
                    </a:cubicBezTo>
                    <a:cubicBezTo>
                      <a:pt x="18" y="10"/>
                      <a:pt x="21" y="13"/>
                      <a:pt x="26" y="14"/>
                    </a:cubicBezTo>
                    <a:cubicBezTo>
                      <a:pt x="30" y="16"/>
                      <a:pt x="33" y="20"/>
                      <a:pt x="33" y="25"/>
                    </a:cubicBezTo>
                    <a:cubicBezTo>
                      <a:pt x="33" y="27"/>
                      <a:pt x="33" y="28"/>
                      <a:pt x="33" y="29"/>
                    </a:cubicBezTo>
                    <a:cubicBezTo>
                      <a:pt x="35" y="33"/>
                      <a:pt x="39" y="35"/>
                      <a:pt x="43" y="36"/>
                    </a:cubicBezTo>
                    <a:cubicBezTo>
                      <a:pt x="45" y="40"/>
                      <a:pt x="44" y="45"/>
                      <a:pt x="45" y="49"/>
                    </a:cubicBezTo>
                    <a:cubicBezTo>
                      <a:pt x="45" y="48"/>
                      <a:pt x="44" y="46"/>
                      <a:pt x="45" y="46"/>
                    </a:cubicBezTo>
                    <a:cubicBezTo>
                      <a:pt x="48" y="45"/>
                      <a:pt x="47" y="43"/>
                      <a:pt x="46" y="42"/>
                    </a:cubicBezTo>
                    <a:cubicBezTo>
                      <a:pt x="46" y="40"/>
                      <a:pt x="47" y="40"/>
                      <a:pt x="49" y="40"/>
                    </a:cubicBezTo>
                    <a:cubicBezTo>
                      <a:pt x="52" y="40"/>
                      <a:pt x="55" y="40"/>
                      <a:pt x="56" y="44"/>
                    </a:cubicBezTo>
                    <a:close/>
                  </a:path>
                </a:pathLst>
              </a:custGeom>
              <a:solidFill>
                <a:srgbClr val="D783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6" name="Freeform 749">
                <a:extLst>
                  <a:ext uri="{FF2B5EF4-FFF2-40B4-BE49-F238E27FC236}">
                    <a16:creationId xmlns:a16="http://schemas.microsoft.com/office/drawing/2014/main" id="{3F6D2F64-7698-2798-B92E-FA6B0DE3C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1" y="1783"/>
                <a:ext cx="104" cy="137"/>
              </a:xfrm>
              <a:custGeom>
                <a:avLst/>
                <a:gdLst>
                  <a:gd name="T0" fmla="*/ 44 w 44"/>
                  <a:gd name="T1" fmla="*/ 58 h 58"/>
                  <a:gd name="T2" fmla="*/ 43 w 44"/>
                  <a:gd name="T3" fmla="*/ 56 h 58"/>
                  <a:gd name="T4" fmla="*/ 31 w 44"/>
                  <a:gd name="T5" fmla="*/ 43 h 58"/>
                  <a:gd name="T6" fmla="*/ 29 w 44"/>
                  <a:gd name="T7" fmla="*/ 40 h 58"/>
                  <a:gd name="T8" fmla="*/ 24 w 44"/>
                  <a:gd name="T9" fmla="*/ 33 h 58"/>
                  <a:gd name="T10" fmla="*/ 19 w 44"/>
                  <a:gd name="T11" fmla="*/ 32 h 58"/>
                  <a:gd name="T12" fmla="*/ 18 w 44"/>
                  <a:gd name="T13" fmla="*/ 34 h 58"/>
                  <a:gd name="T14" fmla="*/ 11 w 44"/>
                  <a:gd name="T15" fmla="*/ 39 h 58"/>
                  <a:gd name="T16" fmla="*/ 5 w 44"/>
                  <a:gd name="T17" fmla="*/ 28 h 58"/>
                  <a:gd name="T18" fmla="*/ 4 w 44"/>
                  <a:gd name="T19" fmla="*/ 18 h 58"/>
                  <a:gd name="T20" fmla="*/ 1 w 44"/>
                  <a:gd name="T21" fmla="*/ 6 h 58"/>
                  <a:gd name="T22" fmla="*/ 5 w 44"/>
                  <a:gd name="T23" fmla="*/ 1 h 58"/>
                  <a:gd name="T24" fmla="*/ 5 w 44"/>
                  <a:gd name="T25" fmla="*/ 1 h 58"/>
                  <a:gd name="T26" fmla="*/ 13 w 44"/>
                  <a:gd name="T27" fmla="*/ 13 h 58"/>
                  <a:gd name="T28" fmla="*/ 21 w 44"/>
                  <a:gd name="T29" fmla="*/ 25 h 58"/>
                  <a:gd name="T30" fmla="*/ 9 w 44"/>
                  <a:gd name="T31" fmla="*/ 8 h 58"/>
                  <a:gd name="T32" fmla="*/ 7 w 44"/>
                  <a:gd name="T33" fmla="*/ 5 h 58"/>
                  <a:gd name="T34" fmla="*/ 9 w 44"/>
                  <a:gd name="T35" fmla="*/ 3 h 58"/>
                  <a:gd name="T36" fmla="*/ 9 w 44"/>
                  <a:gd name="T37" fmla="*/ 3 h 58"/>
                  <a:gd name="T38" fmla="*/ 21 w 44"/>
                  <a:gd name="T39" fmla="*/ 8 h 58"/>
                  <a:gd name="T40" fmla="*/ 27 w 44"/>
                  <a:gd name="T41" fmla="*/ 13 h 58"/>
                  <a:gd name="T42" fmla="*/ 26 w 44"/>
                  <a:gd name="T43" fmla="*/ 25 h 58"/>
                  <a:gd name="T44" fmla="*/ 31 w 44"/>
                  <a:gd name="T45" fmla="*/ 33 h 58"/>
                  <a:gd name="T46" fmla="*/ 44 w 44"/>
                  <a:gd name="T4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4" h="58">
                    <a:moveTo>
                      <a:pt x="44" y="58"/>
                    </a:moveTo>
                    <a:cubicBezTo>
                      <a:pt x="44" y="58"/>
                      <a:pt x="43" y="57"/>
                      <a:pt x="43" y="56"/>
                    </a:cubicBezTo>
                    <a:cubicBezTo>
                      <a:pt x="43" y="48"/>
                      <a:pt x="38" y="44"/>
                      <a:pt x="31" y="43"/>
                    </a:cubicBezTo>
                    <a:cubicBezTo>
                      <a:pt x="30" y="42"/>
                      <a:pt x="29" y="41"/>
                      <a:pt x="29" y="40"/>
                    </a:cubicBezTo>
                    <a:cubicBezTo>
                      <a:pt x="28" y="37"/>
                      <a:pt x="26" y="35"/>
                      <a:pt x="24" y="33"/>
                    </a:cubicBezTo>
                    <a:cubicBezTo>
                      <a:pt x="23" y="30"/>
                      <a:pt x="21" y="30"/>
                      <a:pt x="19" y="32"/>
                    </a:cubicBezTo>
                    <a:cubicBezTo>
                      <a:pt x="17" y="32"/>
                      <a:pt x="19" y="34"/>
                      <a:pt x="18" y="34"/>
                    </a:cubicBezTo>
                    <a:cubicBezTo>
                      <a:pt x="15" y="34"/>
                      <a:pt x="14" y="38"/>
                      <a:pt x="11" y="39"/>
                    </a:cubicBezTo>
                    <a:cubicBezTo>
                      <a:pt x="7" y="37"/>
                      <a:pt x="6" y="32"/>
                      <a:pt x="5" y="28"/>
                    </a:cubicBezTo>
                    <a:cubicBezTo>
                      <a:pt x="6" y="25"/>
                      <a:pt x="6" y="21"/>
                      <a:pt x="4" y="18"/>
                    </a:cubicBezTo>
                    <a:cubicBezTo>
                      <a:pt x="3" y="14"/>
                      <a:pt x="1" y="10"/>
                      <a:pt x="1" y="6"/>
                    </a:cubicBezTo>
                    <a:cubicBezTo>
                      <a:pt x="0" y="2"/>
                      <a:pt x="2" y="0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6"/>
                      <a:pt x="10" y="9"/>
                      <a:pt x="13" y="13"/>
                    </a:cubicBezTo>
                    <a:cubicBezTo>
                      <a:pt x="15" y="17"/>
                      <a:pt x="18" y="21"/>
                      <a:pt x="21" y="25"/>
                    </a:cubicBezTo>
                    <a:cubicBezTo>
                      <a:pt x="17" y="19"/>
                      <a:pt x="13" y="14"/>
                      <a:pt x="9" y="8"/>
                    </a:cubicBezTo>
                    <a:cubicBezTo>
                      <a:pt x="8" y="7"/>
                      <a:pt x="7" y="6"/>
                      <a:pt x="7" y="5"/>
                    </a:cubicBezTo>
                    <a:cubicBezTo>
                      <a:pt x="7" y="3"/>
                      <a:pt x="8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3" y="5"/>
                      <a:pt x="18" y="5"/>
                      <a:pt x="21" y="8"/>
                    </a:cubicBezTo>
                    <a:cubicBezTo>
                      <a:pt x="24" y="9"/>
                      <a:pt x="26" y="11"/>
                      <a:pt x="27" y="13"/>
                    </a:cubicBezTo>
                    <a:cubicBezTo>
                      <a:pt x="27" y="17"/>
                      <a:pt x="26" y="21"/>
                      <a:pt x="26" y="25"/>
                    </a:cubicBezTo>
                    <a:cubicBezTo>
                      <a:pt x="25" y="29"/>
                      <a:pt x="27" y="32"/>
                      <a:pt x="31" y="33"/>
                    </a:cubicBezTo>
                    <a:cubicBezTo>
                      <a:pt x="43" y="38"/>
                      <a:pt x="44" y="48"/>
                      <a:pt x="44" y="58"/>
                    </a:cubicBezTo>
                    <a:close/>
                  </a:path>
                </a:pathLst>
              </a:custGeom>
              <a:solidFill>
                <a:srgbClr val="C26E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7" name="Freeform 750">
                <a:extLst>
                  <a:ext uri="{FF2B5EF4-FFF2-40B4-BE49-F238E27FC236}">
                    <a16:creationId xmlns:a16="http://schemas.microsoft.com/office/drawing/2014/main" id="{B804FC34-7964-52A6-D8E9-0ABA80E27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7" y="1733"/>
                <a:ext cx="72" cy="116"/>
              </a:xfrm>
              <a:custGeom>
                <a:avLst/>
                <a:gdLst>
                  <a:gd name="T0" fmla="*/ 25 w 30"/>
                  <a:gd name="T1" fmla="*/ 42 h 49"/>
                  <a:gd name="T2" fmla="*/ 23 w 30"/>
                  <a:gd name="T3" fmla="*/ 49 h 49"/>
                  <a:gd name="T4" fmla="*/ 22 w 30"/>
                  <a:gd name="T5" fmla="*/ 49 h 49"/>
                  <a:gd name="T6" fmla="*/ 9 w 30"/>
                  <a:gd name="T7" fmla="*/ 33 h 49"/>
                  <a:gd name="T8" fmla="*/ 0 w 30"/>
                  <a:gd name="T9" fmla="*/ 14 h 49"/>
                  <a:gd name="T10" fmla="*/ 5 w 30"/>
                  <a:gd name="T11" fmla="*/ 5 h 49"/>
                  <a:gd name="T12" fmla="*/ 12 w 30"/>
                  <a:gd name="T13" fmla="*/ 4 h 49"/>
                  <a:gd name="T14" fmla="*/ 16 w 30"/>
                  <a:gd name="T15" fmla="*/ 10 h 49"/>
                  <a:gd name="T16" fmla="*/ 27 w 30"/>
                  <a:gd name="T17" fmla="*/ 22 h 49"/>
                  <a:gd name="T18" fmla="*/ 30 w 30"/>
                  <a:gd name="T19" fmla="*/ 29 h 49"/>
                  <a:gd name="T20" fmla="*/ 30 w 30"/>
                  <a:gd name="T21" fmla="*/ 37 h 49"/>
                  <a:gd name="T22" fmla="*/ 28 w 30"/>
                  <a:gd name="T23" fmla="*/ 39 h 49"/>
                  <a:gd name="T24" fmla="*/ 24 w 30"/>
                  <a:gd name="T25" fmla="*/ 36 h 49"/>
                  <a:gd name="T26" fmla="*/ 8 w 30"/>
                  <a:gd name="T27" fmla="*/ 17 h 49"/>
                  <a:gd name="T28" fmla="*/ 22 w 30"/>
                  <a:gd name="T29" fmla="*/ 36 h 49"/>
                  <a:gd name="T30" fmla="*/ 25 w 30"/>
                  <a:gd name="T31" fmla="*/ 4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9">
                    <a:moveTo>
                      <a:pt x="25" y="42"/>
                    </a:moveTo>
                    <a:cubicBezTo>
                      <a:pt x="22" y="44"/>
                      <a:pt x="24" y="47"/>
                      <a:pt x="23" y="49"/>
                    </a:cubicBezTo>
                    <a:cubicBezTo>
                      <a:pt x="22" y="49"/>
                      <a:pt x="22" y="49"/>
                      <a:pt x="22" y="49"/>
                    </a:cubicBezTo>
                    <a:cubicBezTo>
                      <a:pt x="17" y="44"/>
                      <a:pt x="11" y="40"/>
                      <a:pt x="9" y="33"/>
                    </a:cubicBezTo>
                    <a:cubicBezTo>
                      <a:pt x="9" y="25"/>
                      <a:pt x="7" y="18"/>
                      <a:pt x="0" y="14"/>
                    </a:cubicBezTo>
                    <a:cubicBezTo>
                      <a:pt x="4" y="12"/>
                      <a:pt x="3" y="8"/>
                      <a:pt x="5" y="5"/>
                    </a:cubicBezTo>
                    <a:cubicBezTo>
                      <a:pt x="8" y="0"/>
                      <a:pt x="9" y="0"/>
                      <a:pt x="12" y="4"/>
                    </a:cubicBezTo>
                    <a:cubicBezTo>
                      <a:pt x="13" y="6"/>
                      <a:pt x="15" y="8"/>
                      <a:pt x="16" y="10"/>
                    </a:cubicBezTo>
                    <a:cubicBezTo>
                      <a:pt x="19" y="15"/>
                      <a:pt x="24" y="18"/>
                      <a:pt x="27" y="22"/>
                    </a:cubicBezTo>
                    <a:cubicBezTo>
                      <a:pt x="28" y="25"/>
                      <a:pt x="30" y="26"/>
                      <a:pt x="30" y="29"/>
                    </a:cubicBezTo>
                    <a:cubicBezTo>
                      <a:pt x="30" y="32"/>
                      <a:pt x="27" y="34"/>
                      <a:pt x="30" y="37"/>
                    </a:cubicBezTo>
                    <a:cubicBezTo>
                      <a:pt x="30" y="37"/>
                      <a:pt x="29" y="38"/>
                      <a:pt x="28" y="39"/>
                    </a:cubicBezTo>
                    <a:cubicBezTo>
                      <a:pt x="26" y="39"/>
                      <a:pt x="25" y="37"/>
                      <a:pt x="24" y="36"/>
                    </a:cubicBezTo>
                    <a:cubicBezTo>
                      <a:pt x="18" y="30"/>
                      <a:pt x="12" y="23"/>
                      <a:pt x="8" y="17"/>
                    </a:cubicBezTo>
                    <a:cubicBezTo>
                      <a:pt x="12" y="22"/>
                      <a:pt x="17" y="29"/>
                      <a:pt x="22" y="36"/>
                    </a:cubicBezTo>
                    <a:cubicBezTo>
                      <a:pt x="23" y="38"/>
                      <a:pt x="26" y="39"/>
                      <a:pt x="25" y="42"/>
                    </a:cubicBezTo>
                    <a:close/>
                  </a:path>
                </a:pathLst>
              </a:custGeom>
              <a:solidFill>
                <a:srgbClr val="BD6E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8" name="Freeform 751">
                <a:extLst>
                  <a:ext uri="{FF2B5EF4-FFF2-40B4-BE49-F238E27FC236}">
                    <a16:creationId xmlns:a16="http://schemas.microsoft.com/office/drawing/2014/main" id="{12699EC5-22C7-ADD6-1850-C5E92F7FE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6" y="1750"/>
                <a:ext cx="66" cy="140"/>
              </a:xfrm>
              <a:custGeom>
                <a:avLst/>
                <a:gdLst>
                  <a:gd name="T0" fmla="*/ 1 w 28"/>
                  <a:gd name="T1" fmla="*/ 0 h 59"/>
                  <a:gd name="T2" fmla="*/ 2 w 28"/>
                  <a:gd name="T3" fmla="*/ 1 h 59"/>
                  <a:gd name="T4" fmla="*/ 12 w 28"/>
                  <a:gd name="T5" fmla="*/ 16 h 59"/>
                  <a:gd name="T6" fmla="*/ 14 w 28"/>
                  <a:gd name="T7" fmla="*/ 27 h 59"/>
                  <a:gd name="T8" fmla="*/ 21 w 28"/>
                  <a:gd name="T9" fmla="*/ 47 h 59"/>
                  <a:gd name="T10" fmla="*/ 23 w 28"/>
                  <a:gd name="T11" fmla="*/ 49 h 59"/>
                  <a:gd name="T12" fmla="*/ 28 w 28"/>
                  <a:gd name="T13" fmla="*/ 59 h 59"/>
                  <a:gd name="T14" fmla="*/ 24 w 28"/>
                  <a:gd name="T15" fmla="*/ 57 h 59"/>
                  <a:gd name="T16" fmla="*/ 14 w 28"/>
                  <a:gd name="T17" fmla="*/ 46 h 59"/>
                  <a:gd name="T18" fmla="*/ 10 w 28"/>
                  <a:gd name="T19" fmla="*/ 36 h 59"/>
                  <a:gd name="T20" fmla="*/ 11 w 28"/>
                  <a:gd name="T21" fmla="*/ 23 h 59"/>
                  <a:gd name="T22" fmla="*/ 4 w 28"/>
                  <a:gd name="T23" fmla="*/ 14 h 59"/>
                  <a:gd name="T24" fmla="*/ 2 w 28"/>
                  <a:gd name="T25" fmla="*/ 10 h 59"/>
                  <a:gd name="T26" fmla="*/ 1 w 28"/>
                  <a:gd name="T27" fmla="*/ 7 h 59"/>
                  <a:gd name="T28" fmla="*/ 1 w 28"/>
                  <a:gd name="T2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" h="59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7"/>
                      <a:pt x="8" y="11"/>
                      <a:pt x="12" y="16"/>
                    </a:cubicBezTo>
                    <a:cubicBezTo>
                      <a:pt x="15" y="20"/>
                      <a:pt x="15" y="23"/>
                      <a:pt x="14" y="27"/>
                    </a:cubicBezTo>
                    <a:cubicBezTo>
                      <a:pt x="14" y="35"/>
                      <a:pt x="13" y="42"/>
                      <a:pt x="21" y="47"/>
                    </a:cubicBezTo>
                    <a:cubicBezTo>
                      <a:pt x="22" y="47"/>
                      <a:pt x="22" y="49"/>
                      <a:pt x="23" y="49"/>
                    </a:cubicBezTo>
                    <a:cubicBezTo>
                      <a:pt x="26" y="52"/>
                      <a:pt x="27" y="56"/>
                      <a:pt x="28" y="59"/>
                    </a:cubicBezTo>
                    <a:cubicBezTo>
                      <a:pt x="25" y="59"/>
                      <a:pt x="25" y="59"/>
                      <a:pt x="24" y="57"/>
                    </a:cubicBezTo>
                    <a:cubicBezTo>
                      <a:pt x="23" y="52"/>
                      <a:pt x="20" y="47"/>
                      <a:pt x="14" y="46"/>
                    </a:cubicBezTo>
                    <a:cubicBezTo>
                      <a:pt x="10" y="44"/>
                      <a:pt x="9" y="41"/>
                      <a:pt x="10" y="36"/>
                    </a:cubicBezTo>
                    <a:cubicBezTo>
                      <a:pt x="11" y="32"/>
                      <a:pt x="11" y="28"/>
                      <a:pt x="11" y="23"/>
                    </a:cubicBezTo>
                    <a:cubicBezTo>
                      <a:pt x="11" y="19"/>
                      <a:pt x="8" y="16"/>
                      <a:pt x="4" y="14"/>
                    </a:cubicBezTo>
                    <a:cubicBezTo>
                      <a:pt x="3" y="13"/>
                      <a:pt x="2" y="12"/>
                      <a:pt x="2" y="10"/>
                    </a:cubicBezTo>
                    <a:cubicBezTo>
                      <a:pt x="4" y="9"/>
                      <a:pt x="2" y="8"/>
                      <a:pt x="1" y="7"/>
                    </a:cubicBezTo>
                    <a:cubicBezTo>
                      <a:pt x="0" y="5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3362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9" name="Freeform 752">
                <a:extLst>
                  <a:ext uri="{FF2B5EF4-FFF2-40B4-BE49-F238E27FC236}">
                    <a16:creationId xmlns:a16="http://schemas.microsoft.com/office/drawing/2014/main" id="{8E26740B-9E14-54EA-7099-1301F209A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9" y="1819"/>
                <a:ext cx="45" cy="99"/>
              </a:xfrm>
              <a:custGeom>
                <a:avLst/>
                <a:gdLst>
                  <a:gd name="T0" fmla="*/ 19 w 19"/>
                  <a:gd name="T1" fmla="*/ 17 h 42"/>
                  <a:gd name="T2" fmla="*/ 18 w 19"/>
                  <a:gd name="T3" fmla="*/ 34 h 42"/>
                  <a:gd name="T4" fmla="*/ 18 w 19"/>
                  <a:gd name="T5" fmla="*/ 42 h 42"/>
                  <a:gd name="T6" fmla="*/ 14 w 19"/>
                  <a:gd name="T7" fmla="*/ 25 h 42"/>
                  <a:gd name="T8" fmla="*/ 8 w 19"/>
                  <a:gd name="T9" fmla="*/ 16 h 42"/>
                  <a:gd name="T10" fmla="*/ 3 w 19"/>
                  <a:gd name="T11" fmla="*/ 1 h 42"/>
                  <a:gd name="T12" fmla="*/ 6 w 19"/>
                  <a:gd name="T13" fmla="*/ 1 h 42"/>
                  <a:gd name="T14" fmla="*/ 19 w 19"/>
                  <a:gd name="T15" fmla="*/ 17 h 42"/>
                  <a:gd name="T16" fmla="*/ 19 w 19"/>
                  <a:gd name="T17" fmla="*/ 17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42">
                    <a:moveTo>
                      <a:pt x="19" y="17"/>
                    </a:moveTo>
                    <a:cubicBezTo>
                      <a:pt x="16" y="23"/>
                      <a:pt x="17" y="29"/>
                      <a:pt x="18" y="34"/>
                    </a:cubicBezTo>
                    <a:cubicBezTo>
                      <a:pt x="18" y="37"/>
                      <a:pt x="19" y="40"/>
                      <a:pt x="18" y="42"/>
                    </a:cubicBezTo>
                    <a:cubicBezTo>
                      <a:pt x="16" y="37"/>
                      <a:pt x="16" y="31"/>
                      <a:pt x="14" y="25"/>
                    </a:cubicBezTo>
                    <a:cubicBezTo>
                      <a:pt x="13" y="21"/>
                      <a:pt x="11" y="18"/>
                      <a:pt x="8" y="16"/>
                    </a:cubicBezTo>
                    <a:cubicBezTo>
                      <a:pt x="2" y="12"/>
                      <a:pt x="0" y="8"/>
                      <a:pt x="3" y="1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10" y="6"/>
                      <a:pt x="15" y="11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lose/>
                  </a:path>
                </a:pathLst>
              </a:custGeom>
              <a:solidFill>
                <a:srgbClr val="BC7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0" name="Freeform 753">
                <a:extLst>
                  <a:ext uri="{FF2B5EF4-FFF2-40B4-BE49-F238E27FC236}">
                    <a16:creationId xmlns:a16="http://schemas.microsoft.com/office/drawing/2014/main" id="{14DBE4F5-47B1-76A0-3813-208A4D879A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9" y="1676"/>
                <a:ext cx="54" cy="74"/>
              </a:xfrm>
              <a:custGeom>
                <a:avLst/>
                <a:gdLst>
                  <a:gd name="T0" fmla="*/ 16 w 23"/>
                  <a:gd name="T1" fmla="*/ 27 h 31"/>
                  <a:gd name="T2" fmla="*/ 3 w 23"/>
                  <a:gd name="T3" fmla="*/ 12 h 31"/>
                  <a:gd name="T4" fmla="*/ 3 w 23"/>
                  <a:gd name="T5" fmla="*/ 2 h 31"/>
                  <a:gd name="T6" fmla="*/ 6 w 23"/>
                  <a:gd name="T7" fmla="*/ 2 h 31"/>
                  <a:gd name="T8" fmla="*/ 7 w 23"/>
                  <a:gd name="T9" fmla="*/ 6 h 31"/>
                  <a:gd name="T10" fmla="*/ 12 w 23"/>
                  <a:gd name="T11" fmla="*/ 18 h 31"/>
                  <a:gd name="T12" fmla="*/ 15 w 23"/>
                  <a:gd name="T13" fmla="*/ 16 h 31"/>
                  <a:gd name="T14" fmla="*/ 21 w 23"/>
                  <a:gd name="T15" fmla="*/ 26 h 31"/>
                  <a:gd name="T16" fmla="*/ 21 w 23"/>
                  <a:gd name="T17" fmla="*/ 31 h 31"/>
                  <a:gd name="T18" fmla="*/ 16 w 23"/>
                  <a:gd name="T19" fmla="*/ 2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31">
                    <a:moveTo>
                      <a:pt x="16" y="27"/>
                    </a:moveTo>
                    <a:cubicBezTo>
                      <a:pt x="11" y="22"/>
                      <a:pt x="7" y="17"/>
                      <a:pt x="3" y="12"/>
                    </a:cubicBezTo>
                    <a:cubicBezTo>
                      <a:pt x="0" y="10"/>
                      <a:pt x="0" y="5"/>
                      <a:pt x="3" y="2"/>
                    </a:cubicBezTo>
                    <a:cubicBezTo>
                      <a:pt x="4" y="0"/>
                      <a:pt x="5" y="1"/>
                      <a:pt x="6" y="2"/>
                    </a:cubicBezTo>
                    <a:cubicBezTo>
                      <a:pt x="9" y="3"/>
                      <a:pt x="8" y="5"/>
                      <a:pt x="7" y="6"/>
                    </a:cubicBezTo>
                    <a:cubicBezTo>
                      <a:pt x="6" y="10"/>
                      <a:pt x="9" y="17"/>
                      <a:pt x="12" y="18"/>
                    </a:cubicBezTo>
                    <a:cubicBezTo>
                      <a:pt x="14" y="18"/>
                      <a:pt x="14" y="16"/>
                      <a:pt x="15" y="16"/>
                    </a:cubicBezTo>
                    <a:cubicBezTo>
                      <a:pt x="19" y="19"/>
                      <a:pt x="22" y="21"/>
                      <a:pt x="21" y="26"/>
                    </a:cubicBezTo>
                    <a:cubicBezTo>
                      <a:pt x="20" y="28"/>
                      <a:pt x="23" y="29"/>
                      <a:pt x="21" y="31"/>
                    </a:cubicBezTo>
                    <a:cubicBezTo>
                      <a:pt x="19" y="31"/>
                      <a:pt x="19" y="27"/>
                      <a:pt x="16" y="27"/>
                    </a:cubicBezTo>
                    <a:close/>
                  </a:path>
                </a:pathLst>
              </a:custGeom>
              <a:solidFill>
                <a:srgbClr val="3362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1" name="Freeform 754">
                <a:extLst>
                  <a:ext uri="{FF2B5EF4-FFF2-40B4-BE49-F238E27FC236}">
                    <a16:creationId xmlns:a16="http://schemas.microsoft.com/office/drawing/2014/main" id="{6A55243B-1779-7892-B1FC-EA113BD864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" y="1811"/>
                <a:ext cx="76" cy="93"/>
              </a:xfrm>
              <a:custGeom>
                <a:avLst/>
                <a:gdLst>
                  <a:gd name="T0" fmla="*/ 16 w 32"/>
                  <a:gd name="T1" fmla="*/ 20 h 39"/>
                  <a:gd name="T2" fmla="*/ 3 w 32"/>
                  <a:gd name="T3" fmla="*/ 5 h 39"/>
                  <a:gd name="T4" fmla="*/ 0 w 32"/>
                  <a:gd name="T5" fmla="*/ 4 h 39"/>
                  <a:gd name="T6" fmla="*/ 1 w 32"/>
                  <a:gd name="T7" fmla="*/ 0 h 39"/>
                  <a:gd name="T8" fmla="*/ 15 w 32"/>
                  <a:gd name="T9" fmla="*/ 16 h 39"/>
                  <a:gd name="T10" fmla="*/ 30 w 32"/>
                  <a:gd name="T11" fmla="*/ 36 h 39"/>
                  <a:gd name="T12" fmla="*/ 32 w 32"/>
                  <a:gd name="T13" fmla="*/ 39 h 39"/>
                  <a:gd name="T14" fmla="*/ 32 w 32"/>
                  <a:gd name="T15" fmla="*/ 39 h 39"/>
                  <a:gd name="T16" fmla="*/ 22 w 32"/>
                  <a:gd name="T17" fmla="*/ 28 h 39"/>
                  <a:gd name="T18" fmla="*/ 16 w 32"/>
                  <a:gd name="T19" fmla="*/ 2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9">
                    <a:moveTo>
                      <a:pt x="16" y="20"/>
                    </a:moveTo>
                    <a:cubicBezTo>
                      <a:pt x="12" y="15"/>
                      <a:pt x="8" y="10"/>
                      <a:pt x="3" y="5"/>
                    </a:cubicBezTo>
                    <a:cubicBezTo>
                      <a:pt x="2" y="5"/>
                      <a:pt x="2" y="3"/>
                      <a:pt x="0" y="4"/>
                    </a:cubicBezTo>
                    <a:cubicBezTo>
                      <a:pt x="0" y="3"/>
                      <a:pt x="0" y="1"/>
                      <a:pt x="1" y="0"/>
                    </a:cubicBezTo>
                    <a:cubicBezTo>
                      <a:pt x="5" y="5"/>
                      <a:pt x="10" y="10"/>
                      <a:pt x="15" y="16"/>
                    </a:cubicBezTo>
                    <a:cubicBezTo>
                      <a:pt x="20" y="23"/>
                      <a:pt x="25" y="29"/>
                      <a:pt x="30" y="36"/>
                    </a:cubicBezTo>
                    <a:cubicBezTo>
                      <a:pt x="31" y="37"/>
                      <a:pt x="32" y="38"/>
                      <a:pt x="32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27" y="36"/>
                      <a:pt x="25" y="32"/>
                      <a:pt x="22" y="28"/>
                    </a:cubicBezTo>
                    <a:cubicBezTo>
                      <a:pt x="20" y="26"/>
                      <a:pt x="18" y="23"/>
                      <a:pt x="16" y="20"/>
                    </a:cubicBezTo>
                    <a:close/>
                  </a:path>
                </a:pathLst>
              </a:custGeom>
              <a:solidFill>
                <a:srgbClr val="692B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2" name="Freeform 755">
                <a:extLst>
                  <a:ext uri="{FF2B5EF4-FFF2-40B4-BE49-F238E27FC236}">
                    <a16:creationId xmlns:a16="http://schemas.microsoft.com/office/drawing/2014/main" id="{1BB6FD68-7E67-E76E-AC61-D9AA15F7A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4" y="1937"/>
                <a:ext cx="36" cy="38"/>
              </a:xfrm>
              <a:custGeom>
                <a:avLst/>
                <a:gdLst>
                  <a:gd name="T0" fmla="*/ 15 w 15"/>
                  <a:gd name="T1" fmla="*/ 8 h 16"/>
                  <a:gd name="T2" fmla="*/ 6 w 15"/>
                  <a:gd name="T3" fmla="*/ 5 h 16"/>
                  <a:gd name="T4" fmla="*/ 9 w 15"/>
                  <a:gd name="T5" fmla="*/ 11 h 16"/>
                  <a:gd name="T6" fmla="*/ 6 w 15"/>
                  <a:gd name="T7" fmla="*/ 9 h 16"/>
                  <a:gd name="T8" fmla="*/ 4 w 15"/>
                  <a:gd name="T9" fmla="*/ 16 h 16"/>
                  <a:gd name="T10" fmla="*/ 2 w 15"/>
                  <a:gd name="T11" fmla="*/ 0 h 16"/>
                  <a:gd name="T12" fmla="*/ 2 w 15"/>
                  <a:gd name="T13" fmla="*/ 0 h 16"/>
                  <a:gd name="T14" fmla="*/ 15 w 15"/>
                  <a:gd name="T15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cubicBezTo>
                      <a:pt x="13" y="5"/>
                      <a:pt x="9" y="5"/>
                      <a:pt x="6" y="5"/>
                    </a:cubicBezTo>
                    <a:cubicBezTo>
                      <a:pt x="6" y="7"/>
                      <a:pt x="8" y="9"/>
                      <a:pt x="9" y="11"/>
                    </a:cubicBezTo>
                    <a:cubicBezTo>
                      <a:pt x="7" y="11"/>
                      <a:pt x="7" y="9"/>
                      <a:pt x="6" y="9"/>
                    </a:cubicBezTo>
                    <a:cubicBezTo>
                      <a:pt x="3" y="11"/>
                      <a:pt x="6" y="14"/>
                      <a:pt x="4" y="16"/>
                    </a:cubicBezTo>
                    <a:cubicBezTo>
                      <a:pt x="4" y="11"/>
                      <a:pt x="0" y="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7" y="0"/>
                      <a:pt x="14" y="4"/>
                      <a:pt x="15" y="8"/>
                    </a:cubicBezTo>
                    <a:close/>
                  </a:path>
                </a:pathLst>
              </a:custGeom>
              <a:solidFill>
                <a:srgbClr val="381A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3" name="Freeform 756">
                <a:extLst>
                  <a:ext uri="{FF2B5EF4-FFF2-40B4-BE49-F238E27FC236}">
                    <a16:creationId xmlns:a16="http://schemas.microsoft.com/office/drawing/2014/main" id="{E78FF259-7D63-F490-0FA6-D69D57EB46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" y="1691"/>
                <a:ext cx="29" cy="35"/>
              </a:xfrm>
              <a:custGeom>
                <a:avLst/>
                <a:gdLst>
                  <a:gd name="T0" fmla="*/ 11 w 12"/>
                  <a:gd name="T1" fmla="*/ 10 h 15"/>
                  <a:gd name="T2" fmla="*/ 9 w 12"/>
                  <a:gd name="T3" fmla="*/ 14 h 15"/>
                  <a:gd name="T4" fmla="*/ 6 w 12"/>
                  <a:gd name="T5" fmla="*/ 11 h 15"/>
                  <a:gd name="T6" fmla="*/ 1 w 12"/>
                  <a:gd name="T7" fmla="*/ 4 h 15"/>
                  <a:gd name="T8" fmla="*/ 3 w 12"/>
                  <a:gd name="T9" fmla="*/ 0 h 15"/>
                  <a:gd name="T10" fmla="*/ 7 w 12"/>
                  <a:gd name="T11" fmla="*/ 6 h 15"/>
                  <a:gd name="T12" fmla="*/ 11 w 12"/>
                  <a:gd name="T13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5">
                    <a:moveTo>
                      <a:pt x="11" y="10"/>
                    </a:moveTo>
                    <a:cubicBezTo>
                      <a:pt x="12" y="12"/>
                      <a:pt x="10" y="13"/>
                      <a:pt x="9" y="14"/>
                    </a:cubicBezTo>
                    <a:cubicBezTo>
                      <a:pt x="7" y="15"/>
                      <a:pt x="7" y="12"/>
                      <a:pt x="6" y="11"/>
                    </a:cubicBezTo>
                    <a:cubicBezTo>
                      <a:pt x="4" y="9"/>
                      <a:pt x="1" y="8"/>
                      <a:pt x="1" y="4"/>
                    </a:cubicBezTo>
                    <a:cubicBezTo>
                      <a:pt x="0" y="2"/>
                      <a:pt x="1" y="1"/>
                      <a:pt x="3" y="0"/>
                    </a:cubicBezTo>
                    <a:cubicBezTo>
                      <a:pt x="5" y="2"/>
                      <a:pt x="7" y="3"/>
                      <a:pt x="7" y="6"/>
                    </a:cubicBezTo>
                    <a:cubicBezTo>
                      <a:pt x="7" y="8"/>
                      <a:pt x="10" y="9"/>
                      <a:pt x="11" y="10"/>
                    </a:cubicBezTo>
                    <a:close/>
                  </a:path>
                </a:pathLst>
              </a:custGeom>
              <a:solidFill>
                <a:srgbClr val="5E93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4" name="Freeform 757">
                <a:extLst>
                  <a:ext uri="{FF2B5EF4-FFF2-40B4-BE49-F238E27FC236}">
                    <a16:creationId xmlns:a16="http://schemas.microsoft.com/office/drawing/2014/main" id="{51FD3E76-030B-307B-5623-0BC53AA910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4" y="1733"/>
                <a:ext cx="24" cy="45"/>
              </a:xfrm>
              <a:custGeom>
                <a:avLst/>
                <a:gdLst>
                  <a:gd name="T0" fmla="*/ 1 w 10"/>
                  <a:gd name="T1" fmla="*/ 3 h 19"/>
                  <a:gd name="T2" fmla="*/ 6 w 10"/>
                  <a:gd name="T3" fmla="*/ 7 h 19"/>
                  <a:gd name="T4" fmla="*/ 6 w 10"/>
                  <a:gd name="T5" fmla="*/ 7 h 19"/>
                  <a:gd name="T6" fmla="*/ 10 w 10"/>
                  <a:gd name="T7" fmla="*/ 18 h 19"/>
                  <a:gd name="T8" fmla="*/ 7 w 10"/>
                  <a:gd name="T9" fmla="*/ 17 h 19"/>
                  <a:gd name="T10" fmla="*/ 7 w 10"/>
                  <a:gd name="T11" fmla="*/ 17 h 19"/>
                  <a:gd name="T12" fmla="*/ 1 w 10"/>
                  <a:gd name="T13" fmla="*/ 7 h 19"/>
                  <a:gd name="T14" fmla="*/ 1 w 10"/>
                  <a:gd name="T15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9">
                    <a:moveTo>
                      <a:pt x="1" y="3"/>
                    </a:moveTo>
                    <a:cubicBezTo>
                      <a:pt x="5" y="0"/>
                      <a:pt x="4" y="6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11"/>
                      <a:pt x="8" y="15"/>
                      <a:pt x="10" y="18"/>
                    </a:cubicBezTo>
                    <a:cubicBezTo>
                      <a:pt x="8" y="19"/>
                      <a:pt x="8" y="17"/>
                      <a:pt x="7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2" y="15"/>
                      <a:pt x="2" y="11"/>
                      <a:pt x="1" y="7"/>
                    </a:cubicBezTo>
                    <a:cubicBezTo>
                      <a:pt x="2" y="5"/>
                      <a:pt x="0" y="4"/>
                      <a:pt x="1" y="3"/>
                    </a:cubicBezTo>
                    <a:close/>
                  </a:path>
                </a:pathLst>
              </a:custGeom>
              <a:solidFill>
                <a:srgbClr val="5C93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5" name="Freeform 758">
                <a:extLst>
                  <a:ext uri="{FF2B5EF4-FFF2-40B4-BE49-F238E27FC236}">
                    <a16:creationId xmlns:a16="http://schemas.microsoft.com/office/drawing/2014/main" id="{BE4A1A20-3A9F-DCE7-9B2D-99E439EEC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2" y="1750"/>
                <a:ext cx="19" cy="28"/>
              </a:xfrm>
              <a:custGeom>
                <a:avLst/>
                <a:gdLst>
                  <a:gd name="T0" fmla="*/ 2 w 8"/>
                  <a:gd name="T1" fmla="*/ 0 h 12"/>
                  <a:gd name="T2" fmla="*/ 8 w 8"/>
                  <a:gd name="T3" fmla="*/ 10 h 12"/>
                  <a:gd name="T4" fmla="*/ 5 w 8"/>
                  <a:gd name="T5" fmla="*/ 10 h 12"/>
                  <a:gd name="T6" fmla="*/ 2 w 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2">
                    <a:moveTo>
                      <a:pt x="2" y="0"/>
                    </a:moveTo>
                    <a:cubicBezTo>
                      <a:pt x="4" y="3"/>
                      <a:pt x="4" y="8"/>
                      <a:pt x="8" y="10"/>
                    </a:cubicBezTo>
                    <a:cubicBezTo>
                      <a:pt x="7" y="12"/>
                      <a:pt x="5" y="12"/>
                      <a:pt x="5" y="10"/>
                    </a:cubicBezTo>
                    <a:cubicBezTo>
                      <a:pt x="3" y="7"/>
                      <a:pt x="0" y="4"/>
                      <a:pt x="2" y="0"/>
                    </a:cubicBezTo>
                    <a:close/>
                  </a:path>
                </a:pathLst>
              </a:custGeom>
              <a:solidFill>
                <a:srgbClr val="3362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6" name="Freeform 759">
                <a:extLst>
                  <a:ext uri="{FF2B5EF4-FFF2-40B4-BE49-F238E27FC236}">
                    <a16:creationId xmlns:a16="http://schemas.microsoft.com/office/drawing/2014/main" id="{B1AE0702-631F-B012-A1E2-6E74572FA5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0" y="1271"/>
                <a:ext cx="133" cy="83"/>
              </a:xfrm>
              <a:custGeom>
                <a:avLst/>
                <a:gdLst>
                  <a:gd name="T0" fmla="*/ 20 w 56"/>
                  <a:gd name="T1" fmla="*/ 19 h 35"/>
                  <a:gd name="T2" fmla="*/ 12 w 56"/>
                  <a:gd name="T3" fmla="*/ 18 h 35"/>
                  <a:gd name="T4" fmla="*/ 11 w 56"/>
                  <a:gd name="T5" fmla="*/ 15 h 35"/>
                  <a:gd name="T6" fmla="*/ 6 w 56"/>
                  <a:gd name="T7" fmla="*/ 10 h 35"/>
                  <a:gd name="T8" fmla="*/ 0 w 56"/>
                  <a:gd name="T9" fmla="*/ 5 h 35"/>
                  <a:gd name="T10" fmla="*/ 11 w 56"/>
                  <a:gd name="T11" fmla="*/ 1 h 35"/>
                  <a:gd name="T12" fmla="*/ 18 w 56"/>
                  <a:gd name="T13" fmla="*/ 5 h 35"/>
                  <a:gd name="T14" fmla="*/ 20 w 56"/>
                  <a:gd name="T15" fmla="*/ 6 h 35"/>
                  <a:gd name="T16" fmla="*/ 30 w 56"/>
                  <a:gd name="T17" fmla="*/ 13 h 35"/>
                  <a:gd name="T18" fmla="*/ 30 w 56"/>
                  <a:gd name="T19" fmla="*/ 16 h 35"/>
                  <a:gd name="T20" fmla="*/ 37 w 56"/>
                  <a:gd name="T21" fmla="*/ 15 h 35"/>
                  <a:gd name="T22" fmla="*/ 46 w 56"/>
                  <a:gd name="T23" fmla="*/ 18 h 35"/>
                  <a:gd name="T24" fmla="*/ 54 w 56"/>
                  <a:gd name="T25" fmla="*/ 21 h 35"/>
                  <a:gd name="T26" fmla="*/ 54 w 56"/>
                  <a:gd name="T27" fmla="*/ 22 h 35"/>
                  <a:gd name="T28" fmla="*/ 54 w 56"/>
                  <a:gd name="T29" fmla="*/ 26 h 35"/>
                  <a:gd name="T30" fmla="*/ 54 w 56"/>
                  <a:gd name="T31" fmla="*/ 28 h 35"/>
                  <a:gd name="T32" fmla="*/ 44 w 56"/>
                  <a:gd name="T33" fmla="*/ 34 h 35"/>
                  <a:gd name="T34" fmla="*/ 42 w 56"/>
                  <a:gd name="T35" fmla="*/ 34 h 35"/>
                  <a:gd name="T36" fmla="*/ 34 w 56"/>
                  <a:gd name="T37" fmla="*/ 30 h 35"/>
                  <a:gd name="T38" fmla="*/ 35 w 56"/>
                  <a:gd name="T39" fmla="*/ 23 h 35"/>
                  <a:gd name="T40" fmla="*/ 32 w 56"/>
                  <a:gd name="T41" fmla="*/ 30 h 35"/>
                  <a:gd name="T42" fmla="*/ 21 w 56"/>
                  <a:gd name="T43" fmla="*/ 22 h 35"/>
                  <a:gd name="T44" fmla="*/ 21 w 56"/>
                  <a:gd name="T45" fmla="*/ 20 h 35"/>
                  <a:gd name="T46" fmla="*/ 20 w 56"/>
                  <a:gd name="T47" fmla="*/ 1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6" h="35">
                    <a:moveTo>
                      <a:pt x="20" y="19"/>
                    </a:moveTo>
                    <a:cubicBezTo>
                      <a:pt x="18" y="17"/>
                      <a:pt x="15" y="18"/>
                      <a:pt x="12" y="18"/>
                    </a:cubicBezTo>
                    <a:cubicBezTo>
                      <a:pt x="11" y="18"/>
                      <a:pt x="12" y="16"/>
                      <a:pt x="11" y="15"/>
                    </a:cubicBezTo>
                    <a:cubicBezTo>
                      <a:pt x="8" y="14"/>
                      <a:pt x="6" y="13"/>
                      <a:pt x="6" y="10"/>
                    </a:cubicBezTo>
                    <a:cubicBezTo>
                      <a:pt x="5" y="7"/>
                      <a:pt x="2" y="7"/>
                      <a:pt x="0" y="5"/>
                    </a:cubicBezTo>
                    <a:cubicBezTo>
                      <a:pt x="3" y="3"/>
                      <a:pt x="8" y="3"/>
                      <a:pt x="11" y="1"/>
                    </a:cubicBezTo>
                    <a:cubicBezTo>
                      <a:pt x="12" y="0"/>
                      <a:pt x="16" y="3"/>
                      <a:pt x="18" y="5"/>
                    </a:cubicBezTo>
                    <a:cubicBezTo>
                      <a:pt x="18" y="5"/>
                      <a:pt x="19" y="6"/>
                      <a:pt x="20" y="6"/>
                    </a:cubicBezTo>
                    <a:cubicBezTo>
                      <a:pt x="23" y="6"/>
                      <a:pt x="30" y="10"/>
                      <a:pt x="30" y="13"/>
                    </a:cubicBezTo>
                    <a:cubicBezTo>
                      <a:pt x="31" y="13"/>
                      <a:pt x="30" y="14"/>
                      <a:pt x="30" y="16"/>
                    </a:cubicBezTo>
                    <a:cubicBezTo>
                      <a:pt x="33" y="13"/>
                      <a:pt x="35" y="14"/>
                      <a:pt x="37" y="15"/>
                    </a:cubicBezTo>
                    <a:cubicBezTo>
                      <a:pt x="39" y="18"/>
                      <a:pt x="43" y="19"/>
                      <a:pt x="46" y="18"/>
                    </a:cubicBezTo>
                    <a:cubicBezTo>
                      <a:pt x="50" y="18"/>
                      <a:pt x="51" y="21"/>
                      <a:pt x="54" y="21"/>
                    </a:cubicBezTo>
                    <a:cubicBezTo>
                      <a:pt x="55" y="21"/>
                      <a:pt x="54" y="21"/>
                      <a:pt x="54" y="22"/>
                    </a:cubicBezTo>
                    <a:cubicBezTo>
                      <a:pt x="54" y="23"/>
                      <a:pt x="51" y="25"/>
                      <a:pt x="54" y="26"/>
                    </a:cubicBezTo>
                    <a:cubicBezTo>
                      <a:pt x="56" y="26"/>
                      <a:pt x="54" y="28"/>
                      <a:pt x="54" y="28"/>
                    </a:cubicBezTo>
                    <a:cubicBezTo>
                      <a:pt x="51" y="32"/>
                      <a:pt x="48" y="34"/>
                      <a:pt x="44" y="34"/>
                    </a:cubicBezTo>
                    <a:cubicBezTo>
                      <a:pt x="44" y="31"/>
                      <a:pt x="42" y="34"/>
                      <a:pt x="42" y="34"/>
                    </a:cubicBezTo>
                    <a:cubicBezTo>
                      <a:pt x="38" y="35"/>
                      <a:pt x="36" y="33"/>
                      <a:pt x="34" y="30"/>
                    </a:cubicBezTo>
                    <a:cubicBezTo>
                      <a:pt x="34" y="28"/>
                      <a:pt x="36" y="26"/>
                      <a:pt x="35" y="23"/>
                    </a:cubicBezTo>
                    <a:cubicBezTo>
                      <a:pt x="34" y="25"/>
                      <a:pt x="33" y="28"/>
                      <a:pt x="32" y="30"/>
                    </a:cubicBezTo>
                    <a:cubicBezTo>
                      <a:pt x="30" y="24"/>
                      <a:pt x="25" y="23"/>
                      <a:pt x="21" y="22"/>
                    </a:cubicBezTo>
                    <a:cubicBezTo>
                      <a:pt x="20" y="21"/>
                      <a:pt x="20" y="21"/>
                      <a:pt x="21" y="20"/>
                    </a:cubicBezTo>
                    <a:cubicBezTo>
                      <a:pt x="22" y="19"/>
                      <a:pt x="21" y="19"/>
                      <a:pt x="20" y="19"/>
                    </a:cubicBezTo>
                    <a:close/>
                  </a:path>
                </a:pathLst>
              </a:custGeom>
              <a:solidFill>
                <a:srgbClr val="E97C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7" name="Freeform 760">
                <a:extLst>
                  <a:ext uri="{FF2B5EF4-FFF2-40B4-BE49-F238E27FC236}">
                    <a16:creationId xmlns:a16="http://schemas.microsoft.com/office/drawing/2014/main" id="{753FF70D-28AD-5A49-F1BA-B1148AFB15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1340"/>
                <a:ext cx="16" cy="33"/>
              </a:xfrm>
              <a:custGeom>
                <a:avLst/>
                <a:gdLst>
                  <a:gd name="T0" fmla="*/ 3 w 7"/>
                  <a:gd name="T1" fmla="*/ 4 h 14"/>
                  <a:gd name="T2" fmla="*/ 6 w 7"/>
                  <a:gd name="T3" fmla="*/ 0 h 14"/>
                  <a:gd name="T4" fmla="*/ 5 w 7"/>
                  <a:gd name="T5" fmla="*/ 5 h 14"/>
                  <a:gd name="T6" fmla="*/ 3 w 7"/>
                  <a:gd name="T7" fmla="*/ 10 h 14"/>
                  <a:gd name="T8" fmla="*/ 2 w 7"/>
                  <a:gd name="T9" fmla="*/ 12 h 14"/>
                  <a:gd name="T10" fmla="*/ 2 w 7"/>
                  <a:gd name="T11" fmla="*/ 13 h 14"/>
                  <a:gd name="T12" fmla="*/ 1 w 7"/>
                  <a:gd name="T13" fmla="*/ 12 h 14"/>
                  <a:gd name="T14" fmla="*/ 3 w 7"/>
                  <a:gd name="T15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4">
                    <a:moveTo>
                      <a:pt x="3" y="4"/>
                    </a:moveTo>
                    <a:cubicBezTo>
                      <a:pt x="4" y="3"/>
                      <a:pt x="4" y="1"/>
                      <a:pt x="6" y="0"/>
                    </a:cubicBezTo>
                    <a:cubicBezTo>
                      <a:pt x="7" y="2"/>
                      <a:pt x="5" y="3"/>
                      <a:pt x="5" y="5"/>
                    </a:cubicBezTo>
                    <a:cubicBezTo>
                      <a:pt x="4" y="6"/>
                      <a:pt x="4" y="8"/>
                      <a:pt x="3" y="10"/>
                    </a:cubicBezTo>
                    <a:cubicBezTo>
                      <a:pt x="2" y="10"/>
                      <a:pt x="2" y="11"/>
                      <a:pt x="2" y="12"/>
                    </a:cubicBezTo>
                    <a:cubicBezTo>
                      <a:pt x="3" y="12"/>
                      <a:pt x="3" y="13"/>
                      <a:pt x="2" y="13"/>
                    </a:cubicBezTo>
                    <a:cubicBezTo>
                      <a:pt x="1" y="14"/>
                      <a:pt x="1" y="13"/>
                      <a:pt x="1" y="12"/>
                    </a:cubicBezTo>
                    <a:cubicBezTo>
                      <a:pt x="0" y="9"/>
                      <a:pt x="0" y="6"/>
                      <a:pt x="3" y="4"/>
                    </a:cubicBezTo>
                    <a:close/>
                  </a:path>
                </a:pathLst>
              </a:custGeom>
              <a:solidFill>
                <a:srgbClr val="5A1C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8" name="Freeform 761">
                <a:extLst>
                  <a:ext uri="{FF2B5EF4-FFF2-40B4-BE49-F238E27FC236}">
                    <a16:creationId xmlns:a16="http://schemas.microsoft.com/office/drawing/2014/main" id="{57A790A0-EDF9-EAD6-5789-B4E75FB9A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9" y="1307"/>
                <a:ext cx="12" cy="19"/>
              </a:xfrm>
              <a:custGeom>
                <a:avLst/>
                <a:gdLst>
                  <a:gd name="T0" fmla="*/ 3 w 5"/>
                  <a:gd name="T1" fmla="*/ 0 h 8"/>
                  <a:gd name="T2" fmla="*/ 4 w 5"/>
                  <a:gd name="T3" fmla="*/ 3 h 8"/>
                  <a:gd name="T4" fmla="*/ 0 w 5"/>
                  <a:gd name="T5" fmla="*/ 8 h 8"/>
                  <a:gd name="T6" fmla="*/ 3 w 5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3" y="0"/>
                    </a:moveTo>
                    <a:cubicBezTo>
                      <a:pt x="5" y="0"/>
                      <a:pt x="5" y="2"/>
                      <a:pt x="4" y="3"/>
                    </a:cubicBezTo>
                    <a:cubicBezTo>
                      <a:pt x="2" y="4"/>
                      <a:pt x="3" y="8"/>
                      <a:pt x="0" y="8"/>
                    </a:cubicBezTo>
                    <a:cubicBezTo>
                      <a:pt x="1" y="5"/>
                      <a:pt x="2" y="3"/>
                      <a:pt x="3" y="0"/>
                    </a:cubicBezTo>
                    <a:close/>
                  </a:path>
                </a:pathLst>
              </a:custGeom>
              <a:solidFill>
                <a:srgbClr val="842B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9" name="Freeform 762">
                <a:extLst>
                  <a:ext uri="{FF2B5EF4-FFF2-40B4-BE49-F238E27FC236}">
                    <a16:creationId xmlns:a16="http://schemas.microsoft.com/office/drawing/2014/main" id="{81C3F178-83D6-9B3A-9E2C-42B321CCE7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9" y="1015"/>
                <a:ext cx="123" cy="90"/>
              </a:xfrm>
              <a:custGeom>
                <a:avLst/>
                <a:gdLst>
                  <a:gd name="T0" fmla="*/ 15 w 52"/>
                  <a:gd name="T1" fmla="*/ 5 h 38"/>
                  <a:gd name="T2" fmla="*/ 9 w 52"/>
                  <a:gd name="T3" fmla="*/ 0 h 38"/>
                  <a:gd name="T4" fmla="*/ 41 w 52"/>
                  <a:gd name="T5" fmla="*/ 6 h 38"/>
                  <a:gd name="T6" fmla="*/ 46 w 52"/>
                  <a:gd name="T7" fmla="*/ 10 h 38"/>
                  <a:gd name="T8" fmla="*/ 49 w 52"/>
                  <a:gd name="T9" fmla="*/ 11 h 38"/>
                  <a:gd name="T10" fmla="*/ 33 w 52"/>
                  <a:gd name="T11" fmla="*/ 10 h 38"/>
                  <a:gd name="T12" fmla="*/ 52 w 52"/>
                  <a:gd name="T13" fmla="*/ 15 h 38"/>
                  <a:gd name="T14" fmla="*/ 40 w 52"/>
                  <a:gd name="T15" fmla="*/ 16 h 38"/>
                  <a:gd name="T16" fmla="*/ 47 w 52"/>
                  <a:gd name="T17" fmla="*/ 19 h 38"/>
                  <a:gd name="T18" fmla="*/ 7 w 52"/>
                  <a:gd name="T19" fmla="*/ 16 h 38"/>
                  <a:gd name="T20" fmla="*/ 46 w 52"/>
                  <a:gd name="T21" fmla="*/ 21 h 38"/>
                  <a:gd name="T22" fmla="*/ 42 w 52"/>
                  <a:gd name="T23" fmla="*/ 25 h 38"/>
                  <a:gd name="T24" fmla="*/ 42 w 52"/>
                  <a:gd name="T25" fmla="*/ 25 h 38"/>
                  <a:gd name="T26" fmla="*/ 35 w 52"/>
                  <a:gd name="T27" fmla="*/ 25 h 38"/>
                  <a:gd name="T28" fmla="*/ 45 w 52"/>
                  <a:gd name="T29" fmla="*/ 28 h 38"/>
                  <a:gd name="T30" fmla="*/ 34 w 52"/>
                  <a:gd name="T31" fmla="*/ 29 h 38"/>
                  <a:gd name="T32" fmla="*/ 38 w 52"/>
                  <a:gd name="T33" fmla="*/ 33 h 38"/>
                  <a:gd name="T34" fmla="*/ 13 w 52"/>
                  <a:gd name="T35" fmla="*/ 29 h 38"/>
                  <a:gd name="T36" fmla="*/ 24 w 52"/>
                  <a:gd name="T37" fmla="*/ 32 h 38"/>
                  <a:gd name="T38" fmla="*/ 36 w 52"/>
                  <a:gd name="T39" fmla="*/ 34 h 38"/>
                  <a:gd name="T40" fmla="*/ 39 w 52"/>
                  <a:gd name="T41" fmla="*/ 36 h 38"/>
                  <a:gd name="T42" fmla="*/ 35 w 52"/>
                  <a:gd name="T43" fmla="*/ 38 h 38"/>
                  <a:gd name="T44" fmla="*/ 19 w 52"/>
                  <a:gd name="T45" fmla="*/ 35 h 38"/>
                  <a:gd name="T46" fmla="*/ 0 w 52"/>
                  <a:gd name="T47" fmla="*/ 31 h 38"/>
                  <a:gd name="T48" fmla="*/ 1 w 52"/>
                  <a:gd name="T49" fmla="*/ 29 h 38"/>
                  <a:gd name="T50" fmla="*/ 6 w 52"/>
                  <a:gd name="T51" fmla="*/ 24 h 38"/>
                  <a:gd name="T52" fmla="*/ 6 w 52"/>
                  <a:gd name="T53" fmla="*/ 21 h 38"/>
                  <a:gd name="T54" fmla="*/ 17 w 52"/>
                  <a:gd name="T55" fmla="*/ 21 h 38"/>
                  <a:gd name="T56" fmla="*/ 6 w 52"/>
                  <a:gd name="T57" fmla="*/ 19 h 38"/>
                  <a:gd name="T58" fmla="*/ 7 w 52"/>
                  <a:gd name="T59" fmla="*/ 18 h 38"/>
                  <a:gd name="T60" fmla="*/ 3 w 52"/>
                  <a:gd name="T61" fmla="*/ 16 h 38"/>
                  <a:gd name="T62" fmla="*/ 4 w 52"/>
                  <a:gd name="T63" fmla="*/ 13 h 38"/>
                  <a:gd name="T64" fmla="*/ 15 w 52"/>
                  <a:gd name="T65" fmla="*/ 7 h 38"/>
                  <a:gd name="T66" fmla="*/ 19 w 52"/>
                  <a:gd name="T67" fmla="*/ 7 h 38"/>
                  <a:gd name="T68" fmla="*/ 15 w 52"/>
                  <a:gd name="T69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2" h="38">
                    <a:moveTo>
                      <a:pt x="15" y="5"/>
                    </a:moveTo>
                    <a:cubicBezTo>
                      <a:pt x="14" y="3"/>
                      <a:pt x="10" y="4"/>
                      <a:pt x="9" y="0"/>
                    </a:cubicBezTo>
                    <a:cubicBezTo>
                      <a:pt x="20" y="2"/>
                      <a:pt x="30" y="4"/>
                      <a:pt x="41" y="6"/>
                    </a:cubicBezTo>
                    <a:cubicBezTo>
                      <a:pt x="43" y="6"/>
                      <a:pt x="46" y="6"/>
                      <a:pt x="46" y="10"/>
                    </a:cubicBezTo>
                    <a:cubicBezTo>
                      <a:pt x="46" y="11"/>
                      <a:pt x="47" y="11"/>
                      <a:pt x="49" y="11"/>
                    </a:cubicBezTo>
                    <a:cubicBezTo>
                      <a:pt x="43" y="12"/>
                      <a:pt x="39" y="9"/>
                      <a:pt x="33" y="10"/>
                    </a:cubicBezTo>
                    <a:cubicBezTo>
                      <a:pt x="39" y="13"/>
                      <a:pt x="46" y="11"/>
                      <a:pt x="52" y="15"/>
                    </a:cubicBezTo>
                    <a:cubicBezTo>
                      <a:pt x="48" y="17"/>
                      <a:pt x="44" y="14"/>
                      <a:pt x="40" y="16"/>
                    </a:cubicBezTo>
                    <a:cubicBezTo>
                      <a:pt x="41" y="19"/>
                      <a:pt x="44" y="17"/>
                      <a:pt x="47" y="19"/>
                    </a:cubicBezTo>
                    <a:cubicBezTo>
                      <a:pt x="33" y="19"/>
                      <a:pt x="20" y="16"/>
                      <a:pt x="7" y="16"/>
                    </a:cubicBezTo>
                    <a:cubicBezTo>
                      <a:pt x="20" y="18"/>
                      <a:pt x="33" y="18"/>
                      <a:pt x="46" y="21"/>
                    </a:cubicBezTo>
                    <a:cubicBezTo>
                      <a:pt x="45" y="24"/>
                      <a:pt x="41" y="22"/>
                      <a:pt x="42" y="25"/>
                    </a:cubicBezTo>
                    <a:cubicBezTo>
                      <a:pt x="42" y="25"/>
                      <a:pt x="42" y="25"/>
                      <a:pt x="42" y="25"/>
                    </a:cubicBezTo>
                    <a:cubicBezTo>
                      <a:pt x="40" y="25"/>
                      <a:pt x="38" y="25"/>
                      <a:pt x="35" y="25"/>
                    </a:cubicBezTo>
                    <a:cubicBezTo>
                      <a:pt x="38" y="28"/>
                      <a:pt x="41" y="26"/>
                      <a:pt x="45" y="28"/>
                    </a:cubicBezTo>
                    <a:cubicBezTo>
                      <a:pt x="40" y="27"/>
                      <a:pt x="38" y="30"/>
                      <a:pt x="34" y="29"/>
                    </a:cubicBezTo>
                    <a:cubicBezTo>
                      <a:pt x="35" y="32"/>
                      <a:pt x="38" y="30"/>
                      <a:pt x="38" y="33"/>
                    </a:cubicBezTo>
                    <a:cubicBezTo>
                      <a:pt x="30" y="32"/>
                      <a:pt x="22" y="30"/>
                      <a:pt x="13" y="29"/>
                    </a:cubicBezTo>
                    <a:cubicBezTo>
                      <a:pt x="17" y="32"/>
                      <a:pt x="21" y="31"/>
                      <a:pt x="24" y="32"/>
                    </a:cubicBezTo>
                    <a:cubicBezTo>
                      <a:pt x="28" y="33"/>
                      <a:pt x="32" y="33"/>
                      <a:pt x="36" y="34"/>
                    </a:cubicBezTo>
                    <a:cubicBezTo>
                      <a:pt x="37" y="34"/>
                      <a:pt x="39" y="34"/>
                      <a:pt x="39" y="36"/>
                    </a:cubicBezTo>
                    <a:cubicBezTo>
                      <a:pt x="39" y="38"/>
                      <a:pt x="37" y="38"/>
                      <a:pt x="35" y="38"/>
                    </a:cubicBezTo>
                    <a:cubicBezTo>
                      <a:pt x="30" y="37"/>
                      <a:pt x="25" y="35"/>
                      <a:pt x="19" y="35"/>
                    </a:cubicBezTo>
                    <a:cubicBezTo>
                      <a:pt x="13" y="34"/>
                      <a:pt x="6" y="32"/>
                      <a:pt x="0" y="31"/>
                    </a:cubicBezTo>
                    <a:cubicBezTo>
                      <a:pt x="0" y="30"/>
                      <a:pt x="2" y="30"/>
                      <a:pt x="1" y="29"/>
                    </a:cubicBezTo>
                    <a:cubicBezTo>
                      <a:pt x="0" y="24"/>
                      <a:pt x="3" y="24"/>
                      <a:pt x="6" y="24"/>
                    </a:cubicBezTo>
                    <a:cubicBezTo>
                      <a:pt x="9" y="23"/>
                      <a:pt x="7" y="22"/>
                      <a:pt x="6" y="21"/>
                    </a:cubicBezTo>
                    <a:cubicBezTo>
                      <a:pt x="10" y="20"/>
                      <a:pt x="14" y="21"/>
                      <a:pt x="17" y="21"/>
                    </a:cubicBezTo>
                    <a:cubicBezTo>
                      <a:pt x="14" y="20"/>
                      <a:pt x="10" y="22"/>
                      <a:pt x="6" y="19"/>
                    </a:cubicBezTo>
                    <a:cubicBezTo>
                      <a:pt x="7" y="19"/>
                      <a:pt x="8" y="19"/>
                      <a:pt x="7" y="18"/>
                    </a:cubicBezTo>
                    <a:cubicBezTo>
                      <a:pt x="6" y="17"/>
                      <a:pt x="4" y="16"/>
                      <a:pt x="3" y="16"/>
                    </a:cubicBezTo>
                    <a:cubicBezTo>
                      <a:pt x="2" y="15"/>
                      <a:pt x="1" y="13"/>
                      <a:pt x="4" y="13"/>
                    </a:cubicBezTo>
                    <a:cubicBezTo>
                      <a:pt x="8" y="12"/>
                      <a:pt x="11" y="9"/>
                      <a:pt x="15" y="7"/>
                    </a:cubicBezTo>
                    <a:cubicBezTo>
                      <a:pt x="16" y="6"/>
                      <a:pt x="17" y="7"/>
                      <a:pt x="19" y="7"/>
                    </a:cubicBezTo>
                    <a:cubicBezTo>
                      <a:pt x="17" y="7"/>
                      <a:pt x="16" y="7"/>
                      <a:pt x="15" y="5"/>
                    </a:cubicBezTo>
                    <a:close/>
                  </a:path>
                </a:pathLst>
              </a:custGeom>
              <a:solidFill>
                <a:srgbClr val="116B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0" name="Freeform 763">
                <a:extLst>
                  <a:ext uri="{FF2B5EF4-FFF2-40B4-BE49-F238E27FC236}">
                    <a16:creationId xmlns:a16="http://schemas.microsoft.com/office/drawing/2014/main" id="{256D6C0B-A684-16CA-B8FC-03A944748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3" y="992"/>
                <a:ext cx="95" cy="35"/>
              </a:xfrm>
              <a:custGeom>
                <a:avLst/>
                <a:gdLst>
                  <a:gd name="T0" fmla="*/ 1 w 40"/>
                  <a:gd name="T1" fmla="*/ 9 h 15"/>
                  <a:gd name="T2" fmla="*/ 0 w 40"/>
                  <a:gd name="T3" fmla="*/ 4 h 15"/>
                  <a:gd name="T4" fmla="*/ 13 w 40"/>
                  <a:gd name="T5" fmla="*/ 6 h 15"/>
                  <a:gd name="T6" fmla="*/ 5 w 40"/>
                  <a:gd name="T7" fmla="*/ 4 h 15"/>
                  <a:gd name="T8" fmla="*/ 2 w 40"/>
                  <a:gd name="T9" fmla="*/ 2 h 15"/>
                  <a:gd name="T10" fmla="*/ 4 w 40"/>
                  <a:gd name="T11" fmla="*/ 0 h 15"/>
                  <a:gd name="T12" fmla="*/ 27 w 40"/>
                  <a:gd name="T13" fmla="*/ 1 h 15"/>
                  <a:gd name="T14" fmla="*/ 40 w 40"/>
                  <a:gd name="T15" fmla="*/ 1 h 15"/>
                  <a:gd name="T16" fmla="*/ 31 w 40"/>
                  <a:gd name="T17" fmla="*/ 4 h 15"/>
                  <a:gd name="T18" fmla="*/ 22 w 40"/>
                  <a:gd name="T19" fmla="*/ 5 h 15"/>
                  <a:gd name="T20" fmla="*/ 30 w 40"/>
                  <a:gd name="T21" fmla="*/ 7 h 15"/>
                  <a:gd name="T22" fmla="*/ 30 w 40"/>
                  <a:gd name="T23" fmla="*/ 8 h 15"/>
                  <a:gd name="T24" fmla="*/ 39 w 40"/>
                  <a:gd name="T25" fmla="*/ 10 h 15"/>
                  <a:gd name="T26" fmla="*/ 22 w 40"/>
                  <a:gd name="T27" fmla="*/ 13 h 15"/>
                  <a:gd name="T28" fmla="*/ 1 w 40"/>
                  <a:gd name="T29" fmla="*/ 9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" h="15">
                    <a:moveTo>
                      <a:pt x="1" y="9"/>
                    </a:moveTo>
                    <a:cubicBezTo>
                      <a:pt x="3" y="7"/>
                      <a:pt x="0" y="5"/>
                      <a:pt x="0" y="4"/>
                    </a:cubicBezTo>
                    <a:cubicBezTo>
                      <a:pt x="5" y="3"/>
                      <a:pt x="9" y="7"/>
                      <a:pt x="13" y="6"/>
                    </a:cubicBezTo>
                    <a:cubicBezTo>
                      <a:pt x="11" y="6"/>
                      <a:pt x="8" y="5"/>
                      <a:pt x="5" y="4"/>
                    </a:cubicBezTo>
                    <a:cubicBezTo>
                      <a:pt x="4" y="4"/>
                      <a:pt x="2" y="4"/>
                      <a:pt x="2" y="2"/>
                    </a:cubicBezTo>
                    <a:cubicBezTo>
                      <a:pt x="4" y="2"/>
                      <a:pt x="4" y="1"/>
                      <a:pt x="4" y="0"/>
                    </a:cubicBezTo>
                    <a:cubicBezTo>
                      <a:pt x="11" y="2"/>
                      <a:pt x="20" y="2"/>
                      <a:pt x="27" y="1"/>
                    </a:cubicBezTo>
                    <a:cubicBezTo>
                      <a:pt x="32" y="0"/>
                      <a:pt x="36" y="1"/>
                      <a:pt x="40" y="1"/>
                    </a:cubicBezTo>
                    <a:cubicBezTo>
                      <a:pt x="38" y="5"/>
                      <a:pt x="35" y="5"/>
                      <a:pt x="31" y="4"/>
                    </a:cubicBezTo>
                    <a:cubicBezTo>
                      <a:pt x="28" y="4"/>
                      <a:pt x="26" y="4"/>
                      <a:pt x="22" y="5"/>
                    </a:cubicBezTo>
                    <a:cubicBezTo>
                      <a:pt x="25" y="7"/>
                      <a:pt x="28" y="5"/>
                      <a:pt x="30" y="7"/>
                    </a:cubicBezTo>
                    <a:cubicBezTo>
                      <a:pt x="27" y="8"/>
                      <a:pt x="29" y="8"/>
                      <a:pt x="30" y="8"/>
                    </a:cubicBezTo>
                    <a:cubicBezTo>
                      <a:pt x="33" y="9"/>
                      <a:pt x="36" y="9"/>
                      <a:pt x="39" y="10"/>
                    </a:cubicBezTo>
                    <a:cubicBezTo>
                      <a:pt x="34" y="15"/>
                      <a:pt x="28" y="14"/>
                      <a:pt x="22" y="13"/>
                    </a:cubicBezTo>
                    <a:cubicBezTo>
                      <a:pt x="15" y="11"/>
                      <a:pt x="7" y="11"/>
                      <a:pt x="1" y="9"/>
                    </a:cubicBezTo>
                    <a:close/>
                  </a:path>
                </a:pathLst>
              </a:custGeom>
              <a:solidFill>
                <a:srgbClr val="146A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1" name="Freeform 764">
                <a:extLst>
                  <a:ext uri="{FF2B5EF4-FFF2-40B4-BE49-F238E27FC236}">
                    <a16:creationId xmlns:a16="http://schemas.microsoft.com/office/drawing/2014/main" id="{E042704D-28D9-6539-0156-BC5C4BD13E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9" y="1075"/>
                <a:ext cx="16" cy="2"/>
              </a:xfrm>
              <a:custGeom>
                <a:avLst/>
                <a:gdLst>
                  <a:gd name="T0" fmla="*/ 0 w 7"/>
                  <a:gd name="T1" fmla="*/ 0 h 1"/>
                  <a:gd name="T2" fmla="*/ 7 w 7"/>
                  <a:gd name="T3" fmla="*/ 1 h 1"/>
                  <a:gd name="T4" fmla="*/ 0 w 7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">
                    <a:moveTo>
                      <a:pt x="0" y="0"/>
                    </a:moveTo>
                    <a:cubicBezTo>
                      <a:pt x="2" y="0"/>
                      <a:pt x="5" y="0"/>
                      <a:pt x="7" y="1"/>
                    </a:cubicBezTo>
                    <a:cubicBezTo>
                      <a:pt x="5" y="1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116B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2" name="Freeform 765">
                <a:extLst>
                  <a:ext uri="{FF2B5EF4-FFF2-40B4-BE49-F238E27FC236}">
                    <a16:creationId xmlns:a16="http://schemas.microsoft.com/office/drawing/2014/main" id="{73FEAFDD-FD02-3842-EF86-853FA5EA2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7" y="902"/>
                <a:ext cx="105" cy="161"/>
              </a:xfrm>
              <a:custGeom>
                <a:avLst/>
                <a:gdLst>
                  <a:gd name="T0" fmla="*/ 24 w 44"/>
                  <a:gd name="T1" fmla="*/ 8 h 68"/>
                  <a:gd name="T2" fmla="*/ 25 w 44"/>
                  <a:gd name="T3" fmla="*/ 1 h 68"/>
                  <a:gd name="T4" fmla="*/ 32 w 44"/>
                  <a:gd name="T5" fmla="*/ 3 h 68"/>
                  <a:gd name="T6" fmla="*/ 36 w 44"/>
                  <a:gd name="T7" fmla="*/ 14 h 68"/>
                  <a:gd name="T8" fmla="*/ 37 w 44"/>
                  <a:gd name="T9" fmla="*/ 26 h 68"/>
                  <a:gd name="T10" fmla="*/ 34 w 44"/>
                  <a:gd name="T11" fmla="*/ 6 h 68"/>
                  <a:gd name="T12" fmla="*/ 35 w 44"/>
                  <a:gd name="T13" fmla="*/ 4 h 68"/>
                  <a:gd name="T14" fmla="*/ 42 w 44"/>
                  <a:gd name="T15" fmla="*/ 6 h 68"/>
                  <a:gd name="T16" fmla="*/ 42 w 44"/>
                  <a:gd name="T17" fmla="*/ 52 h 68"/>
                  <a:gd name="T18" fmla="*/ 39 w 44"/>
                  <a:gd name="T19" fmla="*/ 41 h 68"/>
                  <a:gd name="T20" fmla="*/ 37 w 44"/>
                  <a:gd name="T21" fmla="*/ 57 h 68"/>
                  <a:gd name="T22" fmla="*/ 29 w 44"/>
                  <a:gd name="T23" fmla="*/ 12 h 68"/>
                  <a:gd name="T24" fmla="*/ 34 w 44"/>
                  <a:gd name="T25" fmla="*/ 63 h 68"/>
                  <a:gd name="T26" fmla="*/ 32 w 44"/>
                  <a:gd name="T27" fmla="*/ 61 h 68"/>
                  <a:gd name="T28" fmla="*/ 30 w 44"/>
                  <a:gd name="T29" fmla="*/ 59 h 68"/>
                  <a:gd name="T30" fmla="*/ 27 w 44"/>
                  <a:gd name="T31" fmla="*/ 29 h 68"/>
                  <a:gd name="T32" fmla="*/ 30 w 44"/>
                  <a:gd name="T33" fmla="*/ 63 h 68"/>
                  <a:gd name="T34" fmla="*/ 30 w 44"/>
                  <a:gd name="T35" fmla="*/ 64 h 68"/>
                  <a:gd name="T36" fmla="*/ 29 w 44"/>
                  <a:gd name="T37" fmla="*/ 68 h 68"/>
                  <a:gd name="T38" fmla="*/ 18 w 44"/>
                  <a:gd name="T39" fmla="*/ 16 h 68"/>
                  <a:gd name="T40" fmla="*/ 19 w 44"/>
                  <a:gd name="T41" fmla="*/ 32 h 68"/>
                  <a:gd name="T42" fmla="*/ 22 w 44"/>
                  <a:gd name="T43" fmla="*/ 50 h 68"/>
                  <a:gd name="T44" fmla="*/ 21 w 44"/>
                  <a:gd name="T45" fmla="*/ 54 h 68"/>
                  <a:gd name="T46" fmla="*/ 19 w 44"/>
                  <a:gd name="T47" fmla="*/ 50 h 68"/>
                  <a:gd name="T48" fmla="*/ 15 w 44"/>
                  <a:gd name="T49" fmla="*/ 39 h 68"/>
                  <a:gd name="T50" fmla="*/ 17 w 44"/>
                  <a:gd name="T51" fmla="*/ 52 h 68"/>
                  <a:gd name="T52" fmla="*/ 14 w 44"/>
                  <a:gd name="T53" fmla="*/ 65 h 68"/>
                  <a:gd name="T54" fmla="*/ 0 w 44"/>
                  <a:gd name="T55" fmla="*/ 5 h 68"/>
                  <a:gd name="T56" fmla="*/ 6 w 44"/>
                  <a:gd name="T57" fmla="*/ 0 h 68"/>
                  <a:gd name="T58" fmla="*/ 11 w 44"/>
                  <a:gd name="T59" fmla="*/ 15 h 68"/>
                  <a:gd name="T60" fmla="*/ 14 w 44"/>
                  <a:gd name="T61" fmla="*/ 27 h 68"/>
                  <a:gd name="T62" fmla="*/ 14 w 44"/>
                  <a:gd name="T63" fmla="*/ 27 h 68"/>
                  <a:gd name="T64" fmla="*/ 14 w 44"/>
                  <a:gd name="T65" fmla="*/ 27 h 68"/>
                  <a:gd name="T66" fmla="*/ 12 w 44"/>
                  <a:gd name="T67" fmla="*/ 14 h 68"/>
                  <a:gd name="T68" fmla="*/ 22 w 44"/>
                  <a:gd name="T69" fmla="*/ 9 h 68"/>
                  <a:gd name="T70" fmla="*/ 23 w 44"/>
                  <a:gd name="T71" fmla="*/ 13 h 68"/>
                  <a:gd name="T72" fmla="*/ 24 w 44"/>
                  <a:gd name="T73" fmla="*/ 18 h 68"/>
                  <a:gd name="T74" fmla="*/ 24 w 44"/>
                  <a:gd name="T75" fmla="*/ 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4" h="68">
                    <a:moveTo>
                      <a:pt x="24" y="8"/>
                    </a:moveTo>
                    <a:cubicBezTo>
                      <a:pt x="25" y="6"/>
                      <a:pt x="24" y="3"/>
                      <a:pt x="25" y="1"/>
                    </a:cubicBezTo>
                    <a:cubicBezTo>
                      <a:pt x="26" y="5"/>
                      <a:pt x="29" y="5"/>
                      <a:pt x="32" y="3"/>
                    </a:cubicBezTo>
                    <a:cubicBezTo>
                      <a:pt x="36" y="6"/>
                      <a:pt x="34" y="10"/>
                      <a:pt x="36" y="14"/>
                    </a:cubicBezTo>
                    <a:cubicBezTo>
                      <a:pt x="37" y="18"/>
                      <a:pt x="36" y="23"/>
                      <a:pt x="37" y="26"/>
                    </a:cubicBezTo>
                    <a:cubicBezTo>
                      <a:pt x="36" y="20"/>
                      <a:pt x="36" y="13"/>
                      <a:pt x="34" y="6"/>
                    </a:cubicBezTo>
                    <a:cubicBezTo>
                      <a:pt x="34" y="5"/>
                      <a:pt x="34" y="4"/>
                      <a:pt x="35" y="4"/>
                    </a:cubicBezTo>
                    <a:cubicBezTo>
                      <a:pt x="37" y="5"/>
                      <a:pt x="38" y="9"/>
                      <a:pt x="42" y="6"/>
                    </a:cubicBezTo>
                    <a:cubicBezTo>
                      <a:pt x="44" y="22"/>
                      <a:pt x="43" y="37"/>
                      <a:pt x="42" y="52"/>
                    </a:cubicBezTo>
                    <a:cubicBezTo>
                      <a:pt x="41" y="49"/>
                      <a:pt x="41" y="45"/>
                      <a:pt x="39" y="41"/>
                    </a:cubicBezTo>
                    <a:cubicBezTo>
                      <a:pt x="37" y="46"/>
                      <a:pt x="40" y="52"/>
                      <a:pt x="37" y="57"/>
                    </a:cubicBezTo>
                    <a:cubicBezTo>
                      <a:pt x="37" y="42"/>
                      <a:pt x="35" y="26"/>
                      <a:pt x="29" y="12"/>
                    </a:cubicBezTo>
                    <a:cubicBezTo>
                      <a:pt x="33" y="28"/>
                      <a:pt x="37" y="45"/>
                      <a:pt x="34" y="63"/>
                    </a:cubicBezTo>
                    <a:cubicBezTo>
                      <a:pt x="33" y="62"/>
                      <a:pt x="32" y="61"/>
                      <a:pt x="32" y="61"/>
                    </a:cubicBezTo>
                    <a:cubicBezTo>
                      <a:pt x="31" y="61"/>
                      <a:pt x="30" y="60"/>
                      <a:pt x="30" y="59"/>
                    </a:cubicBezTo>
                    <a:cubicBezTo>
                      <a:pt x="29" y="49"/>
                      <a:pt x="29" y="39"/>
                      <a:pt x="27" y="29"/>
                    </a:cubicBezTo>
                    <a:cubicBezTo>
                      <a:pt x="29" y="40"/>
                      <a:pt x="29" y="52"/>
                      <a:pt x="30" y="63"/>
                    </a:cubicBezTo>
                    <a:cubicBezTo>
                      <a:pt x="30" y="63"/>
                      <a:pt x="30" y="64"/>
                      <a:pt x="30" y="64"/>
                    </a:cubicBezTo>
                    <a:cubicBezTo>
                      <a:pt x="29" y="65"/>
                      <a:pt x="30" y="67"/>
                      <a:pt x="29" y="68"/>
                    </a:cubicBezTo>
                    <a:cubicBezTo>
                      <a:pt x="23" y="51"/>
                      <a:pt x="23" y="34"/>
                      <a:pt x="18" y="16"/>
                    </a:cubicBezTo>
                    <a:cubicBezTo>
                      <a:pt x="16" y="22"/>
                      <a:pt x="19" y="27"/>
                      <a:pt x="19" y="32"/>
                    </a:cubicBezTo>
                    <a:cubicBezTo>
                      <a:pt x="20" y="38"/>
                      <a:pt x="22" y="44"/>
                      <a:pt x="22" y="50"/>
                    </a:cubicBezTo>
                    <a:cubicBezTo>
                      <a:pt x="23" y="51"/>
                      <a:pt x="24" y="54"/>
                      <a:pt x="21" y="54"/>
                    </a:cubicBezTo>
                    <a:cubicBezTo>
                      <a:pt x="19" y="55"/>
                      <a:pt x="19" y="52"/>
                      <a:pt x="19" y="50"/>
                    </a:cubicBezTo>
                    <a:cubicBezTo>
                      <a:pt x="19" y="46"/>
                      <a:pt x="18" y="42"/>
                      <a:pt x="15" y="39"/>
                    </a:cubicBezTo>
                    <a:cubicBezTo>
                      <a:pt x="16" y="43"/>
                      <a:pt x="16" y="47"/>
                      <a:pt x="17" y="52"/>
                    </a:cubicBezTo>
                    <a:cubicBezTo>
                      <a:pt x="18" y="56"/>
                      <a:pt x="17" y="60"/>
                      <a:pt x="14" y="65"/>
                    </a:cubicBezTo>
                    <a:cubicBezTo>
                      <a:pt x="11" y="44"/>
                      <a:pt x="8" y="24"/>
                      <a:pt x="0" y="5"/>
                    </a:cubicBezTo>
                    <a:cubicBezTo>
                      <a:pt x="2" y="3"/>
                      <a:pt x="3" y="0"/>
                      <a:pt x="6" y="0"/>
                    </a:cubicBezTo>
                    <a:cubicBezTo>
                      <a:pt x="10" y="5"/>
                      <a:pt x="10" y="10"/>
                      <a:pt x="11" y="15"/>
                    </a:cubicBezTo>
                    <a:cubicBezTo>
                      <a:pt x="12" y="19"/>
                      <a:pt x="13" y="23"/>
                      <a:pt x="14" y="27"/>
                    </a:cubicBezTo>
                    <a:cubicBezTo>
                      <a:pt x="14" y="28"/>
                      <a:pt x="14" y="26"/>
                      <a:pt x="14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3" y="22"/>
                      <a:pt x="11" y="18"/>
                      <a:pt x="12" y="14"/>
                    </a:cubicBezTo>
                    <a:cubicBezTo>
                      <a:pt x="17" y="15"/>
                      <a:pt x="19" y="12"/>
                      <a:pt x="22" y="9"/>
                    </a:cubicBezTo>
                    <a:cubicBezTo>
                      <a:pt x="24" y="10"/>
                      <a:pt x="23" y="11"/>
                      <a:pt x="23" y="13"/>
                    </a:cubicBezTo>
                    <a:cubicBezTo>
                      <a:pt x="23" y="14"/>
                      <a:pt x="24" y="16"/>
                      <a:pt x="24" y="18"/>
                    </a:cubicBezTo>
                    <a:cubicBezTo>
                      <a:pt x="24" y="15"/>
                      <a:pt x="23" y="11"/>
                      <a:pt x="24" y="8"/>
                    </a:cubicBezTo>
                    <a:close/>
                  </a:path>
                </a:pathLst>
              </a:custGeom>
              <a:solidFill>
                <a:srgbClr val="CA4C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3" name="Freeform 766">
                <a:extLst>
                  <a:ext uri="{FF2B5EF4-FFF2-40B4-BE49-F238E27FC236}">
                    <a16:creationId xmlns:a16="http://schemas.microsoft.com/office/drawing/2014/main" id="{232E8E3D-E279-CBA4-79CF-5BBD22629D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" y="1049"/>
                <a:ext cx="12" cy="37"/>
              </a:xfrm>
              <a:custGeom>
                <a:avLst/>
                <a:gdLst>
                  <a:gd name="T0" fmla="*/ 0 w 5"/>
                  <a:gd name="T1" fmla="*/ 16 h 16"/>
                  <a:gd name="T2" fmla="*/ 1 w 5"/>
                  <a:gd name="T3" fmla="*/ 0 h 16"/>
                  <a:gd name="T4" fmla="*/ 3 w 5"/>
                  <a:gd name="T5" fmla="*/ 1 h 16"/>
                  <a:gd name="T6" fmla="*/ 0 w 5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6">
                    <a:moveTo>
                      <a:pt x="0" y="16"/>
                    </a:moveTo>
                    <a:cubicBezTo>
                      <a:pt x="0" y="10"/>
                      <a:pt x="1" y="5"/>
                      <a:pt x="1" y="0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2" y="5"/>
                      <a:pt x="5" y="11"/>
                      <a:pt x="0" y="16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4" name="Freeform 767">
                <a:extLst>
                  <a:ext uri="{FF2B5EF4-FFF2-40B4-BE49-F238E27FC236}">
                    <a16:creationId xmlns:a16="http://schemas.microsoft.com/office/drawing/2014/main" id="{477F029D-3982-AD2A-CAF0-0FD679810D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4" y="1044"/>
                <a:ext cx="11" cy="26"/>
              </a:xfrm>
              <a:custGeom>
                <a:avLst/>
                <a:gdLst>
                  <a:gd name="T0" fmla="*/ 3 w 5"/>
                  <a:gd name="T1" fmla="*/ 0 h 11"/>
                  <a:gd name="T2" fmla="*/ 4 w 5"/>
                  <a:gd name="T3" fmla="*/ 1 h 11"/>
                  <a:gd name="T4" fmla="*/ 3 w 5"/>
                  <a:gd name="T5" fmla="*/ 11 h 11"/>
                  <a:gd name="T6" fmla="*/ 2 w 5"/>
                  <a:gd name="T7" fmla="*/ 4 h 11"/>
                  <a:gd name="T8" fmla="*/ 2 w 5"/>
                  <a:gd name="T9" fmla="*/ 4 h 11"/>
                  <a:gd name="T10" fmla="*/ 3 w 5"/>
                  <a:gd name="T1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1">
                    <a:moveTo>
                      <a:pt x="3" y="0"/>
                    </a:moveTo>
                    <a:cubicBezTo>
                      <a:pt x="3" y="0"/>
                      <a:pt x="4" y="0"/>
                      <a:pt x="4" y="1"/>
                    </a:cubicBezTo>
                    <a:cubicBezTo>
                      <a:pt x="3" y="4"/>
                      <a:pt x="5" y="8"/>
                      <a:pt x="3" y="11"/>
                    </a:cubicBezTo>
                    <a:cubicBezTo>
                      <a:pt x="3" y="9"/>
                      <a:pt x="3" y="6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2"/>
                      <a:pt x="0" y="0"/>
                      <a:pt x="3" y="0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5" name="Freeform 768">
                <a:extLst>
                  <a:ext uri="{FF2B5EF4-FFF2-40B4-BE49-F238E27FC236}">
                    <a16:creationId xmlns:a16="http://schemas.microsoft.com/office/drawing/2014/main" id="{087EEC53-7544-4AE2-927C-3B49BEE1D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9" y="1605"/>
                <a:ext cx="202" cy="221"/>
              </a:xfrm>
              <a:custGeom>
                <a:avLst/>
                <a:gdLst>
                  <a:gd name="T0" fmla="*/ 0 w 85"/>
                  <a:gd name="T1" fmla="*/ 6 h 93"/>
                  <a:gd name="T2" fmla="*/ 6 w 85"/>
                  <a:gd name="T3" fmla="*/ 0 h 93"/>
                  <a:gd name="T4" fmla="*/ 24 w 85"/>
                  <a:gd name="T5" fmla="*/ 0 h 93"/>
                  <a:gd name="T6" fmla="*/ 39 w 85"/>
                  <a:gd name="T7" fmla="*/ 5 h 93"/>
                  <a:gd name="T8" fmla="*/ 46 w 85"/>
                  <a:gd name="T9" fmla="*/ 9 h 93"/>
                  <a:gd name="T10" fmla="*/ 54 w 85"/>
                  <a:gd name="T11" fmla="*/ 14 h 93"/>
                  <a:gd name="T12" fmla="*/ 50 w 85"/>
                  <a:gd name="T13" fmla="*/ 13 h 93"/>
                  <a:gd name="T14" fmla="*/ 76 w 85"/>
                  <a:gd name="T15" fmla="*/ 44 h 93"/>
                  <a:gd name="T16" fmla="*/ 80 w 85"/>
                  <a:gd name="T17" fmla="*/ 51 h 93"/>
                  <a:gd name="T18" fmla="*/ 80 w 85"/>
                  <a:gd name="T19" fmla="*/ 52 h 93"/>
                  <a:gd name="T20" fmla="*/ 76 w 85"/>
                  <a:gd name="T21" fmla="*/ 49 h 93"/>
                  <a:gd name="T22" fmla="*/ 43 w 85"/>
                  <a:gd name="T23" fmla="*/ 11 h 93"/>
                  <a:gd name="T24" fmla="*/ 38 w 85"/>
                  <a:gd name="T25" fmla="*/ 7 h 93"/>
                  <a:gd name="T26" fmla="*/ 37 w 85"/>
                  <a:gd name="T27" fmla="*/ 8 h 93"/>
                  <a:gd name="T28" fmla="*/ 37 w 85"/>
                  <a:gd name="T29" fmla="*/ 8 h 93"/>
                  <a:gd name="T30" fmla="*/ 37 w 85"/>
                  <a:gd name="T31" fmla="*/ 10 h 93"/>
                  <a:gd name="T32" fmla="*/ 31 w 85"/>
                  <a:gd name="T33" fmla="*/ 5 h 93"/>
                  <a:gd name="T34" fmla="*/ 54 w 85"/>
                  <a:gd name="T35" fmla="*/ 31 h 93"/>
                  <a:gd name="T36" fmla="*/ 58 w 85"/>
                  <a:gd name="T37" fmla="*/ 36 h 93"/>
                  <a:gd name="T38" fmla="*/ 56 w 85"/>
                  <a:gd name="T39" fmla="*/ 38 h 93"/>
                  <a:gd name="T40" fmla="*/ 50 w 85"/>
                  <a:gd name="T41" fmla="*/ 32 h 93"/>
                  <a:gd name="T42" fmla="*/ 48 w 85"/>
                  <a:gd name="T43" fmla="*/ 31 h 93"/>
                  <a:gd name="T44" fmla="*/ 50 w 85"/>
                  <a:gd name="T45" fmla="*/ 32 h 93"/>
                  <a:gd name="T46" fmla="*/ 56 w 85"/>
                  <a:gd name="T47" fmla="*/ 38 h 93"/>
                  <a:gd name="T48" fmla="*/ 56 w 85"/>
                  <a:gd name="T49" fmla="*/ 39 h 93"/>
                  <a:gd name="T50" fmla="*/ 58 w 85"/>
                  <a:gd name="T51" fmla="*/ 43 h 93"/>
                  <a:gd name="T52" fmla="*/ 54 w 85"/>
                  <a:gd name="T53" fmla="*/ 41 h 93"/>
                  <a:gd name="T54" fmla="*/ 25 w 85"/>
                  <a:gd name="T55" fmla="*/ 10 h 93"/>
                  <a:gd name="T56" fmla="*/ 20 w 85"/>
                  <a:gd name="T57" fmla="*/ 5 h 93"/>
                  <a:gd name="T58" fmla="*/ 15 w 85"/>
                  <a:gd name="T59" fmla="*/ 3 h 93"/>
                  <a:gd name="T60" fmla="*/ 33 w 85"/>
                  <a:gd name="T61" fmla="*/ 24 h 93"/>
                  <a:gd name="T62" fmla="*/ 76 w 85"/>
                  <a:gd name="T63" fmla="*/ 78 h 93"/>
                  <a:gd name="T64" fmla="*/ 82 w 85"/>
                  <a:gd name="T65" fmla="*/ 85 h 93"/>
                  <a:gd name="T66" fmla="*/ 85 w 85"/>
                  <a:gd name="T67" fmla="*/ 92 h 93"/>
                  <a:gd name="T68" fmla="*/ 80 w 85"/>
                  <a:gd name="T69" fmla="*/ 90 h 93"/>
                  <a:gd name="T70" fmla="*/ 65 w 85"/>
                  <a:gd name="T71" fmla="*/ 68 h 93"/>
                  <a:gd name="T72" fmla="*/ 39 w 85"/>
                  <a:gd name="T73" fmla="*/ 36 h 93"/>
                  <a:gd name="T74" fmla="*/ 12 w 85"/>
                  <a:gd name="T75" fmla="*/ 6 h 93"/>
                  <a:gd name="T76" fmla="*/ 5 w 85"/>
                  <a:gd name="T77" fmla="*/ 6 h 93"/>
                  <a:gd name="T78" fmla="*/ 0 w 85"/>
                  <a:gd name="T79" fmla="*/ 6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5" h="93">
                    <a:moveTo>
                      <a:pt x="0" y="6"/>
                    </a:moveTo>
                    <a:cubicBezTo>
                      <a:pt x="1" y="3"/>
                      <a:pt x="3" y="1"/>
                      <a:pt x="6" y="0"/>
                    </a:cubicBezTo>
                    <a:cubicBezTo>
                      <a:pt x="12" y="2"/>
                      <a:pt x="18" y="0"/>
                      <a:pt x="24" y="0"/>
                    </a:cubicBezTo>
                    <a:cubicBezTo>
                      <a:pt x="29" y="0"/>
                      <a:pt x="34" y="2"/>
                      <a:pt x="39" y="5"/>
                    </a:cubicBezTo>
                    <a:cubicBezTo>
                      <a:pt x="41" y="6"/>
                      <a:pt x="44" y="7"/>
                      <a:pt x="46" y="9"/>
                    </a:cubicBezTo>
                    <a:cubicBezTo>
                      <a:pt x="52" y="9"/>
                      <a:pt x="54" y="10"/>
                      <a:pt x="54" y="14"/>
                    </a:cubicBezTo>
                    <a:cubicBezTo>
                      <a:pt x="53" y="15"/>
                      <a:pt x="52" y="14"/>
                      <a:pt x="50" y="13"/>
                    </a:cubicBezTo>
                    <a:cubicBezTo>
                      <a:pt x="59" y="24"/>
                      <a:pt x="68" y="33"/>
                      <a:pt x="76" y="44"/>
                    </a:cubicBezTo>
                    <a:cubicBezTo>
                      <a:pt x="78" y="46"/>
                      <a:pt x="80" y="48"/>
                      <a:pt x="80" y="51"/>
                    </a:cubicBezTo>
                    <a:cubicBezTo>
                      <a:pt x="80" y="51"/>
                      <a:pt x="80" y="51"/>
                      <a:pt x="80" y="52"/>
                    </a:cubicBezTo>
                    <a:cubicBezTo>
                      <a:pt x="78" y="52"/>
                      <a:pt x="77" y="51"/>
                      <a:pt x="76" y="49"/>
                    </a:cubicBezTo>
                    <a:cubicBezTo>
                      <a:pt x="66" y="36"/>
                      <a:pt x="53" y="25"/>
                      <a:pt x="43" y="11"/>
                    </a:cubicBezTo>
                    <a:cubicBezTo>
                      <a:pt x="42" y="9"/>
                      <a:pt x="40" y="8"/>
                      <a:pt x="38" y="7"/>
                    </a:cubicBezTo>
                    <a:cubicBezTo>
                      <a:pt x="37" y="7"/>
                      <a:pt x="37" y="7"/>
                      <a:pt x="37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9"/>
                      <a:pt x="37" y="9"/>
                      <a:pt x="37" y="10"/>
                    </a:cubicBezTo>
                    <a:cubicBezTo>
                      <a:pt x="33" y="11"/>
                      <a:pt x="33" y="6"/>
                      <a:pt x="31" y="5"/>
                    </a:cubicBezTo>
                    <a:cubicBezTo>
                      <a:pt x="37" y="14"/>
                      <a:pt x="46" y="23"/>
                      <a:pt x="54" y="31"/>
                    </a:cubicBezTo>
                    <a:cubicBezTo>
                      <a:pt x="56" y="33"/>
                      <a:pt x="57" y="34"/>
                      <a:pt x="58" y="36"/>
                    </a:cubicBezTo>
                    <a:cubicBezTo>
                      <a:pt x="58" y="38"/>
                      <a:pt x="57" y="39"/>
                      <a:pt x="56" y="38"/>
                    </a:cubicBezTo>
                    <a:cubicBezTo>
                      <a:pt x="54" y="36"/>
                      <a:pt x="52" y="34"/>
                      <a:pt x="50" y="32"/>
                    </a:cubicBezTo>
                    <a:cubicBezTo>
                      <a:pt x="49" y="31"/>
                      <a:pt x="49" y="31"/>
                      <a:pt x="48" y="31"/>
                    </a:cubicBezTo>
                    <a:cubicBezTo>
                      <a:pt x="49" y="31"/>
                      <a:pt x="49" y="31"/>
                      <a:pt x="50" y="32"/>
                    </a:cubicBezTo>
                    <a:cubicBezTo>
                      <a:pt x="52" y="34"/>
                      <a:pt x="54" y="36"/>
                      <a:pt x="56" y="38"/>
                    </a:cubicBezTo>
                    <a:cubicBezTo>
                      <a:pt x="56" y="38"/>
                      <a:pt x="56" y="38"/>
                      <a:pt x="56" y="39"/>
                    </a:cubicBezTo>
                    <a:cubicBezTo>
                      <a:pt x="58" y="40"/>
                      <a:pt x="60" y="41"/>
                      <a:pt x="58" y="43"/>
                    </a:cubicBezTo>
                    <a:cubicBezTo>
                      <a:pt x="57" y="44"/>
                      <a:pt x="55" y="42"/>
                      <a:pt x="54" y="41"/>
                    </a:cubicBezTo>
                    <a:cubicBezTo>
                      <a:pt x="44" y="31"/>
                      <a:pt x="34" y="20"/>
                      <a:pt x="25" y="10"/>
                    </a:cubicBezTo>
                    <a:cubicBezTo>
                      <a:pt x="23" y="8"/>
                      <a:pt x="21" y="6"/>
                      <a:pt x="20" y="5"/>
                    </a:cubicBezTo>
                    <a:cubicBezTo>
                      <a:pt x="18" y="3"/>
                      <a:pt x="17" y="3"/>
                      <a:pt x="15" y="3"/>
                    </a:cubicBezTo>
                    <a:cubicBezTo>
                      <a:pt x="21" y="10"/>
                      <a:pt x="27" y="17"/>
                      <a:pt x="33" y="24"/>
                    </a:cubicBezTo>
                    <a:cubicBezTo>
                      <a:pt x="49" y="41"/>
                      <a:pt x="63" y="59"/>
                      <a:pt x="76" y="78"/>
                    </a:cubicBezTo>
                    <a:cubicBezTo>
                      <a:pt x="77" y="80"/>
                      <a:pt x="79" y="83"/>
                      <a:pt x="82" y="85"/>
                    </a:cubicBezTo>
                    <a:cubicBezTo>
                      <a:pt x="82" y="88"/>
                      <a:pt x="83" y="90"/>
                      <a:pt x="85" y="92"/>
                    </a:cubicBezTo>
                    <a:cubicBezTo>
                      <a:pt x="82" y="93"/>
                      <a:pt x="81" y="91"/>
                      <a:pt x="80" y="90"/>
                    </a:cubicBezTo>
                    <a:cubicBezTo>
                      <a:pt x="75" y="83"/>
                      <a:pt x="69" y="75"/>
                      <a:pt x="65" y="68"/>
                    </a:cubicBezTo>
                    <a:cubicBezTo>
                      <a:pt x="57" y="57"/>
                      <a:pt x="48" y="47"/>
                      <a:pt x="39" y="36"/>
                    </a:cubicBezTo>
                    <a:cubicBezTo>
                      <a:pt x="30" y="26"/>
                      <a:pt x="21" y="16"/>
                      <a:pt x="12" y="6"/>
                    </a:cubicBezTo>
                    <a:cubicBezTo>
                      <a:pt x="9" y="4"/>
                      <a:pt x="8" y="4"/>
                      <a:pt x="5" y="6"/>
                    </a:cubicBezTo>
                    <a:cubicBezTo>
                      <a:pt x="4" y="7"/>
                      <a:pt x="2" y="9"/>
                      <a:pt x="0" y="6"/>
                    </a:cubicBezTo>
                    <a:close/>
                  </a:path>
                </a:pathLst>
              </a:custGeom>
              <a:solidFill>
                <a:srgbClr val="592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6" name="Freeform 769">
                <a:extLst>
                  <a:ext uri="{FF2B5EF4-FFF2-40B4-BE49-F238E27FC236}">
                    <a16:creationId xmlns:a16="http://schemas.microsoft.com/office/drawing/2014/main" id="{DF58C0E0-D2BD-47D7-D2E9-F6712B49E7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4" y="1548"/>
                <a:ext cx="105" cy="105"/>
              </a:xfrm>
              <a:custGeom>
                <a:avLst/>
                <a:gdLst>
                  <a:gd name="T0" fmla="*/ 35 w 44"/>
                  <a:gd name="T1" fmla="*/ 39 h 44"/>
                  <a:gd name="T2" fmla="*/ 27 w 44"/>
                  <a:gd name="T3" fmla="*/ 33 h 44"/>
                  <a:gd name="T4" fmla="*/ 20 w 44"/>
                  <a:gd name="T5" fmla="*/ 26 h 44"/>
                  <a:gd name="T6" fmla="*/ 20 w 44"/>
                  <a:gd name="T7" fmla="*/ 25 h 44"/>
                  <a:gd name="T8" fmla="*/ 3 w 44"/>
                  <a:gd name="T9" fmla="*/ 11 h 44"/>
                  <a:gd name="T10" fmla="*/ 3 w 44"/>
                  <a:gd name="T11" fmla="*/ 9 h 44"/>
                  <a:gd name="T12" fmla="*/ 0 w 44"/>
                  <a:gd name="T13" fmla="*/ 4 h 44"/>
                  <a:gd name="T14" fmla="*/ 11 w 44"/>
                  <a:gd name="T15" fmla="*/ 14 h 44"/>
                  <a:gd name="T16" fmla="*/ 20 w 44"/>
                  <a:gd name="T17" fmla="*/ 20 h 44"/>
                  <a:gd name="T18" fmla="*/ 24 w 44"/>
                  <a:gd name="T19" fmla="*/ 20 h 44"/>
                  <a:gd name="T20" fmla="*/ 22 w 44"/>
                  <a:gd name="T21" fmla="*/ 17 h 44"/>
                  <a:gd name="T22" fmla="*/ 1 w 44"/>
                  <a:gd name="T23" fmla="*/ 1 h 44"/>
                  <a:gd name="T24" fmla="*/ 10 w 44"/>
                  <a:gd name="T25" fmla="*/ 3 h 44"/>
                  <a:gd name="T26" fmla="*/ 26 w 44"/>
                  <a:gd name="T27" fmla="*/ 16 h 44"/>
                  <a:gd name="T28" fmla="*/ 30 w 44"/>
                  <a:gd name="T29" fmla="*/ 19 h 44"/>
                  <a:gd name="T30" fmla="*/ 33 w 44"/>
                  <a:gd name="T31" fmla="*/ 21 h 44"/>
                  <a:gd name="T32" fmla="*/ 34 w 44"/>
                  <a:gd name="T33" fmla="*/ 26 h 44"/>
                  <a:gd name="T34" fmla="*/ 35 w 44"/>
                  <a:gd name="T35" fmla="*/ 30 h 44"/>
                  <a:gd name="T36" fmla="*/ 30 w 44"/>
                  <a:gd name="T37" fmla="*/ 27 h 44"/>
                  <a:gd name="T38" fmla="*/ 27 w 44"/>
                  <a:gd name="T39" fmla="*/ 24 h 44"/>
                  <a:gd name="T40" fmla="*/ 30 w 44"/>
                  <a:gd name="T41" fmla="*/ 27 h 44"/>
                  <a:gd name="T42" fmla="*/ 41 w 44"/>
                  <a:gd name="T43" fmla="*/ 39 h 44"/>
                  <a:gd name="T44" fmla="*/ 41 w 44"/>
                  <a:gd name="T45" fmla="*/ 43 h 44"/>
                  <a:gd name="T46" fmla="*/ 35 w 44"/>
                  <a:gd name="T47" fmla="*/ 3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4" h="44">
                    <a:moveTo>
                      <a:pt x="35" y="39"/>
                    </a:moveTo>
                    <a:cubicBezTo>
                      <a:pt x="35" y="34"/>
                      <a:pt x="30" y="34"/>
                      <a:pt x="27" y="33"/>
                    </a:cubicBezTo>
                    <a:cubicBezTo>
                      <a:pt x="26" y="29"/>
                      <a:pt x="22" y="28"/>
                      <a:pt x="20" y="26"/>
                    </a:cubicBezTo>
                    <a:cubicBezTo>
                      <a:pt x="21" y="26"/>
                      <a:pt x="20" y="25"/>
                      <a:pt x="20" y="25"/>
                    </a:cubicBezTo>
                    <a:cubicBezTo>
                      <a:pt x="13" y="22"/>
                      <a:pt x="9" y="15"/>
                      <a:pt x="3" y="11"/>
                    </a:cubicBezTo>
                    <a:cubicBezTo>
                      <a:pt x="3" y="9"/>
                      <a:pt x="4" y="9"/>
                      <a:pt x="3" y="9"/>
                    </a:cubicBezTo>
                    <a:cubicBezTo>
                      <a:pt x="1" y="8"/>
                      <a:pt x="0" y="7"/>
                      <a:pt x="0" y="4"/>
                    </a:cubicBezTo>
                    <a:cubicBezTo>
                      <a:pt x="4" y="7"/>
                      <a:pt x="8" y="10"/>
                      <a:pt x="11" y="14"/>
                    </a:cubicBezTo>
                    <a:cubicBezTo>
                      <a:pt x="14" y="16"/>
                      <a:pt x="18" y="17"/>
                      <a:pt x="20" y="20"/>
                    </a:cubicBezTo>
                    <a:cubicBezTo>
                      <a:pt x="20" y="22"/>
                      <a:pt x="22" y="22"/>
                      <a:pt x="24" y="20"/>
                    </a:cubicBezTo>
                    <a:cubicBezTo>
                      <a:pt x="25" y="18"/>
                      <a:pt x="23" y="18"/>
                      <a:pt x="22" y="17"/>
                    </a:cubicBezTo>
                    <a:cubicBezTo>
                      <a:pt x="16" y="11"/>
                      <a:pt x="10" y="5"/>
                      <a:pt x="1" y="1"/>
                    </a:cubicBezTo>
                    <a:cubicBezTo>
                      <a:pt x="6" y="0"/>
                      <a:pt x="7" y="1"/>
                      <a:pt x="10" y="3"/>
                    </a:cubicBezTo>
                    <a:cubicBezTo>
                      <a:pt x="16" y="6"/>
                      <a:pt x="21" y="10"/>
                      <a:pt x="26" y="16"/>
                    </a:cubicBezTo>
                    <a:cubicBezTo>
                      <a:pt x="27" y="17"/>
                      <a:pt x="28" y="19"/>
                      <a:pt x="30" y="19"/>
                    </a:cubicBezTo>
                    <a:cubicBezTo>
                      <a:pt x="32" y="20"/>
                      <a:pt x="32" y="20"/>
                      <a:pt x="33" y="21"/>
                    </a:cubicBezTo>
                    <a:cubicBezTo>
                      <a:pt x="33" y="23"/>
                      <a:pt x="34" y="24"/>
                      <a:pt x="34" y="26"/>
                    </a:cubicBezTo>
                    <a:cubicBezTo>
                      <a:pt x="31" y="28"/>
                      <a:pt x="36" y="28"/>
                      <a:pt x="35" y="30"/>
                    </a:cubicBezTo>
                    <a:cubicBezTo>
                      <a:pt x="33" y="30"/>
                      <a:pt x="32" y="28"/>
                      <a:pt x="30" y="27"/>
                    </a:cubicBezTo>
                    <a:cubicBezTo>
                      <a:pt x="29" y="26"/>
                      <a:pt x="28" y="25"/>
                      <a:pt x="27" y="24"/>
                    </a:cubicBezTo>
                    <a:cubicBezTo>
                      <a:pt x="28" y="25"/>
                      <a:pt x="29" y="26"/>
                      <a:pt x="30" y="27"/>
                    </a:cubicBezTo>
                    <a:cubicBezTo>
                      <a:pt x="33" y="32"/>
                      <a:pt x="37" y="35"/>
                      <a:pt x="41" y="39"/>
                    </a:cubicBezTo>
                    <a:cubicBezTo>
                      <a:pt x="42" y="40"/>
                      <a:pt x="44" y="41"/>
                      <a:pt x="41" y="43"/>
                    </a:cubicBezTo>
                    <a:cubicBezTo>
                      <a:pt x="37" y="44"/>
                      <a:pt x="37" y="44"/>
                      <a:pt x="35" y="39"/>
                    </a:cubicBezTo>
                    <a:close/>
                  </a:path>
                </a:pathLst>
              </a:custGeom>
              <a:solidFill>
                <a:srgbClr val="2D50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7" name="Freeform 770">
                <a:extLst>
                  <a:ext uri="{FF2B5EF4-FFF2-40B4-BE49-F238E27FC236}">
                    <a16:creationId xmlns:a16="http://schemas.microsoft.com/office/drawing/2014/main" id="{6B3DE580-CEB2-298A-CB56-49035EFF17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" y="1556"/>
                <a:ext cx="16" cy="19"/>
              </a:xfrm>
              <a:custGeom>
                <a:avLst/>
                <a:gdLst>
                  <a:gd name="T0" fmla="*/ 6 w 7"/>
                  <a:gd name="T1" fmla="*/ 8 h 8"/>
                  <a:gd name="T2" fmla="*/ 0 w 7"/>
                  <a:gd name="T3" fmla="*/ 0 h 8"/>
                  <a:gd name="T4" fmla="*/ 7 w 7"/>
                  <a:gd name="T5" fmla="*/ 7 h 8"/>
                  <a:gd name="T6" fmla="*/ 6 w 7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8">
                    <a:moveTo>
                      <a:pt x="6" y="8"/>
                    </a:moveTo>
                    <a:cubicBezTo>
                      <a:pt x="5" y="4"/>
                      <a:pt x="0" y="4"/>
                      <a:pt x="0" y="0"/>
                    </a:cubicBezTo>
                    <a:cubicBezTo>
                      <a:pt x="4" y="1"/>
                      <a:pt x="5" y="5"/>
                      <a:pt x="7" y="7"/>
                    </a:cubicBezTo>
                    <a:cubicBezTo>
                      <a:pt x="7" y="8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rgbClr val="724B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8" name="Freeform 771">
                <a:extLst>
                  <a:ext uri="{FF2B5EF4-FFF2-40B4-BE49-F238E27FC236}">
                    <a16:creationId xmlns:a16="http://schemas.microsoft.com/office/drawing/2014/main" id="{31F1DE45-F113-EF70-C490-C3E1B5CB55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1589"/>
                <a:ext cx="12" cy="16"/>
              </a:xfrm>
              <a:custGeom>
                <a:avLst/>
                <a:gdLst>
                  <a:gd name="T0" fmla="*/ 2 w 5"/>
                  <a:gd name="T1" fmla="*/ 7 h 7"/>
                  <a:gd name="T2" fmla="*/ 0 w 5"/>
                  <a:gd name="T3" fmla="*/ 1 h 7"/>
                  <a:gd name="T4" fmla="*/ 4 w 5"/>
                  <a:gd name="T5" fmla="*/ 2 h 7"/>
                  <a:gd name="T6" fmla="*/ 2 w 5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7">
                    <a:moveTo>
                      <a:pt x="2" y="7"/>
                    </a:moveTo>
                    <a:cubicBezTo>
                      <a:pt x="3" y="5"/>
                      <a:pt x="4" y="2"/>
                      <a:pt x="0" y="1"/>
                    </a:cubicBezTo>
                    <a:cubicBezTo>
                      <a:pt x="2" y="0"/>
                      <a:pt x="4" y="1"/>
                      <a:pt x="4" y="2"/>
                    </a:cubicBezTo>
                    <a:cubicBezTo>
                      <a:pt x="4" y="4"/>
                      <a:pt x="5" y="6"/>
                      <a:pt x="2" y="7"/>
                    </a:cubicBezTo>
                    <a:close/>
                  </a:path>
                </a:pathLst>
              </a:custGeom>
              <a:solidFill>
                <a:srgbClr val="5E3F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9" name="Freeform 772">
                <a:extLst>
                  <a:ext uri="{FF2B5EF4-FFF2-40B4-BE49-F238E27FC236}">
                    <a16:creationId xmlns:a16="http://schemas.microsoft.com/office/drawing/2014/main" id="{76D5EED4-FA3C-F3A4-577F-D36FDB07D2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3" y="1425"/>
                <a:ext cx="64" cy="90"/>
              </a:xfrm>
              <a:custGeom>
                <a:avLst/>
                <a:gdLst>
                  <a:gd name="T0" fmla="*/ 13 w 27"/>
                  <a:gd name="T1" fmla="*/ 0 h 38"/>
                  <a:gd name="T2" fmla="*/ 27 w 27"/>
                  <a:gd name="T3" fmla="*/ 15 h 38"/>
                  <a:gd name="T4" fmla="*/ 24 w 27"/>
                  <a:gd name="T5" fmla="*/ 35 h 38"/>
                  <a:gd name="T6" fmla="*/ 22 w 27"/>
                  <a:gd name="T7" fmla="*/ 38 h 38"/>
                  <a:gd name="T8" fmla="*/ 21 w 27"/>
                  <a:gd name="T9" fmla="*/ 35 h 38"/>
                  <a:gd name="T10" fmla="*/ 23 w 27"/>
                  <a:gd name="T11" fmla="*/ 10 h 38"/>
                  <a:gd name="T12" fmla="*/ 22 w 27"/>
                  <a:gd name="T13" fmla="*/ 10 h 38"/>
                  <a:gd name="T14" fmla="*/ 21 w 27"/>
                  <a:gd name="T15" fmla="*/ 6 h 38"/>
                  <a:gd name="T16" fmla="*/ 11 w 27"/>
                  <a:gd name="T17" fmla="*/ 5 h 38"/>
                  <a:gd name="T18" fmla="*/ 3 w 27"/>
                  <a:gd name="T19" fmla="*/ 13 h 38"/>
                  <a:gd name="T20" fmla="*/ 1 w 27"/>
                  <a:gd name="T21" fmla="*/ 11 h 38"/>
                  <a:gd name="T22" fmla="*/ 11 w 27"/>
                  <a:gd name="T23" fmla="*/ 2 h 38"/>
                  <a:gd name="T24" fmla="*/ 13 w 27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38">
                    <a:moveTo>
                      <a:pt x="13" y="0"/>
                    </a:moveTo>
                    <a:cubicBezTo>
                      <a:pt x="21" y="0"/>
                      <a:pt x="26" y="5"/>
                      <a:pt x="27" y="15"/>
                    </a:cubicBezTo>
                    <a:cubicBezTo>
                      <a:pt x="27" y="22"/>
                      <a:pt x="26" y="29"/>
                      <a:pt x="24" y="35"/>
                    </a:cubicBezTo>
                    <a:cubicBezTo>
                      <a:pt x="25" y="37"/>
                      <a:pt x="24" y="38"/>
                      <a:pt x="22" y="38"/>
                    </a:cubicBezTo>
                    <a:cubicBezTo>
                      <a:pt x="18" y="38"/>
                      <a:pt x="21" y="37"/>
                      <a:pt x="21" y="35"/>
                    </a:cubicBezTo>
                    <a:cubicBezTo>
                      <a:pt x="26" y="27"/>
                      <a:pt x="26" y="19"/>
                      <a:pt x="23" y="10"/>
                    </a:cubicBezTo>
                    <a:cubicBezTo>
                      <a:pt x="23" y="10"/>
                      <a:pt x="23" y="10"/>
                      <a:pt x="22" y="10"/>
                    </a:cubicBezTo>
                    <a:cubicBezTo>
                      <a:pt x="21" y="9"/>
                      <a:pt x="21" y="8"/>
                      <a:pt x="21" y="6"/>
                    </a:cubicBezTo>
                    <a:cubicBezTo>
                      <a:pt x="18" y="2"/>
                      <a:pt x="15" y="2"/>
                      <a:pt x="11" y="5"/>
                    </a:cubicBezTo>
                    <a:cubicBezTo>
                      <a:pt x="8" y="8"/>
                      <a:pt x="6" y="11"/>
                      <a:pt x="3" y="13"/>
                    </a:cubicBezTo>
                    <a:cubicBezTo>
                      <a:pt x="2" y="13"/>
                      <a:pt x="0" y="12"/>
                      <a:pt x="1" y="11"/>
                    </a:cubicBezTo>
                    <a:cubicBezTo>
                      <a:pt x="5" y="8"/>
                      <a:pt x="7" y="5"/>
                      <a:pt x="11" y="2"/>
                    </a:cubicBezTo>
                    <a:cubicBezTo>
                      <a:pt x="11" y="1"/>
                      <a:pt x="12" y="0"/>
                      <a:pt x="13" y="0"/>
                    </a:cubicBezTo>
                    <a:close/>
                  </a:path>
                </a:pathLst>
              </a:custGeom>
              <a:solidFill>
                <a:srgbClr val="3C11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0" name="Freeform 773">
                <a:extLst>
                  <a:ext uri="{FF2B5EF4-FFF2-40B4-BE49-F238E27FC236}">
                    <a16:creationId xmlns:a16="http://schemas.microsoft.com/office/drawing/2014/main" id="{E9F826E6-0BA5-E26F-B8A4-321A26724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8" y="1430"/>
                <a:ext cx="50" cy="43"/>
              </a:xfrm>
              <a:custGeom>
                <a:avLst/>
                <a:gdLst>
                  <a:gd name="T0" fmla="*/ 18 w 21"/>
                  <a:gd name="T1" fmla="*/ 16 h 18"/>
                  <a:gd name="T2" fmla="*/ 16 w 21"/>
                  <a:gd name="T3" fmla="*/ 9 h 18"/>
                  <a:gd name="T4" fmla="*/ 11 w 21"/>
                  <a:gd name="T5" fmla="*/ 8 h 18"/>
                  <a:gd name="T6" fmla="*/ 2 w 21"/>
                  <a:gd name="T7" fmla="*/ 18 h 18"/>
                  <a:gd name="T8" fmla="*/ 1 w 21"/>
                  <a:gd name="T9" fmla="*/ 15 h 18"/>
                  <a:gd name="T10" fmla="*/ 8 w 21"/>
                  <a:gd name="T11" fmla="*/ 6 h 18"/>
                  <a:gd name="T12" fmla="*/ 10 w 21"/>
                  <a:gd name="T13" fmla="*/ 4 h 18"/>
                  <a:gd name="T14" fmla="*/ 17 w 21"/>
                  <a:gd name="T15" fmla="*/ 3 h 18"/>
                  <a:gd name="T16" fmla="*/ 21 w 21"/>
                  <a:gd name="T17" fmla="*/ 8 h 18"/>
                  <a:gd name="T18" fmla="*/ 21 w 21"/>
                  <a:gd name="T19" fmla="*/ 8 h 18"/>
                  <a:gd name="T20" fmla="*/ 20 w 21"/>
                  <a:gd name="T21" fmla="*/ 15 h 18"/>
                  <a:gd name="T22" fmla="*/ 18 w 21"/>
                  <a:gd name="T2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8">
                    <a:moveTo>
                      <a:pt x="18" y="16"/>
                    </a:moveTo>
                    <a:cubicBezTo>
                      <a:pt x="18" y="14"/>
                      <a:pt x="17" y="11"/>
                      <a:pt x="16" y="9"/>
                    </a:cubicBezTo>
                    <a:cubicBezTo>
                      <a:pt x="15" y="6"/>
                      <a:pt x="12" y="6"/>
                      <a:pt x="11" y="8"/>
                    </a:cubicBezTo>
                    <a:cubicBezTo>
                      <a:pt x="9" y="12"/>
                      <a:pt x="5" y="15"/>
                      <a:pt x="2" y="18"/>
                    </a:cubicBezTo>
                    <a:cubicBezTo>
                      <a:pt x="0" y="18"/>
                      <a:pt x="0" y="17"/>
                      <a:pt x="1" y="15"/>
                    </a:cubicBezTo>
                    <a:cubicBezTo>
                      <a:pt x="4" y="12"/>
                      <a:pt x="7" y="10"/>
                      <a:pt x="8" y="6"/>
                    </a:cubicBezTo>
                    <a:cubicBezTo>
                      <a:pt x="9" y="6"/>
                      <a:pt x="10" y="5"/>
                      <a:pt x="10" y="4"/>
                    </a:cubicBezTo>
                    <a:cubicBezTo>
                      <a:pt x="12" y="0"/>
                      <a:pt x="14" y="0"/>
                      <a:pt x="17" y="3"/>
                    </a:cubicBezTo>
                    <a:cubicBezTo>
                      <a:pt x="19" y="4"/>
                      <a:pt x="19" y="7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10"/>
                      <a:pt x="19" y="13"/>
                      <a:pt x="20" y="15"/>
                    </a:cubicBezTo>
                    <a:cubicBezTo>
                      <a:pt x="20" y="16"/>
                      <a:pt x="19" y="16"/>
                      <a:pt x="18" y="16"/>
                    </a:cubicBezTo>
                    <a:close/>
                  </a:path>
                </a:pathLst>
              </a:custGeom>
              <a:solidFill>
                <a:srgbClr val="3A16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1" name="Freeform 774">
                <a:extLst>
                  <a:ext uri="{FF2B5EF4-FFF2-40B4-BE49-F238E27FC236}">
                    <a16:creationId xmlns:a16="http://schemas.microsoft.com/office/drawing/2014/main" id="{48F71631-D5A5-B53D-5F8D-BDDB484E73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" y="1482"/>
                <a:ext cx="42" cy="64"/>
              </a:xfrm>
              <a:custGeom>
                <a:avLst/>
                <a:gdLst>
                  <a:gd name="T0" fmla="*/ 4 w 18"/>
                  <a:gd name="T1" fmla="*/ 14 h 27"/>
                  <a:gd name="T2" fmla="*/ 6 w 18"/>
                  <a:gd name="T3" fmla="*/ 11 h 27"/>
                  <a:gd name="T4" fmla="*/ 15 w 18"/>
                  <a:gd name="T5" fmla="*/ 2 h 27"/>
                  <a:gd name="T6" fmla="*/ 18 w 18"/>
                  <a:gd name="T7" fmla="*/ 0 h 27"/>
                  <a:gd name="T8" fmla="*/ 12 w 18"/>
                  <a:gd name="T9" fmla="*/ 8 h 27"/>
                  <a:gd name="T10" fmla="*/ 2 w 18"/>
                  <a:gd name="T11" fmla="*/ 27 h 27"/>
                  <a:gd name="T12" fmla="*/ 4 w 18"/>
                  <a:gd name="T13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7">
                    <a:moveTo>
                      <a:pt x="4" y="14"/>
                    </a:moveTo>
                    <a:cubicBezTo>
                      <a:pt x="5" y="13"/>
                      <a:pt x="6" y="13"/>
                      <a:pt x="6" y="11"/>
                    </a:cubicBezTo>
                    <a:cubicBezTo>
                      <a:pt x="9" y="8"/>
                      <a:pt x="13" y="6"/>
                      <a:pt x="15" y="2"/>
                    </a:cubicBezTo>
                    <a:cubicBezTo>
                      <a:pt x="16" y="1"/>
                      <a:pt x="17" y="0"/>
                      <a:pt x="18" y="0"/>
                    </a:cubicBezTo>
                    <a:cubicBezTo>
                      <a:pt x="17" y="4"/>
                      <a:pt x="14" y="5"/>
                      <a:pt x="12" y="8"/>
                    </a:cubicBezTo>
                    <a:cubicBezTo>
                      <a:pt x="7" y="13"/>
                      <a:pt x="2" y="18"/>
                      <a:pt x="2" y="27"/>
                    </a:cubicBezTo>
                    <a:cubicBezTo>
                      <a:pt x="0" y="22"/>
                      <a:pt x="1" y="19"/>
                      <a:pt x="4" y="14"/>
                    </a:cubicBezTo>
                    <a:close/>
                  </a:path>
                </a:pathLst>
              </a:custGeom>
              <a:solidFill>
                <a:srgbClr val="361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2" name="Freeform 775">
                <a:extLst>
                  <a:ext uri="{FF2B5EF4-FFF2-40B4-BE49-F238E27FC236}">
                    <a16:creationId xmlns:a16="http://schemas.microsoft.com/office/drawing/2014/main" id="{7BCE3A9B-3442-72BB-B912-A4E98E0DD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2" y="1541"/>
                <a:ext cx="29" cy="43"/>
              </a:xfrm>
              <a:custGeom>
                <a:avLst/>
                <a:gdLst>
                  <a:gd name="T0" fmla="*/ 10 w 12"/>
                  <a:gd name="T1" fmla="*/ 2 h 18"/>
                  <a:gd name="T2" fmla="*/ 11 w 12"/>
                  <a:gd name="T3" fmla="*/ 1 h 18"/>
                  <a:gd name="T4" fmla="*/ 12 w 12"/>
                  <a:gd name="T5" fmla="*/ 2 h 18"/>
                  <a:gd name="T6" fmla="*/ 1 w 12"/>
                  <a:gd name="T7" fmla="*/ 17 h 18"/>
                  <a:gd name="T8" fmla="*/ 0 w 12"/>
                  <a:gd name="T9" fmla="*/ 16 h 18"/>
                  <a:gd name="T10" fmla="*/ 10 w 12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0" y="2"/>
                    </a:moveTo>
                    <a:cubicBezTo>
                      <a:pt x="10" y="2"/>
                      <a:pt x="11" y="1"/>
                      <a:pt x="11" y="1"/>
                    </a:cubicBezTo>
                    <a:cubicBezTo>
                      <a:pt x="12" y="0"/>
                      <a:pt x="12" y="1"/>
                      <a:pt x="12" y="2"/>
                    </a:cubicBezTo>
                    <a:cubicBezTo>
                      <a:pt x="10" y="8"/>
                      <a:pt x="6" y="13"/>
                      <a:pt x="1" y="17"/>
                    </a:cubicBezTo>
                    <a:cubicBezTo>
                      <a:pt x="0" y="18"/>
                      <a:pt x="0" y="16"/>
                      <a:pt x="0" y="16"/>
                    </a:cubicBezTo>
                    <a:cubicBezTo>
                      <a:pt x="5" y="12"/>
                      <a:pt x="9" y="8"/>
                      <a:pt x="10" y="2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3" name="Freeform 776">
                <a:extLst>
                  <a:ext uri="{FF2B5EF4-FFF2-40B4-BE49-F238E27FC236}">
                    <a16:creationId xmlns:a16="http://schemas.microsoft.com/office/drawing/2014/main" id="{357D8CB2-9849-2E47-DDDC-363DCD1C40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" y="1518"/>
                <a:ext cx="10" cy="47"/>
              </a:xfrm>
              <a:custGeom>
                <a:avLst/>
                <a:gdLst>
                  <a:gd name="T0" fmla="*/ 1 w 4"/>
                  <a:gd name="T1" fmla="*/ 18 h 20"/>
                  <a:gd name="T2" fmla="*/ 1 w 4"/>
                  <a:gd name="T3" fmla="*/ 5 h 20"/>
                  <a:gd name="T4" fmla="*/ 0 w 4"/>
                  <a:gd name="T5" fmla="*/ 2 h 20"/>
                  <a:gd name="T6" fmla="*/ 1 w 4"/>
                  <a:gd name="T7" fmla="*/ 0 h 20"/>
                  <a:gd name="T8" fmla="*/ 2 w 4"/>
                  <a:gd name="T9" fmla="*/ 2 h 20"/>
                  <a:gd name="T10" fmla="*/ 3 w 4"/>
                  <a:gd name="T11" fmla="*/ 19 h 20"/>
                  <a:gd name="T12" fmla="*/ 2 w 4"/>
                  <a:gd name="T13" fmla="*/ 20 h 20"/>
                  <a:gd name="T14" fmla="*/ 1 w 4"/>
                  <a:gd name="T15" fmla="*/ 1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0">
                    <a:moveTo>
                      <a:pt x="1" y="18"/>
                    </a:moveTo>
                    <a:cubicBezTo>
                      <a:pt x="1" y="14"/>
                      <a:pt x="3" y="9"/>
                      <a:pt x="1" y="5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4" y="7"/>
                      <a:pt x="3" y="13"/>
                      <a:pt x="3" y="19"/>
                    </a:cubicBezTo>
                    <a:cubicBezTo>
                      <a:pt x="3" y="19"/>
                      <a:pt x="3" y="20"/>
                      <a:pt x="2" y="20"/>
                    </a:cubicBezTo>
                    <a:cubicBezTo>
                      <a:pt x="1" y="19"/>
                      <a:pt x="0" y="19"/>
                      <a:pt x="1" y="18"/>
                    </a:cubicBezTo>
                    <a:close/>
                  </a:path>
                </a:pathLst>
              </a:custGeom>
              <a:solidFill>
                <a:srgbClr val="3B1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4" name="Freeform 777">
                <a:extLst>
                  <a:ext uri="{FF2B5EF4-FFF2-40B4-BE49-F238E27FC236}">
                    <a16:creationId xmlns:a16="http://schemas.microsoft.com/office/drawing/2014/main" id="{47BB4D47-AFEB-37A8-9D59-536B59FE1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0" y="1004"/>
                <a:ext cx="88" cy="109"/>
              </a:xfrm>
              <a:custGeom>
                <a:avLst/>
                <a:gdLst>
                  <a:gd name="T0" fmla="*/ 0 w 37"/>
                  <a:gd name="T1" fmla="*/ 11 h 46"/>
                  <a:gd name="T2" fmla="*/ 2 w 37"/>
                  <a:gd name="T3" fmla="*/ 10 h 46"/>
                  <a:gd name="T4" fmla="*/ 10 w 37"/>
                  <a:gd name="T5" fmla="*/ 1 h 46"/>
                  <a:gd name="T6" fmla="*/ 14 w 37"/>
                  <a:gd name="T7" fmla="*/ 3 h 46"/>
                  <a:gd name="T8" fmla="*/ 18 w 37"/>
                  <a:gd name="T9" fmla="*/ 6 h 46"/>
                  <a:gd name="T10" fmla="*/ 19 w 37"/>
                  <a:gd name="T11" fmla="*/ 6 h 46"/>
                  <a:gd name="T12" fmla="*/ 27 w 37"/>
                  <a:gd name="T13" fmla="*/ 18 h 46"/>
                  <a:gd name="T14" fmla="*/ 36 w 37"/>
                  <a:gd name="T15" fmla="*/ 36 h 46"/>
                  <a:gd name="T16" fmla="*/ 36 w 37"/>
                  <a:gd name="T17" fmla="*/ 40 h 46"/>
                  <a:gd name="T18" fmla="*/ 19 w 37"/>
                  <a:gd name="T19" fmla="*/ 15 h 46"/>
                  <a:gd name="T20" fmla="*/ 36 w 37"/>
                  <a:gd name="T21" fmla="*/ 46 h 46"/>
                  <a:gd name="T22" fmla="*/ 32 w 37"/>
                  <a:gd name="T23" fmla="*/ 43 h 46"/>
                  <a:gd name="T24" fmla="*/ 29 w 37"/>
                  <a:gd name="T25" fmla="*/ 39 h 46"/>
                  <a:gd name="T26" fmla="*/ 25 w 37"/>
                  <a:gd name="T27" fmla="*/ 35 h 46"/>
                  <a:gd name="T28" fmla="*/ 25 w 37"/>
                  <a:gd name="T29" fmla="*/ 31 h 46"/>
                  <a:gd name="T30" fmla="*/ 11 w 37"/>
                  <a:gd name="T31" fmla="*/ 14 h 46"/>
                  <a:gd name="T32" fmla="*/ 25 w 37"/>
                  <a:gd name="T33" fmla="*/ 31 h 46"/>
                  <a:gd name="T34" fmla="*/ 25 w 37"/>
                  <a:gd name="T35" fmla="*/ 34 h 46"/>
                  <a:gd name="T36" fmla="*/ 17 w 37"/>
                  <a:gd name="T37" fmla="*/ 27 h 46"/>
                  <a:gd name="T38" fmla="*/ 0 w 37"/>
                  <a:gd name="T39" fmla="*/ 1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7" h="46">
                    <a:moveTo>
                      <a:pt x="0" y="11"/>
                    </a:moveTo>
                    <a:cubicBezTo>
                      <a:pt x="1" y="11"/>
                      <a:pt x="1" y="10"/>
                      <a:pt x="2" y="10"/>
                    </a:cubicBezTo>
                    <a:cubicBezTo>
                      <a:pt x="10" y="10"/>
                      <a:pt x="11" y="9"/>
                      <a:pt x="10" y="1"/>
                    </a:cubicBezTo>
                    <a:cubicBezTo>
                      <a:pt x="13" y="0"/>
                      <a:pt x="13" y="2"/>
                      <a:pt x="14" y="3"/>
                    </a:cubicBezTo>
                    <a:cubicBezTo>
                      <a:pt x="16" y="4"/>
                      <a:pt x="17" y="5"/>
                      <a:pt x="18" y="6"/>
                    </a:cubicBezTo>
                    <a:cubicBezTo>
                      <a:pt x="18" y="6"/>
                      <a:pt x="19" y="6"/>
                      <a:pt x="19" y="6"/>
                    </a:cubicBezTo>
                    <a:cubicBezTo>
                      <a:pt x="20" y="11"/>
                      <a:pt x="25" y="14"/>
                      <a:pt x="27" y="18"/>
                    </a:cubicBezTo>
                    <a:cubicBezTo>
                      <a:pt x="31" y="24"/>
                      <a:pt x="34" y="30"/>
                      <a:pt x="36" y="36"/>
                    </a:cubicBezTo>
                    <a:cubicBezTo>
                      <a:pt x="37" y="37"/>
                      <a:pt x="37" y="38"/>
                      <a:pt x="36" y="40"/>
                    </a:cubicBezTo>
                    <a:cubicBezTo>
                      <a:pt x="30" y="31"/>
                      <a:pt x="28" y="21"/>
                      <a:pt x="19" y="15"/>
                    </a:cubicBezTo>
                    <a:cubicBezTo>
                      <a:pt x="26" y="24"/>
                      <a:pt x="32" y="35"/>
                      <a:pt x="36" y="46"/>
                    </a:cubicBezTo>
                    <a:cubicBezTo>
                      <a:pt x="34" y="45"/>
                      <a:pt x="33" y="44"/>
                      <a:pt x="32" y="43"/>
                    </a:cubicBezTo>
                    <a:cubicBezTo>
                      <a:pt x="30" y="42"/>
                      <a:pt x="30" y="39"/>
                      <a:pt x="29" y="39"/>
                    </a:cubicBezTo>
                    <a:cubicBezTo>
                      <a:pt x="27" y="38"/>
                      <a:pt x="26" y="37"/>
                      <a:pt x="25" y="35"/>
                    </a:cubicBezTo>
                    <a:cubicBezTo>
                      <a:pt x="27" y="33"/>
                      <a:pt x="26" y="32"/>
                      <a:pt x="25" y="31"/>
                    </a:cubicBezTo>
                    <a:cubicBezTo>
                      <a:pt x="21" y="25"/>
                      <a:pt x="16" y="19"/>
                      <a:pt x="11" y="14"/>
                    </a:cubicBezTo>
                    <a:cubicBezTo>
                      <a:pt x="16" y="19"/>
                      <a:pt x="20" y="25"/>
                      <a:pt x="25" y="31"/>
                    </a:cubicBezTo>
                    <a:cubicBezTo>
                      <a:pt x="25" y="32"/>
                      <a:pt x="26" y="33"/>
                      <a:pt x="25" y="34"/>
                    </a:cubicBezTo>
                    <a:cubicBezTo>
                      <a:pt x="21" y="33"/>
                      <a:pt x="19" y="29"/>
                      <a:pt x="17" y="27"/>
                    </a:cubicBezTo>
                    <a:cubicBezTo>
                      <a:pt x="11" y="22"/>
                      <a:pt x="5" y="17"/>
                      <a:pt x="0" y="11"/>
                    </a:cubicBezTo>
                    <a:close/>
                  </a:path>
                </a:pathLst>
              </a:custGeom>
              <a:solidFill>
                <a:srgbClr val="BA4E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5" name="Freeform 778">
                <a:extLst>
                  <a:ext uri="{FF2B5EF4-FFF2-40B4-BE49-F238E27FC236}">
                    <a16:creationId xmlns:a16="http://schemas.microsoft.com/office/drawing/2014/main" id="{458428D0-67DF-B224-5214-1EA470E39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3" y="987"/>
                <a:ext cx="86" cy="97"/>
              </a:xfrm>
              <a:custGeom>
                <a:avLst/>
                <a:gdLst>
                  <a:gd name="T0" fmla="*/ 0 w 36"/>
                  <a:gd name="T1" fmla="*/ 4 h 41"/>
                  <a:gd name="T2" fmla="*/ 3 w 36"/>
                  <a:gd name="T3" fmla="*/ 1 h 41"/>
                  <a:gd name="T4" fmla="*/ 10 w 36"/>
                  <a:gd name="T5" fmla="*/ 1 h 41"/>
                  <a:gd name="T6" fmla="*/ 17 w 36"/>
                  <a:gd name="T7" fmla="*/ 5 h 41"/>
                  <a:gd name="T8" fmla="*/ 17 w 36"/>
                  <a:gd name="T9" fmla="*/ 5 h 41"/>
                  <a:gd name="T10" fmla="*/ 21 w 36"/>
                  <a:gd name="T11" fmla="*/ 10 h 41"/>
                  <a:gd name="T12" fmla="*/ 36 w 36"/>
                  <a:gd name="T13" fmla="*/ 40 h 41"/>
                  <a:gd name="T14" fmla="*/ 32 w 36"/>
                  <a:gd name="T15" fmla="*/ 40 h 41"/>
                  <a:gd name="T16" fmla="*/ 27 w 36"/>
                  <a:gd name="T17" fmla="*/ 29 h 41"/>
                  <a:gd name="T18" fmla="*/ 17 w 36"/>
                  <a:gd name="T19" fmla="*/ 11 h 41"/>
                  <a:gd name="T20" fmla="*/ 29 w 36"/>
                  <a:gd name="T21" fmla="*/ 34 h 41"/>
                  <a:gd name="T22" fmla="*/ 30 w 36"/>
                  <a:gd name="T23" fmla="*/ 38 h 41"/>
                  <a:gd name="T24" fmla="*/ 27 w 36"/>
                  <a:gd name="T25" fmla="*/ 39 h 41"/>
                  <a:gd name="T26" fmla="*/ 9 w 36"/>
                  <a:gd name="T27" fmla="*/ 13 h 41"/>
                  <a:gd name="T28" fmla="*/ 9 w 36"/>
                  <a:gd name="T29" fmla="*/ 13 h 41"/>
                  <a:gd name="T30" fmla="*/ 0 w 36"/>
                  <a:gd name="T31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6" h="41">
                    <a:moveTo>
                      <a:pt x="0" y="4"/>
                    </a:moveTo>
                    <a:cubicBezTo>
                      <a:pt x="0" y="2"/>
                      <a:pt x="0" y="0"/>
                      <a:pt x="3" y="1"/>
                    </a:cubicBezTo>
                    <a:cubicBezTo>
                      <a:pt x="5" y="2"/>
                      <a:pt x="7" y="0"/>
                      <a:pt x="10" y="1"/>
                    </a:cubicBezTo>
                    <a:cubicBezTo>
                      <a:pt x="13" y="0"/>
                      <a:pt x="15" y="3"/>
                      <a:pt x="17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7" y="8"/>
                      <a:pt x="19" y="9"/>
                      <a:pt x="21" y="10"/>
                    </a:cubicBezTo>
                    <a:cubicBezTo>
                      <a:pt x="28" y="19"/>
                      <a:pt x="32" y="30"/>
                      <a:pt x="36" y="40"/>
                    </a:cubicBezTo>
                    <a:cubicBezTo>
                      <a:pt x="34" y="41"/>
                      <a:pt x="33" y="41"/>
                      <a:pt x="32" y="40"/>
                    </a:cubicBezTo>
                    <a:cubicBezTo>
                      <a:pt x="30" y="37"/>
                      <a:pt x="29" y="32"/>
                      <a:pt x="27" y="29"/>
                    </a:cubicBezTo>
                    <a:cubicBezTo>
                      <a:pt x="25" y="22"/>
                      <a:pt x="21" y="16"/>
                      <a:pt x="17" y="11"/>
                    </a:cubicBezTo>
                    <a:cubicBezTo>
                      <a:pt x="22" y="17"/>
                      <a:pt x="26" y="25"/>
                      <a:pt x="29" y="34"/>
                    </a:cubicBezTo>
                    <a:cubicBezTo>
                      <a:pt x="30" y="36"/>
                      <a:pt x="31" y="37"/>
                      <a:pt x="30" y="38"/>
                    </a:cubicBezTo>
                    <a:cubicBezTo>
                      <a:pt x="29" y="38"/>
                      <a:pt x="28" y="41"/>
                      <a:pt x="27" y="39"/>
                    </a:cubicBezTo>
                    <a:cubicBezTo>
                      <a:pt x="22" y="29"/>
                      <a:pt x="17" y="20"/>
                      <a:pt x="9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5" y="11"/>
                      <a:pt x="2" y="8"/>
                      <a:pt x="0" y="4"/>
                    </a:cubicBezTo>
                    <a:close/>
                  </a:path>
                </a:pathLst>
              </a:custGeom>
              <a:solidFill>
                <a:srgbClr val="C14D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6" name="Freeform 779">
                <a:extLst>
                  <a:ext uri="{FF2B5EF4-FFF2-40B4-BE49-F238E27FC236}">
                    <a16:creationId xmlns:a16="http://schemas.microsoft.com/office/drawing/2014/main" id="{47C45C69-DAB5-99D8-280C-34E4529A4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8" y="1075"/>
                <a:ext cx="37" cy="78"/>
              </a:xfrm>
              <a:custGeom>
                <a:avLst/>
                <a:gdLst>
                  <a:gd name="T0" fmla="*/ 0 w 16"/>
                  <a:gd name="T1" fmla="*/ 2 h 33"/>
                  <a:gd name="T2" fmla="*/ 3 w 16"/>
                  <a:gd name="T3" fmla="*/ 2 h 33"/>
                  <a:gd name="T4" fmla="*/ 8 w 16"/>
                  <a:gd name="T5" fmla="*/ 10 h 33"/>
                  <a:gd name="T6" fmla="*/ 6 w 16"/>
                  <a:gd name="T7" fmla="*/ 2 h 33"/>
                  <a:gd name="T8" fmla="*/ 9 w 16"/>
                  <a:gd name="T9" fmla="*/ 3 h 33"/>
                  <a:gd name="T10" fmla="*/ 16 w 16"/>
                  <a:gd name="T11" fmla="*/ 33 h 33"/>
                  <a:gd name="T12" fmla="*/ 11 w 16"/>
                  <a:gd name="T13" fmla="*/ 22 h 33"/>
                  <a:gd name="T14" fmla="*/ 8 w 16"/>
                  <a:gd name="T15" fmla="*/ 19 h 33"/>
                  <a:gd name="T16" fmla="*/ 6 w 16"/>
                  <a:gd name="T17" fmla="*/ 17 h 33"/>
                  <a:gd name="T18" fmla="*/ 0 w 16"/>
                  <a:gd name="T19" fmla="*/ 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33">
                    <a:moveTo>
                      <a:pt x="0" y="2"/>
                    </a:moveTo>
                    <a:cubicBezTo>
                      <a:pt x="1" y="3"/>
                      <a:pt x="2" y="0"/>
                      <a:pt x="3" y="2"/>
                    </a:cubicBezTo>
                    <a:cubicBezTo>
                      <a:pt x="7" y="4"/>
                      <a:pt x="5" y="8"/>
                      <a:pt x="8" y="10"/>
                    </a:cubicBezTo>
                    <a:cubicBezTo>
                      <a:pt x="7" y="8"/>
                      <a:pt x="4" y="6"/>
                      <a:pt x="6" y="2"/>
                    </a:cubicBezTo>
                    <a:cubicBezTo>
                      <a:pt x="7" y="3"/>
                      <a:pt x="8" y="3"/>
                      <a:pt x="9" y="3"/>
                    </a:cubicBezTo>
                    <a:cubicBezTo>
                      <a:pt x="11" y="13"/>
                      <a:pt x="16" y="23"/>
                      <a:pt x="16" y="33"/>
                    </a:cubicBezTo>
                    <a:cubicBezTo>
                      <a:pt x="12" y="31"/>
                      <a:pt x="12" y="26"/>
                      <a:pt x="11" y="22"/>
                    </a:cubicBezTo>
                    <a:cubicBezTo>
                      <a:pt x="10" y="19"/>
                      <a:pt x="10" y="19"/>
                      <a:pt x="8" y="19"/>
                    </a:cubicBezTo>
                    <a:cubicBezTo>
                      <a:pt x="7" y="19"/>
                      <a:pt x="7" y="18"/>
                      <a:pt x="6" y="17"/>
                    </a:cubicBezTo>
                    <a:cubicBezTo>
                      <a:pt x="4" y="12"/>
                      <a:pt x="2" y="7"/>
                      <a:pt x="0" y="2"/>
                    </a:cubicBezTo>
                    <a:close/>
                  </a:path>
                </a:pathLst>
              </a:custGeom>
              <a:solidFill>
                <a:srgbClr val="912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7" name="Freeform 780">
                <a:extLst>
                  <a:ext uri="{FF2B5EF4-FFF2-40B4-BE49-F238E27FC236}">
                    <a16:creationId xmlns:a16="http://schemas.microsoft.com/office/drawing/2014/main" id="{027ABD2F-C03F-CDA4-3A9A-0952BAC534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0" y="1030"/>
                <a:ext cx="76" cy="80"/>
              </a:xfrm>
              <a:custGeom>
                <a:avLst/>
                <a:gdLst>
                  <a:gd name="T0" fmla="*/ 25 w 32"/>
                  <a:gd name="T1" fmla="*/ 23 h 34"/>
                  <a:gd name="T2" fmla="*/ 32 w 32"/>
                  <a:gd name="T3" fmla="*/ 32 h 34"/>
                  <a:gd name="T4" fmla="*/ 32 w 32"/>
                  <a:gd name="T5" fmla="*/ 34 h 34"/>
                  <a:gd name="T6" fmla="*/ 8 w 32"/>
                  <a:gd name="T7" fmla="*/ 9 h 34"/>
                  <a:gd name="T8" fmla="*/ 0 w 32"/>
                  <a:gd name="T9" fmla="*/ 0 h 34"/>
                  <a:gd name="T10" fmla="*/ 8 w 32"/>
                  <a:gd name="T11" fmla="*/ 7 h 34"/>
                  <a:gd name="T12" fmla="*/ 25 w 32"/>
                  <a:gd name="T13" fmla="*/ 2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34">
                    <a:moveTo>
                      <a:pt x="25" y="23"/>
                    </a:moveTo>
                    <a:cubicBezTo>
                      <a:pt x="27" y="26"/>
                      <a:pt x="31" y="28"/>
                      <a:pt x="32" y="32"/>
                    </a:cubicBezTo>
                    <a:cubicBezTo>
                      <a:pt x="32" y="33"/>
                      <a:pt x="32" y="33"/>
                      <a:pt x="32" y="34"/>
                    </a:cubicBezTo>
                    <a:cubicBezTo>
                      <a:pt x="24" y="25"/>
                      <a:pt x="16" y="16"/>
                      <a:pt x="8" y="9"/>
                    </a:cubicBezTo>
                    <a:cubicBezTo>
                      <a:pt x="5" y="6"/>
                      <a:pt x="1" y="4"/>
                      <a:pt x="0" y="0"/>
                    </a:cubicBezTo>
                    <a:cubicBezTo>
                      <a:pt x="4" y="1"/>
                      <a:pt x="5" y="4"/>
                      <a:pt x="8" y="7"/>
                    </a:cubicBezTo>
                    <a:cubicBezTo>
                      <a:pt x="14" y="12"/>
                      <a:pt x="20" y="17"/>
                      <a:pt x="25" y="23"/>
                    </a:cubicBezTo>
                    <a:close/>
                  </a:path>
                </a:pathLst>
              </a:custGeom>
              <a:solidFill>
                <a:srgbClr val="5D16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8" name="Freeform 781">
                <a:extLst>
                  <a:ext uri="{FF2B5EF4-FFF2-40B4-BE49-F238E27FC236}">
                    <a16:creationId xmlns:a16="http://schemas.microsoft.com/office/drawing/2014/main" id="{1BB79C95-C78D-C710-2946-669A9DA62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1110"/>
                <a:ext cx="14" cy="19"/>
              </a:xfrm>
              <a:custGeom>
                <a:avLst/>
                <a:gdLst>
                  <a:gd name="T0" fmla="*/ 6 w 6"/>
                  <a:gd name="T1" fmla="*/ 8 h 8"/>
                  <a:gd name="T2" fmla="*/ 1 w 6"/>
                  <a:gd name="T3" fmla="*/ 3 h 8"/>
                  <a:gd name="T4" fmla="*/ 1 w 6"/>
                  <a:gd name="T5" fmla="*/ 1 h 8"/>
                  <a:gd name="T6" fmla="*/ 3 w 6"/>
                  <a:gd name="T7" fmla="*/ 2 h 8"/>
                  <a:gd name="T8" fmla="*/ 6 w 6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">
                    <a:moveTo>
                      <a:pt x="6" y="8"/>
                    </a:moveTo>
                    <a:cubicBezTo>
                      <a:pt x="3" y="7"/>
                      <a:pt x="3" y="4"/>
                      <a:pt x="1" y="3"/>
                    </a:cubicBezTo>
                    <a:cubicBezTo>
                      <a:pt x="1" y="2"/>
                      <a:pt x="0" y="1"/>
                      <a:pt x="1" y="1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4" y="4"/>
                      <a:pt x="5" y="6"/>
                      <a:pt x="6" y="8"/>
                    </a:cubicBezTo>
                    <a:close/>
                  </a:path>
                </a:pathLst>
              </a:custGeom>
              <a:solidFill>
                <a:srgbClr val="BA4E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49" name="Freeform 782">
                <a:extLst>
                  <a:ext uri="{FF2B5EF4-FFF2-40B4-BE49-F238E27FC236}">
                    <a16:creationId xmlns:a16="http://schemas.microsoft.com/office/drawing/2014/main" id="{7788157E-B79F-C69E-AEF8-3B7DA40BE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3" y="1546"/>
                <a:ext cx="15" cy="26"/>
              </a:xfrm>
              <a:custGeom>
                <a:avLst/>
                <a:gdLst>
                  <a:gd name="T0" fmla="*/ 2 w 6"/>
                  <a:gd name="T1" fmla="*/ 11 h 11"/>
                  <a:gd name="T2" fmla="*/ 6 w 6"/>
                  <a:gd name="T3" fmla="*/ 0 h 11"/>
                  <a:gd name="T4" fmla="*/ 2 w 6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1">
                    <a:moveTo>
                      <a:pt x="2" y="11"/>
                    </a:moveTo>
                    <a:cubicBezTo>
                      <a:pt x="0" y="3"/>
                      <a:pt x="0" y="2"/>
                      <a:pt x="6" y="0"/>
                    </a:cubicBezTo>
                    <a:cubicBezTo>
                      <a:pt x="0" y="3"/>
                      <a:pt x="4" y="8"/>
                      <a:pt x="2" y="11"/>
                    </a:cubicBezTo>
                    <a:close/>
                  </a:path>
                </a:pathLst>
              </a:custGeom>
              <a:solidFill>
                <a:srgbClr val="5123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0" name="Freeform 783">
                <a:extLst>
                  <a:ext uri="{FF2B5EF4-FFF2-40B4-BE49-F238E27FC236}">
                    <a16:creationId xmlns:a16="http://schemas.microsoft.com/office/drawing/2014/main" id="{699D3545-87DD-1A79-539C-5409AA1D7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4" y="1077"/>
                <a:ext cx="17" cy="24"/>
              </a:xfrm>
              <a:custGeom>
                <a:avLst/>
                <a:gdLst>
                  <a:gd name="T0" fmla="*/ 7 w 7"/>
                  <a:gd name="T1" fmla="*/ 1 h 10"/>
                  <a:gd name="T2" fmla="*/ 4 w 7"/>
                  <a:gd name="T3" fmla="*/ 10 h 10"/>
                  <a:gd name="T4" fmla="*/ 2 w 7"/>
                  <a:gd name="T5" fmla="*/ 6 h 10"/>
                  <a:gd name="T6" fmla="*/ 1 w 7"/>
                  <a:gd name="T7" fmla="*/ 1 h 10"/>
                  <a:gd name="T8" fmla="*/ 7 w 7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">
                    <a:moveTo>
                      <a:pt x="7" y="1"/>
                    </a:moveTo>
                    <a:cubicBezTo>
                      <a:pt x="6" y="4"/>
                      <a:pt x="5" y="7"/>
                      <a:pt x="4" y="10"/>
                    </a:cubicBezTo>
                    <a:cubicBezTo>
                      <a:pt x="4" y="8"/>
                      <a:pt x="4" y="7"/>
                      <a:pt x="2" y="6"/>
                    </a:cubicBezTo>
                    <a:cubicBezTo>
                      <a:pt x="0" y="5"/>
                      <a:pt x="1" y="3"/>
                      <a:pt x="1" y="1"/>
                    </a:cubicBezTo>
                    <a:cubicBezTo>
                      <a:pt x="3" y="1"/>
                      <a:pt x="5" y="0"/>
                      <a:pt x="7" y="1"/>
                    </a:cubicBezTo>
                    <a:close/>
                  </a:path>
                </a:pathLst>
              </a:custGeom>
              <a:solidFill>
                <a:srgbClr val="7C81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1" name="Freeform 784">
                <a:extLst>
                  <a:ext uri="{FF2B5EF4-FFF2-40B4-BE49-F238E27FC236}">
                    <a16:creationId xmlns:a16="http://schemas.microsoft.com/office/drawing/2014/main" id="{43949421-489B-1065-3318-2AAFABCA18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8" y="1823"/>
                <a:ext cx="111" cy="38"/>
              </a:xfrm>
              <a:custGeom>
                <a:avLst/>
                <a:gdLst>
                  <a:gd name="T0" fmla="*/ 5 w 47"/>
                  <a:gd name="T1" fmla="*/ 2 h 16"/>
                  <a:gd name="T2" fmla="*/ 22 w 47"/>
                  <a:gd name="T3" fmla="*/ 1 h 16"/>
                  <a:gd name="T4" fmla="*/ 30 w 47"/>
                  <a:gd name="T5" fmla="*/ 1 h 16"/>
                  <a:gd name="T6" fmla="*/ 47 w 47"/>
                  <a:gd name="T7" fmla="*/ 1 h 16"/>
                  <a:gd name="T8" fmla="*/ 36 w 47"/>
                  <a:gd name="T9" fmla="*/ 5 h 16"/>
                  <a:gd name="T10" fmla="*/ 10 w 47"/>
                  <a:gd name="T11" fmla="*/ 6 h 16"/>
                  <a:gd name="T12" fmla="*/ 35 w 47"/>
                  <a:gd name="T13" fmla="*/ 6 h 16"/>
                  <a:gd name="T14" fmla="*/ 22 w 47"/>
                  <a:gd name="T15" fmla="*/ 11 h 16"/>
                  <a:gd name="T16" fmla="*/ 10 w 47"/>
                  <a:gd name="T17" fmla="*/ 13 h 16"/>
                  <a:gd name="T18" fmla="*/ 2 w 47"/>
                  <a:gd name="T19" fmla="*/ 13 h 16"/>
                  <a:gd name="T20" fmla="*/ 2 w 47"/>
                  <a:gd name="T21" fmla="*/ 6 h 16"/>
                  <a:gd name="T22" fmla="*/ 3 w 47"/>
                  <a:gd name="T23" fmla="*/ 4 h 16"/>
                  <a:gd name="T24" fmla="*/ 5 w 47"/>
                  <a:gd name="T25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" h="16">
                    <a:moveTo>
                      <a:pt x="5" y="2"/>
                    </a:moveTo>
                    <a:cubicBezTo>
                      <a:pt x="11" y="3"/>
                      <a:pt x="17" y="3"/>
                      <a:pt x="22" y="1"/>
                    </a:cubicBezTo>
                    <a:cubicBezTo>
                      <a:pt x="25" y="0"/>
                      <a:pt x="28" y="0"/>
                      <a:pt x="30" y="1"/>
                    </a:cubicBezTo>
                    <a:cubicBezTo>
                      <a:pt x="36" y="4"/>
                      <a:pt x="41" y="4"/>
                      <a:pt x="47" y="1"/>
                    </a:cubicBezTo>
                    <a:cubicBezTo>
                      <a:pt x="44" y="5"/>
                      <a:pt x="38" y="7"/>
                      <a:pt x="36" y="5"/>
                    </a:cubicBezTo>
                    <a:cubicBezTo>
                      <a:pt x="27" y="6"/>
                      <a:pt x="18" y="6"/>
                      <a:pt x="10" y="6"/>
                    </a:cubicBezTo>
                    <a:cubicBezTo>
                      <a:pt x="17" y="7"/>
                      <a:pt x="26" y="5"/>
                      <a:pt x="35" y="6"/>
                    </a:cubicBezTo>
                    <a:cubicBezTo>
                      <a:pt x="31" y="9"/>
                      <a:pt x="27" y="11"/>
                      <a:pt x="22" y="11"/>
                    </a:cubicBezTo>
                    <a:cubicBezTo>
                      <a:pt x="17" y="10"/>
                      <a:pt x="13" y="11"/>
                      <a:pt x="10" y="13"/>
                    </a:cubicBezTo>
                    <a:cubicBezTo>
                      <a:pt x="7" y="14"/>
                      <a:pt x="5" y="16"/>
                      <a:pt x="2" y="13"/>
                    </a:cubicBezTo>
                    <a:cubicBezTo>
                      <a:pt x="0" y="11"/>
                      <a:pt x="1" y="8"/>
                      <a:pt x="2" y="6"/>
                    </a:cubicBezTo>
                    <a:cubicBezTo>
                      <a:pt x="3" y="5"/>
                      <a:pt x="3" y="5"/>
                      <a:pt x="3" y="4"/>
                    </a:cubicBezTo>
                    <a:cubicBezTo>
                      <a:pt x="3" y="3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975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2" name="Freeform 785">
                <a:extLst>
                  <a:ext uri="{FF2B5EF4-FFF2-40B4-BE49-F238E27FC236}">
                    <a16:creationId xmlns:a16="http://schemas.microsoft.com/office/drawing/2014/main" id="{F94A8923-14C3-595A-21AE-1BA311055E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1833"/>
                <a:ext cx="88" cy="31"/>
              </a:xfrm>
              <a:custGeom>
                <a:avLst/>
                <a:gdLst>
                  <a:gd name="T0" fmla="*/ 4 w 37"/>
                  <a:gd name="T1" fmla="*/ 0 h 13"/>
                  <a:gd name="T2" fmla="*/ 3 w 37"/>
                  <a:gd name="T3" fmla="*/ 6 h 13"/>
                  <a:gd name="T4" fmla="*/ 7 w 37"/>
                  <a:gd name="T5" fmla="*/ 9 h 13"/>
                  <a:gd name="T6" fmla="*/ 32 w 37"/>
                  <a:gd name="T7" fmla="*/ 4 h 13"/>
                  <a:gd name="T8" fmla="*/ 35 w 37"/>
                  <a:gd name="T9" fmla="*/ 2 h 13"/>
                  <a:gd name="T10" fmla="*/ 5 w 37"/>
                  <a:gd name="T11" fmla="*/ 4 h 13"/>
                  <a:gd name="T12" fmla="*/ 9 w 37"/>
                  <a:gd name="T13" fmla="*/ 1 h 13"/>
                  <a:gd name="T14" fmla="*/ 37 w 37"/>
                  <a:gd name="T15" fmla="*/ 1 h 13"/>
                  <a:gd name="T16" fmla="*/ 35 w 37"/>
                  <a:gd name="T17" fmla="*/ 5 h 13"/>
                  <a:gd name="T18" fmla="*/ 21 w 37"/>
                  <a:gd name="T19" fmla="*/ 7 h 13"/>
                  <a:gd name="T20" fmla="*/ 10 w 37"/>
                  <a:gd name="T21" fmla="*/ 10 h 13"/>
                  <a:gd name="T22" fmla="*/ 3 w 37"/>
                  <a:gd name="T23" fmla="*/ 10 h 13"/>
                  <a:gd name="T24" fmla="*/ 4 w 37"/>
                  <a:gd name="T2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13">
                    <a:moveTo>
                      <a:pt x="4" y="0"/>
                    </a:moveTo>
                    <a:cubicBezTo>
                      <a:pt x="4" y="2"/>
                      <a:pt x="4" y="4"/>
                      <a:pt x="3" y="6"/>
                    </a:cubicBezTo>
                    <a:cubicBezTo>
                      <a:pt x="3" y="9"/>
                      <a:pt x="5" y="11"/>
                      <a:pt x="7" y="9"/>
                    </a:cubicBezTo>
                    <a:cubicBezTo>
                      <a:pt x="15" y="4"/>
                      <a:pt x="24" y="8"/>
                      <a:pt x="32" y="4"/>
                    </a:cubicBezTo>
                    <a:cubicBezTo>
                      <a:pt x="33" y="3"/>
                      <a:pt x="34" y="3"/>
                      <a:pt x="35" y="2"/>
                    </a:cubicBezTo>
                    <a:cubicBezTo>
                      <a:pt x="25" y="2"/>
                      <a:pt x="15" y="3"/>
                      <a:pt x="5" y="4"/>
                    </a:cubicBezTo>
                    <a:cubicBezTo>
                      <a:pt x="6" y="2"/>
                      <a:pt x="8" y="1"/>
                      <a:pt x="9" y="1"/>
                    </a:cubicBezTo>
                    <a:cubicBezTo>
                      <a:pt x="18" y="1"/>
                      <a:pt x="28" y="1"/>
                      <a:pt x="37" y="1"/>
                    </a:cubicBezTo>
                    <a:cubicBezTo>
                      <a:pt x="37" y="3"/>
                      <a:pt x="37" y="4"/>
                      <a:pt x="35" y="5"/>
                    </a:cubicBezTo>
                    <a:cubicBezTo>
                      <a:pt x="30" y="6"/>
                      <a:pt x="26" y="8"/>
                      <a:pt x="21" y="7"/>
                    </a:cubicBezTo>
                    <a:cubicBezTo>
                      <a:pt x="17" y="7"/>
                      <a:pt x="14" y="8"/>
                      <a:pt x="10" y="10"/>
                    </a:cubicBezTo>
                    <a:cubicBezTo>
                      <a:pt x="8" y="11"/>
                      <a:pt x="5" y="13"/>
                      <a:pt x="3" y="10"/>
                    </a:cubicBezTo>
                    <a:cubicBezTo>
                      <a:pt x="0" y="6"/>
                      <a:pt x="1" y="3"/>
                      <a:pt x="4" y="0"/>
                    </a:cubicBezTo>
                    <a:close/>
                  </a:path>
                </a:pathLst>
              </a:custGeom>
              <a:solidFill>
                <a:srgbClr val="3D12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3" name="Freeform 786">
                <a:extLst>
                  <a:ext uri="{FF2B5EF4-FFF2-40B4-BE49-F238E27FC236}">
                    <a16:creationId xmlns:a16="http://schemas.microsoft.com/office/drawing/2014/main" id="{957FD473-55C9-881B-D8E5-460D51FDB9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2" y="1814"/>
                <a:ext cx="26" cy="14"/>
              </a:xfrm>
              <a:custGeom>
                <a:avLst/>
                <a:gdLst>
                  <a:gd name="T0" fmla="*/ 0 w 11"/>
                  <a:gd name="T1" fmla="*/ 4 h 6"/>
                  <a:gd name="T2" fmla="*/ 11 w 11"/>
                  <a:gd name="T3" fmla="*/ 0 h 6"/>
                  <a:gd name="T4" fmla="*/ 0 w 11"/>
                  <a:gd name="T5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6">
                    <a:moveTo>
                      <a:pt x="0" y="4"/>
                    </a:moveTo>
                    <a:cubicBezTo>
                      <a:pt x="4" y="3"/>
                      <a:pt x="7" y="2"/>
                      <a:pt x="11" y="0"/>
                    </a:cubicBezTo>
                    <a:cubicBezTo>
                      <a:pt x="7" y="5"/>
                      <a:pt x="3" y="6"/>
                      <a:pt x="0" y="4"/>
                    </a:cubicBezTo>
                    <a:close/>
                  </a:path>
                </a:pathLst>
              </a:custGeom>
              <a:solidFill>
                <a:srgbClr val="975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4" name="Freeform 787">
                <a:extLst>
                  <a:ext uri="{FF2B5EF4-FFF2-40B4-BE49-F238E27FC236}">
                    <a16:creationId xmlns:a16="http://schemas.microsoft.com/office/drawing/2014/main" id="{C9856111-265A-7DDE-5183-E64537EDC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1" y="1323"/>
                <a:ext cx="95" cy="15"/>
              </a:xfrm>
              <a:custGeom>
                <a:avLst/>
                <a:gdLst>
                  <a:gd name="T0" fmla="*/ 40 w 40"/>
                  <a:gd name="T1" fmla="*/ 4 h 6"/>
                  <a:gd name="T2" fmla="*/ 0 w 40"/>
                  <a:gd name="T3" fmla="*/ 3 h 6"/>
                  <a:gd name="T4" fmla="*/ 0 w 40"/>
                  <a:gd name="T5" fmla="*/ 2 h 6"/>
                  <a:gd name="T6" fmla="*/ 10 w 40"/>
                  <a:gd name="T7" fmla="*/ 3 h 6"/>
                  <a:gd name="T8" fmla="*/ 16 w 40"/>
                  <a:gd name="T9" fmla="*/ 2 h 6"/>
                  <a:gd name="T10" fmla="*/ 19 w 40"/>
                  <a:gd name="T11" fmla="*/ 1 h 6"/>
                  <a:gd name="T12" fmla="*/ 34 w 40"/>
                  <a:gd name="T13" fmla="*/ 0 h 6"/>
                  <a:gd name="T14" fmla="*/ 40 w 40"/>
                  <a:gd name="T15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">
                    <a:moveTo>
                      <a:pt x="40" y="4"/>
                    </a:moveTo>
                    <a:cubicBezTo>
                      <a:pt x="27" y="6"/>
                      <a:pt x="13" y="6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3" y="2"/>
                      <a:pt x="7" y="3"/>
                      <a:pt x="10" y="3"/>
                    </a:cubicBezTo>
                    <a:cubicBezTo>
                      <a:pt x="12" y="3"/>
                      <a:pt x="14" y="4"/>
                      <a:pt x="16" y="2"/>
                    </a:cubicBezTo>
                    <a:cubicBezTo>
                      <a:pt x="17" y="0"/>
                      <a:pt x="18" y="1"/>
                      <a:pt x="19" y="1"/>
                    </a:cubicBezTo>
                    <a:cubicBezTo>
                      <a:pt x="24" y="1"/>
                      <a:pt x="29" y="1"/>
                      <a:pt x="34" y="0"/>
                    </a:cubicBezTo>
                    <a:cubicBezTo>
                      <a:pt x="37" y="0"/>
                      <a:pt x="37" y="4"/>
                      <a:pt x="40" y="4"/>
                    </a:cubicBezTo>
                    <a:close/>
                  </a:path>
                </a:pathLst>
              </a:custGeom>
              <a:solidFill>
                <a:srgbClr val="541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5" name="Freeform 788">
                <a:extLst>
                  <a:ext uri="{FF2B5EF4-FFF2-40B4-BE49-F238E27FC236}">
                    <a16:creationId xmlns:a16="http://schemas.microsoft.com/office/drawing/2014/main" id="{50EDFD2B-DBE1-96C8-8CD4-197AF685E5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6" y="741"/>
                <a:ext cx="50" cy="21"/>
              </a:xfrm>
              <a:custGeom>
                <a:avLst/>
                <a:gdLst>
                  <a:gd name="T0" fmla="*/ 3 w 21"/>
                  <a:gd name="T1" fmla="*/ 6 h 9"/>
                  <a:gd name="T2" fmla="*/ 5 w 21"/>
                  <a:gd name="T3" fmla="*/ 1 h 9"/>
                  <a:gd name="T4" fmla="*/ 20 w 21"/>
                  <a:gd name="T5" fmla="*/ 5 h 9"/>
                  <a:gd name="T6" fmla="*/ 21 w 21"/>
                  <a:gd name="T7" fmla="*/ 6 h 9"/>
                  <a:gd name="T8" fmla="*/ 19 w 21"/>
                  <a:gd name="T9" fmla="*/ 7 h 9"/>
                  <a:gd name="T10" fmla="*/ 3 w 21"/>
                  <a:gd name="T11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9">
                    <a:moveTo>
                      <a:pt x="3" y="6"/>
                    </a:moveTo>
                    <a:cubicBezTo>
                      <a:pt x="0" y="3"/>
                      <a:pt x="6" y="3"/>
                      <a:pt x="5" y="1"/>
                    </a:cubicBezTo>
                    <a:cubicBezTo>
                      <a:pt x="10" y="1"/>
                      <a:pt x="16" y="0"/>
                      <a:pt x="20" y="5"/>
                    </a:cubicBezTo>
                    <a:cubicBezTo>
                      <a:pt x="20" y="5"/>
                      <a:pt x="21" y="5"/>
                      <a:pt x="21" y="6"/>
                    </a:cubicBezTo>
                    <a:cubicBezTo>
                      <a:pt x="21" y="7"/>
                      <a:pt x="20" y="7"/>
                      <a:pt x="19" y="7"/>
                    </a:cubicBezTo>
                    <a:cubicBezTo>
                      <a:pt x="14" y="7"/>
                      <a:pt x="8" y="9"/>
                      <a:pt x="3" y="6"/>
                    </a:cubicBezTo>
                    <a:close/>
                  </a:path>
                </a:pathLst>
              </a:custGeom>
              <a:solidFill>
                <a:srgbClr val="B649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6" name="Freeform 789">
                <a:extLst>
                  <a:ext uri="{FF2B5EF4-FFF2-40B4-BE49-F238E27FC236}">
                    <a16:creationId xmlns:a16="http://schemas.microsoft.com/office/drawing/2014/main" id="{CF56D955-459E-C670-F9AE-EB1D78D8E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9" y="1807"/>
                <a:ext cx="57" cy="59"/>
              </a:xfrm>
              <a:custGeom>
                <a:avLst/>
                <a:gdLst>
                  <a:gd name="T0" fmla="*/ 3 w 24"/>
                  <a:gd name="T1" fmla="*/ 14 h 25"/>
                  <a:gd name="T2" fmla="*/ 2 w 24"/>
                  <a:gd name="T3" fmla="*/ 11 h 25"/>
                  <a:gd name="T4" fmla="*/ 1 w 24"/>
                  <a:gd name="T5" fmla="*/ 5 h 25"/>
                  <a:gd name="T6" fmla="*/ 7 w 24"/>
                  <a:gd name="T7" fmla="*/ 1 h 25"/>
                  <a:gd name="T8" fmla="*/ 7 w 24"/>
                  <a:gd name="T9" fmla="*/ 1 h 25"/>
                  <a:gd name="T10" fmla="*/ 13 w 24"/>
                  <a:gd name="T11" fmla="*/ 11 h 25"/>
                  <a:gd name="T12" fmla="*/ 21 w 24"/>
                  <a:gd name="T13" fmla="*/ 18 h 25"/>
                  <a:gd name="T14" fmla="*/ 23 w 24"/>
                  <a:gd name="T15" fmla="*/ 21 h 25"/>
                  <a:gd name="T16" fmla="*/ 23 w 24"/>
                  <a:gd name="T17" fmla="*/ 24 h 25"/>
                  <a:gd name="T18" fmla="*/ 20 w 24"/>
                  <a:gd name="T19" fmla="*/ 24 h 25"/>
                  <a:gd name="T20" fmla="*/ 3 w 24"/>
                  <a:gd name="T21" fmla="*/ 1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5">
                    <a:moveTo>
                      <a:pt x="3" y="14"/>
                    </a:moveTo>
                    <a:cubicBezTo>
                      <a:pt x="3" y="13"/>
                      <a:pt x="2" y="13"/>
                      <a:pt x="2" y="11"/>
                    </a:cubicBezTo>
                    <a:cubicBezTo>
                      <a:pt x="1" y="9"/>
                      <a:pt x="0" y="7"/>
                      <a:pt x="1" y="5"/>
                    </a:cubicBezTo>
                    <a:cubicBezTo>
                      <a:pt x="2" y="2"/>
                      <a:pt x="4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6"/>
                      <a:pt x="10" y="8"/>
                      <a:pt x="13" y="11"/>
                    </a:cubicBezTo>
                    <a:cubicBezTo>
                      <a:pt x="16" y="13"/>
                      <a:pt x="18" y="16"/>
                      <a:pt x="21" y="18"/>
                    </a:cubicBezTo>
                    <a:cubicBezTo>
                      <a:pt x="22" y="18"/>
                      <a:pt x="23" y="19"/>
                      <a:pt x="23" y="21"/>
                    </a:cubicBezTo>
                    <a:cubicBezTo>
                      <a:pt x="24" y="22"/>
                      <a:pt x="24" y="23"/>
                      <a:pt x="23" y="24"/>
                    </a:cubicBezTo>
                    <a:cubicBezTo>
                      <a:pt x="22" y="25"/>
                      <a:pt x="21" y="25"/>
                      <a:pt x="20" y="24"/>
                    </a:cubicBezTo>
                    <a:cubicBezTo>
                      <a:pt x="14" y="21"/>
                      <a:pt x="8" y="17"/>
                      <a:pt x="3" y="14"/>
                    </a:cubicBezTo>
                    <a:close/>
                  </a:path>
                </a:pathLst>
              </a:custGeom>
              <a:solidFill>
                <a:srgbClr val="1962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7" name="Freeform 790">
                <a:extLst>
                  <a:ext uri="{FF2B5EF4-FFF2-40B4-BE49-F238E27FC236}">
                    <a16:creationId xmlns:a16="http://schemas.microsoft.com/office/drawing/2014/main" id="{32977457-1702-9D25-5E3C-68D809224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6" y="1809"/>
                <a:ext cx="14" cy="24"/>
              </a:xfrm>
              <a:custGeom>
                <a:avLst/>
                <a:gdLst>
                  <a:gd name="T0" fmla="*/ 6 w 6"/>
                  <a:gd name="T1" fmla="*/ 10 h 10"/>
                  <a:gd name="T2" fmla="*/ 0 w 6"/>
                  <a:gd name="T3" fmla="*/ 0 h 10"/>
                  <a:gd name="T4" fmla="*/ 6 w 6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0">
                    <a:moveTo>
                      <a:pt x="6" y="10"/>
                    </a:moveTo>
                    <a:cubicBezTo>
                      <a:pt x="2" y="9"/>
                      <a:pt x="0" y="4"/>
                      <a:pt x="0" y="0"/>
                    </a:cubicBezTo>
                    <a:cubicBezTo>
                      <a:pt x="1" y="4"/>
                      <a:pt x="5" y="6"/>
                      <a:pt x="6" y="10"/>
                    </a:cubicBezTo>
                    <a:close/>
                  </a:path>
                </a:pathLst>
              </a:custGeom>
              <a:solidFill>
                <a:srgbClr val="273B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8" name="Freeform 791">
                <a:extLst>
                  <a:ext uri="{FF2B5EF4-FFF2-40B4-BE49-F238E27FC236}">
                    <a16:creationId xmlns:a16="http://schemas.microsoft.com/office/drawing/2014/main" id="{3F8D041B-0DA9-0D0D-1C6E-61DDA22B32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7" y="1766"/>
                <a:ext cx="40" cy="15"/>
              </a:xfrm>
              <a:custGeom>
                <a:avLst/>
                <a:gdLst>
                  <a:gd name="T0" fmla="*/ 0 w 17"/>
                  <a:gd name="T1" fmla="*/ 4 h 6"/>
                  <a:gd name="T2" fmla="*/ 10 w 17"/>
                  <a:gd name="T3" fmla="*/ 2 h 6"/>
                  <a:gd name="T4" fmla="*/ 17 w 17"/>
                  <a:gd name="T5" fmla="*/ 0 h 6"/>
                  <a:gd name="T6" fmla="*/ 5 w 17"/>
                  <a:gd name="T7" fmla="*/ 5 h 6"/>
                  <a:gd name="T8" fmla="*/ 0 w 17"/>
                  <a:gd name="T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6">
                    <a:moveTo>
                      <a:pt x="0" y="4"/>
                    </a:moveTo>
                    <a:cubicBezTo>
                      <a:pt x="4" y="5"/>
                      <a:pt x="7" y="4"/>
                      <a:pt x="10" y="2"/>
                    </a:cubicBezTo>
                    <a:cubicBezTo>
                      <a:pt x="12" y="1"/>
                      <a:pt x="15" y="1"/>
                      <a:pt x="17" y="0"/>
                    </a:cubicBezTo>
                    <a:cubicBezTo>
                      <a:pt x="13" y="3"/>
                      <a:pt x="9" y="4"/>
                      <a:pt x="5" y="5"/>
                    </a:cubicBezTo>
                    <a:cubicBezTo>
                      <a:pt x="3" y="6"/>
                      <a:pt x="1" y="6"/>
                      <a:pt x="0" y="4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59" name="Freeform 792">
                <a:extLst>
                  <a:ext uri="{FF2B5EF4-FFF2-40B4-BE49-F238E27FC236}">
                    <a16:creationId xmlns:a16="http://schemas.microsoft.com/office/drawing/2014/main" id="{89BC113A-C98E-0047-B92C-C8B170605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1" y="691"/>
                <a:ext cx="52" cy="35"/>
              </a:xfrm>
              <a:custGeom>
                <a:avLst/>
                <a:gdLst>
                  <a:gd name="T0" fmla="*/ 5 w 22"/>
                  <a:gd name="T1" fmla="*/ 13 h 15"/>
                  <a:gd name="T2" fmla="*/ 5 w 22"/>
                  <a:gd name="T3" fmla="*/ 12 h 15"/>
                  <a:gd name="T4" fmla="*/ 2 w 22"/>
                  <a:gd name="T5" fmla="*/ 7 h 15"/>
                  <a:gd name="T6" fmla="*/ 0 w 22"/>
                  <a:gd name="T7" fmla="*/ 6 h 15"/>
                  <a:gd name="T8" fmla="*/ 8 w 22"/>
                  <a:gd name="T9" fmla="*/ 1 h 15"/>
                  <a:gd name="T10" fmla="*/ 15 w 22"/>
                  <a:gd name="T11" fmla="*/ 1 h 15"/>
                  <a:gd name="T12" fmla="*/ 18 w 22"/>
                  <a:gd name="T13" fmla="*/ 2 h 15"/>
                  <a:gd name="T14" fmla="*/ 16 w 22"/>
                  <a:gd name="T15" fmla="*/ 5 h 15"/>
                  <a:gd name="T16" fmla="*/ 22 w 22"/>
                  <a:gd name="T17" fmla="*/ 6 h 15"/>
                  <a:gd name="T18" fmla="*/ 14 w 22"/>
                  <a:gd name="T19" fmla="*/ 7 h 15"/>
                  <a:gd name="T20" fmla="*/ 7 w 22"/>
                  <a:gd name="T21" fmla="*/ 7 h 15"/>
                  <a:gd name="T22" fmla="*/ 7 w 22"/>
                  <a:gd name="T23" fmla="*/ 9 h 15"/>
                  <a:gd name="T24" fmla="*/ 18 w 22"/>
                  <a:gd name="T25" fmla="*/ 9 h 15"/>
                  <a:gd name="T26" fmla="*/ 5 w 22"/>
                  <a:gd name="T27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15">
                    <a:moveTo>
                      <a:pt x="5" y="13"/>
                    </a:moveTo>
                    <a:cubicBezTo>
                      <a:pt x="5" y="13"/>
                      <a:pt x="5" y="12"/>
                      <a:pt x="5" y="12"/>
                    </a:cubicBezTo>
                    <a:cubicBezTo>
                      <a:pt x="6" y="9"/>
                      <a:pt x="6" y="7"/>
                      <a:pt x="2" y="7"/>
                    </a:cubicBezTo>
                    <a:cubicBezTo>
                      <a:pt x="1" y="7"/>
                      <a:pt x="0" y="7"/>
                      <a:pt x="0" y="6"/>
                    </a:cubicBezTo>
                    <a:cubicBezTo>
                      <a:pt x="3" y="4"/>
                      <a:pt x="8" y="7"/>
                      <a:pt x="8" y="1"/>
                    </a:cubicBezTo>
                    <a:cubicBezTo>
                      <a:pt x="10" y="1"/>
                      <a:pt x="12" y="1"/>
                      <a:pt x="15" y="1"/>
                    </a:cubicBezTo>
                    <a:cubicBezTo>
                      <a:pt x="16" y="1"/>
                      <a:pt x="17" y="0"/>
                      <a:pt x="18" y="2"/>
                    </a:cubicBezTo>
                    <a:cubicBezTo>
                      <a:pt x="19" y="4"/>
                      <a:pt x="16" y="3"/>
                      <a:pt x="16" y="5"/>
                    </a:cubicBezTo>
                    <a:cubicBezTo>
                      <a:pt x="18" y="6"/>
                      <a:pt x="20" y="5"/>
                      <a:pt x="22" y="6"/>
                    </a:cubicBezTo>
                    <a:cubicBezTo>
                      <a:pt x="19" y="8"/>
                      <a:pt x="17" y="7"/>
                      <a:pt x="14" y="7"/>
                    </a:cubicBezTo>
                    <a:cubicBezTo>
                      <a:pt x="12" y="7"/>
                      <a:pt x="9" y="7"/>
                      <a:pt x="7" y="7"/>
                    </a:cubicBezTo>
                    <a:cubicBezTo>
                      <a:pt x="7" y="8"/>
                      <a:pt x="7" y="8"/>
                      <a:pt x="7" y="9"/>
                    </a:cubicBezTo>
                    <a:cubicBezTo>
                      <a:pt x="10" y="9"/>
                      <a:pt x="14" y="9"/>
                      <a:pt x="18" y="9"/>
                    </a:cubicBezTo>
                    <a:cubicBezTo>
                      <a:pt x="15" y="15"/>
                      <a:pt x="9" y="14"/>
                      <a:pt x="5" y="13"/>
                    </a:cubicBezTo>
                    <a:close/>
                  </a:path>
                </a:pathLst>
              </a:custGeom>
              <a:solidFill>
                <a:srgbClr val="C14B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0" name="Freeform 793">
                <a:extLst>
                  <a:ext uri="{FF2B5EF4-FFF2-40B4-BE49-F238E27FC236}">
                    <a16:creationId xmlns:a16="http://schemas.microsoft.com/office/drawing/2014/main" id="{E3770FE2-BCEE-E145-756F-32207A92A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5" y="672"/>
                <a:ext cx="36" cy="16"/>
              </a:xfrm>
              <a:custGeom>
                <a:avLst/>
                <a:gdLst>
                  <a:gd name="T0" fmla="*/ 1 w 15"/>
                  <a:gd name="T1" fmla="*/ 7 h 7"/>
                  <a:gd name="T2" fmla="*/ 0 w 15"/>
                  <a:gd name="T3" fmla="*/ 1 h 7"/>
                  <a:gd name="T4" fmla="*/ 12 w 15"/>
                  <a:gd name="T5" fmla="*/ 0 h 7"/>
                  <a:gd name="T6" fmla="*/ 3 w 15"/>
                  <a:gd name="T7" fmla="*/ 3 h 7"/>
                  <a:gd name="T8" fmla="*/ 3 w 15"/>
                  <a:gd name="T9" fmla="*/ 4 h 7"/>
                  <a:gd name="T10" fmla="*/ 13 w 15"/>
                  <a:gd name="T11" fmla="*/ 4 h 7"/>
                  <a:gd name="T12" fmla="*/ 15 w 15"/>
                  <a:gd name="T13" fmla="*/ 6 h 7"/>
                  <a:gd name="T14" fmla="*/ 13 w 15"/>
                  <a:gd name="T15" fmla="*/ 7 h 7"/>
                  <a:gd name="T16" fmla="*/ 1 w 15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7">
                    <a:moveTo>
                      <a:pt x="1" y="7"/>
                    </a:moveTo>
                    <a:cubicBezTo>
                      <a:pt x="2" y="5"/>
                      <a:pt x="1" y="3"/>
                      <a:pt x="0" y="1"/>
                    </a:cubicBezTo>
                    <a:cubicBezTo>
                      <a:pt x="4" y="0"/>
                      <a:pt x="8" y="0"/>
                      <a:pt x="12" y="0"/>
                    </a:cubicBezTo>
                    <a:cubicBezTo>
                      <a:pt x="10" y="3"/>
                      <a:pt x="6" y="1"/>
                      <a:pt x="3" y="3"/>
                    </a:cubicBezTo>
                    <a:cubicBezTo>
                      <a:pt x="3" y="3"/>
                      <a:pt x="3" y="4"/>
                      <a:pt x="3" y="4"/>
                    </a:cubicBezTo>
                    <a:cubicBezTo>
                      <a:pt x="6" y="4"/>
                      <a:pt x="9" y="4"/>
                      <a:pt x="13" y="4"/>
                    </a:cubicBezTo>
                    <a:cubicBezTo>
                      <a:pt x="14" y="4"/>
                      <a:pt x="15" y="4"/>
                      <a:pt x="15" y="6"/>
                    </a:cubicBezTo>
                    <a:cubicBezTo>
                      <a:pt x="15" y="7"/>
                      <a:pt x="13" y="7"/>
                      <a:pt x="13" y="7"/>
                    </a:cubicBezTo>
                    <a:cubicBezTo>
                      <a:pt x="9" y="7"/>
                      <a:pt x="5" y="7"/>
                      <a:pt x="1" y="7"/>
                    </a:cubicBezTo>
                    <a:close/>
                  </a:path>
                </a:pathLst>
              </a:custGeom>
              <a:solidFill>
                <a:srgbClr val="B850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1" name="Freeform 794">
                <a:extLst>
                  <a:ext uri="{FF2B5EF4-FFF2-40B4-BE49-F238E27FC236}">
                    <a16:creationId xmlns:a16="http://schemas.microsoft.com/office/drawing/2014/main" id="{F76178C8-2452-A8A5-0B92-B0AFDBD78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3" y="944"/>
                <a:ext cx="118" cy="50"/>
              </a:xfrm>
              <a:custGeom>
                <a:avLst/>
                <a:gdLst>
                  <a:gd name="T0" fmla="*/ 15 w 50"/>
                  <a:gd name="T1" fmla="*/ 8 h 21"/>
                  <a:gd name="T2" fmla="*/ 14 w 50"/>
                  <a:gd name="T3" fmla="*/ 4 h 21"/>
                  <a:gd name="T4" fmla="*/ 10 w 50"/>
                  <a:gd name="T5" fmla="*/ 3 h 21"/>
                  <a:gd name="T6" fmla="*/ 13 w 50"/>
                  <a:gd name="T7" fmla="*/ 1 h 21"/>
                  <a:gd name="T8" fmla="*/ 43 w 50"/>
                  <a:gd name="T9" fmla="*/ 3 h 21"/>
                  <a:gd name="T10" fmla="*/ 47 w 50"/>
                  <a:gd name="T11" fmla="*/ 4 h 21"/>
                  <a:gd name="T12" fmla="*/ 48 w 50"/>
                  <a:gd name="T13" fmla="*/ 6 h 21"/>
                  <a:gd name="T14" fmla="*/ 38 w 50"/>
                  <a:gd name="T15" fmla="*/ 5 h 21"/>
                  <a:gd name="T16" fmla="*/ 41 w 50"/>
                  <a:gd name="T17" fmla="*/ 7 h 21"/>
                  <a:gd name="T18" fmla="*/ 43 w 50"/>
                  <a:gd name="T19" fmla="*/ 8 h 21"/>
                  <a:gd name="T20" fmla="*/ 47 w 50"/>
                  <a:gd name="T21" fmla="*/ 15 h 21"/>
                  <a:gd name="T22" fmla="*/ 45 w 50"/>
                  <a:gd name="T23" fmla="*/ 16 h 21"/>
                  <a:gd name="T24" fmla="*/ 25 w 50"/>
                  <a:gd name="T25" fmla="*/ 14 h 21"/>
                  <a:gd name="T26" fmla="*/ 22 w 50"/>
                  <a:gd name="T27" fmla="*/ 14 h 21"/>
                  <a:gd name="T28" fmla="*/ 44 w 50"/>
                  <a:gd name="T29" fmla="*/ 18 h 21"/>
                  <a:gd name="T30" fmla="*/ 40 w 50"/>
                  <a:gd name="T31" fmla="*/ 19 h 21"/>
                  <a:gd name="T32" fmla="*/ 3 w 50"/>
                  <a:gd name="T33" fmla="*/ 18 h 21"/>
                  <a:gd name="T34" fmla="*/ 1 w 50"/>
                  <a:gd name="T35" fmla="*/ 18 h 21"/>
                  <a:gd name="T36" fmla="*/ 6 w 50"/>
                  <a:gd name="T37" fmla="*/ 13 h 21"/>
                  <a:gd name="T38" fmla="*/ 14 w 50"/>
                  <a:gd name="T39" fmla="*/ 14 h 21"/>
                  <a:gd name="T40" fmla="*/ 7 w 50"/>
                  <a:gd name="T41" fmla="*/ 12 h 21"/>
                  <a:gd name="T42" fmla="*/ 7 w 50"/>
                  <a:gd name="T43" fmla="*/ 11 h 21"/>
                  <a:gd name="T44" fmla="*/ 14 w 50"/>
                  <a:gd name="T45" fmla="*/ 9 h 21"/>
                  <a:gd name="T46" fmla="*/ 28 w 50"/>
                  <a:gd name="T47" fmla="*/ 8 h 21"/>
                  <a:gd name="T48" fmla="*/ 22 w 50"/>
                  <a:gd name="T49" fmla="*/ 9 h 21"/>
                  <a:gd name="T50" fmla="*/ 15 w 50"/>
                  <a:gd name="T51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50" h="21">
                    <a:moveTo>
                      <a:pt x="15" y="8"/>
                    </a:moveTo>
                    <a:cubicBezTo>
                      <a:pt x="16" y="6"/>
                      <a:pt x="17" y="5"/>
                      <a:pt x="14" y="4"/>
                    </a:cubicBezTo>
                    <a:cubicBezTo>
                      <a:pt x="12" y="4"/>
                      <a:pt x="11" y="4"/>
                      <a:pt x="10" y="3"/>
                    </a:cubicBezTo>
                    <a:cubicBezTo>
                      <a:pt x="11" y="2"/>
                      <a:pt x="12" y="1"/>
                      <a:pt x="13" y="1"/>
                    </a:cubicBezTo>
                    <a:cubicBezTo>
                      <a:pt x="23" y="2"/>
                      <a:pt x="33" y="0"/>
                      <a:pt x="43" y="3"/>
                    </a:cubicBezTo>
                    <a:cubicBezTo>
                      <a:pt x="45" y="3"/>
                      <a:pt x="46" y="4"/>
                      <a:pt x="47" y="4"/>
                    </a:cubicBezTo>
                    <a:cubicBezTo>
                      <a:pt x="47" y="5"/>
                      <a:pt x="50" y="6"/>
                      <a:pt x="48" y="6"/>
                    </a:cubicBezTo>
                    <a:cubicBezTo>
                      <a:pt x="45" y="7"/>
                      <a:pt x="42" y="5"/>
                      <a:pt x="38" y="5"/>
                    </a:cubicBezTo>
                    <a:cubicBezTo>
                      <a:pt x="39" y="7"/>
                      <a:pt x="40" y="7"/>
                      <a:pt x="41" y="7"/>
                    </a:cubicBezTo>
                    <a:cubicBezTo>
                      <a:pt x="42" y="7"/>
                      <a:pt x="43" y="8"/>
                      <a:pt x="43" y="8"/>
                    </a:cubicBezTo>
                    <a:cubicBezTo>
                      <a:pt x="43" y="11"/>
                      <a:pt x="43" y="14"/>
                      <a:pt x="47" y="15"/>
                    </a:cubicBezTo>
                    <a:cubicBezTo>
                      <a:pt x="48" y="15"/>
                      <a:pt x="46" y="16"/>
                      <a:pt x="45" y="16"/>
                    </a:cubicBezTo>
                    <a:cubicBezTo>
                      <a:pt x="39" y="14"/>
                      <a:pt x="32" y="13"/>
                      <a:pt x="25" y="14"/>
                    </a:cubicBezTo>
                    <a:cubicBezTo>
                      <a:pt x="24" y="14"/>
                      <a:pt x="23" y="14"/>
                      <a:pt x="22" y="14"/>
                    </a:cubicBezTo>
                    <a:cubicBezTo>
                      <a:pt x="29" y="16"/>
                      <a:pt x="37" y="15"/>
                      <a:pt x="44" y="18"/>
                    </a:cubicBezTo>
                    <a:cubicBezTo>
                      <a:pt x="43" y="19"/>
                      <a:pt x="41" y="19"/>
                      <a:pt x="40" y="19"/>
                    </a:cubicBezTo>
                    <a:cubicBezTo>
                      <a:pt x="27" y="18"/>
                      <a:pt x="15" y="21"/>
                      <a:pt x="3" y="18"/>
                    </a:cubicBezTo>
                    <a:cubicBezTo>
                      <a:pt x="2" y="17"/>
                      <a:pt x="1" y="17"/>
                      <a:pt x="1" y="18"/>
                    </a:cubicBezTo>
                    <a:cubicBezTo>
                      <a:pt x="0" y="15"/>
                      <a:pt x="0" y="14"/>
                      <a:pt x="6" y="13"/>
                    </a:cubicBezTo>
                    <a:cubicBezTo>
                      <a:pt x="8" y="14"/>
                      <a:pt x="11" y="14"/>
                      <a:pt x="14" y="14"/>
                    </a:cubicBezTo>
                    <a:cubicBezTo>
                      <a:pt x="12" y="13"/>
                      <a:pt x="9" y="15"/>
                      <a:pt x="7" y="12"/>
                    </a:cubicBezTo>
                    <a:cubicBezTo>
                      <a:pt x="7" y="12"/>
                      <a:pt x="7" y="11"/>
                      <a:pt x="7" y="11"/>
                    </a:cubicBezTo>
                    <a:cubicBezTo>
                      <a:pt x="9" y="9"/>
                      <a:pt x="11" y="10"/>
                      <a:pt x="14" y="9"/>
                    </a:cubicBezTo>
                    <a:cubicBezTo>
                      <a:pt x="19" y="9"/>
                      <a:pt x="24" y="9"/>
                      <a:pt x="28" y="8"/>
                    </a:cubicBezTo>
                    <a:cubicBezTo>
                      <a:pt x="27" y="7"/>
                      <a:pt x="24" y="9"/>
                      <a:pt x="22" y="9"/>
                    </a:cubicBezTo>
                    <a:cubicBezTo>
                      <a:pt x="20" y="9"/>
                      <a:pt x="17" y="10"/>
                      <a:pt x="15" y="8"/>
                    </a:cubicBezTo>
                    <a:close/>
                  </a:path>
                </a:pathLst>
              </a:custGeom>
              <a:solidFill>
                <a:srgbClr val="116A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2" name="Freeform 795">
                <a:extLst>
                  <a:ext uri="{FF2B5EF4-FFF2-40B4-BE49-F238E27FC236}">
                    <a16:creationId xmlns:a16="http://schemas.microsoft.com/office/drawing/2014/main" id="{9592C6CF-B522-61BF-2AF1-1478F892DF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2" y="949"/>
                <a:ext cx="48" cy="10"/>
              </a:xfrm>
              <a:custGeom>
                <a:avLst/>
                <a:gdLst>
                  <a:gd name="T0" fmla="*/ 5 w 20"/>
                  <a:gd name="T1" fmla="*/ 2 h 4"/>
                  <a:gd name="T2" fmla="*/ 2 w 20"/>
                  <a:gd name="T3" fmla="*/ 2 h 4"/>
                  <a:gd name="T4" fmla="*/ 1 w 20"/>
                  <a:gd name="T5" fmla="*/ 0 h 4"/>
                  <a:gd name="T6" fmla="*/ 4 w 20"/>
                  <a:gd name="T7" fmla="*/ 1 h 4"/>
                  <a:gd name="T8" fmla="*/ 20 w 20"/>
                  <a:gd name="T9" fmla="*/ 1 h 4"/>
                  <a:gd name="T10" fmla="*/ 5 w 20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4">
                    <a:moveTo>
                      <a:pt x="5" y="2"/>
                    </a:move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0" y="1"/>
                      <a:pt x="1" y="0"/>
                    </a:cubicBezTo>
                    <a:cubicBezTo>
                      <a:pt x="2" y="0"/>
                      <a:pt x="3" y="0"/>
                      <a:pt x="4" y="1"/>
                    </a:cubicBezTo>
                    <a:cubicBezTo>
                      <a:pt x="9" y="3"/>
                      <a:pt x="15" y="1"/>
                      <a:pt x="20" y="1"/>
                    </a:cubicBezTo>
                    <a:cubicBezTo>
                      <a:pt x="15" y="4"/>
                      <a:pt x="10" y="2"/>
                      <a:pt x="5" y="2"/>
                    </a:cubicBezTo>
                    <a:close/>
                  </a:path>
                </a:pathLst>
              </a:custGeom>
              <a:solidFill>
                <a:srgbClr val="0D11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3" name="Freeform 796">
                <a:extLst>
                  <a:ext uri="{FF2B5EF4-FFF2-40B4-BE49-F238E27FC236}">
                    <a16:creationId xmlns:a16="http://schemas.microsoft.com/office/drawing/2014/main" id="{EF97FB8C-55AA-41DD-E42B-5870B4C82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" y="826"/>
                <a:ext cx="102" cy="83"/>
              </a:xfrm>
              <a:custGeom>
                <a:avLst/>
                <a:gdLst>
                  <a:gd name="T0" fmla="*/ 43 w 43"/>
                  <a:gd name="T1" fmla="*/ 7 h 35"/>
                  <a:gd name="T2" fmla="*/ 31 w 43"/>
                  <a:gd name="T3" fmla="*/ 15 h 35"/>
                  <a:gd name="T4" fmla="*/ 24 w 43"/>
                  <a:gd name="T5" fmla="*/ 22 h 35"/>
                  <a:gd name="T6" fmla="*/ 12 w 43"/>
                  <a:gd name="T7" fmla="*/ 33 h 35"/>
                  <a:gd name="T8" fmla="*/ 8 w 43"/>
                  <a:gd name="T9" fmla="*/ 35 h 35"/>
                  <a:gd name="T10" fmla="*/ 5 w 43"/>
                  <a:gd name="T11" fmla="*/ 31 h 35"/>
                  <a:gd name="T12" fmla="*/ 4 w 43"/>
                  <a:gd name="T13" fmla="*/ 27 h 35"/>
                  <a:gd name="T14" fmla="*/ 2 w 43"/>
                  <a:gd name="T15" fmla="*/ 24 h 35"/>
                  <a:gd name="T16" fmla="*/ 3 w 43"/>
                  <a:gd name="T17" fmla="*/ 21 h 35"/>
                  <a:gd name="T18" fmla="*/ 9 w 43"/>
                  <a:gd name="T19" fmla="*/ 17 h 35"/>
                  <a:gd name="T20" fmla="*/ 12 w 43"/>
                  <a:gd name="T21" fmla="*/ 19 h 35"/>
                  <a:gd name="T22" fmla="*/ 14 w 43"/>
                  <a:gd name="T23" fmla="*/ 20 h 35"/>
                  <a:gd name="T24" fmla="*/ 22 w 43"/>
                  <a:gd name="T25" fmla="*/ 14 h 35"/>
                  <a:gd name="T26" fmla="*/ 22 w 43"/>
                  <a:gd name="T27" fmla="*/ 12 h 35"/>
                  <a:gd name="T28" fmla="*/ 20 w 43"/>
                  <a:gd name="T29" fmla="*/ 10 h 35"/>
                  <a:gd name="T30" fmla="*/ 24 w 43"/>
                  <a:gd name="T31" fmla="*/ 8 h 35"/>
                  <a:gd name="T32" fmla="*/ 28 w 43"/>
                  <a:gd name="T33" fmla="*/ 9 h 35"/>
                  <a:gd name="T34" fmla="*/ 29 w 43"/>
                  <a:gd name="T35" fmla="*/ 7 h 35"/>
                  <a:gd name="T36" fmla="*/ 35 w 43"/>
                  <a:gd name="T37" fmla="*/ 8 h 35"/>
                  <a:gd name="T38" fmla="*/ 34 w 43"/>
                  <a:gd name="T39" fmla="*/ 5 h 35"/>
                  <a:gd name="T40" fmla="*/ 33 w 43"/>
                  <a:gd name="T41" fmla="*/ 1 h 35"/>
                  <a:gd name="T42" fmla="*/ 37 w 43"/>
                  <a:gd name="T43" fmla="*/ 2 h 35"/>
                  <a:gd name="T44" fmla="*/ 43 w 43"/>
                  <a:gd name="T45" fmla="*/ 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3" h="35">
                    <a:moveTo>
                      <a:pt x="43" y="7"/>
                    </a:moveTo>
                    <a:cubicBezTo>
                      <a:pt x="40" y="12"/>
                      <a:pt x="36" y="14"/>
                      <a:pt x="31" y="15"/>
                    </a:cubicBezTo>
                    <a:cubicBezTo>
                      <a:pt x="28" y="15"/>
                      <a:pt x="28" y="20"/>
                      <a:pt x="24" y="22"/>
                    </a:cubicBezTo>
                    <a:cubicBezTo>
                      <a:pt x="19" y="24"/>
                      <a:pt x="16" y="28"/>
                      <a:pt x="12" y="33"/>
                    </a:cubicBezTo>
                    <a:cubicBezTo>
                      <a:pt x="12" y="34"/>
                      <a:pt x="9" y="34"/>
                      <a:pt x="8" y="35"/>
                    </a:cubicBezTo>
                    <a:cubicBezTo>
                      <a:pt x="7" y="34"/>
                      <a:pt x="6" y="32"/>
                      <a:pt x="5" y="31"/>
                    </a:cubicBezTo>
                    <a:cubicBezTo>
                      <a:pt x="4" y="30"/>
                      <a:pt x="0" y="29"/>
                      <a:pt x="4" y="27"/>
                    </a:cubicBezTo>
                    <a:cubicBezTo>
                      <a:pt x="5" y="26"/>
                      <a:pt x="3" y="25"/>
                      <a:pt x="2" y="24"/>
                    </a:cubicBezTo>
                    <a:cubicBezTo>
                      <a:pt x="1" y="23"/>
                      <a:pt x="1" y="20"/>
                      <a:pt x="3" y="21"/>
                    </a:cubicBezTo>
                    <a:cubicBezTo>
                      <a:pt x="6" y="21"/>
                      <a:pt x="7" y="18"/>
                      <a:pt x="9" y="17"/>
                    </a:cubicBezTo>
                    <a:cubicBezTo>
                      <a:pt x="11" y="17"/>
                      <a:pt x="11" y="18"/>
                      <a:pt x="12" y="19"/>
                    </a:cubicBezTo>
                    <a:cubicBezTo>
                      <a:pt x="12" y="20"/>
                      <a:pt x="13" y="22"/>
                      <a:pt x="14" y="20"/>
                    </a:cubicBezTo>
                    <a:cubicBezTo>
                      <a:pt x="15" y="15"/>
                      <a:pt x="18" y="14"/>
                      <a:pt x="22" y="14"/>
                    </a:cubicBezTo>
                    <a:cubicBezTo>
                      <a:pt x="23" y="13"/>
                      <a:pt x="22" y="13"/>
                      <a:pt x="22" y="12"/>
                    </a:cubicBezTo>
                    <a:cubicBezTo>
                      <a:pt x="21" y="11"/>
                      <a:pt x="19" y="11"/>
                      <a:pt x="20" y="10"/>
                    </a:cubicBezTo>
                    <a:cubicBezTo>
                      <a:pt x="21" y="8"/>
                      <a:pt x="22" y="8"/>
                      <a:pt x="24" y="8"/>
                    </a:cubicBezTo>
                    <a:cubicBezTo>
                      <a:pt x="25" y="8"/>
                      <a:pt x="26" y="9"/>
                      <a:pt x="28" y="9"/>
                    </a:cubicBezTo>
                    <a:cubicBezTo>
                      <a:pt x="30" y="9"/>
                      <a:pt x="29" y="8"/>
                      <a:pt x="29" y="7"/>
                    </a:cubicBezTo>
                    <a:cubicBezTo>
                      <a:pt x="32" y="3"/>
                      <a:pt x="33" y="8"/>
                      <a:pt x="35" y="8"/>
                    </a:cubicBezTo>
                    <a:cubicBezTo>
                      <a:pt x="36" y="7"/>
                      <a:pt x="35" y="6"/>
                      <a:pt x="34" y="5"/>
                    </a:cubicBezTo>
                    <a:cubicBezTo>
                      <a:pt x="34" y="4"/>
                      <a:pt x="31" y="3"/>
                      <a:pt x="33" y="1"/>
                    </a:cubicBezTo>
                    <a:cubicBezTo>
                      <a:pt x="34" y="0"/>
                      <a:pt x="36" y="2"/>
                      <a:pt x="37" y="2"/>
                    </a:cubicBezTo>
                    <a:cubicBezTo>
                      <a:pt x="38" y="5"/>
                      <a:pt x="43" y="4"/>
                      <a:pt x="43" y="7"/>
                    </a:cubicBezTo>
                    <a:close/>
                  </a:path>
                </a:pathLst>
              </a:custGeom>
              <a:solidFill>
                <a:srgbClr val="D149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4" name="Freeform 797">
                <a:extLst>
                  <a:ext uri="{FF2B5EF4-FFF2-40B4-BE49-F238E27FC236}">
                    <a16:creationId xmlns:a16="http://schemas.microsoft.com/office/drawing/2014/main" id="{6A411C04-04B0-924F-208F-104FDAD8D5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1" y="1342"/>
                <a:ext cx="31" cy="34"/>
              </a:xfrm>
              <a:custGeom>
                <a:avLst/>
                <a:gdLst>
                  <a:gd name="T0" fmla="*/ 12 w 13"/>
                  <a:gd name="T1" fmla="*/ 3 h 14"/>
                  <a:gd name="T2" fmla="*/ 10 w 13"/>
                  <a:gd name="T3" fmla="*/ 11 h 14"/>
                  <a:gd name="T4" fmla="*/ 11 w 13"/>
                  <a:gd name="T5" fmla="*/ 12 h 14"/>
                  <a:gd name="T6" fmla="*/ 11 w 13"/>
                  <a:gd name="T7" fmla="*/ 11 h 14"/>
                  <a:gd name="T8" fmla="*/ 13 w 13"/>
                  <a:gd name="T9" fmla="*/ 11 h 14"/>
                  <a:gd name="T10" fmla="*/ 10 w 13"/>
                  <a:gd name="T11" fmla="*/ 14 h 14"/>
                  <a:gd name="T12" fmla="*/ 8 w 13"/>
                  <a:gd name="T13" fmla="*/ 11 h 14"/>
                  <a:gd name="T14" fmla="*/ 8 w 13"/>
                  <a:gd name="T15" fmla="*/ 8 h 14"/>
                  <a:gd name="T16" fmla="*/ 5 w 13"/>
                  <a:gd name="T17" fmla="*/ 14 h 14"/>
                  <a:gd name="T18" fmla="*/ 4 w 13"/>
                  <a:gd name="T19" fmla="*/ 11 h 14"/>
                  <a:gd name="T20" fmla="*/ 1 w 13"/>
                  <a:gd name="T21" fmla="*/ 14 h 14"/>
                  <a:gd name="T22" fmla="*/ 4 w 13"/>
                  <a:gd name="T23" fmla="*/ 0 h 14"/>
                  <a:gd name="T24" fmla="*/ 12 w 13"/>
                  <a:gd name="T2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14">
                    <a:moveTo>
                      <a:pt x="12" y="3"/>
                    </a:moveTo>
                    <a:cubicBezTo>
                      <a:pt x="11" y="6"/>
                      <a:pt x="10" y="8"/>
                      <a:pt x="10" y="11"/>
                    </a:cubicBezTo>
                    <a:cubicBezTo>
                      <a:pt x="10" y="11"/>
                      <a:pt x="11" y="12"/>
                      <a:pt x="11" y="12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2" y="10"/>
                      <a:pt x="13" y="9"/>
                      <a:pt x="13" y="11"/>
                    </a:cubicBezTo>
                    <a:cubicBezTo>
                      <a:pt x="12" y="12"/>
                      <a:pt x="12" y="14"/>
                      <a:pt x="10" y="14"/>
                    </a:cubicBezTo>
                    <a:cubicBezTo>
                      <a:pt x="7" y="14"/>
                      <a:pt x="8" y="12"/>
                      <a:pt x="8" y="11"/>
                    </a:cubicBezTo>
                    <a:cubicBezTo>
                      <a:pt x="8" y="10"/>
                      <a:pt x="8" y="9"/>
                      <a:pt x="8" y="8"/>
                    </a:cubicBezTo>
                    <a:cubicBezTo>
                      <a:pt x="6" y="10"/>
                      <a:pt x="6" y="12"/>
                      <a:pt x="5" y="14"/>
                    </a:cubicBezTo>
                    <a:cubicBezTo>
                      <a:pt x="4" y="13"/>
                      <a:pt x="5" y="11"/>
                      <a:pt x="4" y="11"/>
                    </a:cubicBezTo>
                    <a:cubicBezTo>
                      <a:pt x="2" y="11"/>
                      <a:pt x="3" y="14"/>
                      <a:pt x="1" y="14"/>
                    </a:cubicBezTo>
                    <a:cubicBezTo>
                      <a:pt x="0" y="9"/>
                      <a:pt x="3" y="5"/>
                      <a:pt x="4" y="0"/>
                    </a:cubicBezTo>
                    <a:cubicBezTo>
                      <a:pt x="7" y="0"/>
                      <a:pt x="8" y="5"/>
                      <a:pt x="12" y="3"/>
                    </a:cubicBezTo>
                    <a:close/>
                  </a:path>
                </a:pathLst>
              </a:custGeom>
              <a:solidFill>
                <a:srgbClr val="CD4B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5" name="Freeform 798">
                <a:extLst>
                  <a:ext uri="{FF2B5EF4-FFF2-40B4-BE49-F238E27FC236}">
                    <a16:creationId xmlns:a16="http://schemas.microsoft.com/office/drawing/2014/main" id="{DADF5838-9173-34DE-ED52-2E7768FA9F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" y="643"/>
                <a:ext cx="21" cy="15"/>
              </a:xfrm>
              <a:custGeom>
                <a:avLst/>
                <a:gdLst>
                  <a:gd name="T0" fmla="*/ 2 w 9"/>
                  <a:gd name="T1" fmla="*/ 4 h 6"/>
                  <a:gd name="T2" fmla="*/ 9 w 9"/>
                  <a:gd name="T3" fmla="*/ 0 h 6"/>
                  <a:gd name="T4" fmla="*/ 2 w 9"/>
                  <a:gd name="T5" fmla="*/ 6 h 6"/>
                  <a:gd name="T6" fmla="*/ 2 w 9"/>
                  <a:gd name="T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6">
                    <a:moveTo>
                      <a:pt x="2" y="4"/>
                    </a:moveTo>
                    <a:cubicBezTo>
                      <a:pt x="4" y="3"/>
                      <a:pt x="6" y="2"/>
                      <a:pt x="9" y="0"/>
                    </a:cubicBezTo>
                    <a:cubicBezTo>
                      <a:pt x="7" y="4"/>
                      <a:pt x="4" y="4"/>
                      <a:pt x="2" y="6"/>
                    </a:cubicBezTo>
                    <a:cubicBezTo>
                      <a:pt x="0" y="5"/>
                      <a:pt x="1" y="5"/>
                      <a:pt x="2" y="4"/>
                    </a:cubicBezTo>
                    <a:close/>
                  </a:path>
                </a:pathLst>
              </a:custGeom>
              <a:solidFill>
                <a:srgbClr val="4D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6" name="Freeform 799">
                <a:extLst>
                  <a:ext uri="{FF2B5EF4-FFF2-40B4-BE49-F238E27FC236}">
                    <a16:creationId xmlns:a16="http://schemas.microsoft.com/office/drawing/2014/main" id="{35A0BC38-9C00-FE18-029E-2FE2915ED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" y="1518"/>
                <a:ext cx="31" cy="26"/>
              </a:xfrm>
              <a:custGeom>
                <a:avLst/>
                <a:gdLst>
                  <a:gd name="T0" fmla="*/ 13 w 13"/>
                  <a:gd name="T1" fmla="*/ 9 h 11"/>
                  <a:gd name="T2" fmla="*/ 11 w 13"/>
                  <a:gd name="T3" fmla="*/ 11 h 11"/>
                  <a:gd name="T4" fmla="*/ 5 w 13"/>
                  <a:gd name="T5" fmla="*/ 7 h 11"/>
                  <a:gd name="T6" fmla="*/ 0 w 13"/>
                  <a:gd name="T7" fmla="*/ 0 h 11"/>
                  <a:gd name="T8" fmla="*/ 13 w 13"/>
                  <a:gd name="T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1">
                    <a:moveTo>
                      <a:pt x="13" y="9"/>
                    </a:moveTo>
                    <a:cubicBezTo>
                      <a:pt x="13" y="10"/>
                      <a:pt x="12" y="11"/>
                      <a:pt x="11" y="11"/>
                    </a:cubicBezTo>
                    <a:cubicBezTo>
                      <a:pt x="10" y="9"/>
                      <a:pt x="9" y="7"/>
                      <a:pt x="5" y="7"/>
                    </a:cubicBezTo>
                    <a:cubicBezTo>
                      <a:pt x="2" y="7"/>
                      <a:pt x="1" y="4"/>
                      <a:pt x="0" y="0"/>
                    </a:cubicBezTo>
                    <a:cubicBezTo>
                      <a:pt x="5" y="2"/>
                      <a:pt x="9" y="6"/>
                      <a:pt x="13" y="9"/>
                    </a:cubicBezTo>
                    <a:close/>
                  </a:path>
                </a:pathLst>
              </a:custGeom>
              <a:solidFill>
                <a:srgbClr val="275E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7" name="Freeform 800">
                <a:extLst>
                  <a:ext uri="{FF2B5EF4-FFF2-40B4-BE49-F238E27FC236}">
                    <a16:creationId xmlns:a16="http://schemas.microsoft.com/office/drawing/2014/main" id="{54C2EFFC-6EBA-DA41-7EDA-71DDD06E11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8" y="1563"/>
                <a:ext cx="29" cy="19"/>
              </a:xfrm>
              <a:custGeom>
                <a:avLst/>
                <a:gdLst>
                  <a:gd name="T0" fmla="*/ 5 w 12"/>
                  <a:gd name="T1" fmla="*/ 1 h 8"/>
                  <a:gd name="T2" fmla="*/ 12 w 12"/>
                  <a:gd name="T3" fmla="*/ 8 h 8"/>
                  <a:gd name="T4" fmla="*/ 0 w 12"/>
                  <a:gd name="T5" fmla="*/ 1 h 8"/>
                  <a:gd name="T6" fmla="*/ 5 w 12"/>
                  <a:gd name="T7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8">
                    <a:moveTo>
                      <a:pt x="5" y="1"/>
                    </a:moveTo>
                    <a:cubicBezTo>
                      <a:pt x="6" y="5"/>
                      <a:pt x="10" y="5"/>
                      <a:pt x="12" y="8"/>
                    </a:cubicBezTo>
                    <a:cubicBezTo>
                      <a:pt x="6" y="8"/>
                      <a:pt x="4" y="4"/>
                      <a:pt x="0" y="1"/>
                    </a:cubicBezTo>
                    <a:cubicBezTo>
                      <a:pt x="2" y="0"/>
                      <a:pt x="3" y="2"/>
                      <a:pt x="5" y="1"/>
                    </a:cubicBezTo>
                    <a:close/>
                  </a:path>
                </a:pathLst>
              </a:custGeom>
              <a:solidFill>
                <a:srgbClr val="355B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8" name="Freeform 801">
                <a:extLst>
                  <a:ext uri="{FF2B5EF4-FFF2-40B4-BE49-F238E27FC236}">
                    <a16:creationId xmlns:a16="http://schemas.microsoft.com/office/drawing/2014/main" id="{EDEDAFC4-E543-C9DA-88A7-F858D1DD5A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" y="1541"/>
                <a:ext cx="22" cy="19"/>
              </a:xfrm>
              <a:custGeom>
                <a:avLst/>
                <a:gdLst>
                  <a:gd name="T0" fmla="*/ 6 w 9"/>
                  <a:gd name="T1" fmla="*/ 3 h 8"/>
                  <a:gd name="T2" fmla="*/ 8 w 9"/>
                  <a:gd name="T3" fmla="*/ 8 h 8"/>
                  <a:gd name="T4" fmla="*/ 0 w 9"/>
                  <a:gd name="T5" fmla="*/ 2 h 8"/>
                  <a:gd name="T6" fmla="*/ 6 w 9"/>
                  <a:gd name="T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8">
                    <a:moveTo>
                      <a:pt x="6" y="3"/>
                    </a:moveTo>
                    <a:cubicBezTo>
                      <a:pt x="9" y="4"/>
                      <a:pt x="9" y="6"/>
                      <a:pt x="8" y="8"/>
                    </a:cubicBezTo>
                    <a:cubicBezTo>
                      <a:pt x="5" y="6"/>
                      <a:pt x="3" y="4"/>
                      <a:pt x="0" y="2"/>
                    </a:cubicBezTo>
                    <a:cubicBezTo>
                      <a:pt x="3" y="0"/>
                      <a:pt x="4" y="5"/>
                      <a:pt x="6" y="3"/>
                    </a:cubicBezTo>
                    <a:close/>
                  </a:path>
                </a:pathLst>
              </a:custGeom>
              <a:solidFill>
                <a:srgbClr val="275E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9" name="Freeform 802">
                <a:extLst>
                  <a:ext uri="{FF2B5EF4-FFF2-40B4-BE49-F238E27FC236}">
                    <a16:creationId xmlns:a16="http://schemas.microsoft.com/office/drawing/2014/main" id="{3A71F13E-FC5B-2033-635E-124E66CBF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0" y="1444"/>
                <a:ext cx="113" cy="76"/>
              </a:xfrm>
              <a:custGeom>
                <a:avLst/>
                <a:gdLst>
                  <a:gd name="T0" fmla="*/ 48 w 48"/>
                  <a:gd name="T1" fmla="*/ 3 h 32"/>
                  <a:gd name="T2" fmla="*/ 47 w 48"/>
                  <a:gd name="T3" fmla="*/ 7 h 32"/>
                  <a:gd name="T4" fmla="*/ 41 w 48"/>
                  <a:gd name="T5" fmla="*/ 13 h 32"/>
                  <a:gd name="T6" fmla="*/ 39 w 48"/>
                  <a:gd name="T7" fmla="*/ 8 h 32"/>
                  <a:gd name="T8" fmla="*/ 39 w 48"/>
                  <a:gd name="T9" fmla="*/ 15 h 32"/>
                  <a:gd name="T10" fmla="*/ 37 w 48"/>
                  <a:gd name="T11" fmla="*/ 19 h 32"/>
                  <a:gd name="T12" fmla="*/ 34 w 48"/>
                  <a:gd name="T13" fmla="*/ 16 h 32"/>
                  <a:gd name="T14" fmla="*/ 35 w 48"/>
                  <a:gd name="T15" fmla="*/ 22 h 32"/>
                  <a:gd name="T16" fmla="*/ 32 w 48"/>
                  <a:gd name="T17" fmla="*/ 26 h 32"/>
                  <a:gd name="T18" fmla="*/ 29 w 48"/>
                  <a:gd name="T19" fmla="*/ 16 h 32"/>
                  <a:gd name="T20" fmla="*/ 32 w 48"/>
                  <a:gd name="T21" fmla="*/ 32 h 32"/>
                  <a:gd name="T22" fmla="*/ 25 w 48"/>
                  <a:gd name="T23" fmla="*/ 21 h 32"/>
                  <a:gd name="T24" fmla="*/ 25 w 48"/>
                  <a:gd name="T25" fmla="*/ 25 h 32"/>
                  <a:gd name="T26" fmla="*/ 20 w 48"/>
                  <a:gd name="T27" fmla="*/ 21 h 32"/>
                  <a:gd name="T28" fmla="*/ 20 w 48"/>
                  <a:gd name="T29" fmla="*/ 17 h 32"/>
                  <a:gd name="T30" fmla="*/ 20 w 48"/>
                  <a:gd name="T31" fmla="*/ 19 h 32"/>
                  <a:gd name="T32" fmla="*/ 17 w 48"/>
                  <a:gd name="T33" fmla="*/ 17 h 32"/>
                  <a:gd name="T34" fmla="*/ 17 w 48"/>
                  <a:gd name="T35" fmla="*/ 20 h 32"/>
                  <a:gd name="T36" fmla="*/ 13 w 48"/>
                  <a:gd name="T37" fmla="*/ 26 h 32"/>
                  <a:gd name="T38" fmla="*/ 11 w 48"/>
                  <a:gd name="T39" fmla="*/ 20 h 32"/>
                  <a:gd name="T40" fmla="*/ 11 w 48"/>
                  <a:gd name="T41" fmla="*/ 27 h 32"/>
                  <a:gd name="T42" fmla="*/ 6 w 48"/>
                  <a:gd name="T43" fmla="*/ 31 h 32"/>
                  <a:gd name="T44" fmla="*/ 2 w 48"/>
                  <a:gd name="T45" fmla="*/ 27 h 32"/>
                  <a:gd name="T46" fmla="*/ 5 w 48"/>
                  <a:gd name="T47" fmla="*/ 15 h 32"/>
                  <a:gd name="T48" fmla="*/ 8 w 48"/>
                  <a:gd name="T49" fmla="*/ 13 h 32"/>
                  <a:gd name="T50" fmla="*/ 20 w 48"/>
                  <a:gd name="T51" fmla="*/ 9 h 32"/>
                  <a:gd name="T52" fmla="*/ 21 w 48"/>
                  <a:gd name="T53" fmla="*/ 8 h 32"/>
                  <a:gd name="T54" fmla="*/ 36 w 48"/>
                  <a:gd name="T55" fmla="*/ 3 h 32"/>
                  <a:gd name="T56" fmla="*/ 45 w 48"/>
                  <a:gd name="T57" fmla="*/ 0 h 32"/>
                  <a:gd name="T58" fmla="*/ 48 w 48"/>
                  <a:gd name="T5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48" h="32">
                    <a:moveTo>
                      <a:pt x="48" y="3"/>
                    </a:moveTo>
                    <a:cubicBezTo>
                      <a:pt x="45" y="3"/>
                      <a:pt x="48" y="6"/>
                      <a:pt x="47" y="7"/>
                    </a:cubicBezTo>
                    <a:cubicBezTo>
                      <a:pt x="45" y="9"/>
                      <a:pt x="44" y="12"/>
                      <a:pt x="41" y="13"/>
                    </a:cubicBezTo>
                    <a:cubicBezTo>
                      <a:pt x="40" y="12"/>
                      <a:pt x="40" y="10"/>
                      <a:pt x="39" y="8"/>
                    </a:cubicBezTo>
                    <a:cubicBezTo>
                      <a:pt x="39" y="11"/>
                      <a:pt x="39" y="13"/>
                      <a:pt x="39" y="15"/>
                    </a:cubicBezTo>
                    <a:cubicBezTo>
                      <a:pt x="40" y="17"/>
                      <a:pt x="39" y="19"/>
                      <a:pt x="37" y="19"/>
                    </a:cubicBezTo>
                    <a:cubicBezTo>
                      <a:pt x="35" y="19"/>
                      <a:pt x="35" y="17"/>
                      <a:pt x="34" y="16"/>
                    </a:cubicBezTo>
                    <a:cubicBezTo>
                      <a:pt x="35" y="18"/>
                      <a:pt x="36" y="20"/>
                      <a:pt x="35" y="22"/>
                    </a:cubicBezTo>
                    <a:cubicBezTo>
                      <a:pt x="35" y="24"/>
                      <a:pt x="34" y="26"/>
                      <a:pt x="32" y="26"/>
                    </a:cubicBezTo>
                    <a:cubicBezTo>
                      <a:pt x="30" y="23"/>
                      <a:pt x="30" y="19"/>
                      <a:pt x="29" y="16"/>
                    </a:cubicBezTo>
                    <a:cubicBezTo>
                      <a:pt x="27" y="22"/>
                      <a:pt x="30" y="26"/>
                      <a:pt x="32" y="32"/>
                    </a:cubicBezTo>
                    <a:cubicBezTo>
                      <a:pt x="27" y="30"/>
                      <a:pt x="28" y="24"/>
                      <a:pt x="25" y="21"/>
                    </a:cubicBezTo>
                    <a:cubicBezTo>
                      <a:pt x="24" y="23"/>
                      <a:pt x="25" y="24"/>
                      <a:pt x="25" y="25"/>
                    </a:cubicBezTo>
                    <a:cubicBezTo>
                      <a:pt x="21" y="27"/>
                      <a:pt x="19" y="26"/>
                      <a:pt x="20" y="21"/>
                    </a:cubicBezTo>
                    <a:cubicBezTo>
                      <a:pt x="22" y="19"/>
                      <a:pt x="20" y="18"/>
                      <a:pt x="20" y="17"/>
                    </a:cubicBezTo>
                    <a:cubicBezTo>
                      <a:pt x="20" y="18"/>
                      <a:pt x="20" y="18"/>
                      <a:pt x="20" y="19"/>
                    </a:cubicBezTo>
                    <a:cubicBezTo>
                      <a:pt x="19" y="19"/>
                      <a:pt x="19" y="17"/>
                      <a:pt x="17" y="17"/>
                    </a:cubicBezTo>
                    <a:cubicBezTo>
                      <a:pt x="16" y="18"/>
                      <a:pt x="16" y="19"/>
                      <a:pt x="17" y="20"/>
                    </a:cubicBezTo>
                    <a:cubicBezTo>
                      <a:pt x="18" y="24"/>
                      <a:pt x="16" y="26"/>
                      <a:pt x="13" y="26"/>
                    </a:cubicBezTo>
                    <a:cubicBezTo>
                      <a:pt x="12" y="25"/>
                      <a:pt x="13" y="22"/>
                      <a:pt x="11" y="20"/>
                    </a:cubicBezTo>
                    <a:cubicBezTo>
                      <a:pt x="9" y="23"/>
                      <a:pt x="11" y="25"/>
                      <a:pt x="11" y="27"/>
                    </a:cubicBezTo>
                    <a:cubicBezTo>
                      <a:pt x="8" y="28"/>
                      <a:pt x="8" y="31"/>
                      <a:pt x="6" y="31"/>
                    </a:cubicBezTo>
                    <a:cubicBezTo>
                      <a:pt x="3" y="31"/>
                      <a:pt x="3" y="29"/>
                      <a:pt x="2" y="27"/>
                    </a:cubicBezTo>
                    <a:cubicBezTo>
                      <a:pt x="0" y="22"/>
                      <a:pt x="1" y="17"/>
                      <a:pt x="5" y="15"/>
                    </a:cubicBezTo>
                    <a:cubicBezTo>
                      <a:pt x="7" y="16"/>
                      <a:pt x="7" y="15"/>
                      <a:pt x="8" y="13"/>
                    </a:cubicBezTo>
                    <a:cubicBezTo>
                      <a:pt x="12" y="13"/>
                      <a:pt x="15" y="10"/>
                      <a:pt x="20" y="9"/>
                    </a:cubicBezTo>
                    <a:cubicBezTo>
                      <a:pt x="20" y="8"/>
                      <a:pt x="21" y="8"/>
                      <a:pt x="21" y="8"/>
                    </a:cubicBezTo>
                    <a:cubicBezTo>
                      <a:pt x="28" y="11"/>
                      <a:pt x="31" y="5"/>
                      <a:pt x="36" y="3"/>
                    </a:cubicBezTo>
                    <a:cubicBezTo>
                      <a:pt x="40" y="4"/>
                      <a:pt x="41" y="0"/>
                      <a:pt x="45" y="0"/>
                    </a:cubicBezTo>
                    <a:cubicBezTo>
                      <a:pt x="48" y="1"/>
                      <a:pt x="48" y="1"/>
                      <a:pt x="48" y="3"/>
                    </a:cubicBezTo>
                    <a:close/>
                  </a:path>
                </a:pathLst>
              </a:custGeom>
              <a:solidFill>
                <a:srgbClr val="E87B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0" name="Freeform 803">
                <a:extLst>
                  <a:ext uri="{FF2B5EF4-FFF2-40B4-BE49-F238E27FC236}">
                    <a16:creationId xmlns:a16="http://schemas.microsoft.com/office/drawing/2014/main" id="{C775A8BE-FF5C-C2EF-F1E0-B28F9B87FE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0" y="1312"/>
                <a:ext cx="15" cy="23"/>
              </a:xfrm>
              <a:custGeom>
                <a:avLst/>
                <a:gdLst>
                  <a:gd name="T0" fmla="*/ 3 w 6"/>
                  <a:gd name="T1" fmla="*/ 2 h 10"/>
                  <a:gd name="T2" fmla="*/ 5 w 6"/>
                  <a:gd name="T3" fmla="*/ 0 h 10"/>
                  <a:gd name="T4" fmla="*/ 4 w 6"/>
                  <a:gd name="T5" fmla="*/ 5 h 10"/>
                  <a:gd name="T6" fmla="*/ 0 w 6"/>
                  <a:gd name="T7" fmla="*/ 10 h 10"/>
                  <a:gd name="T8" fmla="*/ 3 w 6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3" y="2"/>
                    </a:moveTo>
                    <a:cubicBezTo>
                      <a:pt x="4" y="2"/>
                      <a:pt x="4" y="0"/>
                      <a:pt x="5" y="0"/>
                    </a:cubicBezTo>
                    <a:cubicBezTo>
                      <a:pt x="6" y="2"/>
                      <a:pt x="4" y="3"/>
                      <a:pt x="4" y="5"/>
                    </a:cubicBezTo>
                    <a:cubicBezTo>
                      <a:pt x="2" y="6"/>
                      <a:pt x="3" y="9"/>
                      <a:pt x="0" y="10"/>
                    </a:cubicBezTo>
                    <a:cubicBezTo>
                      <a:pt x="0" y="7"/>
                      <a:pt x="2" y="5"/>
                      <a:pt x="3" y="2"/>
                    </a:cubicBezTo>
                    <a:close/>
                  </a:path>
                </a:pathLst>
              </a:custGeom>
              <a:solidFill>
                <a:srgbClr val="6A1F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1" name="Freeform 804">
                <a:extLst>
                  <a:ext uri="{FF2B5EF4-FFF2-40B4-BE49-F238E27FC236}">
                    <a16:creationId xmlns:a16="http://schemas.microsoft.com/office/drawing/2014/main" id="{ED9AF315-949C-3556-2156-3151745C0D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7" y="828"/>
                <a:ext cx="12" cy="12"/>
              </a:xfrm>
              <a:custGeom>
                <a:avLst/>
                <a:gdLst>
                  <a:gd name="T0" fmla="*/ 0 w 5"/>
                  <a:gd name="T1" fmla="*/ 0 h 5"/>
                  <a:gd name="T2" fmla="*/ 5 w 5"/>
                  <a:gd name="T3" fmla="*/ 5 h 5"/>
                  <a:gd name="T4" fmla="*/ 0 w 5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cubicBezTo>
                      <a:pt x="3" y="1"/>
                      <a:pt x="4" y="3"/>
                      <a:pt x="5" y="5"/>
                    </a:cubicBezTo>
                    <a:cubicBezTo>
                      <a:pt x="3" y="4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2" name="Freeform 805">
                <a:extLst>
                  <a:ext uri="{FF2B5EF4-FFF2-40B4-BE49-F238E27FC236}">
                    <a16:creationId xmlns:a16="http://schemas.microsoft.com/office/drawing/2014/main" id="{F9B299F4-3EDA-DB41-193A-FE5E2A52E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1" y="857"/>
                <a:ext cx="14" cy="14"/>
              </a:xfrm>
              <a:custGeom>
                <a:avLst/>
                <a:gdLst>
                  <a:gd name="T0" fmla="*/ 6 w 6"/>
                  <a:gd name="T1" fmla="*/ 6 h 6"/>
                  <a:gd name="T2" fmla="*/ 3 w 6"/>
                  <a:gd name="T3" fmla="*/ 4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cubicBezTo>
                      <a:pt x="5" y="5"/>
                      <a:pt x="4" y="5"/>
                      <a:pt x="3" y="4"/>
                    </a:cubicBezTo>
                    <a:cubicBezTo>
                      <a:pt x="2" y="3"/>
                      <a:pt x="1" y="2"/>
                      <a:pt x="0" y="0"/>
                    </a:cubicBezTo>
                    <a:cubicBezTo>
                      <a:pt x="3" y="1"/>
                      <a:pt x="5" y="3"/>
                      <a:pt x="6" y="6"/>
                    </a:cubicBezTo>
                    <a:close/>
                  </a:path>
                </a:pathLst>
              </a:custGeom>
              <a:solidFill>
                <a:srgbClr val="1E0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3" name="Freeform 806">
                <a:extLst>
                  <a:ext uri="{FF2B5EF4-FFF2-40B4-BE49-F238E27FC236}">
                    <a16:creationId xmlns:a16="http://schemas.microsoft.com/office/drawing/2014/main" id="{6E8DF1A6-BD2B-9C90-8880-14BEC0B965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5" y="653"/>
                <a:ext cx="38" cy="16"/>
              </a:xfrm>
              <a:custGeom>
                <a:avLst/>
                <a:gdLst>
                  <a:gd name="T0" fmla="*/ 0 w 16"/>
                  <a:gd name="T1" fmla="*/ 7 h 7"/>
                  <a:gd name="T2" fmla="*/ 0 w 16"/>
                  <a:gd name="T3" fmla="*/ 2 h 7"/>
                  <a:gd name="T4" fmla="*/ 13 w 16"/>
                  <a:gd name="T5" fmla="*/ 0 h 7"/>
                  <a:gd name="T6" fmla="*/ 8 w 16"/>
                  <a:gd name="T7" fmla="*/ 4 h 7"/>
                  <a:gd name="T8" fmla="*/ 16 w 16"/>
                  <a:gd name="T9" fmla="*/ 5 h 7"/>
                  <a:gd name="T10" fmla="*/ 16 w 16"/>
                  <a:gd name="T11" fmla="*/ 6 h 7"/>
                  <a:gd name="T12" fmla="*/ 0 w 16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7">
                    <a:moveTo>
                      <a:pt x="0" y="7"/>
                    </a:moveTo>
                    <a:cubicBezTo>
                      <a:pt x="0" y="5"/>
                      <a:pt x="0" y="4"/>
                      <a:pt x="0" y="2"/>
                    </a:cubicBezTo>
                    <a:cubicBezTo>
                      <a:pt x="4" y="0"/>
                      <a:pt x="8" y="0"/>
                      <a:pt x="13" y="0"/>
                    </a:cubicBezTo>
                    <a:cubicBezTo>
                      <a:pt x="13" y="4"/>
                      <a:pt x="9" y="2"/>
                      <a:pt x="8" y="4"/>
                    </a:cubicBezTo>
                    <a:cubicBezTo>
                      <a:pt x="11" y="4"/>
                      <a:pt x="13" y="5"/>
                      <a:pt x="16" y="5"/>
                    </a:cubicBezTo>
                    <a:cubicBezTo>
                      <a:pt x="16" y="5"/>
                      <a:pt x="16" y="6"/>
                      <a:pt x="16" y="6"/>
                    </a:cubicBezTo>
                    <a:cubicBezTo>
                      <a:pt x="11" y="6"/>
                      <a:pt x="5" y="7"/>
                      <a:pt x="0" y="7"/>
                    </a:cubicBezTo>
                    <a:close/>
                  </a:path>
                </a:pathLst>
              </a:custGeom>
              <a:solidFill>
                <a:srgbClr val="C550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4" name="Freeform 807">
                <a:extLst>
                  <a:ext uri="{FF2B5EF4-FFF2-40B4-BE49-F238E27FC236}">
                    <a16:creationId xmlns:a16="http://schemas.microsoft.com/office/drawing/2014/main" id="{2696800B-DE84-3F8C-60E6-36A8BEE5A2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1" y="634"/>
                <a:ext cx="42" cy="16"/>
              </a:xfrm>
              <a:custGeom>
                <a:avLst/>
                <a:gdLst>
                  <a:gd name="T0" fmla="*/ 1 w 18"/>
                  <a:gd name="T1" fmla="*/ 7 h 7"/>
                  <a:gd name="T2" fmla="*/ 0 w 18"/>
                  <a:gd name="T3" fmla="*/ 2 h 7"/>
                  <a:gd name="T4" fmla="*/ 15 w 18"/>
                  <a:gd name="T5" fmla="*/ 0 h 7"/>
                  <a:gd name="T6" fmla="*/ 13 w 18"/>
                  <a:gd name="T7" fmla="*/ 3 h 7"/>
                  <a:gd name="T8" fmla="*/ 10 w 18"/>
                  <a:gd name="T9" fmla="*/ 4 h 7"/>
                  <a:gd name="T10" fmla="*/ 14 w 18"/>
                  <a:gd name="T11" fmla="*/ 6 h 7"/>
                  <a:gd name="T12" fmla="*/ 1 w 18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7">
                    <a:moveTo>
                      <a:pt x="1" y="7"/>
                    </a:moveTo>
                    <a:cubicBezTo>
                      <a:pt x="2" y="6"/>
                      <a:pt x="2" y="4"/>
                      <a:pt x="0" y="2"/>
                    </a:cubicBezTo>
                    <a:cubicBezTo>
                      <a:pt x="5" y="2"/>
                      <a:pt x="9" y="0"/>
                      <a:pt x="15" y="0"/>
                    </a:cubicBezTo>
                    <a:cubicBezTo>
                      <a:pt x="18" y="4"/>
                      <a:pt x="12" y="1"/>
                      <a:pt x="13" y="3"/>
                    </a:cubicBezTo>
                    <a:cubicBezTo>
                      <a:pt x="12" y="3"/>
                      <a:pt x="10" y="3"/>
                      <a:pt x="10" y="4"/>
                    </a:cubicBezTo>
                    <a:cubicBezTo>
                      <a:pt x="10" y="6"/>
                      <a:pt x="12" y="4"/>
                      <a:pt x="14" y="6"/>
                    </a:cubicBezTo>
                    <a:cubicBezTo>
                      <a:pt x="9" y="6"/>
                      <a:pt x="5" y="7"/>
                      <a:pt x="1" y="7"/>
                    </a:cubicBezTo>
                    <a:close/>
                  </a:path>
                </a:pathLst>
              </a:custGeom>
              <a:solidFill>
                <a:srgbClr val="BF4B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" name="Group 1210">
              <a:extLst>
                <a:ext uri="{FF2B5EF4-FFF2-40B4-BE49-F238E27FC236}">
                  <a16:creationId xmlns:a16="http://schemas.microsoft.com/office/drawing/2014/main" id="{D2F6C9E6-7949-82EF-1B1D-27170D6BDB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3913" y="1176338"/>
              <a:ext cx="2105025" cy="3714750"/>
              <a:chOff x="2119" y="741"/>
              <a:chExt cx="1326" cy="2340"/>
            </a:xfrm>
          </p:grpSpPr>
          <p:sp>
            <p:nvSpPr>
              <p:cNvPr id="875" name="Freeform 1010">
                <a:extLst>
                  <a:ext uri="{FF2B5EF4-FFF2-40B4-BE49-F238E27FC236}">
                    <a16:creationId xmlns:a16="http://schemas.microsoft.com/office/drawing/2014/main" id="{29E4914A-25A8-F90E-91F2-354C3B59D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" y="1849"/>
                <a:ext cx="21" cy="10"/>
              </a:xfrm>
              <a:custGeom>
                <a:avLst/>
                <a:gdLst>
                  <a:gd name="T0" fmla="*/ 9 w 9"/>
                  <a:gd name="T1" fmla="*/ 2 h 4"/>
                  <a:gd name="T2" fmla="*/ 5 w 9"/>
                  <a:gd name="T3" fmla="*/ 3 h 4"/>
                  <a:gd name="T4" fmla="*/ 2 w 9"/>
                  <a:gd name="T5" fmla="*/ 4 h 4"/>
                  <a:gd name="T6" fmla="*/ 0 w 9"/>
                  <a:gd name="T7" fmla="*/ 3 h 4"/>
                  <a:gd name="T8" fmla="*/ 2 w 9"/>
                  <a:gd name="T9" fmla="*/ 1 h 4"/>
                  <a:gd name="T10" fmla="*/ 9 w 9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">
                    <a:moveTo>
                      <a:pt x="9" y="2"/>
                    </a:moveTo>
                    <a:cubicBezTo>
                      <a:pt x="7" y="2"/>
                      <a:pt x="6" y="2"/>
                      <a:pt x="5" y="3"/>
                    </a:cubicBezTo>
                    <a:cubicBezTo>
                      <a:pt x="4" y="4"/>
                      <a:pt x="3" y="4"/>
                      <a:pt x="2" y="4"/>
                    </a:cubicBezTo>
                    <a:cubicBezTo>
                      <a:pt x="1" y="4"/>
                      <a:pt x="0" y="4"/>
                      <a:pt x="0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5" y="0"/>
                      <a:pt x="7" y="1"/>
                      <a:pt x="9" y="2"/>
                    </a:cubicBezTo>
                    <a:close/>
                  </a:path>
                </a:pathLst>
              </a:custGeom>
              <a:solidFill>
                <a:srgbClr val="5028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6" name="Freeform 1011">
                <a:extLst>
                  <a:ext uri="{FF2B5EF4-FFF2-40B4-BE49-F238E27FC236}">
                    <a16:creationId xmlns:a16="http://schemas.microsoft.com/office/drawing/2014/main" id="{49462C09-1ED5-7844-9560-7B9DDF47D6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3" y="1257"/>
                <a:ext cx="12" cy="21"/>
              </a:xfrm>
              <a:custGeom>
                <a:avLst/>
                <a:gdLst>
                  <a:gd name="T0" fmla="*/ 3 w 5"/>
                  <a:gd name="T1" fmla="*/ 7 h 9"/>
                  <a:gd name="T2" fmla="*/ 3 w 5"/>
                  <a:gd name="T3" fmla="*/ 0 h 9"/>
                  <a:gd name="T4" fmla="*/ 5 w 5"/>
                  <a:gd name="T5" fmla="*/ 7 h 9"/>
                  <a:gd name="T6" fmla="*/ 3 w 5"/>
                  <a:gd name="T7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9">
                    <a:moveTo>
                      <a:pt x="3" y="7"/>
                    </a:moveTo>
                    <a:cubicBezTo>
                      <a:pt x="3" y="5"/>
                      <a:pt x="0" y="3"/>
                      <a:pt x="3" y="0"/>
                    </a:cubicBezTo>
                    <a:cubicBezTo>
                      <a:pt x="4" y="2"/>
                      <a:pt x="4" y="5"/>
                      <a:pt x="5" y="7"/>
                    </a:cubicBezTo>
                    <a:cubicBezTo>
                      <a:pt x="5" y="7"/>
                      <a:pt x="4" y="9"/>
                      <a:pt x="3" y="7"/>
                    </a:cubicBezTo>
                    <a:close/>
                  </a:path>
                </a:pathLst>
              </a:custGeom>
              <a:solidFill>
                <a:srgbClr val="171A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7" name="Freeform 1012">
                <a:extLst>
                  <a:ext uri="{FF2B5EF4-FFF2-40B4-BE49-F238E27FC236}">
                    <a16:creationId xmlns:a16="http://schemas.microsoft.com/office/drawing/2014/main" id="{677DB126-190B-969E-0051-6F6E4C6348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7" y="928"/>
                <a:ext cx="104" cy="23"/>
              </a:xfrm>
              <a:custGeom>
                <a:avLst/>
                <a:gdLst>
                  <a:gd name="T0" fmla="*/ 40 w 44"/>
                  <a:gd name="T1" fmla="*/ 10 h 10"/>
                  <a:gd name="T2" fmla="*/ 37 w 44"/>
                  <a:gd name="T3" fmla="*/ 10 h 10"/>
                  <a:gd name="T4" fmla="*/ 5 w 44"/>
                  <a:gd name="T5" fmla="*/ 9 h 10"/>
                  <a:gd name="T6" fmla="*/ 0 w 44"/>
                  <a:gd name="T7" fmla="*/ 7 h 10"/>
                  <a:gd name="T8" fmla="*/ 8 w 44"/>
                  <a:gd name="T9" fmla="*/ 6 h 10"/>
                  <a:gd name="T10" fmla="*/ 10 w 44"/>
                  <a:gd name="T11" fmla="*/ 0 h 10"/>
                  <a:gd name="T12" fmla="*/ 34 w 44"/>
                  <a:gd name="T13" fmla="*/ 4 h 10"/>
                  <a:gd name="T14" fmla="*/ 37 w 44"/>
                  <a:gd name="T15" fmla="*/ 7 h 10"/>
                  <a:gd name="T16" fmla="*/ 44 w 44"/>
                  <a:gd name="T17" fmla="*/ 9 h 10"/>
                  <a:gd name="T18" fmla="*/ 40 w 44"/>
                  <a:gd name="T1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10">
                    <a:moveTo>
                      <a:pt x="40" y="10"/>
                    </a:moveTo>
                    <a:cubicBezTo>
                      <a:pt x="39" y="10"/>
                      <a:pt x="38" y="10"/>
                      <a:pt x="37" y="10"/>
                    </a:cubicBezTo>
                    <a:cubicBezTo>
                      <a:pt x="26" y="8"/>
                      <a:pt x="15" y="9"/>
                      <a:pt x="5" y="9"/>
                    </a:cubicBezTo>
                    <a:cubicBezTo>
                      <a:pt x="3" y="9"/>
                      <a:pt x="1" y="9"/>
                      <a:pt x="0" y="7"/>
                    </a:cubicBezTo>
                    <a:cubicBezTo>
                      <a:pt x="3" y="7"/>
                      <a:pt x="5" y="6"/>
                      <a:pt x="8" y="6"/>
                    </a:cubicBezTo>
                    <a:cubicBezTo>
                      <a:pt x="12" y="6"/>
                      <a:pt x="12" y="4"/>
                      <a:pt x="10" y="0"/>
                    </a:cubicBezTo>
                    <a:cubicBezTo>
                      <a:pt x="18" y="1"/>
                      <a:pt x="26" y="4"/>
                      <a:pt x="34" y="4"/>
                    </a:cubicBezTo>
                    <a:cubicBezTo>
                      <a:pt x="34" y="6"/>
                      <a:pt x="35" y="7"/>
                      <a:pt x="37" y="7"/>
                    </a:cubicBezTo>
                    <a:cubicBezTo>
                      <a:pt x="39" y="8"/>
                      <a:pt x="42" y="7"/>
                      <a:pt x="44" y="9"/>
                    </a:cubicBezTo>
                    <a:cubicBezTo>
                      <a:pt x="42" y="10"/>
                      <a:pt x="41" y="9"/>
                      <a:pt x="40" y="10"/>
                    </a:cubicBezTo>
                    <a:close/>
                  </a:path>
                </a:pathLst>
              </a:custGeom>
              <a:solidFill>
                <a:srgbClr val="126A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8" name="Freeform 1013">
                <a:extLst>
                  <a:ext uri="{FF2B5EF4-FFF2-40B4-BE49-F238E27FC236}">
                    <a16:creationId xmlns:a16="http://schemas.microsoft.com/office/drawing/2014/main" id="{124C6A36-62E1-794C-7F35-4758133B3A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0" y="942"/>
                <a:ext cx="97" cy="12"/>
              </a:xfrm>
              <a:custGeom>
                <a:avLst/>
                <a:gdLst>
                  <a:gd name="T0" fmla="*/ 3 w 41"/>
                  <a:gd name="T1" fmla="*/ 1 h 5"/>
                  <a:gd name="T2" fmla="*/ 22 w 41"/>
                  <a:gd name="T3" fmla="*/ 2 h 5"/>
                  <a:gd name="T4" fmla="*/ 40 w 41"/>
                  <a:gd name="T5" fmla="*/ 4 h 5"/>
                  <a:gd name="T6" fmla="*/ 41 w 41"/>
                  <a:gd name="T7" fmla="*/ 5 h 5"/>
                  <a:gd name="T8" fmla="*/ 7 w 41"/>
                  <a:gd name="T9" fmla="*/ 4 h 5"/>
                  <a:gd name="T10" fmla="*/ 0 w 41"/>
                  <a:gd name="T11" fmla="*/ 1 h 5"/>
                  <a:gd name="T12" fmla="*/ 3 w 41"/>
                  <a:gd name="T1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5">
                    <a:moveTo>
                      <a:pt x="3" y="1"/>
                    </a:moveTo>
                    <a:cubicBezTo>
                      <a:pt x="10" y="2"/>
                      <a:pt x="16" y="1"/>
                      <a:pt x="22" y="2"/>
                    </a:cubicBezTo>
                    <a:cubicBezTo>
                      <a:pt x="28" y="2"/>
                      <a:pt x="34" y="1"/>
                      <a:pt x="40" y="4"/>
                    </a:cubicBezTo>
                    <a:cubicBezTo>
                      <a:pt x="40" y="4"/>
                      <a:pt x="40" y="5"/>
                      <a:pt x="41" y="5"/>
                    </a:cubicBezTo>
                    <a:cubicBezTo>
                      <a:pt x="30" y="3"/>
                      <a:pt x="18" y="4"/>
                      <a:pt x="7" y="4"/>
                    </a:cubicBezTo>
                    <a:cubicBezTo>
                      <a:pt x="5" y="3"/>
                      <a:pt x="2" y="3"/>
                      <a:pt x="0" y="1"/>
                    </a:cubicBezTo>
                    <a:cubicBezTo>
                      <a:pt x="1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232E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9" name="Freeform 1014">
                <a:extLst>
                  <a:ext uri="{FF2B5EF4-FFF2-40B4-BE49-F238E27FC236}">
                    <a16:creationId xmlns:a16="http://schemas.microsoft.com/office/drawing/2014/main" id="{FC2E028B-28A6-2432-6600-4A7CC3D37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3" y="959"/>
                <a:ext cx="88" cy="11"/>
              </a:xfrm>
              <a:custGeom>
                <a:avLst/>
                <a:gdLst>
                  <a:gd name="T0" fmla="*/ 19 w 37"/>
                  <a:gd name="T1" fmla="*/ 2 h 5"/>
                  <a:gd name="T2" fmla="*/ 37 w 37"/>
                  <a:gd name="T3" fmla="*/ 3 h 5"/>
                  <a:gd name="T4" fmla="*/ 11 w 37"/>
                  <a:gd name="T5" fmla="*/ 5 h 5"/>
                  <a:gd name="T6" fmla="*/ 0 w 37"/>
                  <a:gd name="T7" fmla="*/ 1 h 5"/>
                  <a:gd name="T8" fmla="*/ 19 w 37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5">
                    <a:moveTo>
                      <a:pt x="19" y="2"/>
                    </a:moveTo>
                    <a:cubicBezTo>
                      <a:pt x="25" y="3"/>
                      <a:pt x="31" y="0"/>
                      <a:pt x="37" y="3"/>
                    </a:cubicBezTo>
                    <a:cubicBezTo>
                      <a:pt x="28" y="3"/>
                      <a:pt x="19" y="5"/>
                      <a:pt x="11" y="5"/>
                    </a:cubicBezTo>
                    <a:cubicBezTo>
                      <a:pt x="7" y="3"/>
                      <a:pt x="3" y="4"/>
                      <a:pt x="0" y="1"/>
                    </a:cubicBezTo>
                    <a:cubicBezTo>
                      <a:pt x="6" y="2"/>
                      <a:pt x="13" y="3"/>
                      <a:pt x="19" y="2"/>
                    </a:cubicBezTo>
                    <a:close/>
                  </a:path>
                </a:pathLst>
              </a:custGeom>
              <a:solidFill>
                <a:srgbClr val="1D37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0" name="Freeform 1015">
                <a:extLst>
                  <a:ext uri="{FF2B5EF4-FFF2-40B4-BE49-F238E27FC236}">
                    <a16:creationId xmlns:a16="http://schemas.microsoft.com/office/drawing/2014/main" id="{21A2C563-F495-9770-2F8A-A98486343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0" y="902"/>
                <a:ext cx="72" cy="16"/>
              </a:xfrm>
              <a:custGeom>
                <a:avLst/>
                <a:gdLst>
                  <a:gd name="T0" fmla="*/ 19 w 30"/>
                  <a:gd name="T1" fmla="*/ 5 h 7"/>
                  <a:gd name="T2" fmla="*/ 30 w 30"/>
                  <a:gd name="T3" fmla="*/ 7 h 7"/>
                  <a:gd name="T4" fmla="*/ 20 w 30"/>
                  <a:gd name="T5" fmla="*/ 7 h 7"/>
                  <a:gd name="T6" fmla="*/ 5 w 30"/>
                  <a:gd name="T7" fmla="*/ 6 h 7"/>
                  <a:gd name="T8" fmla="*/ 0 w 30"/>
                  <a:gd name="T9" fmla="*/ 0 h 7"/>
                  <a:gd name="T10" fmla="*/ 19 w 30"/>
                  <a:gd name="T11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7">
                    <a:moveTo>
                      <a:pt x="19" y="5"/>
                    </a:moveTo>
                    <a:cubicBezTo>
                      <a:pt x="22" y="5"/>
                      <a:pt x="26" y="4"/>
                      <a:pt x="30" y="7"/>
                    </a:cubicBezTo>
                    <a:cubicBezTo>
                      <a:pt x="27" y="7"/>
                      <a:pt x="24" y="7"/>
                      <a:pt x="20" y="7"/>
                    </a:cubicBezTo>
                    <a:cubicBezTo>
                      <a:pt x="15" y="7"/>
                      <a:pt x="10" y="7"/>
                      <a:pt x="5" y="6"/>
                    </a:cubicBezTo>
                    <a:cubicBezTo>
                      <a:pt x="3" y="5"/>
                      <a:pt x="1" y="4"/>
                      <a:pt x="0" y="0"/>
                    </a:cubicBezTo>
                    <a:cubicBezTo>
                      <a:pt x="6" y="6"/>
                      <a:pt x="12" y="5"/>
                      <a:pt x="19" y="5"/>
                    </a:cubicBezTo>
                    <a:close/>
                  </a:path>
                </a:pathLst>
              </a:custGeom>
              <a:solidFill>
                <a:srgbClr val="1E32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1" name="Freeform 1016">
                <a:extLst>
                  <a:ext uri="{FF2B5EF4-FFF2-40B4-BE49-F238E27FC236}">
                    <a16:creationId xmlns:a16="http://schemas.microsoft.com/office/drawing/2014/main" id="{481F80CC-8232-A405-031B-8D7363D2B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7" y="876"/>
                <a:ext cx="62" cy="9"/>
              </a:xfrm>
              <a:custGeom>
                <a:avLst/>
                <a:gdLst>
                  <a:gd name="T0" fmla="*/ 17 w 26"/>
                  <a:gd name="T1" fmla="*/ 2 h 4"/>
                  <a:gd name="T2" fmla="*/ 26 w 26"/>
                  <a:gd name="T3" fmla="*/ 0 h 4"/>
                  <a:gd name="T4" fmla="*/ 15 w 26"/>
                  <a:gd name="T5" fmla="*/ 4 h 4"/>
                  <a:gd name="T6" fmla="*/ 0 w 26"/>
                  <a:gd name="T7" fmla="*/ 1 h 4"/>
                  <a:gd name="T8" fmla="*/ 17 w 26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4">
                    <a:moveTo>
                      <a:pt x="17" y="2"/>
                    </a:moveTo>
                    <a:cubicBezTo>
                      <a:pt x="20" y="1"/>
                      <a:pt x="23" y="1"/>
                      <a:pt x="26" y="0"/>
                    </a:cubicBezTo>
                    <a:cubicBezTo>
                      <a:pt x="23" y="3"/>
                      <a:pt x="19" y="3"/>
                      <a:pt x="15" y="4"/>
                    </a:cubicBezTo>
                    <a:cubicBezTo>
                      <a:pt x="10" y="3"/>
                      <a:pt x="5" y="4"/>
                      <a:pt x="0" y="1"/>
                    </a:cubicBezTo>
                    <a:cubicBezTo>
                      <a:pt x="6" y="2"/>
                      <a:pt x="11" y="2"/>
                      <a:pt x="17" y="2"/>
                    </a:cubicBezTo>
                    <a:close/>
                  </a:path>
                </a:pathLst>
              </a:custGeom>
              <a:solidFill>
                <a:srgbClr val="1C2B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2" name="Freeform 1017">
                <a:extLst>
                  <a:ext uri="{FF2B5EF4-FFF2-40B4-BE49-F238E27FC236}">
                    <a16:creationId xmlns:a16="http://schemas.microsoft.com/office/drawing/2014/main" id="{878BA078-5CCB-D5B1-79F0-F2D0B5B183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2" y="831"/>
                <a:ext cx="62" cy="11"/>
              </a:xfrm>
              <a:custGeom>
                <a:avLst/>
                <a:gdLst>
                  <a:gd name="T0" fmla="*/ 0 w 26"/>
                  <a:gd name="T1" fmla="*/ 1 h 5"/>
                  <a:gd name="T2" fmla="*/ 22 w 26"/>
                  <a:gd name="T3" fmla="*/ 1 h 5"/>
                  <a:gd name="T4" fmla="*/ 26 w 26"/>
                  <a:gd name="T5" fmla="*/ 1 h 5"/>
                  <a:gd name="T6" fmla="*/ 6 w 26"/>
                  <a:gd name="T7" fmla="*/ 4 h 5"/>
                  <a:gd name="T8" fmla="*/ 0 w 26"/>
                  <a:gd name="T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5">
                    <a:moveTo>
                      <a:pt x="0" y="1"/>
                    </a:moveTo>
                    <a:cubicBezTo>
                      <a:pt x="7" y="4"/>
                      <a:pt x="14" y="2"/>
                      <a:pt x="22" y="1"/>
                    </a:cubicBezTo>
                    <a:cubicBezTo>
                      <a:pt x="23" y="1"/>
                      <a:pt x="24" y="0"/>
                      <a:pt x="26" y="1"/>
                    </a:cubicBezTo>
                    <a:cubicBezTo>
                      <a:pt x="19" y="3"/>
                      <a:pt x="13" y="4"/>
                      <a:pt x="6" y="4"/>
                    </a:cubicBezTo>
                    <a:cubicBezTo>
                      <a:pt x="4" y="4"/>
                      <a:pt x="1" y="5"/>
                      <a:pt x="0" y="1"/>
                    </a:cubicBezTo>
                    <a:close/>
                  </a:path>
                </a:pathLst>
              </a:custGeom>
              <a:solidFill>
                <a:srgbClr val="1927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3" name="Freeform 1018">
                <a:extLst>
                  <a:ext uri="{FF2B5EF4-FFF2-40B4-BE49-F238E27FC236}">
                    <a16:creationId xmlns:a16="http://schemas.microsoft.com/office/drawing/2014/main" id="{0F54770C-C9CE-5565-B0CA-23989FB0D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1025"/>
                <a:ext cx="57" cy="12"/>
              </a:xfrm>
              <a:custGeom>
                <a:avLst/>
                <a:gdLst>
                  <a:gd name="T0" fmla="*/ 16 w 24"/>
                  <a:gd name="T1" fmla="*/ 1 h 5"/>
                  <a:gd name="T2" fmla="*/ 24 w 24"/>
                  <a:gd name="T3" fmla="*/ 3 h 5"/>
                  <a:gd name="T4" fmla="*/ 16 w 24"/>
                  <a:gd name="T5" fmla="*/ 3 h 5"/>
                  <a:gd name="T6" fmla="*/ 0 w 24"/>
                  <a:gd name="T7" fmla="*/ 1 h 5"/>
                  <a:gd name="T8" fmla="*/ 0 w 24"/>
                  <a:gd name="T9" fmla="*/ 0 h 5"/>
                  <a:gd name="T10" fmla="*/ 16 w 24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5">
                    <a:moveTo>
                      <a:pt x="16" y="1"/>
                    </a:moveTo>
                    <a:cubicBezTo>
                      <a:pt x="18" y="2"/>
                      <a:pt x="21" y="2"/>
                      <a:pt x="24" y="3"/>
                    </a:cubicBezTo>
                    <a:cubicBezTo>
                      <a:pt x="21" y="5"/>
                      <a:pt x="18" y="3"/>
                      <a:pt x="16" y="3"/>
                    </a:cubicBezTo>
                    <a:cubicBezTo>
                      <a:pt x="11" y="3"/>
                      <a:pt x="5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6" y="0"/>
                      <a:pt x="11" y="1"/>
                      <a:pt x="16" y="1"/>
                    </a:cubicBezTo>
                    <a:close/>
                  </a:path>
                </a:pathLst>
              </a:custGeom>
              <a:solidFill>
                <a:srgbClr val="1C37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4" name="Freeform 1019">
                <a:extLst>
                  <a:ext uri="{FF2B5EF4-FFF2-40B4-BE49-F238E27FC236}">
                    <a16:creationId xmlns:a16="http://schemas.microsoft.com/office/drawing/2014/main" id="{1954D9E0-9715-05D7-EE9F-BBE3995081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" y="866"/>
                <a:ext cx="47" cy="7"/>
              </a:xfrm>
              <a:custGeom>
                <a:avLst/>
                <a:gdLst>
                  <a:gd name="T0" fmla="*/ 15 w 20"/>
                  <a:gd name="T1" fmla="*/ 1 h 3"/>
                  <a:gd name="T2" fmla="*/ 20 w 20"/>
                  <a:gd name="T3" fmla="*/ 1 h 3"/>
                  <a:gd name="T4" fmla="*/ 11 w 20"/>
                  <a:gd name="T5" fmla="*/ 3 h 3"/>
                  <a:gd name="T6" fmla="*/ 0 w 20"/>
                  <a:gd name="T7" fmla="*/ 0 h 3"/>
                  <a:gd name="T8" fmla="*/ 15 w 20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3">
                    <a:moveTo>
                      <a:pt x="15" y="1"/>
                    </a:moveTo>
                    <a:cubicBezTo>
                      <a:pt x="17" y="0"/>
                      <a:pt x="18" y="0"/>
                      <a:pt x="20" y="1"/>
                    </a:cubicBezTo>
                    <a:cubicBezTo>
                      <a:pt x="17" y="3"/>
                      <a:pt x="14" y="3"/>
                      <a:pt x="11" y="3"/>
                    </a:cubicBezTo>
                    <a:cubicBezTo>
                      <a:pt x="7" y="3"/>
                      <a:pt x="3" y="3"/>
                      <a:pt x="0" y="0"/>
                    </a:cubicBezTo>
                    <a:cubicBezTo>
                      <a:pt x="5" y="1"/>
                      <a:pt x="10" y="2"/>
                      <a:pt x="15" y="1"/>
                    </a:cubicBezTo>
                    <a:close/>
                  </a:path>
                </a:pathLst>
              </a:custGeom>
              <a:solidFill>
                <a:srgbClr val="1D33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5" name="Freeform 1020">
                <a:extLst>
                  <a:ext uri="{FF2B5EF4-FFF2-40B4-BE49-F238E27FC236}">
                    <a16:creationId xmlns:a16="http://schemas.microsoft.com/office/drawing/2014/main" id="{70898F38-B800-DEBE-C03F-C11BDAB6D8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7" y="1060"/>
                <a:ext cx="59" cy="10"/>
              </a:xfrm>
              <a:custGeom>
                <a:avLst/>
                <a:gdLst>
                  <a:gd name="T0" fmla="*/ 11 w 25"/>
                  <a:gd name="T1" fmla="*/ 0 h 4"/>
                  <a:gd name="T2" fmla="*/ 25 w 25"/>
                  <a:gd name="T3" fmla="*/ 2 h 4"/>
                  <a:gd name="T4" fmla="*/ 11 w 25"/>
                  <a:gd name="T5" fmla="*/ 2 h 4"/>
                  <a:gd name="T6" fmla="*/ 0 w 25"/>
                  <a:gd name="T7" fmla="*/ 1 h 4"/>
                  <a:gd name="T8" fmla="*/ 11 w 25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4">
                    <a:moveTo>
                      <a:pt x="11" y="0"/>
                    </a:moveTo>
                    <a:cubicBezTo>
                      <a:pt x="15" y="2"/>
                      <a:pt x="20" y="0"/>
                      <a:pt x="25" y="2"/>
                    </a:cubicBezTo>
                    <a:cubicBezTo>
                      <a:pt x="20" y="4"/>
                      <a:pt x="16" y="2"/>
                      <a:pt x="11" y="2"/>
                    </a:cubicBezTo>
                    <a:cubicBezTo>
                      <a:pt x="8" y="2"/>
                      <a:pt x="4" y="3"/>
                      <a:pt x="0" y="1"/>
                    </a:cubicBezTo>
                    <a:cubicBezTo>
                      <a:pt x="4" y="1"/>
                      <a:pt x="8" y="1"/>
                      <a:pt x="11" y="0"/>
                    </a:cubicBezTo>
                    <a:close/>
                  </a:path>
                </a:pathLst>
              </a:custGeom>
              <a:solidFill>
                <a:srgbClr val="1726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6" name="Freeform 1021">
                <a:extLst>
                  <a:ext uri="{FF2B5EF4-FFF2-40B4-BE49-F238E27FC236}">
                    <a16:creationId xmlns:a16="http://schemas.microsoft.com/office/drawing/2014/main" id="{8997EA28-73DA-6493-DACB-6A67EFE1F8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1" y="989"/>
                <a:ext cx="47" cy="19"/>
              </a:xfrm>
              <a:custGeom>
                <a:avLst/>
                <a:gdLst>
                  <a:gd name="T0" fmla="*/ 7 w 20"/>
                  <a:gd name="T1" fmla="*/ 3 h 8"/>
                  <a:gd name="T2" fmla="*/ 20 w 20"/>
                  <a:gd name="T3" fmla="*/ 7 h 8"/>
                  <a:gd name="T4" fmla="*/ 5 w 20"/>
                  <a:gd name="T5" fmla="*/ 5 h 8"/>
                  <a:gd name="T6" fmla="*/ 0 w 20"/>
                  <a:gd name="T7" fmla="*/ 1 h 8"/>
                  <a:gd name="T8" fmla="*/ 7 w 20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8">
                    <a:moveTo>
                      <a:pt x="7" y="3"/>
                    </a:moveTo>
                    <a:cubicBezTo>
                      <a:pt x="11" y="5"/>
                      <a:pt x="15" y="6"/>
                      <a:pt x="20" y="7"/>
                    </a:cubicBezTo>
                    <a:cubicBezTo>
                      <a:pt x="15" y="8"/>
                      <a:pt x="10" y="6"/>
                      <a:pt x="5" y="5"/>
                    </a:cubicBezTo>
                    <a:cubicBezTo>
                      <a:pt x="4" y="3"/>
                      <a:pt x="1" y="4"/>
                      <a:pt x="0" y="1"/>
                    </a:cubicBezTo>
                    <a:cubicBezTo>
                      <a:pt x="3" y="0"/>
                      <a:pt x="4" y="3"/>
                      <a:pt x="7" y="3"/>
                    </a:cubicBezTo>
                    <a:close/>
                  </a:path>
                </a:pathLst>
              </a:custGeom>
              <a:solidFill>
                <a:srgbClr val="1B2E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7" name="Freeform 1022">
                <a:extLst>
                  <a:ext uri="{FF2B5EF4-FFF2-40B4-BE49-F238E27FC236}">
                    <a16:creationId xmlns:a16="http://schemas.microsoft.com/office/drawing/2014/main" id="{DA7B3681-E90A-EEED-CF4E-93825A7D6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3" y="1169"/>
                <a:ext cx="43" cy="15"/>
              </a:xfrm>
              <a:custGeom>
                <a:avLst/>
                <a:gdLst>
                  <a:gd name="T0" fmla="*/ 8 w 18"/>
                  <a:gd name="T1" fmla="*/ 1 h 6"/>
                  <a:gd name="T2" fmla="*/ 18 w 18"/>
                  <a:gd name="T3" fmla="*/ 4 h 6"/>
                  <a:gd name="T4" fmla="*/ 10 w 18"/>
                  <a:gd name="T5" fmla="*/ 4 h 6"/>
                  <a:gd name="T6" fmla="*/ 0 w 18"/>
                  <a:gd name="T7" fmla="*/ 2 h 6"/>
                  <a:gd name="T8" fmla="*/ 8 w 18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8" y="1"/>
                    </a:moveTo>
                    <a:cubicBezTo>
                      <a:pt x="11" y="2"/>
                      <a:pt x="15" y="2"/>
                      <a:pt x="18" y="4"/>
                    </a:cubicBezTo>
                    <a:cubicBezTo>
                      <a:pt x="15" y="6"/>
                      <a:pt x="13" y="3"/>
                      <a:pt x="10" y="4"/>
                    </a:cubicBezTo>
                    <a:cubicBezTo>
                      <a:pt x="7" y="3"/>
                      <a:pt x="3" y="3"/>
                      <a:pt x="0" y="2"/>
                    </a:cubicBezTo>
                    <a:cubicBezTo>
                      <a:pt x="3" y="0"/>
                      <a:pt x="5" y="2"/>
                      <a:pt x="8" y="1"/>
                    </a:cubicBezTo>
                    <a:close/>
                  </a:path>
                </a:pathLst>
              </a:custGeom>
              <a:solidFill>
                <a:srgbClr val="2335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8" name="Freeform 1023">
                <a:extLst>
                  <a:ext uri="{FF2B5EF4-FFF2-40B4-BE49-F238E27FC236}">
                    <a16:creationId xmlns:a16="http://schemas.microsoft.com/office/drawing/2014/main" id="{5097C97D-9A19-93D4-6CE5-F8EA86D73E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4" y="1120"/>
                <a:ext cx="43" cy="9"/>
              </a:xfrm>
              <a:custGeom>
                <a:avLst/>
                <a:gdLst>
                  <a:gd name="T0" fmla="*/ 18 w 18"/>
                  <a:gd name="T1" fmla="*/ 3 h 4"/>
                  <a:gd name="T2" fmla="*/ 18 w 18"/>
                  <a:gd name="T3" fmla="*/ 4 h 4"/>
                  <a:gd name="T4" fmla="*/ 0 w 18"/>
                  <a:gd name="T5" fmla="*/ 3 h 4"/>
                  <a:gd name="T6" fmla="*/ 18 w 18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">
                    <a:moveTo>
                      <a:pt x="18" y="3"/>
                    </a:moveTo>
                    <a:cubicBezTo>
                      <a:pt x="18" y="3"/>
                      <a:pt x="18" y="4"/>
                      <a:pt x="18" y="4"/>
                    </a:cubicBezTo>
                    <a:cubicBezTo>
                      <a:pt x="12" y="3"/>
                      <a:pt x="6" y="3"/>
                      <a:pt x="0" y="3"/>
                    </a:cubicBezTo>
                    <a:cubicBezTo>
                      <a:pt x="6" y="2"/>
                      <a:pt x="12" y="0"/>
                      <a:pt x="18" y="3"/>
                    </a:cubicBezTo>
                    <a:close/>
                  </a:path>
                </a:pathLst>
              </a:custGeom>
              <a:solidFill>
                <a:srgbClr val="2938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9" name="Freeform 1024">
                <a:extLst>
                  <a:ext uri="{FF2B5EF4-FFF2-40B4-BE49-F238E27FC236}">
                    <a16:creationId xmlns:a16="http://schemas.microsoft.com/office/drawing/2014/main" id="{CA80BDDC-0A4D-338C-164C-3C434C9F48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4" y="1070"/>
                <a:ext cx="40" cy="7"/>
              </a:xfrm>
              <a:custGeom>
                <a:avLst/>
                <a:gdLst>
                  <a:gd name="T0" fmla="*/ 17 w 17"/>
                  <a:gd name="T1" fmla="*/ 2 h 3"/>
                  <a:gd name="T2" fmla="*/ 0 w 17"/>
                  <a:gd name="T3" fmla="*/ 2 h 3"/>
                  <a:gd name="T4" fmla="*/ 0 w 17"/>
                  <a:gd name="T5" fmla="*/ 0 h 3"/>
                  <a:gd name="T6" fmla="*/ 17 w 17"/>
                  <a:gd name="T7" fmla="*/ 1 h 3"/>
                  <a:gd name="T8" fmla="*/ 17 w 17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3">
                    <a:moveTo>
                      <a:pt x="17" y="2"/>
                    </a:moveTo>
                    <a:cubicBezTo>
                      <a:pt x="11" y="3"/>
                      <a:pt x="5" y="1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5" y="0"/>
                      <a:pt x="11" y="1"/>
                      <a:pt x="17" y="1"/>
                    </a:cubicBezTo>
                    <a:cubicBezTo>
                      <a:pt x="17" y="1"/>
                      <a:pt x="17" y="2"/>
                      <a:pt x="17" y="2"/>
                    </a:cubicBezTo>
                    <a:close/>
                  </a:path>
                </a:pathLst>
              </a:custGeom>
              <a:solidFill>
                <a:srgbClr val="2B3F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0" name="Freeform 1025">
                <a:extLst>
                  <a:ext uri="{FF2B5EF4-FFF2-40B4-BE49-F238E27FC236}">
                    <a16:creationId xmlns:a16="http://schemas.microsoft.com/office/drawing/2014/main" id="{1C9E0F27-8E03-56B0-6E9E-1946DAE16B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6" y="1212"/>
                <a:ext cx="38" cy="7"/>
              </a:xfrm>
              <a:custGeom>
                <a:avLst/>
                <a:gdLst>
                  <a:gd name="T0" fmla="*/ 2 w 16"/>
                  <a:gd name="T1" fmla="*/ 3 h 3"/>
                  <a:gd name="T2" fmla="*/ 0 w 16"/>
                  <a:gd name="T3" fmla="*/ 2 h 3"/>
                  <a:gd name="T4" fmla="*/ 1 w 16"/>
                  <a:gd name="T5" fmla="*/ 1 h 3"/>
                  <a:gd name="T6" fmla="*/ 6 w 16"/>
                  <a:gd name="T7" fmla="*/ 0 h 3"/>
                  <a:gd name="T8" fmla="*/ 16 w 16"/>
                  <a:gd name="T9" fmla="*/ 1 h 3"/>
                  <a:gd name="T10" fmla="*/ 2 w 16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3">
                    <a:moveTo>
                      <a:pt x="2" y="3"/>
                    </a:moveTo>
                    <a:cubicBezTo>
                      <a:pt x="2" y="3"/>
                      <a:pt x="1" y="3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3" y="1"/>
                      <a:pt x="5" y="2"/>
                      <a:pt x="6" y="0"/>
                    </a:cubicBezTo>
                    <a:cubicBezTo>
                      <a:pt x="9" y="0"/>
                      <a:pt x="13" y="0"/>
                      <a:pt x="16" y="1"/>
                    </a:cubicBezTo>
                    <a:cubicBezTo>
                      <a:pt x="12" y="3"/>
                      <a:pt x="7" y="1"/>
                      <a:pt x="2" y="3"/>
                    </a:cubicBezTo>
                    <a:close/>
                  </a:path>
                </a:pathLst>
              </a:custGeom>
              <a:solidFill>
                <a:srgbClr val="1E35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1" name="Freeform 1026">
                <a:extLst>
                  <a:ext uri="{FF2B5EF4-FFF2-40B4-BE49-F238E27FC236}">
                    <a16:creationId xmlns:a16="http://schemas.microsoft.com/office/drawing/2014/main" id="{B8F3D61E-2009-3627-13EB-6EF8ADFC8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0" y="1101"/>
                <a:ext cx="37" cy="12"/>
              </a:xfrm>
              <a:custGeom>
                <a:avLst/>
                <a:gdLst>
                  <a:gd name="T0" fmla="*/ 4 w 16"/>
                  <a:gd name="T1" fmla="*/ 1 h 5"/>
                  <a:gd name="T2" fmla="*/ 16 w 16"/>
                  <a:gd name="T3" fmla="*/ 2 h 5"/>
                  <a:gd name="T4" fmla="*/ 5 w 16"/>
                  <a:gd name="T5" fmla="*/ 3 h 5"/>
                  <a:gd name="T6" fmla="*/ 0 w 16"/>
                  <a:gd name="T7" fmla="*/ 1 h 5"/>
                  <a:gd name="T8" fmla="*/ 4 w 16"/>
                  <a:gd name="T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5">
                    <a:moveTo>
                      <a:pt x="4" y="1"/>
                    </a:moveTo>
                    <a:cubicBezTo>
                      <a:pt x="8" y="1"/>
                      <a:pt x="12" y="2"/>
                      <a:pt x="16" y="2"/>
                    </a:cubicBezTo>
                    <a:cubicBezTo>
                      <a:pt x="13" y="5"/>
                      <a:pt x="9" y="2"/>
                      <a:pt x="5" y="3"/>
                    </a:cubicBezTo>
                    <a:cubicBezTo>
                      <a:pt x="4" y="3"/>
                      <a:pt x="2" y="3"/>
                      <a:pt x="0" y="1"/>
                    </a:cubicBezTo>
                    <a:cubicBezTo>
                      <a:pt x="1" y="0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1C32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2" name="Freeform 1027">
                <a:extLst>
                  <a:ext uri="{FF2B5EF4-FFF2-40B4-BE49-F238E27FC236}">
                    <a16:creationId xmlns:a16="http://schemas.microsoft.com/office/drawing/2014/main" id="{634357E8-AA15-8B6F-3694-8D1EFF339B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5" y="1148"/>
                <a:ext cx="33" cy="7"/>
              </a:xfrm>
              <a:custGeom>
                <a:avLst/>
                <a:gdLst>
                  <a:gd name="T0" fmla="*/ 7 w 14"/>
                  <a:gd name="T1" fmla="*/ 2 h 3"/>
                  <a:gd name="T2" fmla="*/ 0 w 14"/>
                  <a:gd name="T3" fmla="*/ 3 h 3"/>
                  <a:gd name="T4" fmla="*/ 9 w 14"/>
                  <a:gd name="T5" fmla="*/ 0 h 3"/>
                  <a:gd name="T6" fmla="*/ 14 w 14"/>
                  <a:gd name="T7" fmla="*/ 2 h 3"/>
                  <a:gd name="T8" fmla="*/ 7 w 14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3">
                    <a:moveTo>
                      <a:pt x="7" y="2"/>
                    </a:moveTo>
                    <a:cubicBezTo>
                      <a:pt x="5" y="3"/>
                      <a:pt x="3" y="3"/>
                      <a:pt x="0" y="3"/>
                    </a:cubicBezTo>
                    <a:cubicBezTo>
                      <a:pt x="3" y="0"/>
                      <a:pt x="6" y="1"/>
                      <a:pt x="9" y="0"/>
                    </a:cubicBezTo>
                    <a:cubicBezTo>
                      <a:pt x="11" y="1"/>
                      <a:pt x="12" y="0"/>
                      <a:pt x="14" y="2"/>
                    </a:cubicBezTo>
                    <a:cubicBezTo>
                      <a:pt x="12" y="3"/>
                      <a:pt x="10" y="2"/>
                      <a:pt x="7" y="2"/>
                    </a:cubicBezTo>
                    <a:close/>
                  </a:path>
                </a:pathLst>
              </a:custGeom>
              <a:solidFill>
                <a:srgbClr val="1E36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3" name="Freeform 1028">
                <a:extLst>
                  <a:ext uri="{FF2B5EF4-FFF2-40B4-BE49-F238E27FC236}">
                    <a16:creationId xmlns:a16="http://schemas.microsoft.com/office/drawing/2014/main" id="{1FE31574-F100-6FA9-25C5-C02630AF0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2" y="1136"/>
                <a:ext cx="28" cy="7"/>
              </a:xfrm>
              <a:custGeom>
                <a:avLst/>
                <a:gdLst>
                  <a:gd name="T0" fmla="*/ 1 w 12"/>
                  <a:gd name="T1" fmla="*/ 0 h 3"/>
                  <a:gd name="T2" fmla="*/ 12 w 12"/>
                  <a:gd name="T3" fmla="*/ 3 h 3"/>
                  <a:gd name="T4" fmla="*/ 0 w 12"/>
                  <a:gd name="T5" fmla="*/ 1 h 3"/>
                  <a:gd name="T6" fmla="*/ 1 w 1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">
                    <a:moveTo>
                      <a:pt x="1" y="0"/>
                    </a:moveTo>
                    <a:cubicBezTo>
                      <a:pt x="5" y="0"/>
                      <a:pt x="9" y="1"/>
                      <a:pt x="12" y="3"/>
                    </a:cubicBezTo>
                    <a:cubicBezTo>
                      <a:pt x="8" y="2"/>
                      <a:pt x="4" y="3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1C33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4" name="Freeform 1029">
                <a:extLst>
                  <a:ext uri="{FF2B5EF4-FFF2-40B4-BE49-F238E27FC236}">
                    <a16:creationId xmlns:a16="http://schemas.microsoft.com/office/drawing/2014/main" id="{D1543C70-EE95-49A1-8C9B-D9EBA7518D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8" y="840"/>
                <a:ext cx="34" cy="10"/>
              </a:xfrm>
              <a:custGeom>
                <a:avLst/>
                <a:gdLst>
                  <a:gd name="T0" fmla="*/ 0 w 14"/>
                  <a:gd name="T1" fmla="*/ 3 h 4"/>
                  <a:gd name="T2" fmla="*/ 14 w 14"/>
                  <a:gd name="T3" fmla="*/ 0 h 4"/>
                  <a:gd name="T4" fmla="*/ 5 w 14"/>
                  <a:gd name="T5" fmla="*/ 4 h 4"/>
                  <a:gd name="T6" fmla="*/ 0 w 14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">
                    <a:moveTo>
                      <a:pt x="0" y="3"/>
                    </a:moveTo>
                    <a:cubicBezTo>
                      <a:pt x="4" y="2"/>
                      <a:pt x="9" y="1"/>
                      <a:pt x="14" y="0"/>
                    </a:cubicBezTo>
                    <a:cubicBezTo>
                      <a:pt x="11" y="3"/>
                      <a:pt x="7" y="2"/>
                      <a:pt x="5" y="4"/>
                    </a:cubicBezTo>
                    <a:cubicBezTo>
                      <a:pt x="3" y="4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1C31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5" name="Freeform 1030">
                <a:extLst>
                  <a:ext uri="{FF2B5EF4-FFF2-40B4-BE49-F238E27FC236}">
                    <a16:creationId xmlns:a16="http://schemas.microsoft.com/office/drawing/2014/main" id="{81A00402-EC88-FA9E-AA06-664208146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7" y="973"/>
                <a:ext cx="24" cy="9"/>
              </a:xfrm>
              <a:custGeom>
                <a:avLst/>
                <a:gdLst>
                  <a:gd name="T0" fmla="*/ 1 w 10"/>
                  <a:gd name="T1" fmla="*/ 0 h 4"/>
                  <a:gd name="T2" fmla="*/ 10 w 10"/>
                  <a:gd name="T3" fmla="*/ 2 h 4"/>
                  <a:gd name="T4" fmla="*/ 0 w 10"/>
                  <a:gd name="T5" fmla="*/ 1 h 4"/>
                  <a:gd name="T6" fmla="*/ 1 w 10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4">
                    <a:moveTo>
                      <a:pt x="1" y="0"/>
                    </a:moveTo>
                    <a:cubicBezTo>
                      <a:pt x="4" y="1"/>
                      <a:pt x="7" y="0"/>
                      <a:pt x="10" y="2"/>
                    </a:cubicBezTo>
                    <a:cubicBezTo>
                      <a:pt x="6" y="2"/>
                      <a:pt x="3" y="4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1D37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6" name="Freeform 1031">
                <a:extLst>
                  <a:ext uri="{FF2B5EF4-FFF2-40B4-BE49-F238E27FC236}">
                    <a16:creationId xmlns:a16="http://schemas.microsoft.com/office/drawing/2014/main" id="{756FD716-D320-C9AB-381D-DC73F40B2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1027"/>
                <a:ext cx="28" cy="7"/>
              </a:xfrm>
              <a:custGeom>
                <a:avLst/>
                <a:gdLst>
                  <a:gd name="T0" fmla="*/ 0 w 12"/>
                  <a:gd name="T1" fmla="*/ 1 h 3"/>
                  <a:gd name="T2" fmla="*/ 0 w 12"/>
                  <a:gd name="T3" fmla="*/ 0 h 3"/>
                  <a:gd name="T4" fmla="*/ 12 w 12"/>
                  <a:gd name="T5" fmla="*/ 2 h 3"/>
                  <a:gd name="T6" fmla="*/ 0 w 12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4" y="0"/>
                      <a:pt x="8" y="0"/>
                      <a:pt x="12" y="2"/>
                    </a:cubicBezTo>
                    <a:cubicBezTo>
                      <a:pt x="8" y="2"/>
                      <a:pt x="4" y="3"/>
                      <a:pt x="0" y="1"/>
                    </a:cubicBezTo>
                    <a:close/>
                  </a:path>
                </a:pathLst>
              </a:custGeom>
              <a:solidFill>
                <a:srgbClr val="2038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7" name="Freeform 1032">
                <a:extLst>
                  <a:ext uri="{FF2B5EF4-FFF2-40B4-BE49-F238E27FC236}">
                    <a16:creationId xmlns:a16="http://schemas.microsoft.com/office/drawing/2014/main" id="{E954CBA8-9BB3-B5E9-42A4-9968D0168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0" y="940"/>
                <a:ext cx="33" cy="14"/>
              </a:xfrm>
              <a:custGeom>
                <a:avLst/>
                <a:gdLst>
                  <a:gd name="T0" fmla="*/ 0 w 14"/>
                  <a:gd name="T1" fmla="*/ 0 h 6"/>
                  <a:gd name="T2" fmla="*/ 14 w 14"/>
                  <a:gd name="T3" fmla="*/ 5 h 6"/>
                  <a:gd name="T4" fmla="*/ 0 w 1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6">
                    <a:moveTo>
                      <a:pt x="0" y="0"/>
                    </a:moveTo>
                    <a:cubicBezTo>
                      <a:pt x="5" y="2"/>
                      <a:pt x="9" y="3"/>
                      <a:pt x="14" y="5"/>
                    </a:cubicBezTo>
                    <a:cubicBezTo>
                      <a:pt x="10" y="6"/>
                      <a:pt x="4" y="4"/>
                      <a:pt x="0" y="0"/>
                    </a:cubicBezTo>
                    <a:close/>
                  </a:path>
                </a:pathLst>
              </a:custGeom>
              <a:solidFill>
                <a:srgbClr val="2435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8" name="Freeform 1033">
                <a:extLst>
                  <a:ext uri="{FF2B5EF4-FFF2-40B4-BE49-F238E27FC236}">
                    <a16:creationId xmlns:a16="http://schemas.microsoft.com/office/drawing/2014/main" id="{DCDAA8B4-4790-74B2-F3C6-DAD96DF6E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1" y="861"/>
                <a:ext cx="26" cy="12"/>
              </a:xfrm>
              <a:custGeom>
                <a:avLst/>
                <a:gdLst>
                  <a:gd name="T0" fmla="*/ 0 w 11"/>
                  <a:gd name="T1" fmla="*/ 0 h 5"/>
                  <a:gd name="T2" fmla="*/ 11 w 11"/>
                  <a:gd name="T3" fmla="*/ 5 h 5"/>
                  <a:gd name="T4" fmla="*/ 0 w 1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5">
                    <a:moveTo>
                      <a:pt x="0" y="0"/>
                    </a:moveTo>
                    <a:cubicBezTo>
                      <a:pt x="5" y="1"/>
                      <a:pt x="8" y="2"/>
                      <a:pt x="11" y="5"/>
                    </a:cubicBezTo>
                    <a:cubicBezTo>
                      <a:pt x="8" y="4"/>
                      <a:pt x="4" y="3"/>
                      <a:pt x="0" y="0"/>
                    </a:cubicBezTo>
                    <a:close/>
                  </a:path>
                </a:pathLst>
              </a:custGeom>
              <a:solidFill>
                <a:srgbClr val="2236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9" name="Freeform 1034">
                <a:extLst>
                  <a:ext uri="{FF2B5EF4-FFF2-40B4-BE49-F238E27FC236}">
                    <a16:creationId xmlns:a16="http://schemas.microsoft.com/office/drawing/2014/main" id="{0DE96FF2-4C48-377A-A848-2BC5F6D70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1240"/>
                <a:ext cx="21" cy="8"/>
              </a:xfrm>
              <a:custGeom>
                <a:avLst/>
                <a:gdLst>
                  <a:gd name="T0" fmla="*/ 0 w 9"/>
                  <a:gd name="T1" fmla="*/ 2 h 3"/>
                  <a:gd name="T2" fmla="*/ 9 w 9"/>
                  <a:gd name="T3" fmla="*/ 1 h 3"/>
                  <a:gd name="T4" fmla="*/ 0 w 9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">
                    <a:moveTo>
                      <a:pt x="0" y="2"/>
                    </a:moveTo>
                    <a:cubicBezTo>
                      <a:pt x="3" y="0"/>
                      <a:pt x="5" y="0"/>
                      <a:pt x="9" y="1"/>
                    </a:cubicBezTo>
                    <a:cubicBezTo>
                      <a:pt x="6" y="3"/>
                      <a:pt x="3" y="2"/>
                      <a:pt x="0" y="2"/>
                    </a:cubicBezTo>
                    <a:close/>
                  </a:path>
                </a:pathLst>
              </a:custGeom>
              <a:solidFill>
                <a:srgbClr val="2335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0" name="Freeform 1035">
                <a:extLst>
                  <a:ext uri="{FF2B5EF4-FFF2-40B4-BE49-F238E27FC236}">
                    <a16:creationId xmlns:a16="http://schemas.microsoft.com/office/drawing/2014/main" id="{D3354A89-5A91-BAAE-6C8D-EBA937A9A1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3" y="878"/>
                <a:ext cx="29" cy="12"/>
              </a:xfrm>
              <a:custGeom>
                <a:avLst/>
                <a:gdLst>
                  <a:gd name="T0" fmla="*/ 2 w 12"/>
                  <a:gd name="T1" fmla="*/ 3 h 5"/>
                  <a:gd name="T2" fmla="*/ 1 w 12"/>
                  <a:gd name="T3" fmla="*/ 1 h 5"/>
                  <a:gd name="T4" fmla="*/ 5 w 12"/>
                  <a:gd name="T5" fmla="*/ 1 h 5"/>
                  <a:gd name="T6" fmla="*/ 12 w 12"/>
                  <a:gd name="T7" fmla="*/ 4 h 5"/>
                  <a:gd name="T8" fmla="*/ 2 w 12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5">
                    <a:moveTo>
                      <a:pt x="2" y="3"/>
                    </a:moveTo>
                    <a:cubicBezTo>
                      <a:pt x="2" y="2"/>
                      <a:pt x="0" y="1"/>
                      <a:pt x="1" y="1"/>
                    </a:cubicBezTo>
                    <a:cubicBezTo>
                      <a:pt x="2" y="0"/>
                      <a:pt x="3" y="1"/>
                      <a:pt x="5" y="1"/>
                    </a:cubicBezTo>
                    <a:cubicBezTo>
                      <a:pt x="7" y="3"/>
                      <a:pt x="10" y="2"/>
                      <a:pt x="12" y="4"/>
                    </a:cubicBezTo>
                    <a:cubicBezTo>
                      <a:pt x="8" y="5"/>
                      <a:pt x="5" y="3"/>
                      <a:pt x="2" y="3"/>
                    </a:cubicBezTo>
                    <a:close/>
                  </a:path>
                </a:pathLst>
              </a:custGeom>
              <a:solidFill>
                <a:srgbClr val="1C2A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1" name="Freeform 1036">
                <a:extLst>
                  <a:ext uri="{FF2B5EF4-FFF2-40B4-BE49-F238E27FC236}">
                    <a16:creationId xmlns:a16="http://schemas.microsoft.com/office/drawing/2014/main" id="{CB6FC1ED-A354-392A-F455-2A5A7E0D21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8" y="923"/>
                <a:ext cx="17" cy="7"/>
              </a:xfrm>
              <a:custGeom>
                <a:avLst/>
                <a:gdLst>
                  <a:gd name="T0" fmla="*/ 7 w 7"/>
                  <a:gd name="T1" fmla="*/ 2 h 3"/>
                  <a:gd name="T2" fmla="*/ 0 w 7"/>
                  <a:gd name="T3" fmla="*/ 1 h 3"/>
                  <a:gd name="T4" fmla="*/ 7 w 7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7" y="2"/>
                    </a:moveTo>
                    <a:cubicBezTo>
                      <a:pt x="4" y="3"/>
                      <a:pt x="2" y="2"/>
                      <a:pt x="0" y="1"/>
                    </a:cubicBezTo>
                    <a:cubicBezTo>
                      <a:pt x="3" y="0"/>
                      <a:pt x="5" y="1"/>
                      <a:pt x="7" y="2"/>
                    </a:cubicBezTo>
                    <a:close/>
                  </a:path>
                </a:pathLst>
              </a:custGeom>
              <a:solidFill>
                <a:srgbClr val="233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2" name="Freeform 1037">
                <a:extLst>
                  <a:ext uri="{FF2B5EF4-FFF2-40B4-BE49-F238E27FC236}">
                    <a16:creationId xmlns:a16="http://schemas.microsoft.com/office/drawing/2014/main" id="{759490D1-DFB2-2120-93C3-ED2CBF1EDA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0" y="994"/>
                <a:ext cx="42" cy="66"/>
              </a:xfrm>
              <a:custGeom>
                <a:avLst/>
                <a:gdLst>
                  <a:gd name="T0" fmla="*/ 16 w 18"/>
                  <a:gd name="T1" fmla="*/ 2 h 28"/>
                  <a:gd name="T2" fmla="*/ 16 w 18"/>
                  <a:gd name="T3" fmla="*/ 16 h 28"/>
                  <a:gd name="T4" fmla="*/ 15 w 18"/>
                  <a:gd name="T5" fmla="*/ 25 h 28"/>
                  <a:gd name="T6" fmla="*/ 11 w 18"/>
                  <a:gd name="T7" fmla="*/ 11 h 28"/>
                  <a:gd name="T8" fmla="*/ 13 w 18"/>
                  <a:gd name="T9" fmla="*/ 28 h 28"/>
                  <a:gd name="T10" fmla="*/ 6 w 18"/>
                  <a:gd name="T11" fmla="*/ 13 h 28"/>
                  <a:gd name="T12" fmla="*/ 7 w 18"/>
                  <a:gd name="T13" fmla="*/ 28 h 28"/>
                  <a:gd name="T14" fmla="*/ 5 w 18"/>
                  <a:gd name="T15" fmla="*/ 23 h 28"/>
                  <a:gd name="T16" fmla="*/ 3 w 18"/>
                  <a:gd name="T17" fmla="*/ 25 h 28"/>
                  <a:gd name="T18" fmla="*/ 2 w 18"/>
                  <a:gd name="T19" fmla="*/ 10 h 28"/>
                  <a:gd name="T20" fmla="*/ 0 w 18"/>
                  <a:gd name="T21" fmla="*/ 7 h 28"/>
                  <a:gd name="T22" fmla="*/ 5 w 18"/>
                  <a:gd name="T23" fmla="*/ 0 h 28"/>
                  <a:gd name="T24" fmla="*/ 6 w 18"/>
                  <a:gd name="T25" fmla="*/ 1 h 28"/>
                  <a:gd name="T26" fmla="*/ 13 w 18"/>
                  <a:gd name="T27" fmla="*/ 4 h 28"/>
                  <a:gd name="T28" fmla="*/ 16 w 18"/>
                  <a:gd name="T29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28">
                    <a:moveTo>
                      <a:pt x="16" y="2"/>
                    </a:moveTo>
                    <a:cubicBezTo>
                      <a:pt x="16" y="6"/>
                      <a:pt x="15" y="11"/>
                      <a:pt x="16" y="16"/>
                    </a:cubicBezTo>
                    <a:cubicBezTo>
                      <a:pt x="18" y="19"/>
                      <a:pt x="13" y="22"/>
                      <a:pt x="15" y="25"/>
                    </a:cubicBezTo>
                    <a:cubicBezTo>
                      <a:pt x="12" y="21"/>
                      <a:pt x="14" y="16"/>
                      <a:pt x="11" y="11"/>
                    </a:cubicBezTo>
                    <a:cubicBezTo>
                      <a:pt x="10" y="17"/>
                      <a:pt x="12" y="23"/>
                      <a:pt x="13" y="28"/>
                    </a:cubicBezTo>
                    <a:cubicBezTo>
                      <a:pt x="10" y="23"/>
                      <a:pt x="6" y="19"/>
                      <a:pt x="6" y="13"/>
                    </a:cubicBezTo>
                    <a:cubicBezTo>
                      <a:pt x="5" y="18"/>
                      <a:pt x="6" y="23"/>
                      <a:pt x="7" y="28"/>
                    </a:cubicBezTo>
                    <a:cubicBezTo>
                      <a:pt x="5" y="26"/>
                      <a:pt x="6" y="24"/>
                      <a:pt x="5" y="23"/>
                    </a:cubicBezTo>
                    <a:cubicBezTo>
                      <a:pt x="3" y="23"/>
                      <a:pt x="4" y="25"/>
                      <a:pt x="3" y="25"/>
                    </a:cubicBezTo>
                    <a:cubicBezTo>
                      <a:pt x="2" y="20"/>
                      <a:pt x="2" y="15"/>
                      <a:pt x="2" y="10"/>
                    </a:cubicBezTo>
                    <a:cubicBezTo>
                      <a:pt x="2" y="9"/>
                      <a:pt x="2" y="7"/>
                      <a:pt x="0" y="7"/>
                    </a:cubicBezTo>
                    <a:cubicBezTo>
                      <a:pt x="3" y="6"/>
                      <a:pt x="5" y="4"/>
                      <a:pt x="5" y="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6"/>
                      <a:pt x="8" y="6"/>
                      <a:pt x="13" y="4"/>
                    </a:cubicBezTo>
                    <a:cubicBezTo>
                      <a:pt x="14" y="3"/>
                      <a:pt x="15" y="2"/>
                      <a:pt x="16" y="2"/>
                    </a:cubicBezTo>
                    <a:close/>
                  </a:path>
                </a:pathLst>
              </a:custGeom>
              <a:solidFill>
                <a:srgbClr val="196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3" name="Freeform 1038">
                <a:extLst>
                  <a:ext uri="{FF2B5EF4-FFF2-40B4-BE49-F238E27FC236}">
                    <a16:creationId xmlns:a16="http://schemas.microsoft.com/office/drawing/2014/main" id="{538C7247-577D-9D64-3224-ECD4FB9210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8" y="1001"/>
                <a:ext cx="36" cy="59"/>
              </a:xfrm>
              <a:custGeom>
                <a:avLst/>
                <a:gdLst>
                  <a:gd name="T0" fmla="*/ 15 w 15"/>
                  <a:gd name="T1" fmla="*/ 1 h 25"/>
                  <a:gd name="T2" fmla="*/ 14 w 15"/>
                  <a:gd name="T3" fmla="*/ 22 h 25"/>
                  <a:gd name="T4" fmla="*/ 10 w 15"/>
                  <a:gd name="T5" fmla="*/ 9 h 25"/>
                  <a:gd name="T6" fmla="*/ 7 w 15"/>
                  <a:gd name="T7" fmla="*/ 22 h 25"/>
                  <a:gd name="T8" fmla="*/ 6 w 15"/>
                  <a:gd name="T9" fmla="*/ 16 h 25"/>
                  <a:gd name="T10" fmla="*/ 3 w 15"/>
                  <a:gd name="T11" fmla="*/ 25 h 25"/>
                  <a:gd name="T12" fmla="*/ 2 w 15"/>
                  <a:gd name="T13" fmla="*/ 6 h 25"/>
                  <a:gd name="T14" fmla="*/ 4 w 15"/>
                  <a:gd name="T15" fmla="*/ 5 h 25"/>
                  <a:gd name="T16" fmla="*/ 6 w 15"/>
                  <a:gd name="T17" fmla="*/ 0 h 25"/>
                  <a:gd name="T18" fmla="*/ 10 w 15"/>
                  <a:gd name="T19" fmla="*/ 5 h 25"/>
                  <a:gd name="T20" fmla="*/ 15 w 15"/>
                  <a:gd name="T21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25">
                    <a:moveTo>
                      <a:pt x="15" y="1"/>
                    </a:moveTo>
                    <a:cubicBezTo>
                      <a:pt x="14" y="8"/>
                      <a:pt x="15" y="15"/>
                      <a:pt x="14" y="22"/>
                    </a:cubicBezTo>
                    <a:cubicBezTo>
                      <a:pt x="10" y="18"/>
                      <a:pt x="12" y="14"/>
                      <a:pt x="10" y="9"/>
                    </a:cubicBezTo>
                    <a:cubicBezTo>
                      <a:pt x="8" y="14"/>
                      <a:pt x="13" y="19"/>
                      <a:pt x="7" y="22"/>
                    </a:cubicBezTo>
                    <a:cubicBezTo>
                      <a:pt x="7" y="20"/>
                      <a:pt x="7" y="18"/>
                      <a:pt x="6" y="16"/>
                    </a:cubicBezTo>
                    <a:cubicBezTo>
                      <a:pt x="6" y="19"/>
                      <a:pt x="5" y="22"/>
                      <a:pt x="3" y="25"/>
                    </a:cubicBezTo>
                    <a:cubicBezTo>
                      <a:pt x="2" y="18"/>
                      <a:pt x="0" y="13"/>
                      <a:pt x="2" y="6"/>
                    </a:cubicBezTo>
                    <a:cubicBezTo>
                      <a:pt x="3" y="8"/>
                      <a:pt x="4" y="6"/>
                      <a:pt x="4" y="5"/>
                    </a:cubicBezTo>
                    <a:cubicBezTo>
                      <a:pt x="5" y="4"/>
                      <a:pt x="4" y="2"/>
                      <a:pt x="6" y="0"/>
                    </a:cubicBezTo>
                    <a:cubicBezTo>
                      <a:pt x="7" y="2"/>
                      <a:pt x="6" y="5"/>
                      <a:pt x="10" y="5"/>
                    </a:cubicBezTo>
                    <a:cubicBezTo>
                      <a:pt x="13" y="5"/>
                      <a:pt x="14" y="3"/>
                      <a:pt x="15" y="1"/>
                    </a:cubicBezTo>
                    <a:close/>
                  </a:path>
                </a:pathLst>
              </a:custGeom>
              <a:solidFill>
                <a:srgbClr val="1A64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4" name="Freeform 1039">
                <a:extLst>
                  <a:ext uri="{FF2B5EF4-FFF2-40B4-BE49-F238E27FC236}">
                    <a16:creationId xmlns:a16="http://schemas.microsoft.com/office/drawing/2014/main" id="{76132E92-62A5-290A-DD1D-0335CD6BF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0" y="987"/>
                <a:ext cx="33" cy="64"/>
              </a:xfrm>
              <a:custGeom>
                <a:avLst/>
                <a:gdLst>
                  <a:gd name="T0" fmla="*/ 13 w 14"/>
                  <a:gd name="T1" fmla="*/ 1 h 27"/>
                  <a:gd name="T2" fmla="*/ 14 w 14"/>
                  <a:gd name="T3" fmla="*/ 10 h 27"/>
                  <a:gd name="T4" fmla="*/ 11 w 14"/>
                  <a:gd name="T5" fmla="*/ 19 h 27"/>
                  <a:gd name="T6" fmla="*/ 10 w 14"/>
                  <a:gd name="T7" fmla="*/ 11 h 27"/>
                  <a:gd name="T8" fmla="*/ 9 w 14"/>
                  <a:gd name="T9" fmla="*/ 18 h 27"/>
                  <a:gd name="T10" fmla="*/ 5 w 14"/>
                  <a:gd name="T11" fmla="*/ 12 h 27"/>
                  <a:gd name="T12" fmla="*/ 4 w 14"/>
                  <a:gd name="T13" fmla="*/ 27 h 27"/>
                  <a:gd name="T14" fmla="*/ 1 w 14"/>
                  <a:gd name="T15" fmla="*/ 5 h 27"/>
                  <a:gd name="T16" fmla="*/ 3 w 14"/>
                  <a:gd name="T17" fmla="*/ 5 h 27"/>
                  <a:gd name="T18" fmla="*/ 4 w 14"/>
                  <a:gd name="T19" fmla="*/ 0 h 27"/>
                  <a:gd name="T20" fmla="*/ 5 w 14"/>
                  <a:gd name="T21" fmla="*/ 0 h 27"/>
                  <a:gd name="T22" fmla="*/ 7 w 14"/>
                  <a:gd name="T23" fmla="*/ 7 h 27"/>
                  <a:gd name="T24" fmla="*/ 12 w 14"/>
                  <a:gd name="T25" fmla="*/ 2 h 27"/>
                  <a:gd name="T26" fmla="*/ 13 w 14"/>
                  <a:gd name="T27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" h="27">
                    <a:moveTo>
                      <a:pt x="13" y="1"/>
                    </a:moveTo>
                    <a:cubicBezTo>
                      <a:pt x="13" y="4"/>
                      <a:pt x="13" y="7"/>
                      <a:pt x="14" y="10"/>
                    </a:cubicBezTo>
                    <a:cubicBezTo>
                      <a:pt x="14" y="14"/>
                      <a:pt x="13" y="16"/>
                      <a:pt x="11" y="19"/>
                    </a:cubicBezTo>
                    <a:cubicBezTo>
                      <a:pt x="10" y="17"/>
                      <a:pt x="11" y="14"/>
                      <a:pt x="10" y="11"/>
                    </a:cubicBezTo>
                    <a:cubicBezTo>
                      <a:pt x="9" y="14"/>
                      <a:pt x="9" y="16"/>
                      <a:pt x="9" y="18"/>
                    </a:cubicBezTo>
                    <a:cubicBezTo>
                      <a:pt x="5" y="17"/>
                      <a:pt x="7" y="14"/>
                      <a:pt x="5" y="12"/>
                    </a:cubicBezTo>
                    <a:cubicBezTo>
                      <a:pt x="4" y="17"/>
                      <a:pt x="2" y="21"/>
                      <a:pt x="4" y="27"/>
                    </a:cubicBezTo>
                    <a:cubicBezTo>
                      <a:pt x="1" y="22"/>
                      <a:pt x="0" y="11"/>
                      <a:pt x="1" y="5"/>
                    </a:cubicBezTo>
                    <a:cubicBezTo>
                      <a:pt x="2" y="6"/>
                      <a:pt x="3" y="8"/>
                      <a:pt x="3" y="5"/>
                    </a:cubicBezTo>
                    <a:cubicBezTo>
                      <a:pt x="3" y="3"/>
                      <a:pt x="3" y="2"/>
                      <a:pt x="4" y="0"/>
                    </a:cubicBezTo>
                    <a:cubicBezTo>
                      <a:pt x="4" y="0"/>
                      <a:pt x="4" y="0"/>
                      <a:pt x="5" y="0"/>
                    </a:cubicBezTo>
                    <a:cubicBezTo>
                      <a:pt x="7" y="2"/>
                      <a:pt x="4" y="6"/>
                      <a:pt x="7" y="7"/>
                    </a:cubicBezTo>
                    <a:cubicBezTo>
                      <a:pt x="10" y="7"/>
                      <a:pt x="10" y="3"/>
                      <a:pt x="12" y="2"/>
                    </a:cubicBezTo>
                    <a:cubicBezTo>
                      <a:pt x="12" y="2"/>
                      <a:pt x="12" y="1"/>
                      <a:pt x="13" y="1"/>
                    </a:cubicBezTo>
                    <a:close/>
                  </a:path>
                </a:pathLst>
              </a:custGeom>
              <a:solidFill>
                <a:srgbClr val="2065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5" name="Freeform 1040">
                <a:extLst>
                  <a:ext uri="{FF2B5EF4-FFF2-40B4-BE49-F238E27FC236}">
                    <a16:creationId xmlns:a16="http://schemas.microsoft.com/office/drawing/2014/main" id="{6CCBA467-0149-DBEA-A935-8FB3DBD63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4" y="1013"/>
                <a:ext cx="16" cy="47"/>
              </a:xfrm>
              <a:custGeom>
                <a:avLst/>
                <a:gdLst>
                  <a:gd name="T0" fmla="*/ 5 w 7"/>
                  <a:gd name="T1" fmla="*/ 20 h 20"/>
                  <a:gd name="T2" fmla="*/ 5 w 7"/>
                  <a:gd name="T3" fmla="*/ 17 h 20"/>
                  <a:gd name="T4" fmla="*/ 2 w 7"/>
                  <a:gd name="T5" fmla="*/ 16 h 20"/>
                  <a:gd name="T6" fmla="*/ 1 w 7"/>
                  <a:gd name="T7" fmla="*/ 0 h 20"/>
                  <a:gd name="T8" fmla="*/ 5 w 7"/>
                  <a:gd name="T9" fmla="*/ 0 h 20"/>
                  <a:gd name="T10" fmla="*/ 7 w 7"/>
                  <a:gd name="T11" fmla="*/ 16 h 20"/>
                  <a:gd name="T12" fmla="*/ 5 w 7"/>
                  <a:gd name="T13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0">
                    <a:moveTo>
                      <a:pt x="5" y="20"/>
                    </a:moveTo>
                    <a:cubicBezTo>
                      <a:pt x="5" y="19"/>
                      <a:pt x="5" y="18"/>
                      <a:pt x="5" y="17"/>
                    </a:cubicBezTo>
                    <a:cubicBezTo>
                      <a:pt x="4" y="13"/>
                      <a:pt x="3" y="16"/>
                      <a:pt x="2" y="16"/>
                    </a:cubicBezTo>
                    <a:cubicBezTo>
                      <a:pt x="1" y="11"/>
                      <a:pt x="0" y="5"/>
                      <a:pt x="1" y="0"/>
                    </a:cubicBezTo>
                    <a:cubicBezTo>
                      <a:pt x="2" y="0"/>
                      <a:pt x="4" y="1"/>
                      <a:pt x="5" y="0"/>
                    </a:cubicBezTo>
                    <a:cubicBezTo>
                      <a:pt x="6" y="5"/>
                      <a:pt x="6" y="11"/>
                      <a:pt x="7" y="16"/>
                    </a:cubicBezTo>
                    <a:cubicBezTo>
                      <a:pt x="7" y="18"/>
                      <a:pt x="7" y="19"/>
                      <a:pt x="5" y="20"/>
                    </a:cubicBezTo>
                    <a:close/>
                  </a:path>
                </a:pathLst>
              </a:custGeom>
              <a:solidFill>
                <a:srgbClr val="235F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6" name="Freeform 1041">
                <a:extLst>
                  <a:ext uri="{FF2B5EF4-FFF2-40B4-BE49-F238E27FC236}">
                    <a16:creationId xmlns:a16="http://schemas.microsoft.com/office/drawing/2014/main" id="{1DEC27C0-1FA3-F0C0-7B9E-F21851C37C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8" y="1013"/>
                <a:ext cx="16" cy="50"/>
              </a:xfrm>
              <a:custGeom>
                <a:avLst/>
                <a:gdLst>
                  <a:gd name="T0" fmla="*/ 5 w 7"/>
                  <a:gd name="T1" fmla="*/ 0 h 21"/>
                  <a:gd name="T2" fmla="*/ 7 w 7"/>
                  <a:gd name="T3" fmla="*/ 21 h 21"/>
                  <a:gd name="T4" fmla="*/ 0 w 7"/>
                  <a:gd name="T5" fmla="*/ 1 h 21"/>
                  <a:gd name="T6" fmla="*/ 5 w 7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1">
                    <a:moveTo>
                      <a:pt x="5" y="0"/>
                    </a:moveTo>
                    <a:cubicBezTo>
                      <a:pt x="5" y="7"/>
                      <a:pt x="5" y="14"/>
                      <a:pt x="7" y="21"/>
                    </a:cubicBezTo>
                    <a:cubicBezTo>
                      <a:pt x="4" y="14"/>
                      <a:pt x="0" y="8"/>
                      <a:pt x="0" y="1"/>
                    </a:cubicBezTo>
                    <a:cubicBezTo>
                      <a:pt x="2" y="1"/>
                      <a:pt x="3" y="0"/>
                      <a:pt x="5" y="0"/>
                    </a:cubicBezTo>
                    <a:close/>
                  </a:path>
                </a:pathLst>
              </a:custGeom>
              <a:solidFill>
                <a:srgbClr val="1D65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7" name="Freeform 1042">
                <a:extLst>
                  <a:ext uri="{FF2B5EF4-FFF2-40B4-BE49-F238E27FC236}">
                    <a16:creationId xmlns:a16="http://schemas.microsoft.com/office/drawing/2014/main" id="{FAE8EE7E-43D8-AFAD-426A-564D0C236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4" y="987"/>
                <a:ext cx="9" cy="33"/>
              </a:xfrm>
              <a:custGeom>
                <a:avLst/>
                <a:gdLst>
                  <a:gd name="T0" fmla="*/ 1 w 4"/>
                  <a:gd name="T1" fmla="*/ 14 h 14"/>
                  <a:gd name="T2" fmla="*/ 4 w 4"/>
                  <a:gd name="T3" fmla="*/ 0 h 14"/>
                  <a:gd name="T4" fmla="*/ 1 w 4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4">
                    <a:moveTo>
                      <a:pt x="1" y="14"/>
                    </a:moveTo>
                    <a:cubicBezTo>
                      <a:pt x="0" y="9"/>
                      <a:pt x="1" y="4"/>
                      <a:pt x="4" y="0"/>
                    </a:cubicBezTo>
                    <a:cubicBezTo>
                      <a:pt x="3" y="5"/>
                      <a:pt x="2" y="9"/>
                      <a:pt x="1" y="14"/>
                    </a:cubicBezTo>
                    <a:close/>
                  </a:path>
                </a:pathLst>
              </a:custGeom>
              <a:solidFill>
                <a:srgbClr val="2029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8" name="Freeform 1043">
                <a:extLst>
                  <a:ext uri="{FF2B5EF4-FFF2-40B4-BE49-F238E27FC236}">
                    <a16:creationId xmlns:a16="http://schemas.microsoft.com/office/drawing/2014/main" id="{669F63FC-DD0A-1282-5990-E23693CA9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5" y="940"/>
                <a:ext cx="10" cy="21"/>
              </a:xfrm>
              <a:custGeom>
                <a:avLst/>
                <a:gdLst>
                  <a:gd name="T0" fmla="*/ 1 w 4"/>
                  <a:gd name="T1" fmla="*/ 5 h 9"/>
                  <a:gd name="T2" fmla="*/ 3 w 4"/>
                  <a:gd name="T3" fmla="*/ 0 h 9"/>
                  <a:gd name="T4" fmla="*/ 3 w 4"/>
                  <a:gd name="T5" fmla="*/ 6 h 9"/>
                  <a:gd name="T6" fmla="*/ 2 w 4"/>
                  <a:gd name="T7" fmla="*/ 9 h 9"/>
                  <a:gd name="T8" fmla="*/ 1 w 4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1" y="5"/>
                    </a:moveTo>
                    <a:cubicBezTo>
                      <a:pt x="1" y="3"/>
                      <a:pt x="1" y="1"/>
                      <a:pt x="3" y="0"/>
                    </a:cubicBezTo>
                    <a:cubicBezTo>
                      <a:pt x="4" y="2"/>
                      <a:pt x="2" y="4"/>
                      <a:pt x="3" y="6"/>
                    </a:cubicBezTo>
                    <a:cubicBezTo>
                      <a:pt x="2" y="7"/>
                      <a:pt x="3" y="8"/>
                      <a:pt x="2" y="9"/>
                    </a:cubicBezTo>
                    <a:cubicBezTo>
                      <a:pt x="0" y="8"/>
                      <a:pt x="1" y="6"/>
                      <a:pt x="1" y="5"/>
                    </a:cubicBezTo>
                    <a:close/>
                  </a:path>
                </a:pathLst>
              </a:custGeom>
              <a:solidFill>
                <a:srgbClr val="1A2F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9" name="Freeform 1044">
                <a:extLst>
                  <a:ext uri="{FF2B5EF4-FFF2-40B4-BE49-F238E27FC236}">
                    <a16:creationId xmlns:a16="http://schemas.microsoft.com/office/drawing/2014/main" id="{B7F87492-9091-980E-6182-65789EEB84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954"/>
                <a:ext cx="7" cy="21"/>
              </a:xfrm>
              <a:custGeom>
                <a:avLst/>
                <a:gdLst>
                  <a:gd name="T0" fmla="*/ 1 w 3"/>
                  <a:gd name="T1" fmla="*/ 1 h 9"/>
                  <a:gd name="T2" fmla="*/ 3 w 3"/>
                  <a:gd name="T3" fmla="*/ 0 h 9"/>
                  <a:gd name="T4" fmla="*/ 3 w 3"/>
                  <a:gd name="T5" fmla="*/ 9 h 9"/>
                  <a:gd name="T6" fmla="*/ 1 w 3"/>
                  <a:gd name="T7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9">
                    <a:moveTo>
                      <a:pt x="1" y="1"/>
                    </a:moveTo>
                    <a:cubicBezTo>
                      <a:pt x="1" y="0"/>
                      <a:pt x="2" y="0"/>
                      <a:pt x="3" y="0"/>
                    </a:cubicBezTo>
                    <a:cubicBezTo>
                      <a:pt x="3" y="3"/>
                      <a:pt x="3" y="6"/>
                      <a:pt x="3" y="9"/>
                    </a:cubicBezTo>
                    <a:cubicBezTo>
                      <a:pt x="0" y="6"/>
                      <a:pt x="1" y="3"/>
                      <a:pt x="1" y="1"/>
                    </a:cubicBezTo>
                    <a:close/>
                  </a:path>
                </a:pathLst>
              </a:custGeom>
              <a:solidFill>
                <a:srgbClr val="1B2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0" name="Freeform 1045">
                <a:extLst>
                  <a:ext uri="{FF2B5EF4-FFF2-40B4-BE49-F238E27FC236}">
                    <a16:creationId xmlns:a16="http://schemas.microsoft.com/office/drawing/2014/main" id="{D1915EEB-B5C8-3E3A-812D-E1E0378D8B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9" y="956"/>
                <a:ext cx="5" cy="21"/>
              </a:xfrm>
              <a:custGeom>
                <a:avLst/>
                <a:gdLst>
                  <a:gd name="T0" fmla="*/ 2 w 2"/>
                  <a:gd name="T1" fmla="*/ 9 h 9"/>
                  <a:gd name="T2" fmla="*/ 2 w 2"/>
                  <a:gd name="T3" fmla="*/ 0 h 9"/>
                  <a:gd name="T4" fmla="*/ 2 w 2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9">
                    <a:moveTo>
                      <a:pt x="2" y="9"/>
                    </a:moveTo>
                    <a:cubicBezTo>
                      <a:pt x="0" y="6"/>
                      <a:pt x="0" y="3"/>
                      <a:pt x="2" y="0"/>
                    </a:cubicBezTo>
                    <a:cubicBezTo>
                      <a:pt x="2" y="3"/>
                      <a:pt x="2" y="6"/>
                      <a:pt x="2" y="9"/>
                    </a:cubicBezTo>
                    <a:close/>
                  </a:path>
                </a:pathLst>
              </a:custGeom>
              <a:solidFill>
                <a:srgbClr val="2434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1" name="Freeform 1046">
                <a:extLst>
                  <a:ext uri="{FF2B5EF4-FFF2-40B4-BE49-F238E27FC236}">
                    <a16:creationId xmlns:a16="http://schemas.microsoft.com/office/drawing/2014/main" id="{FFD2A839-CDF1-3C24-50B7-E34C117A36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3" y="1063"/>
                <a:ext cx="7" cy="14"/>
              </a:xfrm>
              <a:custGeom>
                <a:avLst/>
                <a:gdLst>
                  <a:gd name="T0" fmla="*/ 0 w 3"/>
                  <a:gd name="T1" fmla="*/ 0 h 6"/>
                  <a:gd name="T2" fmla="*/ 3 w 3"/>
                  <a:gd name="T3" fmla="*/ 6 h 6"/>
                  <a:gd name="T4" fmla="*/ 0 w 3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6">
                    <a:moveTo>
                      <a:pt x="0" y="0"/>
                    </a:moveTo>
                    <a:cubicBezTo>
                      <a:pt x="2" y="1"/>
                      <a:pt x="2" y="3"/>
                      <a:pt x="3" y="6"/>
                    </a:cubicBezTo>
                    <a:cubicBezTo>
                      <a:pt x="1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0F1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2" name="Freeform 1047">
                <a:extLst>
                  <a:ext uri="{FF2B5EF4-FFF2-40B4-BE49-F238E27FC236}">
                    <a16:creationId xmlns:a16="http://schemas.microsoft.com/office/drawing/2014/main" id="{C3061D63-EBE6-E0F5-A926-853CB7622C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" y="861"/>
                <a:ext cx="12" cy="7"/>
              </a:xfrm>
              <a:custGeom>
                <a:avLst/>
                <a:gdLst>
                  <a:gd name="T0" fmla="*/ 4 w 5"/>
                  <a:gd name="T1" fmla="*/ 3 h 3"/>
                  <a:gd name="T2" fmla="*/ 0 w 5"/>
                  <a:gd name="T3" fmla="*/ 1 h 3"/>
                  <a:gd name="T4" fmla="*/ 5 w 5"/>
                  <a:gd name="T5" fmla="*/ 0 h 3"/>
                  <a:gd name="T6" fmla="*/ 4 w 5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4" y="3"/>
                    </a:moveTo>
                    <a:cubicBezTo>
                      <a:pt x="2" y="3"/>
                      <a:pt x="1" y="1"/>
                      <a:pt x="0" y="1"/>
                    </a:cubicBezTo>
                    <a:cubicBezTo>
                      <a:pt x="1" y="0"/>
                      <a:pt x="3" y="1"/>
                      <a:pt x="5" y="0"/>
                    </a:cubicBezTo>
                    <a:cubicBezTo>
                      <a:pt x="5" y="1"/>
                      <a:pt x="5" y="2"/>
                      <a:pt x="4" y="3"/>
                    </a:cubicBezTo>
                    <a:close/>
                  </a:path>
                </a:pathLst>
              </a:custGeom>
              <a:solidFill>
                <a:srgbClr val="283F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3" name="Freeform 1048">
                <a:extLst>
                  <a:ext uri="{FF2B5EF4-FFF2-40B4-BE49-F238E27FC236}">
                    <a16:creationId xmlns:a16="http://schemas.microsoft.com/office/drawing/2014/main" id="{26A60DDA-E74F-0E0A-76F9-31E1F0CFAF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7" y="819"/>
                <a:ext cx="43" cy="9"/>
              </a:xfrm>
              <a:custGeom>
                <a:avLst/>
                <a:gdLst>
                  <a:gd name="T0" fmla="*/ 18 w 18"/>
                  <a:gd name="T1" fmla="*/ 0 h 4"/>
                  <a:gd name="T2" fmla="*/ 0 w 18"/>
                  <a:gd name="T3" fmla="*/ 3 h 4"/>
                  <a:gd name="T4" fmla="*/ 18 w 18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4">
                    <a:moveTo>
                      <a:pt x="18" y="0"/>
                    </a:moveTo>
                    <a:cubicBezTo>
                      <a:pt x="13" y="3"/>
                      <a:pt x="6" y="4"/>
                      <a:pt x="0" y="3"/>
                    </a:cubicBezTo>
                    <a:cubicBezTo>
                      <a:pt x="6" y="1"/>
                      <a:pt x="12" y="2"/>
                      <a:pt x="18" y="0"/>
                    </a:cubicBezTo>
                    <a:close/>
                  </a:path>
                </a:pathLst>
              </a:custGeom>
              <a:solidFill>
                <a:srgbClr val="1B28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4" name="Freeform 1049">
                <a:extLst>
                  <a:ext uri="{FF2B5EF4-FFF2-40B4-BE49-F238E27FC236}">
                    <a16:creationId xmlns:a16="http://schemas.microsoft.com/office/drawing/2014/main" id="{38F93809-CBA8-30AA-1718-F85810E3F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9" y="930"/>
                <a:ext cx="24" cy="2"/>
              </a:xfrm>
              <a:custGeom>
                <a:avLst/>
                <a:gdLst>
                  <a:gd name="T0" fmla="*/ 10 w 10"/>
                  <a:gd name="T1" fmla="*/ 1 h 1"/>
                  <a:gd name="T2" fmla="*/ 0 w 10"/>
                  <a:gd name="T3" fmla="*/ 1 h 1"/>
                  <a:gd name="T4" fmla="*/ 0 w 10"/>
                  <a:gd name="T5" fmla="*/ 0 h 1"/>
                  <a:gd name="T6" fmla="*/ 10 w 10"/>
                  <a:gd name="T7" fmla="*/ 0 h 1"/>
                  <a:gd name="T8" fmla="*/ 10 w 10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">
                    <a:moveTo>
                      <a:pt x="10" y="1"/>
                    </a:moveTo>
                    <a:cubicBezTo>
                      <a:pt x="7" y="1"/>
                      <a:pt x="3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3" y="0"/>
                      <a:pt x="7" y="0"/>
                      <a:pt x="10" y="0"/>
                    </a:cubicBezTo>
                    <a:cubicBezTo>
                      <a:pt x="10" y="1"/>
                      <a:pt x="10" y="1"/>
                      <a:pt x="10" y="1"/>
                    </a:cubicBezTo>
                    <a:close/>
                  </a:path>
                </a:pathLst>
              </a:custGeom>
              <a:solidFill>
                <a:srgbClr val="0D11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5" name="Freeform 1050">
                <a:extLst>
                  <a:ext uri="{FF2B5EF4-FFF2-40B4-BE49-F238E27FC236}">
                    <a16:creationId xmlns:a16="http://schemas.microsoft.com/office/drawing/2014/main" id="{32875FC1-D2FD-214A-CB00-5E18D04A01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" y="883"/>
                <a:ext cx="36" cy="7"/>
              </a:xfrm>
              <a:custGeom>
                <a:avLst/>
                <a:gdLst>
                  <a:gd name="T0" fmla="*/ 15 w 15"/>
                  <a:gd name="T1" fmla="*/ 2 h 3"/>
                  <a:gd name="T2" fmla="*/ 0 w 15"/>
                  <a:gd name="T3" fmla="*/ 2 h 3"/>
                  <a:gd name="T4" fmla="*/ 15 w 15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3">
                    <a:moveTo>
                      <a:pt x="15" y="2"/>
                    </a:moveTo>
                    <a:cubicBezTo>
                      <a:pt x="10" y="2"/>
                      <a:pt x="5" y="3"/>
                      <a:pt x="0" y="2"/>
                    </a:cubicBezTo>
                    <a:cubicBezTo>
                      <a:pt x="5" y="0"/>
                      <a:pt x="10" y="0"/>
                      <a:pt x="15" y="2"/>
                    </a:cubicBezTo>
                    <a:close/>
                  </a:path>
                </a:pathLst>
              </a:custGeom>
              <a:solidFill>
                <a:srgbClr val="1A2A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6" name="Freeform 1051">
                <a:extLst>
                  <a:ext uri="{FF2B5EF4-FFF2-40B4-BE49-F238E27FC236}">
                    <a16:creationId xmlns:a16="http://schemas.microsoft.com/office/drawing/2014/main" id="{DEE3EBB0-35FB-500A-F3F7-B412B7B31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6" y="859"/>
                <a:ext cx="23" cy="9"/>
              </a:xfrm>
              <a:custGeom>
                <a:avLst/>
                <a:gdLst>
                  <a:gd name="T0" fmla="*/ 10 w 10"/>
                  <a:gd name="T1" fmla="*/ 3 h 4"/>
                  <a:gd name="T2" fmla="*/ 0 w 10"/>
                  <a:gd name="T3" fmla="*/ 1 h 4"/>
                  <a:gd name="T4" fmla="*/ 10 w 10"/>
                  <a:gd name="T5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4">
                    <a:moveTo>
                      <a:pt x="10" y="3"/>
                    </a:moveTo>
                    <a:cubicBezTo>
                      <a:pt x="7" y="4"/>
                      <a:pt x="4" y="4"/>
                      <a:pt x="0" y="1"/>
                    </a:cubicBezTo>
                    <a:cubicBezTo>
                      <a:pt x="3" y="0"/>
                      <a:pt x="5" y="1"/>
                      <a:pt x="10" y="3"/>
                    </a:cubicBezTo>
                    <a:close/>
                  </a:path>
                </a:pathLst>
              </a:custGeom>
              <a:solidFill>
                <a:srgbClr val="1932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7" name="Freeform 1052">
                <a:extLst>
                  <a:ext uri="{FF2B5EF4-FFF2-40B4-BE49-F238E27FC236}">
                    <a16:creationId xmlns:a16="http://schemas.microsoft.com/office/drawing/2014/main" id="{BF4B32F0-8E06-4FAB-8135-BB87B3EE3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" y="904"/>
                <a:ext cx="31" cy="7"/>
              </a:xfrm>
              <a:custGeom>
                <a:avLst/>
                <a:gdLst>
                  <a:gd name="T0" fmla="*/ 0 w 13"/>
                  <a:gd name="T1" fmla="*/ 1 h 3"/>
                  <a:gd name="T2" fmla="*/ 13 w 13"/>
                  <a:gd name="T3" fmla="*/ 0 h 3"/>
                  <a:gd name="T4" fmla="*/ 0 w 13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">
                    <a:moveTo>
                      <a:pt x="0" y="1"/>
                    </a:moveTo>
                    <a:cubicBezTo>
                      <a:pt x="5" y="0"/>
                      <a:pt x="9" y="0"/>
                      <a:pt x="13" y="0"/>
                    </a:cubicBezTo>
                    <a:cubicBezTo>
                      <a:pt x="9" y="2"/>
                      <a:pt x="5" y="3"/>
                      <a:pt x="0" y="1"/>
                    </a:cubicBezTo>
                    <a:close/>
                  </a:path>
                </a:pathLst>
              </a:custGeom>
              <a:solidFill>
                <a:srgbClr val="232E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8" name="Freeform 1053">
                <a:extLst>
                  <a:ext uri="{FF2B5EF4-FFF2-40B4-BE49-F238E27FC236}">
                    <a16:creationId xmlns:a16="http://schemas.microsoft.com/office/drawing/2014/main" id="{0D20FD04-C758-C759-48C9-2F0D61586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1" y="947"/>
                <a:ext cx="21" cy="0"/>
              </a:xfrm>
              <a:custGeom>
                <a:avLst/>
                <a:gdLst>
                  <a:gd name="T0" fmla="*/ 9 w 9"/>
                  <a:gd name="T1" fmla="*/ 0 w 9"/>
                  <a:gd name="T2" fmla="*/ 0 w 9"/>
                  <a:gd name="T3" fmla="*/ 9 w 9"/>
                  <a:gd name="T4" fmla="*/ 9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9">
                    <a:moveTo>
                      <a:pt x="9" y="0"/>
                    </a:moveTo>
                    <a:cubicBezTo>
                      <a:pt x="6" y="0"/>
                      <a:pt x="3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6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  <a:close/>
                  </a:path>
                </a:pathLst>
              </a:custGeom>
              <a:solidFill>
                <a:srgbClr val="0D11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19" name="Freeform 1054">
                <a:extLst>
                  <a:ext uri="{FF2B5EF4-FFF2-40B4-BE49-F238E27FC236}">
                    <a16:creationId xmlns:a16="http://schemas.microsoft.com/office/drawing/2014/main" id="{AA2D06C8-E41E-DCCA-3D73-9BAF73663D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9" y="2425"/>
                <a:ext cx="121" cy="190"/>
              </a:xfrm>
              <a:custGeom>
                <a:avLst/>
                <a:gdLst>
                  <a:gd name="T0" fmla="*/ 43 w 51"/>
                  <a:gd name="T1" fmla="*/ 51 h 80"/>
                  <a:gd name="T2" fmla="*/ 44 w 51"/>
                  <a:gd name="T3" fmla="*/ 53 h 80"/>
                  <a:gd name="T4" fmla="*/ 42 w 51"/>
                  <a:gd name="T5" fmla="*/ 58 h 80"/>
                  <a:gd name="T6" fmla="*/ 42 w 51"/>
                  <a:gd name="T7" fmla="*/ 58 h 80"/>
                  <a:gd name="T8" fmla="*/ 40 w 51"/>
                  <a:gd name="T9" fmla="*/ 63 h 80"/>
                  <a:gd name="T10" fmla="*/ 41 w 51"/>
                  <a:gd name="T11" fmla="*/ 65 h 80"/>
                  <a:gd name="T12" fmla="*/ 37 w 51"/>
                  <a:gd name="T13" fmla="*/ 72 h 80"/>
                  <a:gd name="T14" fmla="*/ 26 w 51"/>
                  <a:gd name="T15" fmla="*/ 69 h 80"/>
                  <a:gd name="T16" fmla="*/ 34 w 51"/>
                  <a:gd name="T17" fmla="*/ 74 h 80"/>
                  <a:gd name="T18" fmla="*/ 31 w 51"/>
                  <a:gd name="T19" fmla="*/ 74 h 80"/>
                  <a:gd name="T20" fmla="*/ 22 w 51"/>
                  <a:gd name="T21" fmla="*/ 74 h 80"/>
                  <a:gd name="T22" fmla="*/ 2 w 51"/>
                  <a:gd name="T23" fmla="*/ 58 h 80"/>
                  <a:gd name="T24" fmla="*/ 0 w 51"/>
                  <a:gd name="T25" fmla="*/ 56 h 80"/>
                  <a:gd name="T26" fmla="*/ 2 w 51"/>
                  <a:gd name="T27" fmla="*/ 55 h 80"/>
                  <a:gd name="T28" fmla="*/ 6 w 51"/>
                  <a:gd name="T29" fmla="*/ 51 h 80"/>
                  <a:gd name="T30" fmla="*/ 8 w 51"/>
                  <a:gd name="T31" fmla="*/ 44 h 80"/>
                  <a:gd name="T32" fmla="*/ 10 w 51"/>
                  <a:gd name="T33" fmla="*/ 35 h 80"/>
                  <a:gd name="T34" fmla="*/ 13 w 51"/>
                  <a:gd name="T35" fmla="*/ 31 h 80"/>
                  <a:gd name="T36" fmla="*/ 15 w 51"/>
                  <a:gd name="T37" fmla="*/ 27 h 80"/>
                  <a:gd name="T38" fmla="*/ 17 w 51"/>
                  <a:gd name="T39" fmla="*/ 21 h 80"/>
                  <a:gd name="T40" fmla="*/ 19 w 51"/>
                  <a:gd name="T41" fmla="*/ 17 h 80"/>
                  <a:gd name="T42" fmla="*/ 22 w 51"/>
                  <a:gd name="T43" fmla="*/ 12 h 80"/>
                  <a:gd name="T44" fmla="*/ 26 w 51"/>
                  <a:gd name="T45" fmla="*/ 7 h 80"/>
                  <a:gd name="T46" fmla="*/ 27 w 51"/>
                  <a:gd name="T47" fmla="*/ 4 h 80"/>
                  <a:gd name="T48" fmla="*/ 33 w 51"/>
                  <a:gd name="T49" fmla="*/ 3 h 80"/>
                  <a:gd name="T50" fmla="*/ 41 w 51"/>
                  <a:gd name="T51" fmla="*/ 11 h 80"/>
                  <a:gd name="T52" fmla="*/ 45 w 51"/>
                  <a:gd name="T53" fmla="*/ 20 h 80"/>
                  <a:gd name="T54" fmla="*/ 41 w 51"/>
                  <a:gd name="T55" fmla="*/ 18 h 80"/>
                  <a:gd name="T56" fmla="*/ 48 w 51"/>
                  <a:gd name="T57" fmla="*/ 25 h 80"/>
                  <a:gd name="T58" fmla="*/ 49 w 51"/>
                  <a:gd name="T59" fmla="*/ 33 h 80"/>
                  <a:gd name="T60" fmla="*/ 49 w 51"/>
                  <a:gd name="T61" fmla="*/ 35 h 80"/>
                  <a:gd name="T62" fmla="*/ 50 w 51"/>
                  <a:gd name="T63" fmla="*/ 41 h 80"/>
                  <a:gd name="T64" fmla="*/ 50 w 51"/>
                  <a:gd name="T65" fmla="*/ 45 h 80"/>
                  <a:gd name="T66" fmla="*/ 45 w 51"/>
                  <a:gd name="T67" fmla="*/ 45 h 80"/>
                  <a:gd name="T68" fmla="*/ 39 w 51"/>
                  <a:gd name="T69" fmla="*/ 42 h 80"/>
                  <a:gd name="T70" fmla="*/ 45 w 51"/>
                  <a:gd name="T71" fmla="*/ 45 h 80"/>
                  <a:gd name="T72" fmla="*/ 46 w 51"/>
                  <a:gd name="T73" fmla="*/ 46 h 80"/>
                  <a:gd name="T74" fmla="*/ 43 w 51"/>
                  <a:gd name="T75" fmla="*/ 51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1" h="80">
                    <a:moveTo>
                      <a:pt x="43" y="51"/>
                    </a:moveTo>
                    <a:cubicBezTo>
                      <a:pt x="43" y="52"/>
                      <a:pt x="43" y="52"/>
                      <a:pt x="44" y="53"/>
                    </a:cubicBezTo>
                    <a:cubicBezTo>
                      <a:pt x="45" y="55"/>
                      <a:pt x="43" y="57"/>
                      <a:pt x="42" y="58"/>
                    </a:cubicBezTo>
                    <a:cubicBezTo>
                      <a:pt x="42" y="58"/>
                      <a:pt x="42" y="58"/>
                      <a:pt x="42" y="58"/>
                    </a:cubicBezTo>
                    <a:cubicBezTo>
                      <a:pt x="41" y="60"/>
                      <a:pt x="39" y="61"/>
                      <a:pt x="40" y="63"/>
                    </a:cubicBezTo>
                    <a:cubicBezTo>
                      <a:pt x="40" y="64"/>
                      <a:pt x="41" y="64"/>
                      <a:pt x="41" y="65"/>
                    </a:cubicBezTo>
                    <a:cubicBezTo>
                      <a:pt x="41" y="68"/>
                      <a:pt x="40" y="71"/>
                      <a:pt x="37" y="72"/>
                    </a:cubicBezTo>
                    <a:cubicBezTo>
                      <a:pt x="33" y="72"/>
                      <a:pt x="30" y="70"/>
                      <a:pt x="26" y="69"/>
                    </a:cubicBezTo>
                    <a:cubicBezTo>
                      <a:pt x="29" y="72"/>
                      <a:pt x="31" y="73"/>
                      <a:pt x="34" y="74"/>
                    </a:cubicBezTo>
                    <a:cubicBezTo>
                      <a:pt x="33" y="74"/>
                      <a:pt x="32" y="74"/>
                      <a:pt x="31" y="74"/>
                    </a:cubicBezTo>
                    <a:cubicBezTo>
                      <a:pt x="28" y="80"/>
                      <a:pt x="25" y="75"/>
                      <a:pt x="22" y="74"/>
                    </a:cubicBezTo>
                    <a:cubicBezTo>
                      <a:pt x="14" y="70"/>
                      <a:pt x="8" y="64"/>
                      <a:pt x="2" y="58"/>
                    </a:cubicBezTo>
                    <a:cubicBezTo>
                      <a:pt x="1" y="58"/>
                      <a:pt x="0" y="57"/>
                      <a:pt x="0" y="56"/>
                    </a:cubicBezTo>
                    <a:cubicBezTo>
                      <a:pt x="1" y="55"/>
                      <a:pt x="2" y="55"/>
                      <a:pt x="2" y="55"/>
                    </a:cubicBezTo>
                    <a:cubicBezTo>
                      <a:pt x="6" y="56"/>
                      <a:pt x="8" y="54"/>
                      <a:pt x="6" y="51"/>
                    </a:cubicBezTo>
                    <a:cubicBezTo>
                      <a:pt x="5" y="48"/>
                      <a:pt x="5" y="46"/>
                      <a:pt x="8" y="44"/>
                    </a:cubicBezTo>
                    <a:cubicBezTo>
                      <a:pt x="11" y="43"/>
                      <a:pt x="10" y="38"/>
                      <a:pt x="10" y="35"/>
                    </a:cubicBezTo>
                    <a:cubicBezTo>
                      <a:pt x="10" y="33"/>
                      <a:pt x="9" y="31"/>
                      <a:pt x="13" y="31"/>
                    </a:cubicBezTo>
                    <a:cubicBezTo>
                      <a:pt x="15" y="31"/>
                      <a:pt x="16" y="29"/>
                      <a:pt x="15" y="27"/>
                    </a:cubicBezTo>
                    <a:cubicBezTo>
                      <a:pt x="14" y="24"/>
                      <a:pt x="13" y="22"/>
                      <a:pt x="17" y="21"/>
                    </a:cubicBezTo>
                    <a:cubicBezTo>
                      <a:pt x="19" y="20"/>
                      <a:pt x="19" y="18"/>
                      <a:pt x="19" y="17"/>
                    </a:cubicBezTo>
                    <a:cubicBezTo>
                      <a:pt x="18" y="13"/>
                      <a:pt x="17" y="11"/>
                      <a:pt x="22" y="12"/>
                    </a:cubicBezTo>
                    <a:cubicBezTo>
                      <a:pt x="26" y="13"/>
                      <a:pt x="27" y="11"/>
                      <a:pt x="26" y="7"/>
                    </a:cubicBezTo>
                    <a:cubicBezTo>
                      <a:pt x="26" y="6"/>
                      <a:pt x="25" y="3"/>
                      <a:pt x="27" y="4"/>
                    </a:cubicBezTo>
                    <a:cubicBezTo>
                      <a:pt x="29" y="4"/>
                      <a:pt x="30" y="0"/>
                      <a:pt x="33" y="3"/>
                    </a:cubicBezTo>
                    <a:cubicBezTo>
                      <a:pt x="35" y="6"/>
                      <a:pt x="37" y="9"/>
                      <a:pt x="41" y="11"/>
                    </a:cubicBezTo>
                    <a:cubicBezTo>
                      <a:pt x="44" y="14"/>
                      <a:pt x="46" y="17"/>
                      <a:pt x="45" y="20"/>
                    </a:cubicBezTo>
                    <a:cubicBezTo>
                      <a:pt x="43" y="22"/>
                      <a:pt x="42" y="19"/>
                      <a:pt x="41" y="18"/>
                    </a:cubicBezTo>
                    <a:cubicBezTo>
                      <a:pt x="42" y="21"/>
                      <a:pt x="47" y="21"/>
                      <a:pt x="48" y="25"/>
                    </a:cubicBezTo>
                    <a:cubicBezTo>
                      <a:pt x="47" y="28"/>
                      <a:pt x="46" y="30"/>
                      <a:pt x="49" y="33"/>
                    </a:cubicBezTo>
                    <a:cubicBezTo>
                      <a:pt x="49" y="33"/>
                      <a:pt x="50" y="35"/>
                      <a:pt x="49" y="35"/>
                    </a:cubicBezTo>
                    <a:cubicBezTo>
                      <a:pt x="43" y="38"/>
                      <a:pt x="50" y="39"/>
                      <a:pt x="50" y="41"/>
                    </a:cubicBezTo>
                    <a:cubicBezTo>
                      <a:pt x="50" y="42"/>
                      <a:pt x="51" y="44"/>
                      <a:pt x="50" y="45"/>
                    </a:cubicBezTo>
                    <a:cubicBezTo>
                      <a:pt x="48" y="46"/>
                      <a:pt x="46" y="45"/>
                      <a:pt x="45" y="45"/>
                    </a:cubicBezTo>
                    <a:cubicBezTo>
                      <a:pt x="43" y="44"/>
                      <a:pt x="41" y="43"/>
                      <a:pt x="39" y="42"/>
                    </a:cubicBezTo>
                    <a:cubicBezTo>
                      <a:pt x="41" y="43"/>
                      <a:pt x="43" y="44"/>
                      <a:pt x="45" y="45"/>
                    </a:cubicBezTo>
                    <a:cubicBezTo>
                      <a:pt x="45" y="45"/>
                      <a:pt x="46" y="46"/>
                      <a:pt x="46" y="46"/>
                    </a:cubicBezTo>
                    <a:cubicBezTo>
                      <a:pt x="45" y="48"/>
                      <a:pt x="42" y="48"/>
                      <a:pt x="43" y="51"/>
                    </a:cubicBezTo>
                    <a:close/>
                  </a:path>
                </a:pathLst>
              </a:custGeom>
              <a:solidFill>
                <a:srgbClr val="6A96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0" name="Freeform 1055">
                <a:extLst>
                  <a:ext uri="{FF2B5EF4-FFF2-40B4-BE49-F238E27FC236}">
                    <a16:creationId xmlns:a16="http://schemas.microsoft.com/office/drawing/2014/main" id="{0AC3B869-0214-2316-8BDF-F4857758C2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2" y="2428"/>
                <a:ext cx="72" cy="30"/>
              </a:xfrm>
              <a:custGeom>
                <a:avLst/>
                <a:gdLst>
                  <a:gd name="T0" fmla="*/ 0 w 30"/>
                  <a:gd name="T1" fmla="*/ 0 h 13"/>
                  <a:gd name="T2" fmla="*/ 30 w 30"/>
                  <a:gd name="T3" fmla="*/ 13 h 13"/>
                  <a:gd name="T4" fmla="*/ 0 w 30"/>
                  <a:gd name="T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3">
                    <a:moveTo>
                      <a:pt x="0" y="0"/>
                    </a:moveTo>
                    <a:cubicBezTo>
                      <a:pt x="9" y="6"/>
                      <a:pt x="20" y="9"/>
                      <a:pt x="30" y="13"/>
                    </a:cubicBezTo>
                    <a:cubicBezTo>
                      <a:pt x="19" y="11"/>
                      <a:pt x="8" y="8"/>
                      <a:pt x="0" y="0"/>
                    </a:cubicBezTo>
                    <a:close/>
                  </a:path>
                </a:pathLst>
              </a:custGeom>
              <a:solidFill>
                <a:srgbClr val="1A2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1" name="Freeform 1056">
                <a:extLst>
                  <a:ext uri="{FF2B5EF4-FFF2-40B4-BE49-F238E27FC236}">
                    <a16:creationId xmlns:a16="http://schemas.microsoft.com/office/drawing/2014/main" id="{9DA24923-3880-FB5C-CE86-B2E9A2384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7" y="2446"/>
                <a:ext cx="71" cy="29"/>
              </a:xfrm>
              <a:custGeom>
                <a:avLst/>
                <a:gdLst>
                  <a:gd name="T0" fmla="*/ 30 w 30"/>
                  <a:gd name="T1" fmla="*/ 10 h 12"/>
                  <a:gd name="T2" fmla="*/ 24 w 30"/>
                  <a:gd name="T3" fmla="*/ 10 h 12"/>
                  <a:gd name="T4" fmla="*/ 0 w 30"/>
                  <a:gd name="T5" fmla="*/ 2 h 12"/>
                  <a:gd name="T6" fmla="*/ 2 w 30"/>
                  <a:gd name="T7" fmla="*/ 0 h 12"/>
                  <a:gd name="T8" fmla="*/ 30 w 30"/>
                  <a:gd name="T9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0"/>
                    </a:moveTo>
                    <a:cubicBezTo>
                      <a:pt x="28" y="12"/>
                      <a:pt x="26" y="10"/>
                      <a:pt x="24" y="10"/>
                    </a:cubicBezTo>
                    <a:cubicBezTo>
                      <a:pt x="16" y="8"/>
                      <a:pt x="8" y="5"/>
                      <a:pt x="0" y="2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11" y="5"/>
                      <a:pt x="21" y="7"/>
                      <a:pt x="30" y="10"/>
                    </a:cubicBezTo>
                    <a:close/>
                  </a:path>
                </a:pathLst>
              </a:custGeom>
              <a:solidFill>
                <a:srgbClr val="1C2C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2" name="Freeform 1057">
                <a:extLst>
                  <a:ext uri="{FF2B5EF4-FFF2-40B4-BE49-F238E27FC236}">
                    <a16:creationId xmlns:a16="http://schemas.microsoft.com/office/drawing/2014/main" id="{EFA7800A-5C70-459F-D144-B5FDDD770F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4" y="2489"/>
                <a:ext cx="21" cy="0"/>
              </a:xfrm>
              <a:custGeom>
                <a:avLst/>
                <a:gdLst>
                  <a:gd name="T0" fmla="*/ 9 w 9"/>
                  <a:gd name="T1" fmla="*/ 0 w 9"/>
                  <a:gd name="T2" fmla="*/ 0 w 9"/>
                  <a:gd name="T3" fmla="*/ 9 w 9"/>
                  <a:gd name="T4" fmla="*/ 9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9">
                    <a:moveTo>
                      <a:pt x="9" y="0"/>
                    </a:moveTo>
                    <a:cubicBezTo>
                      <a:pt x="6" y="0"/>
                      <a:pt x="3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6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  <a:close/>
                  </a:path>
                </a:pathLst>
              </a:custGeom>
              <a:solidFill>
                <a:srgbClr val="1714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3" name="Freeform 1058">
                <a:extLst>
                  <a:ext uri="{FF2B5EF4-FFF2-40B4-BE49-F238E27FC236}">
                    <a16:creationId xmlns:a16="http://schemas.microsoft.com/office/drawing/2014/main" id="{9EA90923-CE1E-90A3-5820-1DD633CF7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1" y="2174"/>
                <a:ext cx="66" cy="78"/>
              </a:xfrm>
              <a:custGeom>
                <a:avLst/>
                <a:gdLst>
                  <a:gd name="T0" fmla="*/ 26 w 28"/>
                  <a:gd name="T1" fmla="*/ 23 h 33"/>
                  <a:gd name="T2" fmla="*/ 28 w 28"/>
                  <a:gd name="T3" fmla="*/ 25 h 33"/>
                  <a:gd name="T4" fmla="*/ 28 w 28"/>
                  <a:gd name="T5" fmla="*/ 30 h 33"/>
                  <a:gd name="T6" fmla="*/ 27 w 28"/>
                  <a:gd name="T7" fmla="*/ 32 h 33"/>
                  <a:gd name="T8" fmla="*/ 24 w 28"/>
                  <a:gd name="T9" fmla="*/ 31 h 33"/>
                  <a:gd name="T10" fmla="*/ 23 w 28"/>
                  <a:gd name="T11" fmla="*/ 27 h 33"/>
                  <a:gd name="T12" fmla="*/ 14 w 28"/>
                  <a:gd name="T13" fmla="*/ 15 h 33"/>
                  <a:gd name="T14" fmla="*/ 11 w 28"/>
                  <a:gd name="T15" fmla="*/ 13 h 33"/>
                  <a:gd name="T16" fmla="*/ 9 w 28"/>
                  <a:gd name="T17" fmla="*/ 18 h 33"/>
                  <a:gd name="T18" fmla="*/ 8 w 28"/>
                  <a:gd name="T19" fmla="*/ 16 h 33"/>
                  <a:gd name="T20" fmla="*/ 5 w 28"/>
                  <a:gd name="T21" fmla="*/ 19 h 33"/>
                  <a:gd name="T22" fmla="*/ 3 w 28"/>
                  <a:gd name="T23" fmla="*/ 17 h 33"/>
                  <a:gd name="T24" fmla="*/ 2 w 28"/>
                  <a:gd name="T25" fmla="*/ 14 h 33"/>
                  <a:gd name="T26" fmla="*/ 3 w 28"/>
                  <a:gd name="T27" fmla="*/ 5 h 33"/>
                  <a:gd name="T28" fmla="*/ 0 w 28"/>
                  <a:gd name="T29" fmla="*/ 6 h 33"/>
                  <a:gd name="T30" fmla="*/ 0 w 28"/>
                  <a:gd name="T31" fmla="*/ 6 h 33"/>
                  <a:gd name="T32" fmla="*/ 0 w 28"/>
                  <a:gd name="T33" fmla="*/ 6 h 33"/>
                  <a:gd name="T34" fmla="*/ 6 w 28"/>
                  <a:gd name="T35" fmla="*/ 3 h 33"/>
                  <a:gd name="T36" fmla="*/ 14 w 28"/>
                  <a:gd name="T37" fmla="*/ 9 h 33"/>
                  <a:gd name="T38" fmla="*/ 15 w 28"/>
                  <a:gd name="T39" fmla="*/ 10 h 33"/>
                  <a:gd name="T40" fmla="*/ 15 w 28"/>
                  <a:gd name="T41" fmla="*/ 8 h 33"/>
                  <a:gd name="T42" fmla="*/ 26 w 28"/>
                  <a:gd name="T43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8" h="33">
                    <a:moveTo>
                      <a:pt x="26" y="23"/>
                    </a:moveTo>
                    <a:cubicBezTo>
                      <a:pt x="27" y="23"/>
                      <a:pt x="27" y="24"/>
                      <a:pt x="28" y="25"/>
                    </a:cubicBezTo>
                    <a:cubicBezTo>
                      <a:pt x="28" y="27"/>
                      <a:pt x="28" y="28"/>
                      <a:pt x="28" y="30"/>
                    </a:cubicBezTo>
                    <a:cubicBezTo>
                      <a:pt x="28" y="31"/>
                      <a:pt x="28" y="32"/>
                      <a:pt x="27" y="32"/>
                    </a:cubicBezTo>
                    <a:cubicBezTo>
                      <a:pt x="26" y="33"/>
                      <a:pt x="25" y="32"/>
                      <a:pt x="24" y="31"/>
                    </a:cubicBezTo>
                    <a:cubicBezTo>
                      <a:pt x="24" y="30"/>
                      <a:pt x="23" y="28"/>
                      <a:pt x="23" y="27"/>
                    </a:cubicBezTo>
                    <a:cubicBezTo>
                      <a:pt x="20" y="23"/>
                      <a:pt x="18" y="18"/>
                      <a:pt x="14" y="15"/>
                    </a:cubicBezTo>
                    <a:cubicBezTo>
                      <a:pt x="13" y="15"/>
                      <a:pt x="12" y="13"/>
                      <a:pt x="11" y="13"/>
                    </a:cubicBezTo>
                    <a:cubicBezTo>
                      <a:pt x="8" y="14"/>
                      <a:pt x="9" y="16"/>
                      <a:pt x="9" y="18"/>
                    </a:cubicBezTo>
                    <a:cubicBezTo>
                      <a:pt x="8" y="17"/>
                      <a:pt x="8" y="17"/>
                      <a:pt x="8" y="16"/>
                    </a:cubicBezTo>
                    <a:cubicBezTo>
                      <a:pt x="6" y="16"/>
                      <a:pt x="8" y="20"/>
                      <a:pt x="5" y="19"/>
                    </a:cubicBezTo>
                    <a:cubicBezTo>
                      <a:pt x="4" y="19"/>
                      <a:pt x="7" y="15"/>
                      <a:pt x="3" y="17"/>
                    </a:cubicBezTo>
                    <a:cubicBezTo>
                      <a:pt x="2" y="18"/>
                      <a:pt x="2" y="15"/>
                      <a:pt x="2" y="14"/>
                    </a:cubicBezTo>
                    <a:cubicBezTo>
                      <a:pt x="1" y="11"/>
                      <a:pt x="2" y="8"/>
                      <a:pt x="3" y="5"/>
                    </a:cubicBezTo>
                    <a:cubicBezTo>
                      <a:pt x="2" y="4"/>
                      <a:pt x="1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0"/>
                      <a:pt x="1" y="0"/>
                      <a:pt x="6" y="3"/>
                    </a:cubicBezTo>
                    <a:cubicBezTo>
                      <a:pt x="9" y="4"/>
                      <a:pt x="12" y="6"/>
                      <a:pt x="14" y="9"/>
                    </a:cubicBezTo>
                    <a:cubicBezTo>
                      <a:pt x="14" y="9"/>
                      <a:pt x="14" y="11"/>
                      <a:pt x="15" y="10"/>
                    </a:cubicBezTo>
                    <a:cubicBezTo>
                      <a:pt x="15" y="9"/>
                      <a:pt x="15" y="9"/>
                      <a:pt x="15" y="8"/>
                    </a:cubicBezTo>
                    <a:cubicBezTo>
                      <a:pt x="20" y="12"/>
                      <a:pt x="24" y="17"/>
                      <a:pt x="26" y="23"/>
                    </a:cubicBezTo>
                    <a:close/>
                  </a:path>
                </a:pathLst>
              </a:custGeom>
              <a:solidFill>
                <a:srgbClr val="DEB7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4" name="Freeform 1059">
                <a:extLst>
                  <a:ext uri="{FF2B5EF4-FFF2-40B4-BE49-F238E27FC236}">
                    <a16:creationId xmlns:a16="http://schemas.microsoft.com/office/drawing/2014/main" id="{6714E487-4047-AE90-762D-93332E7D6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3" y="2233"/>
                <a:ext cx="24" cy="55"/>
              </a:xfrm>
              <a:custGeom>
                <a:avLst/>
                <a:gdLst>
                  <a:gd name="T0" fmla="*/ 1 w 10"/>
                  <a:gd name="T1" fmla="*/ 1 h 23"/>
                  <a:gd name="T2" fmla="*/ 5 w 10"/>
                  <a:gd name="T3" fmla="*/ 7 h 23"/>
                  <a:gd name="T4" fmla="*/ 6 w 10"/>
                  <a:gd name="T5" fmla="*/ 0 h 23"/>
                  <a:gd name="T6" fmla="*/ 9 w 10"/>
                  <a:gd name="T7" fmla="*/ 23 h 23"/>
                  <a:gd name="T8" fmla="*/ 6 w 10"/>
                  <a:gd name="T9" fmla="*/ 21 h 23"/>
                  <a:gd name="T10" fmla="*/ 5 w 10"/>
                  <a:gd name="T11" fmla="*/ 20 h 23"/>
                  <a:gd name="T12" fmla="*/ 0 w 10"/>
                  <a:gd name="T13" fmla="*/ 2 h 23"/>
                  <a:gd name="T14" fmla="*/ 1 w 10"/>
                  <a:gd name="T15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3">
                    <a:moveTo>
                      <a:pt x="1" y="1"/>
                    </a:moveTo>
                    <a:cubicBezTo>
                      <a:pt x="2" y="3"/>
                      <a:pt x="3" y="6"/>
                      <a:pt x="5" y="7"/>
                    </a:cubicBezTo>
                    <a:cubicBezTo>
                      <a:pt x="6" y="5"/>
                      <a:pt x="3" y="2"/>
                      <a:pt x="6" y="0"/>
                    </a:cubicBezTo>
                    <a:cubicBezTo>
                      <a:pt x="9" y="8"/>
                      <a:pt x="10" y="15"/>
                      <a:pt x="9" y="23"/>
                    </a:cubicBezTo>
                    <a:cubicBezTo>
                      <a:pt x="8" y="23"/>
                      <a:pt x="9" y="18"/>
                      <a:pt x="6" y="21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7" y="13"/>
                      <a:pt x="2" y="8"/>
                      <a:pt x="0" y="2"/>
                    </a:cubicBezTo>
                    <a:cubicBezTo>
                      <a:pt x="0" y="2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A688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5" name="Freeform 1060">
                <a:extLst>
                  <a:ext uri="{FF2B5EF4-FFF2-40B4-BE49-F238E27FC236}">
                    <a16:creationId xmlns:a16="http://schemas.microsoft.com/office/drawing/2014/main" id="{0C76EA42-74B3-E79C-FCF8-60F19934C8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4" y="2210"/>
                <a:ext cx="22" cy="35"/>
              </a:xfrm>
              <a:custGeom>
                <a:avLst/>
                <a:gdLst>
                  <a:gd name="T0" fmla="*/ 9 w 9"/>
                  <a:gd name="T1" fmla="*/ 11 h 15"/>
                  <a:gd name="T2" fmla="*/ 8 w 9"/>
                  <a:gd name="T3" fmla="*/ 12 h 15"/>
                  <a:gd name="T4" fmla="*/ 8 w 9"/>
                  <a:gd name="T5" fmla="*/ 12 h 15"/>
                  <a:gd name="T6" fmla="*/ 7 w 9"/>
                  <a:gd name="T7" fmla="*/ 11 h 15"/>
                  <a:gd name="T8" fmla="*/ 7 w 9"/>
                  <a:gd name="T9" fmla="*/ 15 h 15"/>
                  <a:gd name="T10" fmla="*/ 0 w 9"/>
                  <a:gd name="T11" fmla="*/ 0 h 15"/>
                  <a:gd name="T12" fmla="*/ 9 w 9"/>
                  <a:gd name="T13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5">
                    <a:moveTo>
                      <a:pt x="9" y="11"/>
                    </a:move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7" y="12"/>
                      <a:pt x="7" y="11"/>
                    </a:cubicBezTo>
                    <a:cubicBezTo>
                      <a:pt x="7" y="13"/>
                      <a:pt x="7" y="14"/>
                      <a:pt x="7" y="15"/>
                    </a:cubicBezTo>
                    <a:cubicBezTo>
                      <a:pt x="6" y="9"/>
                      <a:pt x="4" y="4"/>
                      <a:pt x="0" y="0"/>
                    </a:cubicBezTo>
                    <a:cubicBezTo>
                      <a:pt x="5" y="2"/>
                      <a:pt x="8" y="6"/>
                      <a:pt x="9" y="11"/>
                    </a:cubicBezTo>
                    <a:close/>
                  </a:path>
                </a:pathLst>
              </a:custGeom>
              <a:solidFill>
                <a:srgbClr val="6A50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6" name="Freeform 1061">
                <a:extLst>
                  <a:ext uri="{FF2B5EF4-FFF2-40B4-BE49-F238E27FC236}">
                    <a16:creationId xmlns:a16="http://schemas.microsoft.com/office/drawing/2014/main" id="{FFEDCE81-ABCC-AF1C-40FD-BF48ADD61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" y="2333"/>
                <a:ext cx="12" cy="7"/>
              </a:xfrm>
              <a:custGeom>
                <a:avLst/>
                <a:gdLst>
                  <a:gd name="T0" fmla="*/ 0 w 5"/>
                  <a:gd name="T1" fmla="*/ 0 h 3"/>
                  <a:gd name="T2" fmla="*/ 5 w 5"/>
                  <a:gd name="T3" fmla="*/ 3 h 3"/>
                  <a:gd name="T4" fmla="*/ 0 w 5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">
                    <a:moveTo>
                      <a:pt x="0" y="0"/>
                    </a:moveTo>
                    <a:cubicBezTo>
                      <a:pt x="2" y="1"/>
                      <a:pt x="4" y="1"/>
                      <a:pt x="5" y="3"/>
                    </a:cubicBezTo>
                    <a:cubicBezTo>
                      <a:pt x="3" y="3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121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7" name="Freeform 1062">
                <a:extLst>
                  <a:ext uri="{FF2B5EF4-FFF2-40B4-BE49-F238E27FC236}">
                    <a16:creationId xmlns:a16="http://schemas.microsoft.com/office/drawing/2014/main" id="{9B91CA7A-7A25-4854-292D-F51061511F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0" y="2302"/>
                <a:ext cx="17" cy="9"/>
              </a:xfrm>
              <a:custGeom>
                <a:avLst/>
                <a:gdLst>
                  <a:gd name="T0" fmla="*/ 0 w 7"/>
                  <a:gd name="T1" fmla="*/ 1 h 4"/>
                  <a:gd name="T2" fmla="*/ 7 w 7"/>
                  <a:gd name="T3" fmla="*/ 4 h 4"/>
                  <a:gd name="T4" fmla="*/ 0 w 7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">
                    <a:moveTo>
                      <a:pt x="0" y="1"/>
                    </a:moveTo>
                    <a:cubicBezTo>
                      <a:pt x="4" y="0"/>
                      <a:pt x="6" y="2"/>
                      <a:pt x="7" y="4"/>
                    </a:cubicBezTo>
                    <a:cubicBezTo>
                      <a:pt x="5" y="3"/>
                      <a:pt x="3" y="2"/>
                      <a:pt x="0" y="1"/>
                    </a:cubicBezTo>
                    <a:close/>
                  </a:path>
                </a:pathLst>
              </a:custGeom>
              <a:solidFill>
                <a:srgbClr val="121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8" name="Freeform 1063">
                <a:extLst>
                  <a:ext uri="{FF2B5EF4-FFF2-40B4-BE49-F238E27FC236}">
                    <a16:creationId xmlns:a16="http://schemas.microsoft.com/office/drawing/2014/main" id="{A6BD0DA6-858A-CB76-55B2-7F8CAEB6B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9" y="2290"/>
                <a:ext cx="21" cy="10"/>
              </a:xfrm>
              <a:custGeom>
                <a:avLst/>
                <a:gdLst>
                  <a:gd name="T0" fmla="*/ 0 w 9"/>
                  <a:gd name="T1" fmla="*/ 0 h 4"/>
                  <a:gd name="T2" fmla="*/ 9 w 9"/>
                  <a:gd name="T3" fmla="*/ 4 h 4"/>
                  <a:gd name="T4" fmla="*/ 0 w 9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4">
                    <a:moveTo>
                      <a:pt x="0" y="0"/>
                    </a:moveTo>
                    <a:cubicBezTo>
                      <a:pt x="3" y="0"/>
                      <a:pt x="5" y="2"/>
                      <a:pt x="9" y="4"/>
                    </a:cubicBezTo>
                    <a:cubicBezTo>
                      <a:pt x="4" y="4"/>
                      <a:pt x="3" y="1"/>
                      <a:pt x="0" y="0"/>
                    </a:cubicBezTo>
                    <a:close/>
                  </a:path>
                </a:pathLst>
              </a:custGeom>
              <a:solidFill>
                <a:srgbClr val="121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29" name="Freeform 1064">
                <a:extLst>
                  <a:ext uri="{FF2B5EF4-FFF2-40B4-BE49-F238E27FC236}">
                    <a16:creationId xmlns:a16="http://schemas.microsoft.com/office/drawing/2014/main" id="{5DAB591D-1B7E-80ED-028B-0D01338252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7" y="2328"/>
                <a:ext cx="19" cy="7"/>
              </a:xfrm>
              <a:custGeom>
                <a:avLst/>
                <a:gdLst>
                  <a:gd name="T0" fmla="*/ 8 w 8"/>
                  <a:gd name="T1" fmla="*/ 3 h 3"/>
                  <a:gd name="T2" fmla="*/ 0 w 8"/>
                  <a:gd name="T3" fmla="*/ 0 h 3"/>
                  <a:gd name="T4" fmla="*/ 8 w 8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3">
                    <a:moveTo>
                      <a:pt x="8" y="3"/>
                    </a:moveTo>
                    <a:cubicBezTo>
                      <a:pt x="5" y="2"/>
                      <a:pt x="2" y="2"/>
                      <a:pt x="0" y="0"/>
                    </a:cubicBezTo>
                    <a:cubicBezTo>
                      <a:pt x="2" y="0"/>
                      <a:pt x="6" y="0"/>
                      <a:pt x="8" y="3"/>
                    </a:cubicBezTo>
                    <a:close/>
                  </a:path>
                </a:pathLst>
              </a:custGeom>
              <a:solidFill>
                <a:srgbClr val="1211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0" name="Freeform 1065">
                <a:extLst>
                  <a:ext uri="{FF2B5EF4-FFF2-40B4-BE49-F238E27FC236}">
                    <a16:creationId xmlns:a16="http://schemas.microsoft.com/office/drawing/2014/main" id="{D88C58C4-0533-1B42-5A8A-9447453FE9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9" y="2428"/>
                <a:ext cx="8" cy="42"/>
              </a:xfrm>
              <a:custGeom>
                <a:avLst/>
                <a:gdLst>
                  <a:gd name="T0" fmla="*/ 1 w 3"/>
                  <a:gd name="T1" fmla="*/ 18 h 18"/>
                  <a:gd name="T2" fmla="*/ 0 w 3"/>
                  <a:gd name="T3" fmla="*/ 0 h 18"/>
                  <a:gd name="T4" fmla="*/ 1 w 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8">
                    <a:moveTo>
                      <a:pt x="1" y="18"/>
                    </a:moveTo>
                    <a:cubicBezTo>
                      <a:pt x="1" y="12"/>
                      <a:pt x="1" y="6"/>
                      <a:pt x="0" y="0"/>
                    </a:cubicBezTo>
                    <a:cubicBezTo>
                      <a:pt x="3" y="6"/>
                      <a:pt x="1" y="12"/>
                      <a:pt x="1" y="18"/>
                    </a:cubicBezTo>
                    <a:close/>
                  </a:path>
                </a:pathLst>
              </a:custGeom>
              <a:solidFill>
                <a:srgbClr val="652B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1" name="Freeform 1066">
                <a:extLst>
                  <a:ext uri="{FF2B5EF4-FFF2-40B4-BE49-F238E27FC236}">
                    <a16:creationId xmlns:a16="http://schemas.microsoft.com/office/drawing/2014/main" id="{0E523FFE-BB1C-B571-1089-1AFA7DE31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0" y="2428"/>
                <a:ext cx="17" cy="18"/>
              </a:xfrm>
              <a:custGeom>
                <a:avLst/>
                <a:gdLst>
                  <a:gd name="T0" fmla="*/ 7 w 7"/>
                  <a:gd name="T1" fmla="*/ 8 h 8"/>
                  <a:gd name="T2" fmla="*/ 0 w 7"/>
                  <a:gd name="T3" fmla="*/ 0 h 8"/>
                  <a:gd name="T4" fmla="*/ 7 w 7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">
                    <a:moveTo>
                      <a:pt x="7" y="8"/>
                    </a:moveTo>
                    <a:cubicBezTo>
                      <a:pt x="4" y="5"/>
                      <a:pt x="2" y="2"/>
                      <a:pt x="0" y="0"/>
                    </a:cubicBezTo>
                    <a:cubicBezTo>
                      <a:pt x="3" y="1"/>
                      <a:pt x="5" y="4"/>
                      <a:pt x="7" y="8"/>
                    </a:cubicBezTo>
                    <a:close/>
                  </a:path>
                </a:pathLst>
              </a:custGeom>
              <a:solidFill>
                <a:srgbClr val="652B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2" name="Freeform 1067">
                <a:extLst>
                  <a:ext uri="{FF2B5EF4-FFF2-40B4-BE49-F238E27FC236}">
                    <a16:creationId xmlns:a16="http://schemas.microsoft.com/office/drawing/2014/main" id="{55976E4B-C437-74B5-A9B8-586321D4C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4" y="2399"/>
                <a:ext cx="9" cy="19"/>
              </a:xfrm>
              <a:custGeom>
                <a:avLst/>
                <a:gdLst>
                  <a:gd name="T0" fmla="*/ 4 w 4"/>
                  <a:gd name="T1" fmla="*/ 0 h 8"/>
                  <a:gd name="T2" fmla="*/ 3 w 4"/>
                  <a:gd name="T3" fmla="*/ 8 h 8"/>
                  <a:gd name="T4" fmla="*/ 4 w 4"/>
                  <a:gd name="T5" fmla="*/ 0 h 8"/>
                  <a:gd name="T6" fmla="*/ 4 w 4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8">
                    <a:moveTo>
                      <a:pt x="4" y="0"/>
                    </a:moveTo>
                    <a:cubicBezTo>
                      <a:pt x="3" y="3"/>
                      <a:pt x="2" y="5"/>
                      <a:pt x="3" y="8"/>
                    </a:cubicBezTo>
                    <a:cubicBezTo>
                      <a:pt x="0" y="3"/>
                      <a:pt x="0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7148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3" name="Freeform 1068">
                <a:extLst>
                  <a:ext uri="{FF2B5EF4-FFF2-40B4-BE49-F238E27FC236}">
                    <a16:creationId xmlns:a16="http://schemas.microsoft.com/office/drawing/2014/main" id="{99636E75-03B8-E0F5-2868-0B36175533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9" y="2465"/>
                <a:ext cx="46" cy="24"/>
              </a:xfrm>
              <a:custGeom>
                <a:avLst/>
                <a:gdLst>
                  <a:gd name="T0" fmla="*/ 10 w 19"/>
                  <a:gd name="T1" fmla="*/ 8 h 10"/>
                  <a:gd name="T2" fmla="*/ 0 w 19"/>
                  <a:gd name="T3" fmla="*/ 0 h 10"/>
                  <a:gd name="T4" fmla="*/ 7 w 19"/>
                  <a:gd name="T5" fmla="*/ 3 h 10"/>
                  <a:gd name="T6" fmla="*/ 19 w 19"/>
                  <a:gd name="T7" fmla="*/ 10 h 10"/>
                  <a:gd name="T8" fmla="*/ 10 w 19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0">
                    <a:moveTo>
                      <a:pt x="10" y="8"/>
                    </a:moveTo>
                    <a:cubicBezTo>
                      <a:pt x="7" y="5"/>
                      <a:pt x="3" y="4"/>
                      <a:pt x="0" y="0"/>
                    </a:cubicBezTo>
                    <a:cubicBezTo>
                      <a:pt x="3" y="0"/>
                      <a:pt x="4" y="3"/>
                      <a:pt x="7" y="3"/>
                    </a:cubicBezTo>
                    <a:cubicBezTo>
                      <a:pt x="11" y="6"/>
                      <a:pt x="15" y="8"/>
                      <a:pt x="19" y="10"/>
                    </a:cubicBezTo>
                    <a:cubicBezTo>
                      <a:pt x="15" y="10"/>
                      <a:pt x="13" y="8"/>
                      <a:pt x="10" y="8"/>
                    </a:cubicBezTo>
                    <a:close/>
                  </a:path>
                </a:pathLst>
              </a:custGeom>
              <a:solidFill>
                <a:srgbClr val="2032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4" name="Freeform 1069">
                <a:extLst>
                  <a:ext uri="{FF2B5EF4-FFF2-40B4-BE49-F238E27FC236}">
                    <a16:creationId xmlns:a16="http://schemas.microsoft.com/office/drawing/2014/main" id="{465DC7E8-8444-047D-6073-1536EE775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6" y="2494"/>
                <a:ext cx="24" cy="9"/>
              </a:xfrm>
              <a:custGeom>
                <a:avLst/>
                <a:gdLst>
                  <a:gd name="T0" fmla="*/ 10 w 10"/>
                  <a:gd name="T1" fmla="*/ 2 h 4"/>
                  <a:gd name="T2" fmla="*/ 9 w 10"/>
                  <a:gd name="T3" fmla="*/ 4 h 4"/>
                  <a:gd name="T4" fmla="*/ 0 w 10"/>
                  <a:gd name="T5" fmla="*/ 1 h 4"/>
                  <a:gd name="T6" fmla="*/ 0 w 10"/>
                  <a:gd name="T7" fmla="*/ 0 h 4"/>
                  <a:gd name="T8" fmla="*/ 10 w 10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">
                    <a:moveTo>
                      <a:pt x="10" y="2"/>
                    </a:moveTo>
                    <a:cubicBezTo>
                      <a:pt x="10" y="3"/>
                      <a:pt x="9" y="3"/>
                      <a:pt x="9" y="4"/>
                    </a:cubicBezTo>
                    <a:cubicBezTo>
                      <a:pt x="6" y="3"/>
                      <a:pt x="3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4" y="1"/>
                      <a:pt x="7" y="1"/>
                      <a:pt x="10" y="2"/>
                    </a:cubicBezTo>
                    <a:close/>
                  </a:path>
                </a:pathLst>
              </a:custGeom>
              <a:solidFill>
                <a:srgbClr val="292F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5" name="Freeform 1070">
                <a:extLst>
                  <a:ext uri="{FF2B5EF4-FFF2-40B4-BE49-F238E27FC236}">
                    <a16:creationId xmlns:a16="http://schemas.microsoft.com/office/drawing/2014/main" id="{79B181D1-E91F-93D0-AECE-1758D72787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7" y="2563"/>
                <a:ext cx="57" cy="40"/>
              </a:xfrm>
              <a:custGeom>
                <a:avLst/>
                <a:gdLst>
                  <a:gd name="T0" fmla="*/ 0 w 24"/>
                  <a:gd name="T1" fmla="*/ 14 h 17"/>
                  <a:gd name="T2" fmla="*/ 2 w 24"/>
                  <a:gd name="T3" fmla="*/ 6 h 17"/>
                  <a:gd name="T4" fmla="*/ 12 w 24"/>
                  <a:gd name="T5" fmla="*/ 8 h 17"/>
                  <a:gd name="T6" fmla="*/ 2 w 24"/>
                  <a:gd name="T7" fmla="*/ 5 h 17"/>
                  <a:gd name="T8" fmla="*/ 5 w 24"/>
                  <a:gd name="T9" fmla="*/ 0 h 17"/>
                  <a:gd name="T10" fmla="*/ 9 w 24"/>
                  <a:gd name="T11" fmla="*/ 3 h 17"/>
                  <a:gd name="T12" fmla="*/ 20 w 24"/>
                  <a:gd name="T13" fmla="*/ 5 h 17"/>
                  <a:gd name="T14" fmla="*/ 23 w 24"/>
                  <a:gd name="T15" fmla="*/ 7 h 17"/>
                  <a:gd name="T16" fmla="*/ 22 w 24"/>
                  <a:gd name="T17" fmla="*/ 10 h 17"/>
                  <a:gd name="T18" fmla="*/ 21 w 24"/>
                  <a:gd name="T19" fmla="*/ 12 h 17"/>
                  <a:gd name="T20" fmla="*/ 24 w 24"/>
                  <a:gd name="T21" fmla="*/ 16 h 17"/>
                  <a:gd name="T22" fmla="*/ 0 w 24"/>
                  <a:gd name="T23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17">
                    <a:moveTo>
                      <a:pt x="0" y="14"/>
                    </a:moveTo>
                    <a:cubicBezTo>
                      <a:pt x="1" y="12"/>
                      <a:pt x="3" y="9"/>
                      <a:pt x="2" y="6"/>
                    </a:cubicBezTo>
                    <a:cubicBezTo>
                      <a:pt x="6" y="5"/>
                      <a:pt x="9" y="8"/>
                      <a:pt x="12" y="8"/>
                    </a:cubicBezTo>
                    <a:cubicBezTo>
                      <a:pt x="9" y="7"/>
                      <a:pt x="6" y="6"/>
                      <a:pt x="2" y="5"/>
                    </a:cubicBezTo>
                    <a:cubicBezTo>
                      <a:pt x="0" y="2"/>
                      <a:pt x="3" y="1"/>
                      <a:pt x="5" y="0"/>
                    </a:cubicBezTo>
                    <a:cubicBezTo>
                      <a:pt x="6" y="2"/>
                      <a:pt x="7" y="3"/>
                      <a:pt x="9" y="3"/>
                    </a:cubicBezTo>
                    <a:cubicBezTo>
                      <a:pt x="12" y="4"/>
                      <a:pt x="16" y="5"/>
                      <a:pt x="20" y="5"/>
                    </a:cubicBezTo>
                    <a:cubicBezTo>
                      <a:pt x="21" y="5"/>
                      <a:pt x="23" y="5"/>
                      <a:pt x="23" y="7"/>
                    </a:cubicBezTo>
                    <a:cubicBezTo>
                      <a:pt x="24" y="8"/>
                      <a:pt x="22" y="9"/>
                      <a:pt x="22" y="10"/>
                    </a:cubicBezTo>
                    <a:cubicBezTo>
                      <a:pt x="21" y="11"/>
                      <a:pt x="20" y="11"/>
                      <a:pt x="21" y="12"/>
                    </a:cubicBezTo>
                    <a:cubicBezTo>
                      <a:pt x="21" y="14"/>
                      <a:pt x="22" y="14"/>
                      <a:pt x="24" y="16"/>
                    </a:cubicBezTo>
                    <a:cubicBezTo>
                      <a:pt x="15" y="16"/>
                      <a:pt x="7" y="17"/>
                      <a:pt x="0" y="14"/>
                    </a:cubicBezTo>
                    <a:close/>
                  </a:path>
                </a:pathLst>
              </a:custGeom>
              <a:solidFill>
                <a:srgbClr val="136B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6" name="Freeform 1071">
                <a:extLst>
                  <a:ext uri="{FF2B5EF4-FFF2-40B4-BE49-F238E27FC236}">
                    <a16:creationId xmlns:a16="http://schemas.microsoft.com/office/drawing/2014/main" id="{B6CAE2AB-C88A-9012-A18F-CA96497B8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6" y="2529"/>
                <a:ext cx="38" cy="17"/>
              </a:xfrm>
              <a:custGeom>
                <a:avLst/>
                <a:gdLst>
                  <a:gd name="T0" fmla="*/ 0 w 16"/>
                  <a:gd name="T1" fmla="*/ 1 h 7"/>
                  <a:gd name="T2" fmla="*/ 5 w 16"/>
                  <a:gd name="T3" fmla="*/ 1 h 7"/>
                  <a:gd name="T4" fmla="*/ 16 w 16"/>
                  <a:gd name="T5" fmla="*/ 4 h 7"/>
                  <a:gd name="T6" fmla="*/ 1 w 16"/>
                  <a:gd name="T7" fmla="*/ 2 h 7"/>
                  <a:gd name="T8" fmla="*/ 0 w 16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7">
                    <a:moveTo>
                      <a:pt x="0" y="1"/>
                    </a:moveTo>
                    <a:cubicBezTo>
                      <a:pt x="1" y="0"/>
                      <a:pt x="3" y="2"/>
                      <a:pt x="5" y="1"/>
                    </a:cubicBezTo>
                    <a:cubicBezTo>
                      <a:pt x="8" y="3"/>
                      <a:pt x="12" y="3"/>
                      <a:pt x="16" y="4"/>
                    </a:cubicBezTo>
                    <a:cubicBezTo>
                      <a:pt x="11" y="7"/>
                      <a:pt x="6" y="3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1934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7" name="Freeform 1072">
                <a:extLst>
                  <a:ext uri="{FF2B5EF4-FFF2-40B4-BE49-F238E27FC236}">
                    <a16:creationId xmlns:a16="http://schemas.microsoft.com/office/drawing/2014/main" id="{BDC69809-3580-85D7-185C-D0DB696A64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8" y="2792"/>
                <a:ext cx="78" cy="235"/>
              </a:xfrm>
              <a:custGeom>
                <a:avLst/>
                <a:gdLst>
                  <a:gd name="T0" fmla="*/ 33 w 33"/>
                  <a:gd name="T1" fmla="*/ 71 h 99"/>
                  <a:gd name="T2" fmla="*/ 33 w 33"/>
                  <a:gd name="T3" fmla="*/ 74 h 99"/>
                  <a:gd name="T4" fmla="*/ 32 w 33"/>
                  <a:gd name="T5" fmla="*/ 78 h 99"/>
                  <a:gd name="T6" fmla="*/ 30 w 33"/>
                  <a:gd name="T7" fmla="*/ 80 h 99"/>
                  <a:gd name="T8" fmla="*/ 28 w 33"/>
                  <a:gd name="T9" fmla="*/ 79 h 99"/>
                  <a:gd name="T10" fmla="*/ 26 w 33"/>
                  <a:gd name="T11" fmla="*/ 83 h 99"/>
                  <a:gd name="T12" fmla="*/ 26 w 33"/>
                  <a:gd name="T13" fmla="*/ 83 h 99"/>
                  <a:gd name="T14" fmla="*/ 16 w 33"/>
                  <a:gd name="T15" fmla="*/ 91 h 99"/>
                  <a:gd name="T16" fmla="*/ 22 w 33"/>
                  <a:gd name="T17" fmla="*/ 77 h 99"/>
                  <a:gd name="T18" fmla="*/ 21 w 33"/>
                  <a:gd name="T19" fmla="*/ 76 h 99"/>
                  <a:gd name="T20" fmla="*/ 5 w 33"/>
                  <a:gd name="T21" fmla="*/ 99 h 99"/>
                  <a:gd name="T22" fmla="*/ 12 w 33"/>
                  <a:gd name="T23" fmla="*/ 84 h 99"/>
                  <a:gd name="T24" fmla="*/ 5 w 33"/>
                  <a:gd name="T25" fmla="*/ 94 h 99"/>
                  <a:gd name="T26" fmla="*/ 5 w 33"/>
                  <a:gd name="T27" fmla="*/ 91 h 99"/>
                  <a:gd name="T28" fmla="*/ 4 w 33"/>
                  <a:gd name="T29" fmla="*/ 90 h 99"/>
                  <a:gd name="T30" fmla="*/ 6 w 33"/>
                  <a:gd name="T31" fmla="*/ 62 h 99"/>
                  <a:gd name="T32" fmla="*/ 9 w 33"/>
                  <a:gd name="T33" fmla="*/ 78 h 99"/>
                  <a:gd name="T34" fmla="*/ 1 w 33"/>
                  <a:gd name="T35" fmla="*/ 39 h 99"/>
                  <a:gd name="T36" fmla="*/ 0 w 33"/>
                  <a:gd name="T37" fmla="*/ 35 h 99"/>
                  <a:gd name="T38" fmla="*/ 5 w 33"/>
                  <a:gd name="T39" fmla="*/ 30 h 99"/>
                  <a:gd name="T40" fmla="*/ 8 w 33"/>
                  <a:gd name="T41" fmla="*/ 41 h 99"/>
                  <a:gd name="T42" fmla="*/ 12 w 33"/>
                  <a:gd name="T43" fmla="*/ 79 h 99"/>
                  <a:gd name="T44" fmla="*/ 12 w 33"/>
                  <a:gd name="T45" fmla="*/ 46 h 99"/>
                  <a:gd name="T46" fmla="*/ 11 w 33"/>
                  <a:gd name="T47" fmla="*/ 41 h 99"/>
                  <a:gd name="T48" fmla="*/ 13 w 33"/>
                  <a:gd name="T49" fmla="*/ 39 h 99"/>
                  <a:gd name="T50" fmla="*/ 14 w 33"/>
                  <a:gd name="T51" fmla="*/ 41 h 99"/>
                  <a:gd name="T52" fmla="*/ 14 w 33"/>
                  <a:gd name="T53" fmla="*/ 37 h 99"/>
                  <a:gd name="T54" fmla="*/ 17 w 33"/>
                  <a:gd name="T55" fmla="*/ 35 h 99"/>
                  <a:gd name="T56" fmla="*/ 18 w 33"/>
                  <a:gd name="T57" fmla="*/ 38 h 99"/>
                  <a:gd name="T58" fmla="*/ 19 w 33"/>
                  <a:gd name="T59" fmla="*/ 72 h 99"/>
                  <a:gd name="T60" fmla="*/ 23 w 33"/>
                  <a:gd name="T61" fmla="*/ 50 h 99"/>
                  <a:gd name="T62" fmla="*/ 24 w 33"/>
                  <a:gd name="T63" fmla="*/ 27 h 99"/>
                  <a:gd name="T64" fmla="*/ 24 w 33"/>
                  <a:gd name="T65" fmla="*/ 68 h 99"/>
                  <a:gd name="T66" fmla="*/ 24 w 33"/>
                  <a:gd name="T67" fmla="*/ 68 h 99"/>
                  <a:gd name="T68" fmla="*/ 24 w 33"/>
                  <a:gd name="T69" fmla="*/ 67 h 99"/>
                  <a:gd name="T70" fmla="*/ 26 w 33"/>
                  <a:gd name="T71" fmla="*/ 31 h 99"/>
                  <a:gd name="T72" fmla="*/ 20 w 33"/>
                  <a:gd name="T73" fmla="*/ 8 h 99"/>
                  <a:gd name="T74" fmla="*/ 19 w 33"/>
                  <a:gd name="T75" fmla="*/ 2 h 99"/>
                  <a:gd name="T76" fmla="*/ 23 w 33"/>
                  <a:gd name="T77" fmla="*/ 3 h 99"/>
                  <a:gd name="T78" fmla="*/ 28 w 33"/>
                  <a:gd name="T79" fmla="*/ 18 h 99"/>
                  <a:gd name="T80" fmla="*/ 30 w 33"/>
                  <a:gd name="T81" fmla="*/ 67 h 99"/>
                  <a:gd name="T82" fmla="*/ 31 w 33"/>
                  <a:gd name="T83" fmla="*/ 70 h 99"/>
                  <a:gd name="T84" fmla="*/ 33 w 33"/>
                  <a:gd name="T85" fmla="*/ 71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3" h="99">
                    <a:moveTo>
                      <a:pt x="33" y="71"/>
                    </a:moveTo>
                    <a:cubicBezTo>
                      <a:pt x="33" y="72"/>
                      <a:pt x="32" y="73"/>
                      <a:pt x="33" y="74"/>
                    </a:cubicBezTo>
                    <a:cubicBezTo>
                      <a:pt x="33" y="76"/>
                      <a:pt x="33" y="77"/>
                      <a:pt x="32" y="78"/>
                    </a:cubicBezTo>
                    <a:cubicBezTo>
                      <a:pt x="31" y="79"/>
                      <a:pt x="30" y="79"/>
                      <a:pt x="30" y="80"/>
                    </a:cubicBezTo>
                    <a:cubicBezTo>
                      <a:pt x="29" y="79"/>
                      <a:pt x="28" y="79"/>
                      <a:pt x="28" y="79"/>
                    </a:cubicBezTo>
                    <a:cubicBezTo>
                      <a:pt x="26" y="80"/>
                      <a:pt x="26" y="81"/>
                      <a:pt x="26" y="83"/>
                    </a:cubicBezTo>
                    <a:cubicBezTo>
                      <a:pt x="26" y="83"/>
                      <a:pt x="26" y="83"/>
                      <a:pt x="26" y="83"/>
                    </a:cubicBezTo>
                    <a:cubicBezTo>
                      <a:pt x="24" y="87"/>
                      <a:pt x="20" y="88"/>
                      <a:pt x="16" y="91"/>
                    </a:cubicBezTo>
                    <a:cubicBezTo>
                      <a:pt x="18" y="86"/>
                      <a:pt x="20" y="81"/>
                      <a:pt x="22" y="77"/>
                    </a:cubicBezTo>
                    <a:cubicBezTo>
                      <a:pt x="22" y="76"/>
                      <a:pt x="22" y="76"/>
                      <a:pt x="21" y="76"/>
                    </a:cubicBezTo>
                    <a:cubicBezTo>
                      <a:pt x="17" y="84"/>
                      <a:pt x="15" y="94"/>
                      <a:pt x="5" y="99"/>
                    </a:cubicBezTo>
                    <a:cubicBezTo>
                      <a:pt x="6" y="93"/>
                      <a:pt x="15" y="91"/>
                      <a:pt x="12" y="84"/>
                    </a:cubicBezTo>
                    <a:cubicBezTo>
                      <a:pt x="9" y="87"/>
                      <a:pt x="6" y="90"/>
                      <a:pt x="5" y="94"/>
                    </a:cubicBezTo>
                    <a:cubicBezTo>
                      <a:pt x="5" y="93"/>
                      <a:pt x="5" y="92"/>
                      <a:pt x="5" y="91"/>
                    </a:cubicBezTo>
                    <a:cubicBezTo>
                      <a:pt x="4" y="91"/>
                      <a:pt x="4" y="91"/>
                      <a:pt x="4" y="90"/>
                    </a:cubicBezTo>
                    <a:cubicBezTo>
                      <a:pt x="5" y="81"/>
                      <a:pt x="4" y="71"/>
                      <a:pt x="6" y="62"/>
                    </a:cubicBezTo>
                    <a:cubicBezTo>
                      <a:pt x="8" y="67"/>
                      <a:pt x="8" y="73"/>
                      <a:pt x="9" y="78"/>
                    </a:cubicBezTo>
                    <a:cubicBezTo>
                      <a:pt x="7" y="65"/>
                      <a:pt x="4" y="52"/>
                      <a:pt x="1" y="39"/>
                    </a:cubicBezTo>
                    <a:cubicBezTo>
                      <a:pt x="0" y="38"/>
                      <a:pt x="0" y="37"/>
                      <a:pt x="0" y="35"/>
                    </a:cubicBezTo>
                    <a:cubicBezTo>
                      <a:pt x="1" y="33"/>
                      <a:pt x="3" y="31"/>
                      <a:pt x="5" y="30"/>
                    </a:cubicBezTo>
                    <a:cubicBezTo>
                      <a:pt x="8" y="33"/>
                      <a:pt x="8" y="37"/>
                      <a:pt x="8" y="41"/>
                    </a:cubicBezTo>
                    <a:cubicBezTo>
                      <a:pt x="10" y="53"/>
                      <a:pt x="12" y="66"/>
                      <a:pt x="12" y="79"/>
                    </a:cubicBezTo>
                    <a:cubicBezTo>
                      <a:pt x="17" y="68"/>
                      <a:pt x="14" y="57"/>
                      <a:pt x="12" y="46"/>
                    </a:cubicBezTo>
                    <a:cubicBezTo>
                      <a:pt x="12" y="44"/>
                      <a:pt x="11" y="43"/>
                      <a:pt x="11" y="41"/>
                    </a:cubicBezTo>
                    <a:cubicBezTo>
                      <a:pt x="11" y="40"/>
                      <a:pt x="12" y="39"/>
                      <a:pt x="13" y="39"/>
                    </a:cubicBezTo>
                    <a:cubicBezTo>
                      <a:pt x="14" y="40"/>
                      <a:pt x="13" y="41"/>
                      <a:pt x="14" y="41"/>
                    </a:cubicBezTo>
                    <a:cubicBezTo>
                      <a:pt x="13" y="40"/>
                      <a:pt x="13" y="39"/>
                      <a:pt x="14" y="37"/>
                    </a:cubicBezTo>
                    <a:cubicBezTo>
                      <a:pt x="14" y="36"/>
                      <a:pt x="15" y="34"/>
                      <a:pt x="17" y="35"/>
                    </a:cubicBezTo>
                    <a:cubicBezTo>
                      <a:pt x="18" y="35"/>
                      <a:pt x="18" y="37"/>
                      <a:pt x="18" y="38"/>
                    </a:cubicBezTo>
                    <a:cubicBezTo>
                      <a:pt x="20" y="49"/>
                      <a:pt x="22" y="61"/>
                      <a:pt x="19" y="72"/>
                    </a:cubicBezTo>
                    <a:cubicBezTo>
                      <a:pt x="21" y="65"/>
                      <a:pt x="22" y="58"/>
                      <a:pt x="23" y="50"/>
                    </a:cubicBezTo>
                    <a:cubicBezTo>
                      <a:pt x="23" y="42"/>
                      <a:pt x="22" y="35"/>
                      <a:pt x="24" y="27"/>
                    </a:cubicBezTo>
                    <a:cubicBezTo>
                      <a:pt x="28" y="41"/>
                      <a:pt x="27" y="54"/>
                      <a:pt x="24" y="68"/>
                    </a:cubicBezTo>
                    <a:cubicBezTo>
                      <a:pt x="24" y="68"/>
                      <a:pt x="25" y="68"/>
                      <a:pt x="24" y="68"/>
                    </a:cubicBezTo>
                    <a:cubicBezTo>
                      <a:pt x="24" y="68"/>
                      <a:pt x="24" y="68"/>
                      <a:pt x="24" y="67"/>
                    </a:cubicBezTo>
                    <a:cubicBezTo>
                      <a:pt x="27" y="55"/>
                      <a:pt x="28" y="43"/>
                      <a:pt x="26" y="31"/>
                    </a:cubicBezTo>
                    <a:cubicBezTo>
                      <a:pt x="25" y="23"/>
                      <a:pt x="22" y="15"/>
                      <a:pt x="20" y="8"/>
                    </a:cubicBezTo>
                    <a:cubicBezTo>
                      <a:pt x="19" y="6"/>
                      <a:pt x="18" y="4"/>
                      <a:pt x="19" y="2"/>
                    </a:cubicBezTo>
                    <a:cubicBezTo>
                      <a:pt x="21" y="0"/>
                      <a:pt x="22" y="3"/>
                      <a:pt x="23" y="3"/>
                    </a:cubicBezTo>
                    <a:cubicBezTo>
                      <a:pt x="26" y="8"/>
                      <a:pt x="26" y="13"/>
                      <a:pt x="28" y="18"/>
                    </a:cubicBezTo>
                    <a:cubicBezTo>
                      <a:pt x="32" y="34"/>
                      <a:pt x="32" y="50"/>
                      <a:pt x="30" y="67"/>
                    </a:cubicBezTo>
                    <a:cubicBezTo>
                      <a:pt x="30" y="68"/>
                      <a:pt x="29" y="69"/>
                      <a:pt x="31" y="70"/>
                    </a:cubicBezTo>
                    <a:cubicBezTo>
                      <a:pt x="31" y="70"/>
                      <a:pt x="32" y="70"/>
                      <a:pt x="33" y="71"/>
                    </a:cubicBezTo>
                    <a:close/>
                  </a:path>
                </a:pathLst>
              </a:custGeom>
              <a:solidFill>
                <a:srgbClr val="955F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8" name="Freeform 1073">
                <a:extLst>
                  <a:ext uri="{FF2B5EF4-FFF2-40B4-BE49-F238E27FC236}">
                    <a16:creationId xmlns:a16="http://schemas.microsoft.com/office/drawing/2014/main" id="{16F7BA2F-ADFA-6462-DB8F-FB90271BA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5" y="2103"/>
                <a:ext cx="21" cy="28"/>
              </a:xfrm>
              <a:custGeom>
                <a:avLst/>
                <a:gdLst>
                  <a:gd name="T0" fmla="*/ 3 w 9"/>
                  <a:gd name="T1" fmla="*/ 3 h 12"/>
                  <a:gd name="T2" fmla="*/ 6 w 9"/>
                  <a:gd name="T3" fmla="*/ 3 h 12"/>
                  <a:gd name="T4" fmla="*/ 8 w 9"/>
                  <a:gd name="T5" fmla="*/ 11 h 12"/>
                  <a:gd name="T6" fmla="*/ 6 w 9"/>
                  <a:gd name="T7" fmla="*/ 12 h 12"/>
                  <a:gd name="T8" fmla="*/ 4 w 9"/>
                  <a:gd name="T9" fmla="*/ 8 h 12"/>
                  <a:gd name="T10" fmla="*/ 6 w 9"/>
                  <a:gd name="T11" fmla="*/ 6 h 12"/>
                  <a:gd name="T12" fmla="*/ 1 w 9"/>
                  <a:gd name="T13" fmla="*/ 3 h 12"/>
                  <a:gd name="T14" fmla="*/ 2 w 9"/>
                  <a:gd name="T15" fmla="*/ 0 h 12"/>
                  <a:gd name="T16" fmla="*/ 4 w 9"/>
                  <a:gd name="T17" fmla="*/ 0 h 12"/>
                  <a:gd name="T18" fmla="*/ 3 w 9"/>
                  <a:gd name="T19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2">
                    <a:moveTo>
                      <a:pt x="3" y="3"/>
                    </a:moveTo>
                    <a:cubicBezTo>
                      <a:pt x="4" y="4"/>
                      <a:pt x="6" y="1"/>
                      <a:pt x="6" y="3"/>
                    </a:cubicBezTo>
                    <a:cubicBezTo>
                      <a:pt x="7" y="6"/>
                      <a:pt x="9" y="8"/>
                      <a:pt x="8" y="11"/>
                    </a:cubicBezTo>
                    <a:cubicBezTo>
                      <a:pt x="8" y="12"/>
                      <a:pt x="7" y="12"/>
                      <a:pt x="6" y="12"/>
                    </a:cubicBezTo>
                    <a:cubicBezTo>
                      <a:pt x="8" y="9"/>
                      <a:pt x="1" y="11"/>
                      <a:pt x="4" y="8"/>
                    </a:cubicBezTo>
                    <a:cubicBezTo>
                      <a:pt x="4" y="7"/>
                      <a:pt x="5" y="6"/>
                      <a:pt x="6" y="6"/>
                    </a:cubicBezTo>
                    <a:cubicBezTo>
                      <a:pt x="3" y="7"/>
                      <a:pt x="2" y="6"/>
                      <a:pt x="1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3" y="0"/>
                      <a:pt x="4" y="0"/>
                      <a:pt x="4" y="0"/>
                    </a:cubicBezTo>
                    <a:cubicBezTo>
                      <a:pt x="5" y="1"/>
                      <a:pt x="3" y="2"/>
                      <a:pt x="3" y="3"/>
                    </a:cubicBezTo>
                    <a:close/>
                  </a:path>
                </a:pathLst>
              </a:custGeom>
              <a:solidFill>
                <a:srgbClr val="DD8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9" name="Freeform 1074">
                <a:extLst>
                  <a:ext uri="{FF2B5EF4-FFF2-40B4-BE49-F238E27FC236}">
                    <a16:creationId xmlns:a16="http://schemas.microsoft.com/office/drawing/2014/main" id="{34CF6811-1DC5-BAC9-7B1C-F7227A94BB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4" y="2229"/>
                <a:ext cx="10" cy="21"/>
              </a:xfrm>
              <a:custGeom>
                <a:avLst/>
                <a:gdLst>
                  <a:gd name="T0" fmla="*/ 4 w 4"/>
                  <a:gd name="T1" fmla="*/ 9 h 9"/>
                  <a:gd name="T2" fmla="*/ 1 w 4"/>
                  <a:gd name="T3" fmla="*/ 0 h 9"/>
                  <a:gd name="T4" fmla="*/ 4 w 4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9">
                    <a:moveTo>
                      <a:pt x="4" y="9"/>
                    </a:moveTo>
                    <a:cubicBezTo>
                      <a:pt x="1" y="7"/>
                      <a:pt x="0" y="4"/>
                      <a:pt x="1" y="0"/>
                    </a:cubicBezTo>
                    <a:cubicBezTo>
                      <a:pt x="3" y="3"/>
                      <a:pt x="3" y="6"/>
                      <a:pt x="4" y="9"/>
                    </a:cubicBezTo>
                    <a:close/>
                  </a:path>
                </a:pathLst>
              </a:custGeom>
              <a:solidFill>
                <a:srgbClr val="3630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0" name="Freeform 1075">
                <a:extLst>
                  <a:ext uri="{FF2B5EF4-FFF2-40B4-BE49-F238E27FC236}">
                    <a16:creationId xmlns:a16="http://schemas.microsoft.com/office/drawing/2014/main" id="{AD727855-444B-B445-F11F-F1375CD33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1" y="2807"/>
                <a:ext cx="119" cy="239"/>
              </a:xfrm>
              <a:custGeom>
                <a:avLst/>
                <a:gdLst>
                  <a:gd name="T0" fmla="*/ 49 w 50"/>
                  <a:gd name="T1" fmla="*/ 84 h 101"/>
                  <a:gd name="T2" fmla="*/ 50 w 50"/>
                  <a:gd name="T3" fmla="*/ 85 h 101"/>
                  <a:gd name="T4" fmla="*/ 48 w 50"/>
                  <a:gd name="T5" fmla="*/ 91 h 101"/>
                  <a:gd name="T6" fmla="*/ 44 w 50"/>
                  <a:gd name="T7" fmla="*/ 97 h 101"/>
                  <a:gd name="T8" fmla="*/ 41 w 50"/>
                  <a:gd name="T9" fmla="*/ 94 h 101"/>
                  <a:gd name="T10" fmla="*/ 38 w 50"/>
                  <a:gd name="T11" fmla="*/ 101 h 101"/>
                  <a:gd name="T12" fmla="*/ 37 w 50"/>
                  <a:gd name="T13" fmla="*/ 100 h 101"/>
                  <a:gd name="T14" fmla="*/ 37 w 50"/>
                  <a:gd name="T15" fmla="*/ 93 h 101"/>
                  <a:gd name="T16" fmla="*/ 39 w 50"/>
                  <a:gd name="T17" fmla="*/ 79 h 101"/>
                  <a:gd name="T18" fmla="*/ 34 w 50"/>
                  <a:gd name="T19" fmla="*/ 65 h 101"/>
                  <a:gd name="T20" fmla="*/ 12 w 50"/>
                  <a:gd name="T21" fmla="*/ 18 h 101"/>
                  <a:gd name="T22" fmla="*/ 9 w 50"/>
                  <a:gd name="T23" fmla="*/ 14 h 101"/>
                  <a:gd name="T24" fmla="*/ 0 w 50"/>
                  <a:gd name="T25" fmla="*/ 1 h 101"/>
                  <a:gd name="T26" fmla="*/ 1 w 50"/>
                  <a:gd name="T27" fmla="*/ 0 h 101"/>
                  <a:gd name="T28" fmla="*/ 5 w 50"/>
                  <a:gd name="T29" fmla="*/ 3 h 101"/>
                  <a:gd name="T30" fmla="*/ 11 w 50"/>
                  <a:gd name="T31" fmla="*/ 9 h 101"/>
                  <a:gd name="T32" fmla="*/ 16 w 50"/>
                  <a:gd name="T33" fmla="*/ 15 h 101"/>
                  <a:gd name="T34" fmla="*/ 36 w 50"/>
                  <a:gd name="T35" fmla="*/ 59 h 101"/>
                  <a:gd name="T36" fmla="*/ 38 w 50"/>
                  <a:gd name="T37" fmla="*/ 61 h 101"/>
                  <a:gd name="T38" fmla="*/ 40 w 50"/>
                  <a:gd name="T39" fmla="*/ 60 h 101"/>
                  <a:gd name="T40" fmla="*/ 41 w 50"/>
                  <a:gd name="T41" fmla="*/ 61 h 101"/>
                  <a:gd name="T42" fmla="*/ 45 w 50"/>
                  <a:gd name="T43" fmla="*/ 80 h 101"/>
                  <a:gd name="T44" fmla="*/ 43 w 50"/>
                  <a:gd name="T45" fmla="*/ 82 h 101"/>
                  <a:gd name="T46" fmla="*/ 43 w 50"/>
                  <a:gd name="T47" fmla="*/ 81 h 101"/>
                  <a:gd name="T48" fmla="*/ 42 w 50"/>
                  <a:gd name="T49" fmla="*/ 80 h 101"/>
                  <a:gd name="T50" fmla="*/ 43 w 50"/>
                  <a:gd name="T51" fmla="*/ 80 h 101"/>
                  <a:gd name="T52" fmla="*/ 44 w 50"/>
                  <a:gd name="T53" fmla="*/ 83 h 101"/>
                  <a:gd name="T54" fmla="*/ 45 w 50"/>
                  <a:gd name="T55" fmla="*/ 81 h 101"/>
                  <a:gd name="T56" fmla="*/ 41 w 50"/>
                  <a:gd name="T57" fmla="*/ 61 h 101"/>
                  <a:gd name="T58" fmla="*/ 35 w 50"/>
                  <a:gd name="T59" fmla="*/ 40 h 101"/>
                  <a:gd name="T60" fmla="*/ 35 w 50"/>
                  <a:gd name="T61" fmla="*/ 36 h 101"/>
                  <a:gd name="T62" fmla="*/ 38 w 50"/>
                  <a:gd name="T63" fmla="*/ 34 h 101"/>
                  <a:gd name="T64" fmla="*/ 39 w 50"/>
                  <a:gd name="T65" fmla="*/ 35 h 101"/>
                  <a:gd name="T66" fmla="*/ 46 w 50"/>
                  <a:gd name="T67" fmla="*/ 60 h 101"/>
                  <a:gd name="T68" fmla="*/ 49 w 50"/>
                  <a:gd name="T69" fmla="*/ 84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0" h="101">
                    <a:moveTo>
                      <a:pt x="49" y="84"/>
                    </a:moveTo>
                    <a:cubicBezTo>
                      <a:pt x="49" y="85"/>
                      <a:pt x="50" y="85"/>
                      <a:pt x="50" y="85"/>
                    </a:cubicBezTo>
                    <a:cubicBezTo>
                      <a:pt x="48" y="87"/>
                      <a:pt x="47" y="89"/>
                      <a:pt x="48" y="91"/>
                    </a:cubicBezTo>
                    <a:cubicBezTo>
                      <a:pt x="48" y="94"/>
                      <a:pt x="47" y="96"/>
                      <a:pt x="44" y="97"/>
                    </a:cubicBezTo>
                    <a:cubicBezTo>
                      <a:pt x="42" y="99"/>
                      <a:pt x="41" y="98"/>
                      <a:pt x="41" y="94"/>
                    </a:cubicBezTo>
                    <a:cubicBezTo>
                      <a:pt x="40" y="97"/>
                      <a:pt x="41" y="100"/>
                      <a:pt x="38" y="101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7" y="98"/>
                      <a:pt x="35" y="95"/>
                      <a:pt x="37" y="93"/>
                    </a:cubicBezTo>
                    <a:cubicBezTo>
                      <a:pt x="41" y="89"/>
                      <a:pt x="40" y="84"/>
                      <a:pt x="39" y="79"/>
                    </a:cubicBezTo>
                    <a:cubicBezTo>
                      <a:pt x="38" y="74"/>
                      <a:pt x="36" y="70"/>
                      <a:pt x="34" y="65"/>
                    </a:cubicBezTo>
                    <a:cubicBezTo>
                      <a:pt x="27" y="49"/>
                      <a:pt x="20" y="33"/>
                      <a:pt x="12" y="18"/>
                    </a:cubicBezTo>
                    <a:cubicBezTo>
                      <a:pt x="11" y="17"/>
                      <a:pt x="11" y="15"/>
                      <a:pt x="9" y="14"/>
                    </a:cubicBezTo>
                    <a:cubicBezTo>
                      <a:pt x="5" y="10"/>
                      <a:pt x="1" y="7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3" y="0"/>
                      <a:pt x="4" y="1"/>
                      <a:pt x="5" y="3"/>
                    </a:cubicBezTo>
                    <a:cubicBezTo>
                      <a:pt x="7" y="5"/>
                      <a:pt x="8" y="8"/>
                      <a:pt x="11" y="9"/>
                    </a:cubicBezTo>
                    <a:cubicBezTo>
                      <a:pt x="13" y="11"/>
                      <a:pt x="15" y="13"/>
                      <a:pt x="16" y="15"/>
                    </a:cubicBezTo>
                    <a:cubicBezTo>
                      <a:pt x="22" y="30"/>
                      <a:pt x="30" y="44"/>
                      <a:pt x="36" y="59"/>
                    </a:cubicBezTo>
                    <a:cubicBezTo>
                      <a:pt x="37" y="59"/>
                      <a:pt x="37" y="61"/>
                      <a:pt x="38" y="61"/>
                    </a:cubicBezTo>
                    <a:cubicBezTo>
                      <a:pt x="39" y="60"/>
                      <a:pt x="39" y="60"/>
                      <a:pt x="40" y="60"/>
                    </a:cubicBezTo>
                    <a:cubicBezTo>
                      <a:pt x="40" y="60"/>
                      <a:pt x="41" y="60"/>
                      <a:pt x="41" y="61"/>
                    </a:cubicBezTo>
                    <a:cubicBezTo>
                      <a:pt x="44" y="67"/>
                      <a:pt x="45" y="74"/>
                      <a:pt x="45" y="80"/>
                    </a:cubicBezTo>
                    <a:cubicBezTo>
                      <a:pt x="45" y="81"/>
                      <a:pt x="45" y="83"/>
                      <a:pt x="43" y="82"/>
                    </a:cubicBezTo>
                    <a:cubicBezTo>
                      <a:pt x="42" y="82"/>
                      <a:pt x="43" y="81"/>
                      <a:pt x="43" y="81"/>
                    </a:cubicBezTo>
                    <a:cubicBezTo>
                      <a:pt x="42" y="80"/>
                      <a:pt x="42" y="80"/>
                      <a:pt x="42" y="80"/>
                    </a:cubicBezTo>
                    <a:cubicBezTo>
                      <a:pt x="42" y="80"/>
                      <a:pt x="42" y="80"/>
                      <a:pt x="43" y="80"/>
                    </a:cubicBezTo>
                    <a:cubicBezTo>
                      <a:pt x="43" y="81"/>
                      <a:pt x="42" y="83"/>
                      <a:pt x="44" y="83"/>
                    </a:cubicBezTo>
                    <a:cubicBezTo>
                      <a:pt x="45" y="83"/>
                      <a:pt x="45" y="82"/>
                      <a:pt x="45" y="81"/>
                    </a:cubicBezTo>
                    <a:cubicBezTo>
                      <a:pt x="45" y="74"/>
                      <a:pt x="45" y="67"/>
                      <a:pt x="41" y="61"/>
                    </a:cubicBezTo>
                    <a:cubicBezTo>
                      <a:pt x="39" y="54"/>
                      <a:pt x="37" y="47"/>
                      <a:pt x="35" y="40"/>
                    </a:cubicBezTo>
                    <a:cubicBezTo>
                      <a:pt x="35" y="39"/>
                      <a:pt x="34" y="38"/>
                      <a:pt x="35" y="36"/>
                    </a:cubicBezTo>
                    <a:cubicBezTo>
                      <a:pt x="38" y="37"/>
                      <a:pt x="36" y="34"/>
                      <a:pt x="38" y="34"/>
                    </a:cubicBezTo>
                    <a:cubicBezTo>
                      <a:pt x="38" y="34"/>
                      <a:pt x="39" y="34"/>
                      <a:pt x="39" y="35"/>
                    </a:cubicBezTo>
                    <a:cubicBezTo>
                      <a:pt x="42" y="43"/>
                      <a:pt x="44" y="51"/>
                      <a:pt x="46" y="60"/>
                    </a:cubicBezTo>
                    <a:cubicBezTo>
                      <a:pt x="48" y="68"/>
                      <a:pt x="49" y="76"/>
                      <a:pt x="49" y="84"/>
                    </a:cubicBezTo>
                    <a:close/>
                  </a:path>
                </a:pathLst>
              </a:custGeom>
              <a:solidFill>
                <a:srgbClr val="935E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1" name="Freeform 1076">
                <a:extLst>
                  <a:ext uri="{FF2B5EF4-FFF2-40B4-BE49-F238E27FC236}">
                    <a16:creationId xmlns:a16="http://schemas.microsoft.com/office/drawing/2014/main" id="{63B24E44-8BB2-78E3-C7BD-E6FCF70D7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5" y="2989"/>
                <a:ext cx="206" cy="69"/>
              </a:xfrm>
              <a:custGeom>
                <a:avLst/>
                <a:gdLst>
                  <a:gd name="T0" fmla="*/ 87 w 87"/>
                  <a:gd name="T1" fmla="*/ 24 h 29"/>
                  <a:gd name="T2" fmla="*/ 60 w 87"/>
                  <a:gd name="T3" fmla="*/ 28 h 29"/>
                  <a:gd name="T4" fmla="*/ 20 w 87"/>
                  <a:gd name="T5" fmla="*/ 15 h 29"/>
                  <a:gd name="T6" fmla="*/ 0 w 87"/>
                  <a:gd name="T7" fmla="*/ 1 h 29"/>
                  <a:gd name="T8" fmla="*/ 4 w 87"/>
                  <a:gd name="T9" fmla="*/ 1 h 29"/>
                  <a:gd name="T10" fmla="*/ 4 w 87"/>
                  <a:gd name="T11" fmla="*/ 1 h 29"/>
                  <a:gd name="T12" fmla="*/ 13 w 87"/>
                  <a:gd name="T13" fmla="*/ 7 h 29"/>
                  <a:gd name="T14" fmla="*/ 15 w 87"/>
                  <a:gd name="T15" fmla="*/ 7 h 29"/>
                  <a:gd name="T16" fmla="*/ 22 w 87"/>
                  <a:gd name="T17" fmla="*/ 12 h 29"/>
                  <a:gd name="T18" fmla="*/ 27 w 87"/>
                  <a:gd name="T19" fmla="*/ 14 h 29"/>
                  <a:gd name="T20" fmla="*/ 43 w 87"/>
                  <a:gd name="T21" fmla="*/ 19 h 29"/>
                  <a:gd name="T22" fmla="*/ 57 w 87"/>
                  <a:gd name="T23" fmla="*/ 23 h 29"/>
                  <a:gd name="T24" fmla="*/ 72 w 87"/>
                  <a:gd name="T25" fmla="*/ 23 h 29"/>
                  <a:gd name="T26" fmla="*/ 72 w 87"/>
                  <a:gd name="T27" fmla="*/ 20 h 29"/>
                  <a:gd name="T28" fmla="*/ 71 w 87"/>
                  <a:gd name="T29" fmla="*/ 19 h 29"/>
                  <a:gd name="T30" fmla="*/ 71 w 87"/>
                  <a:gd name="T31" fmla="*/ 16 h 29"/>
                  <a:gd name="T32" fmla="*/ 73 w 87"/>
                  <a:gd name="T33" fmla="*/ 14 h 29"/>
                  <a:gd name="T34" fmla="*/ 76 w 87"/>
                  <a:gd name="T35" fmla="*/ 16 h 29"/>
                  <a:gd name="T36" fmla="*/ 83 w 87"/>
                  <a:gd name="T37" fmla="*/ 17 h 29"/>
                  <a:gd name="T38" fmla="*/ 84 w 87"/>
                  <a:gd name="T39" fmla="*/ 16 h 29"/>
                  <a:gd name="T40" fmla="*/ 86 w 87"/>
                  <a:gd name="T41" fmla="*/ 23 h 29"/>
                  <a:gd name="T42" fmla="*/ 87 w 87"/>
                  <a:gd name="T43" fmla="*/ 2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7" h="29">
                    <a:moveTo>
                      <a:pt x="87" y="24"/>
                    </a:moveTo>
                    <a:cubicBezTo>
                      <a:pt x="78" y="29"/>
                      <a:pt x="69" y="28"/>
                      <a:pt x="60" y="28"/>
                    </a:cubicBezTo>
                    <a:cubicBezTo>
                      <a:pt x="45" y="27"/>
                      <a:pt x="32" y="21"/>
                      <a:pt x="20" y="15"/>
                    </a:cubicBezTo>
                    <a:cubicBezTo>
                      <a:pt x="12" y="12"/>
                      <a:pt x="7" y="6"/>
                      <a:pt x="0" y="1"/>
                    </a:cubicBezTo>
                    <a:cubicBezTo>
                      <a:pt x="2" y="0"/>
                      <a:pt x="2" y="2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7" y="3"/>
                      <a:pt x="10" y="5"/>
                      <a:pt x="13" y="7"/>
                    </a:cubicBezTo>
                    <a:cubicBezTo>
                      <a:pt x="14" y="7"/>
                      <a:pt x="14" y="7"/>
                      <a:pt x="15" y="7"/>
                    </a:cubicBezTo>
                    <a:cubicBezTo>
                      <a:pt x="17" y="9"/>
                      <a:pt x="19" y="11"/>
                      <a:pt x="22" y="12"/>
                    </a:cubicBezTo>
                    <a:cubicBezTo>
                      <a:pt x="24" y="12"/>
                      <a:pt x="26" y="13"/>
                      <a:pt x="27" y="14"/>
                    </a:cubicBezTo>
                    <a:cubicBezTo>
                      <a:pt x="32" y="17"/>
                      <a:pt x="38" y="18"/>
                      <a:pt x="43" y="19"/>
                    </a:cubicBezTo>
                    <a:cubicBezTo>
                      <a:pt x="48" y="20"/>
                      <a:pt x="53" y="21"/>
                      <a:pt x="57" y="23"/>
                    </a:cubicBezTo>
                    <a:cubicBezTo>
                      <a:pt x="62" y="25"/>
                      <a:pt x="67" y="24"/>
                      <a:pt x="72" y="23"/>
                    </a:cubicBezTo>
                    <a:cubicBezTo>
                      <a:pt x="73" y="22"/>
                      <a:pt x="72" y="21"/>
                      <a:pt x="72" y="20"/>
                    </a:cubicBezTo>
                    <a:cubicBezTo>
                      <a:pt x="71" y="20"/>
                      <a:pt x="71" y="20"/>
                      <a:pt x="71" y="19"/>
                    </a:cubicBezTo>
                    <a:cubicBezTo>
                      <a:pt x="71" y="18"/>
                      <a:pt x="71" y="17"/>
                      <a:pt x="71" y="16"/>
                    </a:cubicBezTo>
                    <a:cubicBezTo>
                      <a:pt x="71" y="15"/>
                      <a:pt x="72" y="14"/>
                      <a:pt x="73" y="14"/>
                    </a:cubicBezTo>
                    <a:cubicBezTo>
                      <a:pt x="75" y="13"/>
                      <a:pt x="76" y="15"/>
                      <a:pt x="76" y="16"/>
                    </a:cubicBezTo>
                    <a:cubicBezTo>
                      <a:pt x="79" y="20"/>
                      <a:pt x="79" y="20"/>
                      <a:pt x="83" y="17"/>
                    </a:cubicBezTo>
                    <a:cubicBezTo>
                      <a:pt x="83" y="16"/>
                      <a:pt x="84" y="16"/>
                      <a:pt x="84" y="16"/>
                    </a:cubicBezTo>
                    <a:cubicBezTo>
                      <a:pt x="87" y="18"/>
                      <a:pt x="86" y="21"/>
                      <a:pt x="86" y="23"/>
                    </a:cubicBez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935E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2" name="Freeform 1077">
                <a:extLst>
                  <a:ext uri="{FF2B5EF4-FFF2-40B4-BE49-F238E27FC236}">
                    <a16:creationId xmlns:a16="http://schemas.microsoft.com/office/drawing/2014/main" id="{F7F83FAB-733F-E997-919E-91F9904E5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5" y="2880"/>
                <a:ext cx="111" cy="119"/>
              </a:xfrm>
              <a:custGeom>
                <a:avLst/>
                <a:gdLst>
                  <a:gd name="T0" fmla="*/ 42 w 47"/>
                  <a:gd name="T1" fmla="*/ 47 h 50"/>
                  <a:gd name="T2" fmla="*/ 26 w 47"/>
                  <a:gd name="T3" fmla="*/ 36 h 50"/>
                  <a:gd name="T4" fmla="*/ 24 w 47"/>
                  <a:gd name="T5" fmla="*/ 32 h 50"/>
                  <a:gd name="T6" fmla="*/ 21 w 47"/>
                  <a:gd name="T7" fmla="*/ 29 h 50"/>
                  <a:gd name="T8" fmla="*/ 2 w 47"/>
                  <a:gd name="T9" fmla="*/ 16 h 50"/>
                  <a:gd name="T10" fmla="*/ 0 w 47"/>
                  <a:gd name="T11" fmla="*/ 11 h 50"/>
                  <a:gd name="T12" fmla="*/ 4 w 47"/>
                  <a:gd name="T13" fmla="*/ 3 h 50"/>
                  <a:gd name="T14" fmla="*/ 6 w 47"/>
                  <a:gd name="T15" fmla="*/ 1 h 50"/>
                  <a:gd name="T16" fmla="*/ 7 w 47"/>
                  <a:gd name="T17" fmla="*/ 2 h 50"/>
                  <a:gd name="T18" fmla="*/ 8 w 47"/>
                  <a:gd name="T19" fmla="*/ 5 h 50"/>
                  <a:gd name="T20" fmla="*/ 8 w 47"/>
                  <a:gd name="T21" fmla="*/ 7 h 50"/>
                  <a:gd name="T22" fmla="*/ 30 w 47"/>
                  <a:gd name="T23" fmla="*/ 28 h 50"/>
                  <a:gd name="T24" fmla="*/ 31 w 47"/>
                  <a:gd name="T25" fmla="*/ 29 h 50"/>
                  <a:gd name="T26" fmla="*/ 39 w 47"/>
                  <a:gd name="T27" fmla="*/ 37 h 50"/>
                  <a:gd name="T28" fmla="*/ 42 w 47"/>
                  <a:gd name="T29" fmla="*/ 40 h 50"/>
                  <a:gd name="T30" fmla="*/ 42 w 47"/>
                  <a:gd name="T31" fmla="*/ 43 h 50"/>
                  <a:gd name="T32" fmla="*/ 40 w 47"/>
                  <a:gd name="T33" fmla="*/ 42 h 50"/>
                  <a:gd name="T34" fmla="*/ 34 w 47"/>
                  <a:gd name="T35" fmla="*/ 38 h 50"/>
                  <a:gd name="T36" fmla="*/ 43 w 47"/>
                  <a:gd name="T37" fmla="*/ 44 h 50"/>
                  <a:gd name="T38" fmla="*/ 47 w 47"/>
                  <a:gd name="T39" fmla="*/ 48 h 50"/>
                  <a:gd name="T40" fmla="*/ 47 w 47"/>
                  <a:gd name="T41" fmla="*/ 49 h 50"/>
                  <a:gd name="T42" fmla="*/ 42 w 47"/>
                  <a:gd name="T43" fmla="*/ 47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" h="50">
                    <a:moveTo>
                      <a:pt x="42" y="47"/>
                    </a:moveTo>
                    <a:cubicBezTo>
                      <a:pt x="37" y="42"/>
                      <a:pt x="31" y="41"/>
                      <a:pt x="26" y="36"/>
                    </a:cubicBezTo>
                    <a:cubicBezTo>
                      <a:pt x="25" y="35"/>
                      <a:pt x="23" y="35"/>
                      <a:pt x="24" y="32"/>
                    </a:cubicBezTo>
                    <a:cubicBezTo>
                      <a:pt x="25" y="31"/>
                      <a:pt x="22" y="30"/>
                      <a:pt x="21" y="29"/>
                    </a:cubicBezTo>
                    <a:cubicBezTo>
                      <a:pt x="15" y="25"/>
                      <a:pt x="8" y="22"/>
                      <a:pt x="2" y="16"/>
                    </a:cubicBezTo>
                    <a:cubicBezTo>
                      <a:pt x="2" y="14"/>
                      <a:pt x="1" y="13"/>
                      <a:pt x="0" y="11"/>
                    </a:cubicBezTo>
                    <a:cubicBezTo>
                      <a:pt x="1" y="8"/>
                      <a:pt x="4" y="6"/>
                      <a:pt x="4" y="3"/>
                    </a:cubicBezTo>
                    <a:cubicBezTo>
                      <a:pt x="4" y="2"/>
                      <a:pt x="5" y="1"/>
                      <a:pt x="6" y="1"/>
                    </a:cubicBezTo>
                    <a:cubicBezTo>
                      <a:pt x="7" y="0"/>
                      <a:pt x="7" y="2"/>
                      <a:pt x="7" y="2"/>
                    </a:cubicBezTo>
                    <a:cubicBezTo>
                      <a:pt x="7" y="3"/>
                      <a:pt x="8" y="4"/>
                      <a:pt x="8" y="5"/>
                    </a:cubicBezTo>
                    <a:cubicBezTo>
                      <a:pt x="8" y="6"/>
                      <a:pt x="8" y="7"/>
                      <a:pt x="8" y="7"/>
                    </a:cubicBezTo>
                    <a:cubicBezTo>
                      <a:pt x="16" y="14"/>
                      <a:pt x="22" y="22"/>
                      <a:pt x="30" y="28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3" y="32"/>
                      <a:pt x="36" y="35"/>
                      <a:pt x="39" y="37"/>
                    </a:cubicBezTo>
                    <a:cubicBezTo>
                      <a:pt x="40" y="38"/>
                      <a:pt x="41" y="39"/>
                      <a:pt x="42" y="40"/>
                    </a:cubicBezTo>
                    <a:cubicBezTo>
                      <a:pt x="43" y="41"/>
                      <a:pt x="43" y="42"/>
                      <a:pt x="42" y="43"/>
                    </a:cubicBezTo>
                    <a:cubicBezTo>
                      <a:pt x="42" y="43"/>
                      <a:pt x="41" y="43"/>
                      <a:pt x="40" y="42"/>
                    </a:cubicBezTo>
                    <a:cubicBezTo>
                      <a:pt x="38" y="41"/>
                      <a:pt x="36" y="39"/>
                      <a:pt x="34" y="38"/>
                    </a:cubicBezTo>
                    <a:cubicBezTo>
                      <a:pt x="37" y="40"/>
                      <a:pt x="40" y="42"/>
                      <a:pt x="43" y="44"/>
                    </a:cubicBezTo>
                    <a:cubicBezTo>
                      <a:pt x="45" y="45"/>
                      <a:pt x="47" y="46"/>
                      <a:pt x="47" y="48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5" y="50"/>
                      <a:pt x="43" y="48"/>
                      <a:pt x="42" y="47"/>
                    </a:cubicBezTo>
                    <a:close/>
                  </a:path>
                </a:pathLst>
              </a:custGeom>
              <a:solidFill>
                <a:srgbClr val="8F5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3" name="Freeform 1078">
                <a:extLst>
                  <a:ext uri="{FF2B5EF4-FFF2-40B4-BE49-F238E27FC236}">
                    <a16:creationId xmlns:a16="http://schemas.microsoft.com/office/drawing/2014/main" id="{E8550B0D-99AB-8C04-5B1C-49333949F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3" y="2847"/>
                <a:ext cx="119" cy="80"/>
              </a:xfrm>
              <a:custGeom>
                <a:avLst/>
                <a:gdLst>
                  <a:gd name="T0" fmla="*/ 48 w 50"/>
                  <a:gd name="T1" fmla="*/ 26 h 34"/>
                  <a:gd name="T2" fmla="*/ 49 w 50"/>
                  <a:gd name="T3" fmla="*/ 30 h 34"/>
                  <a:gd name="T4" fmla="*/ 35 w 50"/>
                  <a:gd name="T5" fmla="*/ 26 h 34"/>
                  <a:gd name="T6" fmla="*/ 28 w 50"/>
                  <a:gd name="T7" fmla="*/ 23 h 34"/>
                  <a:gd name="T8" fmla="*/ 23 w 50"/>
                  <a:gd name="T9" fmla="*/ 21 h 34"/>
                  <a:gd name="T10" fmla="*/ 22 w 50"/>
                  <a:gd name="T11" fmla="*/ 17 h 34"/>
                  <a:gd name="T12" fmla="*/ 17 w 50"/>
                  <a:gd name="T13" fmla="*/ 15 h 34"/>
                  <a:gd name="T14" fmla="*/ 16 w 50"/>
                  <a:gd name="T15" fmla="*/ 15 h 34"/>
                  <a:gd name="T16" fmla="*/ 0 w 50"/>
                  <a:gd name="T17" fmla="*/ 1 h 34"/>
                  <a:gd name="T18" fmla="*/ 1 w 50"/>
                  <a:gd name="T19" fmla="*/ 1 h 34"/>
                  <a:gd name="T20" fmla="*/ 7 w 50"/>
                  <a:gd name="T21" fmla="*/ 6 h 34"/>
                  <a:gd name="T22" fmla="*/ 6 w 50"/>
                  <a:gd name="T23" fmla="*/ 5 h 34"/>
                  <a:gd name="T24" fmla="*/ 5 w 50"/>
                  <a:gd name="T25" fmla="*/ 2 h 34"/>
                  <a:gd name="T26" fmla="*/ 8 w 50"/>
                  <a:gd name="T27" fmla="*/ 3 h 34"/>
                  <a:gd name="T28" fmla="*/ 19 w 50"/>
                  <a:gd name="T29" fmla="*/ 11 h 34"/>
                  <a:gd name="T30" fmla="*/ 25 w 50"/>
                  <a:gd name="T31" fmla="*/ 12 h 34"/>
                  <a:gd name="T32" fmla="*/ 40 w 50"/>
                  <a:gd name="T33" fmla="*/ 23 h 34"/>
                  <a:gd name="T34" fmla="*/ 43 w 50"/>
                  <a:gd name="T35" fmla="*/ 29 h 34"/>
                  <a:gd name="T36" fmla="*/ 48 w 50"/>
                  <a:gd name="T37" fmla="*/ 26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" h="34">
                    <a:moveTo>
                      <a:pt x="48" y="26"/>
                    </a:moveTo>
                    <a:cubicBezTo>
                      <a:pt x="50" y="27"/>
                      <a:pt x="49" y="29"/>
                      <a:pt x="49" y="30"/>
                    </a:cubicBezTo>
                    <a:cubicBezTo>
                      <a:pt x="43" y="34"/>
                      <a:pt x="40" y="33"/>
                      <a:pt x="35" y="26"/>
                    </a:cubicBezTo>
                    <a:cubicBezTo>
                      <a:pt x="33" y="24"/>
                      <a:pt x="31" y="24"/>
                      <a:pt x="28" y="23"/>
                    </a:cubicBezTo>
                    <a:cubicBezTo>
                      <a:pt x="27" y="22"/>
                      <a:pt x="25" y="22"/>
                      <a:pt x="23" y="21"/>
                    </a:cubicBezTo>
                    <a:cubicBezTo>
                      <a:pt x="23" y="20"/>
                      <a:pt x="22" y="18"/>
                      <a:pt x="22" y="17"/>
                    </a:cubicBezTo>
                    <a:cubicBezTo>
                      <a:pt x="21" y="15"/>
                      <a:pt x="20" y="13"/>
                      <a:pt x="17" y="15"/>
                    </a:cubicBezTo>
                    <a:cubicBezTo>
                      <a:pt x="17" y="15"/>
                      <a:pt x="16" y="15"/>
                      <a:pt x="16" y="15"/>
                    </a:cubicBezTo>
                    <a:cubicBezTo>
                      <a:pt x="10" y="11"/>
                      <a:pt x="3" y="8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5" y="0"/>
                      <a:pt x="4" y="5"/>
                      <a:pt x="7" y="6"/>
                    </a:cubicBezTo>
                    <a:cubicBezTo>
                      <a:pt x="7" y="6"/>
                      <a:pt x="6" y="5"/>
                      <a:pt x="6" y="5"/>
                    </a:cubicBezTo>
                    <a:cubicBezTo>
                      <a:pt x="5" y="4"/>
                      <a:pt x="4" y="3"/>
                      <a:pt x="5" y="2"/>
                    </a:cubicBezTo>
                    <a:cubicBezTo>
                      <a:pt x="6" y="1"/>
                      <a:pt x="7" y="2"/>
                      <a:pt x="8" y="3"/>
                    </a:cubicBezTo>
                    <a:cubicBezTo>
                      <a:pt x="12" y="6"/>
                      <a:pt x="15" y="9"/>
                      <a:pt x="19" y="11"/>
                    </a:cubicBezTo>
                    <a:cubicBezTo>
                      <a:pt x="20" y="12"/>
                      <a:pt x="22" y="14"/>
                      <a:pt x="25" y="12"/>
                    </a:cubicBezTo>
                    <a:cubicBezTo>
                      <a:pt x="29" y="17"/>
                      <a:pt x="35" y="19"/>
                      <a:pt x="40" y="23"/>
                    </a:cubicBezTo>
                    <a:cubicBezTo>
                      <a:pt x="42" y="25"/>
                      <a:pt x="42" y="27"/>
                      <a:pt x="43" y="29"/>
                    </a:cubicBezTo>
                    <a:cubicBezTo>
                      <a:pt x="45" y="28"/>
                      <a:pt x="45" y="25"/>
                      <a:pt x="48" y="26"/>
                    </a:cubicBezTo>
                    <a:close/>
                  </a:path>
                </a:pathLst>
              </a:custGeom>
              <a:solidFill>
                <a:srgbClr val="8659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4" name="Freeform 1079">
                <a:extLst>
                  <a:ext uri="{FF2B5EF4-FFF2-40B4-BE49-F238E27FC236}">
                    <a16:creationId xmlns:a16="http://schemas.microsoft.com/office/drawing/2014/main" id="{866BF67F-96B3-E993-F351-E42F514E40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8" y="3067"/>
                <a:ext cx="43" cy="14"/>
              </a:xfrm>
              <a:custGeom>
                <a:avLst/>
                <a:gdLst>
                  <a:gd name="T0" fmla="*/ 18 w 18"/>
                  <a:gd name="T1" fmla="*/ 0 h 6"/>
                  <a:gd name="T2" fmla="*/ 10 w 18"/>
                  <a:gd name="T3" fmla="*/ 4 h 6"/>
                  <a:gd name="T4" fmla="*/ 5 w 18"/>
                  <a:gd name="T5" fmla="*/ 3 h 6"/>
                  <a:gd name="T6" fmla="*/ 0 w 18"/>
                  <a:gd name="T7" fmla="*/ 1 h 6"/>
                  <a:gd name="T8" fmla="*/ 18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cubicBezTo>
                      <a:pt x="18" y="3"/>
                      <a:pt x="14" y="6"/>
                      <a:pt x="10" y="4"/>
                    </a:cubicBezTo>
                    <a:cubicBezTo>
                      <a:pt x="9" y="3"/>
                      <a:pt x="7" y="3"/>
                      <a:pt x="5" y="3"/>
                    </a:cubicBezTo>
                    <a:cubicBezTo>
                      <a:pt x="3" y="2"/>
                      <a:pt x="2" y="1"/>
                      <a:pt x="0" y="1"/>
                    </a:cubicBezTo>
                    <a:cubicBezTo>
                      <a:pt x="6" y="1"/>
                      <a:pt x="12" y="1"/>
                      <a:pt x="18" y="0"/>
                    </a:cubicBezTo>
                    <a:close/>
                  </a:path>
                </a:pathLst>
              </a:custGeom>
              <a:solidFill>
                <a:srgbClr val="805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5" name="Freeform 1080">
                <a:extLst>
                  <a:ext uri="{FF2B5EF4-FFF2-40B4-BE49-F238E27FC236}">
                    <a16:creationId xmlns:a16="http://schemas.microsoft.com/office/drawing/2014/main" id="{613C98EB-F426-B4A1-B84D-4AA12667F2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" y="3003"/>
                <a:ext cx="45" cy="33"/>
              </a:xfrm>
              <a:custGeom>
                <a:avLst/>
                <a:gdLst>
                  <a:gd name="T0" fmla="*/ 0 w 19"/>
                  <a:gd name="T1" fmla="*/ 1 h 14"/>
                  <a:gd name="T2" fmla="*/ 0 w 19"/>
                  <a:gd name="T3" fmla="*/ 0 h 14"/>
                  <a:gd name="T4" fmla="*/ 19 w 19"/>
                  <a:gd name="T5" fmla="*/ 13 h 14"/>
                  <a:gd name="T6" fmla="*/ 18 w 19"/>
                  <a:gd name="T7" fmla="*/ 14 h 14"/>
                  <a:gd name="T8" fmla="*/ 0 w 19"/>
                  <a:gd name="T9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4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6" y="4"/>
                      <a:pt x="12" y="9"/>
                      <a:pt x="19" y="13"/>
                    </a:cubicBezTo>
                    <a:cubicBezTo>
                      <a:pt x="18" y="13"/>
                      <a:pt x="18" y="13"/>
                      <a:pt x="18" y="14"/>
                    </a:cubicBezTo>
                    <a:cubicBezTo>
                      <a:pt x="11" y="11"/>
                      <a:pt x="5" y="6"/>
                      <a:pt x="0" y="1"/>
                    </a:cubicBezTo>
                    <a:close/>
                  </a:path>
                </a:pathLst>
              </a:custGeom>
              <a:solidFill>
                <a:srgbClr val="835F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6" name="Freeform 1081">
                <a:extLst>
                  <a:ext uri="{FF2B5EF4-FFF2-40B4-BE49-F238E27FC236}">
                    <a16:creationId xmlns:a16="http://schemas.microsoft.com/office/drawing/2014/main" id="{88CD2A6C-B309-B658-FA39-8B52F584BC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7" y="2977"/>
                <a:ext cx="12" cy="12"/>
              </a:xfrm>
              <a:custGeom>
                <a:avLst/>
                <a:gdLst>
                  <a:gd name="T0" fmla="*/ 3 w 5"/>
                  <a:gd name="T1" fmla="*/ 0 h 5"/>
                  <a:gd name="T2" fmla="*/ 5 w 5"/>
                  <a:gd name="T3" fmla="*/ 2 h 5"/>
                  <a:gd name="T4" fmla="*/ 1 w 5"/>
                  <a:gd name="T5" fmla="*/ 5 h 5"/>
                  <a:gd name="T6" fmla="*/ 1 w 5"/>
                  <a:gd name="T7" fmla="*/ 5 h 5"/>
                  <a:gd name="T8" fmla="*/ 3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cubicBezTo>
                      <a:pt x="4" y="0"/>
                      <a:pt x="4" y="1"/>
                      <a:pt x="5" y="2"/>
                    </a:cubicBezTo>
                    <a:cubicBezTo>
                      <a:pt x="4" y="3"/>
                      <a:pt x="3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3"/>
                      <a:pt x="1" y="2"/>
                      <a:pt x="3" y="0"/>
                    </a:cubicBezTo>
                    <a:close/>
                  </a:path>
                </a:pathLst>
              </a:custGeom>
              <a:solidFill>
                <a:srgbClr val="8D6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7" name="Freeform 1082">
                <a:extLst>
                  <a:ext uri="{FF2B5EF4-FFF2-40B4-BE49-F238E27FC236}">
                    <a16:creationId xmlns:a16="http://schemas.microsoft.com/office/drawing/2014/main" id="{55226447-C3A4-C191-B4F4-5DF5D2D3F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2605"/>
                <a:ext cx="335" cy="251"/>
              </a:xfrm>
              <a:custGeom>
                <a:avLst/>
                <a:gdLst>
                  <a:gd name="T0" fmla="*/ 27 w 141"/>
                  <a:gd name="T1" fmla="*/ 30 h 106"/>
                  <a:gd name="T2" fmla="*/ 14 w 141"/>
                  <a:gd name="T3" fmla="*/ 18 h 106"/>
                  <a:gd name="T4" fmla="*/ 11 w 141"/>
                  <a:gd name="T5" fmla="*/ 15 h 106"/>
                  <a:gd name="T6" fmla="*/ 0 w 141"/>
                  <a:gd name="T7" fmla="*/ 0 h 106"/>
                  <a:gd name="T8" fmla="*/ 4 w 141"/>
                  <a:gd name="T9" fmla="*/ 0 h 106"/>
                  <a:gd name="T10" fmla="*/ 5 w 141"/>
                  <a:gd name="T11" fmla="*/ 0 h 106"/>
                  <a:gd name="T12" fmla="*/ 8 w 141"/>
                  <a:gd name="T13" fmla="*/ 2 h 106"/>
                  <a:gd name="T14" fmla="*/ 29 w 141"/>
                  <a:gd name="T15" fmla="*/ 25 h 106"/>
                  <a:gd name="T16" fmla="*/ 34 w 141"/>
                  <a:gd name="T17" fmla="*/ 26 h 106"/>
                  <a:gd name="T18" fmla="*/ 29 w 141"/>
                  <a:gd name="T19" fmla="*/ 20 h 106"/>
                  <a:gd name="T20" fmla="*/ 32 w 141"/>
                  <a:gd name="T21" fmla="*/ 19 h 106"/>
                  <a:gd name="T22" fmla="*/ 47 w 141"/>
                  <a:gd name="T23" fmla="*/ 34 h 106"/>
                  <a:gd name="T24" fmla="*/ 48 w 141"/>
                  <a:gd name="T25" fmla="*/ 37 h 106"/>
                  <a:gd name="T26" fmla="*/ 45 w 141"/>
                  <a:gd name="T27" fmla="*/ 36 h 106"/>
                  <a:gd name="T28" fmla="*/ 41 w 141"/>
                  <a:gd name="T29" fmla="*/ 32 h 106"/>
                  <a:gd name="T30" fmla="*/ 87 w 141"/>
                  <a:gd name="T31" fmla="*/ 71 h 106"/>
                  <a:gd name="T32" fmla="*/ 110 w 141"/>
                  <a:gd name="T33" fmla="*/ 89 h 106"/>
                  <a:gd name="T34" fmla="*/ 129 w 141"/>
                  <a:gd name="T35" fmla="*/ 99 h 106"/>
                  <a:gd name="T36" fmla="*/ 132 w 141"/>
                  <a:gd name="T37" fmla="*/ 101 h 106"/>
                  <a:gd name="T38" fmla="*/ 122 w 141"/>
                  <a:gd name="T39" fmla="*/ 94 h 106"/>
                  <a:gd name="T40" fmla="*/ 111 w 141"/>
                  <a:gd name="T41" fmla="*/ 87 h 106"/>
                  <a:gd name="T42" fmla="*/ 111 w 141"/>
                  <a:gd name="T43" fmla="*/ 83 h 106"/>
                  <a:gd name="T44" fmla="*/ 99 w 141"/>
                  <a:gd name="T45" fmla="*/ 73 h 106"/>
                  <a:gd name="T46" fmla="*/ 69 w 141"/>
                  <a:gd name="T47" fmla="*/ 50 h 106"/>
                  <a:gd name="T48" fmla="*/ 62 w 141"/>
                  <a:gd name="T49" fmla="*/ 43 h 106"/>
                  <a:gd name="T50" fmla="*/ 63 w 141"/>
                  <a:gd name="T51" fmla="*/ 41 h 106"/>
                  <a:gd name="T52" fmla="*/ 66 w 141"/>
                  <a:gd name="T53" fmla="*/ 42 h 106"/>
                  <a:gd name="T54" fmla="*/ 100 w 141"/>
                  <a:gd name="T55" fmla="*/ 66 h 106"/>
                  <a:gd name="T56" fmla="*/ 107 w 141"/>
                  <a:gd name="T57" fmla="*/ 71 h 106"/>
                  <a:gd name="T58" fmla="*/ 120 w 141"/>
                  <a:gd name="T59" fmla="*/ 80 h 106"/>
                  <a:gd name="T60" fmla="*/ 121 w 141"/>
                  <a:gd name="T61" fmla="*/ 83 h 106"/>
                  <a:gd name="T62" fmla="*/ 118 w 141"/>
                  <a:gd name="T63" fmla="*/ 83 h 106"/>
                  <a:gd name="T64" fmla="*/ 113 w 141"/>
                  <a:gd name="T65" fmla="*/ 79 h 106"/>
                  <a:gd name="T66" fmla="*/ 135 w 141"/>
                  <a:gd name="T67" fmla="*/ 98 h 106"/>
                  <a:gd name="T68" fmla="*/ 140 w 141"/>
                  <a:gd name="T69" fmla="*/ 100 h 106"/>
                  <a:gd name="T70" fmla="*/ 141 w 141"/>
                  <a:gd name="T71" fmla="*/ 101 h 106"/>
                  <a:gd name="T72" fmla="*/ 139 w 141"/>
                  <a:gd name="T73" fmla="*/ 103 h 106"/>
                  <a:gd name="T74" fmla="*/ 131 w 141"/>
                  <a:gd name="T75" fmla="*/ 103 h 106"/>
                  <a:gd name="T76" fmla="*/ 114 w 141"/>
                  <a:gd name="T77" fmla="*/ 96 h 106"/>
                  <a:gd name="T78" fmla="*/ 127 w 141"/>
                  <a:gd name="T79" fmla="*/ 106 h 106"/>
                  <a:gd name="T80" fmla="*/ 115 w 141"/>
                  <a:gd name="T81" fmla="*/ 100 h 106"/>
                  <a:gd name="T82" fmla="*/ 64 w 141"/>
                  <a:gd name="T83" fmla="*/ 67 h 106"/>
                  <a:gd name="T84" fmla="*/ 63 w 141"/>
                  <a:gd name="T85" fmla="*/ 63 h 106"/>
                  <a:gd name="T86" fmla="*/ 56 w 141"/>
                  <a:gd name="T87" fmla="*/ 54 h 106"/>
                  <a:gd name="T88" fmla="*/ 27 w 141"/>
                  <a:gd name="T89" fmla="*/ 3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1" h="106">
                    <a:moveTo>
                      <a:pt x="27" y="30"/>
                    </a:moveTo>
                    <a:cubicBezTo>
                      <a:pt x="24" y="25"/>
                      <a:pt x="19" y="21"/>
                      <a:pt x="14" y="18"/>
                    </a:cubicBezTo>
                    <a:cubicBezTo>
                      <a:pt x="13" y="17"/>
                      <a:pt x="12" y="16"/>
                      <a:pt x="11" y="15"/>
                    </a:cubicBezTo>
                    <a:cubicBezTo>
                      <a:pt x="8" y="9"/>
                      <a:pt x="4" y="5"/>
                      <a:pt x="0" y="0"/>
                    </a:cubicBezTo>
                    <a:cubicBezTo>
                      <a:pt x="1" y="0"/>
                      <a:pt x="3" y="2"/>
                      <a:pt x="4" y="0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6" y="0"/>
                      <a:pt x="7" y="1"/>
                      <a:pt x="8" y="2"/>
                    </a:cubicBezTo>
                    <a:cubicBezTo>
                      <a:pt x="13" y="12"/>
                      <a:pt x="21" y="18"/>
                      <a:pt x="29" y="25"/>
                    </a:cubicBezTo>
                    <a:cubicBezTo>
                      <a:pt x="30" y="26"/>
                      <a:pt x="32" y="26"/>
                      <a:pt x="34" y="26"/>
                    </a:cubicBezTo>
                    <a:cubicBezTo>
                      <a:pt x="33" y="24"/>
                      <a:pt x="30" y="22"/>
                      <a:pt x="29" y="20"/>
                    </a:cubicBezTo>
                    <a:cubicBezTo>
                      <a:pt x="29" y="17"/>
                      <a:pt x="31" y="17"/>
                      <a:pt x="32" y="19"/>
                    </a:cubicBezTo>
                    <a:cubicBezTo>
                      <a:pt x="37" y="24"/>
                      <a:pt x="43" y="28"/>
                      <a:pt x="47" y="34"/>
                    </a:cubicBezTo>
                    <a:cubicBezTo>
                      <a:pt x="48" y="35"/>
                      <a:pt x="50" y="36"/>
                      <a:pt x="48" y="37"/>
                    </a:cubicBezTo>
                    <a:cubicBezTo>
                      <a:pt x="47" y="38"/>
                      <a:pt x="46" y="37"/>
                      <a:pt x="45" y="36"/>
                    </a:cubicBezTo>
                    <a:cubicBezTo>
                      <a:pt x="43" y="35"/>
                      <a:pt x="42" y="34"/>
                      <a:pt x="41" y="32"/>
                    </a:cubicBezTo>
                    <a:cubicBezTo>
                      <a:pt x="54" y="48"/>
                      <a:pt x="70" y="60"/>
                      <a:pt x="87" y="71"/>
                    </a:cubicBezTo>
                    <a:cubicBezTo>
                      <a:pt x="95" y="77"/>
                      <a:pt x="103" y="83"/>
                      <a:pt x="110" y="89"/>
                    </a:cubicBezTo>
                    <a:cubicBezTo>
                      <a:pt x="116" y="93"/>
                      <a:pt x="122" y="97"/>
                      <a:pt x="129" y="99"/>
                    </a:cubicBezTo>
                    <a:cubicBezTo>
                      <a:pt x="130" y="99"/>
                      <a:pt x="131" y="100"/>
                      <a:pt x="132" y="101"/>
                    </a:cubicBezTo>
                    <a:cubicBezTo>
                      <a:pt x="129" y="98"/>
                      <a:pt x="124" y="97"/>
                      <a:pt x="122" y="94"/>
                    </a:cubicBezTo>
                    <a:cubicBezTo>
                      <a:pt x="119" y="91"/>
                      <a:pt x="113" y="91"/>
                      <a:pt x="111" y="87"/>
                    </a:cubicBezTo>
                    <a:cubicBezTo>
                      <a:pt x="112" y="86"/>
                      <a:pt x="113" y="85"/>
                      <a:pt x="111" y="83"/>
                    </a:cubicBezTo>
                    <a:cubicBezTo>
                      <a:pt x="108" y="79"/>
                      <a:pt x="103" y="76"/>
                      <a:pt x="99" y="73"/>
                    </a:cubicBezTo>
                    <a:cubicBezTo>
                      <a:pt x="89" y="65"/>
                      <a:pt x="79" y="57"/>
                      <a:pt x="69" y="50"/>
                    </a:cubicBezTo>
                    <a:cubicBezTo>
                      <a:pt x="66" y="48"/>
                      <a:pt x="64" y="46"/>
                      <a:pt x="62" y="43"/>
                    </a:cubicBezTo>
                    <a:cubicBezTo>
                      <a:pt x="62" y="42"/>
                      <a:pt x="63" y="41"/>
                      <a:pt x="63" y="41"/>
                    </a:cubicBezTo>
                    <a:cubicBezTo>
                      <a:pt x="64" y="41"/>
                      <a:pt x="65" y="41"/>
                      <a:pt x="66" y="42"/>
                    </a:cubicBezTo>
                    <a:cubicBezTo>
                      <a:pt x="76" y="51"/>
                      <a:pt x="88" y="59"/>
                      <a:pt x="100" y="66"/>
                    </a:cubicBezTo>
                    <a:cubicBezTo>
                      <a:pt x="102" y="68"/>
                      <a:pt x="104" y="70"/>
                      <a:pt x="107" y="71"/>
                    </a:cubicBezTo>
                    <a:cubicBezTo>
                      <a:pt x="111" y="74"/>
                      <a:pt x="115" y="77"/>
                      <a:pt x="120" y="80"/>
                    </a:cubicBezTo>
                    <a:cubicBezTo>
                      <a:pt x="121" y="80"/>
                      <a:pt x="122" y="81"/>
                      <a:pt x="121" y="83"/>
                    </a:cubicBezTo>
                    <a:cubicBezTo>
                      <a:pt x="120" y="84"/>
                      <a:pt x="119" y="83"/>
                      <a:pt x="118" y="83"/>
                    </a:cubicBezTo>
                    <a:cubicBezTo>
                      <a:pt x="116" y="82"/>
                      <a:pt x="114" y="80"/>
                      <a:pt x="113" y="79"/>
                    </a:cubicBezTo>
                    <a:cubicBezTo>
                      <a:pt x="120" y="85"/>
                      <a:pt x="128" y="91"/>
                      <a:pt x="135" y="98"/>
                    </a:cubicBezTo>
                    <a:cubicBezTo>
                      <a:pt x="136" y="99"/>
                      <a:pt x="138" y="100"/>
                      <a:pt x="140" y="100"/>
                    </a:cubicBezTo>
                    <a:cubicBezTo>
                      <a:pt x="140" y="100"/>
                      <a:pt x="140" y="100"/>
                      <a:pt x="141" y="101"/>
                    </a:cubicBezTo>
                    <a:cubicBezTo>
                      <a:pt x="141" y="102"/>
                      <a:pt x="140" y="103"/>
                      <a:pt x="139" y="103"/>
                    </a:cubicBezTo>
                    <a:cubicBezTo>
                      <a:pt x="136" y="103"/>
                      <a:pt x="134" y="103"/>
                      <a:pt x="131" y="103"/>
                    </a:cubicBezTo>
                    <a:cubicBezTo>
                      <a:pt x="125" y="102"/>
                      <a:pt x="120" y="98"/>
                      <a:pt x="114" y="96"/>
                    </a:cubicBezTo>
                    <a:cubicBezTo>
                      <a:pt x="118" y="102"/>
                      <a:pt x="123" y="102"/>
                      <a:pt x="127" y="106"/>
                    </a:cubicBezTo>
                    <a:cubicBezTo>
                      <a:pt x="123" y="105"/>
                      <a:pt x="119" y="103"/>
                      <a:pt x="115" y="100"/>
                    </a:cubicBezTo>
                    <a:cubicBezTo>
                      <a:pt x="98" y="90"/>
                      <a:pt x="81" y="78"/>
                      <a:pt x="64" y="67"/>
                    </a:cubicBezTo>
                    <a:cubicBezTo>
                      <a:pt x="62" y="65"/>
                      <a:pt x="64" y="64"/>
                      <a:pt x="63" y="63"/>
                    </a:cubicBezTo>
                    <a:cubicBezTo>
                      <a:pt x="61" y="59"/>
                      <a:pt x="59" y="57"/>
                      <a:pt x="56" y="54"/>
                    </a:cubicBezTo>
                    <a:cubicBezTo>
                      <a:pt x="46" y="46"/>
                      <a:pt x="36" y="38"/>
                      <a:pt x="27" y="30"/>
                    </a:cubicBezTo>
                    <a:close/>
                  </a:path>
                </a:pathLst>
              </a:custGeom>
              <a:solidFill>
                <a:srgbClr val="472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8" name="Freeform 1083">
                <a:extLst>
                  <a:ext uri="{FF2B5EF4-FFF2-40B4-BE49-F238E27FC236}">
                    <a16:creationId xmlns:a16="http://schemas.microsoft.com/office/drawing/2014/main" id="{7F404558-D686-BC34-D472-81D6841076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7" y="2674"/>
                <a:ext cx="114" cy="111"/>
              </a:xfrm>
              <a:custGeom>
                <a:avLst/>
                <a:gdLst>
                  <a:gd name="T0" fmla="*/ 4 w 48"/>
                  <a:gd name="T1" fmla="*/ 7 h 47"/>
                  <a:gd name="T2" fmla="*/ 0 w 48"/>
                  <a:gd name="T3" fmla="*/ 1 h 47"/>
                  <a:gd name="T4" fmla="*/ 3 w 48"/>
                  <a:gd name="T5" fmla="*/ 1 h 47"/>
                  <a:gd name="T6" fmla="*/ 20 w 48"/>
                  <a:gd name="T7" fmla="*/ 18 h 47"/>
                  <a:gd name="T8" fmla="*/ 38 w 48"/>
                  <a:gd name="T9" fmla="*/ 34 h 47"/>
                  <a:gd name="T10" fmla="*/ 26 w 48"/>
                  <a:gd name="T11" fmla="*/ 26 h 47"/>
                  <a:gd name="T12" fmla="*/ 48 w 48"/>
                  <a:gd name="T13" fmla="*/ 47 h 47"/>
                  <a:gd name="T14" fmla="*/ 11 w 48"/>
                  <a:gd name="T15" fmla="*/ 19 h 47"/>
                  <a:gd name="T16" fmla="*/ 8 w 48"/>
                  <a:gd name="T17" fmla="*/ 15 h 47"/>
                  <a:gd name="T18" fmla="*/ 19 w 48"/>
                  <a:gd name="T19" fmla="*/ 23 h 47"/>
                  <a:gd name="T20" fmla="*/ 12 w 48"/>
                  <a:gd name="T21" fmla="*/ 16 h 47"/>
                  <a:gd name="T22" fmla="*/ 8 w 48"/>
                  <a:gd name="T23" fmla="*/ 9 h 47"/>
                  <a:gd name="T24" fmla="*/ 4 w 48"/>
                  <a:gd name="T25" fmla="*/ 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47">
                    <a:moveTo>
                      <a:pt x="4" y="7"/>
                    </a:moveTo>
                    <a:cubicBezTo>
                      <a:pt x="3" y="5"/>
                      <a:pt x="2" y="3"/>
                      <a:pt x="0" y="1"/>
                    </a:cubicBezTo>
                    <a:cubicBezTo>
                      <a:pt x="1" y="0"/>
                      <a:pt x="2" y="1"/>
                      <a:pt x="3" y="1"/>
                    </a:cubicBezTo>
                    <a:cubicBezTo>
                      <a:pt x="7" y="8"/>
                      <a:pt x="14" y="12"/>
                      <a:pt x="20" y="18"/>
                    </a:cubicBezTo>
                    <a:cubicBezTo>
                      <a:pt x="26" y="23"/>
                      <a:pt x="32" y="28"/>
                      <a:pt x="38" y="34"/>
                    </a:cubicBezTo>
                    <a:cubicBezTo>
                      <a:pt x="33" y="33"/>
                      <a:pt x="31" y="28"/>
                      <a:pt x="26" y="26"/>
                    </a:cubicBezTo>
                    <a:cubicBezTo>
                      <a:pt x="33" y="35"/>
                      <a:pt x="43" y="38"/>
                      <a:pt x="48" y="47"/>
                    </a:cubicBezTo>
                    <a:cubicBezTo>
                      <a:pt x="35" y="38"/>
                      <a:pt x="22" y="29"/>
                      <a:pt x="11" y="19"/>
                    </a:cubicBezTo>
                    <a:cubicBezTo>
                      <a:pt x="10" y="17"/>
                      <a:pt x="8" y="17"/>
                      <a:pt x="8" y="15"/>
                    </a:cubicBezTo>
                    <a:cubicBezTo>
                      <a:pt x="12" y="17"/>
                      <a:pt x="14" y="21"/>
                      <a:pt x="19" y="23"/>
                    </a:cubicBezTo>
                    <a:cubicBezTo>
                      <a:pt x="17" y="19"/>
                      <a:pt x="14" y="18"/>
                      <a:pt x="12" y="16"/>
                    </a:cubicBezTo>
                    <a:cubicBezTo>
                      <a:pt x="11" y="13"/>
                      <a:pt x="7" y="13"/>
                      <a:pt x="8" y="9"/>
                    </a:cubicBezTo>
                    <a:cubicBezTo>
                      <a:pt x="8" y="8"/>
                      <a:pt x="5" y="7"/>
                      <a:pt x="4" y="7"/>
                    </a:cubicBezTo>
                    <a:close/>
                  </a:path>
                </a:pathLst>
              </a:custGeom>
              <a:solidFill>
                <a:srgbClr val="512B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9" name="Freeform 1084">
                <a:extLst>
                  <a:ext uri="{FF2B5EF4-FFF2-40B4-BE49-F238E27FC236}">
                    <a16:creationId xmlns:a16="http://schemas.microsoft.com/office/drawing/2014/main" id="{2047B6CF-CC4C-7D6D-C37A-803DE127E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0" y="2835"/>
                <a:ext cx="33" cy="26"/>
              </a:xfrm>
              <a:custGeom>
                <a:avLst/>
                <a:gdLst>
                  <a:gd name="T0" fmla="*/ 1 w 14"/>
                  <a:gd name="T1" fmla="*/ 6 h 11"/>
                  <a:gd name="T2" fmla="*/ 3 w 14"/>
                  <a:gd name="T3" fmla="*/ 4 h 11"/>
                  <a:gd name="T4" fmla="*/ 13 w 14"/>
                  <a:gd name="T5" fmla="*/ 3 h 11"/>
                  <a:gd name="T6" fmla="*/ 10 w 14"/>
                  <a:gd name="T7" fmla="*/ 6 h 11"/>
                  <a:gd name="T8" fmla="*/ 10 w 14"/>
                  <a:gd name="T9" fmla="*/ 6 h 11"/>
                  <a:gd name="T10" fmla="*/ 10 w 14"/>
                  <a:gd name="T11" fmla="*/ 11 h 11"/>
                  <a:gd name="T12" fmla="*/ 7 w 14"/>
                  <a:gd name="T13" fmla="*/ 8 h 11"/>
                  <a:gd name="T14" fmla="*/ 5 w 14"/>
                  <a:gd name="T15" fmla="*/ 9 h 11"/>
                  <a:gd name="T16" fmla="*/ 0 w 14"/>
                  <a:gd name="T17" fmla="*/ 8 h 11"/>
                  <a:gd name="T18" fmla="*/ 1 w 14"/>
                  <a:gd name="T19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1">
                    <a:moveTo>
                      <a:pt x="1" y="6"/>
                    </a:moveTo>
                    <a:cubicBezTo>
                      <a:pt x="1" y="5"/>
                      <a:pt x="2" y="4"/>
                      <a:pt x="3" y="4"/>
                    </a:cubicBezTo>
                    <a:cubicBezTo>
                      <a:pt x="6" y="2"/>
                      <a:pt x="9" y="0"/>
                      <a:pt x="13" y="3"/>
                    </a:cubicBezTo>
                    <a:cubicBezTo>
                      <a:pt x="14" y="6"/>
                      <a:pt x="11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8" y="8"/>
                      <a:pt x="11" y="9"/>
                      <a:pt x="10" y="11"/>
                    </a:cubicBezTo>
                    <a:cubicBezTo>
                      <a:pt x="9" y="10"/>
                      <a:pt x="8" y="9"/>
                      <a:pt x="7" y="8"/>
                    </a:cubicBezTo>
                    <a:cubicBezTo>
                      <a:pt x="6" y="8"/>
                      <a:pt x="6" y="8"/>
                      <a:pt x="5" y="9"/>
                    </a:cubicBezTo>
                    <a:cubicBezTo>
                      <a:pt x="3" y="11"/>
                      <a:pt x="3" y="11"/>
                      <a:pt x="0" y="8"/>
                    </a:cubicBezTo>
                    <a:cubicBezTo>
                      <a:pt x="0" y="7"/>
                      <a:pt x="0" y="6"/>
                      <a:pt x="1" y="6"/>
                    </a:cubicBezTo>
                    <a:close/>
                  </a:path>
                </a:pathLst>
              </a:custGeom>
              <a:solidFill>
                <a:srgbClr val="9A5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0" name="Freeform 1085">
                <a:extLst>
                  <a:ext uri="{FF2B5EF4-FFF2-40B4-BE49-F238E27FC236}">
                    <a16:creationId xmlns:a16="http://schemas.microsoft.com/office/drawing/2014/main" id="{F11E9B88-B4E8-6AD9-1A9F-1B9918930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1" y="2890"/>
                <a:ext cx="43" cy="23"/>
              </a:xfrm>
              <a:custGeom>
                <a:avLst/>
                <a:gdLst>
                  <a:gd name="T0" fmla="*/ 10 w 18"/>
                  <a:gd name="T1" fmla="*/ 6 h 10"/>
                  <a:gd name="T2" fmla="*/ 0 w 18"/>
                  <a:gd name="T3" fmla="*/ 0 h 10"/>
                  <a:gd name="T4" fmla="*/ 18 w 18"/>
                  <a:gd name="T5" fmla="*/ 10 h 10"/>
                  <a:gd name="T6" fmla="*/ 10 w 18"/>
                  <a:gd name="T7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0">
                    <a:moveTo>
                      <a:pt x="10" y="6"/>
                    </a:moveTo>
                    <a:cubicBezTo>
                      <a:pt x="7" y="3"/>
                      <a:pt x="2" y="4"/>
                      <a:pt x="0" y="0"/>
                    </a:cubicBezTo>
                    <a:cubicBezTo>
                      <a:pt x="7" y="2"/>
                      <a:pt x="13" y="5"/>
                      <a:pt x="18" y="10"/>
                    </a:cubicBezTo>
                    <a:cubicBezTo>
                      <a:pt x="15" y="9"/>
                      <a:pt x="12" y="7"/>
                      <a:pt x="10" y="6"/>
                    </a:cubicBezTo>
                    <a:close/>
                  </a:path>
                </a:pathLst>
              </a:custGeom>
              <a:solidFill>
                <a:srgbClr val="472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1" name="Freeform 1086">
                <a:extLst>
                  <a:ext uri="{FF2B5EF4-FFF2-40B4-BE49-F238E27FC236}">
                    <a16:creationId xmlns:a16="http://schemas.microsoft.com/office/drawing/2014/main" id="{56F3D16B-8899-ABE0-6798-CB71C44ED4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0" y="2958"/>
                <a:ext cx="15" cy="17"/>
              </a:xfrm>
              <a:custGeom>
                <a:avLst/>
                <a:gdLst>
                  <a:gd name="T0" fmla="*/ 6 w 6"/>
                  <a:gd name="T1" fmla="*/ 7 h 7"/>
                  <a:gd name="T2" fmla="*/ 0 w 6"/>
                  <a:gd name="T3" fmla="*/ 0 h 7"/>
                  <a:gd name="T4" fmla="*/ 6 w 6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7">
                    <a:moveTo>
                      <a:pt x="6" y="7"/>
                    </a:moveTo>
                    <a:cubicBezTo>
                      <a:pt x="3" y="6"/>
                      <a:pt x="1" y="3"/>
                      <a:pt x="0" y="0"/>
                    </a:cubicBezTo>
                    <a:cubicBezTo>
                      <a:pt x="2" y="2"/>
                      <a:pt x="4" y="4"/>
                      <a:pt x="6" y="7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2" name="Freeform 1087">
                <a:extLst>
                  <a:ext uri="{FF2B5EF4-FFF2-40B4-BE49-F238E27FC236}">
                    <a16:creationId xmlns:a16="http://schemas.microsoft.com/office/drawing/2014/main" id="{F38F0B27-A723-889C-4220-B1803AED9F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5" y="2975"/>
                <a:ext cx="16" cy="7"/>
              </a:xfrm>
              <a:custGeom>
                <a:avLst/>
                <a:gdLst>
                  <a:gd name="T0" fmla="*/ 7 w 7"/>
                  <a:gd name="T1" fmla="*/ 3 h 3"/>
                  <a:gd name="T2" fmla="*/ 0 w 7"/>
                  <a:gd name="T3" fmla="*/ 0 h 3"/>
                  <a:gd name="T4" fmla="*/ 0 w 7"/>
                  <a:gd name="T5" fmla="*/ 0 h 3"/>
                  <a:gd name="T6" fmla="*/ 7 w 7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7" y="3"/>
                    </a:moveTo>
                    <a:cubicBezTo>
                      <a:pt x="4" y="3"/>
                      <a:pt x="2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5" y="1"/>
                      <a:pt x="7" y="3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3" name="Freeform 1088">
                <a:extLst>
                  <a:ext uri="{FF2B5EF4-FFF2-40B4-BE49-F238E27FC236}">
                    <a16:creationId xmlns:a16="http://schemas.microsoft.com/office/drawing/2014/main" id="{B039D80D-5017-4BE8-7DC2-9BAB636D3A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7" y="2946"/>
                <a:ext cx="16" cy="10"/>
              </a:xfrm>
              <a:custGeom>
                <a:avLst/>
                <a:gdLst>
                  <a:gd name="T0" fmla="*/ 0 w 7"/>
                  <a:gd name="T1" fmla="*/ 0 h 4"/>
                  <a:gd name="T2" fmla="*/ 7 w 7"/>
                  <a:gd name="T3" fmla="*/ 4 h 4"/>
                  <a:gd name="T4" fmla="*/ 0 w 7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">
                    <a:moveTo>
                      <a:pt x="0" y="0"/>
                    </a:moveTo>
                    <a:cubicBezTo>
                      <a:pt x="3" y="1"/>
                      <a:pt x="4" y="2"/>
                      <a:pt x="7" y="4"/>
                    </a:cubicBezTo>
                    <a:cubicBezTo>
                      <a:pt x="4" y="4"/>
                      <a:pt x="2" y="3"/>
                      <a:pt x="0" y="0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4" name="Freeform 1089">
                <a:extLst>
                  <a:ext uri="{FF2B5EF4-FFF2-40B4-BE49-F238E27FC236}">
                    <a16:creationId xmlns:a16="http://schemas.microsoft.com/office/drawing/2014/main" id="{E5418DEB-99FD-C4DF-97FF-57BD77E15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9" y="2894"/>
                <a:ext cx="24" cy="10"/>
              </a:xfrm>
              <a:custGeom>
                <a:avLst/>
                <a:gdLst>
                  <a:gd name="T0" fmla="*/ 10 w 10"/>
                  <a:gd name="T1" fmla="*/ 4 h 4"/>
                  <a:gd name="T2" fmla="*/ 0 w 10"/>
                  <a:gd name="T3" fmla="*/ 0 h 4"/>
                  <a:gd name="T4" fmla="*/ 10 w 10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cubicBezTo>
                      <a:pt x="6" y="4"/>
                      <a:pt x="4" y="1"/>
                      <a:pt x="0" y="0"/>
                    </a:cubicBezTo>
                    <a:cubicBezTo>
                      <a:pt x="4" y="0"/>
                      <a:pt x="7" y="1"/>
                      <a:pt x="10" y="4"/>
                    </a:cubicBezTo>
                    <a:close/>
                  </a:path>
                </a:pathLst>
              </a:custGeom>
              <a:solidFill>
                <a:srgbClr val="472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5" name="Freeform 1090">
                <a:extLst>
                  <a:ext uri="{FF2B5EF4-FFF2-40B4-BE49-F238E27FC236}">
                    <a16:creationId xmlns:a16="http://schemas.microsoft.com/office/drawing/2014/main" id="{65F8F805-64A9-F977-4D27-6894B53BB6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7" y="2404"/>
                <a:ext cx="17" cy="19"/>
              </a:xfrm>
              <a:custGeom>
                <a:avLst/>
                <a:gdLst>
                  <a:gd name="T0" fmla="*/ 0 w 7"/>
                  <a:gd name="T1" fmla="*/ 0 h 8"/>
                  <a:gd name="T2" fmla="*/ 6 w 7"/>
                  <a:gd name="T3" fmla="*/ 4 h 8"/>
                  <a:gd name="T4" fmla="*/ 7 w 7"/>
                  <a:gd name="T5" fmla="*/ 8 h 8"/>
                  <a:gd name="T6" fmla="*/ 0 w 7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8">
                    <a:moveTo>
                      <a:pt x="0" y="0"/>
                    </a:moveTo>
                    <a:cubicBezTo>
                      <a:pt x="3" y="0"/>
                      <a:pt x="4" y="3"/>
                      <a:pt x="6" y="4"/>
                    </a:cubicBezTo>
                    <a:cubicBezTo>
                      <a:pt x="6" y="5"/>
                      <a:pt x="7" y="7"/>
                      <a:pt x="7" y="8"/>
                    </a:cubicBezTo>
                    <a:cubicBezTo>
                      <a:pt x="2" y="8"/>
                      <a:pt x="3" y="2"/>
                      <a:pt x="0" y="0"/>
                    </a:cubicBezTo>
                    <a:close/>
                  </a:path>
                </a:pathLst>
              </a:custGeom>
              <a:solidFill>
                <a:srgbClr val="9C8C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6" name="Freeform 1091">
                <a:extLst>
                  <a:ext uri="{FF2B5EF4-FFF2-40B4-BE49-F238E27FC236}">
                    <a16:creationId xmlns:a16="http://schemas.microsoft.com/office/drawing/2014/main" id="{8865A166-7434-BC49-FEB5-B1432FDDE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9" y="2501"/>
                <a:ext cx="75" cy="104"/>
              </a:xfrm>
              <a:custGeom>
                <a:avLst/>
                <a:gdLst>
                  <a:gd name="T0" fmla="*/ 15 w 32"/>
                  <a:gd name="T1" fmla="*/ 44 h 44"/>
                  <a:gd name="T2" fmla="*/ 14 w 32"/>
                  <a:gd name="T3" fmla="*/ 44 h 44"/>
                  <a:gd name="T4" fmla="*/ 6 w 32"/>
                  <a:gd name="T5" fmla="*/ 3 h 44"/>
                  <a:gd name="T6" fmla="*/ 3 w 32"/>
                  <a:gd name="T7" fmla="*/ 1 h 44"/>
                  <a:gd name="T8" fmla="*/ 10 w 32"/>
                  <a:gd name="T9" fmla="*/ 2 h 44"/>
                  <a:gd name="T10" fmla="*/ 20 w 32"/>
                  <a:gd name="T11" fmla="*/ 7 h 44"/>
                  <a:gd name="T12" fmla="*/ 20 w 32"/>
                  <a:gd name="T13" fmla="*/ 8 h 44"/>
                  <a:gd name="T14" fmla="*/ 28 w 32"/>
                  <a:gd name="T15" fmla="*/ 14 h 44"/>
                  <a:gd name="T16" fmla="*/ 32 w 32"/>
                  <a:gd name="T17" fmla="*/ 16 h 44"/>
                  <a:gd name="T18" fmla="*/ 29 w 32"/>
                  <a:gd name="T19" fmla="*/ 17 h 44"/>
                  <a:gd name="T20" fmla="*/ 28 w 32"/>
                  <a:gd name="T21" fmla="*/ 17 h 44"/>
                  <a:gd name="T22" fmla="*/ 23 w 32"/>
                  <a:gd name="T23" fmla="*/ 15 h 44"/>
                  <a:gd name="T24" fmla="*/ 20 w 32"/>
                  <a:gd name="T25" fmla="*/ 27 h 44"/>
                  <a:gd name="T26" fmla="*/ 20 w 32"/>
                  <a:gd name="T27" fmla="*/ 28 h 44"/>
                  <a:gd name="T28" fmla="*/ 16 w 32"/>
                  <a:gd name="T29" fmla="*/ 43 h 44"/>
                  <a:gd name="T30" fmla="*/ 15 w 32"/>
                  <a:gd name="T31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" h="44">
                    <a:moveTo>
                      <a:pt x="15" y="44"/>
                    </a:moveTo>
                    <a:cubicBezTo>
                      <a:pt x="15" y="44"/>
                      <a:pt x="14" y="44"/>
                      <a:pt x="14" y="44"/>
                    </a:cubicBezTo>
                    <a:cubicBezTo>
                      <a:pt x="5" y="33"/>
                      <a:pt x="0" y="7"/>
                      <a:pt x="6" y="3"/>
                    </a:cubicBezTo>
                    <a:cubicBezTo>
                      <a:pt x="6" y="1"/>
                      <a:pt x="3" y="4"/>
                      <a:pt x="3" y="1"/>
                    </a:cubicBezTo>
                    <a:cubicBezTo>
                      <a:pt x="5" y="0"/>
                      <a:pt x="7" y="3"/>
                      <a:pt x="10" y="2"/>
                    </a:cubicBezTo>
                    <a:cubicBezTo>
                      <a:pt x="13" y="4"/>
                      <a:pt x="18" y="3"/>
                      <a:pt x="20" y="7"/>
                    </a:cubicBezTo>
                    <a:cubicBezTo>
                      <a:pt x="20" y="7"/>
                      <a:pt x="20" y="8"/>
                      <a:pt x="20" y="8"/>
                    </a:cubicBezTo>
                    <a:cubicBezTo>
                      <a:pt x="21" y="12"/>
                      <a:pt x="24" y="13"/>
                      <a:pt x="28" y="14"/>
                    </a:cubicBezTo>
                    <a:cubicBezTo>
                      <a:pt x="29" y="15"/>
                      <a:pt x="30" y="15"/>
                      <a:pt x="32" y="16"/>
                    </a:cubicBezTo>
                    <a:cubicBezTo>
                      <a:pt x="31" y="18"/>
                      <a:pt x="30" y="17"/>
                      <a:pt x="29" y="17"/>
                    </a:cubicBezTo>
                    <a:cubicBezTo>
                      <a:pt x="29" y="17"/>
                      <a:pt x="28" y="17"/>
                      <a:pt x="28" y="17"/>
                    </a:cubicBezTo>
                    <a:cubicBezTo>
                      <a:pt x="26" y="16"/>
                      <a:pt x="24" y="16"/>
                      <a:pt x="23" y="15"/>
                    </a:cubicBezTo>
                    <a:cubicBezTo>
                      <a:pt x="22" y="19"/>
                      <a:pt x="26" y="24"/>
                      <a:pt x="20" y="27"/>
                    </a:cubicBezTo>
                    <a:cubicBezTo>
                      <a:pt x="19" y="27"/>
                      <a:pt x="20" y="28"/>
                      <a:pt x="20" y="28"/>
                    </a:cubicBezTo>
                    <a:cubicBezTo>
                      <a:pt x="20" y="34"/>
                      <a:pt x="15" y="38"/>
                      <a:pt x="16" y="43"/>
                    </a:cubicBezTo>
                    <a:cubicBezTo>
                      <a:pt x="16" y="44"/>
                      <a:pt x="15" y="44"/>
                      <a:pt x="15" y="44"/>
                    </a:cubicBezTo>
                    <a:close/>
                  </a:path>
                </a:pathLst>
              </a:custGeom>
              <a:solidFill>
                <a:srgbClr val="EEC8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7" name="Freeform 1092">
                <a:extLst>
                  <a:ext uri="{FF2B5EF4-FFF2-40B4-BE49-F238E27FC236}">
                    <a16:creationId xmlns:a16="http://schemas.microsoft.com/office/drawing/2014/main" id="{E4E76D84-80E4-329F-F285-B28B30E073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0" y="2423"/>
                <a:ext cx="125" cy="97"/>
              </a:xfrm>
              <a:custGeom>
                <a:avLst/>
                <a:gdLst>
                  <a:gd name="T0" fmla="*/ 14 w 53"/>
                  <a:gd name="T1" fmla="*/ 11 h 41"/>
                  <a:gd name="T2" fmla="*/ 25 w 53"/>
                  <a:gd name="T3" fmla="*/ 22 h 41"/>
                  <a:gd name="T4" fmla="*/ 38 w 53"/>
                  <a:gd name="T5" fmla="*/ 28 h 41"/>
                  <a:gd name="T6" fmla="*/ 51 w 53"/>
                  <a:gd name="T7" fmla="*/ 37 h 41"/>
                  <a:gd name="T8" fmla="*/ 49 w 53"/>
                  <a:gd name="T9" fmla="*/ 41 h 41"/>
                  <a:gd name="T10" fmla="*/ 49 w 53"/>
                  <a:gd name="T11" fmla="*/ 41 h 41"/>
                  <a:gd name="T12" fmla="*/ 42 w 53"/>
                  <a:gd name="T13" fmla="*/ 34 h 41"/>
                  <a:gd name="T14" fmla="*/ 28 w 53"/>
                  <a:gd name="T15" fmla="*/ 30 h 41"/>
                  <a:gd name="T16" fmla="*/ 29 w 53"/>
                  <a:gd name="T17" fmla="*/ 35 h 41"/>
                  <a:gd name="T18" fmla="*/ 26 w 53"/>
                  <a:gd name="T19" fmla="*/ 35 h 41"/>
                  <a:gd name="T20" fmla="*/ 20 w 53"/>
                  <a:gd name="T21" fmla="*/ 26 h 41"/>
                  <a:gd name="T22" fmla="*/ 3 w 53"/>
                  <a:gd name="T23" fmla="*/ 6 h 41"/>
                  <a:gd name="T24" fmla="*/ 2 w 53"/>
                  <a:gd name="T25" fmla="*/ 0 h 41"/>
                  <a:gd name="T26" fmla="*/ 9 w 53"/>
                  <a:gd name="T27" fmla="*/ 6 h 41"/>
                  <a:gd name="T28" fmla="*/ 14 w 53"/>
                  <a:gd name="T2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3" h="41">
                    <a:moveTo>
                      <a:pt x="14" y="11"/>
                    </a:moveTo>
                    <a:cubicBezTo>
                      <a:pt x="17" y="15"/>
                      <a:pt x="20" y="19"/>
                      <a:pt x="25" y="22"/>
                    </a:cubicBezTo>
                    <a:cubicBezTo>
                      <a:pt x="29" y="25"/>
                      <a:pt x="33" y="26"/>
                      <a:pt x="38" y="28"/>
                    </a:cubicBezTo>
                    <a:cubicBezTo>
                      <a:pt x="42" y="30"/>
                      <a:pt x="48" y="32"/>
                      <a:pt x="51" y="37"/>
                    </a:cubicBezTo>
                    <a:cubicBezTo>
                      <a:pt x="52" y="39"/>
                      <a:pt x="53" y="41"/>
                      <a:pt x="49" y="41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48" y="37"/>
                      <a:pt x="44" y="37"/>
                      <a:pt x="42" y="34"/>
                    </a:cubicBezTo>
                    <a:cubicBezTo>
                      <a:pt x="37" y="33"/>
                      <a:pt x="33" y="31"/>
                      <a:pt x="28" y="30"/>
                    </a:cubicBezTo>
                    <a:cubicBezTo>
                      <a:pt x="28" y="32"/>
                      <a:pt x="30" y="33"/>
                      <a:pt x="29" y="35"/>
                    </a:cubicBezTo>
                    <a:cubicBezTo>
                      <a:pt x="28" y="36"/>
                      <a:pt x="27" y="36"/>
                      <a:pt x="26" y="35"/>
                    </a:cubicBezTo>
                    <a:cubicBezTo>
                      <a:pt x="24" y="32"/>
                      <a:pt x="24" y="28"/>
                      <a:pt x="20" y="26"/>
                    </a:cubicBezTo>
                    <a:cubicBezTo>
                      <a:pt x="14" y="19"/>
                      <a:pt x="9" y="12"/>
                      <a:pt x="3" y="6"/>
                    </a:cubicBezTo>
                    <a:cubicBezTo>
                      <a:pt x="1" y="4"/>
                      <a:pt x="0" y="2"/>
                      <a:pt x="2" y="0"/>
                    </a:cubicBezTo>
                    <a:cubicBezTo>
                      <a:pt x="6" y="1"/>
                      <a:pt x="7" y="4"/>
                      <a:pt x="9" y="6"/>
                    </a:cubicBezTo>
                    <a:cubicBezTo>
                      <a:pt x="11" y="8"/>
                      <a:pt x="12" y="9"/>
                      <a:pt x="14" y="11"/>
                    </a:cubicBezTo>
                    <a:close/>
                  </a:path>
                </a:pathLst>
              </a:custGeom>
              <a:solidFill>
                <a:srgbClr val="466B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8" name="Freeform 1093">
                <a:extLst>
                  <a:ext uri="{FF2B5EF4-FFF2-40B4-BE49-F238E27FC236}">
                    <a16:creationId xmlns:a16="http://schemas.microsoft.com/office/drawing/2014/main" id="{CF4E42C2-8CBF-8E70-0D7B-8DBD757BE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9" y="2506"/>
                <a:ext cx="17" cy="61"/>
              </a:xfrm>
              <a:custGeom>
                <a:avLst/>
                <a:gdLst>
                  <a:gd name="T0" fmla="*/ 1 w 7"/>
                  <a:gd name="T1" fmla="*/ 0 h 26"/>
                  <a:gd name="T2" fmla="*/ 4 w 7"/>
                  <a:gd name="T3" fmla="*/ 0 h 26"/>
                  <a:gd name="T4" fmla="*/ 5 w 7"/>
                  <a:gd name="T5" fmla="*/ 6 h 26"/>
                  <a:gd name="T6" fmla="*/ 7 w 7"/>
                  <a:gd name="T7" fmla="*/ 25 h 26"/>
                  <a:gd name="T8" fmla="*/ 7 w 7"/>
                  <a:gd name="T9" fmla="*/ 25 h 26"/>
                  <a:gd name="T10" fmla="*/ 3 w 7"/>
                  <a:gd name="T11" fmla="*/ 22 h 26"/>
                  <a:gd name="T12" fmla="*/ 1 w 7"/>
                  <a:gd name="T13" fmla="*/ 18 h 26"/>
                  <a:gd name="T14" fmla="*/ 1 w 7"/>
                  <a:gd name="T15" fmla="*/ 4 h 26"/>
                  <a:gd name="T16" fmla="*/ 1 w 7"/>
                  <a:gd name="T1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26">
                    <a:moveTo>
                      <a:pt x="1" y="0"/>
                    </a:moveTo>
                    <a:cubicBezTo>
                      <a:pt x="2" y="0"/>
                      <a:pt x="3" y="0"/>
                      <a:pt x="4" y="0"/>
                    </a:cubicBezTo>
                    <a:cubicBezTo>
                      <a:pt x="5" y="2"/>
                      <a:pt x="5" y="4"/>
                      <a:pt x="5" y="6"/>
                    </a:cubicBezTo>
                    <a:cubicBezTo>
                      <a:pt x="5" y="12"/>
                      <a:pt x="5" y="19"/>
                      <a:pt x="7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4" y="26"/>
                      <a:pt x="3" y="25"/>
                      <a:pt x="3" y="22"/>
                    </a:cubicBezTo>
                    <a:cubicBezTo>
                      <a:pt x="2" y="21"/>
                      <a:pt x="4" y="19"/>
                      <a:pt x="1" y="18"/>
                    </a:cubicBezTo>
                    <a:cubicBezTo>
                      <a:pt x="2" y="13"/>
                      <a:pt x="1" y="9"/>
                      <a:pt x="1" y="4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2E5A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9" name="Freeform 1094">
                <a:extLst>
                  <a:ext uri="{FF2B5EF4-FFF2-40B4-BE49-F238E27FC236}">
                    <a16:creationId xmlns:a16="http://schemas.microsoft.com/office/drawing/2014/main" id="{D8F0CCAB-2131-A590-EB72-4FA457E07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565"/>
                <a:ext cx="19" cy="26"/>
              </a:xfrm>
              <a:custGeom>
                <a:avLst/>
                <a:gdLst>
                  <a:gd name="T0" fmla="*/ 4 w 8"/>
                  <a:gd name="T1" fmla="*/ 0 h 11"/>
                  <a:gd name="T2" fmla="*/ 8 w 8"/>
                  <a:gd name="T3" fmla="*/ 11 h 11"/>
                  <a:gd name="T4" fmla="*/ 4 w 8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1">
                    <a:moveTo>
                      <a:pt x="4" y="0"/>
                    </a:moveTo>
                    <a:cubicBezTo>
                      <a:pt x="6" y="3"/>
                      <a:pt x="7" y="7"/>
                      <a:pt x="8" y="11"/>
                    </a:cubicBezTo>
                    <a:cubicBezTo>
                      <a:pt x="2" y="7"/>
                      <a:pt x="0" y="3"/>
                      <a:pt x="4" y="0"/>
                    </a:cubicBezTo>
                    <a:close/>
                  </a:path>
                </a:pathLst>
              </a:custGeom>
              <a:solidFill>
                <a:srgbClr val="2E5A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0" name="Freeform 1095">
                <a:extLst>
                  <a:ext uri="{FF2B5EF4-FFF2-40B4-BE49-F238E27FC236}">
                    <a16:creationId xmlns:a16="http://schemas.microsoft.com/office/drawing/2014/main" id="{B4CA6BEE-1EFD-19D1-7C91-911BB9A53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2501"/>
                <a:ext cx="24" cy="19"/>
              </a:xfrm>
              <a:custGeom>
                <a:avLst/>
                <a:gdLst>
                  <a:gd name="T0" fmla="*/ 3 w 10"/>
                  <a:gd name="T1" fmla="*/ 1 h 8"/>
                  <a:gd name="T2" fmla="*/ 10 w 10"/>
                  <a:gd name="T3" fmla="*/ 8 h 8"/>
                  <a:gd name="T4" fmla="*/ 0 w 10"/>
                  <a:gd name="T5" fmla="*/ 4 h 8"/>
                  <a:gd name="T6" fmla="*/ 0 w 10"/>
                  <a:gd name="T7" fmla="*/ 2 h 8"/>
                  <a:gd name="T8" fmla="*/ 3 w 10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3" y="1"/>
                    </a:moveTo>
                    <a:cubicBezTo>
                      <a:pt x="7" y="2"/>
                      <a:pt x="9" y="4"/>
                      <a:pt x="10" y="8"/>
                    </a:cubicBezTo>
                    <a:cubicBezTo>
                      <a:pt x="7" y="6"/>
                      <a:pt x="4" y="4"/>
                      <a:pt x="0" y="4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0" y="0"/>
                      <a:pt x="2" y="2"/>
                      <a:pt x="3" y="1"/>
                    </a:cubicBezTo>
                    <a:close/>
                  </a:path>
                </a:pathLst>
              </a:custGeom>
              <a:solidFill>
                <a:srgbClr val="3D2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1" name="Freeform 1096">
                <a:extLst>
                  <a:ext uri="{FF2B5EF4-FFF2-40B4-BE49-F238E27FC236}">
                    <a16:creationId xmlns:a16="http://schemas.microsoft.com/office/drawing/2014/main" id="{1B2024C8-A047-583D-81C1-0D71668004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2" y="2463"/>
                <a:ext cx="14" cy="19"/>
              </a:xfrm>
              <a:custGeom>
                <a:avLst/>
                <a:gdLst>
                  <a:gd name="T0" fmla="*/ 2 w 6"/>
                  <a:gd name="T1" fmla="*/ 0 h 8"/>
                  <a:gd name="T2" fmla="*/ 6 w 6"/>
                  <a:gd name="T3" fmla="*/ 4 h 8"/>
                  <a:gd name="T4" fmla="*/ 3 w 6"/>
                  <a:gd name="T5" fmla="*/ 4 h 8"/>
                  <a:gd name="T6" fmla="*/ 4 w 6"/>
                  <a:gd name="T7" fmla="*/ 8 h 8"/>
                  <a:gd name="T8" fmla="*/ 2 w 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">
                    <a:moveTo>
                      <a:pt x="2" y="0"/>
                    </a:moveTo>
                    <a:cubicBezTo>
                      <a:pt x="3" y="1"/>
                      <a:pt x="6" y="2"/>
                      <a:pt x="6" y="4"/>
                    </a:cubicBezTo>
                    <a:cubicBezTo>
                      <a:pt x="5" y="6"/>
                      <a:pt x="5" y="3"/>
                      <a:pt x="3" y="4"/>
                    </a:cubicBezTo>
                    <a:cubicBezTo>
                      <a:pt x="3" y="5"/>
                      <a:pt x="5" y="6"/>
                      <a:pt x="4" y="8"/>
                    </a:cubicBezTo>
                    <a:cubicBezTo>
                      <a:pt x="3" y="5"/>
                      <a:pt x="0" y="3"/>
                      <a:pt x="2" y="0"/>
                    </a:cubicBezTo>
                    <a:close/>
                  </a:path>
                </a:pathLst>
              </a:custGeom>
              <a:solidFill>
                <a:srgbClr val="652B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2" name="Freeform 1097">
                <a:extLst>
                  <a:ext uri="{FF2B5EF4-FFF2-40B4-BE49-F238E27FC236}">
                    <a16:creationId xmlns:a16="http://schemas.microsoft.com/office/drawing/2014/main" id="{07BD2E8F-3F1C-572C-51A8-DA716B3C53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" y="2397"/>
                <a:ext cx="78" cy="87"/>
              </a:xfrm>
              <a:custGeom>
                <a:avLst/>
                <a:gdLst>
                  <a:gd name="T0" fmla="*/ 16 w 33"/>
                  <a:gd name="T1" fmla="*/ 11 h 37"/>
                  <a:gd name="T2" fmla="*/ 17 w 33"/>
                  <a:gd name="T3" fmla="*/ 17 h 37"/>
                  <a:gd name="T4" fmla="*/ 33 w 33"/>
                  <a:gd name="T5" fmla="*/ 34 h 37"/>
                  <a:gd name="T6" fmla="*/ 33 w 33"/>
                  <a:gd name="T7" fmla="*/ 37 h 37"/>
                  <a:gd name="T8" fmla="*/ 26 w 33"/>
                  <a:gd name="T9" fmla="*/ 30 h 37"/>
                  <a:gd name="T10" fmla="*/ 11 w 33"/>
                  <a:gd name="T11" fmla="*/ 13 h 37"/>
                  <a:gd name="T12" fmla="*/ 5 w 33"/>
                  <a:gd name="T13" fmla="*/ 11 h 37"/>
                  <a:gd name="T14" fmla="*/ 1 w 33"/>
                  <a:gd name="T15" fmla="*/ 3 h 37"/>
                  <a:gd name="T16" fmla="*/ 2 w 33"/>
                  <a:gd name="T17" fmla="*/ 0 h 37"/>
                  <a:gd name="T18" fmla="*/ 7 w 33"/>
                  <a:gd name="T19" fmla="*/ 5 h 37"/>
                  <a:gd name="T20" fmla="*/ 12 w 33"/>
                  <a:gd name="T21" fmla="*/ 6 h 37"/>
                  <a:gd name="T22" fmla="*/ 13 w 33"/>
                  <a:gd name="T23" fmla="*/ 6 h 37"/>
                  <a:gd name="T24" fmla="*/ 16 w 33"/>
                  <a:gd name="T25" fmla="*/ 9 h 37"/>
                  <a:gd name="T26" fmla="*/ 16 w 33"/>
                  <a:gd name="T27" fmla="*/ 1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37">
                    <a:moveTo>
                      <a:pt x="16" y="11"/>
                    </a:moveTo>
                    <a:cubicBezTo>
                      <a:pt x="14" y="13"/>
                      <a:pt x="15" y="15"/>
                      <a:pt x="17" y="17"/>
                    </a:cubicBezTo>
                    <a:cubicBezTo>
                      <a:pt x="23" y="22"/>
                      <a:pt x="27" y="28"/>
                      <a:pt x="33" y="34"/>
                    </a:cubicBezTo>
                    <a:cubicBezTo>
                      <a:pt x="33" y="35"/>
                      <a:pt x="33" y="36"/>
                      <a:pt x="33" y="37"/>
                    </a:cubicBezTo>
                    <a:cubicBezTo>
                      <a:pt x="29" y="37"/>
                      <a:pt x="28" y="33"/>
                      <a:pt x="26" y="30"/>
                    </a:cubicBezTo>
                    <a:cubicBezTo>
                      <a:pt x="21" y="24"/>
                      <a:pt x="14" y="20"/>
                      <a:pt x="11" y="13"/>
                    </a:cubicBezTo>
                    <a:cubicBezTo>
                      <a:pt x="9" y="11"/>
                      <a:pt x="8" y="10"/>
                      <a:pt x="5" y="11"/>
                    </a:cubicBezTo>
                    <a:cubicBezTo>
                      <a:pt x="5" y="8"/>
                      <a:pt x="3" y="6"/>
                      <a:pt x="1" y="3"/>
                    </a:cubicBezTo>
                    <a:cubicBezTo>
                      <a:pt x="0" y="2"/>
                      <a:pt x="0" y="1"/>
                      <a:pt x="2" y="0"/>
                    </a:cubicBezTo>
                    <a:cubicBezTo>
                      <a:pt x="4" y="1"/>
                      <a:pt x="5" y="3"/>
                      <a:pt x="7" y="5"/>
                    </a:cubicBezTo>
                    <a:cubicBezTo>
                      <a:pt x="8" y="6"/>
                      <a:pt x="10" y="6"/>
                      <a:pt x="12" y="6"/>
                    </a:cubicBezTo>
                    <a:cubicBezTo>
                      <a:pt x="12" y="6"/>
                      <a:pt x="12" y="6"/>
                      <a:pt x="13" y="6"/>
                    </a:cubicBezTo>
                    <a:cubicBezTo>
                      <a:pt x="13" y="8"/>
                      <a:pt x="14" y="9"/>
                      <a:pt x="16" y="9"/>
                    </a:cubicBezTo>
                    <a:cubicBezTo>
                      <a:pt x="16" y="9"/>
                      <a:pt x="16" y="10"/>
                      <a:pt x="16" y="11"/>
                    </a:cubicBezTo>
                    <a:close/>
                  </a:path>
                </a:pathLst>
              </a:custGeom>
              <a:solidFill>
                <a:srgbClr val="2825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3" name="Freeform 1098">
                <a:extLst>
                  <a:ext uri="{FF2B5EF4-FFF2-40B4-BE49-F238E27FC236}">
                    <a16:creationId xmlns:a16="http://schemas.microsoft.com/office/drawing/2014/main" id="{4B16AADC-6135-8DBF-5CDB-368C767CD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5" y="1487"/>
                <a:ext cx="21" cy="16"/>
              </a:xfrm>
              <a:custGeom>
                <a:avLst/>
                <a:gdLst>
                  <a:gd name="T0" fmla="*/ 1 w 9"/>
                  <a:gd name="T1" fmla="*/ 4 h 7"/>
                  <a:gd name="T2" fmla="*/ 1 w 9"/>
                  <a:gd name="T3" fmla="*/ 1 h 7"/>
                  <a:gd name="T4" fmla="*/ 2 w 9"/>
                  <a:gd name="T5" fmla="*/ 2 h 7"/>
                  <a:gd name="T6" fmla="*/ 9 w 9"/>
                  <a:gd name="T7" fmla="*/ 7 h 7"/>
                  <a:gd name="T8" fmla="*/ 1 w 9"/>
                  <a:gd name="T9" fmla="*/ 4 h 7"/>
                  <a:gd name="T10" fmla="*/ 1 w 9"/>
                  <a:gd name="T11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1" y="4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1"/>
                      <a:pt x="2" y="2"/>
                    </a:cubicBezTo>
                    <a:cubicBezTo>
                      <a:pt x="4" y="3"/>
                      <a:pt x="7" y="4"/>
                      <a:pt x="9" y="7"/>
                    </a:cubicBezTo>
                    <a:cubicBezTo>
                      <a:pt x="5" y="7"/>
                      <a:pt x="4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lose/>
                  </a:path>
                </a:pathLst>
              </a:custGeom>
              <a:solidFill>
                <a:srgbClr val="4E27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4" name="Freeform 1099">
                <a:extLst>
                  <a:ext uri="{FF2B5EF4-FFF2-40B4-BE49-F238E27FC236}">
                    <a16:creationId xmlns:a16="http://schemas.microsoft.com/office/drawing/2014/main" id="{2F822D94-59B2-5738-320E-E056AB825D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6" y="741"/>
                <a:ext cx="14" cy="9"/>
              </a:xfrm>
              <a:custGeom>
                <a:avLst/>
                <a:gdLst>
                  <a:gd name="T0" fmla="*/ 2 w 6"/>
                  <a:gd name="T1" fmla="*/ 3 h 4"/>
                  <a:gd name="T2" fmla="*/ 0 w 6"/>
                  <a:gd name="T3" fmla="*/ 0 h 4"/>
                  <a:gd name="T4" fmla="*/ 6 w 6"/>
                  <a:gd name="T5" fmla="*/ 3 h 4"/>
                  <a:gd name="T6" fmla="*/ 2 w 6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2" y="3"/>
                    </a:moveTo>
                    <a:cubicBezTo>
                      <a:pt x="2" y="1"/>
                      <a:pt x="0" y="2"/>
                      <a:pt x="0" y="0"/>
                    </a:cubicBezTo>
                    <a:cubicBezTo>
                      <a:pt x="2" y="0"/>
                      <a:pt x="4" y="2"/>
                      <a:pt x="6" y="3"/>
                    </a:cubicBezTo>
                    <a:cubicBezTo>
                      <a:pt x="4" y="4"/>
                      <a:pt x="3" y="4"/>
                      <a:pt x="2" y="3"/>
                    </a:cubicBezTo>
                    <a:close/>
                  </a:path>
                </a:pathLst>
              </a:custGeom>
              <a:solidFill>
                <a:srgbClr val="4C20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5" name="Freeform 1100">
                <a:extLst>
                  <a:ext uri="{FF2B5EF4-FFF2-40B4-BE49-F238E27FC236}">
                    <a16:creationId xmlns:a16="http://schemas.microsoft.com/office/drawing/2014/main" id="{D37AF83C-ABA9-37B1-C6E9-B092D11FEE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9" y="1518"/>
                <a:ext cx="29" cy="28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cubicBezTo>
                      <a:pt x="8" y="8"/>
                      <a:pt x="3" y="5"/>
                      <a:pt x="0" y="0"/>
                    </a:cubicBezTo>
                    <a:cubicBezTo>
                      <a:pt x="5" y="3"/>
                      <a:pt x="10" y="6"/>
                      <a:pt x="12" y="12"/>
                    </a:cubicBezTo>
                    <a:close/>
                  </a:path>
                </a:pathLst>
              </a:custGeom>
              <a:solidFill>
                <a:srgbClr val="1C34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6" name="Freeform 1101">
                <a:extLst>
                  <a:ext uri="{FF2B5EF4-FFF2-40B4-BE49-F238E27FC236}">
                    <a16:creationId xmlns:a16="http://schemas.microsoft.com/office/drawing/2014/main" id="{0A32EEB7-BAF7-87A1-64DF-88CD253F5D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2" y="1530"/>
                <a:ext cx="31" cy="26"/>
              </a:xfrm>
              <a:custGeom>
                <a:avLst/>
                <a:gdLst>
                  <a:gd name="T0" fmla="*/ 11 w 13"/>
                  <a:gd name="T1" fmla="*/ 8 h 11"/>
                  <a:gd name="T2" fmla="*/ 11 w 13"/>
                  <a:gd name="T3" fmla="*/ 11 h 11"/>
                  <a:gd name="T4" fmla="*/ 4 w 13"/>
                  <a:gd name="T5" fmla="*/ 5 h 11"/>
                  <a:gd name="T6" fmla="*/ 0 w 13"/>
                  <a:gd name="T7" fmla="*/ 0 h 11"/>
                  <a:gd name="T8" fmla="*/ 11 w 13"/>
                  <a:gd name="T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1">
                    <a:moveTo>
                      <a:pt x="11" y="8"/>
                    </a:moveTo>
                    <a:cubicBezTo>
                      <a:pt x="11" y="9"/>
                      <a:pt x="13" y="10"/>
                      <a:pt x="11" y="11"/>
                    </a:cubicBezTo>
                    <a:cubicBezTo>
                      <a:pt x="9" y="9"/>
                      <a:pt x="6" y="7"/>
                      <a:pt x="4" y="5"/>
                    </a:cubicBezTo>
                    <a:cubicBezTo>
                      <a:pt x="3" y="3"/>
                      <a:pt x="1" y="3"/>
                      <a:pt x="0" y="0"/>
                    </a:cubicBezTo>
                    <a:cubicBezTo>
                      <a:pt x="5" y="2"/>
                      <a:pt x="7" y="7"/>
                      <a:pt x="11" y="8"/>
                    </a:cubicBezTo>
                    <a:close/>
                  </a:path>
                </a:pathLst>
              </a:custGeom>
              <a:solidFill>
                <a:srgbClr val="1C33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7" name="Freeform 1102">
                <a:extLst>
                  <a:ext uri="{FF2B5EF4-FFF2-40B4-BE49-F238E27FC236}">
                    <a16:creationId xmlns:a16="http://schemas.microsoft.com/office/drawing/2014/main" id="{2CCF9978-194F-804C-583E-174AB04A7D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8" y="1312"/>
                <a:ext cx="31" cy="35"/>
              </a:xfrm>
              <a:custGeom>
                <a:avLst/>
                <a:gdLst>
                  <a:gd name="T0" fmla="*/ 13 w 13"/>
                  <a:gd name="T1" fmla="*/ 15 h 15"/>
                  <a:gd name="T2" fmla="*/ 0 w 13"/>
                  <a:gd name="T3" fmla="*/ 0 h 15"/>
                  <a:gd name="T4" fmla="*/ 13 w 13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15">
                    <a:moveTo>
                      <a:pt x="13" y="15"/>
                    </a:moveTo>
                    <a:cubicBezTo>
                      <a:pt x="8" y="11"/>
                      <a:pt x="4" y="5"/>
                      <a:pt x="0" y="0"/>
                    </a:cubicBezTo>
                    <a:cubicBezTo>
                      <a:pt x="6" y="4"/>
                      <a:pt x="10" y="9"/>
                      <a:pt x="13" y="15"/>
                    </a:cubicBezTo>
                    <a:close/>
                  </a:path>
                </a:pathLst>
              </a:custGeom>
              <a:solidFill>
                <a:srgbClr val="1D2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8" name="Freeform 1103">
                <a:extLst>
                  <a:ext uri="{FF2B5EF4-FFF2-40B4-BE49-F238E27FC236}">
                    <a16:creationId xmlns:a16="http://schemas.microsoft.com/office/drawing/2014/main" id="{4EC0988A-0E4B-1C32-C32A-25CC7AA490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" y="1425"/>
                <a:ext cx="76" cy="69"/>
              </a:xfrm>
              <a:custGeom>
                <a:avLst/>
                <a:gdLst>
                  <a:gd name="T0" fmla="*/ 32 w 32"/>
                  <a:gd name="T1" fmla="*/ 10 h 29"/>
                  <a:gd name="T2" fmla="*/ 27 w 32"/>
                  <a:gd name="T3" fmla="*/ 5 h 29"/>
                  <a:gd name="T4" fmla="*/ 23 w 32"/>
                  <a:gd name="T5" fmla="*/ 6 h 29"/>
                  <a:gd name="T6" fmla="*/ 15 w 32"/>
                  <a:gd name="T7" fmla="*/ 16 h 29"/>
                  <a:gd name="T8" fmla="*/ 12 w 32"/>
                  <a:gd name="T9" fmla="*/ 19 h 29"/>
                  <a:gd name="T10" fmla="*/ 13 w 32"/>
                  <a:gd name="T11" fmla="*/ 20 h 29"/>
                  <a:gd name="T12" fmla="*/ 12 w 32"/>
                  <a:gd name="T13" fmla="*/ 22 h 29"/>
                  <a:gd name="T14" fmla="*/ 0 w 32"/>
                  <a:gd name="T15" fmla="*/ 29 h 29"/>
                  <a:gd name="T16" fmla="*/ 0 w 32"/>
                  <a:gd name="T17" fmla="*/ 27 h 29"/>
                  <a:gd name="T18" fmla="*/ 10 w 32"/>
                  <a:gd name="T19" fmla="*/ 16 h 29"/>
                  <a:gd name="T20" fmla="*/ 11 w 32"/>
                  <a:gd name="T21" fmla="*/ 13 h 29"/>
                  <a:gd name="T22" fmla="*/ 12 w 32"/>
                  <a:gd name="T23" fmla="*/ 13 h 29"/>
                  <a:gd name="T24" fmla="*/ 20 w 32"/>
                  <a:gd name="T25" fmla="*/ 4 h 29"/>
                  <a:gd name="T26" fmla="*/ 32 w 32"/>
                  <a:gd name="T27" fmla="*/ 8 h 29"/>
                  <a:gd name="T28" fmla="*/ 32 w 32"/>
                  <a:gd name="T29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" h="29">
                    <a:moveTo>
                      <a:pt x="32" y="10"/>
                    </a:moveTo>
                    <a:cubicBezTo>
                      <a:pt x="29" y="10"/>
                      <a:pt x="29" y="7"/>
                      <a:pt x="27" y="5"/>
                    </a:cubicBezTo>
                    <a:cubicBezTo>
                      <a:pt x="24" y="3"/>
                      <a:pt x="25" y="4"/>
                      <a:pt x="23" y="6"/>
                    </a:cubicBezTo>
                    <a:cubicBezTo>
                      <a:pt x="20" y="9"/>
                      <a:pt x="19" y="13"/>
                      <a:pt x="15" y="16"/>
                    </a:cubicBezTo>
                    <a:cubicBezTo>
                      <a:pt x="14" y="17"/>
                      <a:pt x="13" y="18"/>
                      <a:pt x="12" y="19"/>
                    </a:cubicBezTo>
                    <a:cubicBezTo>
                      <a:pt x="11" y="20"/>
                      <a:pt x="13" y="20"/>
                      <a:pt x="13" y="20"/>
                    </a:cubicBezTo>
                    <a:cubicBezTo>
                      <a:pt x="13" y="21"/>
                      <a:pt x="12" y="21"/>
                      <a:pt x="12" y="22"/>
                    </a:cubicBezTo>
                    <a:cubicBezTo>
                      <a:pt x="8" y="25"/>
                      <a:pt x="5" y="27"/>
                      <a:pt x="0" y="29"/>
                    </a:cubicBezTo>
                    <a:cubicBezTo>
                      <a:pt x="0" y="28"/>
                      <a:pt x="0" y="28"/>
                      <a:pt x="0" y="27"/>
                    </a:cubicBezTo>
                    <a:cubicBezTo>
                      <a:pt x="1" y="22"/>
                      <a:pt x="6" y="20"/>
                      <a:pt x="10" y="16"/>
                    </a:cubicBezTo>
                    <a:cubicBezTo>
                      <a:pt x="10" y="15"/>
                      <a:pt x="13" y="15"/>
                      <a:pt x="11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4" y="10"/>
                      <a:pt x="17" y="7"/>
                      <a:pt x="20" y="4"/>
                    </a:cubicBezTo>
                    <a:cubicBezTo>
                      <a:pt x="25" y="0"/>
                      <a:pt x="30" y="1"/>
                      <a:pt x="32" y="8"/>
                    </a:cubicBezTo>
                    <a:cubicBezTo>
                      <a:pt x="32" y="9"/>
                      <a:pt x="32" y="9"/>
                      <a:pt x="32" y="10"/>
                    </a:cubicBezTo>
                    <a:close/>
                  </a:path>
                </a:pathLst>
              </a:custGeom>
              <a:solidFill>
                <a:srgbClr val="B372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9" name="Freeform 1104">
                <a:extLst>
                  <a:ext uri="{FF2B5EF4-FFF2-40B4-BE49-F238E27FC236}">
                    <a16:creationId xmlns:a16="http://schemas.microsoft.com/office/drawing/2014/main" id="{E9DE6E28-3DA1-7728-8B5E-3AC8126FC5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9" y="1532"/>
                <a:ext cx="43" cy="52"/>
              </a:xfrm>
              <a:custGeom>
                <a:avLst/>
                <a:gdLst>
                  <a:gd name="T0" fmla="*/ 0 w 18"/>
                  <a:gd name="T1" fmla="*/ 2 h 22"/>
                  <a:gd name="T2" fmla="*/ 5 w 18"/>
                  <a:gd name="T3" fmla="*/ 1 h 22"/>
                  <a:gd name="T4" fmla="*/ 9 w 18"/>
                  <a:gd name="T5" fmla="*/ 3 h 22"/>
                  <a:gd name="T6" fmla="*/ 10 w 18"/>
                  <a:gd name="T7" fmla="*/ 6 h 22"/>
                  <a:gd name="T8" fmla="*/ 8 w 18"/>
                  <a:gd name="T9" fmla="*/ 4 h 22"/>
                  <a:gd name="T10" fmla="*/ 13 w 18"/>
                  <a:gd name="T11" fmla="*/ 11 h 22"/>
                  <a:gd name="T12" fmla="*/ 18 w 18"/>
                  <a:gd name="T13" fmla="*/ 22 h 22"/>
                  <a:gd name="T14" fmla="*/ 6 w 18"/>
                  <a:gd name="T15" fmla="*/ 8 h 22"/>
                  <a:gd name="T16" fmla="*/ 0 w 18"/>
                  <a:gd name="T17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22">
                    <a:moveTo>
                      <a:pt x="0" y="2"/>
                    </a:moveTo>
                    <a:cubicBezTo>
                      <a:pt x="1" y="0"/>
                      <a:pt x="3" y="0"/>
                      <a:pt x="5" y="1"/>
                    </a:cubicBezTo>
                    <a:cubicBezTo>
                      <a:pt x="6" y="2"/>
                      <a:pt x="7" y="3"/>
                      <a:pt x="9" y="3"/>
                    </a:cubicBezTo>
                    <a:cubicBezTo>
                      <a:pt x="10" y="4"/>
                      <a:pt x="10" y="5"/>
                      <a:pt x="10" y="6"/>
                    </a:cubicBezTo>
                    <a:cubicBezTo>
                      <a:pt x="9" y="5"/>
                      <a:pt x="9" y="5"/>
                      <a:pt x="8" y="4"/>
                    </a:cubicBezTo>
                    <a:cubicBezTo>
                      <a:pt x="7" y="8"/>
                      <a:pt x="10" y="10"/>
                      <a:pt x="13" y="11"/>
                    </a:cubicBezTo>
                    <a:cubicBezTo>
                      <a:pt x="18" y="15"/>
                      <a:pt x="18" y="15"/>
                      <a:pt x="18" y="22"/>
                    </a:cubicBezTo>
                    <a:cubicBezTo>
                      <a:pt x="17" y="15"/>
                      <a:pt x="9" y="14"/>
                      <a:pt x="6" y="8"/>
                    </a:cubicBezTo>
                    <a:cubicBezTo>
                      <a:pt x="5" y="5"/>
                      <a:pt x="2" y="4"/>
                      <a:pt x="0" y="2"/>
                    </a:cubicBezTo>
                    <a:close/>
                  </a:path>
                </a:pathLst>
              </a:custGeom>
              <a:solidFill>
                <a:srgbClr val="AB7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0" name="Freeform 1105">
                <a:extLst>
                  <a:ext uri="{FF2B5EF4-FFF2-40B4-BE49-F238E27FC236}">
                    <a16:creationId xmlns:a16="http://schemas.microsoft.com/office/drawing/2014/main" id="{813B380D-D25C-D93A-32C3-7FCF75DB7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3" y="1454"/>
                <a:ext cx="64" cy="38"/>
              </a:xfrm>
              <a:custGeom>
                <a:avLst/>
                <a:gdLst>
                  <a:gd name="T0" fmla="*/ 23 w 27"/>
                  <a:gd name="T1" fmla="*/ 1 h 16"/>
                  <a:gd name="T2" fmla="*/ 26 w 27"/>
                  <a:gd name="T3" fmla="*/ 0 h 16"/>
                  <a:gd name="T4" fmla="*/ 25 w 27"/>
                  <a:gd name="T5" fmla="*/ 3 h 16"/>
                  <a:gd name="T6" fmla="*/ 12 w 27"/>
                  <a:gd name="T7" fmla="*/ 15 h 16"/>
                  <a:gd name="T8" fmla="*/ 8 w 27"/>
                  <a:gd name="T9" fmla="*/ 15 h 16"/>
                  <a:gd name="T10" fmla="*/ 0 w 27"/>
                  <a:gd name="T11" fmla="*/ 5 h 16"/>
                  <a:gd name="T12" fmla="*/ 2 w 27"/>
                  <a:gd name="T13" fmla="*/ 5 h 16"/>
                  <a:gd name="T14" fmla="*/ 9 w 27"/>
                  <a:gd name="T15" fmla="*/ 12 h 16"/>
                  <a:gd name="T16" fmla="*/ 11 w 27"/>
                  <a:gd name="T17" fmla="*/ 13 h 16"/>
                  <a:gd name="T18" fmla="*/ 23 w 27"/>
                  <a:gd name="T19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16">
                    <a:moveTo>
                      <a:pt x="23" y="1"/>
                    </a:moveTo>
                    <a:cubicBezTo>
                      <a:pt x="24" y="1"/>
                      <a:pt x="26" y="0"/>
                      <a:pt x="26" y="0"/>
                    </a:cubicBezTo>
                    <a:cubicBezTo>
                      <a:pt x="27" y="2"/>
                      <a:pt x="26" y="2"/>
                      <a:pt x="25" y="3"/>
                    </a:cubicBezTo>
                    <a:cubicBezTo>
                      <a:pt x="20" y="7"/>
                      <a:pt x="15" y="10"/>
                      <a:pt x="12" y="15"/>
                    </a:cubicBezTo>
                    <a:cubicBezTo>
                      <a:pt x="11" y="16"/>
                      <a:pt x="9" y="16"/>
                      <a:pt x="8" y="15"/>
                    </a:cubicBezTo>
                    <a:cubicBezTo>
                      <a:pt x="7" y="10"/>
                      <a:pt x="3" y="9"/>
                      <a:pt x="0" y="5"/>
                    </a:cubicBezTo>
                    <a:cubicBezTo>
                      <a:pt x="1" y="5"/>
                      <a:pt x="1" y="5"/>
                      <a:pt x="2" y="5"/>
                    </a:cubicBezTo>
                    <a:cubicBezTo>
                      <a:pt x="5" y="7"/>
                      <a:pt x="7" y="9"/>
                      <a:pt x="9" y="12"/>
                    </a:cubicBezTo>
                    <a:cubicBezTo>
                      <a:pt x="9" y="13"/>
                      <a:pt x="10" y="15"/>
                      <a:pt x="11" y="13"/>
                    </a:cubicBezTo>
                    <a:cubicBezTo>
                      <a:pt x="15" y="8"/>
                      <a:pt x="21" y="6"/>
                      <a:pt x="23" y="1"/>
                    </a:cubicBezTo>
                    <a:close/>
                  </a:path>
                </a:pathLst>
              </a:custGeom>
              <a:solidFill>
                <a:srgbClr val="4C1A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1" name="Freeform 1106">
                <a:extLst>
                  <a:ext uri="{FF2B5EF4-FFF2-40B4-BE49-F238E27FC236}">
                    <a16:creationId xmlns:a16="http://schemas.microsoft.com/office/drawing/2014/main" id="{AD3ACB1E-8572-9052-5BDA-9016B1F31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4" y="1485"/>
                <a:ext cx="12" cy="37"/>
              </a:xfrm>
              <a:custGeom>
                <a:avLst/>
                <a:gdLst>
                  <a:gd name="T0" fmla="*/ 1 w 5"/>
                  <a:gd name="T1" fmla="*/ 16 h 16"/>
                  <a:gd name="T2" fmla="*/ 0 w 5"/>
                  <a:gd name="T3" fmla="*/ 0 h 16"/>
                  <a:gd name="T4" fmla="*/ 1 w 5"/>
                  <a:gd name="T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6">
                    <a:moveTo>
                      <a:pt x="1" y="16"/>
                    </a:moveTo>
                    <a:cubicBezTo>
                      <a:pt x="2" y="11"/>
                      <a:pt x="3" y="6"/>
                      <a:pt x="0" y="0"/>
                    </a:cubicBezTo>
                    <a:cubicBezTo>
                      <a:pt x="5" y="3"/>
                      <a:pt x="5" y="11"/>
                      <a:pt x="1" y="16"/>
                    </a:cubicBezTo>
                    <a:close/>
                  </a:path>
                </a:pathLst>
              </a:custGeom>
              <a:solidFill>
                <a:srgbClr val="561D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2" name="Freeform 1107">
                <a:extLst>
                  <a:ext uri="{FF2B5EF4-FFF2-40B4-BE49-F238E27FC236}">
                    <a16:creationId xmlns:a16="http://schemas.microsoft.com/office/drawing/2014/main" id="{BCC864BF-8B04-6C91-D02E-D3A883F20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" y="1477"/>
                <a:ext cx="31" cy="19"/>
              </a:xfrm>
              <a:custGeom>
                <a:avLst/>
                <a:gdLst>
                  <a:gd name="T0" fmla="*/ 0 w 13"/>
                  <a:gd name="T1" fmla="*/ 7 h 8"/>
                  <a:gd name="T2" fmla="*/ 12 w 13"/>
                  <a:gd name="T3" fmla="*/ 0 h 8"/>
                  <a:gd name="T4" fmla="*/ 13 w 13"/>
                  <a:gd name="T5" fmla="*/ 1 h 8"/>
                  <a:gd name="T6" fmla="*/ 1 w 13"/>
                  <a:gd name="T7" fmla="*/ 8 h 8"/>
                  <a:gd name="T8" fmla="*/ 0 w 13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8">
                    <a:moveTo>
                      <a:pt x="0" y="7"/>
                    </a:moveTo>
                    <a:cubicBezTo>
                      <a:pt x="4" y="4"/>
                      <a:pt x="8" y="2"/>
                      <a:pt x="12" y="0"/>
                    </a:cubicBezTo>
                    <a:cubicBezTo>
                      <a:pt x="12" y="0"/>
                      <a:pt x="13" y="1"/>
                      <a:pt x="13" y="1"/>
                    </a:cubicBezTo>
                    <a:cubicBezTo>
                      <a:pt x="9" y="4"/>
                      <a:pt x="5" y="6"/>
                      <a:pt x="1" y="8"/>
                    </a:cubicBezTo>
                    <a:cubicBezTo>
                      <a:pt x="1" y="8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4D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3" name="Freeform 1108">
                <a:extLst>
                  <a:ext uri="{FF2B5EF4-FFF2-40B4-BE49-F238E27FC236}">
                    <a16:creationId xmlns:a16="http://schemas.microsoft.com/office/drawing/2014/main" id="{2263BEE5-23C8-0C69-20D5-ACA19A37F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0" y="1748"/>
                <a:ext cx="35" cy="14"/>
              </a:xfrm>
              <a:custGeom>
                <a:avLst/>
                <a:gdLst>
                  <a:gd name="T0" fmla="*/ 0 w 15"/>
                  <a:gd name="T1" fmla="*/ 6 h 6"/>
                  <a:gd name="T2" fmla="*/ 15 w 15"/>
                  <a:gd name="T3" fmla="*/ 3 h 6"/>
                  <a:gd name="T4" fmla="*/ 0 w 15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6">
                    <a:moveTo>
                      <a:pt x="0" y="6"/>
                    </a:moveTo>
                    <a:cubicBezTo>
                      <a:pt x="4" y="0"/>
                      <a:pt x="10" y="3"/>
                      <a:pt x="15" y="3"/>
                    </a:cubicBezTo>
                    <a:cubicBezTo>
                      <a:pt x="10" y="4"/>
                      <a:pt x="5" y="3"/>
                      <a:pt x="0" y="6"/>
                    </a:cubicBezTo>
                    <a:close/>
                  </a:path>
                </a:pathLst>
              </a:custGeom>
              <a:solidFill>
                <a:srgbClr val="3010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4" name="Freeform 1109">
                <a:extLst>
                  <a:ext uri="{FF2B5EF4-FFF2-40B4-BE49-F238E27FC236}">
                    <a16:creationId xmlns:a16="http://schemas.microsoft.com/office/drawing/2014/main" id="{B2B4B394-9F6E-4DAF-0C84-DD9DF7489C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2" y="1662"/>
                <a:ext cx="87" cy="36"/>
              </a:xfrm>
              <a:custGeom>
                <a:avLst/>
                <a:gdLst>
                  <a:gd name="T0" fmla="*/ 0 w 37"/>
                  <a:gd name="T1" fmla="*/ 15 h 15"/>
                  <a:gd name="T2" fmla="*/ 37 w 37"/>
                  <a:gd name="T3" fmla="*/ 0 h 15"/>
                  <a:gd name="T4" fmla="*/ 0 w 37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15">
                    <a:moveTo>
                      <a:pt x="0" y="15"/>
                    </a:moveTo>
                    <a:cubicBezTo>
                      <a:pt x="14" y="15"/>
                      <a:pt x="25" y="6"/>
                      <a:pt x="37" y="0"/>
                    </a:cubicBezTo>
                    <a:cubicBezTo>
                      <a:pt x="34" y="6"/>
                      <a:pt x="12" y="15"/>
                      <a:pt x="0" y="15"/>
                    </a:cubicBezTo>
                    <a:close/>
                  </a:path>
                </a:pathLst>
              </a:custGeom>
              <a:solidFill>
                <a:srgbClr val="4814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5" name="Freeform 1110">
                <a:extLst>
                  <a:ext uri="{FF2B5EF4-FFF2-40B4-BE49-F238E27FC236}">
                    <a16:creationId xmlns:a16="http://schemas.microsoft.com/office/drawing/2014/main" id="{1626826E-86E1-AE33-D39C-36D0A13AB8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3" y="1451"/>
                <a:ext cx="24" cy="24"/>
              </a:xfrm>
              <a:custGeom>
                <a:avLst/>
                <a:gdLst>
                  <a:gd name="T0" fmla="*/ 10 w 10"/>
                  <a:gd name="T1" fmla="*/ 10 h 10"/>
                  <a:gd name="T2" fmla="*/ 0 w 10"/>
                  <a:gd name="T3" fmla="*/ 0 h 10"/>
                  <a:gd name="T4" fmla="*/ 10 w 1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0">
                    <a:moveTo>
                      <a:pt x="10" y="10"/>
                    </a:moveTo>
                    <a:cubicBezTo>
                      <a:pt x="6" y="8"/>
                      <a:pt x="5" y="3"/>
                      <a:pt x="0" y="0"/>
                    </a:cubicBezTo>
                    <a:cubicBezTo>
                      <a:pt x="7" y="1"/>
                      <a:pt x="9" y="5"/>
                      <a:pt x="10" y="10"/>
                    </a:cubicBezTo>
                    <a:close/>
                  </a:path>
                </a:pathLst>
              </a:custGeom>
              <a:solidFill>
                <a:srgbClr val="B372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6" name="Freeform 1111">
                <a:extLst>
                  <a:ext uri="{FF2B5EF4-FFF2-40B4-BE49-F238E27FC236}">
                    <a16:creationId xmlns:a16="http://schemas.microsoft.com/office/drawing/2014/main" id="{975F2403-8BA7-6B71-2880-4A73DB3FA8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0" y="1416"/>
                <a:ext cx="31" cy="31"/>
              </a:xfrm>
              <a:custGeom>
                <a:avLst/>
                <a:gdLst>
                  <a:gd name="T0" fmla="*/ 0 w 13"/>
                  <a:gd name="T1" fmla="*/ 10 h 13"/>
                  <a:gd name="T2" fmla="*/ 1 w 13"/>
                  <a:gd name="T3" fmla="*/ 9 h 13"/>
                  <a:gd name="T4" fmla="*/ 9 w 13"/>
                  <a:gd name="T5" fmla="*/ 1 h 13"/>
                  <a:gd name="T6" fmla="*/ 12 w 13"/>
                  <a:gd name="T7" fmla="*/ 1 h 13"/>
                  <a:gd name="T8" fmla="*/ 11 w 13"/>
                  <a:gd name="T9" fmla="*/ 4 h 13"/>
                  <a:gd name="T10" fmla="*/ 11 w 13"/>
                  <a:gd name="T11" fmla="*/ 4 h 13"/>
                  <a:gd name="T12" fmla="*/ 1 w 13"/>
                  <a:gd name="T13" fmla="*/ 11 h 13"/>
                  <a:gd name="T14" fmla="*/ 0 w 13"/>
                  <a:gd name="T15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3">
                    <a:moveTo>
                      <a:pt x="0" y="10"/>
                    </a:moveTo>
                    <a:cubicBezTo>
                      <a:pt x="0" y="9"/>
                      <a:pt x="1" y="9"/>
                      <a:pt x="1" y="9"/>
                    </a:cubicBezTo>
                    <a:cubicBezTo>
                      <a:pt x="2" y="5"/>
                      <a:pt x="6" y="3"/>
                      <a:pt x="9" y="1"/>
                    </a:cubicBezTo>
                    <a:cubicBezTo>
                      <a:pt x="10" y="1"/>
                      <a:pt x="11" y="0"/>
                      <a:pt x="12" y="1"/>
                    </a:cubicBezTo>
                    <a:cubicBezTo>
                      <a:pt x="13" y="2"/>
                      <a:pt x="11" y="3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7" y="5"/>
                      <a:pt x="4" y="8"/>
                      <a:pt x="1" y="11"/>
                    </a:cubicBezTo>
                    <a:cubicBezTo>
                      <a:pt x="0" y="13"/>
                      <a:pt x="0" y="11"/>
                      <a:pt x="0" y="10"/>
                    </a:cubicBezTo>
                    <a:close/>
                  </a:path>
                </a:pathLst>
              </a:custGeom>
              <a:solidFill>
                <a:srgbClr val="AA82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7" name="Freeform 1112">
                <a:extLst>
                  <a:ext uri="{FF2B5EF4-FFF2-40B4-BE49-F238E27FC236}">
                    <a16:creationId xmlns:a16="http://schemas.microsoft.com/office/drawing/2014/main" id="{8235EDF7-321B-B4BE-92F3-379ECE9A7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1655"/>
                <a:ext cx="10" cy="29"/>
              </a:xfrm>
              <a:custGeom>
                <a:avLst/>
                <a:gdLst>
                  <a:gd name="T0" fmla="*/ 1 w 4"/>
                  <a:gd name="T1" fmla="*/ 12 h 12"/>
                  <a:gd name="T2" fmla="*/ 0 w 4"/>
                  <a:gd name="T3" fmla="*/ 0 h 12"/>
                  <a:gd name="T4" fmla="*/ 1 w 4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2">
                    <a:moveTo>
                      <a:pt x="1" y="12"/>
                    </a:moveTo>
                    <a:cubicBezTo>
                      <a:pt x="1" y="7"/>
                      <a:pt x="1" y="4"/>
                      <a:pt x="0" y="0"/>
                    </a:cubicBezTo>
                    <a:cubicBezTo>
                      <a:pt x="3" y="4"/>
                      <a:pt x="4" y="7"/>
                      <a:pt x="1" y="12"/>
                    </a:cubicBezTo>
                    <a:close/>
                  </a:path>
                </a:pathLst>
              </a:custGeom>
              <a:solidFill>
                <a:srgbClr val="925F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8" name="Freeform 1113">
                <a:extLst>
                  <a:ext uri="{FF2B5EF4-FFF2-40B4-BE49-F238E27FC236}">
                    <a16:creationId xmlns:a16="http://schemas.microsoft.com/office/drawing/2014/main" id="{B7ACB436-8674-413D-BCDD-4631868E5B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1" y="1563"/>
                <a:ext cx="17" cy="7"/>
              </a:xfrm>
              <a:custGeom>
                <a:avLst/>
                <a:gdLst>
                  <a:gd name="T0" fmla="*/ 7 w 7"/>
                  <a:gd name="T1" fmla="*/ 1 h 3"/>
                  <a:gd name="T2" fmla="*/ 0 w 7"/>
                  <a:gd name="T3" fmla="*/ 3 h 3"/>
                  <a:gd name="T4" fmla="*/ 7 w 7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7" y="1"/>
                    </a:moveTo>
                    <a:cubicBezTo>
                      <a:pt x="5" y="2"/>
                      <a:pt x="3" y="3"/>
                      <a:pt x="0" y="3"/>
                    </a:cubicBezTo>
                    <a:cubicBezTo>
                      <a:pt x="2" y="1"/>
                      <a:pt x="4" y="0"/>
                      <a:pt x="7" y="1"/>
                    </a:cubicBezTo>
                    <a:close/>
                  </a:path>
                </a:pathLst>
              </a:custGeom>
              <a:solidFill>
                <a:srgbClr val="D489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9" name="Freeform 1114">
                <a:extLst>
                  <a:ext uri="{FF2B5EF4-FFF2-40B4-BE49-F238E27FC236}">
                    <a16:creationId xmlns:a16="http://schemas.microsoft.com/office/drawing/2014/main" id="{90704857-5D22-E3F4-CED9-ED564F94E0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8" y="1567"/>
                <a:ext cx="10" cy="17"/>
              </a:xfrm>
              <a:custGeom>
                <a:avLst/>
                <a:gdLst>
                  <a:gd name="T0" fmla="*/ 3 w 4"/>
                  <a:gd name="T1" fmla="*/ 0 h 7"/>
                  <a:gd name="T2" fmla="*/ 0 w 4"/>
                  <a:gd name="T3" fmla="*/ 7 h 7"/>
                  <a:gd name="T4" fmla="*/ 3 w 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7">
                    <a:moveTo>
                      <a:pt x="3" y="0"/>
                    </a:moveTo>
                    <a:cubicBezTo>
                      <a:pt x="4" y="3"/>
                      <a:pt x="2" y="5"/>
                      <a:pt x="0" y="7"/>
                    </a:cubicBezTo>
                    <a:cubicBezTo>
                      <a:pt x="1" y="4"/>
                      <a:pt x="1" y="2"/>
                      <a:pt x="3" y="0"/>
                    </a:cubicBezTo>
                    <a:close/>
                  </a:path>
                </a:pathLst>
              </a:custGeom>
              <a:solidFill>
                <a:srgbClr val="B76C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0" name="Freeform 1115">
                <a:extLst>
                  <a:ext uri="{FF2B5EF4-FFF2-40B4-BE49-F238E27FC236}">
                    <a16:creationId xmlns:a16="http://schemas.microsoft.com/office/drawing/2014/main" id="{138276AC-069E-ABF6-C83D-52CF704AC2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8" y="2134"/>
                <a:ext cx="249" cy="452"/>
              </a:xfrm>
              <a:custGeom>
                <a:avLst/>
                <a:gdLst>
                  <a:gd name="T0" fmla="*/ 105 w 105"/>
                  <a:gd name="T1" fmla="*/ 191 h 191"/>
                  <a:gd name="T2" fmla="*/ 88 w 105"/>
                  <a:gd name="T3" fmla="*/ 176 h 191"/>
                  <a:gd name="T4" fmla="*/ 94 w 105"/>
                  <a:gd name="T5" fmla="*/ 181 h 191"/>
                  <a:gd name="T6" fmla="*/ 76 w 105"/>
                  <a:gd name="T7" fmla="*/ 157 h 191"/>
                  <a:gd name="T8" fmla="*/ 75 w 105"/>
                  <a:gd name="T9" fmla="*/ 157 h 191"/>
                  <a:gd name="T10" fmla="*/ 71 w 105"/>
                  <a:gd name="T11" fmla="*/ 152 h 191"/>
                  <a:gd name="T12" fmla="*/ 70 w 105"/>
                  <a:gd name="T13" fmla="*/ 150 h 191"/>
                  <a:gd name="T14" fmla="*/ 66 w 105"/>
                  <a:gd name="T15" fmla="*/ 145 h 191"/>
                  <a:gd name="T16" fmla="*/ 66 w 105"/>
                  <a:gd name="T17" fmla="*/ 144 h 191"/>
                  <a:gd name="T18" fmla="*/ 56 w 105"/>
                  <a:gd name="T19" fmla="*/ 131 h 191"/>
                  <a:gd name="T20" fmla="*/ 54 w 105"/>
                  <a:gd name="T21" fmla="*/ 125 h 191"/>
                  <a:gd name="T22" fmla="*/ 50 w 105"/>
                  <a:gd name="T23" fmla="*/ 116 h 191"/>
                  <a:gd name="T24" fmla="*/ 49 w 105"/>
                  <a:gd name="T25" fmla="*/ 116 h 191"/>
                  <a:gd name="T26" fmla="*/ 48 w 105"/>
                  <a:gd name="T27" fmla="*/ 120 h 191"/>
                  <a:gd name="T28" fmla="*/ 42 w 105"/>
                  <a:gd name="T29" fmla="*/ 108 h 191"/>
                  <a:gd name="T30" fmla="*/ 37 w 105"/>
                  <a:gd name="T31" fmla="*/ 100 h 191"/>
                  <a:gd name="T32" fmla="*/ 33 w 105"/>
                  <a:gd name="T33" fmla="*/ 99 h 191"/>
                  <a:gd name="T34" fmla="*/ 34 w 105"/>
                  <a:gd name="T35" fmla="*/ 102 h 191"/>
                  <a:gd name="T36" fmla="*/ 35 w 105"/>
                  <a:gd name="T37" fmla="*/ 104 h 191"/>
                  <a:gd name="T38" fmla="*/ 31 w 105"/>
                  <a:gd name="T39" fmla="*/ 101 h 191"/>
                  <a:gd name="T40" fmla="*/ 31 w 105"/>
                  <a:gd name="T41" fmla="*/ 101 h 191"/>
                  <a:gd name="T42" fmla="*/ 30 w 105"/>
                  <a:gd name="T43" fmla="*/ 93 h 191"/>
                  <a:gd name="T44" fmla="*/ 20 w 105"/>
                  <a:gd name="T45" fmla="*/ 86 h 191"/>
                  <a:gd name="T46" fmla="*/ 17 w 105"/>
                  <a:gd name="T47" fmla="*/ 86 h 191"/>
                  <a:gd name="T48" fmla="*/ 17 w 105"/>
                  <a:gd name="T49" fmla="*/ 86 h 191"/>
                  <a:gd name="T50" fmla="*/ 16 w 105"/>
                  <a:gd name="T51" fmla="*/ 71 h 191"/>
                  <a:gd name="T52" fmla="*/ 0 w 105"/>
                  <a:gd name="T53" fmla="*/ 62 h 191"/>
                  <a:gd name="T54" fmla="*/ 5 w 105"/>
                  <a:gd name="T55" fmla="*/ 60 h 191"/>
                  <a:gd name="T56" fmla="*/ 8 w 105"/>
                  <a:gd name="T57" fmla="*/ 57 h 191"/>
                  <a:gd name="T58" fmla="*/ 7 w 105"/>
                  <a:gd name="T59" fmla="*/ 30 h 191"/>
                  <a:gd name="T60" fmla="*/ 9 w 105"/>
                  <a:gd name="T61" fmla="*/ 17 h 191"/>
                  <a:gd name="T62" fmla="*/ 17 w 105"/>
                  <a:gd name="T63" fmla="*/ 37 h 191"/>
                  <a:gd name="T64" fmla="*/ 9 w 105"/>
                  <a:gd name="T65" fmla="*/ 16 h 191"/>
                  <a:gd name="T66" fmla="*/ 11 w 105"/>
                  <a:gd name="T67" fmla="*/ 5 h 191"/>
                  <a:gd name="T68" fmla="*/ 13 w 105"/>
                  <a:gd name="T69" fmla="*/ 0 h 191"/>
                  <a:gd name="T70" fmla="*/ 16 w 105"/>
                  <a:gd name="T71" fmla="*/ 2 h 191"/>
                  <a:gd name="T72" fmla="*/ 27 w 105"/>
                  <a:gd name="T73" fmla="*/ 29 h 191"/>
                  <a:gd name="T74" fmla="*/ 27 w 105"/>
                  <a:gd name="T75" fmla="*/ 31 h 191"/>
                  <a:gd name="T76" fmla="*/ 34 w 105"/>
                  <a:gd name="T77" fmla="*/ 48 h 191"/>
                  <a:gd name="T78" fmla="*/ 39 w 105"/>
                  <a:gd name="T79" fmla="*/ 60 h 191"/>
                  <a:gd name="T80" fmla="*/ 36 w 105"/>
                  <a:gd name="T81" fmla="*/ 60 h 191"/>
                  <a:gd name="T82" fmla="*/ 35 w 105"/>
                  <a:gd name="T83" fmla="*/ 58 h 191"/>
                  <a:gd name="T84" fmla="*/ 27 w 105"/>
                  <a:gd name="T85" fmla="*/ 54 h 191"/>
                  <a:gd name="T86" fmla="*/ 23 w 105"/>
                  <a:gd name="T87" fmla="*/ 47 h 191"/>
                  <a:gd name="T88" fmla="*/ 33 w 105"/>
                  <a:gd name="T89" fmla="*/ 65 h 191"/>
                  <a:gd name="T90" fmla="*/ 35 w 105"/>
                  <a:gd name="T91" fmla="*/ 71 h 191"/>
                  <a:gd name="T92" fmla="*/ 34 w 105"/>
                  <a:gd name="T93" fmla="*/ 75 h 191"/>
                  <a:gd name="T94" fmla="*/ 30 w 105"/>
                  <a:gd name="T95" fmla="*/ 71 h 191"/>
                  <a:gd name="T96" fmla="*/ 21 w 105"/>
                  <a:gd name="T97" fmla="*/ 56 h 191"/>
                  <a:gd name="T98" fmla="*/ 45 w 105"/>
                  <a:gd name="T99" fmla="*/ 98 h 191"/>
                  <a:gd name="T100" fmla="*/ 63 w 105"/>
                  <a:gd name="T101" fmla="*/ 125 h 191"/>
                  <a:gd name="T102" fmla="*/ 66 w 105"/>
                  <a:gd name="T103" fmla="*/ 128 h 191"/>
                  <a:gd name="T104" fmla="*/ 71 w 105"/>
                  <a:gd name="T105" fmla="*/ 131 h 191"/>
                  <a:gd name="T106" fmla="*/ 67 w 105"/>
                  <a:gd name="T107" fmla="*/ 136 h 191"/>
                  <a:gd name="T108" fmla="*/ 101 w 105"/>
                  <a:gd name="T109" fmla="*/ 184 h 191"/>
                  <a:gd name="T110" fmla="*/ 105 w 105"/>
                  <a:gd name="T111" fmla="*/ 191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5" h="191">
                    <a:moveTo>
                      <a:pt x="105" y="191"/>
                    </a:moveTo>
                    <a:cubicBezTo>
                      <a:pt x="98" y="189"/>
                      <a:pt x="92" y="184"/>
                      <a:pt x="88" y="176"/>
                    </a:cubicBezTo>
                    <a:cubicBezTo>
                      <a:pt x="91" y="177"/>
                      <a:pt x="92" y="180"/>
                      <a:pt x="94" y="181"/>
                    </a:cubicBezTo>
                    <a:cubicBezTo>
                      <a:pt x="88" y="173"/>
                      <a:pt x="83" y="164"/>
                      <a:pt x="76" y="157"/>
                    </a:cubicBezTo>
                    <a:cubicBezTo>
                      <a:pt x="76" y="157"/>
                      <a:pt x="76" y="157"/>
                      <a:pt x="75" y="157"/>
                    </a:cubicBezTo>
                    <a:cubicBezTo>
                      <a:pt x="74" y="155"/>
                      <a:pt x="73" y="153"/>
                      <a:pt x="71" y="152"/>
                    </a:cubicBezTo>
                    <a:cubicBezTo>
                      <a:pt x="71" y="151"/>
                      <a:pt x="71" y="151"/>
                      <a:pt x="70" y="150"/>
                    </a:cubicBezTo>
                    <a:cubicBezTo>
                      <a:pt x="69" y="148"/>
                      <a:pt x="68" y="147"/>
                      <a:pt x="66" y="145"/>
                    </a:cubicBezTo>
                    <a:cubicBezTo>
                      <a:pt x="66" y="145"/>
                      <a:pt x="66" y="144"/>
                      <a:pt x="66" y="144"/>
                    </a:cubicBezTo>
                    <a:cubicBezTo>
                      <a:pt x="63" y="139"/>
                      <a:pt x="59" y="135"/>
                      <a:pt x="56" y="131"/>
                    </a:cubicBezTo>
                    <a:cubicBezTo>
                      <a:pt x="55" y="129"/>
                      <a:pt x="54" y="127"/>
                      <a:pt x="54" y="125"/>
                    </a:cubicBezTo>
                    <a:cubicBezTo>
                      <a:pt x="55" y="121"/>
                      <a:pt x="51" y="119"/>
                      <a:pt x="50" y="116"/>
                    </a:cubicBezTo>
                    <a:cubicBezTo>
                      <a:pt x="50" y="116"/>
                      <a:pt x="49" y="116"/>
                      <a:pt x="49" y="116"/>
                    </a:cubicBezTo>
                    <a:cubicBezTo>
                      <a:pt x="50" y="118"/>
                      <a:pt x="49" y="119"/>
                      <a:pt x="48" y="120"/>
                    </a:cubicBezTo>
                    <a:cubicBezTo>
                      <a:pt x="45" y="116"/>
                      <a:pt x="44" y="112"/>
                      <a:pt x="42" y="108"/>
                    </a:cubicBezTo>
                    <a:cubicBezTo>
                      <a:pt x="40" y="105"/>
                      <a:pt x="40" y="101"/>
                      <a:pt x="37" y="100"/>
                    </a:cubicBezTo>
                    <a:cubicBezTo>
                      <a:pt x="35" y="99"/>
                      <a:pt x="34" y="98"/>
                      <a:pt x="33" y="99"/>
                    </a:cubicBezTo>
                    <a:cubicBezTo>
                      <a:pt x="32" y="100"/>
                      <a:pt x="33" y="101"/>
                      <a:pt x="34" y="102"/>
                    </a:cubicBezTo>
                    <a:cubicBezTo>
                      <a:pt x="35" y="102"/>
                      <a:pt x="35" y="103"/>
                      <a:pt x="35" y="104"/>
                    </a:cubicBezTo>
                    <a:cubicBezTo>
                      <a:pt x="34" y="103"/>
                      <a:pt x="32" y="102"/>
                      <a:pt x="31" y="101"/>
                    </a:cubicBezTo>
                    <a:cubicBezTo>
                      <a:pt x="31" y="101"/>
                      <a:pt x="31" y="101"/>
                      <a:pt x="31" y="101"/>
                    </a:cubicBezTo>
                    <a:cubicBezTo>
                      <a:pt x="31" y="99"/>
                      <a:pt x="30" y="96"/>
                      <a:pt x="30" y="93"/>
                    </a:cubicBezTo>
                    <a:cubicBezTo>
                      <a:pt x="30" y="89"/>
                      <a:pt x="24" y="85"/>
                      <a:pt x="20" y="86"/>
                    </a:cubicBezTo>
                    <a:cubicBezTo>
                      <a:pt x="19" y="86"/>
                      <a:pt x="18" y="86"/>
                      <a:pt x="17" y="86"/>
                    </a:cubicBezTo>
                    <a:cubicBezTo>
                      <a:pt x="17" y="86"/>
                      <a:pt x="17" y="86"/>
                      <a:pt x="17" y="86"/>
                    </a:cubicBezTo>
                    <a:cubicBezTo>
                      <a:pt x="20" y="81"/>
                      <a:pt x="19" y="76"/>
                      <a:pt x="16" y="71"/>
                    </a:cubicBezTo>
                    <a:cubicBezTo>
                      <a:pt x="13" y="63"/>
                      <a:pt x="10" y="61"/>
                      <a:pt x="0" y="62"/>
                    </a:cubicBezTo>
                    <a:cubicBezTo>
                      <a:pt x="1" y="61"/>
                      <a:pt x="3" y="60"/>
                      <a:pt x="5" y="60"/>
                    </a:cubicBezTo>
                    <a:cubicBezTo>
                      <a:pt x="8" y="60"/>
                      <a:pt x="8" y="58"/>
                      <a:pt x="8" y="57"/>
                    </a:cubicBezTo>
                    <a:cubicBezTo>
                      <a:pt x="3" y="48"/>
                      <a:pt x="4" y="39"/>
                      <a:pt x="7" y="30"/>
                    </a:cubicBezTo>
                    <a:cubicBezTo>
                      <a:pt x="9" y="26"/>
                      <a:pt x="7" y="21"/>
                      <a:pt x="9" y="17"/>
                    </a:cubicBezTo>
                    <a:cubicBezTo>
                      <a:pt x="11" y="24"/>
                      <a:pt x="14" y="30"/>
                      <a:pt x="17" y="37"/>
                    </a:cubicBezTo>
                    <a:cubicBezTo>
                      <a:pt x="14" y="30"/>
                      <a:pt x="11" y="23"/>
                      <a:pt x="9" y="16"/>
                    </a:cubicBezTo>
                    <a:cubicBezTo>
                      <a:pt x="11" y="13"/>
                      <a:pt x="12" y="9"/>
                      <a:pt x="11" y="5"/>
                    </a:cubicBezTo>
                    <a:cubicBezTo>
                      <a:pt x="11" y="3"/>
                      <a:pt x="12" y="1"/>
                      <a:pt x="13" y="0"/>
                    </a:cubicBezTo>
                    <a:cubicBezTo>
                      <a:pt x="15" y="0"/>
                      <a:pt x="15" y="1"/>
                      <a:pt x="16" y="2"/>
                    </a:cubicBezTo>
                    <a:cubicBezTo>
                      <a:pt x="19" y="11"/>
                      <a:pt x="23" y="20"/>
                      <a:pt x="27" y="29"/>
                    </a:cubicBezTo>
                    <a:cubicBezTo>
                      <a:pt x="27" y="30"/>
                      <a:pt x="27" y="30"/>
                      <a:pt x="27" y="31"/>
                    </a:cubicBezTo>
                    <a:cubicBezTo>
                      <a:pt x="26" y="38"/>
                      <a:pt x="31" y="43"/>
                      <a:pt x="34" y="48"/>
                    </a:cubicBezTo>
                    <a:cubicBezTo>
                      <a:pt x="36" y="52"/>
                      <a:pt x="39" y="55"/>
                      <a:pt x="39" y="60"/>
                    </a:cubicBezTo>
                    <a:cubicBezTo>
                      <a:pt x="38" y="60"/>
                      <a:pt x="37" y="60"/>
                      <a:pt x="36" y="60"/>
                    </a:cubicBezTo>
                    <a:cubicBezTo>
                      <a:pt x="36" y="59"/>
                      <a:pt x="35" y="59"/>
                      <a:pt x="35" y="58"/>
                    </a:cubicBezTo>
                    <a:cubicBezTo>
                      <a:pt x="33" y="55"/>
                      <a:pt x="31" y="52"/>
                      <a:pt x="27" y="54"/>
                    </a:cubicBezTo>
                    <a:cubicBezTo>
                      <a:pt x="25" y="52"/>
                      <a:pt x="24" y="49"/>
                      <a:pt x="23" y="47"/>
                    </a:cubicBezTo>
                    <a:cubicBezTo>
                      <a:pt x="26" y="53"/>
                      <a:pt x="30" y="59"/>
                      <a:pt x="33" y="65"/>
                    </a:cubicBezTo>
                    <a:cubicBezTo>
                      <a:pt x="34" y="67"/>
                      <a:pt x="35" y="68"/>
                      <a:pt x="35" y="71"/>
                    </a:cubicBezTo>
                    <a:cubicBezTo>
                      <a:pt x="35" y="72"/>
                      <a:pt x="35" y="74"/>
                      <a:pt x="34" y="75"/>
                    </a:cubicBezTo>
                    <a:cubicBezTo>
                      <a:pt x="31" y="75"/>
                      <a:pt x="31" y="73"/>
                      <a:pt x="30" y="71"/>
                    </a:cubicBezTo>
                    <a:cubicBezTo>
                      <a:pt x="27" y="66"/>
                      <a:pt x="24" y="61"/>
                      <a:pt x="21" y="56"/>
                    </a:cubicBezTo>
                    <a:cubicBezTo>
                      <a:pt x="29" y="70"/>
                      <a:pt x="38" y="84"/>
                      <a:pt x="45" y="98"/>
                    </a:cubicBezTo>
                    <a:cubicBezTo>
                      <a:pt x="50" y="108"/>
                      <a:pt x="57" y="116"/>
                      <a:pt x="63" y="125"/>
                    </a:cubicBezTo>
                    <a:cubicBezTo>
                      <a:pt x="64" y="126"/>
                      <a:pt x="65" y="127"/>
                      <a:pt x="66" y="128"/>
                    </a:cubicBezTo>
                    <a:cubicBezTo>
                      <a:pt x="68" y="128"/>
                      <a:pt x="71" y="129"/>
                      <a:pt x="71" y="131"/>
                    </a:cubicBezTo>
                    <a:cubicBezTo>
                      <a:pt x="70" y="133"/>
                      <a:pt x="69" y="135"/>
                      <a:pt x="67" y="136"/>
                    </a:cubicBezTo>
                    <a:cubicBezTo>
                      <a:pt x="79" y="151"/>
                      <a:pt x="89" y="168"/>
                      <a:pt x="101" y="184"/>
                    </a:cubicBezTo>
                    <a:cubicBezTo>
                      <a:pt x="103" y="186"/>
                      <a:pt x="105" y="188"/>
                      <a:pt x="105" y="191"/>
                    </a:cubicBezTo>
                    <a:close/>
                  </a:path>
                </a:pathLst>
              </a:custGeom>
              <a:solidFill>
                <a:srgbClr val="9C5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1" name="Freeform 1116">
                <a:extLst>
                  <a:ext uri="{FF2B5EF4-FFF2-40B4-BE49-F238E27FC236}">
                    <a16:creationId xmlns:a16="http://schemas.microsoft.com/office/drawing/2014/main" id="{D8FA0347-2B43-7647-67AA-4F2939523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8" y="1916"/>
                <a:ext cx="112" cy="118"/>
              </a:xfrm>
              <a:custGeom>
                <a:avLst/>
                <a:gdLst>
                  <a:gd name="T0" fmla="*/ 2 w 47"/>
                  <a:gd name="T1" fmla="*/ 21 h 50"/>
                  <a:gd name="T2" fmla="*/ 25 w 47"/>
                  <a:gd name="T3" fmla="*/ 3 h 50"/>
                  <a:gd name="T4" fmla="*/ 39 w 47"/>
                  <a:gd name="T5" fmla="*/ 10 h 50"/>
                  <a:gd name="T6" fmla="*/ 41 w 47"/>
                  <a:gd name="T7" fmla="*/ 33 h 50"/>
                  <a:gd name="T8" fmla="*/ 38 w 47"/>
                  <a:gd name="T9" fmla="*/ 41 h 50"/>
                  <a:gd name="T10" fmla="*/ 31 w 47"/>
                  <a:gd name="T11" fmla="*/ 48 h 50"/>
                  <a:gd name="T12" fmla="*/ 10 w 47"/>
                  <a:gd name="T13" fmla="*/ 48 h 50"/>
                  <a:gd name="T14" fmla="*/ 7 w 47"/>
                  <a:gd name="T15" fmla="*/ 47 h 50"/>
                  <a:gd name="T16" fmla="*/ 3 w 47"/>
                  <a:gd name="T17" fmla="*/ 31 h 50"/>
                  <a:gd name="T18" fmla="*/ 2 w 47"/>
                  <a:gd name="T19" fmla="*/ 2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50">
                    <a:moveTo>
                      <a:pt x="2" y="21"/>
                    </a:moveTo>
                    <a:cubicBezTo>
                      <a:pt x="1" y="9"/>
                      <a:pt x="14" y="0"/>
                      <a:pt x="25" y="3"/>
                    </a:cubicBezTo>
                    <a:cubicBezTo>
                      <a:pt x="30" y="4"/>
                      <a:pt x="35" y="6"/>
                      <a:pt x="39" y="10"/>
                    </a:cubicBezTo>
                    <a:cubicBezTo>
                      <a:pt x="46" y="18"/>
                      <a:pt x="47" y="23"/>
                      <a:pt x="41" y="33"/>
                    </a:cubicBezTo>
                    <a:cubicBezTo>
                      <a:pt x="39" y="36"/>
                      <a:pt x="38" y="38"/>
                      <a:pt x="38" y="41"/>
                    </a:cubicBezTo>
                    <a:cubicBezTo>
                      <a:pt x="37" y="45"/>
                      <a:pt x="34" y="48"/>
                      <a:pt x="31" y="48"/>
                    </a:cubicBezTo>
                    <a:cubicBezTo>
                      <a:pt x="24" y="48"/>
                      <a:pt x="17" y="50"/>
                      <a:pt x="10" y="48"/>
                    </a:cubicBezTo>
                    <a:cubicBezTo>
                      <a:pt x="8" y="48"/>
                      <a:pt x="7" y="48"/>
                      <a:pt x="7" y="47"/>
                    </a:cubicBezTo>
                    <a:cubicBezTo>
                      <a:pt x="6" y="41"/>
                      <a:pt x="3" y="37"/>
                      <a:pt x="3" y="31"/>
                    </a:cubicBezTo>
                    <a:cubicBezTo>
                      <a:pt x="4" y="28"/>
                      <a:pt x="0" y="25"/>
                      <a:pt x="2" y="21"/>
                    </a:cubicBezTo>
                    <a:close/>
                  </a:path>
                </a:pathLst>
              </a:custGeom>
              <a:solidFill>
                <a:srgbClr val="F8D9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2" name="Freeform 1117">
                <a:extLst>
                  <a:ext uri="{FF2B5EF4-FFF2-40B4-BE49-F238E27FC236}">
                    <a16:creationId xmlns:a16="http://schemas.microsoft.com/office/drawing/2014/main" id="{7A0F47D8-9071-ABF4-6FA2-C910CC031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1" y="2060"/>
                <a:ext cx="123" cy="180"/>
              </a:xfrm>
              <a:custGeom>
                <a:avLst/>
                <a:gdLst>
                  <a:gd name="T0" fmla="*/ 5 w 52"/>
                  <a:gd name="T1" fmla="*/ 18 h 76"/>
                  <a:gd name="T2" fmla="*/ 7 w 52"/>
                  <a:gd name="T3" fmla="*/ 14 h 76"/>
                  <a:gd name="T4" fmla="*/ 11 w 52"/>
                  <a:gd name="T5" fmla="*/ 20 h 76"/>
                  <a:gd name="T6" fmla="*/ 22 w 52"/>
                  <a:gd name="T7" fmla="*/ 44 h 76"/>
                  <a:gd name="T8" fmla="*/ 24 w 52"/>
                  <a:gd name="T9" fmla="*/ 45 h 76"/>
                  <a:gd name="T10" fmla="*/ 24 w 52"/>
                  <a:gd name="T11" fmla="*/ 40 h 76"/>
                  <a:gd name="T12" fmla="*/ 11 w 52"/>
                  <a:gd name="T13" fmla="*/ 7 h 76"/>
                  <a:gd name="T14" fmla="*/ 11 w 52"/>
                  <a:gd name="T15" fmla="*/ 4 h 76"/>
                  <a:gd name="T16" fmla="*/ 16 w 52"/>
                  <a:gd name="T17" fmla="*/ 5 h 76"/>
                  <a:gd name="T18" fmla="*/ 27 w 52"/>
                  <a:gd name="T19" fmla="*/ 32 h 76"/>
                  <a:gd name="T20" fmla="*/ 19 w 52"/>
                  <a:gd name="T21" fmla="*/ 17 h 76"/>
                  <a:gd name="T22" fmla="*/ 16 w 52"/>
                  <a:gd name="T23" fmla="*/ 5 h 76"/>
                  <a:gd name="T24" fmla="*/ 18 w 52"/>
                  <a:gd name="T25" fmla="*/ 0 h 76"/>
                  <a:gd name="T26" fmla="*/ 21 w 52"/>
                  <a:gd name="T27" fmla="*/ 4 h 76"/>
                  <a:gd name="T28" fmla="*/ 22 w 52"/>
                  <a:gd name="T29" fmla="*/ 6 h 76"/>
                  <a:gd name="T30" fmla="*/ 22 w 52"/>
                  <a:gd name="T31" fmla="*/ 6 h 76"/>
                  <a:gd name="T32" fmla="*/ 29 w 52"/>
                  <a:gd name="T33" fmla="*/ 25 h 76"/>
                  <a:gd name="T34" fmla="*/ 35 w 52"/>
                  <a:gd name="T35" fmla="*/ 31 h 76"/>
                  <a:gd name="T36" fmla="*/ 38 w 52"/>
                  <a:gd name="T37" fmla="*/ 35 h 76"/>
                  <a:gd name="T38" fmla="*/ 44 w 52"/>
                  <a:gd name="T39" fmla="*/ 49 h 76"/>
                  <a:gd name="T40" fmla="*/ 49 w 52"/>
                  <a:gd name="T41" fmla="*/ 53 h 76"/>
                  <a:gd name="T42" fmla="*/ 51 w 52"/>
                  <a:gd name="T43" fmla="*/ 55 h 76"/>
                  <a:gd name="T44" fmla="*/ 47 w 52"/>
                  <a:gd name="T45" fmla="*/ 68 h 76"/>
                  <a:gd name="T46" fmla="*/ 46 w 52"/>
                  <a:gd name="T47" fmla="*/ 70 h 76"/>
                  <a:gd name="T48" fmla="*/ 38 w 52"/>
                  <a:gd name="T49" fmla="*/ 66 h 76"/>
                  <a:gd name="T50" fmla="*/ 31 w 52"/>
                  <a:gd name="T51" fmla="*/ 54 h 76"/>
                  <a:gd name="T52" fmla="*/ 36 w 52"/>
                  <a:gd name="T53" fmla="*/ 65 h 76"/>
                  <a:gd name="T54" fmla="*/ 34 w 52"/>
                  <a:gd name="T55" fmla="*/ 67 h 76"/>
                  <a:gd name="T56" fmla="*/ 26 w 52"/>
                  <a:gd name="T57" fmla="*/ 54 h 76"/>
                  <a:gd name="T58" fmla="*/ 30 w 52"/>
                  <a:gd name="T59" fmla="*/ 61 h 76"/>
                  <a:gd name="T60" fmla="*/ 32 w 52"/>
                  <a:gd name="T61" fmla="*/ 66 h 76"/>
                  <a:gd name="T62" fmla="*/ 29 w 52"/>
                  <a:gd name="T63" fmla="*/ 68 h 76"/>
                  <a:gd name="T64" fmla="*/ 23 w 52"/>
                  <a:gd name="T65" fmla="*/ 58 h 76"/>
                  <a:gd name="T66" fmla="*/ 29 w 52"/>
                  <a:gd name="T67" fmla="*/ 70 h 76"/>
                  <a:gd name="T68" fmla="*/ 24 w 52"/>
                  <a:gd name="T69" fmla="*/ 76 h 76"/>
                  <a:gd name="T70" fmla="*/ 22 w 52"/>
                  <a:gd name="T71" fmla="*/ 72 h 76"/>
                  <a:gd name="T72" fmla="*/ 15 w 52"/>
                  <a:gd name="T73" fmla="*/ 59 h 76"/>
                  <a:gd name="T74" fmla="*/ 14 w 52"/>
                  <a:gd name="T75" fmla="*/ 58 h 76"/>
                  <a:gd name="T76" fmla="*/ 1 w 52"/>
                  <a:gd name="T77" fmla="*/ 29 h 76"/>
                  <a:gd name="T78" fmla="*/ 0 w 52"/>
                  <a:gd name="T79" fmla="*/ 24 h 76"/>
                  <a:gd name="T80" fmla="*/ 4 w 52"/>
                  <a:gd name="T81" fmla="*/ 20 h 76"/>
                  <a:gd name="T82" fmla="*/ 4 w 52"/>
                  <a:gd name="T83" fmla="*/ 20 h 76"/>
                  <a:gd name="T84" fmla="*/ 5 w 52"/>
                  <a:gd name="T85" fmla="*/ 20 h 76"/>
                  <a:gd name="T86" fmla="*/ 17 w 52"/>
                  <a:gd name="T87" fmla="*/ 46 h 76"/>
                  <a:gd name="T88" fmla="*/ 19 w 52"/>
                  <a:gd name="T89" fmla="*/ 50 h 76"/>
                  <a:gd name="T90" fmla="*/ 5 w 52"/>
                  <a:gd name="T91" fmla="*/ 1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2" h="76">
                    <a:moveTo>
                      <a:pt x="5" y="18"/>
                    </a:moveTo>
                    <a:cubicBezTo>
                      <a:pt x="5" y="16"/>
                      <a:pt x="6" y="15"/>
                      <a:pt x="7" y="14"/>
                    </a:cubicBezTo>
                    <a:cubicBezTo>
                      <a:pt x="10" y="15"/>
                      <a:pt x="11" y="17"/>
                      <a:pt x="11" y="20"/>
                    </a:cubicBezTo>
                    <a:cubicBezTo>
                      <a:pt x="15" y="28"/>
                      <a:pt x="18" y="36"/>
                      <a:pt x="22" y="44"/>
                    </a:cubicBezTo>
                    <a:cubicBezTo>
                      <a:pt x="22" y="45"/>
                      <a:pt x="22" y="47"/>
                      <a:pt x="24" y="45"/>
                    </a:cubicBezTo>
                    <a:cubicBezTo>
                      <a:pt x="26" y="43"/>
                      <a:pt x="24" y="42"/>
                      <a:pt x="24" y="40"/>
                    </a:cubicBezTo>
                    <a:cubicBezTo>
                      <a:pt x="18" y="30"/>
                      <a:pt x="16" y="18"/>
                      <a:pt x="11" y="7"/>
                    </a:cubicBezTo>
                    <a:cubicBezTo>
                      <a:pt x="11" y="6"/>
                      <a:pt x="11" y="5"/>
                      <a:pt x="11" y="4"/>
                    </a:cubicBezTo>
                    <a:cubicBezTo>
                      <a:pt x="14" y="2"/>
                      <a:pt x="15" y="2"/>
                      <a:pt x="16" y="5"/>
                    </a:cubicBezTo>
                    <a:cubicBezTo>
                      <a:pt x="18" y="16"/>
                      <a:pt x="23" y="24"/>
                      <a:pt x="27" y="32"/>
                    </a:cubicBezTo>
                    <a:cubicBezTo>
                      <a:pt x="25" y="28"/>
                      <a:pt x="22" y="22"/>
                      <a:pt x="19" y="17"/>
                    </a:cubicBezTo>
                    <a:cubicBezTo>
                      <a:pt x="17" y="13"/>
                      <a:pt x="17" y="9"/>
                      <a:pt x="16" y="5"/>
                    </a:cubicBezTo>
                    <a:cubicBezTo>
                      <a:pt x="16" y="3"/>
                      <a:pt x="16" y="1"/>
                      <a:pt x="18" y="0"/>
                    </a:cubicBezTo>
                    <a:cubicBezTo>
                      <a:pt x="20" y="0"/>
                      <a:pt x="20" y="2"/>
                      <a:pt x="21" y="4"/>
                    </a:cubicBezTo>
                    <a:cubicBezTo>
                      <a:pt x="21" y="4"/>
                      <a:pt x="21" y="5"/>
                      <a:pt x="22" y="6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4" y="12"/>
                      <a:pt x="27" y="18"/>
                      <a:pt x="29" y="25"/>
                    </a:cubicBezTo>
                    <a:cubicBezTo>
                      <a:pt x="30" y="28"/>
                      <a:pt x="32" y="30"/>
                      <a:pt x="35" y="31"/>
                    </a:cubicBezTo>
                    <a:cubicBezTo>
                      <a:pt x="37" y="32"/>
                      <a:pt x="38" y="34"/>
                      <a:pt x="38" y="35"/>
                    </a:cubicBezTo>
                    <a:cubicBezTo>
                      <a:pt x="39" y="40"/>
                      <a:pt x="42" y="44"/>
                      <a:pt x="44" y="49"/>
                    </a:cubicBezTo>
                    <a:cubicBezTo>
                      <a:pt x="45" y="51"/>
                      <a:pt x="46" y="53"/>
                      <a:pt x="49" y="53"/>
                    </a:cubicBezTo>
                    <a:cubicBezTo>
                      <a:pt x="51" y="53"/>
                      <a:pt x="52" y="54"/>
                      <a:pt x="51" y="55"/>
                    </a:cubicBezTo>
                    <a:cubicBezTo>
                      <a:pt x="47" y="59"/>
                      <a:pt x="47" y="64"/>
                      <a:pt x="47" y="68"/>
                    </a:cubicBezTo>
                    <a:cubicBezTo>
                      <a:pt x="47" y="69"/>
                      <a:pt x="46" y="70"/>
                      <a:pt x="46" y="70"/>
                    </a:cubicBezTo>
                    <a:cubicBezTo>
                      <a:pt x="44" y="68"/>
                      <a:pt x="41" y="66"/>
                      <a:pt x="38" y="66"/>
                    </a:cubicBezTo>
                    <a:cubicBezTo>
                      <a:pt x="35" y="62"/>
                      <a:pt x="33" y="58"/>
                      <a:pt x="31" y="54"/>
                    </a:cubicBezTo>
                    <a:cubicBezTo>
                      <a:pt x="32" y="57"/>
                      <a:pt x="36" y="61"/>
                      <a:pt x="36" y="65"/>
                    </a:cubicBezTo>
                    <a:cubicBezTo>
                      <a:pt x="35" y="66"/>
                      <a:pt x="35" y="67"/>
                      <a:pt x="34" y="67"/>
                    </a:cubicBezTo>
                    <a:cubicBezTo>
                      <a:pt x="30" y="63"/>
                      <a:pt x="28" y="58"/>
                      <a:pt x="26" y="54"/>
                    </a:cubicBezTo>
                    <a:cubicBezTo>
                      <a:pt x="27" y="56"/>
                      <a:pt x="29" y="58"/>
                      <a:pt x="30" y="61"/>
                    </a:cubicBezTo>
                    <a:cubicBezTo>
                      <a:pt x="31" y="63"/>
                      <a:pt x="32" y="64"/>
                      <a:pt x="32" y="66"/>
                    </a:cubicBezTo>
                    <a:cubicBezTo>
                      <a:pt x="31" y="67"/>
                      <a:pt x="31" y="68"/>
                      <a:pt x="29" y="68"/>
                    </a:cubicBezTo>
                    <a:cubicBezTo>
                      <a:pt x="26" y="66"/>
                      <a:pt x="25" y="61"/>
                      <a:pt x="23" y="58"/>
                    </a:cubicBezTo>
                    <a:cubicBezTo>
                      <a:pt x="25" y="62"/>
                      <a:pt x="27" y="65"/>
                      <a:pt x="29" y="70"/>
                    </a:cubicBezTo>
                    <a:cubicBezTo>
                      <a:pt x="28" y="72"/>
                      <a:pt x="26" y="74"/>
                      <a:pt x="24" y="76"/>
                    </a:cubicBezTo>
                    <a:cubicBezTo>
                      <a:pt x="22" y="76"/>
                      <a:pt x="22" y="74"/>
                      <a:pt x="22" y="72"/>
                    </a:cubicBezTo>
                    <a:cubicBezTo>
                      <a:pt x="19" y="68"/>
                      <a:pt x="18" y="64"/>
                      <a:pt x="15" y="59"/>
                    </a:cubicBezTo>
                    <a:cubicBezTo>
                      <a:pt x="15" y="59"/>
                      <a:pt x="14" y="59"/>
                      <a:pt x="14" y="58"/>
                    </a:cubicBezTo>
                    <a:cubicBezTo>
                      <a:pt x="10" y="48"/>
                      <a:pt x="5" y="39"/>
                      <a:pt x="1" y="29"/>
                    </a:cubicBezTo>
                    <a:cubicBezTo>
                      <a:pt x="1" y="27"/>
                      <a:pt x="0" y="26"/>
                      <a:pt x="0" y="24"/>
                    </a:cubicBezTo>
                    <a:cubicBezTo>
                      <a:pt x="0" y="22"/>
                      <a:pt x="2" y="20"/>
                      <a:pt x="4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5" y="19"/>
                      <a:pt x="5" y="20"/>
                      <a:pt x="5" y="20"/>
                    </a:cubicBezTo>
                    <a:cubicBezTo>
                      <a:pt x="7" y="30"/>
                      <a:pt x="13" y="37"/>
                      <a:pt x="17" y="46"/>
                    </a:cubicBezTo>
                    <a:cubicBezTo>
                      <a:pt x="18" y="48"/>
                      <a:pt x="18" y="49"/>
                      <a:pt x="19" y="50"/>
                    </a:cubicBezTo>
                    <a:cubicBezTo>
                      <a:pt x="15" y="39"/>
                      <a:pt x="7" y="30"/>
                      <a:pt x="5" y="18"/>
                    </a:cubicBezTo>
                    <a:close/>
                  </a:path>
                </a:pathLst>
              </a:custGeom>
              <a:solidFill>
                <a:srgbClr val="BC6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3" name="Freeform 1118">
                <a:extLst>
                  <a:ext uri="{FF2B5EF4-FFF2-40B4-BE49-F238E27FC236}">
                    <a16:creationId xmlns:a16="http://schemas.microsoft.com/office/drawing/2014/main" id="{B64CD44D-CA3C-4FB9-9FBD-0AEF6AB44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" y="2108"/>
                <a:ext cx="85" cy="239"/>
              </a:xfrm>
              <a:custGeom>
                <a:avLst/>
                <a:gdLst>
                  <a:gd name="T0" fmla="*/ 12 w 36"/>
                  <a:gd name="T1" fmla="*/ 50 h 101"/>
                  <a:gd name="T2" fmla="*/ 12 w 36"/>
                  <a:gd name="T3" fmla="*/ 42 h 101"/>
                  <a:gd name="T4" fmla="*/ 17 w 36"/>
                  <a:gd name="T5" fmla="*/ 34 h 101"/>
                  <a:gd name="T6" fmla="*/ 7 w 36"/>
                  <a:gd name="T7" fmla="*/ 26 h 101"/>
                  <a:gd name="T8" fmla="*/ 1 w 36"/>
                  <a:gd name="T9" fmla="*/ 12 h 101"/>
                  <a:gd name="T10" fmla="*/ 0 w 36"/>
                  <a:gd name="T11" fmla="*/ 11 h 101"/>
                  <a:gd name="T12" fmla="*/ 1 w 36"/>
                  <a:gd name="T13" fmla="*/ 11 h 101"/>
                  <a:gd name="T14" fmla="*/ 2 w 36"/>
                  <a:gd name="T15" fmla="*/ 7 h 101"/>
                  <a:gd name="T16" fmla="*/ 11 w 36"/>
                  <a:gd name="T17" fmla="*/ 0 h 101"/>
                  <a:gd name="T18" fmla="*/ 21 w 36"/>
                  <a:gd name="T19" fmla="*/ 19 h 101"/>
                  <a:gd name="T20" fmla="*/ 24 w 36"/>
                  <a:gd name="T21" fmla="*/ 21 h 101"/>
                  <a:gd name="T22" fmla="*/ 25 w 36"/>
                  <a:gd name="T23" fmla="*/ 24 h 101"/>
                  <a:gd name="T24" fmla="*/ 29 w 36"/>
                  <a:gd name="T25" fmla="*/ 48 h 101"/>
                  <a:gd name="T26" fmla="*/ 29 w 36"/>
                  <a:gd name="T27" fmla="*/ 73 h 101"/>
                  <a:gd name="T28" fmla="*/ 31 w 36"/>
                  <a:gd name="T29" fmla="*/ 90 h 101"/>
                  <a:gd name="T30" fmla="*/ 35 w 36"/>
                  <a:gd name="T31" fmla="*/ 100 h 101"/>
                  <a:gd name="T32" fmla="*/ 25 w 36"/>
                  <a:gd name="T33" fmla="*/ 95 h 101"/>
                  <a:gd name="T34" fmla="*/ 25 w 36"/>
                  <a:gd name="T35" fmla="*/ 64 h 101"/>
                  <a:gd name="T36" fmla="*/ 24 w 36"/>
                  <a:gd name="T37" fmla="*/ 64 h 101"/>
                  <a:gd name="T38" fmla="*/ 24 w 36"/>
                  <a:gd name="T39" fmla="*/ 65 h 101"/>
                  <a:gd name="T40" fmla="*/ 13 w 36"/>
                  <a:gd name="T41" fmla="*/ 60 h 101"/>
                  <a:gd name="T42" fmla="*/ 11 w 36"/>
                  <a:gd name="T43" fmla="*/ 53 h 101"/>
                  <a:gd name="T44" fmla="*/ 12 w 36"/>
                  <a:gd name="T45" fmla="*/ 5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" h="101">
                    <a:moveTo>
                      <a:pt x="12" y="50"/>
                    </a:moveTo>
                    <a:cubicBezTo>
                      <a:pt x="12" y="47"/>
                      <a:pt x="12" y="45"/>
                      <a:pt x="12" y="42"/>
                    </a:cubicBezTo>
                    <a:cubicBezTo>
                      <a:pt x="12" y="39"/>
                      <a:pt x="13" y="36"/>
                      <a:pt x="17" y="34"/>
                    </a:cubicBezTo>
                    <a:cubicBezTo>
                      <a:pt x="12" y="34"/>
                      <a:pt x="10" y="31"/>
                      <a:pt x="7" y="26"/>
                    </a:cubicBezTo>
                    <a:cubicBezTo>
                      <a:pt x="5" y="22"/>
                      <a:pt x="4" y="16"/>
                      <a:pt x="1" y="12"/>
                    </a:cubicBezTo>
                    <a:cubicBezTo>
                      <a:pt x="0" y="12"/>
                      <a:pt x="0" y="11"/>
                      <a:pt x="0" y="11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10"/>
                      <a:pt x="1" y="8"/>
                      <a:pt x="2" y="7"/>
                    </a:cubicBezTo>
                    <a:cubicBezTo>
                      <a:pt x="2" y="2"/>
                      <a:pt x="5" y="1"/>
                      <a:pt x="11" y="0"/>
                    </a:cubicBezTo>
                    <a:cubicBezTo>
                      <a:pt x="15" y="6"/>
                      <a:pt x="17" y="13"/>
                      <a:pt x="21" y="19"/>
                    </a:cubicBezTo>
                    <a:cubicBezTo>
                      <a:pt x="22" y="19"/>
                      <a:pt x="23" y="20"/>
                      <a:pt x="24" y="21"/>
                    </a:cubicBezTo>
                    <a:cubicBezTo>
                      <a:pt x="25" y="22"/>
                      <a:pt x="25" y="23"/>
                      <a:pt x="25" y="24"/>
                    </a:cubicBezTo>
                    <a:cubicBezTo>
                      <a:pt x="26" y="32"/>
                      <a:pt x="27" y="40"/>
                      <a:pt x="29" y="48"/>
                    </a:cubicBezTo>
                    <a:cubicBezTo>
                      <a:pt x="30" y="57"/>
                      <a:pt x="30" y="65"/>
                      <a:pt x="29" y="73"/>
                    </a:cubicBezTo>
                    <a:cubicBezTo>
                      <a:pt x="27" y="79"/>
                      <a:pt x="28" y="85"/>
                      <a:pt x="31" y="90"/>
                    </a:cubicBezTo>
                    <a:cubicBezTo>
                      <a:pt x="32" y="94"/>
                      <a:pt x="36" y="96"/>
                      <a:pt x="35" y="100"/>
                    </a:cubicBezTo>
                    <a:cubicBezTo>
                      <a:pt x="31" y="101"/>
                      <a:pt x="26" y="99"/>
                      <a:pt x="25" y="95"/>
                    </a:cubicBezTo>
                    <a:cubicBezTo>
                      <a:pt x="24" y="88"/>
                      <a:pt x="21" y="73"/>
                      <a:pt x="25" y="64"/>
                    </a:cubicBezTo>
                    <a:cubicBezTo>
                      <a:pt x="25" y="64"/>
                      <a:pt x="24" y="64"/>
                      <a:pt x="24" y="64"/>
                    </a:cubicBezTo>
                    <a:cubicBezTo>
                      <a:pt x="25" y="64"/>
                      <a:pt x="25" y="64"/>
                      <a:pt x="24" y="65"/>
                    </a:cubicBezTo>
                    <a:cubicBezTo>
                      <a:pt x="21" y="66"/>
                      <a:pt x="14" y="63"/>
                      <a:pt x="13" y="60"/>
                    </a:cubicBezTo>
                    <a:cubicBezTo>
                      <a:pt x="12" y="57"/>
                      <a:pt x="11" y="55"/>
                      <a:pt x="11" y="53"/>
                    </a:cubicBezTo>
                    <a:cubicBezTo>
                      <a:pt x="11" y="52"/>
                      <a:pt x="11" y="51"/>
                      <a:pt x="12" y="50"/>
                    </a:cubicBezTo>
                    <a:close/>
                  </a:path>
                </a:pathLst>
              </a:custGeom>
              <a:solidFill>
                <a:srgbClr val="F3D1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4" name="Freeform 1119">
                <a:extLst>
                  <a:ext uri="{FF2B5EF4-FFF2-40B4-BE49-F238E27FC236}">
                    <a16:creationId xmlns:a16="http://schemas.microsoft.com/office/drawing/2014/main" id="{42A44937-E4DD-97D6-6B45-BC9FB6EE1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9" y="2091"/>
                <a:ext cx="74" cy="100"/>
              </a:xfrm>
              <a:custGeom>
                <a:avLst/>
                <a:gdLst>
                  <a:gd name="T0" fmla="*/ 6 w 31"/>
                  <a:gd name="T1" fmla="*/ 32 h 42"/>
                  <a:gd name="T2" fmla="*/ 5 w 31"/>
                  <a:gd name="T3" fmla="*/ 25 h 42"/>
                  <a:gd name="T4" fmla="*/ 3 w 31"/>
                  <a:gd name="T5" fmla="*/ 7 h 42"/>
                  <a:gd name="T6" fmla="*/ 17 w 31"/>
                  <a:gd name="T7" fmla="*/ 0 h 42"/>
                  <a:gd name="T8" fmla="*/ 29 w 31"/>
                  <a:gd name="T9" fmla="*/ 9 h 42"/>
                  <a:gd name="T10" fmla="*/ 30 w 31"/>
                  <a:gd name="T11" fmla="*/ 22 h 42"/>
                  <a:gd name="T12" fmla="*/ 30 w 31"/>
                  <a:gd name="T13" fmla="*/ 22 h 42"/>
                  <a:gd name="T14" fmla="*/ 30 w 31"/>
                  <a:gd name="T15" fmla="*/ 22 h 42"/>
                  <a:gd name="T16" fmla="*/ 24 w 31"/>
                  <a:gd name="T17" fmla="*/ 37 h 42"/>
                  <a:gd name="T18" fmla="*/ 14 w 31"/>
                  <a:gd name="T19" fmla="*/ 38 h 42"/>
                  <a:gd name="T20" fmla="*/ 10 w 31"/>
                  <a:gd name="T21" fmla="*/ 33 h 42"/>
                  <a:gd name="T22" fmla="*/ 6 w 31"/>
                  <a:gd name="T23" fmla="*/ 3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" h="42">
                    <a:moveTo>
                      <a:pt x="6" y="32"/>
                    </a:moveTo>
                    <a:cubicBezTo>
                      <a:pt x="8" y="29"/>
                      <a:pt x="6" y="27"/>
                      <a:pt x="5" y="25"/>
                    </a:cubicBezTo>
                    <a:cubicBezTo>
                      <a:pt x="2" y="19"/>
                      <a:pt x="0" y="13"/>
                      <a:pt x="3" y="7"/>
                    </a:cubicBezTo>
                    <a:cubicBezTo>
                      <a:pt x="6" y="2"/>
                      <a:pt x="11" y="0"/>
                      <a:pt x="17" y="0"/>
                    </a:cubicBezTo>
                    <a:cubicBezTo>
                      <a:pt x="24" y="1"/>
                      <a:pt x="27" y="4"/>
                      <a:pt x="29" y="9"/>
                    </a:cubicBezTo>
                    <a:cubicBezTo>
                      <a:pt x="31" y="14"/>
                      <a:pt x="30" y="18"/>
                      <a:pt x="30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29" y="28"/>
                      <a:pt x="28" y="33"/>
                      <a:pt x="24" y="37"/>
                    </a:cubicBezTo>
                    <a:cubicBezTo>
                      <a:pt x="20" y="42"/>
                      <a:pt x="18" y="42"/>
                      <a:pt x="14" y="38"/>
                    </a:cubicBezTo>
                    <a:cubicBezTo>
                      <a:pt x="12" y="36"/>
                      <a:pt x="11" y="35"/>
                      <a:pt x="10" y="33"/>
                    </a:cubicBezTo>
                    <a:cubicBezTo>
                      <a:pt x="9" y="31"/>
                      <a:pt x="8" y="32"/>
                      <a:pt x="6" y="32"/>
                    </a:cubicBezTo>
                    <a:close/>
                  </a:path>
                </a:pathLst>
              </a:custGeom>
              <a:solidFill>
                <a:srgbClr val="F9D8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5" name="Freeform 1120">
                <a:extLst>
                  <a:ext uri="{FF2B5EF4-FFF2-40B4-BE49-F238E27FC236}">
                    <a16:creationId xmlns:a16="http://schemas.microsoft.com/office/drawing/2014/main" id="{0441C700-002C-A034-A103-06E53428B1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7" y="2027"/>
                <a:ext cx="60" cy="71"/>
              </a:xfrm>
              <a:custGeom>
                <a:avLst/>
                <a:gdLst>
                  <a:gd name="T0" fmla="*/ 24 w 25"/>
                  <a:gd name="T1" fmla="*/ 13 h 30"/>
                  <a:gd name="T2" fmla="*/ 21 w 25"/>
                  <a:gd name="T3" fmla="*/ 23 h 30"/>
                  <a:gd name="T4" fmla="*/ 24 w 25"/>
                  <a:gd name="T5" fmla="*/ 17 h 30"/>
                  <a:gd name="T6" fmla="*/ 23 w 25"/>
                  <a:gd name="T7" fmla="*/ 25 h 30"/>
                  <a:gd name="T8" fmla="*/ 14 w 25"/>
                  <a:gd name="T9" fmla="*/ 27 h 30"/>
                  <a:gd name="T10" fmla="*/ 4 w 25"/>
                  <a:gd name="T11" fmla="*/ 24 h 30"/>
                  <a:gd name="T12" fmla="*/ 1 w 25"/>
                  <a:gd name="T13" fmla="*/ 21 h 30"/>
                  <a:gd name="T14" fmla="*/ 4 w 25"/>
                  <a:gd name="T15" fmla="*/ 6 h 30"/>
                  <a:gd name="T16" fmla="*/ 20 w 25"/>
                  <a:gd name="T17" fmla="*/ 6 h 30"/>
                  <a:gd name="T18" fmla="*/ 24 w 25"/>
                  <a:gd name="T19" fmla="*/ 9 h 30"/>
                  <a:gd name="T20" fmla="*/ 24 w 25"/>
                  <a:gd name="T21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30">
                    <a:moveTo>
                      <a:pt x="24" y="13"/>
                    </a:moveTo>
                    <a:cubicBezTo>
                      <a:pt x="22" y="14"/>
                      <a:pt x="21" y="20"/>
                      <a:pt x="21" y="23"/>
                    </a:cubicBezTo>
                    <a:cubicBezTo>
                      <a:pt x="23" y="21"/>
                      <a:pt x="22" y="19"/>
                      <a:pt x="24" y="17"/>
                    </a:cubicBezTo>
                    <a:cubicBezTo>
                      <a:pt x="25" y="20"/>
                      <a:pt x="24" y="23"/>
                      <a:pt x="23" y="25"/>
                    </a:cubicBezTo>
                    <a:cubicBezTo>
                      <a:pt x="21" y="29"/>
                      <a:pt x="17" y="30"/>
                      <a:pt x="14" y="27"/>
                    </a:cubicBezTo>
                    <a:cubicBezTo>
                      <a:pt x="11" y="24"/>
                      <a:pt x="9" y="22"/>
                      <a:pt x="4" y="24"/>
                    </a:cubicBezTo>
                    <a:cubicBezTo>
                      <a:pt x="2" y="25"/>
                      <a:pt x="1" y="24"/>
                      <a:pt x="1" y="21"/>
                    </a:cubicBezTo>
                    <a:cubicBezTo>
                      <a:pt x="1" y="15"/>
                      <a:pt x="0" y="10"/>
                      <a:pt x="4" y="6"/>
                    </a:cubicBezTo>
                    <a:cubicBezTo>
                      <a:pt x="8" y="0"/>
                      <a:pt x="16" y="0"/>
                      <a:pt x="20" y="6"/>
                    </a:cubicBezTo>
                    <a:cubicBezTo>
                      <a:pt x="21" y="7"/>
                      <a:pt x="22" y="9"/>
                      <a:pt x="24" y="9"/>
                    </a:cubicBezTo>
                    <a:cubicBezTo>
                      <a:pt x="25" y="11"/>
                      <a:pt x="25" y="12"/>
                      <a:pt x="24" y="13"/>
                    </a:cubicBezTo>
                    <a:close/>
                  </a:path>
                </a:pathLst>
              </a:custGeom>
              <a:solidFill>
                <a:srgbClr val="F8D8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6" name="Freeform 1121">
                <a:extLst>
                  <a:ext uri="{FF2B5EF4-FFF2-40B4-BE49-F238E27FC236}">
                    <a16:creationId xmlns:a16="http://schemas.microsoft.com/office/drawing/2014/main" id="{B784341C-422C-5640-C7F6-93BCE1249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5" y="2153"/>
                <a:ext cx="43" cy="83"/>
              </a:xfrm>
              <a:custGeom>
                <a:avLst/>
                <a:gdLst>
                  <a:gd name="T0" fmla="*/ 16 w 18"/>
                  <a:gd name="T1" fmla="*/ 12 h 35"/>
                  <a:gd name="T2" fmla="*/ 17 w 18"/>
                  <a:gd name="T3" fmla="*/ 26 h 35"/>
                  <a:gd name="T4" fmla="*/ 8 w 18"/>
                  <a:gd name="T5" fmla="*/ 32 h 35"/>
                  <a:gd name="T6" fmla="*/ 1 w 18"/>
                  <a:gd name="T7" fmla="*/ 20 h 35"/>
                  <a:gd name="T8" fmla="*/ 3 w 18"/>
                  <a:gd name="T9" fmla="*/ 7 h 35"/>
                  <a:gd name="T10" fmla="*/ 14 w 18"/>
                  <a:gd name="T11" fmla="*/ 6 h 35"/>
                  <a:gd name="T12" fmla="*/ 16 w 18"/>
                  <a:gd name="T13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5">
                    <a:moveTo>
                      <a:pt x="16" y="12"/>
                    </a:moveTo>
                    <a:cubicBezTo>
                      <a:pt x="14" y="17"/>
                      <a:pt x="18" y="21"/>
                      <a:pt x="17" y="26"/>
                    </a:cubicBezTo>
                    <a:cubicBezTo>
                      <a:pt x="17" y="32"/>
                      <a:pt x="13" y="35"/>
                      <a:pt x="8" y="32"/>
                    </a:cubicBezTo>
                    <a:cubicBezTo>
                      <a:pt x="4" y="30"/>
                      <a:pt x="1" y="25"/>
                      <a:pt x="1" y="20"/>
                    </a:cubicBezTo>
                    <a:cubicBezTo>
                      <a:pt x="0" y="16"/>
                      <a:pt x="1" y="11"/>
                      <a:pt x="3" y="7"/>
                    </a:cubicBezTo>
                    <a:cubicBezTo>
                      <a:pt x="7" y="1"/>
                      <a:pt x="10" y="0"/>
                      <a:pt x="14" y="6"/>
                    </a:cubicBezTo>
                    <a:cubicBezTo>
                      <a:pt x="16" y="8"/>
                      <a:pt x="16" y="10"/>
                      <a:pt x="16" y="12"/>
                    </a:cubicBezTo>
                    <a:close/>
                  </a:path>
                </a:pathLst>
              </a:custGeom>
              <a:solidFill>
                <a:srgbClr val="F9D9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7" name="Freeform 1122">
                <a:extLst>
                  <a:ext uri="{FF2B5EF4-FFF2-40B4-BE49-F238E27FC236}">
                    <a16:creationId xmlns:a16="http://schemas.microsoft.com/office/drawing/2014/main" id="{3A7FB4BD-976D-4E18-088B-85E2ACBDF1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9" y="2018"/>
                <a:ext cx="45" cy="56"/>
              </a:xfrm>
              <a:custGeom>
                <a:avLst/>
                <a:gdLst>
                  <a:gd name="T0" fmla="*/ 7 w 19"/>
                  <a:gd name="T1" fmla="*/ 24 h 24"/>
                  <a:gd name="T2" fmla="*/ 1 w 19"/>
                  <a:gd name="T3" fmla="*/ 15 h 24"/>
                  <a:gd name="T4" fmla="*/ 1 w 19"/>
                  <a:gd name="T5" fmla="*/ 12 h 24"/>
                  <a:gd name="T6" fmla="*/ 7 w 19"/>
                  <a:gd name="T7" fmla="*/ 4 h 24"/>
                  <a:gd name="T8" fmla="*/ 8 w 19"/>
                  <a:gd name="T9" fmla="*/ 2 h 24"/>
                  <a:gd name="T10" fmla="*/ 15 w 19"/>
                  <a:gd name="T11" fmla="*/ 2 h 24"/>
                  <a:gd name="T12" fmla="*/ 15 w 19"/>
                  <a:gd name="T13" fmla="*/ 13 h 24"/>
                  <a:gd name="T14" fmla="*/ 10 w 19"/>
                  <a:gd name="T15" fmla="*/ 20 h 24"/>
                  <a:gd name="T16" fmla="*/ 9 w 19"/>
                  <a:gd name="T17" fmla="*/ 22 h 24"/>
                  <a:gd name="T18" fmla="*/ 7 w 19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24">
                    <a:moveTo>
                      <a:pt x="7" y="24"/>
                    </a:moveTo>
                    <a:cubicBezTo>
                      <a:pt x="3" y="23"/>
                      <a:pt x="1" y="19"/>
                      <a:pt x="1" y="15"/>
                    </a:cubicBezTo>
                    <a:cubicBezTo>
                      <a:pt x="1" y="14"/>
                      <a:pt x="0" y="13"/>
                      <a:pt x="1" y="12"/>
                    </a:cubicBezTo>
                    <a:cubicBezTo>
                      <a:pt x="4" y="11"/>
                      <a:pt x="3" y="6"/>
                      <a:pt x="7" y="4"/>
                    </a:cubicBezTo>
                    <a:cubicBezTo>
                      <a:pt x="8" y="4"/>
                      <a:pt x="7" y="2"/>
                      <a:pt x="8" y="2"/>
                    </a:cubicBezTo>
                    <a:cubicBezTo>
                      <a:pt x="10" y="2"/>
                      <a:pt x="13" y="0"/>
                      <a:pt x="15" y="2"/>
                    </a:cubicBezTo>
                    <a:cubicBezTo>
                      <a:pt x="19" y="4"/>
                      <a:pt x="19" y="8"/>
                      <a:pt x="15" y="13"/>
                    </a:cubicBezTo>
                    <a:cubicBezTo>
                      <a:pt x="13" y="15"/>
                      <a:pt x="10" y="16"/>
                      <a:pt x="10" y="20"/>
                    </a:cubicBezTo>
                    <a:cubicBezTo>
                      <a:pt x="10" y="21"/>
                      <a:pt x="10" y="21"/>
                      <a:pt x="9" y="22"/>
                    </a:cubicBezTo>
                    <a:cubicBezTo>
                      <a:pt x="9" y="23"/>
                      <a:pt x="8" y="24"/>
                      <a:pt x="7" y="24"/>
                    </a:cubicBezTo>
                    <a:close/>
                  </a:path>
                </a:pathLst>
              </a:custGeom>
              <a:solidFill>
                <a:srgbClr val="FBD5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8" name="Freeform 1123">
                <a:extLst>
                  <a:ext uri="{FF2B5EF4-FFF2-40B4-BE49-F238E27FC236}">
                    <a16:creationId xmlns:a16="http://schemas.microsoft.com/office/drawing/2014/main" id="{25080D02-91D3-CB17-342C-E83A64535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6" y="2063"/>
                <a:ext cx="45" cy="49"/>
              </a:xfrm>
              <a:custGeom>
                <a:avLst/>
                <a:gdLst>
                  <a:gd name="T0" fmla="*/ 12 w 19"/>
                  <a:gd name="T1" fmla="*/ 3 h 21"/>
                  <a:gd name="T2" fmla="*/ 15 w 19"/>
                  <a:gd name="T3" fmla="*/ 15 h 21"/>
                  <a:gd name="T4" fmla="*/ 11 w 19"/>
                  <a:gd name="T5" fmla="*/ 17 h 21"/>
                  <a:gd name="T6" fmla="*/ 8 w 19"/>
                  <a:gd name="T7" fmla="*/ 19 h 21"/>
                  <a:gd name="T8" fmla="*/ 4 w 19"/>
                  <a:gd name="T9" fmla="*/ 21 h 21"/>
                  <a:gd name="T10" fmla="*/ 2 w 19"/>
                  <a:gd name="T11" fmla="*/ 16 h 21"/>
                  <a:gd name="T12" fmla="*/ 3 w 19"/>
                  <a:gd name="T13" fmla="*/ 11 h 21"/>
                  <a:gd name="T14" fmla="*/ 0 w 19"/>
                  <a:gd name="T15" fmla="*/ 13 h 21"/>
                  <a:gd name="T16" fmla="*/ 10 w 19"/>
                  <a:gd name="T17" fmla="*/ 3 h 21"/>
                  <a:gd name="T18" fmla="*/ 12 w 19"/>
                  <a:gd name="T19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21">
                    <a:moveTo>
                      <a:pt x="12" y="3"/>
                    </a:moveTo>
                    <a:cubicBezTo>
                      <a:pt x="18" y="8"/>
                      <a:pt x="19" y="11"/>
                      <a:pt x="15" y="15"/>
                    </a:cubicBezTo>
                    <a:cubicBezTo>
                      <a:pt x="14" y="16"/>
                      <a:pt x="13" y="16"/>
                      <a:pt x="11" y="17"/>
                    </a:cubicBezTo>
                    <a:cubicBezTo>
                      <a:pt x="10" y="17"/>
                      <a:pt x="9" y="17"/>
                      <a:pt x="8" y="19"/>
                    </a:cubicBezTo>
                    <a:cubicBezTo>
                      <a:pt x="8" y="21"/>
                      <a:pt x="6" y="21"/>
                      <a:pt x="4" y="21"/>
                    </a:cubicBezTo>
                    <a:cubicBezTo>
                      <a:pt x="1" y="20"/>
                      <a:pt x="1" y="18"/>
                      <a:pt x="2" y="16"/>
                    </a:cubicBezTo>
                    <a:cubicBezTo>
                      <a:pt x="2" y="14"/>
                      <a:pt x="3" y="13"/>
                      <a:pt x="3" y="11"/>
                    </a:cubicBezTo>
                    <a:cubicBezTo>
                      <a:pt x="1" y="10"/>
                      <a:pt x="2" y="13"/>
                      <a:pt x="0" y="13"/>
                    </a:cubicBezTo>
                    <a:cubicBezTo>
                      <a:pt x="0" y="5"/>
                      <a:pt x="5" y="0"/>
                      <a:pt x="10" y="3"/>
                    </a:cubicBezTo>
                    <a:cubicBezTo>
                      <a:pt x="11" y="3"/>
                      <a:pt x="12" y="2"/>
                      <a:pt x="12" y="3"/>
                    </a:cubicBezTo>
                    <a:close/>
                  </a:path>
                </a:pathLst>
              </a:custGeom>
              <a:solidFill>
                <a:srgbClr val="F9D9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9" name="Freeform 1124">
                <a:extLst>
                  <a:ext uri="{FF2B5EF4-FFF2-40B4-BE49-F238E27FC236}">
                    <a16:creationId xmlns:a16="http://schemas.microsoft.com/office/drawing/2014/main" id="{15799BDB-505C-C539-7EEC-273B2A0A91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7" y="2122"/>
                <a:ext cx="109" cy="197"/>
              </a:xfrm>
              <a:custGeom>
                <a:avLst/>
                <a:gdLst>
                  <a:gd name="T0" fmla="*/ 14 w 46"/>
                  <a:gd name="T1" fmla="*/ 36 h 83"/>
                  <a:gd name="T2" fmla="*/ 1 w 46"/>
                  <a:gd name="T3" fmla="*/ 5 h 83"/>
                  <a:gd name="T4" fmla="*/ 0 w 46"/>
                  <a:gd name="T5" fmla="*/ 3 h 83"/>
                  <a:gd name="T6" fmla="*/ 3 w 46"/>
                  <a:gd name="T7" fmla="*/ 4 h 83"/>
                  <a:gd name="T8" fmla="*/ 21 w 46"/>
                  <a:gd name="T9" fmla="*/ 40 h 83"/>
                  <a:gd name="T10" fmla="*/ 42 w 46"/>
                  <a:gd name="T11" fmla="*/ 75 h 83"/>
                  <a:gd name="T12" fmla="*/ 44 w 46"/>
                  <a:gd name="T13" fmla="*/ 82 h 83"/>
                  <a:gd name="T14" fmla="*/ 39 w 46"/>
                  <a:gd name="T15" fmla="*/ 77 h 83"/>
                  <a:gd name="T16" fmla="*/ 19 w 46"/>
                  <a:gd name="T17" fmla="*/ 48 h 83"/>
                  <a:gd name="T18" fmla="*/ 14 w 46"/>
                  <a:gd name="T19" fmla="*/ 3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83">
                    <a:moveTo>
                      <a:pt x="14" y="36"/>
                    </a:moveTo>
                    <a:cubicBezTo>
                      <a:pt x="10" y="26"/>
                      <a:pt x="6" y="15"/>
                      <a:pt x="1" y="5"/>
                    </a:cubicBezTo>
                    <a:cubicBezTo>
                      <a:pt x="1" y="4"/>
                      <a:pt x="1" y="4"/>
                      <a:pt x="0" y="3"/>
                    </a:cubicBezTo>
                    <a:cubicBezTo>
                      <a:pt x="2" y="0"/>
                      <a:pt x="2" y="3"/>
                      <a:pt x="3" y="4"/>
                    </a:cubicBezTo>
                    <a:cubicBezTo>
                      <a:pt x="9" y="16"/>
                      <a:pt x="15" y="28"/>
                      <a:pt x="21" y="40"/>
                    </a:cubicBezTo>
                    <a:cubicBezTo>
                      <a:pt x="28" y="52"/>
                      <a:pt x="35" y="63"/>
                      <a:pt x="42" y="75"/>
                    </a:cubicBezTo>
                    <a:cubicBezTo>
                      <a:pt x="43" y="77"/>
                      <a:pt x="46" y="80"/>
                      <a:pt x="44" y="82"/>
                    </a:cubicBezTo>
                    <a:cubicBezTo>
                      <a:pt x="42" y="83"/>
                      <a:pt x="40" y="79"/>
                      <a:pt x="39" y="77"/>
                    </a:cubicBezTo>
                    <a:cubicBezTo>
                      <a:pt x="32" y="67"/>
                      <a:pt x="26" y="58"/>
                      <a:pt x="19" y="48"/>
                    </a:cubicBezTo>
                    <a:cubicBezTo>
                      <a:pt x="17" y="44"/>
                      <a:pt x="16" y="40"/>
                      <a:pt x="14" y="36"/>
                    </a:cubicBezTo>
                    <a:close/>
                  </a:path>
                </a:pathLst>
              </a:custGeom>
              <a:solidFill>
                <a:srgbClr val="3E1E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0" name="Freeform 1125">
                <a:extLst>
                  <a:ext uri="{FF2B5EF4-FFF2-40B4-BE49-F238E27FC236}">
                    <a16:creationId xmlns:a16="http://schemas.microsoft.com/office/drawing/2014/main" id="{B9CA6364-173D-DB81-CB3D-56DC34E199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0" y="2018"/>
                <a:ext cx="52" cy="130"/>
              </a:xfrm>
              <a:custGeom>
                <a:avLst/>
                <a:gdLst>
                  <a:gd name="T0" fmla="*/ 0 w 22"/>
                  <a:gd name="T1" fmla="*/ 22 h 55"/>
                  <a:gd name="T2" fmla="*/ 1 w 22"/>
                  <a:gd name="T3" fmla="*/ 20 h 55"/>
                  <a:gd name="T4" fmla="*/ 3 w 22"/>
                  <a:gd name="T5" fmla="*/ 18 h 55"/>
                  <a:gd name="T6" fmla="*/ 10 w 22"/>
                  <a:gd name="T7" fmla="*/ 15 h 55"/>
                  <a:gd name="T8" fmla="*/ 12 w 22"/>
                  <a:gd name="T9" fmla="*/ 8 h 55"/>
                  <a:gd name="T10" fmla="*/ 10 w 22"/>
                  <a:gd name="T11" fmla="*/ 0 h 55"/>
                  <a:gd name="T12" fmla="*/ 13 w 22"/>
                  <a:gd name="T13" fmla="*/ 7 h 55"/>
                  <a:gd name="T14" fmla="*/ 14 w 22"/>
                  <a:gd name="T15" fmla="*/ 24 h 55"/>
                  <a:gd name="T16" fmla="*/ 9 w 22"/>
                  <a:gd name="T17" fmla="*/ 18 h 55"/>
                  <a:gd name="T18" fmla="*/ 22 w 22"/>
                  <a:gd name="T19" fmla="*/ 55 h 55"/>
                  <a:gd name="T20" fmla="*/ 18 w 22"/>
                  <a:gd name="T21" fmla="*/ 49 h 55"/>
                  <a:gd name="T22" fmla="*/ 7 w 22"/>
                  <a:gd name="T23" fmla="*/ 24 h 55"/>
                  <a:gd name="T24" fmla="*/ 4 w 22"/>
                  <a:gd name="T25" fmla="*/ 23 h 55"/>
                  <a:gd name="T26" fmla="*/ 0 w 22"/>
                  <a:gd name="T27" fmla="*/ 2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55">
                    <a:moveTo>
                      <a:pt x="0" y="22"/>
                    </a:moveTo>
                    <a:cubicBezTo>
                      <a:pt x="0" y="21"/>
                      <a:pt x="0" y="20"/>
                      <a:pt x="1" y="20"/>
                    </a:cubicBezTo>
                    <a:cubicBezTo>
                      <a:pt x="1" y="19"/>
                      <a:pt x="2" y="19"/>
                      <a:pt x="3" y="18"/>
                    </a:cubicBezTo>
                    <a:cubicBezTo>
                      <a:pt x="6" y="17"/>
                      <a:pt x="9" y="17"/>
                      <a:pt x="10" y="15"/>
                    </a:cubicBezTo>
                    <a:cubicBezTo>
                      <a:pt x="12" y="13"/>
                      <a:pt x="11" y="10"/>
                      <a:pt x="12" y="8"/>
                    </a:cubicBezTo>
                    <a:cubicBezTo>
                      <a:pt x="12" y="5"/>
                      <a:pt x="12" y="3"/>
                      <a:pt x="10" y="0"/>
                    </a:cubicBezTo>
                    <a:cubicBezTo>
                      <a:pt x="13" y="2"/>
                      <a:pt x="13" y="5"/>
                      <a:pt x="13" y="7"/>
                    </a:cubicBezTo>
                    <a:cubicBezTo>
                      <a:pt x="13" y="13"/>
                      <a:pt x="12" y="18"/>
                      <a:pt x="14" y="24"/>
                    </a:cubicBezTo>
                    <a:cubicBezTo>
                      <a:pt x="11" y="23"/>
                      <a:pt x="12" y="20"/>
                      <a:pt x="9" y="18"/>
                    </a:cubicBezTo>
                    <a:cubicBezTo>
                      <a:pt x="8" y="32"/>
                      <a:pt x="17" y="43"/>
                      <a:pt x="22" y="55"/>
                    </a:cubicBezTo>
                    <a:cubicBezTo>
                      <a:pt x="19" y="54"/>
                      <a:pt x="19" y="51"/>
                      <a:pt x="18" y="49"/>
                    </a:cubicBezTo>
                    <a:cubicBezTo>
                      <a:pt x="13" y="41"/>
                      <a:pt x="9" y="33"/>
                      <a:pt x="7" y="24"/>
                    </a:cubicBezTo>
                    <a:cubicBezTo>
                      <a:pt x="7" y="20"/>
                      <a:pt x="6" y="21"/>
                      <a:pt x="4" y="23"/>
                    </a:cubicBezTo>
                    <a:cubicBezTo>
                      <a:pt x="2" y="22"/>
                      <a:pt x="1" y="23"/>
                      <a:pt x="0" y="22"/>
                    </a:cubicBezTo>
                    <a:close/>
                  </a:path>
                </a:pathLst>
              </a:custGeom>
              <a:solidFill>
                <a:srgbClr val="804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1" name="Freeform 1126">
                <a:extLst>
                  <a:ext uri="{FF2B5EF4-FFF2-40B4-BE49-F238E27FC236}">
                    <a16:creationId xmlns:a16="http://schemas.microsoft.com/office/drawing/2014/main" id="{2CD8F3C8-8B48-9076-4680-B067A23B57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1" y="2067"/>
                <a:ext cx="59" cy="105"/>
              </a:xfrm>
              <a:custGeom>
                <a:avLst/>
                <a:gdLst>
                  <a:gd name="T0" fmla="*/ 4 w 25"/>
                  <a:gd name="T1" fmla="*/ 1 h 44"/>
                  <a:gd name="T2" fmla="*/ 8 w 25"/>
                  <a:gd name="T3" fmla="*/ 2 h 44"/>
                  <a:gd name="T4" fmla="*/ 22 w 25"/>
                  <a:gd name="T5" fmla="*/ 39 h 44"/>
                  <a:gd name="T6" fmla="*/ 20 w 25"/>
                  <a:gd name="T7" fmla="*/ 43 h 44"/>
                  <a:gd name="T8" fmla="*/ 20 w 25"/>
                  <a:gd name="T9" fmla="*/ 42 h 44"/>
                  <a:gd name="T10" fmla="*/ 6 w 25"/>
                  <a:gd name="T11" fmla="*/ 5 h 44"/>
                  <a:gd name="T12" fmla="*/ 4 w 25"/>
                  <a:gd name="T13" fmla="*/ 6 h 44"/>
                  <a:gd name="T14" fmla="*/ 2 w 25"/>
                  <a:gd name="T15" fmla="*/ 6 h 44"/>
                  <a:gd name="T16" fmla="*/ 2 w 25"/>
                  <a:gd name="T17" fmla="*/ 3 h 44"/>
                  <a:gd name="T18" fmla="*/ 4 w 25"/>
                  <a:gd name="T19" fmla="*/ 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44">
                    <a:moveTo>
                      <a:pt x="4" y="1"/>
                    </a:moveTo>
                    <a:cubicBezTo>
                      <a:pt x="5" y="1"/>
                      <a:pt x="7" y="0"/>
                      <a:pt x="8" y="2"/>
                    </a:cubicBezTo>
                    <a:cubicBezTo>
                      <a:pt x="12" y="14"/>
                      <a:pt x="15" y="28"/>
                      <a:pt x="22" y="39"/>
                    </a:cubicBezTo>
                    <a:cubicBezTo>
                      <a:pt x="22" y="40"/>
                      <a:pt x="25" y="44"/>
                      <a:pt x="20" y="43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14" y="30"/>
                      <a:pt x="10" y="18"/>
                      <a:pt x="6" y="5"/>
                    </a:cubicBezTo>
                    <a:cubicBezTo>
                      <a:pt x="5" y="4"/>
                      <a:pt x="5" y="6"/>
                      <a:pt x="4" y="6"/>
                    </a:cubicBezTo>
                    <a:cubicBezTo>
                      <a:pt x="3" y="6"/>
                      <a:pt x="2" y="6"/>
                      <a:pt x="2" y="6"/>
                    </a:cubicBezTo>
                    <a:cubicBezTo>
                      <a:pt x="0" y="4"/>
                      <a:pt x="2" y="4"/>
                      <a:pt x="2" y="3"/>
                    </a:cubicBezTo>
                    <a:cubicBezTo>
                      <a:pt x="2" y="2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632D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2" name="Freeform 1127">
                <a:extLst>
                  <a:ext uri="{FF2B5EF4-FFF2-40B4-BE49-F238E27FC236}">
                    <a16:creationId xmlns:a16="http://schemas.microsoft.com/office/drawing/2014/main" id="{845E68DF-8E64-6848-C101-056B3893AF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3" y="2074"/>
                <a:ext cx="31" cy="62"/>
              </a:xfrm>
              <a:custGeom>
                <a:avLst/>
                <a:gdLst>
                  <a:gd name="T0" fmla="*/ 13 w 13"/>
                  <a:gd name="T1" fmla="*/ 25 h 26"/>
                  <a:gd name="T2" fmla="*/ 13 w 13"/>
                  <a:gd name="T3" fmla="*/ 26 h 26"/>
                  <a:gd name="T4" fmla="*/ 8 w 13"/>
                  <a:gd name="T5" fmla="*/ 22 h 26"/>
                  <a:gd name="T6" fmla="*/ 0 w 13"/>
                  <a:gd name="T7" fmla="*/ 0 h 26"/>
                  <a:gd name="T8" fmla="*/ 4 w 13"/>
                  <a:gd name="T9" fmla="*/ 5 h 26"/>
                  <a:gd name="T10" fmla="*/ 7 w 13"/>
                  <a:gd name="T11" fmla="*/ 11 h 26"/>
                  <a:gd name="T12" fmla="*/ 13 w 13"/>
                  <a:gd name="T13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26">
                    <a:moveTo>
                      <a:pt x="13" y="25"/>
                    </a:moveTo>
                    <a:cubicBezTo>
                      <a:pt x="13" y="25"/>
                      <a:pt x="13" y="25"/>
                      <a:pt x="13" y="26"/>
                    </a:cubicBezTo>
                    <a:cubicBezTo>
                      <a:pt x="10" y="26"/>
                      <a:pt x="8" y="23"/>
                      <a:pt x="8" y="22"/>
                    </a:cubicBezTo>
                    <a:cubicBezTo>
                      <a:pt x="4" y="15"/>
                      <a:pt x="0" y="8"/>
                      <a:pt x="0" y="0"/>
                    </a:cubicBezTo>
                    <a:cubicBezTo>
                      <a:pt x="1" y="1"/>
                      <a:pt x="3" y="3"/>
                      <a:pt x="4" y="5"/>
                    </a:cubicBezTo>
                    <a:cubicBezTo>
                      <a:pt x="6" y="7"/>
                      <a:pt x="7" y="9"/>
                      <a:pt x="7" y="11"/>
                    </a:cubicBezTo>
                    <a:cubicBezTo>
                      <a:pt x="7" y="16"/>
                      <a:pt x="9" y="21"/>
                      <a:pt x="13" y="25"/>
                    </a:cubicBezTo>
                    <a:close/>
                  </a:path>
                </a:pathLst>
              </a:custGeom>
              <a:solidFill>
                <a:srgbClr val="7D4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3" name="Freeform 1128">
                <a:extLst>
                  <a:ext uri="{FF2B5EF4-FFF2-40B4-BE49-F238E27FC236}">
                    <a16:creationId xmlns:a16="http://schemas.microsoft.com/office/drawing/2014/main" id="{3F637D3F-B249-1378-04FF-37201E7F1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5" y="2079"/>
                <a:ext cx="43" cy="97"/>
              </a:xfrm>
              <a:custGeom>
                <a:avLst/>
                <a:gdLst>
                  <a:gd name="T0" fmla="*/ 0 w 18"/>
                  <a:gd name="T1" fmla="*/ 1 h 41"/>
                  <a:gd name="T2" fmla="*/ 1 w 18"/>
                  <a:gd name="T3" fmla="*/ 0 h 41"/>
                  <a:gd name="T4" fmla="*/ 4 w 18"/>
                  <a:gd name="T5" fmla="*/ 5 h 41"/>
                  <a:gd name="T6" fmla="*/ 18 w 18"/>
                  <a:gd name="T7" fmla="*/ 38 h 41"/>
                  <a:gd name="T8" fmla="*/ 18 w 18"/>
                  <a:gd name="T9" fmla="*/ 38 h 41"/>
                  <a:gd name="T10" fmla="*/ 17 w 18"/>
                  <a:gd name="T11" fmla="*/ 41 h 41"/>
                  <a:gd name="T12" fmla="*/ 5 w 18"/>
                  <a:gd name="T13" fmla="*/ 13 h 41"/>
                  <a:gd name="T14" fmla="*/ 1 w 18"/>
                  <a:gd name="T15" fmla="*/ 6 h 41"/>
                  <a:gd name="T16" fmla="*/ 0 w 18"/>
                  <a:gd name="T17" fmla="*/ 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41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3" y="1"/>
                      <a:pt x="4" y="3"/>
                      <a:pt x="4" y="5"/>
                    </a:cubicBezTo>
                    <a:cubicBezTo>
                      <a:pt x="9" y="16"/>
                      <a:pt x="13" y="27"/>
                      <a:pt x="18" y="38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18" y="38"/>
                      <a:pt x="18" y="39"/>
                      <a:pt x="17" y="41"/>
                    </a:cubicBezTo>
                    <a:cubicBezTo>
                      <a:pt x="13" y="31"/>
                      <a:pt x="9" y="22"/>
                      <a:pt x="5" y="13"/>
                    </a:cubicBezTo>
                    <a:cubicBezTo>
                      <a:pt x="4" y="10"/>
                      <a:pt x="2" y="8"/>
                      <a:pt x="1" y="6"/>
                    </a:cubicBezTo>
                    <a:cubicBezTo>
                      <a:pt x="1" y="4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602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4" name="Freeform 1129">
                <a:extLst>
                  <a:ext uri="{FF2B5EF4-FFF2-40B4-BE49-F238E27FC236}">
                    <a16:creationId xmlns:a16="http://schemas.microsoft.com/office/drawing/2014/main" id="{77A0928E-9ADD-A6F3-4FA8-35F77AFCAF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1" y="2103"/>
                <a:ext cx="38" cy="80"/>
              </a:xfrm>
              <a:custGeom>
                <a:avLst/>
                <a:gdLst>
                  <a:gd name="T0" fmla="*/ 1 w 16"/>
                  <a:gd name="T1" fmla="*/ 0 h 34"/>
                  <a:gd name="T2" fmla="*/ 6 w 16"/>
                  <a:gd name="T3" fmla="*/ 12 h 34"/>
                  <a:gd name="T4" fmla="*/ 16 w 16"/>
                  <a:gd name="T5" fmla="*/ 34 h 34"/>
                  <a:gd name="T6" fmla="*/ 0 w 16"/>
                  <a:gd name="T7" fmla="*/ 2 h 34"/>
                  <a:gd name="T8" fmla="*/ 1 w 16"/>
                  <a:gd name="T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34">
                    <a:moveTo>
                      <a:pt x="1" y="0"/>
                    </a:moveTo>
                    <a:cubicBezTo>
                      <a:pt x="4" y="3"/>
                      <a:pt x="3" y="8"/>
                      <a:pt x="6" y="12"/>
                    </a:cubicBezTo>
                    <a:cubicBezTo>
                      <a:pt x="10" y="19"/>
                      <a:pt x="14" y="26"/>
                      <a:pt x="16" y="34"/>
                    </a:cubicBezTo>
                    <a:cubicBezTo>
                      <a:pt x="10" y="24"/>
                      <a:pt x="4" y="13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5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5" name="Freeform 1130">
                <a:extLst>
                  <a:ext uri="{FF2B5EF4-FFF2-40B4-BE49-F238E27FC236}">
                    <a16:creationId xmlns:a16="http://schemas.microsoft.com/office/drawing/2014/main" id="{A63C0383-56DA-B831-16CF-6292621262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4" y="2105"/>
                <a:ext cx="27" cy="26"/>
              </a:xfrm>
              <a:custGeom>
                <a:avLst/>
                <a:gdLst>
                  <a:gd name="T0" fmla="*/ 3 w 11"/>
                  <a:gd name="T1" fmla="*/ 11 h 11"/>
                  <a:gd name="T2" fmla="*/ 1 w 11"/>
                  <a:gd name="T3" fmla="*/ 10 h 11"/>
                  <a:gd name="T4" fmla="*/ 11 w 11"/>
                  <a:gd name="T5" fmla="*/ 1 h 11"/>
                  <a:gd name="T6" fmla="*/ 8 w 11"/>
                  <a:gd name="T7" fmla="*/ 5 h 11"/>
                  <a:gd name="T8" fmla="*/ 7 w 11"/>
                  <a:gd name="T9" fmla="*/ 6 h 11"/>
                  <a:gd name="T10" fmla="*/ 3 w 11"/>
                  <a:gd name="T11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1">
                    <a:moveTo>
                      <a:pt x="3" y="11"/>
                    </a:moveTo>
                    <a:cubicBezTo>
                      <a:pt x="2" y="11"/>
                      <a:pt x="3" y="9"/>
                      <a:pt x="1" y="10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10" y="2"/>
                      <a:pt x="8" y="3"/>
                      <a:pt x="8" y="5"/>
                    </a:cubicBezTo>
                    <a:cubicBezTo>
                      <a:pt x="7" y="4"/>
                      <a:pt x="7" y="6"/>
                      <a:pt x="7" y="6"/>
                    </a:cubicBezTo>
                    <a:cubicBezTo>
                      <a:pt x="5" y="8"/>
                      <a:pt x="6" y="11"/>
                      <a:pt x="3" y="11"/>
                    </a:cubicBezTo>
                    <a:close/>
                  </a:path>
                </a:pathLst>
              </a:custGeom>
              <a:solidFill>
                <a:srgbClr val="9C5F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6" name="Freeform 1131">
                <a:extLst>
                  <a:ext uri="{FF2B5EF4-FFF2-40B4-BE49-F238E27FC236}">
                    <a16:creationId xmlns:a16="http://schemas.microsoft.com/office/drawing/2014/main" id="{C75CB75C-F4F7-D390-20FB-648BB3A8D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0" y="2172"/>
                <a:ext cx="23" cy="54"/>
              </a:xfrm>
              <a:custGeom>
                <a:avLst/>
                <a:gdLst>
                  <a:gd name="T0" fmla="*/ 0 w 10"/>
                  <a:gd name="T1" fmla="*/ 0 h 23"/>
                  <a:gd name="T2" fmla="*/ 10 w 10"/>
                  <a:gd name="T3" fmla="*/ 23 h 23"/>
                  <a:gd name="T4" fmla="*/ 9 w 10"/>
                  <a:gd name="T5" fmla="*/ 23 h 23"/>
                  <a:gd name="T6" fmla="*/ 0 w 10"/>
                  <a:gd name="T7" fmla="*/ 1 h 23"/>
                  <a:gd name="T8" fmla="*/ 0 w 10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3">
                    <a:moveTo>
                      <a:pt x="0" y="0"/>
                    </a:moveTo>
                    <a:cubicBezTo>
                      <a:pt x="3" y="8"/>
                      <a:pt x="7" y="16"/>
                      <a:pt x="10" y="23"/>
                    </a:cubicBezTo>
                    <a:cubicBezTo>
                      <a:pt x="10" y="23"/>
                      <a:pt x="9" y="23"/>
                      <a:pt x="9" y="23"/>
                    </a:cubicBezTo>
                    <a:cubicBezTo>
                      <a:pt x="5" y="16"/>
                      <a:pt x="1" y="9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D2D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7" name="Freeform 1132">
                <a:extLst>
                  <a:ext uri="{FF2B5EF4-FFF2-40B4-BE49-F238E27FC236}">
                    <a16:creationId xmlns:a16="http://schemas.microsoft.com/office/drawing/2014/main" id="{2136BF8D-098D-E603-09FA-F5D4B0C462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2" y="1949"/>
                <a:ext cx="26" cy="40"/>
              </a:xfrm>
              <a:custGeom>
                <a:avLst/>
                <a:gdLst>
                  <a:gd name="T0" fmla="*/ 1 w 11"/>
                  <a:gd name="T1" fmla="*/ 0 h 17"/>
                  <a:gd name="T2" fmla="*/ 10 w 11"/>
                  <a:gd name="T3" fmla="*/ 12 h 17"/>
                  <a:gd name="T4" fmla="*/ 10 w 11"/>
                  <a:gd name="T5" fmla="*/ 13 h 17"/>
                  <a:gd name="T6" fmla="*/ 4 w 11"/>
                  <a:gd name="T7" fmla="*/ 11 h 17"/>
                  <a:gd name="T8" fmla="*/ 0 w 11"/>
                  <a:gd name="T9" fmla="*/ 17 h 17"/>
                  <a:gd name="T10" fmla="*/ 1 w 11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7">
                    <a:moveTo>
                      <a:pt x="1" y="0"/>
                    </a:moveTo>
                    <a:cubicBezTo>
                      <a:pt x="2" y="6"/>
                      <a:pt x="3" y="12"/>
                      <a:pt x="10" y="12"/>
                    </a:cubicBezTo>
                    <a:cubicBezTo>
                      <a:pt x="11" y="13"/>
                      <a:pt x="10" y="13"/>
                      <a:pt x="10" y="13"/>
                    </a:cubicBezTo>
                    <a:cubicBezTo>
                      <a:pt x="8" y="13"/>
                      <a:pt x="5" y="11"/>
                      <a:pt x="4" y="11"/>
                    </a:cubicBezTo>
                    <a:cubicBezTo>
                      <a:pt x="2" y="12"/>
                      <a:pt x="3" y="15"/>
                      <a:pt x="0" y="17"/>
                    </a:cubicBezTo>
                    <a:cubicBezTo>
                      <a:pt x="3" y="11"/>
                      <a:pt x="1" y="6"/>
                      <a:pt x="1" y="0"/>
                    </a:cubicBezTo>
                    <a:close/>
                  </a:path>
                </a:pathLst>
              </a:custGeom>
              <a:solidFill>
                <a:srgbClr val="9D75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8" name="Freeform 1133">
                <a:extLst>
                  <a:ext uri="{FF2B5EF4-FFF2-40B4-BE49-F238E27FC236}">
                    <a16:creationId xmlns:a16="http://schemas.microsoft.com/office/drawing/2014/main" id="{CB7F09CA-E327-BB1F-2B39-9D147FD7A9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2" y="2034"/>
                <a:ext cx="40" cy="24"/>
              </a:xfrm>
              <a:custGeom>
                <a:avLst/>
                <a:gdLst>
                  <a:gd name="T0" fmla="*/ 1 w 17"/>
                  <a:gd name="T1" fmla="*/ 10 h 10"/>
                  <a:gd name="T2" fmla="*/ 1 w 17"/>
                  <a:gd name="T3" fmla="*/ 6 h 10"/>
                  <a:gd name="T4" fmla="*/ 1 w 17"/>
                  <a:gd name="T5" fmla="*/ 2 h 10"/>
                  <a:gd name="T6" fmla="*/ 17 w 17"/>
                  <a:gd name="T7" fmla="*/ 0 h 10"/>
                  <a:gd name="T8" fmla="*/ 12 w 17"/>
                  <a:gd name="T9" fmla="*/ 2 h 10"/>
                  <a:gd name="T10" fmla="*/ 2 w 17"/>
                  <a:gd name="T11" fmla="*/ 10 h 10"/>
                  <a:gd name="T12" fmla="*/ 1 w 17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10">
                    <a:moveTo>
                      <a:pt x="1" y="10"/>
                    </a:moveTo>
                    <a:cubicBezTo>
                      <a:pt x="1" y="9"/>
                      <a:pt x="1" y="8"/>
                      <a:pt x="1" y="6"/>
                    </a:cubicBezTo>
                    <a:cubicBezTo>
                      <a:pt x="2" y="5"/>
                      <a:pt x="0" y="4"/>
                      <a:pt x="1" y="2"/>
                    </a:cubicBezTo>
                    <a:cubicBezTo>
                      <a:pt x="7" y="4"/>
                      <a:pt x="11" y="0"/>
                      <a:pt x="17" y="0"/>
                    </a:cubicBezTo>
                    <a:cubicBezTo>
                      <a:pt x="15" y="2"/>
                      <a:pt x="14" y="2"/>
                      <a:pt x="12" y="2"/>
                    </a:cubicBezTo>
                    <a:cubicBezTo>
                      <a:pt x="7" y="4"/>
                      <a:pt x="2" y="4"/>
                      <a:pt x="2" y="10"/>
                    </a:cubicBezTo>
                    <a:cubicBezTo>
                      <a:pt x="1" y="10"/>
                      <a:pt x="1" y="10"/>
                      <a:pt x="1" y="10"/>
                    </a:cubicBezTo>
                    <a:close/>
                  </a:path>
                </a:pathLst>
              </a:custGeom>
              <a:solidFill>
                <a:srgbClr val="A37B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99" name="Freeform 1134">
                <a:extLst>
                  <a:ext uri="{FF2B5EF4-FFF2-40B4-BE49-F238E27FC236}">
                    <a16:creationId xmlns:a16="http://schemas.microsoft.com/office/drawing/2014/main" id="{FA44E40E-9B15-D928-3423-4D4BC824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6" y="2143"/>
                <a:ext cx="14" cy="55"/>
              </a:xfrm>
              <a:custGeom>
                <a:avLst/>
                <a:gdLst>
                  <a:gd name="T0" fmla="*/ 3 w 6"/>
                  <a:gd name="T1" fmla="*/ 16 h 23"/>
                  <a:gd name="T2" fmla="*/ 1 w 6"/>
                  <a:gd name="T3" fmla="*/ 10 h 23"/>
                  <a:gd name="T4" fmla="*/ 1 w 6"/>
                  <a:gd name="T5" fmla="*/ 0 h 23"/>
                  <a:gd name="T6" fmla="*/ 6 w 6"/>
                  <a:gd name="T7" fmla="*/ 23 h 23"/>
                  <a:gd name="T8" fmla="*/ 3 w 6"/>
                  <a:gd name="T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3">
                    <a:moveTo>
                      <a:pt x="3" y="16"/>
                    </a:moveTo>
                    <a:cubicBezTo>
                      <a:pt x="2" y="14"/>
                      <a:pt x="2" y="12"/>
                      <a:pt x="1" y="10"/>
                    </a:cubicBezTo>
                    <a:cubicBezTo>
                      <a:pt x="2" y="7"/>
                      <a:pt x="0" y="4"/>
                      <a:pt x="1" y="0"/>
                    </a:cubicBezTo>
                    <a:cubicBezTo>
                      <a:pt x="2" y="9"/>
                      <a:pt x="4" y="16"/>
                      <a:pt x="6" y="23"/>
                    </a:cubicBezTo>
                    <a:cubicBezTo>
                      <a:pt x="5" y="21"/>
                      <a:pt x="4" y="18"/>
                      <a:pt x="3" y="16"/>
                    </a:cubicBezTo>
                    <a:close/>
                  </a:path>
                </a:pathLst>
              </a:custGeom>
              <a:solidFill>
                <a:srgbClr val="A579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0" name="Freeform 1135">
                <a:extLst>
                  <a:ext uri="{FF2B5EF4-FFF2-40B4-BE49-F238E27FC236}">
                    <a16:creationId xmlns:a16="http://schemas.microsoft.com/office/drawing/2014/main" id="{6AD5AA5F-7470-73D4-2DCA-5D8C3C896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6" y="2108"/>
                <a:ext cx="21" cy="54"/>
              </a:xfrm>
              <a:custGeom>
                <a:avLst/>
                <a:gdLst>
                  <a:gd name="T0" fmla="*/ 2 w 9"/>
                  <a:gd name="T1" fmla="*/ 15 h 23"/>
                  <a:gd name="T2" fmla="*/ 2 w 9"/>
                  <a:gd name="T3" fmla="*/ 15 h 23"/>
                  <a:gd name="T4" fmla="*/ 4 w 9"/>
                  <a:gd name="T5" fmla="*/ 0 h 23"/>
                  <a:gd name="T6" fmla="*/ 5 w 9"/>
                  <a:gd name="T7" fmla="*/ 23 h 23"/>
                  <a:gd name="T8" fmla="*/ 2 w 9"/>
                  <a:gd name="T9" fmla="*/ 1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3">
                    <a:moveTo>
                      <a:pt x="2" y="15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4" y="10"/>
                      <a:pt x="5" y="5"/>
                      <a:pt x="4" y="0"/>
                    </a:cubicBezTo>
                    <a:cubicBezTo>
                      <a:pt x="9" y="8"/>
                      <a:pt x="0" y="16"/>
                      <a:pt x="5" y="23"/>
                    </a:cubicBezTo>
                    <a:cubicBezTo>
                      <a:pt x="2" y="21"/>
                      <a:pt x="4" y="18"/>
                      <a:pt x="2" y="15"/>
                    </a:cubicBezTo>
                    <a:close/>
                  </a:path>
                </a:pathLst>
              </a:custGeom>
              <a:solidFill>
                <a:srgbClr val="A67B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1" name="Freeform 1136">
                <a:extLst>
                  <a:ext uri="{FF2B5EF4-FFF2-40B4-BE49-F238E27FC236}">
                    <a16:creationId xmlns:a16="http://schemas.microsoft.com/office/drawing/2014/main" id="{707482EE-80B8-0997-0746-B3766EA20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6" y="1970"/>
                <a:ext cx="12" cy="41"/>
              </a:xfrm>
              <a:custGeom>
                <a:avLst/>
                <a:gdLst>
                  <a:gd name="T0" fmla="*/ 3 w 5"/>
                  <a:gd name="T1" fmla="*/ 3 h 17"/>
                  <a:gd name="T2" fmla="*/ 3 w 5"/>
                  <a:gd name="T3" fmla="*/ 1 h 17"/>
                  <a:gd name="T4" fmla="*/ 4 w 5"/>
                  <a:gd name="T5" fmla="*/ 2 h 17"/>
                  <a:gd name="T6" fmla="*/ 3 w 5"/>
                  <a:gd name="T7" fmla="*/ 17 h 17"/>
                  <a:gd name="T8" fmla="*/ 1 w 5"/>
                  <a:gd name="T9" fmla="*/ 13 h 17"/>
                  <a:gd name="T10" fmla="*/ 3 w 5"/>
                  <a:gd name="T11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7">
                    <a:moveTo>
                      <a:pt x="3" y="3"/>
                    </a:moveTo>
                    <a:cubicBezTo>
                      <a:pt x="3" y="2"/>
                      <a:pt x="3" y="1"/>
                      <a:pt x="3" y="1"/>
                    </a:cubicBezTo>
                    <a:cubicBezTo>
                      <a:pt x="4" y="0"/>
                      <a:pt x="5" y="0"/>
                      <a:pt x="4" y="2"/>
                    </a:cubicBezTo>
                    <a:cubicBezTo>
                      <a:pt x="3" y="7"/>
                      <a:pt x="3" y="12"/>
                      <a:pt x="3" y="17"/>
                    </a:cubicBezTo>
                    <a:cubicBezTo>
                      <a:pt x="0" y="16"/>
                      <a:pt x="0" y="16"/>
                      <a:pt x="1" y="13"/>
                    </a:cubicBezTo>
                    <a:cubicBezTo>
                      <a:pt x="2" y="10"/>
                      <a:pt x="2" y="6"/>
                      <a:pt x="3" y="3"/>
                    </a:cubicBezTo>
                    <a:close/>
                  </a:path>
                </a:pathLst>
              </a:custGeom>
              <a:solidFill>
                <a:srgbClr val="996F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2" name="Freeform 1137">
                <a:extLst>
                  <a:ext uri="{FF2B5EF4-FFF2-40B4-BE49-F238E27FC236}">
                    <a16:creationId xmlns:a16="http://schemas.microsoft.com/office/drawing/2014/main" id="{F4C4835B-B36B-A6FC-EC15-DA3E6922B2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6" y="1902"/>
                <a:ext cx="14" cy="30"/>
              </a:xfrm>
              <a:custGeom>
                <a:avLst/>
                <a:gdLst>
                  <a:gd name="T0" fmla="*/ 3 w 6"/>
                  <a:gd name="T1" fmla="*/ 2 h 13"/>
                  <a:gd name="T2" fmla="*/ 4 w 6"/>
                  <a:gd name="T3" fmla="*/ 0 h 13"/>
                  <a:gd name="T4" fmla="*/ 5 w 6"/>
                  <a:gd name="T5" fmla="*/ 2 h 13"/>
                  <a:gd name="T6" fmla="*/ 6 w 6"/>
                  <a:gd name="T7" fmla="*/ 13 h 13"/>
                  <a:gd name="T8" fmla="*/ 3 w 6"/>
                  <a:gd name="T9" fmla="*/ 7 h 13"/>
                  <a:gd name="T10" fmla="*/ 3 w 6"/>
                  <a:gd name="T11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3">
                    <a:moveTo>
                      <a:pt x="3" y="2"/>
                    </a:moveTo>
                    <a:cubicBezTo>
                      <a:pt x="3" y="1"/>
                      <a:pt x="3" y="1"/>
                      <a:pt x="4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3" y="6"/>
                      <a:pt x="5" y="9"/>
                      <a:pt x="6" y="13"/>
                    </a:cubicBezTo>
                    <a:cubicBezTo>
                      <a:pt x="5" y="11"/>
                      <a:pt x="0" y="11"/>
                      <a:pt x="3" y="7"/>
                    </a:cubicBezTo>
                    <a:cubicBezTo>
                      <a:pt x="3" y="6"/>
                      <a:pt x="3" y="4"/>
                      <a:pt x="3" y="2"/>
                    </a:cubicBezTo>
                    <a:close/>
                  </a:path>
                </a:pathLst>
              </a:custGeom>
              <a:solidFill>
                <a:srgbClr val="986C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3" name="Freeform 1138">
                <a:extLst>
                  <a:ext uri="{FF2B5EF4-FFF2-40B4-BE49-F238E27FC236}">
                    <a16:creationId xmlns:a16="http://schemas.microsoft.com/office/drawing/2014/main" id="{685D8C7C-3D91-522A-BE8D-7F61485F2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9" y="2034"/>
                <a:ext cx="12" cy="40"/>
              </a:xfrm>
              <a:custGeom>
                <a:avLst/>
                <a:gdLst>
                  <a:gd name="T0" fmla="*/ 2 w 5"/>
                  <a:gd name="T1" fmla="*/ 15 h 17"/>
                  <a:gd name="T2" fmla="*/ 0 w 5"/>
                  <a:gd name="T3" fmla="*/ 15 h 17"/>
                  <a:gd name="T4" fmla="*/ 3 w 5"/>
                  <a:gd name="T5" fmla="*/ 0 h 17"/>
                  <a:gd name="T6" fmla="*/ 5 w 5"/>
                  <a:gd name="T7" fmla="*/ 5 h 17"/>
                  <a:gd name="T8" fmla="*/ 5 w 5"/>
                  <a:gd name="T9" fmla="*/ 8 h 17"/>
                  <a:gd name="T10" fmla="*/ 2 w 5"/>
                  <a:gd name="T11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7">
                    <a:moveTo>
                      <a:pt x="2" y="15"/>
                    </a:moveTo>
                    <a:cubicBezTo>
                      <a:pt x="2" y="14"/>
                      <a:pt x="1" y="17"/>
                      <a:pt x="0" y="15"/>
                    </a:cubicBezTo>
                    <a:cubicBezTo>
                      <a:pt x="4" y="11"/>
                      <a:pt x="5" y="6"/>
                      <a:pt x="3" y="0"/>
                    </a:cubicBezTo>
                    <a:cubicBezTo>
                      <a:pt x="4" y="2"/>
                      <a:pt x="5" y="4"/>
                      <a:pt x="5" y="5"/>
                    </a:cubicBezTo>
                    <a:cubicBezTo>
                      <a:pt x="5" y="6"/>
                      <a:pt x="5" y="7"/>
                      <a:pt x="5" y="8"/>
                    </a:cubicBezTo>
                    <a:cubicBezTo>
                      <a:pt x="4" y="10"/>
                      <a:pt x="3" y="12"/>
                      <a:pt x="2" y="15"/>
                    </a:cubicBezTo>
                    <a:close/>
                  </a:path>
                </a:pathLst>
              </a:custGeom>
              <a:solidFill>
                <a:srgbClr val="9F75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4" name="Freeform 1139">
                <a:extLst>
                  <a:ext uri="{FF2B5EF4-FFF2-40B4-BE49-F238E27FC236}">
                    <a16:creationId xmlns:a16="http://schemas.microsoft.com/office/drawing/2014/main" id="{404E8514-5F40-BBEF-0E63-A272AF509E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5" y="1994"/>
                <a:ext cx="15" cy="35"/>
              </a:xfrm>
              <a:custGeom>
                <a:avLst/>
                <a:gdLst>
                  <a:gd name="T0" fmla="*/ 1 w 6"/>
                  <a:gd name="T1" fmla="*/ 12 h 15"/>
                  <a:gd name="T2" fmla="*/ 0 w 6"/>
                  <a:gd name="T3" fmla="*/ 14 h 15"/>
                  <a:gd name="T4" fmla="*/ 6 w 6"/>
                  <a:gd name="T5" fmla="*/ 0 h 15"/>
                  <a:gd name="T6" fmla="*/ 1 w 6"/>
                  <a:gd name="T7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5">
                    <a:moveTo>
                      <a:pt x="1" y="12"/>
                    </a:moveTo>
                    <a:cubicBezTo>
                      <a:pt x="0" y="13"/>
                      <a:pt x="2" y="15"/>
                      <a:pt x="0" y="14"/>
                    </a:cubicBezTo>
                    <a:cubicBezTo>
                      <a:pt x="0" y="9"/>
                      <a:pt x="1" y="7"/>
                      <a:pt x="6" y="0"/>
                    </a:cubicBezTo>
                    <a:cubicBezTo>
                      <a:pt x="5" y="5"/>
                      <a:pt x="2" y="8"/>
                      <a:pt x="1" y="12"/>
                    </a:cubicBezTo>
                    <a:close/>
                  </a:path>
                </a:pathLst>
              </a:custGeom>
              <a:solidFill>
                <a:srgbClr val="9F71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5" name="Freeform 1140">
                <a:extLst>
                  <a:ext uri="{FF2B5EF4-FFF2-40B4-BE49-F238E27FC236}">
                    <a16:creationId xmlns:a16="http://schemas.microsoft.com/office/drawing/2014/main" id="{E9900124-4EE6-F416-E1F0-6AC5242292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3" y="2105"/>
                <a:ext cx="17" cy="29"/>
              </a:xfrm>
              <a:custGeom>
                <a:avLst/>
                <a:gdLst>
                  <a:gd name="T0" fmla="*/ 7 w 7"/>
                  <a:gd name="T1" fmla="*/ 12 h 12"/>
                  <a:gd name="T2" fmla="*/ 1 w 7"/>
                  <a:gd name="T3" fmla="*/ 0 h 12"/>
                  <a:gd name="T4" fmla="*/ 4 w 7"/>
                  <a:gd name="T5" fmla="*/ 6 h 12"/>
                  <a:gd name="T6" fmla="*/ 7 w 7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2">
                    <a:moveTo>
                      <a:pt x="7" y="12"/>
                    </a:moveTo>
                    <a:cubicBezTo>
                      <a:pt x="5" y="7"/>
                      <a:pt x="0" y="6"/>
                      <a:pt x="1" y="0"/>
                    </a:cubicBezTo>
                    <a:cubicBezTo>
                      <a:pt x="2" y="2"/>
                      <a:pt x="3" y="4"/>
                      <a:pt x="4" y="6"/>
                    </a:cubicBezTo>
                    <a:cubicBezTo>
                      <a:pt x="5" y="7"/>
                      <a:pt x="7" y="8"/>
                      <a:pt x="7" y="12"/>
                    </a:cubicBezTo>
                    <a:close/>
                  </a:path>
                </a:pathLst>
              </a:custGeom>
              <a:solidFill>
                <a:srgbClr val="9E74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6" name="Freeform 1141">
                <a:extLst>
                  <a:ext uri="{FF2B5EF4-FFF2-40B4-BE49-F238E27FC236}">
                    <a16:creationId xmlns:a16="http://schemas.microsoft.com/office/drawing/2014/main" id="{9D1BC07C-1B3A-438F-CA8B-6AAF5530F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3" y="2013"/>
                <a:ext cx="7" cy="33"/>
              </a:xfrm>
              <a:custGeom>
                <a:avLst/>
                <a:gdLst>
                  <a:gd name="T0" fmla="*/ 2 w 3"/>
                  <a:gd name="T1" fmla="*/ 14 h 14"/>
                  <a:gd name="T2" fmla="*/ 3 w 3"/>
                  <a:gd name="T3" fmla="*/ 0 h 14"/>
                  <a:gd name="T4" fmla="*/ 2 w 3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4">
                    <a:moveTo>
                      <a:pt x="2" y="14"/>
                    </a:moveTo>
                    <a:cubicBezTo>
                      <a:pt x="0" y="9"/>
                      <a:pt x="1" y="5"/>
                      <a:pt x="3" y="0"/>
                    </a:cubicBezTo>
                    <a:cubicBezTo>
                      <a:pt x="2" y="5"/>
                      <a:pt x="2" y="9"/>
                      <a:pt x="2" y="14"/>
                    </a:cubicBezTo>
                    <a:close/>
                  </a:path>
                </a:pathLst>
              </a:custGeom>
              <a:solidFill>
                <a:srgbClr val="9A6A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7" name="Freeform 1142">
                <a:extLst>
                  <a:ext uri="{FF2B5EF4-FFF2-40B4-BE49-F238E27FC236}">
                    <a16:creationId xmlns:a16="http://schemas.microsoft.com/office/drawing/2014/main" id="{A8F28701-39BC-79A8-C5BB-B50355F2E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8" y="2245"/>
                <a:ext cx="8" cy="24"/>
              </a:xfrm>
              <a:custGeom>
                <a:avLst/>
                <a:gdLst>
                  <a:gd name="T0" fmla="*/ 3 w 3"/>
                  <a:gd name="T1" fmla="*/ 10 h 10"/>
                  <a:gd name="T2" fmla="*/ 0 w 3"/>
                  <a:gd name="T3" fmla="*/ 0 h 10"/>
                  <a:gd name="T4" fmla="*/ 3 w 3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0">
                    <a:moveTo>
                      <a:pt x="3" y="10"/>
                    </a:moveTo>
                    <a:cubicBezTo>
                      <a:pt x="1" y="6"/>
                      <a:pt x="1" y="3"/>
                      <a:pt x="0" y="0"/>
                    </a:cubicBezTo>
                    <a:cubicBezTo>
                      <a:pt x="2" y="3"/>
                      <a:pt x="2" y="3"/>
                      <a:pt x="3" y="10"/>
                    </a:cubicBezTo>
                    <a:close/>
                  </a:path>
                </a:pathLst>
              </a:custGeom>
              <a:solidFill>
                <a:srgbClr val="946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8" name="Freeform 1143">
                <a:extLst>
                  <a:ext uri="{FF2B5EF4-FFF2-40B4-BE49-F238E27FC236}">
                    <a16:creationId xmlns:a16="http://schemas.microsoft.com/office/drawing/2014/main" id="{6B2CF408-D8F8-26A1-CB20-FEEF9DA63F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5" y="1987"/>
                <a:ext cx="8" cy="16"/>
              </a:xfrm>
              <a:custGeom>
                <a:avLst/>
                <a:gdLst>
                  <a:gd name="T0" fmla="*/ 3 w 3"/>
                  <a:gd name="T1" fmla="*/ 0 h 7"/>
                  <a:gd name="T2" fmla="*/ 3 w 3"/>
                  <a:gd name="T3" fmla="*/ 7 h 7"/>
                  <a:gd name="T4" fmla="*/ 3 w 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7">
                    <a:moveTo>
                      <a:pt x="3" y="0"/>
                    </a:moveTo>
                    <a:cubicBezTo>
                      <a:pt x="3" y="3"/>
                      <a:pt x="3" y="5"/>
                      <a:pt x="3" y="7"/>
                    </a:cubicBezTo>
                    <a:cubicBezTo>
                      <a:pt x="2" y="5"/>
                      <a:pt x="0" y="3"/>
                      <a:pt x="3" y="0"/>
                    </a:cubicBezTo>
                    <a:close/>
                  </a:path>
                </a:pathLst>
              </a:custGeom>
              <a:solidFill>
                <a:srgbClr val="69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09" name="Freeform 1144">
                <a:extLst>
                  <a:ext uri="{FF2B5EF4-FFF2-40B4-BE49-F238E27FC236}">
                    <a16:creationId xmlns:a16="http://schemas.microsoft.com/office/drawing/2014/main" id="{258FF955-DBEE-FD26-D0D1-3E314D3165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0" y="2428"/>
                <a:ext cx="83" cy="66"/>
              </a:xfrm>
              <a:custGeom>
                <a:avLst/>
                <a:gdLst>
                  <a:gd name="T0" fmla="*/ 26 w 35"/>
                  <a:gd name="T1" fmla="*/ 26 h 28"/>
                  <a:gd name="T2" fmla="*/ 0 w 35"/>
                  <a:gd name="T3" fmla="*/ 8 h 28"/>
                  <a:gd name="T4" fmla="*/ 4 w 35"/>
                  <a:gd name="T5" fmla="*/ 7 h 28"/>
                  <a:gd name="T6" fmla="*/ 6 w 35"/>
                  <a:gd name="T7" fmla="*/ 6 h 28"/>
                  <a:gd name="T8" fmla="*/ 21 w 35"/>
                  <a:gd name="T9" fmla="*/ 3 h 28"/>
                  <a:gd name="T10" fmla="*/ 25 w 35"/>
                  <a:gd name="T11" fmla="*/ 2 h 28"/>
                  <a:gd name="T12" fmla="*/ 28 w 35"/>
                  <a:gd name="T13" fmla="*/ 6 h 28"/>
                  <a:gd name="T14" fmla="*/ 33 w 35"/>
                  <a:gd name="T15" fmla="*/ 20 h 28"/>
                  <a:gd name="T16" fmla="*/ 33 w 35"/>
                  <a:gd name="T17" fmla="*/ 26 h 28"/>
                  <a:gd name="T18" fmla="*/ 27 w 35"/>
                  <a:gd name="T19" fmla="*/ 26 h 28"/>
                  <a:gd name="T20" fmla="*/ 26 w 35"/>
                  <a:gd name="T21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28">
                    <a:moveTo>
                      <a:pt x="26" y="26"/>
                    </a:moveTo>
                    <a:cubicBezTo>
                      <a:pt x="16" y="22"/>
                      <a:pt x="6" y="18"/>
                      <a:pt x="0" y="8"/>
                    </a:cubicBezTo>
                    <a:cubicBezTo>
                      <a:pt x="1" y="7"/>
                      <a:pt x="3" y="9"/>
                      <a:pt x="4" y="7"/>
                    </a:cubicBezTo>
                    <a:cubicBezTo>
                      <a:pt x="4" y="7"/>
                      <a:pt x="5" y="7"/>
                      <a:pt x="6" y="6"/>
                    </a:cubicBezTo>
                    <a:cubicBezTo>
                      <a:pt x="10" y="0"/>
                      <a:pt x="15" y="0"/>
                      <a:pt x="21" y="3"/>
                    </a:cubicBezTo>
                    <a:cubicBezTo>
                      <a:pt x="23" y="5"/>
                      <a:pt x="23" y="3"/>
                      <a:pt x="25" y="2"/>
                    </a:cubicBezTo>
                    <a:cubicBezTo>
                      <a:pt x="27" y="3"/>
                      <a:pt x="27" y="5"/>
                      <a:pt x="28" y="6"/>
                    </a:cubicBezTo>
                    <a:cubicBezTo>
                      <a:pt x="29" y="11"/>
                      <a:pt x="31" y="15"/>
                      <a:pt x="33" y="20"/>
                    </a:cubicBezTo>
                    <a:cubicBezTo>
                      <a:pt x="34" y="21"/>
                      <a:pt x="35" y="24"/>
                      <a:pt x="33" y="26"/>
                    </a:cubicBezTo>
                    <a:cubicBezTo>
                      <a:pt x="32" y="28"/>
                      <a:pt x="29" y="27"/>
                      <a:pt x="27" y="26"/>
                    </a:cubicBezTo>
                    <a:cubicBezTo>
                      <a:pt x="27" y="26"/>
                      <a:pt x="26" y="26"/>
                      <a:pt x="26" y="26"/>
                    </a:cubicBezTo>
                    <a:close/>
                  </a:path>
                </a:pathLst>
              </a:custGeom>
              <a:solidFill>
                <a:srgbClr val="F4D2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0" name="Freeform 1145">
                <a:extLst>
                  <a:ext uri="{FF2B5EF4-FFF2-40B4-BE49-F238E27FC236}">
                    <a16:creationId xmlns:a16="http://schemas.microsoft.com/office/drawing/2014/main" id="{9A4623D9-DB39-D5A0-6715-4666B1DAF0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4" y="2295"/>
                <a:ext cx="67" cy="59"/>
              </a:xfrm>
              <a:custGeom>
                <a:avLst/>
                <a:gdLst>
                  <a:gd name="T0" fmla="*/ 22 w 28"/>
                  <a:gd name="T1" fmla="*/ 3 h 25"/>
                  <a:gd name="T2" fmla="*/ 23 w 28"/>
                  <a:gd name="T3" fmla="*/ 18 h 25"/>
                  <a:gd name="T4" fmla="*/ 9 w 28"/>
                  <a:gd name="T5" fmla="*/ 22 h 25"/>
                  <a:gd name="T6" fmla="*/ 3 w 28"/>
                  <a:gd name="T7" fmla="*/ 3 h 25"/>
                  <a:gd name="T8" fmla="*/ 9 w 28"/>
                  <a:gd name="T9" fmla="*/ 0 h 25"/>
                  <a:gd name="T10" fmla="*/ 22 w 28"/>
                  <a:gd name="T11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25">
                    <a:moveTo>
                      <a:pt x="22" y="3"/>
                    </a:moveTo>
                    <a:cubicBezTo>
                      <a:pt x="28" y="10"/>
                      <a:pt x="28" y="10"/>
                      <a:pt x="23" y="18"/>
                    </a:cubicBezTo>
                    <a:cubicBezTo>
                      <a:pt x="22" y="23"/>
                      <a:pt x="14" y="25"/>
                      <a:pt x="9" y="22"/>
                    </a:cubicBezTo>
                    <a:cubicBezTo>
                      <a:pt x="3" y="18"/>
                      <a:pt x="0" y="9"/>
                      <a:pt x="3" y="3"/>
                    </a:cubicBezTo>
                    <a:cubicBezTo>
                      <a:pt x="4" y="1"/>
                      <a:pt x="7" y="0"/>
                      <a:pt x="9" y="0"/>
                    </a:cubicBezTo>
                    <a:cubicBezTo>
                      <a:pt x="14" y="0"/>
                      <a:pt x="18" y="0"/>
                      <a:pt x="22" y="3"/>
                    </a:cubicBezTo>
                    <a:close/>
                  </a:path>
                </a:pathLst>
              </a:custGeom>
              <a:solidFill>
                <a:srgbClr val="F8D9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1" name="Freeform 1146">
                <a:extLst>
                  <a:ext uri="{FF2B5EF4-FFF2-40B4-BE49-F238E27FC236}">
                    <a16:creationId xmlns:a16="http://schemas.microsoft.com/office/drawing/2014/main" id="{9F245804-E87D-DA29-6010-0538C1215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2" y="2359"/>
                <a:ext cx="54" cy="71"/>
              </a:xfrm>
              <a:custGeom>
                <a:avLst/>
                <a:gdLst>
                  <a:gd name="T0" fmla="*/ 17 w 23"/>
                  <a:gd name="T1" fmla="*/ 6 h 30"/>
                  <a:gd name="T2" fmla="*/ 21 w 23"/>
                  <a:gd name="T3" fmla="*/ 19 h 30"/>
                  <a:gd name="T4" fmla="*/ 20 w 23"/>
                  <a:gd name="T5" fmla="*/ 26 h 30"/>
                  <a:gd name="T6" fmla="*/ 14 w 23"/>
                  <a:gd name="T7" fmla="*/ 30 h 30"/>
                  <a:gd name="T8" fmla="*/ 7 w 23"/>
                  <a:gd name="T9" fmla="*/ 26 h 30"/>
                  <a:gd name="T10" fmla="*/ 5 w 23"/>
                  <a:gd name="T11" fmla="*/ 4 h 30"/>
                  <a:gd name="T12" fmla="*/ 15 w 23"/>
                  <a:gd name="T13" fmla="*/ 4 h 30"/>
                  <a:gd name="T14" fmla="*/ 17 w 23"/>
                  <a:gd name="T15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30">
                    <a:moveTo>
                      <a:pt x="17" y="6"/>
                    </a:moveTo>
                    <a:cubicBezTo>
                      <a:pt x="19" y="10"/>
                      <a:pt x="20" y="15"/>
                      <a:pt x="21" y="19"/>
                    </a:cubicBezTo>
                    <a:cubicBezTo>
                      <a:pt x="21" y="21"/>
                      <a:pt x="23" y="23"/>
                      <a:pt x="20" y="26"/>
                    </a:cubicBezTo>
                    <a:cubicBezTo>
                      <a:pt x="18" y="28"/>
                      <a:pt x="18" y="30"/>
                      <a:pt x="14" y="30"/>
                    </a:cubicBezTo>
                    <a:cubicBezTo>
                      <a:pt x="11" y="29"/>
                      <a:pt x="9" y="28"/>
                      <a:pt x="7" y="26"/>
                    </a:cubicBezTo>
                    <a:cubicBezTo>
                      <a:pt x="1" y="18"/>
                      <a:pt x="0" y="10"/>
                      <a:pt x="5" y="4"/>
                    </a:cubicBezTo>
                    <a:cubicBezTo>
                      <a:pt x="8" y="0"/>
                      <a:pt x="12" y="0"/>
                      <a:pt x="15" y="4"/>
                    </a:cubicBezTo>
                    <a:cubicBezTo>
                      <a:pt x="16" y="5"/>
                      <a:pt x="16" y="6"/>
                      <a:pt x="17" y="6"/>
                    </a:cubicBezTo>
                    <a:close/>
                  </a:path>
                </a:pathLst>
              </a:custGeom>
              <a:solidFill>
                <a:srgbClr val="FBD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2" name="Freeform 1147">
                <a:extLst>
                  <a:ext uri="{FF2B5EF4-FFF2-40B4-BE49-F238E27FC236}">
                    <a16:creationId xmlns:a16="http://schemas.microsoft.com/office/drawing/2014/main" id="{18A24B33-AB03-E4B8-D44B-06D0A11CA9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7" y="2423"/>
                <a:ext cx="76" cy="109"/>
              </a:xfrm>
              <a:custGeom>
                <a:avLst/>
                <a:gdLst>
                  <a:gd name="T0" fmla="*/ 2 w 32"/>
                  <a:gd name="T1" fmla="*/ 28 h 46"/>
                  <a:gd name="T2" fmla="*/ 6 w 32"/>
                  <a:gd name="T3" fmla="*/ 19 h 46"/>
                  <a:gd name="T4" fmla="*/ 1 w 32"/>
                  <a:gd name="T5" fmla="*/ 4 h 46"/>
                  <a:gd name="T6" fmla="*/ 0 w 32"/>
                  <a:gd name="T7" fmla="*/ 1 h 46"/>
                  <a:gd name="T8" fmla="*/ 3 w 32"/>
                  <a:gd name="T9" fmla="*/ 2 h 46"/>
                  <a:gd name="T10" fmla="*/ 17 w 32"/>
                  <a:gd name="T11" fmla="*/ 22 h 46"/>
                  <a:gd name="T12" fmla="*/ 17 w 32"/>
                  <a:gd name="T13" fmla="*/ 22 h 46"/>
                  <a:gd name="T14" fmla="*/ 21 w 32"/>
                  <a:gd name="T15" fmla="*/ 29 h 46"/>
                  <a:gd name="T16" fmla="*/ 21 w 32"/>
                  <a:gd name="T17" fmla="*/ 29 h 46"/>
                  <a:gd name="T18" fmla="*/ 26 w 32"/>
                  <a:gd name="T19" fmla="*/ 35 h 46"/>
                  <a:gd name="T20" fmla="*/ 26 w 32"/>
                  <a:gd name="T21" fmla="*/ 35 h 46"/>
                  <a:gd name="T22" fmla="*/ 32 w 32"/>
                  <a:gd name="T23" fmla="*/ 46 h 46"/>
                  <a:gd name="T24" fmla="*/ 25 w 32"/>
                  <a:gd name="T25" fmla="*/ 45 h 46"/>
                  <a:gd name="T26" fmla="*/ 11 w 32"/>
                  <a:gd name="T27" fmla="*/ 32 h 46"/>
                  <a:gd name="T28" fmla="*/ 6 w 32"/>
                  <a:gd name="T29" fmla="*/ 30 h 46"/>
                  <a:gd name="T30" fmla="*/ 2 w 32"/>
                  <a:gd name="T31" fmla="*/ 28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" h="46">
                    <a:moveTo>
                      <a:pt x="2" y="28"/>
                    </a:moveTo>
                    <a:cubicBezTo>
                      <a:pt x="10" y="27"/>
                      <a:pt x="10" y="27"/>
                      <a:pt x="6" y="19"/>
                    </a:cubicBezTo>
                    <a:cubicBezTo>
                      <a:pt x="4" y="15"/>
                      <a:pt x="3" y="9"/>
                      <a:pt x="1" y="4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2" y="1"/>
                      <a:pt x="3" y="2"/>
                    </a:cubicBezTo>
                    <a:cubicBezTo>
                      <a:pt x="6" y="10"/>
                      <a:pt x="12" y="15"/>
                      <a:pt x="17" y="22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8" y="24"/>
                      <a:pt x="20" y="27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3" y="31"/>
                      <a:pt x="24" y="33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7" y="39"/>
                      <a:pt x="31" y="42"/>
                      <a:pt x="32" y="46"/>
                    </a:cubicBezTo>
                    <a:cubicBezTo>
                      <a:pt x="30" y="45"/>
                      <a:pt x="27" y="46"/>
                      <a:pt x="25" y="45"/>
                    </a:cubicBezTo>
                    <a:cubicBezTo>
                      <a:pt x="19" y="41"/>
                      <a:pt x="14" y="38"/>
                      <a:pt x="11" y="32"/>
                    </a:cubicBezTo>
                    <a:cubicBezTo>
                      <a:pt x="10" y="30"/>
                      <a:pt x="8" y="30"/>
                      <a:pt x="6" y="30"/>
                    </a:cubicBezTo>
                    <a:cubicBezTo>
                      <a:pt x="5" y="30"/>
                      <a:pt x="3" y="29"/>
                      <a:pt x="2" y="28"/>
                    </a:cubicBezTo>
                    <a:close/>
                  </a:path>
                </a:pathLst>
              </a:custGeom>
              <a:solidFill>
                <a:srgbClr val="A25C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3" name="Freeform 1148">
                <a:extLst>
                  <a:ext uri="{FF2B5EF4-FFF2-40B4-BE49-F238E27FC236}">
                    <a16:creationId xmlns:a16="http://schemas.microsoft.com/office/drawing/2014/main" id="{5C17F479-EC1D-C444-5F22-6D8EE0D2E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2404"/>
                <a:ext cx="45" cy="71"/>
              </a:xfrm>
              <a:custGeom>
                <a:avLst/>
                <a:gdLst>
                  <a:gd name="T0" fmla="*/ 19 w 19"/>
                  <a:gd name="T1" fmla="*/ 30 h 30"/>
                  <a:gd name="T2" fmla="*/ 4 w 19"/>
                  <a:gd name="T3" fmla="*/ 11 h 30"/>
                  <a:gd name="T4" fmla="*/ 2 w 19"/>
                  <a:gd name="T5" fmla="*/ 9 h 30"/>
                  <a:gd name="T6" fmla="*/ 0 w 19"/>
                  <a:gd name="T7" fmla="*/ 6 h 30"/>
                  <a:gd name="T8" fmla="*/ 0 w 19"/>
                  <a:gd name="T9" fmla="*/ 0 h 30"/>
                  <a:gd name="T10" fmla="*/ 7 w 19"/>
                  <a:gd name="T11" fmla="*/ 8 h 30"/>
                  <a:gd name="T12" fmla="*/ 18 w 19"/>
                  <a:gd name="T13" fmla="*/ 28 h 30"/>
                  <a:gd name="T14" fmla="*/ 19 w 19"/>
                  <a:gd name="T1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30">
                    <a:moveTo>
                      <a:pt x="19" y="30"/>
                    </a:moveTo>
                    <a:cubicBezTo>
                      <a:pt x="13" y="24"/>
                      <a:pt x="9" y="18"/>
                      <a:pt x="4" y="11"/>
                    </a:cubicBezTo>
                    <a:cubicBezTo>
                      <a:pt x="3" y="10"/>
                      <a:pt x="3" y="9"/>
                      <a:pt x="2" y="9"/>
                    </a:cubicBezTo>
                    <a:cubicBezTo>
                      <a:pt x="1" y="8"/>
                      <a:pt x="1" y="7"/>
                      <a:pt x="0" y="6"/>
                    </a:cubicBezTo>
                    <a:cubicBezTo>
                      <a:pt x="1" y="4"/>
                      <a:pt x="1" y="2"/>
                      <a:pt x="0" y="0"/>
                    </a:cubicBezTo>
                    <a:cubicBezTo>
                      <a:pt x="3" y="2"/>
                      <a:pt x="7" y="5"/>
                      <a:pt x="7" y="8"/>
                    </a:cubicBezTo>
                    <a:cubicBezTo>
                      <a:pt x="8" y="17"/>
                      <a:pt x="15" y="21"/>
                      <a:pt x="18" y="28"/>
                    </a:cubicBezTo>
                    <a:cubicBezTo>
                      <a:pt x="18" y="29"/>
                      <a:pt x="19" y="30"/>
                      <a:pt x="19" y="30"/>
                    </a:cubicBezTo>
                    <a:close/>
                  </a:path>
                </a:pathLst>
              </a:custGeom>
              <a:solidFill>
                <a:srgbClr val="3D2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4" name="Freeform 1149">
                <a:extLst>
                  <a:ext uri="{FF2B5EF4-FFF2-40B4-BE49-F238E27FC236}">
                    <a16:creationId xmlns:a16="http://schemas.microsoft.com/office/drawing/2014/main" id="{620C81D8-552F-079D-A18F-DDBEBA18B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9" y="1947"/>
                <a:ext cx="41" cy="54"/>
              </a:xfrm>
              <a:custGeom>
                <a:avLst/>
                <a:gdLst>
                  <a:gd name="T0" fmla="*/ 0 w 17"/>
                  <a:gd name="T1" fmla="*/ 12 h 23"/>
                  <a:gd name="T2" fmla="*/ 11 w 17"/>
                  <a:gd name="T3" fmla="*/ 0 h 23"/>
                  <a:gd name="T4" fmla="*/ 16 w 17"/>
                  <a:gd name="T5" fmla="*/ 6 h 23"/>
                  <a:gd name="T6" fmla="*/ 12 w 17"/>
                  <a:gd name="T7" fmla="*/ 18 h 23"/>
                  <a:gd name="T8" fmla="*/ 5 w 17"/>
                  <a:gd name="T9" fmla="*/ 22 h 23"/>
                  <a:gd name="T10" fmla="*/ 0 w 17"/>
                  <a:gd name="T11" fmla="*/ 15 h 23"/>
                  <a:gd name="T12" fmla="*/ 0 w 17"/>
                  <a:gd name="T13" fmla="*/ 1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3">
                    <a:moveTo>
                      <a:pt x="0" y="12"/>
                    </a:moveTo>
                    <a:cubicBezTo>
                      <a:pt x="0" y="6"/>
                      <a:pt x="5" y="1"/>
                      <a:pt x="11" y="0"/>
                    </a:cubicBezTo>
                    <a:cubicBezTo>
                      <a:pt x="15" y="0"/>
                      <a:pt x="17" y="3"/>
                      <a:pt x="16" y="6"/>
                    </a:cubicBezTo>
                    <a:cubicBezTo>
                      <a:pt x="16" y="10"/>
                      <a:pt x="14" y="14"/>
                      <a:pt x="12" y="18"/>
                    </a:cubicBezTo>
                    <a:cubicBezTo>
                      <a:pt x="11" y="21"/>
                      <a:pt x="9" y="23"/>
                      <a:pt x="5" y="22"/>
                    </a:cubicBezTo>
                    <a:cubicBezTo>
                      <a:pt x="2" y="21"/>
                      <a:pt x="1" y="17"/>
                      <a:pt x="0" y="15"/>
                    </a:cubicBezTo>
                    <a:cubicBezTo>
                      <a:pt x="0" y="14"/>
                      <a:pt x="0" y="13"/>
                      <a:pt x="0" y="12"/>
                    </a:cubicBezTo>
                    <a:close/>
                  </a:path>
                </a:pathLst>
              </a:custGeom>
              <a:solidFill>
                <a:srgbClr val="FCE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5" name="Freeform 1150">
                <a:extLst>
                  <a:ext uri="{FF2B5EF4-FFF2-40B4-BE49-F238E27FC236}">
                    <a16:creationId xmlns:a16="http://schemas.microsoft.com/office/drawing/2014/main" id="{B2B54017-79AA-3972-492A-DBB17201D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4" y="2529"/>
                <a:ext cx="365" cy="318"/>
              </a:xfrm>
              <a:custGeom>
                <a:avLst/>
                <a:gdLst>
                  <a:gd name="T0" fmla="*/ 3 w 154"/>
                  <a:gd name="T1" fmla="*/ 21 h 134"/>
                  <a:gd name="T2" fmla="*/ 7 w 154"/>
                  <a:gd name="T3" fmla="*/ 10 h 134"/>
                  <a:gd name="T4" fmla="*/ 14 w 154"/>
                  <a:gd name="T5" fmla="*/ 4 h 134"/>
                  <a:gd name="T6" fmla="*/ 37 w 154"/>
                  <a:gd name="T7" fmla="*/ 35 h 134"/>
                  <a:gd name="T8" fmla="*/ 37 w 154"/>
                  <a:gd name="T9" fmla="*/ 35 h 134"/>
                  <a:gd name="T10" fmla="*/ 14 w 154"/>
                  <a:gd name="T11" fmla="*/ 4 h 134"/>
                  <a:gd name="T12" fmla="*/ 28 w 154"/>
                  <a:gd name="T13" fmla="*/ 20 h 134"/>
                  <a:gd name="T14" fmla="*/ 32 w 154"/>
                  <a:gd name="T15" fmla="*/ 24 h 134"/>
                  <a:gd name="T16" fmla="*/ 59 w 154"/>
                  <a:gd name="T17" fmla="*/ 54 h 134"/>
                  <a:gd name="T18" fmla="*/ 74 w 154"/>
                  <a:gd name="T19" fmla="*/ 70 h 134"/>
                  <a:gd name="T20" fmla="*/ 59 w 154"/>
                  <a:gd name="T21" fmla="*/ 54 h 134"/>
                  <a:gd name="T22" fmla="*/ 78 w 154"/>
                  <a:gd name="T23" fmla="*/ 70 h 134"/>
                  <a:gd name="T24" fmla="*/ 120 w 154"/>
                  <a:gd name="T25" fmla="*/ 109 h 134"/>
                  <a:gd name="T26" fmla="*/ 108 w 154"/>
                  <a:gd name="T27" fmla="*/ 97 h 134"/>
                  <a:gd name="T28" fmla="*/ 124 w 154"/>
                  <a:gd name="T29" fmla="*/ 106 h 134"/>
                  <a:gd name="T30" fmla="*/ 126 w 154"/>
                  <a:gd name="T31" fmla="*/ 104 h 134"/>
                  <a:gd name="T32" fmla="*/ 126 w 154"/>
                  <a:gd name="T33" fmla="*/ 97 h 134"/>
                  <a:gd name="T34" fmla="*/ 133 w 154"/>
                  <a:gd name="T35" fmla="*/ 98 h 134"/>
                  <a:gd name="T36" fmla="*/ 136 w 154"/>
                  <a:gd name="T37" fmla="*/ 104 h 134"/>
                  <a:gd name="T38" fmla="*/ 152 w 154"/>
                  <a:gd name="T39" fmla="*/ 121 h 134"/>
                  <a:gd name="T40" fmla="*/ 132 w 154"/>
                  <a:gd name="T41" fmla="*/ 118 h 134"/>
                  <a:gd name="T42" fmla="*/ 144 w 154"/>
                  <a:gd name="T43" fmla="*/ 127 h 134"/>
                  <a:gd name="T44" fmla="*/ 130 w 154"/>
                  <a:gd name="T45" fmla="*/ 132 h 134"/>
                  <a:gd name="T46" fmla="*/ 103 w 154"/>
                  <a:gd name="T47" fmla="*/ 108 h 134"/>
                  <a:gd name="T48" fmla="*/ 101 w 154"/>
                  <a:gd name="T49" fmla="*/ 104 h 134"/>
                  <a:gd name="T50" fmla="*/ 93 w 154"/>
                  <a:gd name="T51" fmla="*/ 95 h 134"/>
                  <a:gd name="T52" fmla="*/ 66 w 154"/>
                  <a:gd name="T53" fmla="*/ 69 h 134"/>
                  <a:gd name="T54" fmla="*/ 48 w 154"/>
                  <a:gd name="T55" fmla="*/ 48 h 134"/>
                  <a:gd name="T56" fmla="*/ 48 w 154"/>
                  <a:gd name="T57" fmla="*/ 48 h 134"/>
                  <a:gd name="T58" fmla="*/ 57 w 154"/>
                  <a:gd name="T59" fmla="*/ 60 h 134"/>
                  <a:gd name="T60" fmla="*/ 39 w 154"/>
                  <a:gd name="T61" fmla="*/ 44 h 134"/>
                  <a:gd name="T62" fmla="*/ 39 w 154"/>
                  <a:gd name="T63" fmla="*/ 44 h 134"/>
                  <a:gd name="T64" fmla="*/ 57 w 154"/>
                  <a:gd name="T65" fmla="*/ 64 h 134"/>
                  <a:gd name="T66" fmla="*/ 34 w 154"/>
                  <a:gd name="T67" fmla="*/ 44 h 134"/>
                  <a:gd name="T68" fmla="*/ 33 w 154"/>
                  <a:gd name="T69" fmla="*/ 46 h 134"/>
                  <a:gd name="T70" fmla="*/ 63 w 154"/>
                  <a:gd name="T71" fmla="*/ 72 h 134"/>
                  <a:gd name="T72" fmla="*/ 95 w 154"/>
                  <a:gd name="T73" fmla="*/ 99 h 134"/>
                  <a:gd name="T74" fmla="*/ 58 w 154"/>
                  <a:gd name="T75" fmla="*/ 73 h 134"/>
                  <a:gd name="T76" fmla="*/ 40 w 154"/>
                  <a:gd name="T77" fmla="*/ 61 h 134"/>
                  <a:gd name="T78" fmla="*/ 19 w 154"/>
                  <a:gd name="T79" fmla="*/ 37 h 134"/>
                  <a:gd name="T80" fmla="*/ 62 w 154"/>
                  <a:gd name="T81" fmla="*/ 82 h 134"/>
                  <a:gd name="T82" fmla="*/ 72 w 154"/>
                  <a:gd name="T83" fmla="*/ 93 h 134"/>
                  <a:gd name="T84" fmla="*/ 107 w 154"/>
                  <a:gd name="T85" fmla="*/ 119 h 134"/>
                  <a:gd name="T86" fmla="*/ 114 w 154"/>
                  <a:gd name="T87" fmla="*/ 121 h 134"/>
                  <a:gd name="T88" fmla="*/ 95 w 154"/>
                  <a:gd name="T89" fmla="*/ 114 h 134"/>
                  <a:gd name="T90" fmla="*/ 33 w 154"/>
                  <a:gd name="T91" fmla="*/ 61 h 134"/>
                  <a:gd name="T92" fmla="*/ 43 w 154"/>
                  <a:gd name="T93" fmla="*/ 68 h 134"/>
                  <a:gd name="T94" fmla="*/ 27 w 154"/>
                  <a:gd name="T95" fmla="*/ 51 h 134"/>
                  <a:gd name="T96" fmla="*/ 22 w 154"/>
                  <a:gd name="T97" fmla="*/ 48 h 134"/>
                  <a:gd name="T98" fmla="*/ 2 w 154"/>
                  <a:gd name="T99" fmla="*/ 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54" h="134">
                    <a:moveTo>
                      <a:pt x="0" y="32"/>
                    </a:moveTo>
                    <a:cubicBezTo>
                      <a:pt x="0" y="28"/>
                      <a:pt x="0" y="24"/>
                      <a:pt x="3" y="21"/>
                    </a:cubicBezTo>
                    <a:cubicBezTo>
                      <a:pt x="4" y="19"/>
                      <a:pt x="4" y="16"/>
                      <a:pt x="2" y="12"/>
                    </a:cubicBezTo>
                    <a:cubicBezTo>
                      <a:pt x="7" y="16"/>
                      <a:pt x="7" y="13"/>
                      <a:pt x="7" y="10"/>
                    </a:cubicBezTo>
                    <a:cubicBezTo>
                      <a:pt x="7" y="6"/>
                      <a:pt x="7" y="3"/>
                      <a:pt x="4" y="0"/>
                    </a:cubicBezTo>
                    <a:cubicBezTo>
                      <a:pt x="7" y="3"/>
                      <a:pt x="11" y="2"/>
                      <a:pt x="14" y="4"/>
                    </a:cubicBezTo>
                    <a:cubicBezTo>
                      <a:pt x="15" y="10"/>
                      <a:pt x="19" y="13"/>
                      <a:pt x="22" y="17"/>
                    </a:cubicBezTo>
                    <a:cubicBezTo>
                      <a:pt x="27" y="23"/>
                      <a:pt x="32" y="29"/>
                      <a:pt x="37" y="35"/>
                    </a:cubicBezTo>
                    <a:cubicBezTo>
                      <a:pt x="38" y="37"/>
                      <a:pt x="40" y="38"/>
                      <a:pt x="42" y="41"/>
                    </a:cubicBezTo>
                    <a:cubicBezTo>
                      <a:pt x="40" y="38"/>
                      <a:pt x="38" y="37"/>
                      <a:pt x="37" y="35"/>
                    </a:cubicBezTo>
                    <a:cubicBezTo>
                      <a:pt x="30" y="26"/>
                      <a:pt x="23" y="18"/>
                      <a:pt x="16" y="10"/>
                    </a:cubicBezTo>
                    <a:cubicBezTo>
                      <a:pt x="15" y="8"/>
                      <a:pt x="13" y="7"/>
                      <a:pt x="14" y="4"/>
                    </a:cubicBezTo>
                    <a:cubicBezTo>
                      <a:pt x="15" y="4"/>
                      <a:pt x="16" y="5"/>
                      <a:pt x="17" y="4"/>
                    </a:cubicBezTo>
                    <a:cubicBezTo>
                      <a:pt x="19" y="10"/>
                      <a:pt x="24" y="15"/>
                      <a:pt x="28" y="20"/>
                    </a:cubicBezTo>
                    <a:cubicBezTo>
                      <a:pt x="29" y="22"/>
                      <a:pt x="30" y="23"/>
                      <a:pt x="31" y="24"/>
                    </a:cubicBezTo>
                    <a:cubicBezTo>
                      <a:pt x="32" y="24"/>
                      <a:pt x="32" y="24"/>
                      <a:pt x="32" y="24"/>
                    </a:cubicBezTo>
                    <a:cubicBezTo>
                      <a:pt x="40" y="34"/>
                      <a:pt x="49" y="43"/>
                      <a:pt x="58" y="53"/>
                    </a:cubicBezTo>
                    <a:cubicBezTo>
                      <a:pt x="59" y="53"/>
                      <a:pt x="59" y="53"/>
                      <a:pt x="59" y="54"/>
                    </a:cubicBezTo>
                    <a:cubicBezTo>
                      <a:pt x="62" y="58"/>
                      <a:pt x="66" y="61"/>
                      <a:pt x="70" y="66"/>
                    </a:cubicBezTo>
                    <a:cubicBezTo>
                      <a:pt x="71" y="67"/>
                      <a:pt x="73" y="68"/>
                      <a:pt x="74" y="70"/>
                    </a:cubicBezTo>
                    <a:cubicBezTo>
                      <a:pt x="73" y="69"/>
                      <a:pt x="71" y="67"/>
                      <a:pt x="69" y="66"/>
                    </a:cubicBezTo>
                    <a:cubicBezTo>
                      <a:pt x="67" y="61"/>
                      <a:pt x="62" y="58"/>
                      <a:pt x="59" y="54"/>
                    </a:cubicBezTo>
                    <a:cubicBezTo>
                      <a:pt x="59" y="53"/>
                      <a:pt x="60" y="52"/>
                      <a:pt x="60" y="52"/>
                    </a:cubicBezTo>
                    <a:cubicBezTo>
                      <a:pt x="67" y="57"/>
                      <a:pt x="72" y="64"/>
                      <a:pt x="78" y="70"/>
                    </a:cubicBezTo>
                    <a:cubicBezTo>
                      <a:pt x="86" y="77"/>
                      <a:pt x="94" y="85"/>
                      <a:pt x="102" y="92"/>
                    </a:cubicBezTo>
                    <a:cubicBezTo>
                      <a:pt x="108" y="98"/>
                      <a:pt x="113" y="104"/>
                      <a:pt x="120" y="109"/>
                    </a:cubicBezTo>
                    <a:cubicBezTo>
                      <a:pt x="116" y="107"/>
                      <a:pt x="113" y="104"/>
                      <a:pt x="110" y="101"/>
                    </a:cubicBezTo>
                    <a:cubicBezTo>
                      <a:pt x="109" y="100"/>
                      <a:pt x="107" y="99"/>
                      <a:pt x="108" y="97"/>
                    </a:cubicBezTo>
                    <a:cubicBezTo>
                      <a:pt x="110" y="95"/>
                      <a:pt x="112" y="97"/>
                      <a:pt x="114" y="97"/>
                    </a:cubicBezTo>
                    <a:cubicBezTo>
                      <a:pt x="118" y="99"/>
                      <a:pt x="121" y="103"/>
                      <a:pt x="124" y="106"/>
                    </a:cubicBezTo>
                    <a:cubicBezTo>
                      <a:pt x="123" y="105"/>
                      <a:pt x="122" y="104"/>
                      <a:pt x="123" y="103"/>
                    </a:cubicBezTo>
                    <a:cubicBezTo>
                      <a:pt x="124" y="102"/>
                      <a:pt x="125" y="103"/>
                      <a:pt x="126" y="104"/>
                    </a:cubicBezTo>
                    <a:cubicBezTo>
                      <a:pt x="125" y="102"/>
                      <a:pt x="122" y="102"/>
                      <a:pt x="121" y="100"/>
                    </a:cubicBezTo>
                    <a:cubicBezTo>
                      <a:pt x="122" y="97"/>
                      <a:pt x="124" y="98"/>
                      <a:pt x="126" y="97"/>
                    </a:cubicBezTo>
                    <a:cubicBezTo>
                      <a:pt x="126" y="96"/>
                      <a:pt x="127" y="96"/>
                      <a:pt x="128" y="96"/>
                    </a:cubicBezTo>
                    <a:cubicBezTo>
                      <a:pt x="129" y="96"/>
                      <a:pt x="131" y="98"/>
                      <a:pt x="133" y="98"/>
                    </a:cubicBezTo>
                    <a:cubicBezTo>
                      <a:pt x="134" y="98"/>
                      <a:pt x="135" y="99"/>
                      <a:pt x="135" y="100"/>
                    </a:cubicBezTo>
                    <a:cubicBezTo>
                      <a:pt x="135" y="101"/>
                      <a:pt x="135" y="103"/>
                      <a:pt x="136" y="104"/>
                    </a:cubicBezTo>
                    <a:cubicBezTo>
                      <a:pt x="141" y="108"/>
                      <a:pt x="146" y="113"/>
                      <a:pt x="151" y="116"/>
                    </a:cubicBezTo>
                    <a:cubicBezTo>
                      <a:pt x="154" y="118"/>
                      <a:pt x="154" y="119"/>
                      <a:pt x="152" y="121"/>
                    </a:cubicBezTo>
                    <a:cubicBezTo>
                      <a:pt x="149" y="124"/>
                      <a:pt x="147" y="125"/>
                      <a:pt x="143" y="122"/>
                    </a:cubicBezTo>
                    <a:cubicBezTo>
                      <a:pt x="139" y="120"/>
                      <a:pt x="134" y="121"/>
                      <a:pt x="132" y="118"/>
                    </a:cubicBezTo>
                    <a:cubicBezTo>
                      <a:pt x="135" y="119"/>
                      <a:pt x="138" y="123"/>
                      <a:pt x="143" y="123"/>
                    </a:cubicBezTo>
                    <a:cubicBezTo>
                      <a:pt x="145" y="122"/>
                      <a:pt x="146" y="125"/>
                      <a:pt x="144" y="127"/>
                    </a:cubicBezTo>
                    <a:cubicBezTo>
                      <a:pt x="141" y="130"/>
                      <a:pt x="138" y="131"/>
                      <a:pt x="135" y="133"/>
                    </a:cubicBezTo>
                    <a:cubicBezTo>
                      <a:pt x="133" y="134"/>
                      <a:pt x="131" y="133"/>
                      <a:pt x="130" y="132"/>
                    </a:cubicBezTo>
                    <a:cubicBezTo>
                      <a:pt x="122" y="124"/>
                      <a:pt x="113" y="117"/>
                      <a:pt x="105" y="110"/>
                    </a:cubicBezTo>
                    <a:cubicBezTo>
                      <a:pt x="104" y="110"/>
                      <a:pt x="104" y="109"/>
                      <a:pt x="103" y="108"/>
                    </a:cubicBezTo>
                    <a:cubicBezTo>
                      <a:pt x="108" y="110"/>
                      <a:pt x="111" y="113"/>
                      <a:pt x="116" y="114"/>
                    </a:cubicBezTo>
                    <a:cubicBezTo>
                      <a:pt x="111" y="111"/>
                      <a:pt x="106" y="107"/>
                      <a:pt x="101" y="104"/>
                    </a:cubicBezTo>
                    <a:cubicBezTo>
                      <a:pt x="101" y="104"/>
                      <a:pt x="101" y="103"/>
                      <a:pt x="101" y="103"/>
                    </a:cubicBezTo>
                    <a:cubicBezTo>
                      <a:pt x="98" y="100"/>
                      <a:pt x="96" y="98"/>
                      <a:pt x="93" y="95"/>
                    </a:cubicBezTo>
                    <a:cubicBezTo>
                      <a:pt x="84" y="89"/>
                      <a:pt x="76" y="82"/>
                      <a:pt x="68" y="75"/>
                    </a:cubicBezTo>
                    <a:cubicBezTo>
                      <a:pt x="67" y="74"/>
                      <a:pt x="65" y="72"/>
                      <a:pt x="66" y="69"/>
                    </a:cubicBezTo>
                    <a:cubicBezTo>
                      <a:pt x="68" y="68"/>
                      <a:pt x="69" y="71"/>
                      <a:pt x="70" y="71"/>
                    </a:cubicBezTo>
                    <a:cubicBezTo>
                      <a:pt x="61" y="64"/>
                      <a:pt x="55" y="56"/>
                      <a:pt x="48" y="48"/>
                    </a:cubicBezTo>
                    <a:cubicBezTo>
                      <a:pt x="47" y="47"/>
                      <a:pt x="47" y="48"/>
                      <a:pt x="47" y="48"/>
                    </a:cubicBezTo>
                    <a:cubicBezTo>
                      <a:pt x="47" y="48"/>
                      <a:pt x="47" y="48"/>
                      <a:pt x="48" y="48"/>
                    </a:cubicBezTo>
                    <a:cubicBezTo>
                      <a:pt x="51" y="51"/>
                      <a:pt x="53" y="55"/>
                      <a:pt x="56" y="57"/>
                    </a:cubicBezTo>
                    <a:cubicBezTo>
                      <a:pt x="57" y="58"/>
                      <a:pt x="57" y="59"/>
                      <a:pt x="57" y="60"/>
                    </a:cubicBezTo>
                    <a:cubicBezTo>
                      <a:pt x="54" y="60"/>
                      <a:pt x="52" y="57"/>
                      <a:pt x="50" y="56"/>
                    </a:cubicBezTo>
                    <a:cubicBezTo>
                      <a:pt x="46" y="52"/>
                      <a:pt x="43" y="48"/>
                      <a:pt x="39" y="44"/>
                    </a:cubicBezTo>
                    <a:cubicBezTo>
                      <a:pt x="31" y="35"/>
                      <a:pt x="23" y="27"/>
                      <a:pt x="16" y="17"/>
                    </a:cubicBezTo>
                    <a:cubicBezTo>
                      <a:pt x="23" y="27"/>
                      <a:pt x="31" y="35"/>
                      <a:pt x="39" y="44"/>
                    </a:cubicBezTo>
                    <a:cubicBezTo>
                      <a:pt x="44" y="50"/>
                      <a:pt x="49" y="56"/>
                      <a:pt x="55" y="60"/>
                    </a:cubicBezTo>
                    <a:cubicBezTo>
                      <a:pt x="56" y="61"/>
                      <a:pt x="58" y="62"/>
                      <a:pt x="57" y="64"/>
                    </a:cubicBezTo>
                    <a:cubicBezTo>
                      <a:pt x="54" y="65"/>
                      <a:pt x="53" y="63"/>
                      <a:pt x="52" y="62"/>
                    </a:cubicBezTo>
                    <a:cubicBezTo>
                      <a:pt x="46" y="56"/>
                      <a:pt x="40" y="50"/>
                      <a:pt x="34" y="44"/>
                    </a:cubicBezTo>
                    <a:cubicBezTo>
                      <a:pt x="25" y="36"/>
                      <a:pt x="16" y="28"/>
                      <a:pt x="10" y="21"/>
                    </a:cubicBezTo>
                    <a:cubicBezTo>
                      <a:pt x="17" y="27"/>
                      <a:pt x="25" y="36"/>
                      <a:pt x="33" y="46"/>
                    </a:cubicBezTo>
                    <a:cubicBezTo>
                      <a:pt x="38" y="52"/>
                      <a:pt x="43" y="57"/>
                      <a:pt x="50" y="61"/>
                    </a:cubicBezTo>
                    <a:cubicBezTo>
                      <a:pt x="54" y="64"/>
                      <a:pt x="58" y="69"/>
                      <a:pt x="63" y="72"/>
                    </a:cubicBezTo>
                    <a:cubicBezTo>
                      <a:pt x="73" y="80"/>
                      <a:pt x="83" y="87"/>
                      <a:pt x="93" y="95"/>
                    </a:cubicBezTo>
                    <a:cubicBezTo>
                      <a:pt x="94" y="96"/>
                      <a:pt x="96" y="97"/>
                      <a:pt x="95" y="99"/>
                    </a:cubicBezTo>
                    <a:cubicBezTo>
                      <a:pt x="95" y="99"/>
                      <a:pt x="95" y="99"/>
                      <a:pt x="95" y="99"/>
                    </a:cubicBezTo>
                    <a:cubicBezTo>
                      <a:pt x="82" y="92"/>
                      <a:pt x="70" y="83"/>
                      <a:pt x="58" y="73"/>
                    </a:cubicBezTo>
                    <a:cubicBezTo>
                      <a:pt x="57" y="74"/>
                      <a:pt x="56" y="73"/>
                      <a:pt x="56" y="72"/>
                    </a:cubicBezTo>
                    <a:cubicBezTo>
                      <a:pt x="52" y="67"/>
                      <a:pt x="45" y="66"/>
                      <a:pt x="40" y="61"/>
                    </a:cubicBezTo>
                    <a:cubicBezTo>
                      <a:pt x="36" y="56"/>
                      <a:pt x="31" y="50"/>
                      <a:pt x="26" y="45"/>
                    </a:cubicBezTo>
                    <a:cubicBezTo>
                      <a:pt x="24" y="43"/>
                      <a:pt x="21" y="40"/>
                      <a:pt x="19" y="37"/>
                    </a:cubicBezTo>
                    <a:cubicBezTo>
                      <a:pt x="28" y="46"/>
                      <a:pt x="36" y="57"/>
                      <a:pt x="45" y="65"/>
                    </a:cubicBezTo>
                    <a:cubicBezTo>
                      <a:pt x="51" y="70"/>
                      <a:pt x="56" y="77"/>
                      <a:pt x="62" y="82"/>
                    </a:cubicBezTo>
                    <a:cubicBezTo>
                      <a:pt x="63" y="82"/>
                      <a:pt x="62" y="82"/>
                      <a:pt x="62" y="82"/>
                    </a:cubicBezTo>
                    <a:cubicBezTo>
                      <a:pt x="62" y="89"/>
                      <a:pt x="68" y="90"/>
                      <a:pt x="72" y="93"/>
                    </a:cubicBezTo>
                    <a:cubicBezTo>
                      <a:pt x="78" y="98"/>
                      <a:pt x="83" y="103"/>
                      <a:pt x="90" y="106"/>
                    </a:cubicBezTo>
                    <a:cubicBezTo>
                      <a:pt x="95" y="111"/>
                      <a:pt x="102" y="113"/>
                      <a:pt x="107" y="119"/>
                    </a:cubicBezTo>
                    <a:cubicBezTo>
                      <a:pt x="109" y="120"/>
                      <a:pt x="110" y="123"/>
                      <a:pt x="113" y="121"/>
                    </a:cubicBezTo>
                    <a:cubicBezTo>
                      <a:pt x="113" y="121"/>
                      <a:pt x="114" y="121"/>
                      <a:pt x="114" y="121"/>
                    </a:cubicBezTo>
                    <a:cubicBezTo>
                      <a:pt x="116" y="129"/>
                      <a:pt x="126" y="128"/>
                      <a:pt x="129" y="134"/>
                    </a:cubicBezTo>
                    <a:cubicBezTo>
                      <a:pt x="116" y="131"/>
                      <a:pt x="106" y="123"/>
                      <a:pt x="95" y="114"/>
                    </a:cubicBezTo>
                    <a:cubicBezTo>
                      <a:pt x="81" y="103"/>
                      <a:pt x="65" y="94"/>
                      <a:pt x="52" y="82"/>
                    </a:cubicBezTo>
                    <a:cubicBezTo>
                      <a:pt x="45" y="76"/>
                      <a:pt x="38" y="69"/>
                      <a:pt x="33" y="61"/>
                    </a:cubicBezTo>
                    <a:cubicBezTo>
                      <a:pt x="36" y="64"/>
                      <a:pt x="39" y="67"/>
                      <a:pt x="42" y="69"/>
                    </a:cubicBezTo>
                    <a:cubicBezTo>
                      <a:pt x="43" y="69"/>
                      <a:pt x="43" y="69"/>
                      <a:pt x="43" y="68"/>
                    </a:cubicBezTo>
                    <a:cubicBezTo>
                      <a:pt x="39" y="67"/>
                      <a:pt x="39" y="61"/>
                      <a:pt x="34" y="59"/>
                    </a:cubicBezTo>
                    <a:cubicBezTo>
                      <a:pt x="31" y="58"/>
                      <a:pt x="29" y="54"/>
                      <a:pt x="27" y="51"/>
                    </a:cubicBezTo>
                    <a:cubicBezTo>
                      <a:pt x="26" y="51"/>
                      <a:pt x="25" y="49"/>
                      <a:pt x="25" y="52"/>
                    </a:cubicBezTo>
                    <a:cubicBezTo>
                      <a:pt x="22" y="52"/>
                      <a:pt x="23" y="49"/>
                      <a:pt x="22" y="48"/>
                    </a:cubicBezTo>
                    <a:cubicBezTo>
                      <a:pt x="15" y="41"/>
                      <a:pt x="9" y="34"/>
                      <a:pt x="4" y="26"/>
                    </a:cubicBezTo>
                    <a:cubicBezTo>
                      <a:pt x="1" y="29"/>
                      <a:pt x="4" y="32"/>
                      <a:pt x="2" y="34"/>
                    </a:cubicBezTo>
                    <a:cubicBezTo>
                      <a:pt x="1" y="34"/>
                      <a:pt x="0" y="33"/>
                      <a:pt x="0" y="32"/>
                    </a:cubicBezTo>
                    <a:close/>
                  </a:path>
                </a:pathLst>
              </a:custGeom>
              <a:solidFill>
                <a:srgbClr val="9A5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6" name="Freeform 1151">
                <a:extLst>
                  <a:ext uri="{FF2B5EF4-FFF2-40B4-BE49-F238E27FC236}">
                    <a16:creationId xmlns:a16="http://schemas.microsoft.com/office/drawing/2014/main" id="{0D37BBD3-EE3B-065F-8060-FFBA8F5344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1" y="2539"/>
                <a:ext cx="216" cy="225"/>
              </a:xfrm>
              <a:custGeom>
                <a:avLst/>
                <a:gdLst>
                  <a:gd name="T0" fmla="*/ 90 w 91"/>
                  <a:gd name="T1" fmla="*/ 94 h 95"/>
                  <a:gd name="T2" fmla="*/ 84 w 91"/>
                  <a:gd name="T3" fmla="*/ 93 h 95"/>
                  <a:gd name="T4" fmla="*/ 75 w 91"/>
                  <a:gd name="T5" fmla="*/ 86 h 95"/>
                  <a:gd name="T6" fmla="*/ 37 w 91"/>
                  <a:gd name="T7" fmla="*/ 49 h 95"/>
                  <a:gd name="T8" fmla="*/ 4 w 91"/>
                  <a:gd name="T9" fmla="*/ 9 h 95"/>
                  <a:gd name="T10" fmla="*/ 2 w 91"/>
                  <a:gd name="T11" fmla="*/ 6 h 95"/>
                  <a:gd name="T12" fmla="*/ 0 w 91"/>
                  <a:gd name="T13" fmla="*/ 0 h 95"/>
                  <a:gd name="T14" fmla="*/ 28 w 91"/>
                  <a:gd name="T15" fmla="*/ 35 h 95"/>
                  <a:gd name="T16" fmla="*/ 25 w 91"/>
                  <a:gd name="T17" fmla="*/ 26 h 95"/>
                  <a:gd name="T18" fmla="*/ 24 w 91"/>
                  <a:gd name="T19" fmla="*/ 22 h 95"/>
                  <a:gd name="T20" fmla="*/ 28 w 91"/>
                  <a:gd name="T21" fmla="*/ 22 h 95"/>
                  <a:gd name="T22" fmla="*/ 30 w 91"/>
                  <a:gd name="T23" fmla="*/ 23 h 95"/>
                  <a:gd name="T24" fmla="*/ 30 w 91"/>
                  <a:gd name="T25" fmla="*/ 25 h 95"/>
                  <a:gd name="T26" fmla="*/ 33 w 91"/>
                  <a:gd name="T27" fmla="*/ 31 h 95"/>
                  <a:gd name="T28" fmla="*/ 35 w 91"/>
                  <a:gd name="T29" fmla="*/ 38 h 95"/>
                  <a:gd name="T30" fmla="*/ 36 w 91"/>
                  <a:gd name="T31" fmla="*/ 40 h 95"/>
                  <a:gd name="T32" fmla="*/ 54 w 91"/>
                  <a:gd name="T33" fmla="*/ 58 h 95"/>
                  <a:gd name="T34" fmla="*/ 62 w 91"/>
                  <a:gd name="T35" fmla="*/ 66 h 95"/>
                  <a:gd name="T36" fmla="*/ 89 w 91"/>
                  <a:gd name="T37" fmla="*/ 91 h 95"/>
                  <a:gd name="T38" fmla="*/ 90 w 91"/>
                  <a:gd name="T39" fmla="*/ 94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1" h="95">
                    <a:moveTo>
                      <a:pt x="90" y="94"/>
                    </a:moveTo>
                    <a:cubicBezTo>
                      <a:pt x="88" y="95"/>
                      <a:pt x="86" y="92"/>
                      <a:pt x="84" y="93"/>
                    </a:cubicBezTo>
                    <a:cubicBezTo>
                      <a:pt x="80" y="92"/>
                      <a:pt x="78" y="89"/>
                      <a:pt x="75" y="86"/>
                    </a:cubicBezTo>
                    <a:cubicBezTo>
                      <a:pt x="62" y="74"/>
                      <a:pt x="50" y="61"/>
                      <a:pt x="37" y="49"/>
                    </a:cubicBezTo>
                    <a:cubicBezTo>
                      <a:pt x="25" y="36"/>
                      <a:pt x="14" y="23"/>
                      <a:pt x="4" y="9"/>
                    </a:cubicBezTo>
                    <a:cubicBezTo>
                      <a:pt x="3" y="8"/>
                      <a:pt x="2" y="7"/>
                      <a:pt x="2" y="6"/>
                    </a:cubicBezTo>
                    <a:cubicBezTo>
                      <a:pt x="2" y="4"/>
                      <a:pt x="0" y="3"/>
                      <a:pt x="0" y="0"/>
                    </a:cubicBezTo>
                    <a:cubicBezTo>
                      <a:pt x="11" y="11"/>
                      <a:pt x="21" y="21"/>
                      <a:pt x="28" y="35"/>
                    </a:cubicBezTo>
                    <a:cubicBezTo>
                      <a:pt x="27" y="31"/>
                      <a:pt x="26" y="28"/>
                      <a:pt x="25" y="26"/>
                    </a:cubicBezTo>
                    <a:cubicBezTo>
                      <a:pt x="25" y="24"/>
                      <a:pt x="24" y="23"/>
                      <a:pt x="24" y="22"/>
                    </a:cubicBezTo>
                    <a:cubicBezTo>
                      <a:pt x="25" y="21"/>
                      <a:pt x="27" y="23"/>
                      <a:pt x="28" y="22"/>
                    </a:cubicBezTo>
                    <a:cubicBezTo>
                      <a:pt x="29" y="22"/>
                      <a:pt x="29" y="23"/>
                      <a:pt x="30" y="23"/>
                    </a:cubicBezTo>
                    <a:cubicBezTo>
                      <a:pt x="30" y="24"/>
                      <a:pt x="30" y="24"/>
                      <a:pt x="30" y="25"/>
                    </a:cubicBezTo>
                    <a:cubicBezTo>
                      <a:pt x="30" y="27"/>
                      <a:pt x="32" y="29"/>
                      <a:pt x="33" y="31"/>
                    </a:cubicBezTo>
                    <a:cubicBezTo>
                      <a:pt x="34" y="33"/>
                      <a:pt x="37" y="35"/>
                      <a:pt x="35" y="38"/>
                    </a:cubicBezTo>
                    <a:cubicBezTo>
                      <a:pt x="34" y="38"/>
                      <a:pt x="36" y="39"/>
                      <a:pt x="36" y="40"/>
                    </a:cubicBezTo>
                    <a:cubicBezTo>
                      <a:pt x="41" y="47"/>
                      <a:pt x="47" y="52"/>
                      <a:pt x="54" y="58"/>
                    </a:cubicBezTo>
                    <a:cubicBezTo>
                      <a:pt x="57" y="60"/>
                      <a:pt x="60" y="63"/>
                      <a:pt x="62" y="66"/>
                    </a:cubicBezTo>
                    <a:cubicBezTo>
                      <a:pt x="71" y="75"/>
                      <a:pt x="80" y="83"/>
                      <a:pt x="89" y="91"/>
                    </a:cubicBezTo>
                    <a:cubicBezTo>
                      <a:pt x="89" y="92"/>
                      <a:pt x="91" y="93"/>
                      <a:pt x="90" y="94"/>
                    </a:cubicBezTo>
                    <a:close/>
                  </a:path>
                </a:pathLst>
              </a:custGeom>
              <a:solidFill>
                <a:srgbClr val="AC6D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7" name="Freeform 1152">
                <a:extLst>
                  <a:ext uri="{FF2B5EF4-FFF2-40B4-BE49-F238E27FC236}">
                    <a16:creationId xmlns:a16="http://schemas.microsoft.com/office/drawing/2014/main" id="{8D96EDE9-A733-02DE-4162-6D536CFCAC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9" y="2553"/>
                <a:ext cx="235" cy="242"/>
              </a:xfrm>
              <a:custGeom>
                <a:avLst/>
                <a:gdLst>
                  <a:gd name="T0" fmla="*/ 3 w 99"/>
                  <a:gd name="T1" fmla="*/ 0 h 102"/>
                  <a:gd name="T2" fmla="*/ 56 w 99"/>
                  <a:gd name="T3" fmla="*/ 60 h 102"/>
                  <a:gd name="T4" fmla="*/ 85 w 99"/>
                  <a:gd name="T5" fmla="*/ 87 h 102"/>
                  <a:gd name="T6" fmla="*/ 99 w 99"/>
                  <a:gd name="T7" fmla="*/ 102 h 102"/>
                  <a:gd name="T8" fmla="*/ 37 w 99"/>
                  <a:gd name="T9" fmla="*/ 43 h 102"/>
                  <a:gd name="T10" fmla="*/ 22 w 99"/>
                  <a:gd name="T11" fmla="*/ 27 h 102"/>
                  <a:gd name="T12" fmla="*/ 8 w 99"/>
                  <a:gd name="T13" fmla="*/ 11 h 102"/>
                  <a:gd name="T14" fmla="*/ 6 w 99"/>
                  <a:gd name="T15" fmla="*/ 7 h 102"/>
                  <a:gd name="T16" fmla="*/ 2 w 99"/>
                  <a:gd name="T17" fmla="*/ 2 h 102"/>
                  <a:gd name="T18" fmla="*/ 3 w 99"/>
                  <a:gd name="T1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9" h="102">
                    <a:moveTo>
                      <a:pt x="3" y="0"/>
                    </a:moveTo>
                    <a:cubicBezTo>
                      <a:pt x="19" y="21"/>
                      <a:pt x="37" y="41"/>
                      <a:pt x="56" y="60"/>
                    </a:cubicBezTo>
                    <a:cubicBezTo>
                      <a:pt x="65" y="69"/>
                      <a:pt x="75" y="78"/>
                      <a:pt x="85" y="87"/>
                    </a:cubicBezTo>
                    <a:cubicBezTo>
                      <a:pt x="89" y="93"/>
                      <a:pt x="95" y="96"/>
                      <a:pt x="99" y="102"/>
                    </a:cubicBezTo>
                    <a:cubicBezTo>
                      <a:pt x="77" y="83"/>
                      <a:pt x="57" y="63"/>
                      <a:pt x="37" y="43"/>
                    </a:cubicBezTo>
                    <a:cubicBezTo>
                      <a:pt x="31" y="39"/>
                      <a:pt x="26" y="33"/>
                      <a:pt x="22" y="27"/>
                    </a:cubicBezTo>
                    <a:cubicBezTo>
                      <a:pt x="17" y="22"/>
                      <a:pt x="12" y="17"/>
                      <a:pt x="8" y="11"/>
                    </a:cubicBezTo>
                    <a:cubicBezTo>
                      <a:pt x="7" y="10"/>
                      <a:pt x="7" y="8"/>
                      <a:pt x="6" y="7"/>
                    </a:cubicBezTo>
                    <a:cubicBezTo>
                      <a:pt x="5" y="6"/>
                      <a:pt x="4" y="4"/>
                      <a:pt x="2" y="2"/>
                    </a:cubicBezTo>
                    <a:cubicBezTo>
                      <a:pt x="0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632E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8" name="Freeform 1153">
                <a:extLst>
                  <a:ext uri="{FF2B5EF4-FFF2-40B4-BE49-F238E27FC236}">
                    <a16:creationId xmlns:a16="http://schemas.microsoft.com/office/drawing/2014/main" id="{5ABD87D2-2BCD-D7CF-2A14-74591D5D53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8" y="2570"/>
                <a:ext cx="62" cy="66"/>
              </a:xfrm>
              <a:custGeom>
                <a:avLst/>
                <a:gdLst>
                  <a:gd name="T0" fmla="*/ 6 w 26"/>
                  <a:gd name="T1" fmla="*/ 11 h 28"/>
                  <a:gd name="T2" fmla="*/ 4 w 26"/>
                  <a:gd name="T3" fmla="*/ 9 h 28"/>
                  <a:gd name="T4" fmla="*/ 4 w 26"/>
                  <a:gd name="T5" fmla="*/ 7 h 28"/>
                  <a:gd name="T6" fmla="*/ 0 w 26"/>
                  <a:gd name="T7" fmla="*/ 0 h 28"/>
                  <a:gd name="T8" fmla="*/ 1 w 26"/>
                  <a:gd name="T9" fmla="*/ 0 h 28"/>
                  <a:gd name="T10" fmla="*/ 9 w 26"/>
                  <a:gd name="T11" fmla="*/ 8 h 28"/>
                  <a:gd name="T12" fmla="*/ 24 w 26"/>
                  <a:gd name="T13" fmla="*/ 24 h 28"/>
                  <a:gd name="T14" fmla="*/ 25 w 26"/>
                  <a:gd name="T15" fmla="*/ 28 h 28"/>
                  <a:gd name="T16" fmla="*/ 20 w 26"/>
                  <a:gd name="T17" fmla="*/ 24 h 28"/>
                  <a:gd name="T18" fmla="*/ 12 w 26"/>
                  <a:gd name="T19" fmla="*/ 19 h 28"/>
                  <a:gd name="T20" fmla="*/ 9 w 26"/>
                  <a:gd name="T21" fmla="*/ 17 h 28"/>
                  <a:gd name="T22" fmla="*/ 6 w 26"/>
                  <a:gd name="T23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28">
                    <a:moveTo>
                      <a:pt x="6" y="11"/>
                    </a:moveTo>
                    <a:cubicBezTo>
                      <a:pt x="5" y="10"/>
                      <a:pt x="5" y="10"/>
                      <a:pt x="4" y="9"/>
                    </a:cubicBezTo>
                    <a:cubicBezTo>
                      <a:pt x="3" y="8"/>
                      <a:pt x="3" y="8"/>
                      <a:pt x="4" y="7"/>
                    </a:cubicBezTo>
                    <a:cubicBezTo>
                      <a:pt x="3" y="4"/>
                      <a:pt x="1" y="3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5" y="1"/>
                      <a:pt x="6" y="6"/>
                      <a:pt x="9" y="8"/>
                    </a:cubicBezTo>
                    <a:cubicBezTo>
                      <a:pt x="14" y="13"/>
                      <a:pt x="20" y="18"/>
                      <a:pt x="24" y="24"/>
                    </a:cubicBezTo>
                    <a:cubicBezTo>
                      <a:pt x="25" y="25"/>
                      <a:pt x="26" y="26"/>
                      <a:pt x="25" y="28"/>
                    </a:cubicBezTo>
                    <a:cubicBezTo>
                      <a:pt x="22" y="28"/>
                      <a:pt x="21" y="26"/>
                      <a:pt x="20" y="24"/>
                    </a:cubicBezTo>
                    <a:cubicBezTo>
                      <a:pt x="17" y="22"/>
                      <a:pt x="16" y="19"/>
                      <a:pt x="12" y="19"/>
                    </a:cubicBezTo>
                    <a:cubicBezTo>
                      <a:pt x="11" y="19"/>
                      <a:pt x="10" y="18"/>
                      <a:pt x="9" y="17"/>
                    </a:cubicBezTo>
                    <a:cubicBezTo>
                      <a:pt x="9" y="15"/>
                      <a:pt x="7" y="13"/>
                      <a:pt x="6" y="11"/>
                    </a:cubicBezTo>
                    <a:close/>
                  </a:path>
                </a:pathLst>
              </a:custGeom>
              <a:solidFill>
                <a:srgbClr val="4D27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19" name="Freeform 1154">
                <a:extLst>
                  <a:ext uri="{FF2B5EF4-FFF2-40B4-BE49-F238E27FC236}">
                    <a16:creationId xmlns:a16="http://schemas.microsoft.com/office/drawing/2014/main" id="{2B95BA03-354F-D3DC-6250-032ACFE761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570"/>
                <a:ext cx="75" cy="87"/>
              </a:xfrm>
              <a:custGeom>
                <a:avLst/>
                <a:gdLst>
                  <a:gd name="T0" fmla="*/ 1 w 32"/>
                  <a:gd name="T1" fmla="*/ 0 h 37"/>
                  <a:gd name="T2" fmla="*/ 29 w 32"/>
                  <a:gd name="T3" fmla="*/ 32 h 37"/>
                  <a:gd name="T4" fmla="*/ 32 w 32"/>
                  <a:gd name="T5" fmla="*/ 36 h 37"/>
                  <a:gd name="T6" fmla="*/ 31 w 32"/>
                  <a:gd name="T7" fmla="*/ 36 h 37"/>
                  <a:gd name="T8" fmla="*/ 30 w 32"/>
                  <a:gd name="T9" fmla="*/ 36 h 37"/>
                  <a:gd name="T10" fmla="*/ 30 w 32"/>
                  <a:gd name="T11" fmla="*/ 36 h 37"/>
                  <a:gd name="T12" fmla="*/ 19 w 32"/>
                  <a:gd name="T13" fmla="*/ 24 h 37"/>
                  <a:gd name="T14" fmla="*/ 3 w 32"/>
                  <a:gd name="T15" fmla="*/ 7 h 37"/>
                  <a:gd name="T16" fmla="*/ 3 w 32"/>
                  <a:gd name="T17" fmla="*/ 7 h 37"/>
                  <a:gd name="T18" fmla="*/ 1 w 32"/>
                  <a:gd name="T1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7">
                    <a:moveTo>
                      <a:pt x="1" y="0"/>
                    </a:moveTo>
                    <a:cubicBezTo>
                      <a:pt x="10" y="11"/>
                      <a:pt x="19" y="22"/>
                      <a:pt x="29" y="32"/>
                    </a:cubicBezTo>
                    <a:cubicBezTo>
                      <a:pt x="30" y="33"/>
                      <a:pt x="31" y="35"/>
                      <a:pt x="32" y="36"/>
                    </a:cubicBezTo>
                    <a:cubicBezTo>
                      <a:pt x="32" y="36"/>
                      <a:pt x="32" y="36"/>
                      <a:pt x="31" y="36"/>
                    </a:cubicBezTo>
                    <a:cubicBezTo>
                      <a:pt x="31" y="37"/>
                      <a:pt x="31" y="37"/>
                      <a:pt x="30" y="36"/>
                    </a:cubicBezTo>
                    <a:cubicBezTo>
                      <a:pt x="30" y="36"/>
                      <a:pt x="30" y="36"/>
                      <a:pt x="30" y="36"/>
                    </a:cubicBezTo>
                    <a:cubicBezTo>
                      <a:pt x="27" y="32"/>
                      <a:pt x="23" y="28"/>
                      <a:pt x="19" y="24"/>
                    </a:cubicBezTo>
                    <a:cubicBezTo>
                      <a:pt x="13" y="19"/>
                      <a:pt x="9" y="12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4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AC6D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0" name="Freeform 1155">
                <a:extLst>
                  <a:ext uri="{FF2B5EF4-FFF2-40B4-BE49-F238E27FC236}">
                    <a16:creationId xmlns:a16="http://schemas.microsoft.com/office/drawing/2014/main" id="{FBB02278-E05C-2E4C-C880-81BE9E329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" y="2489"/>
                <a:ext cx="45" cy="40"/>
              </a:xfrm>
              <a:custGeom>
                <a:avLst/>
                <a:gdLst>
                  <a:gd name="T0" fmla="*/ 0 w 19"/>
                  <a:gd name="T1" fmla="*/ 2 h 17"/>
                  <a:gd name="T2" fmla="*/ 4 w 19"/>
                  <a:gd name="T3" fmla="*/ 2 h 17"/>
                  <a:gd name="T4" fmla="*/ 19 w 19"/>
                  <a:gd name="T5" fmla="*/ 17 h 17"/>
                  <a:gd name="T6" fmla="*/ 5 w 19"/>
                  <a:gd name="T7" fmla="*/ 8 h 17"/>
                  <a:gd name="T8" fmla="*/ 0 w 19"/>
                  <a:gd name="T9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7">
                    <a:moveTo>
                      <a:pt x="0" y="2"/>
                    </a:moveTo>
                    <a:cubicBezTo>
                      <a:pt x="1" y="1"/>
                      <a:pt x="4" y="0"/>
                      <a:pt x="4" y="2"/>
                    </a:cubicBezTo>
                    <a:cubicBezTo>
                      <a:pt x="8" y="8"/>
                      <a:pt x="14" y="12"/>
                      <a:pt x="19" y="17"/>
                    </a:cubicBezTo>
                    <a:cubicBezTo>
                      <a:pt x="13" y="16"/>
                      <a:pt x="8" y="14"/>
                      <a:pt x="5" y="8"/>
                    </a:cubicBezTo>
                    <a:cubicBezTo>
                      <a:pt x="4" y="5"/>
                      <a:pt x="2" y="4"/>
                      <a:pt x="0" y="2"/>
                    </a:cubicBezTo>
                    <a:close/>
                  </a:path>
                </a:pathLst>
              </a:custGeom>
              <a:solidFill>
                <a:srgbClr val="DCAF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1" name="Freeform 1156">
                <a:extLst>
                  <a:ext uri="{FF2B5EF4-FFF2-40B4-BE49-F238E27FC236}">
                    <a16:creationId xmlns:a16="http://schemas.microsoft.com/office/drawing/2014/main" id="{9424D76A-8D2C-E0CC-A265-65A76B24CC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7" y="2418"/>
                <a:ext cx="26" cy="31"/>
              </a:xfrm>
              <a:custGeom>
                <a:avLst/>
                <a:gdLst>
                  <a:gd name="T0" fmla="*/ 0 w 11"/>
                  <a:gd name="T1" fmla="*/ 2 h 13"/>
                  <a:gd name="T2" fmla="*/ 0 w 11"/>
                  <a:gd name="T3" fmla="*/ 0 h 13"/>
                  <a:gd name="T4" fmla="*/ 11 w 11"/>
                  <a:gd name="T5" fmla="*/ 13 h 13"/>
                  <a:gd name="T6" fmla="*/ 0 w 11"/>
                  <a:gd name="T7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3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4" y="4"/>
                      <a:pt x="8" y="8"/>
                      <a:pt x="11" y="13"/>
                    </a:cubicBezTo>
                    <a:cubicBezTo>
                      <a:pt x="6" y="11"/>
                      <a:pt x="4" y="5"/>
                      <a:pt x="0" y="2"/>
                    </a:cubicBezTo>
                    <a:close/>
                  </a:path>
                </a:pathLst>
              </a:custGeom>
              <a:solidFill>
                <a:srgbClr val="302F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2" name="Freeform 1157">
                <a:extLst>
                  <a:ext uri="{FF2B5EF4-FFF2-40B4-BE49-F238E27FC236}">
                    <a16:creationId xmlns:a16="http://schemas.microsoft.com/office/drawing/2014/main" id="{F7DB31E0-DF67-7AD9-A196-F73079105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4" y="2390"/>
                <a:ext cx="23" cy="26"/>
              </a:xfrm>
              <a:custGeom>
                <a:avLst/>
                <a:gdLst>
                  <a:gd name="T0" fmla="*/ 10 w 10"/>
                  <a:gd name="T1" fmla="*/ 9 h 11"/>
                  <a:gd name="T2" fmla="*/ 7 w 10"/>
                  <a:gd name="T3" fmla="*/ 10 h 11"/>
                  <a:gd name="T4" fmla="*/ 0 w 10"/>
                  <a:gd name="T5" fmla="*/ 3 h 11"/>
                  <a:gd name="T6" fmla="*/ 4 w 10"/>
                  <a:gd name="T7" fmla="*/ 3 h 11"/>
                  <a:gd name="T8" fmla="*/ 10 w 10"/>
                  <a:gd name="T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1">
                    <a:moveTo>
                      <a:pt x="10" y="9"/>
                    </a:moveTo>
                    <a:cubicBezTo>
                      <a:pt x="9" y="10"/>
                      <a:pt x="8" y="11"/>
                      <a:pt x="7" y="10"/>
                    </a:cubicBezTo>
                    <a:cubicBezTo>
                      <a:pt x="4" y="8"/>
                      <a:pt x="0" y="6"/>
                      <a:pt x="0" y="3"/>
                    </a:cubicBezTo>
                    <a:cubicBezTo>
                      <a:pt x="1" y="1"/>
                      <a:pt x="3" y="0"/>
                      <a:pt x="4" y="3"/>
                    </a:cubicBezTo>
                    <a:cubicBezTo>
                      <a:pt x="6" y="5"/>
                      <a:pt x="8" y="6"/>
                      <a:pt x="10" y="9"/>
                    </a:cubicBezTo>
                    <a:close/>
                  </a:path>
                </a:pathLst>
              </a:custGeom>
              <a:solidFill>
                <a:srgbClr val="2955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3" name="Freeform 1158">
                <a:extLst>
                  <a:ext uri="{FF2B5EF4-FFF2-40B4-BE49-F238E27FC236}">
                    <a16:creationId xmlns:a16="http://schemas.microsoft.com/office/drawing/2014/main" id="{5E65DA98-CB1B-248D-B323-B2F155FD97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0" y="1913"/>
                <a:ext cx="90" cy="214"/>
              </a:xfrm>
              <a:custGeom>
                <a:avLst/>
                <a:gdLst>
                  <a:gd name="T0" fmla="*/ 36 w 38"/>
                  <a:gd name="T1" fmla="*/ 90 h 90"/>
                  <a:gd name="T2" fmla="*/ 28 w 38"/>
                  <a:gd name="T3" fmla="*/ 68 h 90"/>
                  <a:gd name="T4" fmla="*/ 16 w 38"/>
                  <a:gd name="T5" fmla="*/ 52 h 90"/>
                  <a:gd name="T6" fmla="*/ 8 w 38"/>
                  <a:gd name="T7" fmla="*/ 42 h 90"/>
                  <a:gd name="T8" fmla="*/ 5 w 38"/>
                  <a:gd name="T9" fmla="*/ 37 h 90"/>
                  <a:gd name="T10" fmla="*/ 3 w 38"/>
                  <a:gd name="T11" fmla="*/ 33 h 90"/>
                  <a:gd name="T12" fmla="*/ 2 w 38"/>
                  <a:gd name="T13" fmla="*/ 29 h 90"/>
                  <a:gd name="T14" fmla="*/ 0 w 38"/>
                  <a:gd name="T15" fmla="*/ 28 h 90"/>
                  <a:gd name="T16" fmla="*/ 5 w 38"/>
                  <a:gd name="T17" fmla="*/ 10 h 90"/>
                  <a:gd name="T18" fmla="*/ 5 w 38"/>
                  <a:gd name="T19" fmla="*/ 4 h 90"/>
                  <a:gd name="T20" fmla="*/ 6 w 38"/>
                  <a:gd name="T21" fmla="*/ 0 h 90"/>
                  <a:gd name="T22" fmla="*/ 8 w 38"/>
                  <a:gd name="T23" fmla="*/ 3 h 90"/>
                  <a:gd name="T24" fmla="*/ 11 w 38"/>
                  <a:gd name="T25" fmla="*/ 6 h 90"/>
                  <a:gd name="T26" fmla="*/ 32 w 38"/>
                  <a:gd name="T27" fmla="*/ 44 h 90"/>
                  <a:gd name="T28" fmla="*/ 33 w 38"/>
                  <a:gd name="T29" fmla="*/ 47 h 90"/>
                  <a:gd name="T30" fmla="*/ 35 w 38"/>
                  <a:gd name="T31" fmla="*/ 73 h 90"/>
                  <a:gd name="T32" fmla="*/ 37 w 38"/>
                  <a:gd name="T33" fmla="*/ 86 h 90"/>
                  <a:gd name="T34" fmla="*/ 36 w 38"/>
                  <a:gd name="T3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8" h="90">
                    <a:moveTo>
                      <a:pt x="36" y="90"/>
                    </a:moveTo>
                    <a:cubicBezTo>
                      <a:pt x="30" y="84"/>
                      <a:pt x="31" y="76"/>
                      <a:pt x="28" y="68"/>
                    </a:cubicBezTo>
                    <a:cubicBezTo>
                      <a:pt x="26" y="61"/>
                      <a:pt x="23" y="55"/>
                      <a:pt x="16" y="52"/>
                    </a:cubicBezTo>
                    <a:cubicBezTo>
                      <a:pt x="12" y="50"/>
                      <a:pt x="10" y="46"/>
                      <a:pt x="8" y="42"/>
                    </a:cubicBezTo>
                    <a:cubicBezTo>
                      <a:pt x="7" y="41"/>
                      <a:pt x="7" y="38"/>
                      <a:pt x="5" y="37"/>
                    </a:cubicBezTo>
                    <a:cubicBezTo>
                      <a:pt x="2" y="37"/>
                      <a:pt x="0" y="36"/>
                      <a:pt x="3" y="33"/>
                    </a:cubicBezTo>
                    <a:cubicBezTo>
                      <a:pt x="4" y="32"/>
                      <a:pt x="4" y="30"/>
                      <a:pt x="2" y="29"/>
                    </a:cubicBezTo>
                    <a:cubicBezTo>
                      <a:pt x="1" y="29"/>
                      <a:pt x="0" y="30"/>
                      <a:pt x="0" y="28"/>
                    </a:cubicBezTo>
                    <a:cubicBezTo>
                      <a:pt x="6" y="23"/>
                      <a:pt x="5" y="16"/>
                      <a:pt x="5" y="10"/>
                    </a:cubicBezTo>
                    <a:cubicBezTo>
                      <a:pt x="5" y="8"/>
                      <a:pt x="5" y="6"/>
                      <a:pt x="5" y="4"/>
                    </a:cubicBezTo>
                    <a:cubicBezTo>
                      <a:pt x="6" y="3"/>
                      <a:pt x="6" y="2"/>
                      <a:pt x="6" y="0"/>
                    </a:cubicBezTo>
                    <a:cubicBezTo>
                      <a:pt x="7" y="1"/>
                      <a:pt x="6" y="3"/>
                      <a:pt x="8" y="3"/>
                    </a:cubicBezTo>
                    <a:cubicBezTo>
                      <a:pt x="10" y="3"/>
                      <a:pt x="11" y="5"/>
                      <a:pt x="11" y="6"/>
                    </a:cubicBezTo>
                    <a:cubicBezTo>
                      <a:pt x="18" y="19"/>
                      <a:pt x="25" y="32"/>
                      <a:pt x="32" y="44"/>
                    </a:cubicBezTo>
                    <a:cubicBezTo>
                      <a:pt x="33" y="45"/>
                      <a:pt x="33" y="46"/>
                      <a:pt x="33" y="47"/>
                    </a:cubicBezTo>
                    <a:cubicBezTo>
                      <a:pt x="35" y="56"/>
                      <a:pt x="33" y="65"/>
                      <a:pt x="35" y="73"/>
                    </a:cubicBezTo>
                    <a:cubicBezTo>
                      <a:pt x="36" y="77"/>
                      <a:pt x="36" y="82"/>
                      <a:pt x="37" y="86"/>
                    </a:cubicBezTo>
                    <a:cubicBezTo>
                      <a:pt x="38" y="87"/>
                      <a:pt x="38" y="89"/>
                      <a:pt x="36" y="90"/>
                    </a:cubicBezTo>
                    <a:close/>
                  </a:path>
                </a:pathLst>
              </a:custGeom>
              <a:solidFill>
                <a:srgbClr val="C26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4" name="Freeform 1159">
                <a:extLst>
                  <a:ext uri="{FF2B5EF4-FFF2-40B4-BE49-F238E27FC236}">
                    <a16:creationId xmlns:a16="http://schemas.microsoft.com/office/drawing/2014/main" id="{26296113-2597-FE78-F6A7-E0B133367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7" y="1894"/>
                <a:ext cx="52" cy="98"/>
              </a:xfrm>
              <a:custGeom>
                <a:avLst/>
                <a:gdLst>
                  <a:gd name="T0" fmla="*/ 19 w 22"/>
                  <a:gd name="T1" fmla="*/ 12 h 41"/>
                  <a:gd name="T2" fmla="*/ 20 w 22"/>
                  <a:gd name="T3" fmla="*/ 30 h 41"/>
                  <a:gd name="T4" fmla="*/ 14 w 22"/>
                  <a:gd name="T5" fmla="*/ 36 h 41"/>
                  <a:gd name="T6" fmla="*/ 12 w 22"/>
                  <a:gd name="T7" fmla="*/ 37 h 41"/>
                  <a:gd name="T8" fmla="*/ 5 w 22"/>
                  <a:gd name="T9" fmla="*/ 39 h 41"/>
                  <a:gd name="T10" fmla="*/ 0 w 22"/>
                  <a:gd name="T11" fmla="*/ 34 h 41"/>
                  <a:gd name="T12" fmla="*/ 1 w 22"/>
                  <a:gd name="T13" fmla="*/ 9 h 41"/>
                  <a:gd name="T14" fmla="*/ 9 w 22"/>
                  <a:gd name="T15" fmla="*/ 0 h 41"/>
                  <a:gd name="T16" fmla="*/ 16 w 22"/>
                  <a:gd name="T17" fmla="*/ 8 h 41"/>
                  <a:gd name="T18" fmla="*/ 19 w 22"/>
                  <a:gd name="T1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41">
                    <a:moveTo>
                      <a:pt x="19" y="12"/>
                    </a:moveTo>
                    <a:cubicBezTo>
                      <a:pt x="22" y="18"/>
                      <a:pt x="20" y="24"/>
                      <a:pt x="20" y="30"/>
                    </a:cubicBezTo>
                    <a:cubicBezTo>
                      <a:pt x="20" y="33"/>
                      <a:pt x="17" y="35"/>
                      <a:pt x="14" y="36"/>
                    </a:cubicBezTo>
                    <a:cubicBezTo>
                      <a:pt x="13" y="36"/>
                      <a:pt x="12" y="36"/>
                      <a:pt x="12" y="37"/>
                    </a:cubicBezTo>
                    <a:cubicBezTo>
                      <a:pt x="10" y="41"/>
                      <a:pt x="8" y="40"/>
                      <a:pt x="5" y="39"/>
                    </a:cubicBezTo>
                    <a:cubicBezTo>
                      <a:pt x="1" y="39"/>
                      <a:pt x="0" y="37"/>
                      <a:pt x="0" y="34"/>
                    </a:cubicBezTo>
                    <a:cubicBezTo>
                      <a:pt x="1" y="25"/>
                      <a:pt x="0" y="17"/>
                      <a:pt x="1" y="9"/>
                    </a:cubicBezTo>
                    <a:cubicBezTo>
                      <a:pt x="2" y="4"/>
                      <a:pt x="5" y="0"/>
                      <a:pt x="9" y="0"/>
                    </a:cubicBezTo>
                    <a:cubicBezTo>
                      <a:pt x="14" y="0"/>
                      <a:pt x="15" y="4"/>
                      <a:pt x="16" y="8"/>
                    </a:cubicBezTo>
                    <a:cubicBezTo>
                      <a:pt x="17" y="10"/>
                      <a:pt x="17" y="12"/>
                      <a:pt x="19" y="12"/>
                    </a:cubicBezTo>
                    <a:close/>
                  </a:path>
                </a:pathLst>
              </a:custGeom>
              <a:solidFill>
                <a:srgbClr val="F7D9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5" name="Freeform 1160">
                <a:extLst>
                  <a:ext uri="{FF2B5EF4-FFF2-40B4-BE49-F238E27FC236}">
                    <a16:creationId xmlns:a16="http://schemas.microsoft.com/office/drawing/2014/main" id="{496A435A-9F41-ACDD-06EB-6C3262458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4" y="1875"/>
                <a:ext cx="55" cy="112"/>
              </a:xfrm>
              <a:custGeom>
                <a:avLst/>
                <a:gdLst>
                  <a:gd name="T0" fmla="*/ 0 w 23"/>
                  <a:gd name="T1" fmla="*/ 13 h 47"/>
                  <a:gd name="T2" fmla="*/ 2 w 23"/>
                  <a:gd name="T3" fmla="*/ 3 h 47"/>
                  <a:gd name="T4" fmla="*/ 6 w 23"/>
                  <a:gd name="T5" fmla="*/ 3 h 47"/>
                  <a:gd name="T6" fmla="*/ 11 w 23"/>
                  <a:gd name="T7" fmla="*/ 13 h 47"/>
                  <a:gd name="T8" fmla="*/ 21 w 23"/>
                  <a:gd name="T9" fmla="*/ 29 h 47"/>
                  <a:gd name="T10" fmla="*/ 23 w 23"/>
                  <a:gd name="T11" fmla="*/ 35 h 47"/>
                  <a:gd name="T12" fmla="*/ 20 w 23"/>
                  <a:gd name="T13" fmla="*/ 46 h 47"/>
                  <a:gd name="T14" fmla="*/ 16 w 23"/>
                  <a:gd name="T15" fmla="*/ 43 h 47"/>
                  <a:gd name="T16" fmla="*/ 2 w 23"/>
                  <a:gd name="T17" fmla="*/ 16 h 47"/>
                  <a:gd name="T18" fmla="*/ 0 w 23"/>
                  <a:gd name="T19" fmla="*/ 1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47">
                    <a:moveTo>
                      <a:pt x="0" y="13"/>
                    </a:moveTo>
                    <a:cubicBezTo>
                      <a:pt x="1" y="9"/>
                      <a:pt x="1" y="6"/>
                      <a:pt x="2" y="3"/>
                    </a:cubicBezTo>
                    <a:cubicBezTo>
                      <a:pt x="3" y="0"/>
                      <a:pt x="5" y="1"/>
                      <a:pt x="6" y="3"/>
                    </a:cubicBezTo>
                    <a:cubicBezTo>
                      <a:pt x="8" y="6"/>
                      <a:pt x="9" y="10"/>
                      <a:pt x="11" y="13"/>
                    </a:cubicBezTo>
                    <a:cubicBezTo>
                      <a:pt x="14" y="18"/>
                      <a:pt x="17" y="24"/>
                      <a:pt x="21" y="29"/>
                    </a:cubicBezTo>
                    <a:cubicBezTo>
                      <a:pt x="22" y="31"/>
                      <a:pt x="23" y="32"/>
                      <a:pt x="23" y="35"/>
                    </a:cubicBezTo>
                    <a:cubicBezTo>
                      <a:pt x="22" y="38"/>
                      <a:pt x="22" y="42"/>
                      <a:pt x="20" y="46"/>
                    </a:cubicBezTo>
                    <a:cubicBezTo>
                      <a:pt x="17" y="47"/>
                      <a:pt x="17" y="44"/>
                      <a:pt x="16" y="43"/>
                    </a:cubicBezTo>
                    <a:cubicBezTo>
                      <a:pt x="10" y="35"/>
                      <a:pt x="6" y="25"/>
                      <a:pt x="2" y="16"/>
                    </a:cubicBezTo>
                    <a:cubicBezTo>
                      <a:pt x="2" y="15"/>
                      <a:pt x="1" y="14"/>
                      <a:pt x="0" y="13"/>
                    </a:cubicBezTo>
                    <a:close/>
                  </a:path>
                </a:pathLst>
              </a:custGeom>
              <a:solidFill>
                <a:srgbClr val="C16D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6" name="Freeform 1161">
                <a:extLst>
                  <a:ext uri="{FF2B5EF4-FFF2-40B4-BE49-F238E27FC236}">
                    <a16:creationId xmlns:a16="http://schemas.microsoft.com/office/drawing/2014/main" id="{D7D78FD3-7EDA-B4FA-B830-679132C8A4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7" y="1904"/>
                <a:ext cx="88" cy="142"/>
              </a:xfrm>
              <a:custGeom>
                <a:avLst/>
                <a:gdLst>
                  <a:gd name="T0" fmla="*/ 3 w 37"/>
                  <a:gd name="T1" fmla="*/ 1 h 60"/>
                  <a:gd name="T2" fmla="*/ 6 w 37"/>
                  <a:gd name="T3" fmla="*/ 3 h 60"/>
                  <a:gd name="T4" fmla="*/ 23 w 37"/>
                  <a:gd name="T5" fmla="*/ 34 h 60"/>
                  <a:gd name="T6" fmla="*/ 36 w 37"/>
                  <a:gd name="T7" fmla="*/ 53 h 60"/>
                  <a:gd name="T8" fmla="*/ 35 w 37"/>
                  <a:gd name="T9" fmla="*/ 60 h 60"/>
                  <a:gd name="T10" fmla="*/ 29 w 37"/>
                  <a:gd name="T11" fmla="*/ 53 h 60"/>
                  <a:gd name="T12" fmla="*/ 26 w 37"/>
                  <a:gd name="T13" fmla="*/ 51 h 60"/>
                  <a:gd name="T14" fmla="*/ 4 w 37"/>
                  <a:gd name="T15" fmla="*/ 11 h 60"/>
                  <a:gd name="T16" fmla="*/ 1 w 37"/>
                  <a:gd name="T17" fmla="*/ 7 h 60"/>
                  <a:gd name="T18" fmla="*/ 3 w 37"/>
                  <a:gd name="T19" fmla="*/ 3 h 60"/>
                  <a:gd name="T20" fmla="*/ 17 w 37"/>
                  <a:gd name="T21" fmla="*/ 30 h 60"/>
                  <a:gd name="T22" fmla="*/ 3 w 37"/>
                  <a:gd name="T23" fmla="*/ 3 h 60"/>
                  <a:gd name="T24" fmla="*/ 3 w 37"/>
                  <a:gd name="T25" fmla="*/ 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60">
                    <a:moveTo>
                      <a:pt x="3" y="1"/>
                    </a:moveTo>
                    <a:cubicBezTo>
                      <a:pt x="6" y="0"/>
                      <a:pt x="6" y="2"/>
                      <a:pt x="6" y="3"/>
                    </a:cubicBezTo>
                    <a:cubicBezTo>
                      <a:pt x="11" y="14"/>
                      <a:pt x="16" y="25"/>
                      <a:pt x="23" y="34"/>
                    </a:cubicBezTo>
                    <a:cubicBezTo>
                      <a:pt x="28" y="40"/>
                      <a:pt x="32" y="46"/>
                      <a:pt x="36" y="53"/>
                    </a:cubicBezTo>
                    <a:cubicBezTo>
                      <a:pt x="37" y="55"/>
                      <a:pt x="37" y="58"/>
                      <a:pt x="35" y="60"/>
                    </a:cubicBezTo>
                    <a:cubicBezTo>
                      <a:pt x="31" y="60"/>
                      <a:pt x="30" y="56"/>
                      <a:pt x="29" y="53"/>
                    </a:cubicBezTo>
                    <a:cubicBezTo>
                      <a:pt x="28" y="52"/>
                      <a:pt x="27" y="52"/>
                      <a:pt x="26" y="51"/>
                    </a:cubicBezTo>
                    <a:cubicBezTo>
                      <a:pt x="18" y="38"/>
                      <a:pt x="11" y="25"/>
                      <a:pt x="4" y="11"/>
                    </a:cubicBezTo>
                    <a:cubicBezTo>
                      <a:pt x="3" y="10"/>
                      <a:pt x="2" y="8"/>
                      <a:pt x="1" y="7"/>
                    </a:cubicBezTo>
                    <a:cubicBezTo>
                      <a:pt x="0" y="5"/>
                      <a:pt x="1" y="4"/>
                      <a:pt x="3" y="3"/>
                    </a:cubicBezTo>
                    <a:cubicBezTo>
                      <a:pt x="7" y="14"/>
                      <a:pt x="13" y="23"/>
                      <a:pt x="17" y="30"/>
                    </a:cubicBezTo>
                    <a:cubicBezTo>
                      <a:pt x="13" y="23"/>
                      <a:pt x="7" y="13"/>
                      <a:pt x="3" y="3"/>
                    </a:cubicBezTo>
                    <a:cubicBezTo>
                      <a:pt x="3" y="2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5C2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7" name="Freeform 1162">
                <a:extLst>
                  <a:ext uri="{FF2B5EF4-FFF2-40B4-BE49-F238E27FC236}">
                    <a16:creationId xmlns:a16="http://schemas.microsoft.com/office/drawing/2014/main" id="{DD7929B4-E9BF-8956-31FC-8B512B5DAD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5" y="1980"/>
                <a:ext cx="50" cy="47"/>
              </a:xfrm>
              <a:custGeom>
                <a:avLst/>
                <a:gdLst>
                  <a:gd name="T0" fmla="*/ 17 w 21"/>
                  <a:gd name="T1" fmla="*/ 1 h 20"/>
                  <a:gd name="T2" fmla="*/ 19 w 21"/>
                  <a:gd name="T3" fmla="*/ 1 h 20"/>
                  <a:gd name="T4" fmla="*/ 19 w 21"/>
                  <a:gd name="T5" fmla="*/ 6 h 20"/>
                  <a:gd name="T6" fmla="*/ 20 w 21"/>
                  <a:gd name="T7" fmla="*/ 9 h 20"/>
                  <a:gd name="T8" fmla="*/ 21 w 21"/>
                  <a:gd name="T9" fmla="*/ 20 h 20"/>
                  <a:gd name="T10" fmla="*/ 6 w 21"/>
                  <a:gd name="T11" fmla="*/ 20 h 20"/>
                  <a:gd name="T12" fmla="*/ 5 w 21"/>
                  <a:gd name="T13" fmla="*/ 20 h 20"/>
                  <a:gd name="T14" fmla="*/ 0 w 21"/>
                  <a:gd name="T15" fmla="*/ 13 h 20"/>
                  <a:gd name="T16" fmla="*/ 9 w 21"/>
                  <a:gd name="T17" fmla="*/ 5 h 20"/>
                  <a:gd name="T18" fmla="*/ 13 w 21"/>
                  <a:gd name="T19" fmla="*/ 5 h 20"/>
                  <a:gd name="T20" fmla="*/ 17 w 21"/>
                  <a:gd name="T21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20">
                    <a:moveTo>
                      <a:pt x="17" y="1"/>
                    </a:moveTo>
                    <a:cubicBezTo>
                      <a:pt x="18" y="1"/>
                      <a:pt x="19" y="0"/>
                      <a:pt x="19" y="1"/>
                    </a:cubicBezTo>
                    <a:cubicBezTo>
                      <a:pt x="20" y="2"/>
                      <a:pt x="21" y="5"/>
                      <a:pt x="19" y="6"/>
                    </a:cubicBezTo>
                    <a:cubicBezTo>
                      <a:pt x="15" y="8"/>
                      <a:pt x="19" y="8"/>
                      <a:pt x="20" y="9"/>
                    </a:cubicBezTo>
                    <a:cubicBezTo>
                      <a:pt x="20" y="12"/>
                      <a:pt x="21" y="16"/>
                      <a:pt x="21" y="20"/>
                    </a:cubicBezTo>
                    <a:cubicBezTo>
                      <a:pt x="16" y="19"/>
                      <a:pt x="11" y="19"/>
                      <a:pt x="6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4" y="17"/>
                      <a:pt x="2" y="15"/>
                      <a:pt x="0" y="13"/>
                    </a:cubicBezTo>
                    <a:cubicBezTo>
                      <a:pt x="2" y="10"/>
                      <a:pt x="7" y="9"/>
                      <a:pt x="9" y="5"/>
                    </a:cubicBezTo>
                    <a:cubicBezTo>
                      <a:pt x="10" y="4"/>
                      <a:pt x="12" y="4"/>
                      <a:pt x="13" y="5"/>
                    </a:cubicBezTo>
                    <a:cubicBezTo>
                      <a:pt x="16" y="5"/>
                      <a:pt x="17" y="4"/>
                      <a:pt x="17" y="1"/>
                    </a:cubicBezTo>
                    <a:close/>
                  </a:path>
                </a:pathLst>
              </a:custGeom>
              <a:solidFill>
                <a:srgbClr val="EBB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8" name="Freeform 1163">
                <a:extLst>
                  <a:ext uri="{FF2B5EF4-FFF2-40B4-BE49-F238E27FC236}">
                    <a16:creationId xmlns:a16="http://schemas.microsoft.com/office/drawing/2014/main" id="{4CEA39CA-23E3-DA11-29B7-EBDC5AF41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9" y="1871"/>
                <a:ext cx="76" cy="118"/>
              </a:xfrm>
              <a:custGeom>
                <a:avLst/>
                <a:gdLst>
                  <a:gd name="T0" fmla="*/ 21 w 32"/>
                  <a:gd name="T1" fmla="*/ 36 h 50"/>
                  <a:gd name="T2" fmla="*/ 2 w 32"/>
                  <a:gd name="T3" fmla="*/ 3 h 50"/>
                  <a:gd name="T4" fmla="*/ 1 w 32"/>
                  <a:gd name="T5" fmla="*/ 6 h 50"/>
                  <a:gd name="T6" fmla="*/ 0 w 32"/>
                  <a:gd name="T7" fmla="*/ 6 h 50"/>
                  <a:gd name="T8" fmla="*/ 0 w 32"/>
                  <a:gd name="T9" fmla="*/ 5 h 50"/>
                  <a:gd name="T10" fmla="*/ 1 w 32"/>
                  <a:gd name="T11" fmla="*/ 1 h 50"/>
                  <a:gd name="T12" fmla="*/ 3 w 32"/>
                  <a:gd name="T13" fmla="*/ 1 h 50"/>
                  <a:gd name="T14" fmla="*/ 5 w 32"/>
                  <a:gd name="T15" fmla="*/ 3 h 50"/>
                  <a:gd name="T16" fmla="*/ 20 w 32"/>
                  <a:gd name="T17" fmla="*/ 30 h 50"/>
                  <a:gd name="T18" fmla="*/ 28 w 32"/>
                  <a:gd name="T19" fmla="*/ 43 h 50"/>
                  <a:gd name="T20" fmla="*/ 30 w 32"/>
                  <a:gd name="T21" fmla="*/ 48 h 50"/>
                  <a:gd name="T22" fmla="*/ 25 w 32"/>
                  <a:gd name="T23" fmla="*/ 45 h 50"/>
                  <a:gd name="T24" fmla="*/ 21 w 32"/>
                  <a:gd name="T25" fmla="*/ 3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50">
                    <a:moveTo>
                      <a:pt x="21" y="36"/>
                    </a:moveTo>
                    <a:cubicBezTo>
                      <a:pt x="14" y="26"/>
                      <a:pt x="7" y="15"/>
                      <a:pt x="2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1" y="2"/>
                      <a:pt x="1" y="1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9" y="13"/>
                      <a:pt x="15" y="22"/>
                      <a:pt x="20" y="30"/>
                    </a:cubicBezTo>
                    <a:cubicBezTo>
                      <a:pt x="23" y="35"/>
                      <a:pt x="26" y="39"/>
                      <a:pt x="28" y="43"/>
                    </a:cubicBezTo>
                    <a:cubicBezTo>
                      <a:pt x="29" y="44"/>
                      <a:pt x="32" y="47"/>
                      <a:pt x="30" y="48"/>
                    </a:cubicBezTo>
                    <a:cubicBezTo>
                      <a:pt x="27" y="50"/>
                      <a:pt x="26" y="46"/>
                      <a:pt x="25" y="45"/>
                    </a:cubicBezTo>
                    <a:cubicBezTo>
                      <a:pt x="23" y="42"/>
                      <a:pt x="21" y="39"/>
                      <a:pt x="21" y="36"/>
                    </a:cubicBezTo>
                    <a:close/>
                  </a:path>
                </a:pathLst>
              </a:custGeom>
              <a:solidFill>
                <a:srgbClr val="672F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29" name="Freeform 1164">
                <a:extLst>
                  <a:ext uri="{FF2B5EF4-FFF2-40B4-BE49-F238E27FC236}">
                    <a16:creationId xmlns:a16="http://schemas.microsoft.com/office/drawing/2014/main" id="{F4FD8C98-DF3E-35C0-CCF8-CE7515D6F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6" y="1814"/>
                <a:ext cx="17" cy="59"/>
              </a:xfrm>
              <a:custGeom>
                <a:avLst/>
                <a:gdLst>
                  <a:gd name="T0" fmla="*/ 4 w 7"/>
                  <a:gd name="T1" fmla="*/ 25 h 25"/>
                  <a:gd name="T2" fmla="*/ 2 w 7"/>
                  <a:gd name="T3" fmla="*/ 25 h 25"/>
                  <a:gd name="T4" fmla="*/ 3 w 7"/>
                  <a:gd name="T5" fmla="*/ 20 h 25"/>
                  <a:gd name="T6" fmla="*/ 3 w 7"/>
                  <a:gd name="T7" fmla="*/ 6 h 25"/>
                  <a:gd name="T8" fmla="*/ 4 w 7"/>
                  <a:gd name="T9" fmla="*/ 0 h 25"/>
                  <a:gd name="T10" fmla="*/ 6 w 7"/>
                  <a:gd name="T11" fmla="*/ 3 h 25"/>
                  <a:gd name="T12" fmla="*/ 6 w 7"/>
                  <a:gd name="T13" fmla="*/ 5 h 25"/>
                  <a:gd name="T14" fmla="*/ 6 w 7"/>
                  <a:gd name="T15" fmla="*/ 21 h 25"/>
                  <a:gd name="T16" fmla="*/ 4 w 7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25">
                    <a:moveTo>
                      <a:pt x="4" y="25"/>
                    </a:moveTo>
                    <a:cubicBezTo>
                      <a:pt x="3" y="25"/>
                      <a:pt x="3" y="25"/>
                      <a:pt x="2" y="25"/>
                    </a:cubicBezTo>
                    <a:cubicBezTo>
                      <a:pt x="4" y="23"/>
                      <a:pt x="3" y="22"/>
                      <a:pt x="3" y="20"/>
                    </a:cubicBezTo>
                    <a:cubicBezTo>
                      <a:pt x="0" y="15"/>
                      <a:pt x="0" y="11"/>
                      <a:pt x="3" y="6"/>
                    </a:cubicBezTo>
                    <a:cubicBezTo>
                      <a:pt x="4" y="4"/>
                      <a:pt x="5" y="2"/>
                      <a:pt x="4" y="0"/>
                    </a:cubicBezTo>
                    <a:cubicBezTo>
                      <a:pt x="6" y="1"/>
                      <a:pt x="6" y="2"/>
                      <a:pt x="6" y="3"/>
                    </a:cubicBezTo>
                    <a:cubicBezTo>
                      <a:pt x="6" y="4"/>
                      <a:pt x="6" y="5"/>
                      <a:pt x="6" y="5"/>
                    </a:cubicBezTo>
                    <a:cubicBezTo>
                      <a:pt x="3" y="10"/>
                      <a:pt x="2" y="15"/>
                      <a:pt x="6" y="21"/>
                    </a:cubicBezTo>
                    <a:cubicBezTo>
                      <a:pt x="6" y="22"/>
                      <a:pt x="7" y="24"/>
                      <a:pt x="4" y="25"/>
                    </a:cubicBezTo>
                    <a:close/>
                  </a:path>
                </a:pathLst>
              </a:custGeom>
              <a:solidFill>
                <a:srgbClr val="A074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0" name="Freeform 1165">
                <a:extLst>
                  <a:ext uri="{FF2B5EF4-FFF2-40B4-BE49-F238E27FC236}">
                    <a16:creationId xmlns:a16="http://schemas.microsoft.com/office/drawing/2014/main" id="{4F1FF43C-6752-F3A6-3A2E-11D48BE6A0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1783"/>
                <a:ext cx="33" cy="7"/>
              </a:xfrm>
              <a:custGeom>
                <a:avLst/>
                <a:gdLst>
                  <a:gd name="T0" fmla="*/ 11 w 14"/>
                  <a:gd name="T1" fmla="*/ 2 h 3"/>
                  <a:gd name="T2" fmla="*/ 2 w 14"/>
                  <a:gd name="T3" fmla="*/ 3 h 3"/>
                  <a:gd name="T4" fmla="*/ 1 w 14"/>
                  <a:gd name="T5" fmla="*/ 2 h 3"/>
                  <a:gd name="T6" fmla="*/ 1 w 14"/>
                  <a:gd name="T7" fmla="*/ 1 h 3"/>
                  <a:gd name="T8" fmla="*/ 14 w 14"/>
                  <a:gd name="T9" fmla="*/ 3 h 3"/>
                  <a:gd name="T10" fmla="*/ 11 w 1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3">
                    <a:moveTo>
                      <a:pt x="11" y="2"/>
                    </a:moveTo>
                    <a:cubicBezTo>
                      <a:pt x="8" y="1"/>
                      <a:pt x="5" y="1"/>
                      <a:pt x="2" y="3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0" y="2"/>
                      <a:pt x="1" y="2"/>
                      <a:pt x="1" y="1"/>
                    </a:cubicBezTo>
                    <a:cubicBezTo>
                      <a:pt x="6" y="0"/>
                      <a:pt x="10" y="0"/>
                      <a:pt x="14" y="3"/>
                    </a:cubicBezTo>
                    <a:cubicBezTo>
                      <a:pt x="13" y="3"/>
                      <a:pt x="12" y="3"/>
                      <a:pt x="11" y="2"/>
                    </a:cubicBezTo>
                    <a:close/>
                  </a:path>
                </a:pathLst>
              </a:custGeom>
              <a:solidFill>
                <a:srgbClr val="8D65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1" name="Freeform 1166">
                <a:extLst>
                  <a:ext uri="{FF2B5EF4-FFF2-40B4-BE49-F238E27FC236}">
                    <a16:creationId xmlns:a16="http://schemas.microsoft.com/office/drawing/2014/main" id="{2D64EFE7-C960-8A4A-5967-530B27A302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9" y="2186"/>
                <a:ext cx="195" cy="351"/>
              </a:xfrm>
              <a:custGeom>
                <a:avLst/>
                <a:gdLst>
                  <a:gd name="T0" fmla="*/ 14 w 82"/>
                  <a:gd name="T1" fmla="*/ 8 h 148"/>
                  <a:gd name="T2" fmla="*/ 32 w 82"/>
                  <a:gd name="T3" fmla="*/ 30 h 148"/>
                  <a:gd name="T4" fmla="*/ 38 w 82"/>
                  <a:gd name="T5" fmla="*/ 38 h 148"/>
                  <a:gd name="T6" fmla="*/ 81 w 82"/>
                  <a:gd name="T7" fmla="*/ 104 h 148"/>
                  <a:gd name="T8" fmla="*/ 80 w 82"/>
                  <a:gd name="T9" fmla="*/ 109 h 148"/>
                  <a:gd name="T10" fmla="*/ 79 w 82"/>
                  <a:gd name="T11" fmla="*/ 111 h 148"/>
                  <a:gd name="T12" fmla="*/ 71 w 82"/>
                  <a:gd name="T13" fmla="*/ 109 h 148"/>
                  <a:gd name="T14" fmla="*/ 76 w 82"/>
                  <a:gd name="T15" fmla="*/ 116 h 148"/>
                  <a:gd name="T16" fmla="*/ 63 w 82"/>
                  <a:gd name="T17" fmla="*/ 133 h 148"/>
                  <a:gd name="T18" fmla="*/ 44 w 82"/>
                  <a:gd name="T19" fmla="*/ 110 h 148"/>
                  <a:gd name="T20" fmla="*/ 58 w 82"/>
                  <a:gd name="T21" fmla="*/ 142 h 148"/>
                  <a:gd name="T22" fmla="*/ 41 w 82"/>
                  <a:gd name="T23" fmla="*/ 132 h 148"/>
                  <a:gd name="T24" fmla="*/ 50 w 82"/>
                  <a:gd name="T25" fmla="*/ 146 h 148"/>
                  <a:gd name="T26" fmla="*/ 39 w 82"/>
                  <a:gd name="T27" fmla="*/ 139 h 148"/>
                  <a:gd name="T28" fmla="*/ 41 w 82"/>
                  <a:gd name="T29" fmla="*/ 147 h 148"/>
                  <a:gd name="T30" fmla="*/ 19 w 82"/>
                  <a:gd name="T31" fmla="*/ 129 h 148"/>
                  <a:gd name="T32" fmla="*/ 19 w 82"/>
                  <a:gd name="T33" fmla="*/ 124 h 148"/>
                  <a:gd name="T34" fmla="*/ 15 w 82"/>
                  <a:gd name="T35" fmla="*/ 114 h 148"/>
                  <a:gd name="T36" fmla="*/ 21 w 82"/>
                  <a:gd name="T37" fmla="*/ 113 h 148"/>
                  <a:gd name="T38" fmla="*/ 17 w 82"/>
                  <a:gd name="T39" fmla="*/ 94 h 148"/>
                  <a:gd name="T40" fmla="*/ 42 w 82"/>
                  <a:gd name="T41" fmla="*/ 127 h 148"/>
                  <a:gd name="T42" fmla="*/ 11 w 82"/>
                  <a:gd name="T43" fmla="*/ 84 h 148"/>
                  <a:gd name="T44" fmla="*/ 19 w 82"/>
                  <a:gd name="T45" fmla="*/ 86 h 148"/>
                  <a:gd name="T46" fmla="*/ 57 w 82"/>
                  <a:gd name="T47" fmla="*/ 135 h 148"/>
                  <a:gd name="T48" fmla="*/ 10 w 82"/>
                  <a:gd name="T49" fmla="*/ 75 h 148"/>
                  <a:gd name="T50" fmla="*/ 7 w 82"/>
                  <a:gd name="T51" fmla="*/ 65 h 148"/>
                  <a:gd name="T52" fmla="*/ 21 w 82"/>
                  <a:gd name="T53" fmla="*/ 77 h 148"/>
                  <a:gd name="T54" fmla="*/ 12 w 82"/>
                  <a:gd name="T55" fmla="*/ 60 h 148"/>
                  <a:gd name="T56" fmla="*/ 11 w 82"/>
                  <a:gd name="T57" fmla="*/ 48 h 148"/>
                  <a:gd name="T58" fmla="*/ 51 w 82"/>
                  <a:gd name="T59" fmla="*/ 97 h 148"/>
                  <a:gd name="T60" fmla="*/ 7 w 82"/>
                  <a:gd name="T61" fmla="*/ 37 h 148"/>
                  <a:gd name="T62" fmla="*/ 9 w 82"/>
                  <a:gd name="T63" fmla="*/ 25 h 148"/>
                  <a:gd name="T64" fmla="*/ 10 w 82"/>
                  <a:gd name="T65" fmla="*/ 26 h 148"/>
                  <a:gd name="T66" fmla="*/ 1 w 82"/>
                  <a:gd name="T67" fmla="*/ 5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2" h="148">
                    <a:moveTo>
                      <a:pt x="3" y="0"/>
                    </a:moveTo>
                    <a:cubicBezTo>
                      <a:pt x="8" y="0"/>
                      <a:pt x="12" y="3"/>
                      <a:pt x="14" y="8"/>
                    </a:cubicBezTo>
                    <a:cubicBezTo>
                      <a:pt x="17" y="12"/>
                      <a:pt x="20" y="17"/>
                      <a:pt x="25" y="20"/>
                    </a:cubicBezTo>
                    <a:cubicBezTo>
                      <a:pt x="29" y="22"/>
                      <a:pt x="31" y="26"/>
                      <a:pt x="32" y="30"/>
                    </a:cubicBezTo>
                    <a:cubicBezTo>
                      <a:pt x="33" y="32"/>
                      <a:pt x="33" y="33"/>
                      <a:pt x="34" y="35"/>
                    </a:cubicBezTo>
                    <a:cubicBezTo>
                      <a:pt x="36" y="36"/>
                      <a:pt x="36" y="37"/>
                      <a:pt x="38" y="38"/>
                    </a:cubicBezTo>
                    <a:cubicBezTo>
                      <a:pt x="46" y="52"/>
                      <a:pt x="54" y="65"/>
                      <a:pt x="62" y="78"/>
                    </a:cubicBezTo>
                    <a:cubicBezTo>
                      <a:pt x="68" y="87"/>
                      <a:pt x="73" y="97"/>
                      <a:pt x="81" y="104"/>
                    </a:cubicBezTo>
                    <a:cubicBezTo>
                      <a:pt x="81" y="105"/>
                      <a:pt x="82" y="106"/>
                      <a:pt x="82" y="107"/>
                    </a:cubicBezTo>
                    <a:cubicBezTo>
                      <a:pt x="82" y="108"/>
                      <a:pt x="81" y="109"/>
                      <a:pt x="80" y="109"/>
                    </a:cubicBezTo>
                    <a:cubicBezTo>
                      <a:pt x="76" y="108"/>
                      <a:pt x="75" y="103"/>
                      <a:pt x="72" y="102"/>
                    </a:cubicBezTo>
                    <a:cubicBezTo>
                      <a:pt x="74" y="104"/>
                      <a:pt x="77" y="107"/>
                      <a:pt x="79" y="111"/>
                    </a:cubicBezTo>
                    <a:cubicBezTo>
                      <a:pt x="79" y="112"/>
                      <a:pt x="78" y="114"/>
                      <a:pt x="77" y="115"/>
                    </a:cubicBezTo>
                    <a:cubicBezTo>
                      <a:pt x="74" y="114"/>
                      <a:pt x="73" y="111"/>
                      <a:pt x="71" y="109"/>
                    </a:cubicBezTo>
                    <a:cubicBezTo>
                      <a:pt x="67" y="104"/>
                      <a:pt x="64" y="99"/>
                      <a:pt x="61" y="95"/>
                    </a:cubicBezTo>
                    <a:cubicBezTo>
                      <a:pt x="65" y="102"/>
                      <a:pt x="71" y="109"/>
                      <a:pt x="76" y="116"/>
                    </a:cubicBezTo>
                    <a:cubicBezTo>
                      <a:pt x="75" y="119"/>
                      <a:pt x="72" y="120"/>
                      <a:pt x="73" y="123"/>
                    </a:cubicBezTo>
                    <a:cubicBezTo>
                      <a:pt x="68" y="125"/>
                      <a:pt x="67" y="130"/>
                      <a:pt x="63" y="133"/>
                    </a:cubicBezTo>
                    <a:cubicBezTo>
                      <a:pt x="57" y="130"/>
                      <a:pt x="54" y="124"/>
                      <a:pt x="50" y="119"/>
                    </a:cubicBezTo>
                    <a:cubicBezTo>
                      <a:pt x="48" y="116"/>
                      <a:pt x="46" y="113"/>
                      <a:pt x="44" y="110"/>
                    </a:cubicBezTo>
                    <a:cubicBezTo>
                      <a:pt x="50" y="118"/>
                      <a:pt x="55" y="127"/>
                      <a:pt x="63" y="133"/>
                    </a:cubicBezTo>
                    <a:cubicBezTo>
                      <a:pt x="63" y="138"/>
                      <a:pt x="60" y="140"/>
                      <a:pt x="58" y="142"/>
                    </a:cubicBezTo>
                    <a:cubicBezTo>
                      <a:pt x="53" y="145"/>
                      <a:pt x="53" y="145"/>
                      <a:pt x="49" y="141"/>
                    </a:cubicBezTo>
                    <a:cubicBezTo>
                      <a:pt x="46" y="138"/>
                      <a:pt x="44" y="135"/>
                      <a:pt x="41" y="132"/>
                    </a:cubicBezTo>
                    <a:cubicBezTo>
                      <a:pt x="44" y="135"/>
                      <a:pt x="46" y="139"/>
                      <a:pt x="49" y="142"/>
                    </a:cubicBezTo>
                    <a:cubicBezTo>
                      <a:pt x="50" y="143"/>
                      <a:pt x="52" y="144"/>
                      <a:pt x="50" y="146"/>
                    </a:cubicBezTo>
                    <a:cubicBezTo>
                      <a:pt x="49" y="147"/>
                      <a:pt x="47" y="147"/>
                      <a:pt x="45" y="146"/>
                    </a:cubicBezTo>
                    <a:cubicBezTo>
                      <a:pt x="43" y="143"/>
                      <a:pt x="41" y="141"/>
                      <a:pt x="39" y="139"/>
                    </a:cubicBezTo>
                    <a:cubicBezTo>
                      <a:pt x="40" y="140"/>
                      <a:pt x="42" y="141"/>
                      <a:pt x="43" y="143"/>
                    </a:cubicBezTo>
                    <a:cubicBezTo>
                      <a:pt x="45" y="146"/>
                      <a:pt x="45" y="147"/>
                      <a:pt x="41" y="147"/>
                    </a:cubicBezTo>
                    <a:cubicBezTo>
                      <a:pt x="39" y="148"/>
                      <a:pt x="36" y="147"/>
                      <a:pt x="35" y="145"/>
                    </a:cubicBezTo>
                    <a:cubicBezTo>
                      <a:pt x="29" y="140"/>
                      <a:pt x="24" y="135"/>
                      <a:pt x="19" y="129"/>
                    </a:cubicBezTo>
                    <a:cubicBezTo>
                      <a:pt x="18" y="127"/>
                      <a:pt x="18" y="127"/>
                      <a:pt x="19" y="125"/>
                    </a:cubicBezTo>
                    <a:cubicBezTo>
                      <a:pt x="20" y="124"/>
                      <a:pt x="19" y="124"/>
                      <a:pt x="19" y="124"/>
                    </a:cubicBezTo>
                    <a:cubicBezTo>
                      <a:pt x="17" y="122"/>
                      <a:pt x="16" y="120"/>
                      <a:pt x="15" y="118"/>
                    </a:cubicBezTo>
                    <a:cubicBezTo>
                      <a:pt x="14" y="117"/>
                      <a:pt x="14" y="115"/>
                      <a:pt x="15" y="114"/>
                    </a:cubicBezTo>
                    <a:cubicBezTo>
                      <a:pt x="18" y="114"/>
                      <a:pt x="21" y="115"/>
                      <a:pt x="24" y="114"/>
                    </a:cubicBezTo>
                    <a:cubicBezTo>
                      <a:pt x="23" y="114"/>
                      <a:pt x="22" y="114"/>
                      <a:pt x="21" y="113"/>
                    </a:cubicBezTo>
                    <a:cubicBezTo>
                      <a:pt x="19" y="108"/>
                      <a:pt x="19" y="102"/>
                      <a:pt x="15" y="97"/>
                    </a:cubicBezTo>
                    <a:cubicBezTo>
                      <a:pt x="15" y="95"/>
                      <a:pt x="15" y="93"/>
                      <a:pt x="17" y="94"/>
                    </a:cubicBezTo>
                    <a:cubicBezTo>
                      <a:pt x="22" y="98"/>
                      <a:pt x="25" y="104"/>
                      <a:pt x="28" y="109"/>
                    </a:cubicBezTo>
                    <a:cubicBezTo>
                      <a:pt x="33" y="116"/>
                      <a:pt x="39" y="122"/>
                      <a:pt x="42" y="127"/>
                    </a:cubicBezTo>
                    <a:cubicBezTo>
                      <a:pt x="33" y="117"/>
                      <a:pt x="25" y="103"/>
                      <a:pt x="15" y="90"/>
                    </a:cubicBezTo>
                    <a:cubicBezTo>
                      <a:pt x="13" y="88"/>
                      <a:pt x="12" y="86"/>
                      <a:pt x="11" y="84"/>
                    </a:cubicBezTo>
                    <a:cubicBezTo>
                      <a:pt x="11" y="82"/>
                      <a:pt x="12" y="81"/>
                      <a:pt x="13" y="81"/>
                    </a:cubicBezTo>
                    <a:cubicBezTo>
                      <a:pt x="16" y="82"/>
                      <a:pt x="18" y="84"/>
                      <a:pt x="19" y="86"/>
                    </a:cubicBezTo>
                    <a:cubicBezTo>
                      <a:pt x="29" y="100"/>
                      <a:pt x="41" y="114"/>
                      <a:pt x="52" y="129"/>
                    </a:cubicBezTo>
                    <a:cubicBezTo>
                      <a:pt x="53" y="131"/>
                      <a:pt x="55" y="132"/>
                      <a:pt x="57" y="135"/>
                    </a:cubicBezTo>
                    <a:cubicBezTo>
                      <a:pt x="55" y="132"/>
                      <a:pt x="53" y="131"/>
                      <a:pt x="52" y="128"/>
                    </a:cubicBezTo>
                    <a:cubicBezTo>
                      <a:pt x="38" y="110"/>
                      <a:pt x="25" y="92"/>
                      <a:pt x="10" y="75"/>
                    </a:cubicBezTo>
                    <a:cubicBezTo>
                      <a:pt x="9" y="74"/>
                      <a:pt x="9" y="73"/>
                      <a:pt x="8" y="72"/>
                    </a:cubicBezTo>
                    <a:cubicBezTo>
                      <a:pt x="7" y="70"/>
                      <a:pt x="7" y="67"/>
                      <a:pt x="7" y="65"/>
                    </a:cubicBezTo>
                    <a:cubicBezTo>
                      <a:pt x="7" y="63"/>
                      <a:pt x="8" y="62"/>
                      <a:pt x="10" y="62"/>
                    </a:cubicBezTo>
                    <a:cubicBezTo>
                      <a:pt x="14" y="67"/>
                      <a:pt x="17" y="72"/>
                      <a:pt x="21" y="77"/>
                    </a:cubicBezTo>
                    <a:cubicBezTo>
                      <a:pt x="18" y="72"/>
                      <a:pt x="14" y="68"/>
                      <a:pt x="11" y="62"/>
                    </a:cubicBezTo>
                    <a:cubicBezTo>
                      <a:pt x="11" y="61"/>
                      <a:pt x="11" y="60"/>
                      <a:pt x="12" y="60"/>
                    </a:cubicBezTo>
                    <a:cubicBezTo>
                      <a:pt x="12" y="56"/>
                      <a:pt x="9" y="55"/>
                      <a:pt x="9" y="52"/>
                    </a:cubicBezTo>
                    <a:cubicBezTo>
                      <a:pt x="9" y="50"/>
                      <a:pt x="8" y="48"/>
                      <a:pt x="11" y="48"/>
                    </a:cubicBezTo>
                    <a:cubicBezTo>
                      <a:pt x="15" y="49"/>
                      <a:pt x="17" y="54"/>
                      <a:pt x="19" y="57"/>
                    </a:cubicBezTo>
                    <a:cubicBezTo>
                      <a:pt x="30" y="72"/>
                      <a:pt x="42" y="86"/>
                      <a:pt x="51" y="97"/>
                    </a:cubicBezTo>
                    <a:cubicBezTo>
                      <a:pt x="39" y="81"/>
                      <a:pt x="22" y="62"/>
                      <a:pt x="9" y="41"/>
                    </a:cubicBezTo>
                    <a:cubicBezTo>
                      <a:pt x="9" y="40"/>
                      <a:pt x="8" y="38"/>
                      <a:pt x="7" y="37"/>
                    </a:cubicBezTo>
                    <a:cubicBezTo>
                      <a:pt x="7" y="34"/>
                      <a:pt x="4" y="32"/>
                      <a:pt x="4" y="28"/>
                    </a:cubicBezTo>
                    <a:cubicBezTo>
                      <a:pt x="5" y="25"/>
                      <a:pt x="6" y="24"/>
                      <a:pt x="9" y="25"/>
                    </a:cubicBezTo>
                    <a:cubicBezTo>
                      <a:pt x="14" y="31"/>
                      <a:pt x="17" y="37"/>
                      <a:pt x="20" y="42"/>
                    </a:cubicBezTo>
                    <a:cubicBezTo>
                      <a:pt x="18" y="37"/>
                      <a:pt x="14" y="31"/>
                      <a:pt x="10" y="26"/>
                    </a:cubicBezTo>
                    <a:cubicBezTo>
                      <a:pt x="8" y="22"/>
                      <a:pt x="5" y="19"/>
                      <a:pt x="4" y="15"/>
                    </a:cubicBezTo>
                    <a:cubicBezTo>
                      <a:pt x="3" y="12"/>
                      <a:pt x="3" y="8"/>
                      <a:pt x="1" y="5"/>
                    </a:cubicBezTo>
                    <a:cubicBezTo>
                      <a:pt x="0" y="3"/>
                      <a:pt x="0" y="1"/>
                      <a:pt x="3" y="0"/>
                    </a:cubicBezTo>
                    <a:close/>
                  </a:path>
                </a:pathLst>
              </a:custGeom>
              <a:solidFill>
                <a:srgbClr val="D983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2" name="Freeform 1167">
                <a:extLst>
                  <a:ext uri="{FF2B5EF4-FFF2-40B4-BE49-F238E27FC236}">
                    <a16:creationId xmlns:a16="http://schemas.microsoft.com/office/drawing/2014/main" id="{F673CB1F-AE16-5B66-8666-8F85DE2FE9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" y="2022"/>
                <a:ext cx="135" cy="254"/>
              </a:xfrm>
              <a:custGeom>
                <a:avLst/>
                <a:gdLst>
                  <a:gd name="T0" fmla="*/ 54 w 57"/>
                  <a:gd name="T1" fmla="*/ 107 h 107"/>
                  <a:gd name="T2" fmla="*/ 51 w 57"/>
                  <a:gd name="T3" fmla="*/ 104 h 107"/>
                  <a:gd name="T4" fmla="*/ 48 w 57"/>
                  <a:gd name="T5" fmla="*/ 92 h 107"/>
                  <a:gd name="T6" fmla="*/ 17 w 57"/>
                  <a:gd name="T7" fmla="*/ 62 h 107"/>
                  <a:gd name="T8" fmla="*/ 5 w 57"/>
                  <a:gd name="T9" fmla="*/ 46 h 107"/>
                  <a:gd name="T10" fmla="*/ 8 w 57"/>
                  <a:gd name="T11" fmla="*/ 49 h 107"/>
                  <a:gd name="T12" fmla="*/ 7 w 57"/>
                  <a:gd name="T13" fmla="*/ 44 h 107"/>
                  <a:gd name="T14" fmla="*/ 4 w 57"/>
                  <a:gd name="T15" fmla="*/ 21 h 107"/>
                  <a:gd name="T16" fmla="*/ 4 w 57"/>
                  <a:gd name="T17" fmla="*/ 7 h 107"/>
                  <a:gd name="T18" fmla="*/ 4 w 57"/>
                  <a:gd name="T19" fmla="*/ 1 h 107"/>
                  <a:gd name="T20" fmla="*/ 8 w 57"/>
                  <a:gd name="T21" fmla="*/ 3 h 107"/>
                  <a:gd name="T22" fmla="*/ 13 w 57"/>
                  <a:gd name="T23" fmla="*/ 10 h 107"/>
                  <a:gd name="T24" fmla="*/ 13 w 57"/>
                  <a:gd name="T25" fmla="*/ 10 h 107"/>
                  <a:gd name="T26" fmla="*/ 46 w 57"/>
                  <a:gd name="T27" fmla="*/ 64 h 107"/>
                  <a:gd name="T28" fmla="*/ 53 w 57"/>
                  <a:gd name="T29" fmla="*/ 76 h 107"/>
                  <a:gd name="T30" fmla="*/ 53 w 57"/>
                  <a:gd name="T31" fmla="*/ 81 h 107"/>
                  <a:gd name="T32" fmla="*/ 50 w 57"/>
                  <a:gd name="T33" fmla="*/ 85 h 107"/>
                  <a:gd name="T34" fmla="*/ 50 w 57"/>
                  <a:gd name="T35" fmla="*/ 89 h 107"/>
                  <a:gd name="T36" fmla="*/ 55 w 57"/>
                  <a:gd name="T37" fmla="*/ 102 h 107"/>
                  <a:gd name="T38" fmla="*/ 55 w 57"/>
                  <a:gd name="T39" fmla="*/ 107 h 107"/>
                  <a:gd name="T40" fmla="*/ 54 w 57"/>
                  <a:gd name="T41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7" h="107">
                    <a:moveTo>
                      <a:pt x="54" y="107"/>
                    </a:moveTo>
                    <a:cubicBezTo>
                      <a:pt x="51" y="107"/>
                      <a:pt x="52" y="105"/>
                      <a:pt x="51" y="104"/>
                    </a:cubicBezTo>
                    <a:cubicBezTo>
                      <a:pt x="51" y="99"/>
                      <a:pt x="50" y="95"/>
                      <a:pt x="48" y="92"/>
                    </a:cubicBezTo>
                    <a:cubicBezTo>
                      <a:pt x="39" y="81"/>
                      <a:pt x="31" y="68"/>
                      <a:pt x="17" y="62"/>
                    </a:cubicBezTo>
                    <a:cubicBezTo>
                      <a:pt x="11" y="60"/>
                      <a:pt x="6" y="51"/>
                      <a:pt x="5" y="46"/>
                    </a:cubicBezTo>
                    <a:cubicBezTo>
                      <a:pt x="7" y="46"/>
                      <a:pt x="6" y="48"/>
                      <a:pt x="8" y="49"/>
                    </a:cubicBezTo>
                    <a:cubicBezTo>
                      <a:pt x="9" y="47"/>
                      <a:pt x="7" y="46"/>
                      <a:pt x="7" y="44"/>
                    </a:cubicBezTo>
                    <a:cubicBezTo>
                      <a:pt x="6" y="36"/>
                      <a:pt x="5" y="28"/>
                      <a:pt x="4" y="21"/>
                    </a:cubicBezTo>
                    <a:cubicBezTo>
                      <a:pt x="3" y="16"/>
                      <a:pt x="5" y="12"/>
                      <a:pt x="4" y="7"/>
                    </a:cubicBezTo>
                    <a:cubicBezTo>
                      <a:pt x="3" y="5"/>
                      <a:pt x="0" y="3"/>
                      <a:pt x="4" y="1"/>
                    </a:cubicBezTo>
                    <a:cubicBezTo>
                      <a:pt x="6" y="0"/>
                      <a:pt x="7" y="2"/>
                      <a:pt x="8" y="3"/>
                    </a:cubicBezTo>
                    <a:cubicBezTo>
                      <a:pt x="10" y="5"/>
                      <a:pt x="10" y="9"/>
                      <a:pt x="13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24" y="28"/>
                      <a:pt x="36" y="46"/>
                      <a:pt x="46" y="64"/>
                    </a:cubicBezTo>
                    <a:cubicBezTo>
                      <a:pt x="49" y="68"/>
                      <a:pt x="52" y="72"/>
                      <a:pt x="53" y="76"/>
                    </a:cubicBezTo>
                    <a:cubicBezTo>
                      <a:pt x="53" y="78"/>
                      <a:pt x="53" y="79"/>
                      <a:pt x="53" y="81"/>
                    </a:cubicBezTo>
                    <a:cubicBezTo>
                      <a:pt x="53" y="83"/>
                      <a:pt x="54" y="85"/>
                      <a:pt x="50" y="85"/>
                    </a:cubicBezTo>
                    <a:cubicBezTo>
                      <a:pt x="49" y="85"/>
                      <a:pt x="49" y="87"/>
                      <a:pt x="50" y="89"/>
                    </a:cubicBezTo>
                    <a:cubicBezTo>
                      <a:pt x="52" y="93"/>
                      <a:pt x="53" y="98"/>
                      <a:pt x="55" y="102"/>
                    </a:cubicBezTo>
                    <a:cubicBezTo>
                      <a:pt x="55" y="104"/>
                      <a:pt x="57" y="105"/>
                      <a:pt x="55" y="107"/>
                    </a:cubicBezTo>
                    <a:cubicBezTo>
                      <a:pt x="55" y="107"/>
                      <a:pt x="54" y="107"/>
                      <a:pt x="54" y="107"/>
                    </a:cubicBezTo>
                    <a:close/>
                  </a:path>
                </a:pathLst>
              </a:custGeom>
              <a:solidFill>
                <a:srgbClr val="D982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3" name="Freeform 1168">
                <a:extLst>
                  <a:ext uri="{FF2B5EF4-FFF2-40B4-BE49-F238E27FC236}">
                    <a16:creationId xmlns:a16="http://schemas.microsoft.com/office/drawing/2014/main" id="{033398D9-6CA0-5AAF-40BE-F667719B3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8" y="2067"/>
                <a:ext cx="78" cy="100"/>
              </a:xfrm>
              <a:custGeom>
                <a:avLst/>
                <a:gdLst>
                  <a:gd name="T0" fmla="*/ 31 w 33"/>
                  <a:gd name="T1" fmla="*/ 42 h 42"/>
                  <a:gd name="T2" fmla="*/ 21 w 33"/>
                  <a:gd name="T3" fmla="*/ 40 h 42"/>
                  <a:gd name="T4" fmla="*/ 9 w 33"/>
                  <a:gd name="T5" fmla="*/ 25 h 42"/>
                  <a:gd name="T6" fmla="*/ 4 w 33"/>
                  <a:gd name="T7" fmla="*/ 5 h 42"/>
                  <a:gd name="T8" fmla="*/ 6 w 33"/>
                  <a:gd name="T9" fmla="*/ 7 h 42"/>
                  <a:gd name="T10" fmla="*/ 19 w 33"/>
                  <a:gd name="T11" fmla="*/ 27 h 42"/>
                  <a:gd name="T12" fmla="*/ 21 w 33"/>
                  <a:gd name="T13" fmla="*/ 31 h 42"/>
                  <a:gd name="T14" fmla="*/ 4 w 33"/>
                  <a:gd name="T15" fmla="*/ 4 h 42"/>
                  <a:gd name="T16" fmla="*/ 12 w 33"/>
                  <a:gd name="T17" fmla="*/ 1 h 42"/>
                  <a:gd name="T18" fmla="*/ 25 w 33"/>
                  <a:gd name="T19" fmla="*/ 11 h 42"/>
                  <a:gd name="T20" fmla="*/ 29 w 33"/>
                  <a:gd name="T21" fmla="*/ 31 h 42"/>
                  <a:gd name="T22" fmla="*/ 24 w 33"/>
                  <a:gd name="T23" fmla="*/ 26 h 42"/>
                  <a:gd name="T24" fmla="*/ 29 w 33"/>
                  <a:gd name="T25" fmla="*/ 35 h 42"/>
                  <a:gd name="T26" fmla="*/ 32 w 33"/>
                  <a:gd name="T27" fmla="*/ 40 h 42"/>
                  <a:gd name="T28" fmla="*/ 31 w 33"/>
                  <a:gd name="T2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" h="42">
                    <a:moveTo>
                      <a:pt x="31" y="42"/>
                    </a:moveTo>
                    <a:cubicBezTo>
                      <a:pt x="28" y="42"/>
                      <a:pt x="25" y="41"/>
                      <a:pt x="21" y="40"/>
                    </a:cubicBezTo>
                    <a:cubicBezTo>
                      <a:pt x="16" y="36"/>
                      <a:pt x="12" y="30"/>
                      <a:pt x="9" y="25"/>
                    </a:cubicBezTo>
                    <a:cubicBezTo>
                      <a:pt x="6" y="19"/>
                      <a:pt x="0" y="13"/>
                      <a:pt x="4" y="5"/>
                    </a:cubicBezTo>
                    <a:cubicBezTo>
                      <a:pt x="5" y="5"/>
                      <a:pt x="5" y="6"/>
                      <a:pt x="6" y="7"/>
                    </a:cubicBezTo>
                    <a:cubicBezTo>
                      <a:pt x="11" y="13"/>
                      <a:pt x="15" y="20"/>
                      <a:pt x="19" y="27"/>
                    </a:cubicBezTo>
                    <a:cubicBezTo>
                      <a:pt x="19" y="29"/>
                      <a:pt x="20" y="31"/>
                      <a:pt x="21" y="31"/>
                    </a:cubicBezTo>
                    <a:cubicBezTo>
                      <a:pt x="16" y="23"/>
                      <a:pt x="11" y="13"/>
                      <a:pt x="4" y="4"/>
                    </a:cubicBezTo>
                    <a:cubicBezTo>
                      <a:pt x="6" y="0"/>
                      <a:pt x="9" y="0"/>
                      <a:pt x="12" y="1"/>
                    </a:cubicBezTo>
                    <a:cubicBezTo>
                      <a:pt x="17" y="3"/>
                      <a:pt x="22" y="5"/>
                      <a:pt x="25" y="11"/>
                    </a:cubicBezTo>
                    <a:cubicBezTo>
                      <a:pt x="26" y="18"/>
                      <a:pt x="27" y="24"/>
                      <a:pt x="29" y="31"/>
                    </a:cubicBezTo>
                    <a:cubicBezTo>
                      <a:pt x="26" y="30"/>
                      <a:pt x="26" y="27"/>
                      <a:pt x="24" y="26"/>
                    </a:cubicBezTo>
                    <a:cubicBezTo>
                      <a:pt x="24" y="30"/>
                      <a:pt x="27" y="32"/>
                      <a:pt x="29" y="35"/>
                    </a:cubicBezTo>
                    <a:cubicBezTo>
                      <a:pt x="30" y="36"/>
                      <a:pt x="31" y="38"/>
                      <a:pt x="32" y="40"/>
                    </a:cubicBezTo>
                    <a:cubicBezTo>
                      <a:pt x="33" y="41"/>
                      <a:pt x="32" y="42"/>
                      <a:pt x="31" y="42"/>
                    </a:cubicBezTo>
                    <a:close/>
                  </a:path>
                </a:pathLst>
              </a:custGeom>
              <a:solidFill>
                <a:srgbClr val="B67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4" name="Freeform 1169">
                <a:extLst>
                  <a:ext uri="{FF2B5EF4-FFF2-40B4-BE49-F238E27FC236}">
                    <a16:creationId xmlns:a16="http://schemas.microsoft.com/office/drawing/2014/main" id="{B691E47B-7FFC-AD7E-5D3F-94F1980CE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1" y="2046"/>
                <a:ext cx="66" cy="116"/>
              </a:xfrm>
              <a:custGeom>
                <a:avLst/>
                <a:gdLst>
                  <a:gd name="T0" fmla="*/ 28 w 28"/>
                  <a:gd name="T1" fmla="*/ 20 h 49"/>
                  <a:gd name="T2" fmla="*/ 18 w 28"/>
                  <a:gd name="T3" fmla="*/ 12 h 49"/>
                  <a:gd name="T4" fmla="*/ 8 w 28"/>
                  <a:gd name="T5" fmla="*/ 13 h 49"/>
                  <a:gd name="T6" fmla="*/ 7 w 28"/>
                  <a:gd name="T7" fmla="*/ 14 h 49"/>
                  <a:gd name="T8" fmla="*/ 8 w 28"/>
                  <a:gd name="T9" fmla="*/ 25 h 49"/>
                  <a:gd name="T10" fmla="*/ 25 w 28"/>
                  <a:gd name="T11" fmla="*/ 48 h 49"/>
                  <a:gd name="T12" fmla="*/ 24 w 28"/>
                  <a:gd name="T13" fmla="*/ 49 h 49"/>
                  <a:gd name="T14" fmla="*/ 18 w 28"/>
                  <a:gd name="T15" fmla="*/ 44 h 49"/>
                  <a:gd name="T16" fmla="*/ 8 w 28"/>
                  <a:gd name="T17" fmla="*/ 32 h 49"/>
                  <a:gd name="T18" fmla="*/ 8 w 28"/>
                  <a:gd name="T19" fmla="*/ 32 h 49"/>
                  <a:gd name="T20" fmla="*/ 5 w 28"/>
                  <a:gd name="T21" fmla="*/ 19 h 49"/>
                  <a:gd name="T22" fmla="*/ 2 w 28"/>
                  <a:gd name="T23" fmla="*/ 6 h 49"/>
                  <a:gd name="T24" fmla="*/ 2 w 28"/>
                  <a:gd name="T25" fmla="*/ 2 h 49"/>
                  <a:gd name="T26" fmla="*/ 28 w 28"/>
                  <a:gd name="T27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" h="49">
                    <a:moveTo>
                      <a:pt x="28" y="20"/>
                    </a:moveTo>
                    <a:cubicBezTo>
                      <a:pt x="25" y="16"/>
                      <a:pt x="21" y="14"/>
                      <a:pt x="18" y="12"/>
                    </a:cubicBezTo>
                    <a:cubicBezTo>
                      <a:pt x="13" y="9"/>
                      <a:pt x="11" y="10"/>
                      <a:pt x="8" y="13"/>
                    </a:cubicBezTo>
                    <a:cubicBezTo>
                      <a:pt x="8" y="14"/>
                      <a:pt x="8" y="14"/>
                      <a:pt x="7" y="14"/>
                    </a:cubicBezTo>
                    <a:cubicBezTo>
                      <a:pt x="6" y="18"/>
                      <a:pt x="7" y="21"/>
                      <a:pt x="8" y="25"/>
                    </a:cubicBezTo>
                    <a:cubicBezTo>
                      <a:pt x="12" y="34"/>
                      <a:pt x="19" y="41"/>
                      <a:pt x="25" y="48"/>
                    </a:cubicBezTo>
                    <a:cubicBezTo>
                      <a:pt x="25" y="48"/>
                      <a:pt x="25" y="49"/>
                      <a:pt x="24" y="49"/>
                    </a:cubicBezTo>
                    <a:cubicBezTo>
                      <a:pt x="21" y="49"/>
                      <a:pt x="19" y="47"/>
                      <a:pt x="18" y="44"/>
                    </a:cubicBezTo>
                    <a:cubicBezTo>
                      <a:pt x="15" y="39"/>
                      <a:pt x="12" y="35"/>
                      <a:pt x="8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6" y="28"/>
                      <a:pt x="5" y="24"/>
                      <a:pt x="5" y="19"/>
                    </a:cubicBezTo>
                    <a:cubicBezTo>
                      <a:pt x="5" y="14"/>
                      <a:pt x="3" y="10"/>
                      <a:pt x="2" y="6"/>
                    </a:cubicBezTo>
                    <a:cubicBezTo>
                      <a:pt x="2" y="4"/>
                      <a:pt x="0" y="3"/>
                      <a:pt x="2" y="2"/>
                    </a:cubicBezTo>
                    <a:cubicBezTo>
                      <a:pt x="14" y="0"/>
                      <a:pt x="26" y="8"/>
                      <a:pt x="28" y="20"/>
                    </a:cubicBezTo>
                    <a:close/>
                  </a:path>
                </a:pathLst>
              </a:custGeom>
              <a:solidFill>
                <a:srgbClr val="E6B4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5" name="Freeform 1170">
                <a:extLst>
                  <a:ext uri="{FF2B5EF4-FFF2-40B4-BE49-F238E27FC236}">
                    <a16:creationId xmlns:a16="http://schemas.microsoft.com/office/drawing/2014/main" id="{9D2A98BF-0F67-98BC-BAF6-6A6D8C48DA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" y="2172"/>
                <a:ext cx="62" cy="80"/>
              </a:xfrm>
              <a:custGeom>
                <a:avLst/>
                <a:gdLst>
                  <a:gd name="T0" fmla="*/ 20 w 26"/>
                  <a:gd name="T1" fmla="*/ 6 h 34"/>
                  <a:gd name="T2" fmla="*/ 19 w 26"/>
                  <a:gd name="T3" fmla="*/ 11 h 34"/>
                  <a:gd name="T4" fmla="*/ 21 w 26"/>
                  <a:gd name="T5" fmla="*/ 21 h 34"/>
                  <a:gd name="T6" fmla="*/ 15 w 26"/>
                  <a:gd name="T7" fmla="*/ 11 h 34"/>
                  <a:gd name="T8" fmla="*/ 22 w 26"/>
                  <a:gd name="T9" fmla="*/ 24 h 34"/>
                  <a:gd name="T10" fmla="*/ 26 w 26"/>
                  <a:gd name="T11" fmla="*/ 32 h 34"/>
                  <a:gd name="T12" fmla="*/ 21 w 26"/>
                  <a:gd name="T13" fmla="*/ 34 h 34"/>
                  <a:gd name="T14" fmla="*/ 15 w 26"/>
                  <a:gd name="T15" fmla="*/ 25 h 34"/>
                  <a:gd name="T16" fmla="*/ 10 w 26"/>
                  <a:gd name="T17" fmla="*/ 16 h 34"/>
                  <a:gd name="T18" fmla="*/ 5 w 26"/>
                  <a:gd name="T19" fmla="*/ 12 h 34"/>
                  <a:gd name="T20" fmla="*/ 0 w 26"/>
                  <a:gd name="T21" fmla="*/ 3 h 34"/>
                  <a:gd name="T22" fmla="*/ 6 w 26"/>
                  <a:gd name="T23" fmla="*/ 6 h 34"/>
                  <a:gd name="T24" fmla="*/ 12 w 26"/>
                  <a:gd name="T25" fmla="*/ 11 h 34"/>
                  <a:gd name="T26" fmla="*/ 4 w 26"/>
                  <a:gd name="T27" fmla="*/ 1 h 34"/>
                  <a:gd name="T28" fmla="*/ 12 w 26"/>
                  <a:gd name="T29" fmla="*/ 6 h 34"/>
                  <a:gd name="T30" fmla="*/ 13 w 26"/>
                  <a:gd name="T31" fmla="*/ 3 h 34"/>
                  <a:gd name="T32" fmla="*/ 20 w 26"/>
                  <a:gd name="T33" fmla="*/ 6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34">
                    <a:moveTo>
                      <a:pt x="20" y="6"/>
                    </a:moveTo>
                    <a:cubicBezTo>
                      <a:pt x="19" y="8"/>
                      <a:pt x="17" y="9"/>
                      <a:pt x="19" y="11"/>
                    </a:cubicBezTo>
                    <a:cubicBezTo>
                      <a:pt x="21" y="14"/>
                      <a:pt x="22" y="17"/>
                      <a:pt x="21" y="21"/>
                    </a:cubicBezTo>
                    <a:cubicBezTo>
                      <a:pt x="18" y="18"/>
                      <a:pt x="17" y="14"/>
                      <a:pt x="15" y="11"/>
                    </a:cubicBezTo>
                    <a:cubicBezTo>
                      <a:pt x="17" y="15"/>
                      <a:pt x="19" y="20"/>
                      <a:pt x="22" y="24"/>
                    </a:cubicBezTo>
                    <a:cubicBezTo>
                      <a:pt x="24" y="27"/>
                      <a:pt x="26" y="29"/>
                      <a:pt x="26" y="32"/>
                    </a:cubicBezTo>
                    <a:cubicBezTo>
                      <a:pt x="24" y="31"/>
                      <a:pt x="22" y="32"/>
                      <a:pt x="21" y="34"/>
                    </a:cubicBezTo>
                    <a:cubicBezTo>
                      <a:pt x="17" y="32"/>
                      <a:pt x="17" y="28"/>
                      <a:pt x="15" y="25"/>
                    </a:cubicBezTo>
                    <a:cubicBezTo>
                      <a:pt x="13" y="23"/>
                      <a:pt x="12" y="19"/>
                      <a:pt x="10" y="16"/>
                    </a:cubicBezTo>
                    <a:cubicBezTo>
                      <a:pt x="9" y="14"/>
                      <a:pt x="7" y="13"/>
                      <a:pt x="5" y="12"/>
                    </a:cubicBezTo>
                    <a:cubicBezTo>
                      <a:pt x="3" y="9"/>
                      <a:pt x="0" y="7"/>
                      <a:pt x="0" y="3"/>
                    </a:cubicBezTo>
                    <a:cubicBezTo>
                      <a:pt x="3" y="2"/>
                      <a:pt x="4" y="5"/>
                      <a:pt x="6" y="6"/>
                    </a:cubicBezTo>
                    <a:cubicBezTo>
                      <a:pt x="8" y="7"/>
                      <a:pt x="10" y="9"/>
                      <a:pt x="12" y="11"/>
                    </a:cubicBezTo>
                    <a:cubicBezTo>
                      <a:pt x="11" y="6"/>
                      <a:pt x="7" y="4"/>
                      <a:pt x="4" y="1"/>
                    </a:cubicBezTo>
                    <a:cubicBezTo>
                      <a:pt x="8" y="0"/>
                      <a:pt x="9" y="4"/>
                      <a:pt x="12" y="6"/>
                    </a:cubicBezTo>
                    <a:cubicBezTo>
                      <a:pt x="14" y="5"/>
                      <a:pt x="11" y="3"/>
                      <a:pt x="13" y="3"/>
                    </a:cubicBezTo>
                    <a:cubicBezTo>
                      <a:pt x="14" y="5"/>
                      <a:pt x="18" y="4"/>
                      <a:pt x="20" y="6"/>
                    </a:cubicBezTo>
                    <a:close/>
                  </a:path>
                </a:pathLst>
              </a:custGeom>
              <a:solidFill>
                <a:srgbClr val="BA6E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6" name="Freeform 1171">
                <a:extLst>
                  <a:ext uri="{FF2B5EF4-FFF2-40B4-BE49-F238E27FC236}">
                    <a16:creationId xmlns:a16="http://schemas.microsoft.com/office/drawing/2014/main" id="{3BE9D798-D009-866B-6BA5-8931ACD2F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1992"/>
                <a:ext cx="64" cy="52"/>
              </a:xfrm>
              <a:custGeom>
                <a:avLst/>
                <a:gdLst>
                  <a:gd name="T0" fmla="*/ 24 w 27"/>
                  <a:gd name="T1" fmla="*/ 15 h 22"/>
                  <a:gd name="T2" fmla="*/ 25 w 27"/>
                  <a:gd name="T3" fmla="*/ 15 h 22"/>
                  <a:gd name="T4" fmla="*/ 27 w 27"/>
                  <a:gd name="T5" fmla="*/ 18 h 22"/>
                  <a:gd name="T6" fmla="*/ 23 w 27"/>
                  <a:gd name="T7" fmla="*/ 20 h 22"/>
                  <a:gd name="T8" fmla="*/ 7 w 27"/>
                  <a:gd name="T9" fmla="*/ 12 h 22"/>
                  <a:gd name="T10" fmla="*/ 0 w 27"/>
                  <a:gd name="T11" fmla="*/ 9 h 22"/>
                  <a:gd name="T12" fmla="*/ 5 w 27"/>
                  <a:gd name="T13" fmla="*/ 2 h 22"/>
                  <a:gd name="T14" fmla="*/ 7 w 27"/>
                  <a:gd name="T15" fmla="*/ 0 h 22"/>
                  <a:gd name="T16" fmla="*/ 8 w 27"/>
                  <a:gd name="T17" fmla="*/ 9 h 22"/>
                  <a:gd name="T18" fmla="*/ 21 w 27"/>
                  <a:gd name="T19" fmla="*/ 18 h 22"/>
                  <a:gd name="T20" fmla="*/ 24 w 27"/>
                  <a:gd name="T21" fmla="*/ 1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22">
                    <a:moveTo>
                      <a:pt x="24" y="15"/>
                    </a:moveTo>
                    <a:cubicBezTo>
                      <a:pt x="24" y="15"/>
                      <a:pt x="25" y="15"/>
                      <a:pt x="25" y="15"/>
                    </a:cubicBezTo>
                    <a:cubicBezTo>
                      <a:pt x="26" y="16"/>
                      <a:pt x="27" y="17"/>
                      <a:pt x="27" y="18"/>
                    </a:cubicBezTo>
                    <a:cubicBezTo>
                      <a:pt x="25" y="17"/>
                      <a:pt x="24" y="19"/>
                      <a:pt x="23" y="20"/>
                    </a:cubicBezTo>
                    <a:cubicBezTo>
                      <a:pt x="15" y="22"/>
                      <a:pt x="11" y="20"/>
                      <a:pt x="7" y="12"/>
                    </a:cubicBezTo>
                    <a:cubicBezTo>
                      <a:pt x="6" y="8"/>
                      <a:pt x="2" y="11"/>
                      <a:pt x="0" y="9"/>
                    </a:cubicBezTo>
                    <a:cubicBezTo>
                      <a:pt x="6" y="9"/>
                      <a:pt x="7" y="8"/>
                      <a:pt x="5" y="2"/>
                    </a:cubicBezTo>
                    <a:cubicBezTo>
                      <a:pt x="5" y="0"/>
                      <a:pt x="6" y="0"/>
                      <a:pt x="7" y="0"/>
                    </a:cubicBezTo>
                    <a:cubicBezTo>
                      <a:pt x="9" y="3"/>
                      <a:pt x="8" y="6"/>
                      <a:pt x="8" y="9"/>
                    </a:cubicBezTo>
                    <a:cubicBezTo>
                      <a:pt x="8" y="15"/>
                      <a:pt x="15" y="20"/>
                      <a:pt x="21" y="18"/>
                    </a:cubicBezTo>
                    <a:cubicBezTo>
                      <a:pt x="23" y="18"/>
                      <a:pt x="23" y="16"/>
                      <a:pt x="24" y="15"/>
                    </a:cubicBezTo>
                    <a:close/>
                  </a:path>
                </a:pathLst>
              </a:custGeom>
              <a:solidFill>
                <a:srgbClr val="69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7" name="Freeform 1172">
                <a:extLst>
                  <a:ext uri="{FF2B5EF4-FFF2-40B4-BE49-F238E27FC236}">
                    <a16:creationId xmlns:a16="http://schemas.microsoft.com/office/drawing/2014/main" id="{83AF49BA-5A2B-7671-BDA2-BB3F7DF96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1" y="1897"/>
                <a:ext cx="64" cy="69"/>
              </a:xfrm>
              <a:custGeom>
                <a:avLst/>
                <a:gdLst>
                  <a:gd name="T0" fmla="*/ 18 w 27"/>
                  <a:gd name="T1" fmla="*/ 28 h 29"/>
                  <a:gd name="T2" fmla="*/ 2 w 27"/>
                  <a:gd name="T3" fmla="*/ 7 h 29"/>
                  <a:gd name="T4" fmla="*/ 5 w 27"/>
                  <a:gd name="T5" fmla="*/ 3 h 29"/>
                  <a:gd name="T6" fmla="*/ 23 w 27"/>
                  <a:gd name="T7" fmla="*/ 8 h 29"/>
                  <a:gd name="T8" fmla="*/ 23 w 27"/>
                  <a:gd name="T9" fmla="*/ 27 h 29"/>
                  <a:gd name="T10" fmla="*/ 18 w 27"/>
                  <a:gd name="T11" fmla="*/ 2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29">
                    <a:moveTo>
                      <a:pt x="18" y="28"/>
                    </a:moveTo>
                    <a:cubicBezTo>
                      <a:pt x="6" y="28"/>
                      <a:pt x="0" y="16"/>
                      <a:pt x="2" y="7"/>
                    </a:cubicBezTo>
                    <a:cubicBezTo>
                      <a:pt x="3" y="5"/>
                      <a:pt x="3" y="4"/>
                      <a:pt x="5" y="3"/>
                    </a:cubicBezTo>
                    <a:cubicBezTo>
                      <a:pt x="11" y="0"/>
                      <a:pt x="19" y="3"/>
                      <a:pt x="23" y="8"/>
                    </a:cubicBezTo>
                    <a:cubicBezTo>
                      <a:pt x="27" y="14"/>
                      <a:pt x="27" y="22"/>
                      <a:pt x="23" y="27"/>
                    </a:cubicBezTo>
                    <a:cubicBezTo>
                      <a:pt x="21" y="29"/>
                      <a:pt x="19" y="28"/>
                      <a:pt x="18" y="28"/>
                    </a:cubicBezTo>
                    <a:close/>
                  </a:path>
                </a:pathLst>
              </a:custGeom>
              <a:solidFill>
                <a:srgbClr val="F9E7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8" name="Freeform 1173">
                <a:extLst>
                  <a:ext uri="{FF2B5EF4-FFF2-40B4-BE49-F238E27FC236}">
                    <a16:creationId xmlns:a16="http://schemas.microsoft.com/office/drawing/2014/main" id="{789C022D-4E17-0446-40EC-AF1B105DE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5" y="1816"/>
                <a:ext cx="31" cy="55"/>
              </a:xfrm>
              <a:custGeom>
                <a:avLst/>
                <a:gdLst>
                  <a:gd name="T0" fmla="*/ 11 w 13"/>
                  <a:gd name="T1" fmla="*/ 7 h 23"/>
                  <a:gd name="T2" fmla="*/ 4 w 13"/>
                  <a:gd name="T3" fmla="*/ 21 h 23"/>
                  <a:gd name="T4" fmla="*/ 0 w 13"/>
                  <a:gd name="T5" fmla="*/ 19 h 23"/>
                  <a:gd name="T6" fmla="*/ 1 w 13"/>
                  <a:gd name="T7" fmla="*/ 12 h 23"/>
                  <a:gd name="T8" fmla="*/ 8 w 13"/>
                  <a:gd name="T9" fmla="*/ 1 h 23"/>
                  <a:gd name="T10" fmla="*/ 10 w 13"/>
                  <a:gd name="T11" fmla="*/ 0 h 23"/>
                  <a:gd name="T12" fmla="*/ 11 w 13"/>
                  <a:gd name="T13" fmla="*/ 2 h 23"/>
                  <a:gd name="T14" fmla="*/ 11 w 13"/>
                  <a:gd name="T15" fmla="*/ 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23">
                    <a:moveTo>
                      <a:pt x="11" y="7"/>
                    </a:moveTo>
                    <a:cubicBezTo>
                      <a:pt x="13" y="13"/>
                      <a:pt x="7" y="16"/>
                      <a:pt x="4" y="21"/>
                    </a:cubicBezTo>
                    <a:cubicBezTo>
                      <a:pt x="4" y="23"/>
                      <a:pt x="1" y="22"/>
                      <a:pt x="0" y="19"/>
                    </a:cubicBezTo>
                    <a:cubicBezTo>
                      <a:pt x="0" y="17"/>
                      <a:pt x="0" y="15"/>
                      <a:pt x="1" y="12"/>
                    </a:cubicBezTo>
                    <a:cubicBezTo>
                      <a:pt x="3" y="8"/>
                      <a:pt x="6" y="5"/>
                      <a:pt x="8" y="1"/>
                    </a:cubicBezTo>
                    <a:cubicBezTo>
                      <a:pt x="8" y="0"/>
                      <a:pt x="9" y="0"/>
                      <a:pt x="10" y="0"/>
                    </a:cubicBezTo>
                    <a:cubicBezTo>
                      <a:pt x="11" y="0"/>
                      <a:pt x="11" y="1"/>
                      <a:pt x="11" y="2"/>
                    </a:cubicBezTo>
                    <a:cubicBezTo>
                      <a:pt x="11" y="3"/>
                      <a:pt x="11" y="5"/>
                      <a:pt x="11" y="7"/>
                    </a:cubicBezTo>
                    <a:close/>
                  </a:path>
                </a:pathLst>
              </a:custGeom>
              <a:solidFill>
                <a:srgbClr val="FD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39" name="Freeform 1174">
                <a:extLst>
                  <a:ext uri="{FF2B5EF4-FFF2-40B4-BE49-F238E27FC236}">
                    <a16:creationId xmlns:a16="http://schemas.microsoft.com/office/drawing/2014/main" id="{637A1ED6-686F-02CB-01AB-E9D1DBD118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" y="1778"/>
                <a:ext cx="31" cy="86"/>
              </a:xfrm>
              <a:custGeom>
                <a:avLst/>
                <a:gdLst>
                  <a:gd name="T0" fmla="*/ 10 w 13"/>
                  <a:gd name="T1" fmla="*/ 3 h 36"/>
                  <a:gd name="T2" fmla="*/ 7 w 13"/>
                  <a:gd name="T3" fmla="*/ 8 h 36"/>
                  <a:gd name="T4" fmla="*/ 11 w 13"/>
                  <a:gd name="T5" fmla="*/ 21 h 36"/>
                  <a:gd name="T6" fmla="*/ 12 w 13"/>
                  <a:gd name="T7" fmla="*/ 29 h 36"/>
                  <a:gd name="T8" fmla="*/ 10 w 13"/>
                  <a:gd name="T9" fmla="*/ 31 h 36"/>
                  <a:gd name="T10" fmla="*/ 9 w 13"/>
                  <a:gd name="T11" fmla="*/ 36 h 36"/>
                  <a:gd name="T12" fmla="*/ 1 w 13"/>
                  <a:gd name="T13" fmla="*/ 20 h 36"/>
                  <a:gd name="T14" fmla="*/ 2 w 13"/>
                  <a:gd name="T15" fmla="*/ 11 h 36"/>
                  <a:gd name="T16" fmla="*/ 6 w 13"/>
                  <a:gd name="T17" fmla="*/ 3 h 36"/>
                  <a:gd name="T18" fmla="*/ 8 w 13"/>
                  <a:gd name="T19" fmla="*/ 0 h 36"/>
                  <a:gd name="T20" fmla="*/ 10 w 13"/>
                  <a:gd name="T21" fmla="*/ 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36">
                    <a:moveTo>
                      <a:pt x="10" y="3"/>
                    </a:moveTo>
                    <a:cubicBezTo>
                      <a:pt x="7" y="3"/>
                      <a:pt x="6" y="5"/>
                      <a:pt x="7" y="8"/>
                    </a:cubicBezTo>
                    <a:cubicBezTo>
                      <a:pt x="8" y="12"/>
                      <a:pt x="9" y="17"/>
                      <a:pt x="11" y="21"/>
                    </a:cubicBezTo>
                    <a:cubicBezTo>
                      <a:pt x="13" y="24"/>
                      <a:pt x="11" y="26"/>
                      <a:pt x="12" y="29"/>
                    </a:cubicBezTo>
                    <a:cubicBezTo>
                      <a:pt x="12" y="31"/>
                      <a:pt x="10" y="30"/>
                      <a:pt x="10" y="31"/>
                    </a:cubicBezTo>
                    <a:cubicBezTo>
                      <a:pt x="10" y="32"/>
                      <a:pt x="13" y="35"/>
                      <a:pt x="9" y="36"/>
                    </a:cubicBezTo>
                    <a:cubicBezTo>
                      <a:pt x="4" y="32"/>
                      <a:pt x="1" y="27"/>
                      <a:pt x="1" y="20"/>
                    </a:cubicBezTo>
                    <a:cubicBezTo>
                      <a:pt x="0" y="17"/>
                      <a:pt x="1" y="14"/>
                      <a:pt x="2" y="11"/>
                    </a:cubicBezTo>
                    <a:cubicBezTo>
                      <a:pt x="1" y="7"/>
                      <a:pt x="4" y="5"/>
                      <a:pt x="6" y="3"/>
                    </a:cubicBezTo>
                    <a:cubicBezTo>
                      <a:pt x="7" y="2"/>
                      <a:pt x="8" y="2"/>
                      <a:pt x="8" y="0"/>
                    </a:cubicBezTo>
                    <a:cubicBezTo>
                      <a:pt x="8" y="1"/>
                      <a:pt x="13" y="0"/>
                      <a:pt x="10" y="3"/>
                    </a:cubicBezTo>
                    <a:close/>
                  </a:path>
                </a:pathLst>
              </a:custGeom>
              <a:solidFill>
                <a:srgbClr val="77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0" name="Freeform 1175">
                <a:extLst>
                  <a:ext uri="{FF2B5EF4-FFF2-40B4-BE49-F238E27FC236}">
                    <a16:creationId xmlns:a16="http://schemas.microsoft.com/office/drawing/2014/main" id="{B0CFBE33-7112-4DE5-32E2-C88C79A84A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9" y="1804"/>
                <a:ext cx="45" cy="64"/>
              </a:xfrm>
              <a:custGeom>
                <a:avLst/>
                <a:gdLst>
                  <a:gd name="T0" fmla="*/ 19 w 19"/>
                  <a:gd name="T1" fmla="*/ 0 h 27"/>
                  <a:gd name="T2" fmla="*/ 19 w 19"/>
                  <a:gd name="T3" fmla="*/ 9 h 27"/>
                  <a:gd name="T4" fmla="*/ 17 w 19"/>
                  <a:gd name="T5" fmla="*/ 21 h 27"/>
                  <a:gd name="T6" fmla="*/ 12 w 19"/>
                  <a:gd name="T7" fmla="*/ 25 h 27"/>
                  <a:gd name="T8" fmla="*/ 4 w 19"/>
                  <a:gd name="T9" fmla="*/ 25 h 27"/>
                  <a:gd name="T10" fmla="*/ 5 w 19"/>
                  <a:gd name="T11" fmla="*/ 9 h 27"/>
                  <a:gd name="T12" fmla="*/ 7 w 19"/>
                  <a:gd name="T13" fmla="*/ 13 h 27"/>
                  <a:gd name="T14" fmla="*/ 10 w 19"/>
                  <a:gd name="T15" fmla="*/ 16 h 27"/>
                  <a:gd name="T16" fmla="*/ 13 w 19"/>
                  <a:gd name="T17" fmla="*/ 13 h 27"/>
                  <a:gd name="T18" fmla="*/ 19 w 19"/>
                  <a:gd name="T1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27">
                    <a:moveTo>
                      <a:pt x="19" y="0"/>
                    </a:moveTo>
                    <a:cubicBezTo>
                      <a:pt x="19" y="3"/>
                      <a:pt x="19" y="6"/>
                      <a:pt x="19" y="9"/>
                    </a:cubicBezTo>
                    <a:cubicBezTo>
                      <a:pt x="18" y="13"/>
                      <a:pt x="18" y="17"/>
                      <a:pt x="17" y="21"/>
                    </a:cubicBezTo>
                    <a:cubicBezTo>
                      <a:pt x="17" y="25"/>
                      <a:pt x="16" y="27"/>
                      <a:pt x="12" y="25"/>
                    </a:cubicBezTo>
                    <a:cubicBezTo>
                      <a:pt x="9" y="25"/>
                      <a:pt x="7" y="26"/>
                      <a:pt x="4" y="25"/>
                    </a:cubicBezTo>
                    <a:cubicBezTo>
                      <a:pt x="0" y="19"/>
                      <a:pt x="0" y="15"/>
                      <a:pt x="5" y="9"/>
                    </a:cubicBezTo>
                    <a:cubicBezTo>
                      <a:pt x="6" y="10"/>
                      <a:pt x="6" y="12"/>
                      <a:pt x="7" y="13"/>
                    </a:cubicBezTo>
                    <a:cubicBezTo>
                      <a:pt x="8" y="14"/>
                      <a:pt x="8" y="16"/>
                      <a:pt x="10" y="16"/>
                    </a:cubicBezTo>
                    <a:cubicBezTo>
                      <a:pt x="12" y="16"/>
                      <a:pt x="12" y="14"/>
                      <a:pt x="13" y="13"/>
                    </a:cubicBezTo>
                    <a:cubicBezTo>
                      <a:pt x="15" y="9"/>
                      <a:pt x="17" y="4"/>
                      <a:pt x="19" y="0"/>
                    </a:cubicBezTo>
                    <a:close/>
                  </a:path>
                </a:pathLst>
              </a:custGeom>
              <a:solidFill>
                <a:srgbClr val="EDB8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1" name="Freeform 1176">
                <a:extLst>
                  <a:ext uri="{FF2B5EF4-FFF2-40B4-BE49-F238E27FC236}">
                    <a16:creationId xmlns:a16="http://schemas.microsoft.com/office/drawing/2014/main" id="{5F00E75E-AA88-179B-78AB-C17EA6677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5" y="2136"/>
                <a:ext cx="102" cy="251"/>
              </a:xfrm>
              <a:custGeom>
                <a:avLst/>
                <a:gdLst>
                  <a:gd name="T0" fmla="*/ 27 w 43"/>
                  <a:gd name="T1" fmla="*/ 18 h 106"/>
                  <a:gd name="T2" fmla="*/ 32 w 43"/>
                  <a:gd name="T3" fmla="*/ 26 h 106"/>
                  <a:gd name="T4" fmla="*/ 39 w 43"/>
                  <a:gd name="T5" fmla="*/ 38 h 106"/>
                  <a:gd name="T6" fmla="*/ 43 w 43"/>
                  <a:gd name="T7" fmla="*/ 53 h 106"/>
                  <a:gd name="T8" fmla="*/ 43 w 43"/>
                  <a:gd name="T9" fmla="*/ 55 h 106"/>
                  <a:gd name="T10" fmla="*/ 40 w 43"/>
                  <a:gd name="T11" fmla="*/ 59 h 106"/>
                  <a:gd name="T12" fmla="*/ 38 w 43"/>
                  <a:gd name="T13" fmla="*/ 56 h 106"/>
                  <a:gd name="T14" fmla="*/ 37 w 43"/>
                  <a:gd name="T15" fmla="*/ 55 h 106"/>
                  <a:gd name="T16" fmla="*/ 41 w 43"/>
                  <a:gd name="T17" fmla="*/ 65 h 106"/>
                  <a:gd name="T18" fmla="*/ 42 w 43"/>
                  <a:gd name="T19" fmla="*/ 72 h 106"/>
                  <a:gd name="T20" fmla="*/ 42 w 43"/>
                  <a:gd name="T21" fmla="*/ 82 h 106"/>
                  <a:gd name="T22" fmla="*/ 40 w 43"/>
                  <a:gd name="T23" fmla="*/ 87 h 106"/>
                  <a:gd name="T24" fmla="*/ 36 w 43"/>
                  <a:gd name="T25" fmla="*/ 100 h 106"/>
                  <a:gd name="T26" fmla="*/ 35 w 43"/>
                  <a:gd name="T27" fmla="*/ 106 h 106"/>
                  <a:gd name="T28" fmla="*/ 30 w 43"/>
                  <a:gd name="T29" fmla="*/ 101 h 106"/>
                  <a:gd name="T30" fmla="*/ 25 w 43"/>
                  <a:gd name="T31" fmla="*/ 71 h 106"/>
                  <a:gd name="T32" fmla="*/ 25 w 43"/>
                  <a:gd name="T33" fmla="*/ 60 h 106"/>
                  <a:gd name="T34" fmla="*/ 27 w 43"/>
                  <a:gd name="T35" fmla="*/ 54 h 106"/>
                  <a:gd name="T36" fmla="*/ 32 w 43"/>
                  <a:gd name="T37" fmla="*/ 46 h 106"/>
                  <a:gd name="T38" fmla="*/ 27 w 43"/>
                  <a:gd name="T39" fmla="*/ 28 h 106"/>
                  <a:gd name="T40" fmla="*/ 24 w 43"/>
                  <a:gd name="T41" fmla="*/ 26 h 106"/>
                  <a:gd name="T42" fmla="*/ 22 w 43"/>
                  <a:gd name="T43" fmla="*/ 30 h 106"/>
                  <a:gd name="T44" fmla="*/ 22 w 43"/>
                  <a:gd name="T45" fmla="*/ 34 h 106"/>
                  <a:gd name="T46" fmla="*/ 17 w 43"/>
                  <a:gd name="T47" fmla="*/ 36 h 106"/>
                  <a:gd name="T48" fmla="*/ 1 w 43"/>
                  <a:gd name="T49" fmla="*/ 23 h 106"/>
                  <a:gd name="T50" fmla="*/ 6 w 43"/>
                  <a:gd name="T51" fmla="*/ 19 h 106"/>
                  <a:gd name="T52" fmla="*/ 5 w 43"/>
                  <a:gd name="T53" fmla="*/ 9 h 106"/>
                  <a:gd name="T54" fmla="*/ 2 w 43"/>
                  <a:gd name="T55" fmla="*/ 0 h 106"/>
                  <a:gd name="T56" fmla="*/ 7 w 43"/>
                  <a:gd name="T57" fmla="*/ 7 h 106"/>
                  <a:gd name="T58" fmla="*/ 21 w 43"/>
                  <a:gd name="T59" fmla="*/ 15 h 106"/>
                  <a:gd name="T60" fmla="*/ 27 w 43"/>
                  <a:gd name="T61" fmla="*/ 18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3" h="106">
                    <a:moveTo>
                      <a:pt x="27" y="18"/>
                    </a:moveTo>
                    <a:cubicBezTo>
                      <a:pt x="28" y="21"/>
                      <a:pt x="30" y="24"/>
                      <a:pt x="32" y="26"/>
                    </a:cubicBezTo>
                    <a:cubicBezTo>
                      <a:pt x="36" y="29"/>
                      <a:pt x="38" y="33"/>
                      <a:pt x="39" y="38"/>
                    </a:cubicBezTo>
                    <a:cubicBezTo>
                      <a:pt x="42" y="42"/>
                      <a:pt x="42" y="48"/>
                      <a:pt x="43" y="53"/>
                    </a:cubicBezTo>
                    <a:cubicBezTo>
                      <a:pt x="43" y="53"/>
                      <a:pt x="43" y="54"/>
                      <a:pt x="43" y="55"/>
                    </a:cubicBezTo>
                    <a:cubicBezTo>
                      <a:pt x="42" y="56"/>
                      <a:pt x="42" y="58"/>
                      <a:pt x="40" y="59"/>
                    </a:cubicBezTo>
                    <a:cubicBezTo>
                      <a:pt x="38" y="59"/>
                      <a:pt x="38" y="57"/>
                      <a:pt x="38" y="56"/>
                    </a:cubicBezTo>
                    <a:cubicBezTo>
                      <a:pt x="37" y="56"/>
                      <a:pt x="37" y="55"/>
                      <a:pt x="37" y="55"/>
                    </a:cubicBezTo>
                    <a:cubicBezTo>
                      <a:pt x="39" y="58"/>
                      <a:pt x="41" y="61"/>
                      <a:pt x="41" y="65"/>
                    </a:cubicBezTo>
                    <a:cubicBezTo>
                      <a:pt x="41" y="67"/>
                      <a:pt x="41" y="70"/>
                      <a:pt x="42" y="72"/>
                    </a:cubicBezTo>
                    <a:cubicBezTo>
                      <a:pt x="43" y="75"/>
                      <a:pt x="41" y="79"/>
                      <a:pt x="42" y="82"/>
                    </a:cubicBezTo>
                    <a:cubicBezTo>
                      <a:pt x="42" y="84"/>
                      <a:pt x="41" y="85"/>
                      <a:pt x="40" y="87"/>
                    </a:cubicBezTo>
                    <a:cubicBezTo>
                      <a:pt x="37" y="91"/>
                      <a:pt x="35" y="95"/>
                      <a:pt x="36" y="100"/>
                    </a:cubicBezTo>
                    <a:cubicBezTo>
                      <a:pt x="37" y="102"/>
                      <a:pt x="37" y="104"/>
                      <a:pt x="35" y="106"/>
                    </a:cubicBezTo>
                    <a:cubicBezTo>
                      <a:pt x="32" y="106"/>
                      <a:pt x="31" y="103"/>
                      <a:pt x="30" y="101"/>
                    </a:cubicBezTo>
                    <a:cubicBezTo>
                      <a:pt x="27" y="92"/>
                      <a:pt x="22" y="82"/>
                      <a:pt x="25" y="71"/>
                    </a:cubicBezTo>
                    <a:cubicBezTo>
                      <a:pt x="25" y="68"/>
                      <a:pt x="25" y="64"/>
                      <a:pt x="25" y="60"/>
                    </a:cubicBezTo>
                    <a:cubicBezTo>
                      <a:pt x="25" y="57"/>
                      <a:pt x="25" y="55"/>
                      <a:pt x="27" y="54"/>
                    </a:cubicBezTo>
                    <a:cubicBezTo>
                      <a:pt x="29" y="51"/>
                      <a:pt x="32" y="50"/>
                      <a:pt x="32" y="46"/>
                    </a:cubicBezTo>
                    <a:cubicBezTo>
                      <a:pt x="31" y="40"/>
                      <a:pt x="31" y="34"/>
                      <a:pt x="27" y="28"/>
                    </a:cubicBezTo>
                    <a:cubicBezTo>
                      <a:pt x="27" y="27"/>
                      <a:pt x="26" y="26"/>
                      <a:pt x="24" y="26"/>
                    </a:cubicBezTo>
                    <a:cubicBezTo>
                      <a:pt x="22" y="27"/>
                      <a:pt x="23" y="28"/>
                      <a:pt x="22" y="30"/>
                    </a:cubicBezTo>
                    <a:cubicBezTo>
                      <a:pt x="22" y="31"/>
                      <a:pt x="22" y="33"/>
                      <a:pt x="22" y="34"/>
                    </a:cubicBezTo>
                    <a:cubicBezTo>
                      <a:pt x="20" y="38"/>
                      <a:pt x="20" y="38"/>
                      <a:pt x="17" y="36"/>
                    </a:cubicBezTo>
                    <a:cubicBezTo>
                      <a:pt x="12" y="31"/>
                      <a:pt x="5" y="28"/>
                      <a:pt x="1" y="23"/>
                    </a:cubicBezTo>
                    <a:cubicBezTo>
                      <a:pt x="2" y="21"/>
                      <a:pt x="5" y="21"/>
                      <a:pt x="6" y="19"/>
                    </a:cubicBezTo>
                    <a:cubicBezTo>
                      <a:pt x="9" y="15"/>
                      <a:pt x="9" y="12"/>
                      <a:pt x="5" y="9"/>
                    </a:cubicBezTo>
                    <a:cubicBezTo>
                      <a:pt x="2" y="7"/>
                      <a:pt x="0" y="4"/>
                      <a:pt x="2" y="0"/>
                    </a:cubicBezTo>
                    <a:cubicBezTo>
                      <a:pt x="5" y="1"/>
                      <a:pt x="6" y="4"/>
                      <a:pt x="7" y="7"/>
                    </a:cubicBezTo>
                    <a:cubicBezTo>
                      <a:pt x="10" y="12"/>
                      <a:pt x="15" y="16"/>
                      <a:pt x="21" y="15"/>
                    </a:cubicBezTo>
                    <a:cubicBezTo>
                      <a:pt x="24" y="15"/>
                      <a:pt x="25" y="17"/>
                      <a:pt x="27" y="18"/>
                    </a:cubicBezTo>
                    <a:close/>
                  </a:path>
                </a:pathLst>
              </a:custGeom>
              <a:solidFill>
                <a:srgbClr val="ECB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2" name="Freeform 1177">
                <a:extLst>
                  <a:ext uri="{FF2B5EF4-FFF2-40B4-BE49-F238E27FC236}">
                    <a16:creationId xmlns:a16="http://schemas.microsoft.com/office/drawing/2014/main" id="{EE1C8278-F9E6-4F97-07E0-D8830F83E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9" y="2143"/>
                <a:ext cx="121" cy="138"/>
              </a:xfrm>
              <a:custGeom>
                <a:avLst/>
                <a:gdLst>
                  <a:gd name="T0" fmla="*/ 10 w 51"/>
                  <a:gd name="T1" fmla="*/ 2 h 58"/>
                  <a:gd name="T2" fmla="*/ 16 w 51"/>
                  <a:gd name="T3" fmla="*/ 11 h 58"/>
                  <a:gd name="T4" fmla="*/ 29 w 51"/>
                  <a:gd name="T5" fmla="*/ 25 h 58"/>
                  <a:gd name="T6" fmla="*/ 29 w 51"/>
                  <a:gd name="T7" fmla="*/ 25 h 58"/>
                  <a:gd name="T8" fmla="*/ 45 w 51"/>
                  <a:gd name="T9" fmla="*/ 38 h 58"/>
                  <a:gd name="T10" fmla="*/ 51 w 51"/>
                  <a:gd name="T11" fmla="*/ 51 h 58"/>
                  <a:gd name="T12" fmla="*/ 51 w 51"/>
                  <a:gd name="T13" fmla="*/ 53 h 58"/>
                  <a:gd name="T14" fmla="*/ 45 w 51"/>
                  <a:gd name="T15" fmla="*/ 54 h 58"/>
                  <a:gd name="T16" fmla="*/ 40 w 51"/>
                  <a:gd name="T17" fmla="*/ 43 h 58"/>
                  <a:gd name="T18" fmla="*/ 36 w 51"/>
                  <a:gd name="T19" fmla="*/ 42 h 58"/>
                  <a:gd name="T20" fmla="*/ 33 w 51"/>
                  <a:gd name="T21" fmla="*/ 41 h 58"/>
                  <a:gd name="T22" fmla="*/ 30 w 51"/>
                  <a:gd name="T23" fmla="*/ 38 h 58"/>
                  <a:gd name="T24" fmla="*/ 28 w 51"/>
                  <a:gd name="T25" fmla="*/ 36 h 58"/>
                  <a:gd name="T26" fmla="*/ 5 w 51"/>
                  <a:gd name="T27" fmla="*/ 13 h 58"/>
                  <a:gd name="T28" fmla="*/ 3 w 51"/>
                  <a:gd name="T29" fmla="*/ 11 h 58"/>
                  <a:gd name="T30" fmla="*/ 4 w 51"/>
                  <a:gd name="T31" fmla="*/ 2 h 58"/>
                  <a:gd name="T32" fmla="*/ 6 w 51"/>
                  <a:gd name="T33" fmla="*/ 0 h 58"/>
                  <a:gd name="T34" fmla="*/ 10 w 51"/>
                  <a:gd name="T35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1" h="58">
                    <a:moveTo>
                      <a:pt x="10" y="2"/>
                    </a:moveTo>
                    <a:cubicBezTo>
                      <a:pt x="12" y="5"/>
                      <a:pt x="14" y="8"/>
                      <a:pt x="16" y="11"/>
                    </a:cubicBezTo>
                    <a:cubicBezTo>
                      <a:pt x="20" y="16"/>
                      <a:pt x="26" y="19"/>
                      <a:pt x="29" y="25"/>
                    </a:cubicBezTo>
                    <a:cubicBezTo>
                      <a:pt x="29" y="25"/>
                      <a:pt x="28" y="25"/>
                      <a:pt x="29" y="25"/>
                    </a:cubicBezTo>
                    <a:cubicBezTo>
                      <a:pt x="36" y="27"/>
                      <a:pt x="39" y="34"/>
                      <a:pt x="45" y="38"/>
                    </a:cubicBezTo>
                    <a:cubicBezTo>
                      <a:pt x="50" y="41"/>
                      <a:pt x="51" y="46"/>
                      <a:pt x="51" y="51"/>
                    </a:cubicBezTo>
                    <a:cubicBezTo>
                      <a:pt x="51" y="52"/>
                      <a:pt x="51" y="52"/>
                      <a:pt x="51" y="53"/>
                    </a:cubicBezTo>
                    <a:cubicBezTo>
                      <a:pt x="49" y="58"/>
                      <a:pt x="48" y="58"/>
                      <a:pt x="45" y="54"/>
                    </a:cubicBezTo>
                    <a:cubicBezTo>
                      <a:pt x="44" y="49"/>
                      <a:pt x="43" y="46"/>
                      <a:pt x="40" y="43"/>
                    </a:cubicBezTo>
                    <a:cubicBezTo>
                      <a:pt x="39" y="41"/>
                      <a:pt x="37" y="41"/>
                      <a:pt x="36" y="42"/>
                    </a:cubicBezTo>
                    <a:cubicBezTo>
                      <a:pt x="35" y="42"/>
                      <a:pt x="34" y="42"/>
                      <a:pt x="33" y="41"/>
                    </a:cubicBezTo>
                    <a:cubicBezTo>
                      <a:pt x="32" y="40"/>
                      <a:pt x="31" y="39"/>
                      <a:pt x="30" y="38"/>
                    </a:cubicBezTo>
                    <a:cubicBezTo>
                      <a:pt x="29" y="37"/>
                      <a:pt x="29" y="36"/>
                      <a:pt x="28" y="36"/>
                    </a:cubicBezTo>
                    <a:cubicBezTo>
                      <a:pt x="20" y="29"/>
                      <a:pt x="13" y="21"/>
                      <a:pt x="5" y="13"/>
                    </a:cubicBezTo>
                    <a:cubicBezTo>
                      <a:pt x="5" y="12"/>
                      <a:pt x="4" y="12"/>
                      <a:pt x="3" y="11"/>
                    </a:cubicBezTo>
                    <a:cubicBezTo>
                      <a:pt x="0" y="8"/>
                      <a:pt x="3" y="5"/>
                      <a:pt x="4" y="2"/>
                    </a:cubicBezTo>
                    <a:cubicBezTo>
                      <a:pt x="4" y="1"/>
                      <a:pt x="5" y="1"/>
                      <a:pt x="6" y="0"/>
                    </a:cubicBezTo>
                    <a:cubicBezTo>
                      <a:pt x="7" y="0"/>
                      <a:pt x="9" y="0"/>
                      <a:pt x="10" y="2"/>
                    </a:cubicBezTo>
                    <a:close/>
                  </a:path>
                </a:pathLst>
              </a:custGeom>
              <a:solidFill>
                <a:srgbClr val="577E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3" name="Freeform 1178">
                <a:extLst>
                  <a:ext uri="{FF2B5EF4-FFF2-40B4-BE49-F238E27FC236}">
                    <a16:creationId xmlns:a16="http://schemas.microsoft.com/office/drawing/2014/main" id="{0DAF32D7-FDAE-6155-C323-0F3332002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4" y="2127"/>
                <a:ext cx="57" cy="64"/>
              </a:xfrm>
              <a:custGeom>
                <a:avLst/>
                <a:gdLst>
                  <a:gd name="T0" fmla="*/ 15 w 24"/>
                  <a:gd name="T1" fmla="*/ 4 h 27"/>
                  <a:gd name="T2" fmla="*/ 20 w 24"/>
                  <a:gd name="T3" fmla="*/ 13 h 27"/>
                  <a:gd name="T4" fmla="*/ 23 w 24"/>
                  <a:gd name="T5" fmla="*/ 20 h 27"/>
                  <a:gd name="T6" fmla="*/ 17 w 24"/>
                  <a:gd name="T7" fmla="*/ 26 h 27"/>
                  <a:gd name="T8" fmla="*/ 14 w 24"/>
                  <a:gd name="T9" fmla="*/ 27 h 27"/>
                  <a:gd name="T10" fmla="*/ 9 w 24"/>
                  <a:gd name="T11" fmla="*/ 23 h 27"/>
                  <a:gd name="T12" fmla="*/ 1 w 24"/>
                  <a:gd name="T13" fmla="*/ 5 h 27"/>
                  <a:gd name="T14" fmla="*/ 12 w 24"/>
                  <a:gd name="T15" fmla="*/ 2 h 27"/>
                  <a:gd name="T16" fmla="*/ 15 w 24"/>
                  <a:gd name="T17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27">
                    <a:moveTo>
                      <a:pt x="15" y="4"/>
                    </a:moveTo>
                    <a:cubicBezTo>
                      <a:pt x="15" y="8"/>
                      <a:pt x="16" y="11"/>
                      <a:pt x="20" y="13"/>
                    </a:cubicBezTo>
                    <a:cubicBezTo>
                      <a:pt x="23" y="14"/>
                      <a:pt x="24" y="18"/>
                      <a:pt x="23" y="20"/>
                    </a:cubicBezTo>
                    <a:cubicBezTo>
                      <a:pt x="21" y="22"/>
                      <a:pt x="21" y="26"/>
                      <a:pt x="17" y="26"/>
                    </a:cubicBezTo>
                    <a:cubicBezTo>
                      <a:pt x="16" y="27"/>
                      <a:pt x="15" y="27"/>
                      <a:pt x="14" y="27"/>
                    </a:cubicBezTo>
                    <a:cubicBezTo>
                      <a:pt x="12" y="26"/>
                      <a:pt x="11" y="24"/>
                      <a:pt x="9" y="23"/>
                    </a:cubicBezTo>
                    <a:cubicBezTo>
                      <a:pt x="4" y="18"/>
                      <a:pt x="0" y="12"/>
                      <a:pt x="1" y="5"/>
                    </a:cubicBezTo>
                    <a:cubicBezTo>
                      <a:pt x="4" y="2"/>
                      <a:pt x="7" y="0"/>
                      <a:pt x="12" y="2"/>
                    </a:cubicBezTo>
                    <a:cubicBezTo>
                      <a:pt x="13" y="3"/>
                      <a:pt x="14" y="3"/>
                      <a:pt x="15" y="4"/>
                    </a:cubicBezTo>
                    <a:close/>
                  </a:path>
                </a:pathLst>
              </a:custGeom>
              <a:solidFill>
                <a:srgbClr val="F6DB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4" name="Freeform 1179">
                <a:extLst>
                  <a:ext uri="{FF2B5EF4-FFF2-40B4-BE49-F238E27FC236}">
                    <a16:creationId xmlns:a16="http://schemas.microsoft.com/office/drawing/2014/main" id="{033B8EC6-6A94-DEE5-1B48-CEC000132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5" y="2193"/>
                <a:ext cx="41" cy="73"/>
              </a:xfrm>
              <a:custGeom>
                <a:avLst/>
                <a:gdLst>
                  <a:gd name="T0" fmla="*/ 0 w 17"/>
                  <a:gd name="T1" fmla="*/ 12 h 31"/>
                  <a:gd name="T2" fmla="*/ 3 w 17"/>
                  <a:gd name="T3" fmla="*/ 13 h 31"/>
                  <a:gd name="T4" fmla="*/ 4 w 17"/>
                  <a:gd name="T5" fmla="*/ 3 h 31"/>
                  <a:gd name="T6" fmla="*/ 6 w 17"/>
                  <a:gd name="T7" fmla="*/ 1 h 31"/>
                  <a:gd name="T8" fmla="*/ 10 w 17"/>
                  <a:gd name="T9" fmla="*/ 2 h 31"/>
                  <a:gd name="T10" fmla="*/ 16 w 17"/>
                  <a:gd name="T11" fmla="*/ 18 h 31"/>
                  <a:gd name="T12" fmla="*/ 12 w 17"/>
                  <a:gd name="T13" fmla="*/ 30 h 31"/>
                  <a:gd name="T14" fmla="*/ 7 w 17"/>
                  <a:gd name="T15" fmla="*/ 27 h 31"/>
                  <a:gd name="T16" fmla="*/ 6 w 17"/>
                  <a:gd name="T17" fmla="*/ 23 h 31"/>
                  <a:gd name="T18" fmla="*/ 6 w 17"/>
                  <a:gd name="T19" fmla="*/ 20 h 31"/>
                  <a:gd name="T20" fmla="*/ 0 w 17"/>
                  <a:gd name="T21" fmla="*/ 1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31">
                    <a:moveTo>
                      <a:pt x="0" y="12"/>
                    </a:moveTo>
                    <a:cubicBezTo>
                      <a:pt x="1" y="10"/>
                      <a:pt x="1" y="13"/>
                      <a:pt x="3" y="13"/>
                    </a:cubicBezTo>
                    <a:cubicBezTo>
                      <a:pt x="4" y="10"/>
                      <a:pt x="5" y="7"/>
                      <a:pt x="4" y="3"/>
                    </a:cubicBezTo>
                    <a:cubicBezTo>
                      <a:pt x="4" y="2"/>
                      <a:pt x="5" y="1"/>
                      <a:pt x="6" y="1"/>
                    </a:cubicBezTo>
                    <a:cubicBezTo>
                      <a:pt x="8" y="0"/>
                      <a:pt x="9" y="0"/>
                      <a:pt x="10" y="2"/>
                    </a:cubicBezTo>
                    <a:cubicBezTo>
                      <a:pt x="15" y="6"/>
                      <a:pt x="14" y="12"/>
                      <a:pt x="16" y="18"/>
                    </a:cubicBezTo>
                    <a:cubicBezTo>
                      <a:pt x="17" y="23"/>
                      <a:pt x="16" y="26"/>
                      <a:pt x="12" y="30"/>
                    </a:cubicBezTo>
                    <a:cubicBezTo>
                      <a:pt x="9" y="31"/>
                      <a:pt x="8" y="30"/>
                      <a:pt x="7" y="27"/>
                    </a:cubicBezTo>
                    <a:cubicBezTo>
                      <a:pt x="7" y="26"/>
                      <a:pt x="6" y="25"/>
                      <a:pt x="6" y="23"/>
                    </a:cubicBezTo>
                    <a:cubicBezTo>
                      <a:pt x="5" y="22"/>
                      <a:pt x="5" y="21"/>
                      <a:pt x="6" y="20"/>
                    </a:cubicBezTo>
                    <a:cubicBezTo>
                      <a:pt x="5" y="17"/>
                      <a:pt x="1" y="15"/>
                      <a:pt x="0" y="12"/>
                    </a:cubicBezTo>
                    <a:close/>
                  </a:path>
                </a:pathLst>
              </a:custGeom>
              <a:solidFill>
                <a:srgbClr val="EBC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5" name="Freeform 1180">
                <a:extLst>
                  <a:ext uri="{FF2B5EF4-FFF2-40B4-BE49-F238E27FC236}">
                    <a16:creationId xmlns:a16="http://schemas.microsoft.com/office/drawing/2014/main" id="{09047D1D-DFBD-D66F-0217-A6165D30E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5" y="2101"/>
                <a:ext cx="36" cy="71"/>
              </a:xfrm>
              <a:custGeom>
                <a:avLst/>
                <a:gdLst>
                  <a:gd name="T0" fmla="*/ 15 w 15"/>
                  <a:gd name="T1" fmla="*/ 20 h 30"/>
                  <a:gd name="T2" fmla="*/ 14 w 15"/>
                  <a:gd name="T3" fmla="*/ 23 h 30"/>
                  <a:gd name="T4" fmla="*/ 14 w 15"/>
                  <a:gd name="T5" fmla="*/ 29 h 30"/>
                  <a:gd name="T6" fmla="*/ 10 w 15"/>
                  <a:gd name="T7" fmla="*/ 26 h 30"/>
                  <a:gd name="T8" fmla="*/ 9 w 15"/>
                  <a:gd name="T9" fmla="*/ 24 h 30"/>
                  <a:gd name="T10" fmla="*/ 8 w 15"/>
                  <a:gd name="T11" fmla="*/ 20 h 30"/>
                  <a:gd name="T12" fmla="*/ 1 w 15"/>
                  <a:gd name="T13" fmla="*/ 6 h 30"/>
                  <a:gd name="T14" fmla="*/ 1 w 15"/>
                  <a:gd name="T15" fmla="*/ 3 h 30"/>
                  <a:gd name="T16" fmla="*/ 10 w 15"/>
                  <a:gd name="T17" fmla="*/ 1 h 30"/>
                  <a:gd name="T18" fmla="*/ 10 w 15"/>
                  <a:gd name="T19" fmla="*/ 3 h 30"/>
                  <a:gd name="T20" fmla="*/ 9 w 15"/>
                  <a:gd name="T21" fmla="*/ 9 h 30"/>
                  <a:gd name="T22" fmla="*/ 12 w 15"/>
                  <a:gd name="T23" fmla="*/ 14 h 30"/>
                  <a:gd name="T24" fmla="*/ 15 w 15"/>
                  <a:gd name="T25" fmla="*/ 2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30">
                    <a:moveTo>
                      <a:pt x="15" y="20"/>
                    </a:moveTo>
                    <a:cubicBezTo>
                      <a:pt x="15" y="21"/>
                      <a:pt x="15" y="23"/>
                      <a:pt x="14" y="23"/>
                    </a:cubicBezTo>
                    <a:cubicBezTo>
                      <a:pt x="11" y="25"/>
                      <a:pt x="13" y="27"/>
                      <a:pt x="14" y="29"/>
                    </a:cubicBezTo>
                    <a:cubicBezTo>
                      <a:pt x="11" y="30"/>
                      <a:pt x="11" y="28"/>
                      <a:pt x="10" y="26"/>
                    </a:cubicBezTo>
                    <a:cubicBezTo>
                      <a:pt x="10" y="25"/>
                      <a:pt x="10" y="25"/>
                      <a:pt x="9" y="24"/>
                    </a:cubicBezTo>
                    <a:cubicBezTo>
                      <a:pt x="9" y="23"/>
                      <a:pt x="8" y="22"/>
                      <a:pt x="8" y="20"/>
                    </a:cubicBezTo>
                    <a:cubicBezTo>
                      <a:pt x="7" y="15"/>
                      <a:pt x="3" y="11"/>
                      <a:pt x="1" y="6"/>
                    </a:cubicBezTo>
                    <a:cubicBezTo>
                      <a:pt x="1" y="5"/>
                      <a:pt x="0" y="4"/>
                      <a:pt x="1" y="3"/>
                    </a:cubicBezTo>
                    <a:cubicBezTo>
                      <a:pt x="4" y="2"/>
                      <a:pt x="6" y="0"/>
                      <a:pt x="10" y="1"/>
                    </a:cubicBezTo>
                    <a:cubicBezTo>
                      <a:pt x="10" y="2"/>
                      <a:pt x="10" y="2"/>
                      <a:pt x="10" y="3"/>
                    </a:cubicBezTo>
                    <a:cubicBezTo>
                      <a:pt x="6" y="4"/>
                      <a:pt x="8" y="7"/>
                      <a:pt x="9" y="9"/>
                    </a:cubicBezTo>
                    <a:cubicBezTo>
                      <a:pt x="10" y="11"/>
                      <a:pt x="12" y="12"/>
                      <a:pt x="12" y="14"/>
                    </a:cubicBezTo>
                    <a:cubicBezTo>
                      <a:pt x="12" y="17"/>
                      <a:pt x="13" y="19"/>
                      <a:pt x="15" y="20"/>
                    </a:cubicBezTo>
                    <a:close/>
                  </a:path>
                </a:pathLst>
              </a:custGeom>
              <a:solidFill>
                <a:srgbClr val="2A50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6" name="Freeform 1181">
                <a:extLst>
                  <a:ext uri="{FF2B5EF4-FFF2-40B4-BE49-F238E27FC236}">
                    <a16:creationId xmlns:a16="http://schemas.microsoft.com/office/drawing/2014/main" id="{63C27346-2D9E-8F56-FF46-37635863D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0" y="2056"/>
                <a:ext cx="29" cy="54"/>
              </a:xfrm>
              <a:custGeom>
                <a:avLst/>
                <a:gdLst>
                  <a:gd name="T0" fmla="*/ 12 w 12"/>
                  <a:gd name="T1" fmla="*/ 20 h 23"/>
                  <a:gd name="T2" fmla="*/ 3 w 12"/>
                  <a:gd name="T3" fmla="*/ 22 h 23"/>
                  <a:gd name="T4" fmla="*/ 3 w 12"/>
                  <a:gd name="T5" fmla="*/ 21 h 23"/>
                  <a:gd name="T6" fmla="*/ 2 w 12"/>
                  <a:gd name="T7" fmla="*/ 3 h 23"/>
                  <a:gd name="T8" fmla="*/ 4 w 12"/>
                  <a:gd name="T9" fmla="*/ 0 h 23"/>
                  <a:gd name="T10" fmla="*/ 7 w 12"/>
                  <a:gd name="T11" fmla="*/ 2 h 23"/>
                  <a:gd name="T12" fmla="*/ 9 w 12"/>
                  <a:gd name="T13" fmla="*/ 6 h 23"/>
                  <a:gd name="T14" fmla="*/ 9 w 12"/>
                  <a:gd name="T15" fmla="*/ 6 h 23"/>
                  <a:gd name="T16" fmla="*/ 12 w 12"/>
                  <a:gd name="T17" fmla="*/ 20 h 23"/>
                  <a:gd name="T18" fmla="*/ 12 w 12"/>
                  <a:gd name="T19" fmla="*/ 2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23">
                    <a:moveTo>
                      <a:pt x="12" y="20"/>
                    </a:moveTo>
                    <a:cubicBezTo>
                      <a:pt x="9" y="20"/>
                      <a:pt x="6" y="23"/>
                      <a:pt x="3" y="22"/>
                    </a:cubicBezTo>
                    <a:cubicBezTo>
                      <a:pt x="3" y="22"/>
                      <a:pt x="3" y="21"/>
                      <a:pt x="3" y="21"/>
                    </a:cubicBezTo>
                    <a:cubicBezTo>
                      <a:pt x="5" y="15"/>
                      <a:pt x="0" y="9"/>
                      <a:pt x="2" y="3"/>
                    </a:cubicBezTo>
                    <a:cubicBezTo>
                      <a:pt x="3" y="2"/>
                      <a:pt x="2" y="1"/>
                      <a:pt x="4" y="0"/>
                    </a:cubicBezTo>
                    <a:cubicBezTo>
                      <a:pt x="5" y="0"/>
                      <a:pt x="7" y="1"/>
                      <a:pt x="7" y="2"/>
                    </a:cubicBezTo>
                    <a:cubicBezTo>
                      <a:pt x="6" y="4"/>
                      <a:pt x="9" y="4"/>
                      <a:pt x="9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11"/>
                      <a:pt x="10" y="15"/>
                      <a:pt x="12" y="20"/>
                    </a:cubicBezTo>
                    <a:cubicBezTo>
                      <a:pt x="12" y="20"/>
                      <a:pt x="12" y="20"/>
                      <a:pt x="12" y="20"/>
                    </a:cubicBezTo>
                    <a:close/>
                  </a:path>
                </a:pathLst>
              </a:custGeom>
              <a:solidFill>
                <a:srgbClr val="1D62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7" name="Freeform 1182">
                <a:extLst>
                  <a:ext uri="{FF2B5EF4-FFF2-40B4-BE49-F238E27FC236}">
                    <a16:creationId xmlns:a16="http://schemas.microsoft.com/office/drawing/2014/main" id="{D646397B-4E29-6C32-8BC0-E9F071FEE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7" y="2105"/>
                <a:ext cx="28" cy="43"/>
              </a:xfrm>
              <a:custGeom>
                <a:avLst/>
                <a:gdLst>
                  <a:gd name="T0" fmla="*/ 10 w 12"/>
                  <a:gd name="T1" fmla="*/ 18 h 18"/>
                  <a:gd name="T2" fmla="*/ 5 w 12"/>
                  <a:gd name="T3" fmla="*/ 13 h 18"/>
                  <a:gd name="T4" fmla="*/ 1 w 12"/>
                  <a:gd name="T5" fmla="*/ 5 h 18"/>
                  <a:gd name="T6" fmla="*/ 1 w 12"/>
                  <a:gd name="T7" fmla="*/ 2 h 18"/>
                  <a:gd name="T8" fmla="*/ 5 w 12"/>
                  <a:gd name="T9" fmla="*/ 1 h 18"/>
                  <a:gd name="T10" fmla="*/ 9 w 12"/>
                  <a:gd name="T11" fmla="*/ 9 h 18"/>
                  <a:gd name="T12" fmla="*/ 11 w 12"/>
                  <a:gd name="T13" fmla="*/ 14 h 18"/>
                  <a:gd name="T14" fmla="*/ 11 w 12"/>
                  <a:gd name="T15" fmla="*/ 16 h 18"/>
                  <a:gd name="T16" fmla="*/ 10 w 12"/>
                  <a:gd name="T1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8">
                    <a:moveTo>
                      <a:pt x="10" y="18"/>
                    </a:moveTo>
                    <a:cubicBezTo>
                      <a:pt x="6" y="18"/>
                      <a:pt x="6" y="15"/>
                      <a:pt x="5" y="13"/>
                    </a:cubicBezTo>
                    <a:cubicBezTo>
                      <a:pt x="5" y="9"/>
                      <a:pt x="3" y="7"/>
                      <a:pt x="1" y="5"/>
                    </a:cubicBezTo>
                    <a:cubicBezTo>
                      <a:pt x="0" y="4"/>
                      <a:pt x="0" y="3"/>
                      <a:pt x="1" y="2"/>
                    </a:cubicBezTo>
                    <a:cubicBezTo>
                      <a:pt x="1" y="0"/>
                      <a:pt x="3" y="1"/>
                      <a:pt x="5" y="1"/>
                    </a:cubicBezTo>
                    <a:cubicBezTo>
                      <a:pt x="6" y="4"/>
                      <a:pt x="8" y="6"/>
                      <a:pt x="9" y="9"/>
                    </a:cubicBezTo>
                    <a:cubicBezTo>
                      <a:pt x="9" y="10"/>
                      <a:pt x="10" y="12"/>
                      <a:pt x="11" y="14"/>
                    </a:cubicBezTo>
                    <a:cubicBezTo>
                      <a:pt x="12" y="14"/>
                      <a:pt x="12" y="15"/>
                      <a:pt x="11" y="16"/>
                    </a:cubicBezTo>
                    <a:cubicBezTo>
                      <a:pt x="11" y="17"/>
                      <a:pt x="10" y="18"/>
                      <a:pt x="10" y="18"/>
                    </a:cubicBezTo>
                    <a:close/>
                  </a:path>
                </a:pathLst>
              </a:custGeom>
              <a:solidFill>
                <a:srgbClr val="5F9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8" name="Freeform 1183">
                <a:extLst>
                  <a:ext uri="{FF2B5EF4-FFF2-40B4-BE49-F238E27FC236}">
                    <a16:creationId xmlns:a16="http://schemas.microsoft.com/office/drawing/2014/main" id="{74E03306-77BC-770B-B91C-1AC65DEE8E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3" y="2053"/>
                <a:ext cx="23" cy="52"/>
              </a:xfrm>
              <a:custGeom>
                <a:avLst/>
                <a:gdLst>
                  <a:gd name="T0" fmla="*/ 8 w 10"/>
                  <a:gd name="T1" fmla="*/ 7 h 22"/>
                  <a:gd name="T2" fmla="*/ 5 w 10"/>
                  <a:gd name="T3" fmla="*/ 3 h 22"/>
                  <a:gd name="T4" fmla="*/ 3 w 10"/>
                  <a:gd name="T5" fmla="*/ 2 h 22"/>
                  <a:gd name="T6" fmla="*/ 2 w 10"/>
                  <a:gd name="T7" fmla="*/ 4 h 22"/>
                  <a:gd name="T8" fmla="*/ 2 w 10"/>
                  <a:gd name="T9" fmla="*/ 12 h 22"/>
                  <a:gd name="T10" fmla="*/ 4 w 10"/>
                  <a:gd name="T11" fmla="*/ 14 h 22"/>
                  <a:gd name="T12" fmla="*/ 3 w 10"/>
                  <a:gd name="T13" fmla="*/ 20 h 22"/>
                  <a:gd name="T14" fmla="*/ 2 w 10"/>
                  <a:gd name="T15" fmla="*/ 22 h 22"/>
                  <a:gd name="T16" fmla="*/ 1 w 10"/>
                  <a:gd name="T17" fmla="*/ 3 h 22"/>
                  <a:gd name="T18" fmla="*/ 5 w 10"/>
                  <a:gd name="T19" fmla="*/ 1 h 22"/>
                  <a:gd name="T20" fmla="*/ 8 w 10"/>
                  <a:gd name="T21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22">
                    <a:moveTo>
                      <a:pt x="8" y="7"/>
                    </a:moveTo>
                    <a:cubicBezTo>
                      <a:pt x="8" y="5"/>
                      <a:pt x="4" y="6"/>
                      <a:pt x="5" y="3"/>
                    </a:cubicBezTo>
                    <a:cubicBezTo>
                      <a:pt x="5" y="3"/>
                      <a:pt x="4" y="2"/>
                      <a:pt x="3" y="2"/>
                    </a:cubicBezTo>
                    <a:cubicBezTo>
                      <a:pt x="2" y="2"/>
                      <a:pt x="2" y="3"/>
                      <a:pt x="2" y="4"/>
                    </a:cubicBezTo>
                    <a:cubicBezTo>
                      <a:pt x="2" y="6"/>
                      <a:pt x="2" y="9"/>
                      <a:pt x="2" y="12"/>
                    </a:cubicBezTo>
                    <a:cubicBezTo>
                      <a:pt x="2" y="13"/>
                      <a:pt x="1" y="15"/>
                      <a:pt x="4" y="14"/>
                    </a:cubicBezTo>
                    <a:cubicBezTo>
                      <a:pt x="3" y="16"/>
                      <a:pt x="3" y="18"/>
                      <a:pt x="3" y="20"/>
                    </a:cubicBezTo>
                    <a:cubicBezTo>
                      <a:pt x="3" y="21"/>
                      <a:pt x="2" y="22"/>
                      <a:pt x="2" y="22"/>
                    </a:cubicBezTo>
                    <a:cubicBezTo>
                      <a:pt x="0" y="16"/>
                      <a:pt x="0" y="9"/>
                      <a:pt x="1" y="3"/>
                    </a:cubicBezTo>
                    <a:cubicBezTo>
                      <a:pt x="1" y="0"/>
                      <a:pt x="3" y="0"/>
                      <a:pt x="5" y="1"/>
                    </a:cubicBezTo>
                    <a:cubicBezTo>
                      <a:pt x="7" y="2"/>
                      <a:pt x="10" y="3"/>
                      <a:pt x="8" y="7"/>
                    </a:cubicBezTo>
                    <a:close/>
                  </a:path>
                </a:pathLst>
              </a:custGeom>
              <a:solidFill>
                <a:srgbClr val="2A50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49" name="Freeform 1184">
                <a:extLst>
                  <a:ext uri="{FF2B5EF4-FFF2-40B4-BE49-F238E27FC236}">
                    <a16:creationId xmlns:a16="http://schemas.microsoft.com/office/drawing/2014/main" id="{FB64089F-42DF-DD04-5BA0-7B4A3FF3CA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5" y="2231"/>
                <a:ext cx="19" cy="38"/>
              </a:xfrm>
              <a:custGeom>
                <a:avLst/>
                <a:gdLst>
                  <a:gd name="T0" fmla="*/ 6 w 8"/>
                  <a:gd name="T1" fmla="*/ 4 h 16"/>
                  <a:gd name="T2" fmla="*/ 6 w 8"/>
                  <a:gd name="T3" fmla="*/ 6 h 16"/>
                  <a:gd name="T4" fmla="*/ 8 w 8"/>
                  <a:gd name="T5" fmla="*/ 13 h 16"/>
                  <a:gd name="T6" fmla="*/ 5 w 8"/>
                  <a:gd name="T7" fmla="*/ 16 h 16"/>
                  <a:gd name="T8" fmla="*/ 5 w 8"/>
                  <a:gd name="T9" fmla="*/ 13 h 16"/>
                  <a:gd name="T10" fmla="*/ 0 w 8"/>
                  <a:gd name="T11" fmla="*/ 1 h 16"/>
                  <a:gd name="T12" fmla="*/ 6 w 8"/>
                  <a:gd name="T13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6">
                    <a:moveTo>
                      <a:pt x="6" y="4"/>
                    </a:moveTo>
                    <a:cubicBezTo>
                      <a:pt x="6" y="5"/>
                      <a:pt x="6" y="5"/>
                      <a:pt x="6" y="6"/>
                    </a:cubicBezTo>
                    <a:cubicBezTo>
                      <a:pt x="7" y="8"/>
                      <a:pt x="7" y="10"/>
                      <a:pt x="8" y="13"/>
                    </a:cubicBezTo>
                    <a:cubicBezTo>
                      <a:pt x="8" y="14"/>
                      <a:pt x="8" y="16"/>
                      <a:pt x="5" y="16"/>
                    </a:cubicBezTo>
                    <a:cubicBezTo>
                      <a:pt x="5" y="15"/>
                      <a:pt x="4" y="14"/>
                      <a:pt x="5" y="13"/>
                    </a:cubicBezTo>
                    <a:cubicBezTo>
                      <a:pt x="5" y="8"/>
                      <a:pt x="3" y="4"/>
                      <a:pt x="0" y="1"/>
                    </a:cubicBezTo>
                    <a:cubicBezTo>
                      <a:pt x="3" y="0"/>
                      <a:pt x="3" y="4"/>
                      <a:pt x="6" y="4"/>
                    </a:cubicBezTo>
                    <a:close/>
                  </a:path>
                </a:pathLst>
              </a:custGeom>
              <a:solidFill>
                <a:srgbClr val="2C53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0" name="Freeform 1185">
                <a:extLst>
                  <a:ext uri="{FF2B5EF4-FFF2-40B4-BE49-F238E27FC236}">
                    <a16:creationId xmlns:a16="http://schemas.microsoft.com/office/drawing/2014/main" id="{6634AFF0-783B-7288-05FB-2A6A3B8BAA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7" y="2070"/>
                <a:ext cx="12" cy="33"/>
              </a:xfrm>
              <a:custGeom>
                <a:avLst/>
                <a:gdLst>
                  <a:gd name="T0" fmla="*/ 5 w 5"/>
                  <a:gd name="T1" fmla="*/ 14 h 14"/>
                  <a:gd name="T2" fmla="*/ 3 w 5"/>
                  <a:gd name="T3" fmla="*/ 9 h 14"/>
                  <a:gd name="T4" fmla="*/ 2 w 5"/>
                  <a:gd name="T5" fmla="*/ 0 h 14"/>
                  <a:gd name="T6" fmla="*/ 5 w 5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4">
                    <a:moveTo>
                      <a:pt x="5" y="14"/>
                    </a:moveTo>
                    <a:cubicBezTo>
                      <a:pt x="1" y="14"/>
                      <a:pt x="3" y="11"/>
                      <a:pt x="3" y="9"/>
                    </a:cubicBezTo>
                    <a:cubicBezTo>
                      <a:pt x="2" y="6"/>
                      <a:pt x="0" y="3"/>
                      <a:pt x="2" y="0"/>
                    </a:cubicBezTo>
                    <a:cubicBezTo>
                      <a:pt x="4" y="4"/>
                      <a:pt x="5" y="9"/>
                      <a:pt x="5" y="14"/>
                    </a:cubicBezTo>
                    <a:close/>
                  </a:path>
                </a:pathLst>
              </a:custGeom>
              <a:solidFill>
                <a:srgbClr val="2A50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1" name="Freeform 1186">
                <a:extLst>
                  <a:ext uri="{FF2B5EF4-FFF2-40B4-BE49-F238E27FC236}">
                    <a16:creationId xmlns:a16="http://schemas.microsoft.com/office/drawing/2014/main" id="{E003101D-521C-AF13-AAD6-0D0EE454A3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3" y="2127"/>
                <a:ext cx="19" cy="21"/>
              </a:xfrm>
              <a:custGeom>
                <a:avLst/>
                <a:gdLst>
                  <a:gd name="T0" fmla="*/ 4 w 8"/>
                  <a:gd name="T1" fmla="*/ 7 h 9"/>
                  <a:gd name="T2" fmla="*/ 3 w 8"/>
                  <a:gd name="T3" fmla="*/ 5 h 9"/>
                  <a:gd name="T4" fmla="*/ 2 w 8"/>
                  <a:gd name="T5" fmla="*/ 0 h 9"/>
                  <a:gd name="T6" fmla="*/ 8 w 8"/>
                  <a:gd name="T7" fmla="*/ 9 h 9"/>
                  <a:gd name="T8" fmla="*/ 4 w 8"/>
                  <a:gd name="T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9">
                    <a:moveTo>
                      <a:pt x="4" y="7"/>
                    </a:moveTo>
                    <a:cubicBezTo>
                      <a:pt x="5" y="6"/>
                      <a:pt x="4" y="5"/>
                      <a:pt x="3" y="5"/>
                    </a:cubicBezTo>
                    <a:cubicBezTo>
                      <a:pt x="0" y="4"/>
                      <a:pt x="1" y="2"/>
                      <a:pt x="2" y="0"/>
                    </a:cubicBezTo>
                    <a:cubicBezTo>
                      <a:pt x="4" y="3"/>
                      <a:pt x="7" y="5"/>
                      <a:pt x="8" y="9"/>
                    </a:cubicBezTo>
                    <a:cubicBezTo>
                      <a:pt x="7" y="8"/>
                      <a:pt x="6" y="8"/>
                      <a:pt x="4" y="7"/>
                    </a:cubicBezTo>
                    <a:close/>
                  </a:path>
                </a:pathLst>
              </a:custGeom>
              <a:solidFill>
                <a:srgbClr val="2A50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2" name="Freeform 1187">
                <a:extLst>
                  <a:ext uri="{FF2B5EF4-FFF2-40B4-BE49-F238E27FC236}">
                    <a16:creationId xmlns:a16="http://schemas.microsoft.com/office/drawing/2014/main" id="{3F71B409-446B-3202-80A1-94668A320C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2" y="2148"/>
                <a:ext cx="11" cy="9"/>
              </a:xfrm>
              <a:custGeom>
                <a:avLst/>
                <a:gdLst>
                  <a:gd name="T0" fmla="*/ 1 w 5"/>
                  <a:gd name="T1" fmla="*/ 0 h 4"/>
                  <a:gd name="T2" fmla="*/ 2 w 5"/>
                  <a:gd name="T3" fmla="*/ 4 h 4"/>
                  <a:gd name="T4" fmla="*/ 0 w 5"/>
                  <a:gd name="T5" fmla="*/ 2 h 4"/>
                  <a:gd name="T6" fmla="*/ 1 w 5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1" y="0"/>
                    </a:moveTo>
                    <a:cubicBezTo>
                      <a:pt x="2" y="1"/>
                      <a:pt x="5" y="2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69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3" name="Freeform 1188">
                <a:extLst>
                  <a:ext uri="{FF2B5EF4-FFF2-40B4-BE49-F238E27FC236}">
                    <a16:creationId xmlns:a16="http://schemas.microsoft.com/office/drawing/2014/main" id="{85AD8F59-AF93-7721-177A-00F8B87484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" y="1785"/>
                <a:ext cx="45" cy="64"/>
              </a:xfrm>
              <a:custGeom>
                <a:avLst/>
                <a:gdLst>
                  <a:gd name="T0" fmla="*/ 6 w 19"/>
                  <a:gd name="T1" fmla="*/ 2 h 27"/>
                  <a:gd name="T2" fmla="*/ 5 w 19"/>
                  <a:gd name="T3" fmla="*/ 4 h 27"/>
                  <a:gd name="T4" fmla="*/ 17 w 19"/>
                  <a:gd name="T5" fmla="*/ 21 h 27"/>
                  <a:gd name="T6" fmla="*/ 19 w 19"/>
                  <a:gd name="T7" fmla="*/ 27 h 27"/>
                  <a:gd name="T8" fmla="*/ 7 w 19"/>
                  <a:gd name="T9" fmla="*/ 10 h 27"/>
                  <a:gd name="T10" fmla="*/ 2 w 19"/>
                  <a:gd name="T11" fmla="*/ 4 h 27"/>
                  <a:gd name="T12" fmla="*/ 2 w 19"/>
                  <a:gd name="T13" fmla="*/ 0 h 27"/>
                  <a:gd name="T14" fmla="*/ 6 w 19"/>
                  <a:gd name="T15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27">
                    <a:moveTo>
                      <a:pt x="6" y="2"/>
                    </a:moveTo>
                    <a:cubicBezTo>
                      <a:pt x="4" y="3"/>
                      <a:pt x="5" y="4"/>
                      <a:pt x="5" y="4"/>
                    </a:cubicBezTo>
                    <a:cubicBezTo>
                      <a:pt x="9" y="10"/>
                      <a:pt x="13" y="16"/>
                      <a:pt x="17" y="21"/>
                    </a:cubicBezTo>
                    <a:cubicBezTo>
                      <a:pt x="18" y="23"/>
                      <a:pt x="19" y="24"/>
                      <a:pt x="19" y="27"/>
                    </a:cubicBezTo>
                    <a:cubicBezTo>
                      <a:pt x="14" y="21"/>
                      <a:pt x="11" y="15"/>
                      <a:pt x="7" y="10"/>
                    </a:cubicBezTo>
                    <a:cubicBezTo>
                      <a:pt x="5" y="8"/>
                      <a:pt x="4" y="6"/>
                      <a:pt x="2" y="4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3" y="1"/>
                      <a:pt x="5" y="1"/>
                      <a:pt x="6" y="2"/>
                    </a:cubicBezTo>
                    <a:close/>
                  </a:path>
                </a:pathLst>
              </a:custGeom>
              <a:solidFill>
                <a:srgbClr val="77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4" name="Freeform 1189">
                <a:extLst>
                  <a:ext uri="{FF2B5EF4-FFF2-40B4-BE49-F238E27FC236}">
                    <a16:creationId xmlns:a16="http://schemas.microsoft.com/office/drawing/2014/main" id="{C168775C-344A-EA06-A776-71A963851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2" y="1790"/>
                <a:ext cx="29" cy="12"/>
              </a:xfrm>
              <a:custGeom>
                <a:avLst/>
                <a:gdLst>
                  <a:gd name="T0" fmla="*/ 12 w 12"/>
                  <a:gd name="T1" fmla="*/ 5 h 5"/>
                  <a:gd name="T2" fmla="*/ 0 w 12"/>
                  <a:gd name="T3" fmla="*/ 0 h 5"/>
                  <a:gd name="T4" fmla="*/ 12 w 1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5">
                    <a:moveTo>
                      <a:pt x="12" y="5"/>
                    </a:moveTo>
                    <a:cubicBezTo>
                      <a:pt x="8" y="3"/>
                      <a:pt x="4" y="2"/>
                      <a:pt x="0" y="0"/>
                    </a:cubicBezTo>
                    <a:cubicBezTo>
                      <a:pt x="4" y="1"/>
                      <a:pt x="9" y="1"/>
                      <a:pt x="12" y="5"/>
                    </a:cubicBezTo>
                    <a:close/>
                  </a:path>
                </a:pathLst>
              </a:custGeom>
              <a:solidFill>
                <a:srgbClr val="7743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5" name="Freeform 1190">
                <a:extLst>
                  <a:ext uri="{FF2B5EF4-FFF2-40B4-BE49-F238E27FC236}">
                    <a16:creationId xmlns:a16="http://schemas.microsoft.com/office/drawing/2014/main" id="{A9E5EAD2-8D2A-778F-3D1D-C5E048E8FF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6" y="2065"/>
                <a:ext cx="17" cy="43"/>
              </a:xfrm>
              <a:custGeom>
                <a:avLst/>
                <a:gdLst>
                  <a:gd name="T0" fmla="*/ 4 w 7"/>
                  <a:gd name="T1" fmla="*/ 18 h 18"/>
                  <a:gd name="T2" fmla="*/ 0 w 7"/>
                  <a:gd name="T3" fmla="*/ 4 h 18"/>
                  <a:gd name="T4" fmla="*/ 1 w 7"/>
                  <a:gd name="T5" fmla="*/ 0 h 18"/>
                  <a:gd name="T6" fmla="*/ 4 w 7"/>
                  <a:gd name="T7" fmla="*/ 3 h 18"/>
                  <a:gd name="T8" fmla="*/ 4 w 7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8">
                    <a:moveTo>
                      <a:pt x="4" y="18"/>
                    </a:moveTo>
                    <a:cubicBezTo>
                      <a:pt x="3" y="13"/>
                      <a:pt x="2" y="8"/>
                      <a:pt x="0" y="4"/>
                    </a:cubicBezTo>
                    <a:cubicBezTo>
                      <a:pt x="0" y="3"/>
                      <a:pt x="0" y="1"/>
                      <a:pt x="1" y="0"/>
                    </a:cubicBezTo>
                    <a:cubicBezTo>
                      <a:pt x="3" y="0"/>
                      <a:pt x="3" y="2"/>
                      <a:pt x="4" y="3"/>
                    </a:cubicBezTo>
                    <a:cubicBezTo>
                      <a:pt x="5" y="7"/>
                      <a:pt x="7" y="12"/>
                      <a:pt x="4" y="18"/>
                    </a:cubicBezTo>
                    <a:close/>
                  </a:path>
                </a:pathLst>
              </a:custGeom>
              <a:solidFill>
                <a:srgbClr val="2F5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6" name="Freeform 1191">
                <a:extLst>
                  <a:ext uri="{FF2B5EF4-FFF2-40B4-BE49-F238E27FC236}">
                    <a16:creationId xmlns:a16="http://schemas.microsoft.com/office/drawing/2014/main" id="{0D74F37C-CAB9-5482-6A1C-B18690189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6" y="2108"/>
                <a:ext cx="19" cy="23"/>
              </a:xfrm>
              <a:custGeom>
                <a:avLst/>
                <a:gdLst>
                  <a:gd name="T0" fmla="*/ 0 w 8"/>
                  <a:gd name="T1" fmla="*/ 0 h 10"/>
                  <a:gd name="T2" fmla="*/ 3 w 8"/>
                  <a:gd name="T3" fmla="*/ 3 h 10"/>
                  <a:gd name="T4" fmla="*/ 6 w 8"/>
                  <a:gd name="T5" fmla="*/ 6 h 10"/>
                  <a:gd name="T6" fmla="*/ 6 w 8"/>
                  <a:gd name="T7" fmla="*/ 6 h 10"/>
                  <a:gd name="T8" fmla="*/ 8 w 8"/>
                  <a:gd name="T9" fmla="*/ 10 h 10"/>
                  <a:gd name="T10" fmla="*/ 0 w 8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0">
                    <a:moveTo>
                      <a:pt x="0" y="0"/>
                    </a:moveTo>
                    <a:cubicBezTo>
                      <a:pt x="2" y="0"/>
                      <a:pt x="2" y="1"/>
                      <a:pt x="3" y="3"/>
                    </a:cubicBezTo>
                    <a:cubicBezTo>
                      <a:pt x="3" y="4"/>
                      <a:pt x="4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6" y="8"/>
                      <a:pt x="8" y="10"/>
                    </a:cubicBezTo>
                    <a:cubicBezTo>
                      <a:pt x="2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2F5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7" name="Freeform 1192">
                <a:extLst>
                  <a:ext uri="{FF2B5EF4-FFF2-40B4-BE49-F238E27FC236}">
                    <a16:creationId xmlns:a16="http://schemas.microsoft.com/office/drawing/2014/main" id="{44A8F1DD-032F-3F66-EE70-6533F7C523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9" y="2001"/>
                <a:ext cx="31" cy="31"/>
              </a:xfrm>
              <a:custGeom>
                <a:avLst/>
                <a:gdLst>
                  <a:gd name="T0" fmla="*/ 2 w 13"/>
                  <a:gd name="T1" fmla="*/ 4 h 13"/>
                  <a:gd name="T2" fmla="*/ 3 w 13"/>
                  <a:gd name="T3" fmla="*/ 1 h 13"/>
                  <a:gd name="T4" fmla="*/ 6 w 13"/>
                  <a:gd name="T5" fmla="*/ 3 h 13"/>
                  <a:gd name="T6" fmla="*/ 11 w 13"/>
                  <a:gd name="T7" fmla="*/ 7 h 13"/>
                  <a:gd name="T8" fmla="*/ 12 w 13"/>
                  <a:gd name="T9" fmla="*/ 12 h 13"/>
                  <a:gd name="T10" fmla="*/ 9 w 13"/>
                  <a:gd name="T11" fmla="*/ 12 h 13"/>
                  <a:gd name="T12" fmla="*/ 2 w 13"/>
                  <a:gd name="T13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3">
                    <a:moveTo>
                      <a:pt x="2" y="4"/>
                    </a:moveTo>
                    <a:cubicBezTo>
                      <a:pt x="4" y="3"/>
                      <a:pt x="0" y="1"/>
                      <a:pt x="3" y="1"/>
                    </a:cubicBezTo>
                    <a:cubicBezTo>
                      <a:pt x="4" y="0"/>
                      <a:pt x="5" y="1"/>
                      <a:pt x="6" y="3"/>
                    </a:cubicBezTo>
                    <a:cubicBezTo>
                      <a:pt x="7" y="5"/>
                      <a:pt x="9" y="6"/>
                      <a:pt x="11" y="7"/>
                    </a:cubicBezTo>
                    <a:cubicBezTo>
                      <a:pt x="13" y="8"/>
                      <a:pt x="13" y="10"/>
                      <a:pt x="12" y="12"/>
                    </a:cubicBezTo>
                    <a:cubicBezTo>
                      <a:pt x="11" y="13"/>
                      <a:pt x="12" y="13"/>
                      <a:pt x="9" y="12"/>
                    </a:cubicBezTo>
                    <a:cubicBezTo>
                      <a:pt x="4" y="11"/>
                      <a:pt x="3" y="8"/>
                      <a:pt x="2" y="4"/>
                    </a:cubicBezTo>
                    <a:close/>
                  </a:path>
                </a:pathLst>
              </a:custGeom>
              <a:solidFill>
                <a:srgbClr val="2A52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8" name="Freeform 1193">
                <a:extLst>
                  <a:ext uri="{FF2B5EF4-FFF2-40B4-BE49-F238E27FC236}">
                    <a16:creationId xmlns:a16="http://schemas.microsoft.com/office/drawing/2014/main" id="{E27B6532-51A5-903E-1BB0-404B307643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4" y="876"/>
                <a:ext cx="29" cy="92"/>
              </a:xfrm>
              <a:custGeom>
                <a:avLst/>
                <a:gdLst>
                  <a:gd name="T0" fmla="*/ 9 w 12"/>
                  <a:gd name="T1" fmla="*/ 25 h 39"/>
                  <a:gd name="T2" fmla="*/ 11 w 12"/>
                  <a:gd name="T3" fmla="*/ 39 h 39"/>
                  <a:gd name="T4" fmla="*/ 3 w 12"/>
                  <a:gd name="T5" fmla="*/ 11 h 39"/>
                  <a:gd name="T6" fmla="*/ 0 w 12"/>
                  <a:gd name="T7" fmla="*/ 0 h 39"/>
                  <a:gd name="T8" fmla="*/ 7 w 12"/>
                  <a:gd name="T9" fmla="*/ 15 h 39"/>
                  <a:gd name="T10" fmla="*/ 9 w 12"/>
                  <a:gd name="T11" fmla="*/ 2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9">
                    <a:moveTo>
                      <a:pt x="9" y="25"/>
                    </a:moveTo>
                    <a:cubicBezTo>
                      <a:pt x="9" y="30"/>
                      <a:pt x="12" y="34"/>
                      <a:pt x="11" y="39"/>
                    </a:cubicBezTo>
                    <a:cubicBezTo>
                      <a:pt x="8" y="30"/>
                      <a:pt x="7" y="20"/>
                      <a:pt x="3" y="11"/>
                    </a:cubicBezTo>
                    <a:cubicBezTo>
                      <a:pt x="3" y="7"/>
                      <a:pt x="1" y="4"/>
                      <a:pt x="0" y="0"/>
                    </a:cubicBezTo>
                    <a:cubicBezTo>
                      <a:pt x="4" y="5"/>
                      <a:pt x="5" y="10"/>
                      <a:pt x="7" y="15"/>
                    </a:cubicBezTo>
                    <a:cubicBezTo>
                      <a:pt x="8" y="18"/>
                      <a:pt x="8" y="22"/>
                      <a:pt x="9" y="25"/>
                    </a:cubicBezTo>
                    <a:close/>
                  </a:path>
                </a:pathLst>
              </a:custGeom>
              <a:solidFill>
                <a:srgbClr val="6019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59" name="Freeform 1194">
                <a:extLst>
                  <a:ext uri="{FF2B5EF4-FFF2-40B4-BE49-F238E27FC236}">
                    <a16:creationId xmlns:a16="http://schemas.microsoft.com/office/drawing/2014/main" id="{28A9E6A0-7D6A-4502-1402-F345AEEC66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1" y="895"/>
                <a:ext cx="16" cy="80"/>
              </a:xfrm>
              <a:custGeom>
                <a:avLst/>
                <a:gdLst>
                  <a:gd name="T0" fmla="*/ 4 w 7"/>
                  <a:gd name="T1" fmla="*/ 7 h 34"/>
                  <a:gd name="T2" fmla="*/ 7 w 7"/>
                  <a:gd name="T3" fmla="*/ 34 h 34"/>
                  <a:gd name="T4" fmla="*/ 1 w 7"/>
                  <a:gd name="T5" fmla="*/ 6 h 34"/>
                  <a:gd name="T6" fmla="*/ 0 w 7"/>
                  <a:gd name="T7" fmla="*/ 0 h 34"/>
                  <a:gd name="T8" fmla="*/ 4 w 7"/>
                  <a:gd name="T9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4">
                    <a:moveTo>
                      <a:pt x="4" y="7"/>
                    </a:moveTo>
                    <a:cubicBezTo>
                      <a:pt x="5" y="16"/>
                      <a:pt x="7" y="25"/>
                      <a:pt x="7" y="34"/>
                    </a:cubicBezTo>
                    <a:cubicBezTo>
                      <a:pt x="4" y="25"/>
                      <a:pt x="5" y="15"/>
                      <a:pt x="1" y="6"/>
                    </a:cubicBezTo>
                    <a:cubicBezTo>
                      <a:pt x="1" y="4"/>
                      <a:pt x="1" y="2"/>
                      <a:pt x="0" y="0"/>
                    </a:cubicBezTo>
                    <a:cubicBezTo>
                      <a:pt x="3" y="2"/>
                      <a:pt x="2" y="5"/>
                      <a:pt x="4" y="7"/>
                    </a:cubicBezTo>
                    <a:close/>
                  </a:path>
                </a:pathLst>
              </a:custGeom>
              <a:solidFill>
                <a:srgbClr val="631B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0" name="Freeform 1195">
                <a:extLst>
                  <a:ext uri="{FF2B5EF4-FFF2-40B4-BE49-F238E27FC236}">
                    <a16:creationId xmlns:a16="http://schemas.microsoft.com/office/drawing/2014/main" id="{73BA12A0-31BB-DF22-5ECE-88DD15DA9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" y="887"/>
                <a:ext cx="14" cy="67"/>
              </a:xfrm>
              <a:custGeom>
                <a:avLst/>
                <a:gdLst>
                  <a:gd name="T0" fmla="*/ 5 w 6"/>
                  <a:gd name="T1" fmla="*/ 14 h 28"/>
                  <a:gd name="T2" fmla="*/ 6 w 6"/>
                  <a:gd name="T3" fmla="*/ 27 h 28"/>
                  <a:gd name="T4" fmla="*/ 5 w 6"/>
                  <a:gd name="T5" fmla="*/ 28 h 28"/>
                  <a:gd name="T6" fmla="*/ 3 w 6"/>
                  <a:gd name="T7" fmla="*/ 15 h 28"/>
                  <a:gd name="T8" fmla="*/ 0 w 6"/>
                  <a:gd name="T9" fmla="*/ 0 h 28"/>
                  <a:gd name="T10" fmla="*/ 5 w 6"/>
                  <a:gd name="T11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28">
                    <a:moveTo>
                      <a:pt x="5" y="14"/>
                    </a:moveTo>
                    <a:cubicBezTo>
                      <a:pt x="5" y="18"/>
                      <a:pt x="6" y="23"/>
                      <a:pt x="6" y="27"/>
                    </a:cubicBezTo>
                    <a:cubicBezTo>
                      <a:pt x="6" y="28"/>
                      <a:pt x="5" y="28"/>
                      <a:pt x="5" y="28"/>
                    </a:cubicBezTo>
                    <a:cubicBezTo>
                      <a:pt x="4" y="24"/>
                      <a:pt x="4" y="19"/>
                      <a:pt x="3" y="15"/>
                    </a:cubicBezTo>
                    <a:cubicBezTo>
                      <a:pt x="3" y="10"/>
                      <a:pt x="0" y="5"/>
                      <a:pt x="0" y="0"/>
                    </a:cubicBezTo>
                    <a:cubicBezTo>
                      <a:pt x="3" y="4"/>
                      <a:pt x="3" y="9"/>
                      <a:pt x="5" y="14"/>
                    </a:cubicBezTo>
                    <a:close/>
                  </a:path>
                </a:pathLst>
              </a:custGeom>
              <a:solidFill>
                <a:srgbClr val="5B1D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1" name="Freeform 1196">
                <a:extLst>
                  <a:ext uri="{FF2B5EF4-FFF2-40B4-BE49-F238E27FC236}">
                    <a16:creationId xmlns:a16="http://schemas.microsoft.com/office/drawing/2014/main" id="{07501D15-A553-5006-C110-C66FD15A64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3" y="1117"/>
                <a:ext cx="66" cy="31"/>
              </a:xfrm>
              <a:custGeom>
                <a:avLst/>
                <a:gdLst>
                  <a:gd name="T0" fmla="*/ 28 w 28"/>
                  <a:gd name="T1" fmla="*/ 13 h 13"/>
                  <a:gd name="T2" fmla="*/ 15 w 28"/>
                  <a:gd name="T3" fmla="*/ 8 h 13"/>
                  <a:gd name="T4" fmla="*/ 10 w 28"/>
                  <a:gd name="T5" fmla="*/ 6 h 13"/>
                  <a:gd name="T6" fmla="*/ 0 w 28"/>
                  <a:gd name="T7" fmla="*/ 1 h 13"/>
                  <a:gd name="T8" fmla="*/ 0 w 28"/>
                  <a:gd name="T9" fmla="*/ 1 h 13"/>
                  <a:gd name="T10" fmla="*/ 11 w 28"/>
                  <a:gd name="T11" fmla="*/ 4 h 13"/>
                  <a:gd name="T12" fmla="*/ 23 w 28"/>
                  <a:gd name="T13" fmla="*/ 10 h 13"/>
                  <a:gd name="T14" fmla="*/ 28 w 28"/>
                  <a:gd name="T1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3">
                    <a:moveTo>
                      <a:pt x="28" y="13"/>
                    </a:moveTo>
                    <a:cubicBezTo>
                      <a:pt x="23" y="12"/>
                      <a:pt x="19" y="10"/>
                      <a:pt x="15" y="8"/>
                    </a:cubicBezTo>
                    <a:cubicBezTo>
                      <a:pt x="13" y="7"/>
                      <a:pt x="12" y="7"/>
                      <a:pt x="10" y="6"/>
                    </a:cubicBezTo>
                    <a:cubicBezTo>
                      <a:pt x="7" y="4"/>
                      <a:pt x="3" y="4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0"/>
                      <a:pt x="7" y="3"/>
                      <a:pt x="11" y="4"/>
                    </a:cubicBezTo>
                    <a:cubicBezTo>
                      <a:pt x="15" y="7"/>
                      <a:pt x="19" y="8"/>
                      <a:pt x="23" y="10"/>
                    </a:cubicBezTo>
                    <a:cubicBezTo>
                      <a:pt x="25" y="11"/>
                      <a:pt x="27" y="12"/>
                      <a:pt x="28" y="13"/>
                    </a:cubicBezTo>
                    <a:close/>
                  </a:path>
                </a:pathLst>
              </a:custGeom>
              <a:solidFill>
                <a:srgbClr val="4C17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2" name="Freeform 1197">
                <a:extLst>
                  <a:ext uri="{FF2B5EF4-FFF2-40B4-BE49-F238E27FC236}">
                    <a16:creationId xmlns:a16="http://schemas.microsoft.com/office/drawing/2014/main" id="{6929AF3D-0D5C-862B-759E-340B6652A6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6" y="968"/>
                <a:ext cx="38" cy="31"/>
              </a:xfrm>
              <a:custGeom>
                <a:avLst/>
                <a:gdLst>
                  <a:gd name="T0" fmla="*/ 13 w 16"/>
                  <a:gd name="T1" fmla="*/ 9 h 13"/>
                  <a:gd name="T2" fmla="*/ 16 w 16"/>
                  <a:gd name="T3" fmla="*/ 13 h 13"/>
                  <a:gd name="T4" fmla="*/ 9 w 16"/>
                  <a:gd name="T5" fmla="*/ 9 h 13"/>
                  <a:gd name="T6" fmla="*/ 0 w 16"/>
                  <a:gd name="T7" fmla="*/ 0 h 13"/>
                  <a:gd name="T8" fmla="*/ 13 w 16"/>
                  <a:gd name="T9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3">
                    <a:moveTo>
                      <a:pt x="13" y="9"/>
                    </a:moveTo>
                    <a:cubicBezTo>
                      <a:pt x="13" y="10"/>
                      <a:pt x="15" y="11"/>
                      <a:pt x="16" y="13"/>
                    </a:cubicBezTo>
                    <a:cubicBezTo>
                      <a:pt x="13" y="12"/>
                      <a:pt x="11" y="10"/>
                      <a:pt x="9" y="9"/>
                    </a:cubicBezTo>
                    <a:cubicBezTo>
                      <a:pt x="7" y="5"/>
                      <a:pt x="2" y="4"/>
                      <a:pt x="0" y="0"/>
                    </a:cubicBezTo>
                    <a:cubicBezTo>
                      <a:pt x="5" y="2"/>
                      <a:pt x="8" y="6"/>
                      <a:pt x="13" y="9"/>
                    </a:cubicBezTo>
                    <a:close/>
                  </a:path>
                </a:pathLst>
              </a:custGeom>
              <a:solidFill>
                <a:srgbClr val="4F1B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3" name="Freeform 1198">
                <a:extLst>
                  <a:ext uri="{FF2B5EF4-FFF2-40B4-BE49-F238E27FC236}">
                    <a16:creationId xmlns:a16="http://schemas.microsoft.com/office/drawing/2014/main" id="{8F9DB696-0CB0-C39D-2E2D-BD5023C679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9" y="992"/>
                <a:ext cx="36" cy="28"/>
              </a:xfrm>
              <a:custGeom>
                <a:avLst/>
                <a:gdLst>
                  <a:gd name="T0" fmla="*/ 6 w 15"/>
                  <a:gd name="T1" fmla="*/ 2 h 12"/>
                  <a:gd name="T2" fmla="*/ 15 w 15"/>
                  <a:gd name="T3" fmla="*/ 11 h 12"/>
                  <a:gd name="T4" fmla="*/ 10 w 15"/>
                  <a:gd name="T5" fmla="*/ 8 h 12"/>
                  <a:gd name="T6" fmla="*/ 6 w 15"/>
                  <a:gd name="T7" fmla="*/ 6 h 12"/>
                  <a:gd name="T8" fmla="*/ 0 w 15"/>
                  <a:gd name="T9" fmla="*/ 1 h 12"/>
                  <a:gd name="T10" fmla="*/ 6 w 15"/>
                  <a:gd name="T11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2">
                    <a:moveTo>
                      <a:pt x="6" y="2"/>
                    </a:moveTo>
                    <a:cubicBezTo>
                      <a:pt x="9" y="6"/>
                      <a:pt x="12" y="8"/>
                      <a:pt x="15" y="11"/>
                    </a:cubicBezTo>
                    <a:cubicBezTo>
                      <a:pt x="12" y="12"/>
                      <a:pt x="11" y="9"/>
                      <a:pt x="10" y="8"/>
                    </a:cubicBezTo>
                    <a:cubicBezTo>
                      <a:pt x="8" y="7"/>
                      <a:pt x="8" y="6"/>
                      <a:pt x="6" y="6"/>
                    </a:cubicBezTo>
                    <a:cubicBezTo>
                      <a:pt x="5" y="3"/>
                      <a:pt x="2" y="3"/>
                      <a:pt x="0" y="1"/>
                    </a:cubicBezTo>
                    <a:cubicBezTo>
                      <a:pt x="3" y="0"/>
                      <a:pt x="4" y="2"/>
                      <a:pt x="6" y="2"/>
                    </a:cubicBezTo>
                    <a:close/>
                  </a:path>
                </a:pathLst>
              </a:custGeom>
              <a:solidFill>
                <a:srgbClr val="641B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4" name="Freeform 1199">
                <a:extLst>
                  <a:ext uri="{FF2B5EF4-FFF2-40B4-BE49-F238E27FC236}">
                    <a16:creationId xmlns:a16="http://schemas.microsoft.com/office/drawing/2014/main" id="{8CAC3B94-7281-9D0F-7C44-35B9F8D6B9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6" y="1077"/>
                <a:ext cx="41" cy="21"/>
              </a:xfrm>
              <a:custGeom>
                <a:avLst/>
                <a:gdLst>
                  <a:gd name="T0" fmla="*/ 16 w 17"/>
                  <a:gd name="T1" fmla="*/ 9 h 9"/>
                  <a:gd name="T2" fmla="*/ 0 w 17"/>
                  <a:gd name="T3" fmla="*/ 0 h 9"/>
                  <a:gd name="T4" fmla="*/ 14 w 17"/>
                  <a:gd name="T5" fmla="*/ 6 h 9"/>
                  <a:gd name="T6" fmla="*/ 16 w 17"/>
                  <a:gd name="T7" fmla="*/ 9 h 9"/>
                  <a:gd name="T8" fmla="*/ 16 w 17"/>
                  <a:gd name="T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9">
                    <a:moveTo>
                      <a:pt x="16" y="9"/>
                    </a:moveTo>
                    <a:cubicBezTo>
                      <a:pt x="10" y="7"/>
                      <a:pt x="5" y="4"/>
                      <a:pt x="0" y="0"/>
                    </a:cubicBezTo>
                    <a:cubicBezTo>
                      <a:pt x="5" y="2"/>
                      <a:pt x="9" y="4"/>
                      <a:pt x="14" y="6"/>
                    </a:cubicBezTo>
                    <a:cubicBezTo>
                      <a:pt x="15" y="7"/>
                      <a:pt x="17" y="7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lose/>
                  </a:path>
                </a:pathLst>
              </a:custGeom>
              <a:solidFill>
                <a:srgbClr val="551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5" name="Freeform 1200">
                <a:extLst>
                  <a:ext uri="{FF2B5EF4-FFF2-40B4-BE49-F238E27FC236}">
                    <a16:creationId xmlns:a16="http://schemas.microsoft.com/office/drawing/2014/main" id="{70DEA1A5-D5F0-ACB6-5C41-C95074709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1" y="873"/>
                <a:ext cx="14" cy="36"/>
              </a:xfrm>
              <a:custGeom>
                <a:avLst/>
                <a:gdLst>
                  <a:gd name="T0" fmla="*/ 1 w 6"/>
                  <a:gd name="T1" fmla="*/ 0 h 15"/>
                  <a:gd name="T2" fmla="*/ 6 w 6"/>
                  <a:gd name="T3" fmla="*/ 15 h 15"/>
                  <a:gd name="T4" fmla="*/ 5 w 6"/>
                  <a:gd name="T5" fmla="*/ 15 h 15"/>
                  <a:gd name="T6" fmla="*/ 0 w 6"/>
                  <a:gd name="T7" fmla="*/ 0 h 15"/>
                  <a:gd name="T8" fmla="*/ 1 w 6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5">
                    <a:moveTo>
                      <a:pt x="1" y="0"/>
                    </a:moveTo>
                    <a:cubicBezTo>
                      <a:pt x="3" y="5"/>
                      <a:pt x="5" y="10"/>
                      <a:pt x="6" y="15"/>
                    </a:cubicBezTo>
                    <a:cubicBezTo>
                      <a:pt x="6" y="15"/>
                      <a:pt x="6" y="15"/>
                      <a:pt x="5" y="15"/>
                    </a:cubicBezTo>
                    <a:cubicBezTo>
                      <a:pt x="3" y="10"/>
                      <a:pt x="1" y="5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5D23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6" name="Freeform 1201">
                <a:extLst>
                  <a:ext uri="{FF2B5EF4-FFF2-40B4-BE49-F238E27FC236}">
                    <a16:creationId xmlns:a16="http://schemas.microsoft.com/office/drawing/2014/main" id="{BBC01BC5-B420-C5CC-A28D-2C958734E1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2" y="1065"/>
                <a:ext cx="29" cy="19"/>
              </a:xfrm>
              <a:custGeom>
                <a:avLst/>
                <a:gdLst>
                  <a:gd name="T0" fmla="*/ 12 w 12"/>
                  <a:gd name="T1" fmla="*/ 7 h 8"/>
                  <a:gd name="T2" fmla="*/ 9 w 12"/>
                  <a:gd name="T3" fmla="*/ 8 h 8"/>
                  <a:gd name="T4" fmla="*/ 0 w 12"/>
                  <a:gd name="T5" fmla="*/ 0 h 8"/>
                  <a:gd name="T6" fmla="*/ 7 w 12"/>
                  <a:gd name="T7" fmla="*/ 3 h 8"/>
                  <a:gd name="T8" fmla="*/ 12 w 12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">
                    <a:moveTo>
                      <a:pt x="12" y="7"/>
                    </a:moveTo>
                    <a:cubicBezTo>
                      <a:pt x="11" y="7"/>
                      <a:pt x="10" y="7"/>
                      <a:pt x="9" y="8"/>
                    </a:cubicBezTo>
                    <a:cubicBezTo>
                      <a:pt x="7" y="4"/>
                      <a:pt x="3" y="3"/>
                      <a:pt x="0" y="0"/>
                    </a:cubicBezTo>
                    <a:cubicBezTo>
                      <a:pt x="4" y="0"/>
                      <a:pt x="5" y="3"/>
                      <a:pt x="7" y="3"/>
                    </a:cubicBezTo>
                    <a:cubicBezTo>
                      <a:pt x="9" y="5"/>
                      <a:pt x="11" y="5"/>
                      <a:pt x="12" y="7"/>
                    </a:cubicBezTo>
                    <a:close/>
                  </a:path>
                </a:pathLst>
              </a:custGeom>
              <a:solidFill>
                <a:srgbClr val="5A20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7" name="Freeform 1202">
                <a:extLst>
                  <a:ext uri="{FF2B5EF4-FFF2-40B4-BE49-F238E27FC236}">
                    <a16:creationId xmlns:a16="http://schemas.microsoft.com/office/drawing/2014/main" id="{A7B68642-4CDD-9601-141B-DCE8E23269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4" y="1049"/>
                <a:ext cx="26" cy="23"/>
              </a:xfrm>
              <a:custGeom>
                <a:avLst/>
                <a:gdLst>
                  <a:gd name="T0" fmla="*/ 11 w 11"/>
                  <a:gd name="T1" fmla="*/ 10 h 10"/>
                  <a:gd name="T2" fmla="*/ 5 w 11"/>
                  <a:gd name="T3" fmla="*/ 5 h 10"/>
                  <a:gd name="T4" fmla="*/ 0 w 11"/>
                  <a:gd name="T5" fmla="*/ 0 h 10"/>
                  <a:gd name="T6" fmla="*/ 8 w 11"/>
                  <a:gd name="T7" fmla="*/ 5 h 10"/>
                  <a:gd name="T8" fmla="*/ 11 w 11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0">
                    <a:moveTo>
                      <a:pt x="11" y="10"/>
                    </a:moveTo>
                    <a:cubicBezTo>
                      <a:pt x="8" y="10"/>
                      <a:pt x="7" y="6"/>
                      <a:pt x="5" y="5"/>
                    </a:cubicBezTo>
                    <a:cubicBezTo>
                      <a:pt x="3" y="4"/>
                      <a:pt x="1" y="3"/>
                      <a:pt x="0" y="0"/>
                    </a:cubicBezTo>
                    <a:cubicBezTo>
                      <a:pt x="4" y="1"/>
                      <a:pt x="5" y="4"/>
                      <a:pt x="8" y="5"/>
                    </a:cubicBezTo>
                    <a:cubicBezTo>
                      <a:pt x="8" y="7"/>
                      <a:pt x="11" y="7"/>
                      <a:pt x="11" y="10"/>
                    </a:cubicBezTo>
                    <a:close/>
                  </a:path>
                </a:pathLst>
              </a:custGeom>
              <a:solidFill>
                <a:srgbClr val="581B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8" name="Freeform 1203">
                <a:extLst>
                  <a:ext uri="{FF2B5EF4-FFF2-40B4-BE49-F238E27FC236}">
                    <a16:creationId xmlns:a16="http://schemas.microsoft.com/office/drawing/2014/main" id="{2AA987A0-E3B0-4622-A928-43AA0C18A8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9" y="847"/>
                <a:ext cx="9" cy="29"/>
              </a:xfrm>
              <a:custGeom>
                <a:avLst/>
                <a:gdLst>
                  <a:gd name="T0" fmla="*/ 0 w 4"/>
                  <a:gd name="T1" fmla="*/ 0 h 12"/>
                  <a:gd name="T2" fmla="*/ 4 w 4"/>
                  <a:gd name="T3" fmla="*/ 12 h 12"/>
                  <a:gd name="T4" fmla="*/ 0 w 4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2">
                    <a:moveTo>
                      <a:pt x="0" y="0"/>
                    </a:moveTo>
                    <a:cubicBezTo>
                      <a:pt x="3" y="4"/>
                      <a:pt x="4" y="7"/>
                      <a:pt x="4" y="12"/>
                    </a:cubicBezTo>
                    <a:cubicBezTo>
                      <a:pt x="3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5F2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69" name="Freeform 1204">
                <a:extLst>
                  <a:ext uri="{FF2B5EF4-FFF2-40B4-BE49-F238E27FC236}">
                    <a16:creationId xmlns:a16="http://schemas.microsoft.com/office/drawing/2014/main" id="{8D62421B-0353-0C03-8BA0-00D396D7AB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0" y="994"/>
                <a:ext cx="24" cy="19"/>
              </a:xfrm>
              <a:custGeom>
                <a:avLst/>
                <a:gdLst>
                  <a:gd name="T0" fmla="*/ 0 w 10"/>
                  <a:gd name="T1" fmla="*/ 2 h 8"/>
                  <a:gd name="T2" fmla="*/ 0 w 10"/>
                  <a:gd name="T3" fmla="*/ 0 h 8"/>
                  <a:gd name="T4" fmla="*/ 3 w 10"/>
                  <a:gd name="T5" fmla="*/ 1 h 8"/>
                  <a:gd name="T6" fmla="*/ 10 w 10"/>
                  <a:gd name="T7" fmla="*/ 8 h 8"/>
                  <a:gd name="T8" fmla="*/ 0 w 10"/>
                  <a:gd name="T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8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2" y="1"/>
                      <a:pt x="3" y="1"/>
                    </a:cubicBezTo>
                    <a:cubicBezTo>
                      <a:pt x="5" y="3"/>
                      <a:pt x="8" y="6"/>
                      <a:pt x="10" y="8"/>
                    </a:cubicBezTo>
                    <a:cubicBezTo>
                      <a:pt x="6" y="7"/>
                      <a:pt x="4" y="3"/>
                      <a:pt x="0" y="2"/>
                    </a:cubicBezTo>
                    <a:close/>
                  </a:path>
                </a:pathLst>
              </a:custGeom>
              <a:solidFill>
                <a:srgbClr val="5E1C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0" name="Freeform 1205">
                <a:extLst>
                  <a:ext uri="{FF2B5EF4-FFF2-40B4-BE49-F238E27FC236}">
                    <a16:creationId xmlns:a16="http://schemas.microsoft.com/office/drawing/2014/main" id="{5BBF7865-6744-804E-80A1-B99777C53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" y="1103"/>
                <a:ext cx="26" cy="17"/>
              </a:xfrm>
              <a:custGeom>
                <a:avLst/>
                <a:gdLst>
                  <a:gd name="T0" fmla="*/ 3 w 11"/>
                  <a:gd name="T1" fmla="*/ 1 h 7"/>
                  <a:gd name="T2" fmla="*/ 11 w 11"/>
                  <a:gd name="T3" fmla="*/ 6 h 7"/>
                  <a:gd name="T4" fmla="*/ 5 w 11"/>
                  <a:gd name="T5" fmla="*/ 5 h 7"/>
                  <a:gd name="T6" fmla="*/ 2 w 11"/>
                  <a:gd name="T7" fmla="*/ 3 h 7"/>
                  <a:gd name="T8" fmla="*/ 0 w 11"/>
                  <a:gd name="T9" fmla="*/ 1 h 7"/>
                  <a:gd name="T10" fmla="*/ 3 w 11"/>
                  <a:gd name="T1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7">
                    <a:moveTo>
                      <a:pt x="3" y="1"/>
                    </a:moveTo>
                    <a:cubicBezTo>
                      <a:pt x="6" y="3"/>
                      <a:pt x="8" y="5"/>
                      <a:pt x="11" y="6"/>
                    </a:cubicBezTo>
                    <a:cubicBezTo>
                      <a:pt x="8" y="7"/>
                      <a:pt x="7" y="5"/>
                      <a:pt x="5" y="5"/>
                    </a:cubicBezTo>
                    <a:cubicBezTo>
                      <a:pt x="5" y="4"/>
                      <a:pt x="3" y="4"/>
                      <a:pt x="2" y="3"/>
                    </a:cubicBezTo>
                    <a:cubicBezTo>
                      <a:pt x="2" y="3"/>
                      <a:pt x="0" y="3"/>
                      <a:pt x="0" y="1"/>
                    </a:cubicBezTo>
                    <a:cubicBezTo>
                      <a:pt x="1" y="0"/>
                      <a:pt x="2" y="2"/>
                      <a:pt x="3" y="1"/>
                    </a:cubicBezTo>
                    <a:close/>
                  </a:path>
                </a:pathLst>
              </a:custGeom>
              <a:solidFill>
                <a:srgbClr val="5D19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1" name="Freeform 1206">
                <a:extLst>
                  <a:ext uri="{FF2B5EF4-FFF2-40B4-BE49-F238E27FC236}">
                    <a16:creationId xmlns:a16="http://schemas.microsoft.com/office/drawing/2014/main" id="{658E2CC9-29E7-4562-D043-6EF7B9AD5A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2" y="866"/>
                <a:ext cx="16" cy="24"/>
              </a:xfrm>
              <a:custGeom>
                <a:avLst/>
                <a:gdLst>
                  <a:gd name="T0" fmla="*/ 7 w 7"/>
                  <a:gd name="T1" fmla="*/ 10 h 10"/>
                  <a:gd name="T2" fmla="*/ 0 w 7"/>
                  <a:gd name="T3" fmla="*/ 0 h 10"/>
                  <a:gd name="T4" fmla="*/ 7 w 7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0">
                    <a:moveTo>
                      <a:pt x="7" y="10"/>
                    </a:moveTo>
                    <a:cubicBezTo>
                      <a:pt x="5" y="7"/>
                      <a:pt x="2" y="4"/>
                      <a:pt x="0" y="0"/>
                    </a:cubicBezTo>
                    <a:cubicBezTo>
                      <a:pt x="4" y="3"/>
                      <a:pt x="6" y="5"/>
                      <a:pt x="7" y="10"/>
                    </a:cubicBezTo>
                    <a:close/>
                  </a:path>
                </a:pathLst>
              </a:custGeom>
              <a:solidFill>
                <a:srgbClr val="5A1F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2" name="Freeform 1207">
                <a:extLst>
                  <a:ext uri="{FF2B5EF4-FFF2-40B4-BE49-F238E27FC236}">
                    <a16:creationId xmlns:a16="http://schemas.microsoft.com/office/drawing/2014/main" id="{F4F57012-8440-525A-59B1-F6B8F8590A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6" y="1115"/>
                <a:ext cx="17" cy="7"/>
              </a:xfrm>
              <a:custGeom>
                <a:avLst/>
                <a:gdLst>
                  <a:gd name="T0" fmla="*/ 7 w 7"/>
                  <a:gd name="T1" fmla="*/ 2 h 3"/>
                  <a:gd name="T2" fmla="*/ 0 w 7"/>
                  <a:gd name="T3" fmla="*/ 0 h 3"/>
                  <a:gd name="T4" fmla="*/ 7 w 7"/>
                  <a:gd name="T5" fmla="*/ 2 h 3"/>
                  <a:gd name="T6" fmla="*/ 7 w 7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7" y="2"/>
                    </a:moveTo>
                    <a:cubicBezTo>
                      <a:pt x="3" y="3"/>
                      <a:pt x="3" y="3"/>
                      <a:pt x="0" y="0"/>
                    </a:cubicBezTo>
                    <a:cubicBezTo>
                      <a:pt x="3" y="0"/>
                      <a:pt x="5" y="0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lose/>
                  </a:path>
                </a:pathLst>
              </a:custGeom>
              <a:solidFill>
                <a:srgbClr val="6026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3" name="Freeform 1208">
                <a:extLst>
                  <a:ext uri="{FF2B5EF4-FFF2-40B4-BE49-F238E27FC236}">
                    <a16:creationId xmlns:a16="http://schemas.microsoft.com/office/drawing/2014/main" id="{1A24C073-64A7-FC02-3047-F6FB98A882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2" y="947"/>
                <a:ext cx="12" cy="14"/>
              </a:xfrm>
              <a:custGeom>
                <a:avLst/>
                <a:gdLst>
                  <a:gd name="T0" fmla="*/ 0 w 5"/>
                  <a:gd name="T1" fmla="*/ 0 h 6"/>
                  <a:gd name="T2" fmla="*/ 5 w 5"/>
                  <a:gd name="T3" fmla="*/ 6 h 6"/>
                  <a:gd name="T4" fmla="*/ 0 w 5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">
                    <a:moveTo>
                      <a:pt x="0" y="0"/>
                    </a:moveTo>
                    <a:cubicBezTo>
                      <a:pt x="2" y="2"/>
                      <a:pt x="3" y="4"/>
                      <a:pt x="5" y="6"/>
                    </a:cubicBezTo>
                    <a:cubicBezTo>
                      <a:pt x="2" y="5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5117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74" name="Freeform 1209">
                <a:extLst>
                  <a:ext uri="{FF2B5EF4-FFF2-40B4-BE49-F238E27FC236}">
                    <a16:creationId xmlns:a16="http://schemas.microsoft.com/office/drawing/2014/main" id="{489C0897-8D31-7DA0-D3DF-F102770C6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6" y="1676"/>
                <a:ext cx="17" cy="95"/>
              </a:xfrm>
              <a:custGeom>
                <a:avLst/>
                <a:gdLst>
                  <a:gd name="T0" fmla="*/ 2 w 7"/>
                  <a:gd name="T1" fmla="*/ 3 h 40"/>
                  <a:gd name="T2" fmla="*/ 2 w 7"/>
                  <a:gd name="T3" fmla="*/ 0 h 40"/>
                  <a:gd name="T4" fmla="*/ 0 w 7"/>
                  <a:gd name="T5" fmla="*/ 40 h 40"/>
                  <a:gd name="T6" fmla="*/ 2 w 7"/>
                  <a:gd name="T7" fmla="*/ 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40">
                    <a:moveTo>
                      <a:pt x="2" y="3"/>
                    </a:moveTo>
                    <a:cubicBezTo>
                      <a:pt x="2" y="2"/>
                      <a:pt x="1" y="1"/>
                      <a:pt x="2" y="0"/>
                    </a:cubicBezTo>
                    <a:cubicBezTo>
                      <a:pt x="6" y="14"/>
                      <a:pt x="7" y="27"/>
                      <a:pt x="0" y="40"/>
                    </a:cubicBezTo>
                    <a:cubicBezTo>
                      <a:pt x="5" y="28"/>
                      <a:pt x="4" y="15"/>
                      <a:pt x="2" y="3"/>
                    </a:cubicBezTo>
                    <a:close/>
                  </a:path>
                </a:pathLst>
              </a:custGeom>
              <a:solidFill>
                <a:srgbClr val="3F1E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" name="Group 1411">
              <a:extLst>
                <a:ext uri="{FF2B5EF4-FFF2-40B4-BE49-F238E27FC236}">
                  <a16:creationId xmlns:a16="http://schemas.microsoft.com/office/drawing/2014/main" id="{BCAB0304-F386-87AD-502F-FF59B8DB72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11550" y="1533526"/>
              <a:ext cx="2157413" cy="3167063"/>
              <a:chOff x="2212" y="966"/>
              <a:chExt cx="1359" cy="1995"/>
            </a:xfrm>
          </p:grpSpPr>
          <p:sp>
            <p:nvSpPr>
              <p:cNvPr id="675" name="Freeform 1211">
                <a:extLst>
                  <a:ext uri="{FF2B5EF4-FFF2-40B4-BE49-F238E27FC236}">
                    <a16:creationId xmlns:a16="http://schemas.microsoft.com/office/drawing/2014/main" id="{FDDEE65E-EA72-412E-2816-B3D791842B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1610"/>
                <a:ext cx="23" cy="90"/>
              </a:xfrm>
              <a:custGeom>
                <a:avLst/>
                <a:gdLst>
                  <a:gd name="T0" fmla="*/ 10 w 10"/>
                  <a:gd name="T1" fmla="*/ 38 h 38"/>
                  <a:gd name="T2" fmla="*/ 9 w 10"/>
                  <a:gd name="T3" fmla="*/ 38 h 38"/>
                  <a:gd name="T4" fmla="*/ 0 w 10"/>
                  <a:gd name="T5" fmla="*/ 6 h 38"/>
                  <a:gd name="T6" fmla="*/ 0 w 10"/>
                  <a:gd name="T7" fmla="*/ 0 h 38"/>
                  <a:gd name="T8" fmla="*/ 2 w 10"/>
                  <a:gd name="T9" fmla="*/ 2 h 38"/>
                  <a:gd name="T10" fmla="*/ 5 w 10"/>
                  <a:gd name="T11" fmla="*/ 18 h 38"/>
                  <a:gd name="T12" fmla="*/ 10 w 10"/>
                  <a:gd name="T13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38">
                    <a:moveTo>
                      <a:pt x="10" y="38"/>
                    </a:moveTo>
                    <a:cubicBezTo>
                      <a:pt x="9" y="38"/>
                      <a:pt x="9" y="38"/>
                      <a:pt x="9" y="38"/>
                    </a:cubicBezTo>
                    <a:cubicBezTo>
                      <a:pt x="8" y="27"/>
                      <a:pt x="1" y="18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1" y="8"/>
                      <a:pt x="2" y="13"/>
                      <a:pt x="5" y="18"/>
                    </a:cubicBezTo>
                    <a:cubicBezTo>
                      <a:pt x="8" y="25"/>
                      <a:pt x="10" y="31"/>
                      <a:pt x="10" y="38"/>
                    </a:cubicBezTo>
                    <a:close/>
                  </a:path>
                </a:pathLst>
              </a:custGeom>
              <a:solidFill>
                <a:srgbClr val="431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6" name="Freeform 1212">
                <a:extLst>
                  <a:ext uri="{FF2B5EF4-FFF2-40B4-BE49-F238E27FC236}">
                    <a16:creationId xmlns:a16="http://schemas.microsoft.com/office/drawing/2014/main" id="{07B439CF-4EBC-5853-3CC5-E43BD4B6A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4" y="1506"/>
                <a:ext cx="31" cy="173"/>
              </a:xfrm>
              <a:custGeom>
                <a:avLst/>
                <a:gdLst>
                  <a:gd name="T0" fmla="*/ 2 w 13"/>
                  <a:gd name="T1" fmla="*/ 42 h 73"/>
                  <a:gd name="T2" fmla="*/ 8 w 13"/>
                  <a:gd name="T3" fmla="*/ 4 h 73"/>
                  <a:gd name="T4" fmla="*/ 1 w 13"/>
                  <a:gd name="T5" fmla="*/ 14 h 73"/>
                  <a:gd name="T6" fmla="*/ 13 w 13"/>
                  <a:gd name="T7" fmla="*/ 0 h 73"/>
                  <a:gd name="T8" fmla="*/ 8 w 13"/>
                  <a:gd name="T9" fmla="*/ 9 h 73"/>
                  <a:gd name="T10" fmla="*/ 5 w 13"/>
                  <a:gd name="T11" fmla="*/ 48 h 73"/>
                  <a:gd name="T12" fmla="*/ 10 w 13"/>
                  <a:gd name="T13" fmla="*/ 71 h 73"/>
                  <a:gd name="T14" fmla="*/ 9 w 13"/>
                  <a:gd name="T15" fmla="*/ 73 h 73"/>
                  <a:gd name="T16" fmla="*/ 2 w 13"/>
                  <a:gd name="T17" fmla="*/ 42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73">
                    <a:moveTo>
                      <a:pt x="2" y="42"/>
                    </a:moveTo>
                    <a:cubicBezTo>
                      <a:pt x="0" y="25"/>
                      <a:pt x="1" y="17"/>
                      <a:pt x="8" y="4"/>
                    </a:cubicBezTo>
                    <a:cubicBezTo>
                      <a:pt x="4" y="7"/>
                      <a:pt x="3" y="11"/>
                      <a:pt x="1" y="14"/>
                    </a:cubicBezTo>
                    <a:cubicBezTo>
                      <a:pt x="2" y="7"/>
                      <a:pt x="5" y="2"/>
                      <a:pt x="13" y="0"/>
                    </a:cubicBezTo>
                    <a:cubicBezTo>
                      <a:pt x="11" y="3"/>
                      <a:pt x="10" y="6"/>
                      <a:pt x="8" y="9"/>
                    </a:cubicBezTo>
                    <a:cubicBezTo>
                      <a:pt x="1" y="21"/>
                      <a:pt x="1" y="35"/>
                      <a:pt x="5" y="48"/>
                    </a:cubicBezTo>
                    <a:cubicBezTo>
                      <a:pt x="7" y="56"/>
                      <a:pt x="8" y="63"/>
                      <a:pt x="10" y="71"/>
                    </a:cubicBezTo>
                    <a:cubicBezTo>
                      <a:pt x="10" y="72"/>
                      <a:pt x="10" y="72"/>
                      <a:pt x="9" y="73"/>
                    </a:cubicBezTo>
                    <a:cubicBezTo>
                      <a:pt x="6" y="63"/>
                      <a:pt x="5" y="52"/>
                      <a:pt x="2" y="42"/>
                    </a:cubicBezTo>
                    <a:close/>
                  </a:path>
                </a:pathLst>
              </a:custGeom>
              <a:solidFill>
                <a:srgbClr val="3714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7" name="Freeform 1213">
                <a:extLst>
                  <a:ext uri="{FF2B5EF4-FFF2-40B4-BE49-F238E27FC236}">
                    <a16:creationId xmlns:a16="http://schemas.microsoft.com/office/drawing/2014/main" id="{80CFEBC8-3DB8-BC97-EFCE-BBB2A8D06D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8" y="1437"/>
                <a:ext cx="40" cy="36"/>
              </a:xfrm>
              <a:custGeom>
                <a:avLst/>
                <a:gdLst>
                  <a:gd name="T0" fmla="*/ 17 w 17"/>
                  <a:gd name="T1" fmla="*/ 1 h 15"/>
                  <a:gd name="T2" fmla="*/ 0 w 17"/>
                  <a:gd name="T3" fmla="*/ 15 h 15"/>
                  <a:gd name="T4" fmla="*/ 16 w 17"/>
                  <a:gd name="T5" fmla="*/ 0 h 15"/>
                  <a:gd name="T6" fmla="*/ 17 w 17"/>
                  <a:gd name="T7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5">
                    <a:moveTo>
                      <a:pt x="17" y="1"/>
                    </a:moveTo>
                    <a:cubicBezTo>
                      <a:pt x="12" y="6"/>
                      <a:pt x="6" y="10"/>
                      <a:pt x="0" y="15"/>
                    </a:cubicBezTo>
                    <a:cubicBezTo>
                      <a:pt x="4" y="9"/>
                      <a:pt x="10" y="4"/>
                      <a:pt x="16" y="0"/>
                    </a:cubicBezTo>
                    <a:cubicBezTo>
                      <a:pt x="16" y="0"/>
                      <a:pt x="16" y="0"/>
                      <a:pt x="17" y="1"/>
                    </a:cubicBezTo>
                    <a:close/>
                  </a:path>
                </a:pathLst>
              </a:custGeom>
              <a:solidFill>
                <a:srgbClr val="3F16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8" name="Freeform 1214">
                <a:extLst>
                  <a:ext uri="{FF2B5EF4-FFF2-40B4-BE49-F238E27FC236}">
                    <a16:creationId xmlns:a16="http://schemas.microsoft.com/office/drawing/2014/main" id="{1DC7DF0D-5F66-97FA-4E70-708461EC9B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1" y="1397"/>
                <a:ext cx="38" cy="80"/>
              </a:xfrm>
              <a:custGeom>
                <a:avLst/>
                <a:gdLst>
                  <a:gd name="T0" fmla="*/ 0 w 16"/>
                  <a:gd name="T1" fmla="*/ 0 h 34"/>
                  <a:gd name="T2" fmla="*/ 2 w 16"/>
                  <a:gd name="T3" fmla="*/ 1 h 34"/>
                  <a:gd name="T4" fmla="*/ 4 w 16"/>
                  <a:gd name="T5" fmla="*/ 0 h 34"/>
                  <a:gd name="T6" fmla="*/ 9 w 16"/>
                  <a:gd name="T7" fmla="*/ 16 h 34"/>
                  <a:gd name="T8" fmla="*/ 16 w 16"/>
                  <a:gd name="T9" fmla="*/ 29 h 34"/>
                  <a:gd name="T10" fmla="*/ 11 w 16"/>
                  <a:gd name="T11" fmla="*/ 34 h 34"/>
                  <a:gd name="T12" fmla="*/ 8 w 16"/>
                  <a:gd name="T13" fmla="*/ 30 h 34"/>
                  <a:gd name="T14" fmla="*/ 2 w 16"/>
                  <a:gd name="T15" fmla="*/ 23 h 34"/>
                  <a:gd name="T16" fmla="*/ 6 w 16"/>
                  <a:gd name="T17" fmla="*/ 27 h 34"/>
                  <a:gd name="T18" fmla="*/ 3 w 16"/>
                  <a:gd name="T19" fmla="*/ 7 h 34"/>
                  <a:gd name="T20" fmla="*/ 0 w 16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4">
                    <a:moveTo>
                      <a:pt x="0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5" y="3"/>
                      <a:pt x="4" y="0"/>
                      <a:pt x="4" y="0"/>
                    </a:cubicBezTo>
                    <a:cubicBezTo>
                      <a:pt x="7" y="5"/>
                      <a:pt x="9" y="10"/>
                      <a:pt x="9" y="16"/>
                    </a:cubicBezTo>
                    <a:cubicBezTo>
                      <a:pt x="9" y="21"/>
                      <a:pt x="9" y="27"/>
                      <a:pt x="16" y="29"/>
                    </a:cubicBezTo>
                    <a:cubicBezTo>
                      <a:pt x="12" y="28"/>
                      <a:pt x="14" y="33"/>
                      <a:pt x="11" y="34"/>
                    </a:cubicBezTo>
                    <a:cubicBezTo>
                      <a:pt x="12" y="32"/>
                      <a:pt x="10" y="31"/>
                      <a:pt x="8" y="30"/>
                    </a:cubicBezTo>
                    <a:cubicBezTo>
                      <a:pt x="6" y="29"/>
                      <a:pt x="2" y="27"/>
                      <a:pt x="2" y="23"/>
                    </a:cubicBezTo>
                    <a:cubicBezTo>
                      <a:pt x="4" y="24"/>
                      <a:pt x="4" y="26"/>
                      <a:pt x="6" y="27"/>
                    </a:cubicBezTo>
                    <a:cubicBezTo>
                      <a:pt x="3" y="20"/>
                      <a:pt x="3" y="13"/>
                      <a:pt x="3" y="7"/>
                    </a:cubicBezTo>
                    <a:cubicBezTo>
                      <a:pt x="3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4018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9" name="Freeform 1215">
                <a:extLst>
                  <a:ext uri="{FF2B5EF4-FFF2-40B4-BE49-F238E27FC236}">
                    <a16:creationId xmlns:a16="http://schemas.microsoft.com/office/drawing/2014/main" id="{666A7574-773F-2217-9876-C312DBD9F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5" y="1387"/>
                <a:ext cx="109" cy="76"/>
              </a:xfrm>
              <a:custGeom>
                <a:avLst/>
                <a:gdLst>
                  <a:gd name="T0" fmla="*/ 6 w 46"/>
                  <a:gd name="T1" fmla="*/ 4 h 32"/>
                  <a:gd name="T2" fmla="*/ 0 w 46"/>
                  <a:gd name="T3" fmla="*/ 0 h 32"/>
                  <a:gd name="T4" fmla="*/ 21 w 46"/>
                  <a:gd name="T5" fmla="*/ 4 h 32"/>
                  <a:gd name="T6" fmla="*/ 46 w 46"/>
                  <a:gd name="T7" fmla="*/ 32 h 32"/>
                  <a:gd name="T8" fmla="*/ 9 w 46"/>
                  <a:gd name="T9" fmla="*/ 5 h 32"/>
                  <a:gd name="T10" fmla="*/ 6 w 46"/>
                  <a:gd name="T11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" h="32">
                    <a:moveTo>
                      <a:pt x="6" y="4"/>
                    </a:moveTo>
                    <a:cubicBezTo>
                      <a:pt x="4" y="2"/>
                      <a:pt x="1" y="2"/>
                      <a:pt x="0" y="0"/>
                    </a:cubicBezTo>
                    <a:cubicBezTo>
                      <a:pt x="7" y="3"/>
                      <a:pt x="14" y="3"/>
                      <a:pt x="21" y="4"/>
                    </a:cubicBezTo>
                    <a:cubicBezTo>
                      <a:pt x="32" y="5"/>
                      <a:pt x="45" y="20"/>
                      <a:pt x="46" y="32"/>
                    </a:cubicBezTo>
                    <a:cubicBezTo>
                      <a:pt x="40" y="13"/>
                      <a:pt x="28" y="4"/>
                      <a:pt x="9" y="5"/>
                    </a:cubicBezTo>
                    <a:cubicBezTo>
                      <a:pt x="8" y="4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4015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0" name="Freeform 1216">
                <a:extLst>
                  <a:ext uri="{FF2B5EF4-FFF2-40B4-BE49-F238E27FC236}">
                    <a16:creationId xmlns:a16="http://schemas.microsoft.com/office/drawing/2014/main" id="{76E56856-36F8-4663-986D-EC768CA88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3" y="1399"/>
                <a:ext cx="71" cy="38"/>
              </a:xfrm>
              <a:custGeom>
                <a:avLst/>
                <a:gdLst>
                  <a:gd name="T0" fmla="*/ 10 w 30"/>
                  <a:gd name="T1" fmla="*/ 11 h 16"/>
                  <a:gd name="T2" fmla="*/ 8 w 30"/>
                  <a:gd name="T3" fmla="*/ 9 h 16"/>
                  <a:gd name="T4" fmla="*/ 0 w 30"/>
                  <a:gd name="T5" fmla="*/ 16 h 16"/>
                  <a:gd name="T6" fmla="*/ 10 w 30"/>
                  <a:gd name="T7" fmla="*/ 6 h 16"/>
                  <a:gd name="T8" fmla="*/ 12 w 30"/>
                  <a:gd name="T9" fmla="*/ 5 h 16"/>
                  <a:gd name="T10" fmla="*/ 27 w 30"/>
                  <a:gd name="T11" fmla="*/ 8 h 16"/>
                  <a:gd name="T12" fmla="*/ 29 w 30"/>
                  <a:gd name="T13" fmla="*/ 15 h 16"/>
                  <a:gd name="T14" fmla="*/ 22 w 30"/>
                  <a:gd name="T15" fmla="*/ 7 h 16"/>
                  <a:gd name="T16" fmla="*/ 14 w 30"/>
                  <a:gd name="T17" fmla="*/ 8 h 16"/>
                  <a:gd name="T18" fmla="*/ 10 w 30"/>
                  <a:gd name="T19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6">
                    <a:moveTo>
                      <a:pt x="10" y="11"/>
                    </a:moveTo>
                    <a:cubicBezTo>
                      <a:pt x="10" y="10"/>
                      <a:pt x="12" y="7"/>
                      <a:pt x="8" y="9"/>
                    </a:cubicBezTo>
                    <a:cubicBezTo>
                      <a:pt x="5" y="10"/>
                      <a:pt x="2" y="13"/>
                      <a:pt x="0" y="16"/>
                    </a:cubicBezTo>
                    <a:cubicBezTo>
                      <a:pt x="1" y="11"/>
                      <a:pt x="6" y="8"/>
                      <a:pt x="10" y="6"/>
                    </a:cubicBezTo>
                    <a:cubicBezTo>
                      <a:pt x="11" y="5"/>
                      <a:pt x="11" y="5"/>
                      <a:pt x="12" y="5"/>
                    </a:cubicBezTo>
                    <a:cubicBezTo>
                      <a:pt x="18" y="0"/>
                      <a:pt x="22" y="5"/>
                      <a:pt x="27" y="8"/>
                    </a:cubicBezTo>
                    <a:cubicBezTo>
                      <a:pt x="29" y="9"/>
                      <a:pt x="30" y="12"/>
                      <a:pt x="29" y="15"/>
                    </a:cubicBezTo>
                    <a:cubicBezTo>
                      <a:pt x="28" y="10"/>
                      <a:pt x="25" y="8"/>
                      <a:pt x="22" y="7"/>
                    </a:cubicBezTo>
                    <a:cubicBezTo>
                      <a:pt x="18" y="5"/>
                      <a:pt x="16" y="5"/>
                      <a:pt x="14" y="8"/>
                    </a:cubicBezTo>
                    <a:cubicBezTo>
                      <a:pt x="13" y="10"/>
                      <a:pt x="12" y="10"/>
                      <a:pt x="10" y="11"/>
                    </a:cubicBezTo>
                    <a:close/>
                  </a:path>
                </a:pathLst>
              </a:custGeom>
              <a:solidFill>
                <a:srgbClr val="512D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1" name="Freeform 1217">
                <a:extLst>
                  <a:ext uri="{FF2B5EF4-FFF2-40B4-BE49-F238E27FC236}">
                    <a16:creationId xmlns:a16="http://schemas.microsoft.com/office/drawing/2014/main" id="{9D75A75A-25DA-0D69-B5E5-AD5F44B32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9" y="1397"/>
                <a:ext cx="90" cy="50"/>
              </a:xfrm>
              <a:custGeom>
                <a:avLst/>
                <a:gdLst>
                  <a:gd name="T0" fmla="*/ 0 w 38"/>
                  <a:gd name="T1" fmla="*/ 21 h 21"/>
                  <a:gd name="T2" fmla="*/ 0 w 38"/>
                  <a:gd name="T3" fmla="*/ 20 h 21"/>
                  <a:gd name="T4" fmla="*/ 25 w 38"/>
                  <a:gd name="T5" fmla="*/ 3 h 21"/>
                  <a:gd name="T6" fmla="*/ 38 w 38"/>
                  <a:gd name="T7" fmla="*/ 0 h 21"/>
                  <a:gd name="T8" fmla="*/ 35 w 38"/>
                  <a:gd name="T9" fmla="*/ 2 h 21"/>
                  <a:gd name="T10" fmla="*/ 0 w 38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21">
                    <a:moveTo>
                      <a:pt x="0" y="21"/>
                    </a:moveTo>
                    <a:cubicBezTo>
                      <a:pt x="0" y="21"/>
                      <a:pt x="0" y="21"/>
                      <a:pt x="0" y="20"/>
                    </a:cubicBezTo>
                    <a:cubicBezTo>
                      <a:pt x="6" y="12"/>
                      <a:pt x="16" y="7"/>
                      <a:pt x="25" y="3"/>
                    </a:cubicBezTo>
                    <a:cubicBezTo>
                      <a:pt x="30" y="2"/>
                      <a:pt x="34" y="0"/>
                      <a:pt x="38" y="0"/>
                    </a:cubicBezTo>
                    <a:cubicBezTo>
                      <a:pt x="38" y="2"/>
                      <a:pt x="36" y="1"/>
                      <a:pt x="35" y="2"/>
                    </a:cubicBezTo>
                    <a:cubicBezTo>
                      <a:pt x="21" y="5"/>
                      <a:pt x="10" y="12"/>
                      <a:pt x="0" y="21"/>
                    </a:cubicBezTo>
                    <a:close/>
                  </a:path>
                </a:pathLst>
              </a:custGeom>
              <a:solidFill>
                <a:srgbClr val="4316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2" name="Freeform 1218">
                <a:extLst>
                  <a:ext uri="{FF2B5EF4-FFF2-40B4-BE49-F238E27FC236}">
                    <a16:creationId xmlns:a16="http://schemas.microsoft.com/office/drawing/2014/main" id="{BCCAA3CF-F200-81A4-D687-F8F0136EFA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5" y="1399"/>
                <a:ext cx="33" cy="67"/>
              </a:xfrm>
              <a:custGeom>
                <a:avLst/>
                <a:gdLst>
                  <a:gd name="T0" fmla="*/ 14 w 14"/>
                  <a:gd name="T1" fmla="*/ 28 h 28"/>
                  <a:gd name="T2" fmla="*/ 12 w 14"/>
                  <a:gd name="T3" fmla="*/ 28 h 28"/>
                  <a:gd name="T4" fmla="*/ 11 w 14"/>
                  <a:gd name="T5" fmla="*/ 18 h 28"/>
                  <a:gd name="T6" fmla="*/ 11 w 14"/>
                  <a:gd name="T7" fmla="*/ 8 h 28"/>
                  <a:gd name="T8" fmla="*/ 0 w 14"/>
                  <a:gd name="T9" fmla="*/ 2 h 28"/>
                  <a:gd name="T10" fmla="*/ 13 w 14"/>
                  <a:gd name="T11" fmla="*/ 10 h 28"/>
                  <a:gd name="T12" fmla="*/ 13 w 14"/>
                  <a:gd name="T13" fmla="*/ 18 h 28"/>
                  <a:gd name="T14" fmla="*/ 14 w 14"/>
                  <a:gd name="T1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28">
                    <a:moveTo>
                      <a:pt x="14" y="28"/>
                    </a:moveTo>
                    <a:cubicBezTo>
                      <a:pt x="13" y="28"/>
                      <a:pt x="13" y="28"/>
                      <a:pt x="12" y="28"/>
                    </a:cubicBezTo>
                    <a:cubicBezTo>
                      <a:pt x="9" y="25"/>
                      <a:pt x="10" y="21"/>
                      <a:pt x="11" y="18"/>
                    </a:cubicBezTo>
                    <a:cubicBezTo>
                      <a:pt x="11" y="14"/>
                      <a:pt x="12" y="11"/>
                      <a:pt x="11" y="8"/>
                    </a:cubicBezTo>
                    <a:cubicBezTo>
                      <a:pt x="9" y="4"/>
                      <a:pt x="5" y="3"/>
                      <a:pt x="0" y="2"/>
                    </a:cubicBezTo>
                    <a:cubicBezTo>
                      <a:pt x="5" y="0"/>
                      <a:pt x="13" y="4"/>
                      <a:pt x="13" y="10"/>
                    </a:cubicBezTo>
                    <a:cubicBezTo>
                      <a:pt x="13" y="12"/>
                      <a:pt x="13" y="15"/>
                      <a:pt x="13" y="18"/>
                    </a:cubicBezTo>
                    <a:cubicBezTo>
                      <a:pt x="12" y="21"/>
                      <a:pt x="12" y="25"/>
                      <a:pt x="14" y="28"/>
                    </a:cubicBezTo>
                    <a:close/>
                  </a:path>
                </a:pathLst>
              </a:custGeom>
              <a:solidFill>
                <a:srgbClr val="3D17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3" name="Freeform 1219">
                <a:extLst>
                  <a:ext uri="{FF2B5EF4-FFF2-40B4-BE49-F238E27FC236}">
                    <a16:creationId xmlns:a16="http://schemas.microsoft.com/office/drawing/2014/main" id="{4E05F223-D680-2E8B-2D9E-0B16B4BBA3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6" y="1383"/>
                <a:ext cx="60" cy="28"/>
              </a:xfrm>
              <a:custGeom>
                <a:avLst/>
                <a:gdLst>
                  <a:gd name="T0" fmla="*/ 17 w 25"/>
                  <a:gd name="T1" fmla="*/ 4 h 12"/>
                  <a:gd name="T2" fmla="*/ 23 w 25"/>
                  <a:gd name="T3" fmla="*/ 2 h 12"/>
                  <a:gd name="T4" fmla="*/ 25 w 25"/>
                  <a:gd name="T5" fmla="*/ 6 h 12"/>
                  <a:gd name="T6" fmla="*/ 24 w 25"/>
                  <a:gd name="T7" fmla="*/ 7 h 12"/>
                  <a:gd name="T8" fmla="*/ 12 w 25"/>
                  <a:gd name="T9" fmla="*/ 7 h 12"/>
                  <a:gd name="T10" fmla="*/ 1 w 25"/>
                  <a:gd name="T11" fmla="*/ 12 h 12"/>
                  <a:gd name="T12" fmla="*/ 0 w 25"/>
                  <a:gd name="T13" fmla="*/ 11 h 12"/>
                  <a:gd name="T14" fmla="*/ 0 w 25"/>
                  <a:gd name="T15" fmla="*/ 11 h 12"/>
                  <a:gd name="T16" fmla="*/ 17 w 25"/>
                  <a:gd name="T17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2">
                    <a:moveTo>
                      <a:pt x="17" y="4"/>
                    </a:moveTo>
                    <a:cubicBezTo>
                      <a:pt x="19" y="3"/>
                      <a:pt x="20" y="0"/>
                      <a:pt x="23" y="2"/>
                    </a:cubicBezTo>
                    <a:cubicBezTo>
                      <a:pt x="25" y="3"/>
                      <a:pt x="23" y="5"/>
                      <a:pt x="25" y="6"/>
                    </a:cubicBezTo>
                    <a:cubicBezTo>
                      <a:pt x="25" y="6"/>
                      <a:pt x="24" y="6"/>
                      <a:pt x="24" y="7"/>
                    </a:cubicBezTo>
                    <a:cubicBezTo>
                      <a:pt x="20" y="3"/>
                      <a:pt x="16" y="5"/>
                      <a:pt x="12" y="7"/>
                    </a:cubicBezTo>
                    <a:cubicBezTo>
                      <a:pt x="8" y="9"/>
                      <a:pt x="4" y="10"/>
                      <a:pt x="1" y="12"/>
                    </a:cubicBezTo>
                    <a:cubicBezTo>
                      <a:pt x="0" y="12"/>
                      <a:pt x="0" y="12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7" y="10"/>
                      <a:pt x="11" y="4"/>
                      <a:pt x="17" y="4"/>
                    </a:cubicBezTo>
                    <a:close/>
                  </a:path>
                </a:pathLst>
              </a:custGeom>
              <a:solidFill>
                <a:srgbClr val="572B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4" name="Freeform 1220">
                <a:extLst>
                  <a:ext uri="{FF2B5EF4-FFF2-40B4-BE49-F238E27FC236}">
                    <a16:creationId xmlns:a16="http://schemas.microsoft.com/office/drawing/2014/main" id="{9D4E7200-41E0-188C-EB07-3C0CF33853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8" y="1406"/>
                <a:ext cx="26" cy="24"/>
              </a:xfrm>
              <a:custGeom>
                <a:avLst/>
                <a:gdLst>
                  <a:gd name="T0" fmla="*/ 11 w 11"/>
                  <a:gd name="T1" fmla="*/ 8 h 10"/>
                  <a:gd name="T2" fmla="*/ 9 w 11"/>
                  <a:gd name="T3" fmla="*/ 10 h 10"/>
                  <a:gd name="T4" fmla="*/ 0 w 11"/>
                  <a:gd name="T5" fmla="*/ 2 h 10"/>
                  <a:gd name="T6" fmla="*/ 9 w 11"/>
                  <a:gd name="T7" fmla="*/ 4 h 10"/>
                  <a:gd name="T8" fmla="*/ 11 w 11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0">
                    <a:moveTo>
                      <a:pt x="11" y="8"/>
                    </a:moveTo>
                    <a:cubicBezTo>
                      <a:pt x="10" y="8"/>
                      <a:pt x="10" y="9"/>
                      <a:pt x="9" y="10"/>
                    </a:cubicBezTo>
                    <a:cubicBezTo>
                      <a:pt x="6" y="7"/>
                      <a:pt x="3" y="5"/>
                      <a:pt x="0" y="2"/>
                    </a:cubicBezTo>
                    <a:cubicBezTo>
                      <a:pt x="3" y="0"/>
                      <a:pt x="7" y="1"/>
                      <a:pt x="9" y="4"/>
                    </a:cubicBezTo>
                    <a:cubicBezTo>
                      <a:pt x="10" y="5"/>
                      <a:pt x="10" y="7"/>
                      <a:pt x="11" y="8"/>
                    </a:cubicBezTo>
                    <a:close/>
                  </a:path>
                </a:pathLst>
              </a:custGeom>
              <a:solidFill>
                <a:srgbClr val="975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5" name="Freeform 1221">
                <a:extLst>
                  <a:ext uri="{FF2B5EF4-FFF2-40B4-BE49-F238E27FC236}">
                    <a16:creationId xmlns:a16="http://schemas.microsoft.com/office/drawing/2014/main" id="{28BBD2AE-7B8F-1890-68A2-82B27E165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6" y="1404"/>
                <a:ext cx="38" cy="21"/>
              </a:xfrm>
              <a:custGeom>
                <a:avLst/>
                <a:gdLst>
                  <a:gd name="T0" fmla="*/ 16 w 16"/>
                  <a:gd name="T1" fmla="*/ 9 h 9"/>
                  <a:gd name="T2" fmla="*/ 14 w 16"/>
                  <a:gd name="T3" fmla="*/ 6 h 9"/>
                  <a:gd name="T4" fmla="*/ 5 w 16"/>
                  <a:gd name="T5" fmla="*/ 3 h 9"/>
                  <a:gd name="T6" fmla="*/ 0 w 16"/>
                  <a:gd name="T7" fmla="*/ 0 h 9"/>
                  <a:gd name="T8" fmla="*/ 12 w 16"/>
                  <a:gd name="T9" fmla="*/ 2 h 9"/>
                  <a:gd name="T10" fmla="*/ 16 w 16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9">
                    <a:moveTo>
                      <a:pt x="16" y="9"/>
                    </a:moveTo>
                    <a:cubicBezTo>
                      <a:pt x="14" y="9"/>
                      <a:pt x="14" y="7"/>
                      <a:pt x="14" y="6"/>
                    </a:cubicBezTo>
                    <a:cubicBezTo>
                      <a:pt x="12" y="4"/>
                      <a:pt x="9" y="1"/>
                      <a:pt x="5" y="3"/>
                    </a:cubicBezTo>
                    <a:cubicBezTo>
                      <a:pt x="3" y="3"/>
                      <a:pt x="1" y="2"/>
                      <a:pt x="0" y="0"/>
                    </a:cubicBezTo>
                    <a:cubicBezTo>
                      <a:pt x="4" y="1"/>
                      <a:pt x="8" y="1"/>
                      <a:pt x="12" y="2"/>
                    </a:cubicBezTo>
                    <a:cubicBezTo>
                      <a:pt x="14" y="3"/>
                      <a:pt x="15" y="6"/>
                      <a:pt x="16" y="9"/>
                    </a:cubicBezTo>
                    <a:close/>
                  </a:path>
                </a:pathLst>
              </a:custGeom>
              <a:solidFill>
                <a:srgbClr val="4B14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6" name="Freeform 1222">
                <a:extLst>
                  <a:ext uri="{FF2B5EF4-FFF2-40B4-BE49-F238E27FC236}">
                    <a16:creationId xmlns:a16="http://schemas.microsoft.com/office/drawing/2014/main" id="{20FC88F2-A32A-EA33-7972-B18678A56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0" y="1397"/>
                <a:ext cx="12" cy="35"/>
              </a:xfrm>
              <a:custGeom>
                <a:avLst/>
                <a:gdLst>
                  <a:gd name="T0" fmla="*/ 1 w 5"/>
                  <a:gd name="T1" fmla="*/ 0 h 15"/>
                  <a:gd name="T2" fmla="*/ 2 w 5"/>
                  <a:gd name="T3" fmla="*/ 1 h 15"/>
                  <a:gd name="T4" fmla="*/ 4 w 5"/>
                  <a:gd name="T5" fmla="*/ 15 h 15"/>
                  <a:gd name="T6" fmla="*/ 3 w 5"/>
                  <a:gd name="T7" fmla="*/ 11 h 15"/>
                  <a:gd name="T8" fmla="*/ 0 w 5"/>
                  <a:gd name="T9" fmla="*/ 1 h 15"/>
                  <a:gd name="T10" fmla="*/ 1 w 5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5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5" y="7"/>
                      <a:pt x="5" y="8"/>
                      <a:pt x="4" y="15"/>
                    </a:cubicBezTo>
                    <a:cubicBezTo>
                      <a:pt x="2" y="14"/>
                      <a:pt x="3" y="13"/>
                      <a:pt x="3" y="11"/>
                    </a:cubicBezTo>
                    <a:cubicBezTo>
                      <a:pt x="2" y="8"/>
                      <a:pt x="3" y="4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61D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7" name="Freeform 1223">
                <a:extLst>
                  <a:ext uri="{FF2B5EF4-FFF2-40B4-BE49-F238E27FC236}">
                    <a16:creationId xmlns:a16="http://schemas.microsoft.com/office/drawing/2014/main" id="{D7754439-2D20-E938-D79D-59C91C4895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9" y="1383"/>
                <a:ext cx="33" cy="16"/>
              </a:xfrm>
              <a:custGeom>
                <a:avLst/>
                <a:gdLst>
                  <a:gd name="T0" fmla="*/ 5 w 14"/>
                  <a:gd name="T1" fmla="*/ 6 h 7"/>
                  <a:gd name="T2" fmla="*/ 0 w 14"/>
                  <a:gd name="T3" fmla="*/ 7 h 7"/>
                  <a:gd name="T4" fmla="*/ 14 w 14"/>
                  <a:gd name="T5" fmla="*/ 3 h 7"/>
                  <a:gd name="T6" fmla="*/ 5 w 14"/>
                  <a:gd name="T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7">
                    <a:moveTo>
                      <a:pt x="5" y="6"/>
                    </a:moveTo>
                    <a:cubicBezTo>
                      <a:pt x="3" y="6"/>
                      <a:pt x="2" y="6"/>
                      <a:pt x="0" y="7"/>
                    </a:cubicBezTo>
                    <a:cubicBezTo>
                      <a:pt x="4" y="4"/>
                      <a:pt x="9" y="0"/>
                      <a:pt x="14" y="3"/>
                    </a:cubicBezTo>
                    <a:cubicBezTo>
                      <a:pt x="11" y="3"/>
                      <a:pt x="8" y="4"/>
                      <a:pt x="5" y="6"/>
                    </a:cubicBezTo>
                    <a:close/>
                  </a:path>
                </a:pathLst>
              </a:custGeom>
              <a:solidFill>
                <a:srgbClr val="572B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8" name="Freeform 1224">
                <a:extLst>
                  <a:ext uri="{FF2B5EF4-FFF2-40B4-BE49-F238E27FC236}">
                    <a16:creationId xmlns:a16="http://schemas.microsoft.com/office/drawing/2014/main" id="{9ADB0B8D-9D1C-ECF8-5CE5-84D3EAC823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1430"/>
                <a:ext cx="26" cy="21"/>
              </a:xfrm>
              <a:custGeom>
                <a:avLst/>
                <a:gdLst>
                  <a:gd name="T0" fmla="*/ 11 w 11"/>
                  <a:gd name="T1" fmla="*/ 0 h 9"/>
                  <a:gd name="T2" fmla="*/ 0 w 11"/>
                  <a:gd name="T3" fmla="*/ 9 h 9"/>
                  <a:gd name="T4" fmla="*/ 11 w 11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9">
                    <a:moveTo>
                      <a:pt x="11" y="0"/>
                    </a:moveTo>
                    <a:cubicBezTo>
                      <a:pt x="10" y="6"/>
                      <a:pt x="6" y="9"/>
                      <a:pt x="0" y="9"/>
                    </a:cubicBezTo>
                    <a:cubicBezTo>
                      <a:pt x="4" y="7"/>
                      <a:pt x="9" y="5"/>
                      <a:pt x="11" y="0"/>
                    </a:cubicBezTo>
                    <a:close/>
                  </a:path>
                </a:pathLst>
              </a:custGeom>
              <a:solidFill>
                <a:srgbClr val="4E1A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9" name="Freeform 1225">
                <a:extLst>
                  <a:ext uri="{FF2B5EF4-FFF2-40B4-BE49-F238E27FC236}">
                    <a16:creationId xmlns:a16="http://schemas.microsoft.com/office/drawing/2014/main" id="{FD8C52E7-A82B-FB2D-3E31-CA90444A48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3" y="1430"/>
                <a:ext cx="24" cy="17"/>
              </a:xfrm>
              <a:custGeom>
                <a:avLst/>
                <a:gdLst>
                  <a:gd name="T0" fmla="*/ 0 w 10"/>
                  <a:gd name="T1" fmla="*/ 5 h 7"/>
                  <a:gd name="T2" fmla="*/ 6 w 10"/>
                  <a:gd name="T3" fmla="*/ 1 h 7"/>
                  <a:gd name="T4" fmla="*/ 10 w 10"/>
                  <a:gd name="T5" fmla="*/ 7 h 7"/>
                  <a:gd name="T6" fmla="*/ 0 w 10"/>
                  <a:gd name="T7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7">
                    <a:moveTo>
                      <a:pt x="0" y="5"/>
                    </a:moveTo>
                    <a:cubicBezTo>
                      <a:pt x="1" y="2"/>
                      <a:pt x="4" y="0"/>
                      <a:pt x="6" y="1"/>
                    </a:cubicBezTo>
                    <a:cubicBezTo>
                      <a:pt x="9" y="2"/>
                      <a:pt x="10" y="4"/>
                      <a:pt x="10" y="7"/>
                    </a:cubicBezTo>
                    <a:cubicBezTo>
                      <a:pt x="7" y="2"/>
                      <a:pt x="4" y="2"/>
                      <a:pt x="0" y="5"/>
                    </a:cubicBezTo>
                    <a:close/>
                  </a:path>
                </a:pathLst>
              </a:custGeom>
              <a:solidFill>
                <a:srgbClr val="502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0" name="Freeform 1226">
                <a:extLst>
                  <a:ext uri="{FF2B5EF4-FFF2-40B4-BE49-F238E27FC236}">
                    <a16:creationId xmlns:a16="http://schemas.microsoft.com/office/drawing/2014/main" id="{092F367D-5A97-3D7C-F349-7053FB2485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1406"/>
                <a:ext cx="31" cy="10"/>
              </a:xfrm>
              <a:custGeom>
                <a:avLst/>
                <a:gdLst>
                  <a:gd name="T0" fmla="*/ 12 w 13"/>
                  <a:gd name="T1" fmla="*/ 1 h 4"/>
                  <a:gd name="T2" fmla="*/ 13 w 13"/>
                  <a:gd name="T3" fmla="*/ 2 h 4"/>
                  <a:gd name="T4" fmla="*/ 0 w 13"/>
                  <a:gd name="T5" fmla="*/ 4 h 4"/>
                  <a:gd name="T6" fmla="*/ 7 w 13"/>
                  <a:gd name="T7" fmla="*/ 1 h 4"/>
                  <a:gd name="T8" fmla="*/ 12 w 13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4">
                    <a:moveTo>
                      <a:pt x="12" y="1"/>
                    </a:moveTo>
                    <a:cubicBezTo>
                      <a:pt x="12" y="1"/>
                      <a:pt x="12" y="2"/>
                      <a:pt x="13" y="2"/>
                    </a:cubicBezTo>
                    <a:cubicBezTo>
                      <a:pt x="9" y="4"/>
                      <a:pt x="4" y="1"/>
                      <a:pt x="0" y="4"/>
                    </a:cubicBezTo>
                    <a:cubicBezTo>
                      <a:pt x="2" y="1"/>
                      <a:pt x="4" y="0"/>
                      <a:pt x="7" y="1"/>
                    </a:cubicBezTo>
                    <a:cubicBezTo>
                      <a:pt x="9" y="1"/>
                      <a:pt x="11" y="1"/>
                      <a:pt x="12" y="1"/>
                    </a:cubicBezTo>
                    <a:close/>
                  </a:path>
                </a:pathLst>
              </a:custGeom>
              <a:solidFill>
                <a:srgbClr val="4E1D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1" name="Freeform 1227">
                <a:extLst>
                  <a:ext uri="{FF2B5EF4-FFF2-40B4-BE49-F238E27FC236}">
                    <a16:creationId xmlns:a16="http://schemas.microsoft.com/office/drawing/2014/main" id="{6BF0050E-C244-BFF6-4D54-51280A2733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5" y="1404"/>
                <a:ext cx="28" cy="9"/>
              </a:xfrm>
              <a:custGeom>
                <a:avLst/>
                <a:gdLst>
                  <a:gd name="T0" fmla="*/ 12 w 12"/>
                  <a:gd name="T1" fmla="*/ 0 h 4"/>
                  <a:gd name="T2" fmla="*/ 0 w 12"/>
                  <a:gd name="T3" fmla="*/ 4 h 4"/>
                  <a:gd name="T4" fmla="*/ 12 w 12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">
                    <a:moveTo>
                      <a:pt x="12" y="0"/>
                    </a:moveTo>
                    <a:cubicBezTo>
                      <a:pt x="9" y="1"/>
                      <a:pt x="5" y="3"/>
                      <a:pt x="0" y="4"/>
                    </a:cubicBezTo>
                    <a:cubicBezTo>
                      <a:pt x="4" y="0"/>
                      <a:pt x="8" y="0"/>
                      <a:pt x="12" y="0"/>
                    </a:cubicBezTo>
                    <a:close/>
                  </a:path>
                </a:pathLst>
              </a:custGeom>
              <a:solidFill>
                <a:srgbClr val="5D31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2" name="Freeform 1228">
                <a:extLst>
                  <a:ext uri="{FF2B5EF4-FFF2-40B4-BE49-F238E27FC236}">
                    <a16:creationId xmlns:a16="http://schemas.microsoft.com/office/drawing/2014/main" id="{B7164151-15BD-FE1A-80FA-4705ED099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1" y="1418"/>
                <a:ext cx="19" cy="12"/>
              </a:xfrm>
              <a:custGeom>
                <a:avLst/>
                <a:gdLst>
                  <a:gd name="T0" fmla="*/ 0 w 8"/>
                  <a:gd name="T1" fmla="*/ 5 h 5"/>
                  <a:gd name="T2" fmla="*/ 8 w 8"/>
                  <a:gd name="T3" fmla="*/ 2 h 5"/>
                  <a:gd name="T4" fmla="*/ 0 w 8"/>
                  <a:gd name="T5" fmla="*/ 5 h 5"/>
                  <a:gd name="T6" fmla="*/ 0 w 8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0" y="5"/>
                    </a:moveTo>
                    <a:cubicBezTo>
                      <a:pt x="2" y="0"/>
                      <a:pt x="5" y="2"/>
                      <a:pt x="8" y="2"/>
                    </a:cubicBezTo>
                    <a:cubicBezTo>
                      <a:pt x="5" y="1"/>
                      <a:pt x="3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6134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3" name="Freeform 1229">
                <a:extLst>
                  <a:ext uri="{FF2B5EF4-FFF2-40B4-BE49-F238E27FC236}">
                    <a16:creationId xmlns:a16="http://schemas.microsoft.com/office/drawing/2014/main" id="{046BDD77-B8F7-FE01-DE20-A81A5EF24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9" y="1437"/>
                <a:ext cx="14" cy="40"/>
              </a:xfrm>
              <a:custGeom>
                <a:avLst/>
                <a:gdLst>
                  <a:gd name="T0" fmla="*/ 0 w 6"/>
                  <a:gd name="T1" fmla="*/ 17 h 17"/>
                  <a:gd name="T2" fmla="*/ 0 w 6"/>
                  <a:gd name="T3" fmla="*/ 0 h 17"/>
                  <a:gd name="T4" fmla="*/ 0 w 6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17">
                    <a:moveTo>
                      <a:pt x="0" y="17"/>
                    </a:moveTo>
                    <a:cubicBezTo>
                      <a:pt x="3" y="11"/>
                      <a:pt x="3" y="6"/>
                      <a:pt x="0" y="0"/>
                    </a:cubicBezTo>
                    <a:cubicBezTo>
                      <a:pt x="6" y="6"/>
                      <a:pt x="6" y="13"/>
                      <a:pt x="0" y="17"/>
                    </a:cubicBezTo>
                    <a:close/>
                  </a:path>
                </a:pathLst>
              </a:custGeom>
              <a:solidFill>
                <a:srgbClr val="9157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4" name="Freeform 1230">
                <a:extLst>
                  <a:ext uri="{FF2B5EF4-FFF2-40B4-BE49-F238E27FC236}">
                    <a16:creationId xmlns:a16="http://schemas.microsoft.com/office/drawing/2014/main" id="{81A20676-5024-4EE7-6DBB-82D6740BA8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1" y="1394"/>
                <a:ext cx="14" cy="12"/>
              </a:xfrm>
              <a:custGeom>
                <a:avLst/>
                <a:gdLst>
                  <a:gd name="T0" fmla="*/ 0 w 6"/>
                  <a:gd name="T1" fmla="*/ 0 h 5"/>
                  <a:gd name="T2" fmla="*/ 2 w 6"/>
                  <a:gd name="T3" fmla="*/ 0 h 5"/>
                  <a:gd name="T4" fmla="*/ 6 w 6"/>
                  <a:gd name="T5" fmla="*/ 5 h 5"/>
                  <a:gd name="T6" fmla="*/ 1 w 6"/>
                  <a:gd name="T7" fmla="*/ 0 h 5"/>
                  <a:gd name="T8" fmla="*/ 0 w 6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0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4" y="2"/>
                      <a:pt x="5" y="3"/>
                      <a:pt x="6" y="5"/>
                    </a:cubicBezTo>
                    <a:cubicBezTo>
                      <a:pt x="4" y="4"/>
                      <a:pt x="2" y="2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759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5" name="Freeform 1231">
                <a:extLst>
                  <a:ext uri="{FF2B5EF4-FFF2-40B4-BE49-F238E27FC236}">
                    <a16:creationId xmlns:a16="http://schemas.microsoft.com/office/drawing/2014/main" id="{75BCE465-1A9C-784D-420A-97AEC0CF2C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7" y="1191"/>
                <a:ext cx="38" cy="12"/>
              </a:xfrm>
              <a:custGeom>
                <a:avLst/>
                <a:gdLst>
                  <a:gd name="T0" fmla="*/ 0 w 16"/>
                  <a:gd name="T1" fmla="*/ 1 h 5"/>
                  <a:gd name="T2" fmla="*/ 16 w 16"/>
                  <a:gd name="T3" fmla="*/ 5 h 5"/>
                  <a:gd name="T4" fmla="*/ 0 w 16"/>
                  <a:gd name="T5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5">
                    <a:moveTo>
                      <a:pt x="0" y="1"/>
                    </a:moveTo>
                    <a:cubicBezTo>
                      <a:pt x="6" y="0"/>
                      <a:pt x="11" y="3"/>
                      <a:pt x="16" y="5"/>
                    </a:cubicBezTo>
                    <a:cubicBezTo>
                      <a:pt x="11" y="5"/>
                      <a:pt x="6" y="3"/>
                      <a:pt x="0" y="1"/>
                    </a:cubicBezTo>
                    <a:close/>
                  </a:path>
                </a:pathLst>
              </a:custGeom>
              <a:solidFill>
                <a:srgbClr val="1B2E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6" name="Freeform 1232">
                <a:extLst>
                  <a:ext uri="{FF2B5EF4-FFF2-40B4-BE49-F238E27FC236}">
                    <a16:creationId xmlns:a16="http://schemas.microsoft.com/office/drawing/2014/main" id="{B8161208-A1D3-AD3F-C977-E06F68936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9" y="1122"/>
                <a:ext cx="21" cy="9"/>
              </a:xfrm>
              <a:custGeom>
                <a:avLst/>
                <a:gdLst>
                  <a:gd name="T0" fmla="*/ 8 w 9"/>
                  <a:gd name="T1" fmla="*/ 4 h 4"/>
                  <a:gd name="T2" fmla="*/ 0 w 9"/>
                  <a:gd name="T3" fmla="*/ 0 h 4"/>
                  <a:gd name="T4" fmla="*/ 9 w 9"/>
                  <a:gd name="T5" fmla="*/ 4 h 4"/>
                  <a:gd name="T6" fmla="*/ 8 w 9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4">
                    <a:moveTo>
                      <a:pt x="8" y="4"/>
                    </a:moveTo>
                    <a:cubicBezTo>
                      <a:pt x="5" y="4"/>
                      <a:pt x="3" y="3"/>
                      <a:pt x="0" y="0"/>
                    </a:cubicBezTo>
                    <a:cubicBezTo>
                      <a:pt x="4" y="0"/>
                      <a:pt x="6" y="2"/>
                      <a:pt x="9" y="4"/>
                    </a:cubicBezTo>
                    <a:cubicBezTo>
                      <a:pt x="9" y="4"/>
                      <a:pt x="8" y="4"/>
                      <a:pt x="8" y="4"/>
                    </a:cubicBezTo>
                    <a:close/>
                  </a:path>
                </a:pathLst>
              </a:custGeom>
              <a:solidFill>
                <a:srgbClr val="1A28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7" name="Freeform 1233">
                <a:extLst>
                  <a:ext uri="{FF2B5EF4-FFF2-40B4-BE49-F238E27FC236}">
                    <a16:creationId xmlns:a16="http://schemas.microsoft.com/office/drawing/2014/main" id="{DC98324E-E0AC-C460-5CDA-49A91D3AB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4" y="1056"/>
                <a:ext cx="43" cy="45"/>
              </a:xfrm>
              <a:custGeom>
                <a:avLst/>
                <a:gdLst>
                  <a:gd name="T0" fmla="*/ 1 w 18"/>
                  <a:gd name="T1" fmla="*/ 0 h 19"/>
                  <a:gd name="T2" fmla="*/ 18 w 18"/>
                  <a:gd name="T3" fmla="*/ 19 h 19"/>
                  <a:gd name="T4" fmla="*/ 0 w 18"/>
                  <a:gd name="T5" fmla="*/ 1 h 19"/>
                  <a:gd name="T6" fmla="*/ 1 w 18"/>
                  <a:gd name="T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9">
                    <a:moveTo>
                      <a:pt x="1" y="0"/>
                    </a:moveTo>
                    <a:cubicBezTo>
                      <a:pt x="7" y="6"/>
                      <a:pt x="13" y="12"/>
                      <a:pt x="18" y="19"/>
                    </a:cubicBezTo>
                    <a:cubicBezTo>
                      <a:pt x="12" y="13"/>
                      <a:pt x="6" y="7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718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8" name="Freeform 1234">
                <a:extLst>
                  <a:ext uri="{FF2B5EF4-FFF2-40B4-BE49-F238E27FC236}">
                    <a16:creationId xmlns:a16="http://schemas.microsoft.com/office/drawing/2014/main" id="{EC2210E1-C262-11C4-9922-7F8ACF4D6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8" y="1468"/>
                <a:ext cx="12" cy="12"/>
              </a:xfrm>
              <a:custGeom>
                <a:avLst/>
                <a:gdLst>
                  <a:gd name="T0" fmla="*/ 0 w 5"/>
                  <a:gd name="T1" fmla="*/ 5 h 5"/>
                  <a:gd name="T2" fmla="*/ 5 w 5"/>
                  <a:gd name="T3" fmla="*/ 0 h 5"/>
                  <a:gd name="T4" fmla="*/ 0 w 5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">
                    <a:moveTo>
                      <a:pt x="0" y="5"/>
                    </a:moveTo>
                    <a:cubicBezTo>
                      <a:pt x="1" y="3"/>
                      <a:pt x="3" y="1"/>
                      <a:pt x="5" y="0"/>
                    </a:cubicBezTo>
                    <a:cubicBezTo>
                      <a:pt x="4" y="3"/>
                      <a:pt x="2" y="4"/>
                      <a:pt x="0" y="5"/>
                    </a:cubicBezTo>
                    <a:close/>
                  </a:path>
                </a:pathLst>
              </a:custGeom>
              <a:solidFill>
                <a:srgbClr val="B372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9" name="Freeform 1235">
                <a:extLst>
                  <a:ext uri="{FF2B5EF4-FFF2-40B4-BE49-F238E27FC236}">
                    <a16:creationId xmlns:a16="http://schemas.microsoft.com/office/drawing/2014/main" id="{93E6CC48-E21B-68BD-1195-220BFD74B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0" y="1610"/>
                <a:ext cx="114" cy="95"/>
              </a:xfrm>
              <a:custGeom>
                <a:avLst/>
                <a:gdLst>
                  <a:gd name="T0" fmla="*/ 48 w 48"/>
                  <a:gd name="T1" fmla="*/ 34 h 40"/>
                  <a:gd name="T2" fmla="*/ 38 w 48"/>
                  <a:gd name="T3" fmla="*/ 33 h 40"/>
                  <a:gd name="T4" fmla="*/ 33 w 48"/>
                  <a:gd name="T5" fmla="*/ 34 h 40"/>
                  <a:gd name="T6" fmla="*/ 31 w 48"/>
                  <a:gd name="T7" fmla="*/ 34 h 40"/>
                  <a:gd name="T8" fmla="*/ 8 w 48"/>
                  <a:gd name="T9" fmla="*/ 8 h 40"/>
                  <a:gd name="T10" fmla="*/ 29 w 48"/>
                  <a:gd name="T11" fmla="*/ 32 h 40"/>
                  <a:gd name="T12" fmla="*/ 32 w 48"/>
                  <a:gd name="T13" fmla="*/ 36 h 40"/>
                  <a:gd name="T14" fmla="*/ 29 w 48"/>
                  <a:gd name="T15" fmla="*/ 40 h 40"/>
                  <a:gd name="T16" fmla="*/ 27 w 48"/>
                  <a:gd name="T17" fmla="*/ 40 h 40"/>
                  <a:gd name="T18" fmla="*/ 0 w 48"/>
                  <a:gd name="T19" fmla="*/ 11 h 40"/>
                  <a:gd name="T20" fmla="*/ 3 w 48"/>
                  <a:gd name="T21" fmla="*/ 7 h 40"/>
                  <a:gd name="T22" fmla="*/ 8 w 48"/>
                  <a:gd name="T23" fmla="*/ 4 h 40"/>
                  <a:gd name="T24" fmla="*/ 13 w 48"/>
                  <a:gd name="T25" fmla="*/ 2 h 40"/>
                  <a:gd name="T26" fmla="*/ 19 w 48"/>
                  <a:gd name="T27" fmla="*/ 2 h 40"/>
                  <a:gd name="T28" fmla="*/ 48 w 48"/>
                  <a:gd name="T29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40">
                    <a:moveTo>
                      <a:pt x="48" y="34"/>
                    </a:moveTo>
                    <a:cubicBezTo>
                      <a:pt x="44" y="35"/>
                      <a:pt x="41" y="32"/>
                      <a:pt x="38" y="33"/>
                    </a:cubicBezTo>
                    <a:cubicBezTo>
                      <a:pt x="36" y="33"/>
                      <a:pt x="35" y="34"/>
                      <a:pt x="33" y="34"/>
                    </a:cubicBezTo>
                    <a:cubicBezTo>
                      <a:pt x="32" y="35"/>
                      <a:pt x="31" y="34"/>
                      <a:pt x="31" y="34"/>
                    </a:cubicBezTo>
                    <a:cubicBezTo>
                      <a:pt x="23" y="25"/>
                      <a:pt x="15" y="17"/>
                      <a:pt x="8" y="8"/>
                    </a:cubicBezTo>
                    <a:cubicBezTo>
                      <a:pt x="14" y="16"/>
                      <a:pt x="22" y="24"/>
                      <a:pt x="29" y="32"/>
                    </a:cubicBezTo>
                    <a:cubicBezTo>
                      <a:pt x="30" y="33"/>
                      <a:pt x="32" y="34"/>
                      <a:pt x="32" y="36"/>
                    </a:cubicBezTo>
                    <a:cubicBezTo>
                      <a:pt x="32" y="38"/>
                      <a:pt x="31" y="40"/>
                      <a:pt x="29" y="40"/>
                    </a:cubicBezTo>
                    <a:cubicBezTo>
                      <a:pt x="28" y="40"/>
                      <a:pt x="27" y="40"/>
                      <a:pt x="27" y="40"/>
                    </a:cubicBezTo>
                    <a:cubicBezTo>
                      <a:pt x="19" y="30"/>
                      <a:pt x="8" y="21"/>
                      <a:pt x="0" y="11"/>
                    </a:cubicBezTo>
                    <a:cubicBezTo>
                      <a:pt x="2" y="10"/>
                      <a:pt x="2" y="9"/>
                      <a:pt x="3" y="7"/>
                    </a:cubicBezTo>
                    <a:cubicBezTo>
                      <a:pt x="4" y="6"/>
                      <a:pt x="5" y="2"/>
                      <a:pt x="8" y="4"/>
                    </a:cubicBezTo>
                    <a:cubicBezTo>
                      <a:pt x="11" y="6"/>
                      <a:pt x="12" y="3"/>
                      <a:pt x="13" y="2"/>
                    </a:cubicBezTo>
                    <a:cubicBezTo>
                      <a:pt x="15" y="1"/>
                      <a:pt x="17" y="0"/>
                      <a:pt x="19" y="2"/>
                    </a:cubicBezTo>
                    <a:cubicBezTo>
                      <a:pt x="29" y="12"/>
                      <a:pt x="39" y="23"/>
                      <a:pt x="48" y="34"/>
                    </a:cubicBezTo>
                    <a:close/>
                  </a:path>
                </a:pathLst>
              </a:custGeom>
              <a:solidFill>
                <a:srgbClr val="BD6C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0" name="Freeform 1236">
                <a:extLst>
                  <a:ext uri="{FF2B5EF4-FFF2-40B4-BE49-F238E27FC236}">
                    <a16:creationId xmlns:a16="http://schemas.microsoft.com/office/drawing/2014/main" id="{C16C0D4E-28F7-EAB1-FA13-3650280F65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0" y="1636"/>
                <a:ext cx="71" cy="74"/>
              </a:xfrm>
              <a:custGeom>
                <a:avLst/>
                <a:gdLst>
                  <a:gd name="T0" fmla="*/ 0 w 30"/>
                  <a:gd name="T1" fmla="*/ 0 h 31"/>
                  <a:gd name="T2" fmla="*/ 15 w 30"/>
                  <a:gd name="T3" fmla="*/ 14 h 31"/>
                  <a:gd name="T4" fmla="*/ 29 w 30"/>
                  <a:gd name="T5" fmla="*/ 29 h 31"/>
                  <a:gd name="T6" fmla="*/ 29 w 30"/>
                  <a:gd name="T7" fmla="*/ 31 h 31"/>
                  <a:gd name="T8" fmla="*/ 27 w 30"/>
                  <a:gd name="T9" fmla="*/ 31 h 31"/>
                  <a:gd name="T10" fmla="*/ 0 w 30"/>
                  <a:gd name="T11" fmla="*/ 2 h 31"/>
                  <a:gd name="T12" fmla="*/ 0 w 30"/>
                  <a:gd name="T13" fmla="*/ 0 h 31"/>
                  <a:gd name="T14" fmla="*/ 0 w 30"/>
                  <a:gd name="T1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1">
                    <a:moveTo>
                      <a:pt x="0" y="0"/>
                    </a:moveTo>
                    <a:cubicBezTo>
                      <a:pt x="6" y="4"/>
                      <a:pt x="10" y="9"/>
                      <a:pt x="15" y="14"/>
                    </a:cubicBezTo>
                    <a:cubicBezTo>
                      <a:pt x="20" y="19"/>
                      <a:pt x="24" y="24"/>
                      <a:pt x="29" y="29"/>
                    </a:cubicBezTo>
                    <a:cubicBezTo>
                      <a:pt x="29" y="30"/>
                      <a:pt x="30" y="30"/>
                      <a:pt x="29" y="31"/>
                    </a:cubicBezTo>
                    <a:cubicBezTo>
                      <a:pt x="28" y="31"/>
                      <a:pt x="28" y="31"/>
                      <a:pt x="27" y="31"/>
                    </a:cubicBezTo>
                    <a:cubicBezTo>
                      <a:pt x="18" y="21"/>
                      <a:pt x="8" y="12"/>
                      <a:pt x="0" y="2"/>
                    </a:cubicBezTo>
                    <a:cubicBezTo>
                      <a:pt x="1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692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1" name="Freeform 1237">
                <a:extLst>
                  <a:ext uri="{FF2B5EF4-FFF2-40B4-BE49-F238E27FC236}">
                    <a16:creationId xmlns:a16="http://schemas.microsoft.com/office/drawing/2014/main" id="{44E4B31A-CF94-7C2B-A3CC-E311FD44A4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2" y="1667"/>
                <a:ext cx="92" cy="83"/>
              </a:xfrm>
              <a:custGeom>
                <a:avLst/>
                <a:gdLst>
                  <a:gd name="T0" fmla="*/ 38 w 39"/>
                  <a:gd name="T1" fmla="*/ 35 h 35"/>
                  <a:gd name="T2" fmla="*/ 26 w 39"/>
                  <a:gd name="T3" fmla="*/ 31 h 35"/>
                  <a:gd name="T4" fmla="*/ 21 w 39"/>
                  <a:gd name="T5" fmla="*/ 30 h 35"/>
                  <a:gd name="T6" fmla="*/ 18 w 39"/>
                  <a:gd name="T7" fmla="*/ 29 h 35"/>
                  <a:gd name="T8" fmla="*/ 1 w 39"/>
                  <a:gd name="T9" fmla="*/ 13 h 35"/>
                  <a:gd name="T10" fmla="*/ 0 w 39"/>
                  <a:gd name="T11" fmla="*/ 10 h 35"/>
                  <a:gd name="T12" fmla="*/ 4 w 39"/>
                  <a:gd name="T13" fmla="*/ 2 h 35"/>
                  <a:gd name="T14" fmla="*/ 11 w 39"/>
                  <a:gd name="T15" fmla="*/ 3 h 35"/>
                  <a:gd name="T16" fmla="*/ 17 w 39"/>
                  <a:gd name="T17" fmla="*/ 6 h 35"/>
                  <a:gd name="T18" fmla="*/ 21 w 39"/>
                  <a:gd name="T19" fmla="*/ 11 h 35"/>
                  <a:gd name="T20" fmla="*/ 19 w 39"/>
                  <a:gd name="T21" fmla="*/ 13 h 35"/>
                  <a:gd name="T22" fmla="*/ 15 w 39"/>
                  <a:gd name="T23" fmla="*/ 10 h 35"/>
                  <a:gd name="T24" fmla="*/ 37 w 39"/>
                  <a:gd name="T25" fmla="*/ 32 h 35"/>
                  <a:gd name="T26" fmla="*/ 38 w 39"/>
                  <a:gd name="T2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5">
                    <a:moveTo>
                      <a:pt x="38" y="35"/>
                    </a:moveTo>
                    <a:cubicBezTo>
                      <a:pt x="34" y="33"/>
                      <a:pt x="30" y="32"/>
                      <a:pt x="26" y="31"/>
                    </a:cubicBezTo>
                    <a:cubicBezTo>
                      <a:pt x="25" y="30"/>
                      <a:pt x="23" y="29"/>
                      <a:pt x="21" y="30"/>
                    </a:cubicBezTo>
                    <a:cubicBezTo>
                      <a:pt x="20" y="30"/>
                      <a:pt x="19" y="29"/>
                      <a:pt x="18" y="29"/>
                    </a:cubicBezTo>
                    <a:cubicBezTo>
                      <a:pt x="12" y="23"/>
                      <a:pt x="7" y="18"/>
                      <a:pt x="1" y="13"/>
                    </a:cubicBezTo>
                    <a:cubicBezTo>
                      <a:pt x="0" y="12"/>
                      <a:pt x="0" y="11"/>
                      <a:pt x="0" y="10"/>
                    </a:cubicBezTo>
                    <a:cubicBezTo>
                      <a:pt x="1" y="7"/>
                      <a:pt x="1" y="4"/>
                      <a:pt x="4" y="2"/>
                    </a:cubicBezTo>
                    <a:cubicBezTo>
                      <a:pt x="7" y="1"/>
                      <a:pt x="9" y="0"/>
                      <a:pt x="11" y="3"/>
                    </a:cubicBezTo>
                    <a:cubicBezTo>
                      <a:pt x="13" y="4"/>
                      <a:pt x="15" y="5"/>
                      <a:pt x="17" y="6"/>
                    </a:cubicBezTo>
                    <a:cubicBezTo>
                      <a:pt x="19" y="7"/>
                      <a:pt x="21" y="8"/>
                      <a:pt x="21" y="11"/>
                    </a:cubicBezTo>
                    <a:cubicBezTo>
                      <a:pt x="22" y="13"/>
                      <a:pt x="21" y="15"/>
                      <a:pt x="19" y="13"/>
                    </a:cubicBezTo>
                    <a:cubicBezTo>
                      <a:pt x="17" y="12"/>
                      <a:pt x="16" y="10"/>
                      <a:pt x="15" y="10"/>
                    </a:cubicBezTo>
                    <a:cubicBezTo>
                      <a:pt x="23" y="16"/>
                      <a:pt x="31" y="23"/>
                      <a:pt x="37" y="32"/>
                    </a:cubicBezTo>
                    <a:cubicBezTo>
                      <a:pt x="38" y="33"/>
                      <a:pt x="39" y="34"/>
                      <a:pt x="38" y="35"/>
                    </a:cubicBezTo>
                    <a:close/>
                  </a:path>
                </a:pathLst>
              </a:custGeom>
              <a:solidFill>
                <a:srgbClr val="BF6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2" name="Freeform 1238">
                <a:extLst>
                  <a:ext uri="{FF2B5EF4-FFF2-40B4-BE49-F238E27FC236}">
                    <a16:creationId xmlns:a16="http://schemas.microsoft.com/office/drawing/2014/main" id="{B5A31700-A38F-F8DA-C6D2-18EB2B8713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1" y="1641"/>
                <a:ext cx="83" cy="88"/>
              </a:xfrm>
              <a:custGeom>
                <a:avLst/>
                <a:gdLst>
                  <a:gd name="T0" fmla="*/ 8 w 35"/>
                  <a:gd name="T1" fmla="*/ 0 h 37"/>
                  <a:gd name="T2" fmla="*/ 19 w 35"/>
                  <a:gd name="T3" fmla="*/ 10 h 37"/>
                  <a:gd name="T4" fmla="*/ 35 w 35"/>
                  <a:gd name="T5" fmla="*/ 28 h 37"/>
                  <a:gd name="T6" fmla="*/ 28 w 35"/>
                  <a:gd name="T7" fmla="*/ 37 h 37"/>
                  <a:gd name="T8" fmla="*/ 23 w 35"/>
                  <a:gd name="T9" fmla="*/ 33 h 37"/>
                  <a:gd name="T10" fmla="*/ 18 w 35"/>
                  <a:gd name="T11" fmla="*/ 28 h 37"/>
                  <a:gd name="T12" fmla="*/ 4 w 35"/>
                  <a:gd name="T13" fmla="*/ 11 h 37"/>
                  <a:gd name="T14" fmla="*/ 3 w 35"/>
                  <a:gd name="T15" fmla="*/ 6 h 37"/>
                  <a:gd name="T16" fmla="*/ 8 w 35"/>
                  <a:gd name="T1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7">
                    <a:moveTo>
                      <a:pt x="8" y="0"/>
                    </a:moveTo>
                    <a:cubicBezTo>
                      <a:pt x="12" y="3"/>
                      <a:pt x="15" y="7"/>
                      <a:pt x="19" y="10"/>
                    </a:cubicBezTo>
                    <a:cubicBezTo>
                      <a:pt x="25" y="16"/>
                      <a:pt x="30" y="22"/>
                      <a:pt x="35" y="28"/>
                    </a:cubicBezTo>
                    <a:cubicBezTo>
                      <a:pt x="33" y="31"/>
                      <a:pt x="31" y="34"/>
                      <a:pt x="28" y="37"/>
                    </a:cubicBezTo>
                    <a:cubicBezTo>
                      <a:pt x="25" y="37"/>
                      <a:pt x="25" y="34"/>
                      <a:pt x="23" y="33"/>
                    </a:cubicBezTo>
                    <a:cubicBezTo>
                      <a:pt x="22" y="31"/>
                      <a:pt x="20" y="29"/>
                      <a:pt x="18" y="28"/>
                    </a:cubicBezTo>
                    <a:cubicBezTo>
                      <a:pt x="15" y="21"/>
                      <a:pt x="8" y="17"/>
                      <a:pt x="4" y="11"/>
                    </a:cubicBezTo>
                    <a:cubicBezTo>
                      <a:pt x="3" y="9"/>
                      <a:pt x="0" y="8"/>
                      <a:pt x="3" y="6"/>
                    </a:cubicBezTo>
                    <a:cubicBezTo>
                      <a:pt x="4" y="4"/>
                      <a:pt x="6" y="2"/>
                      <a:pt x="8" y="0"/>
                    </a:cubicBezTo>
                    <a:close/>
                  </a:path>
                </a:pathLst>
              </a:custGeom>
              <a:solidFill>
                <a:srgbClr val="C26E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3" name="Freeform 1239">
                <a:extLst>
                  <a:ext uri="{FF2B5EF4-FFF2-40B4-BE49-F238E27FC236}">
                    <a16:creationId xmlns:a16="http://schemas.microsoft.com/office/drawing/2014/main" id="{9F23F656-9724-54E3-B8DB-32D5DBD29F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1" y="1660"/>
                <a:ext cx="64" cy="83"/>
              </a:xfrm>
              <a:custGeom>
                <a:avLst/>
                <a:gdLst>
                  <a:gd name="T0" fmla="*/ 27 w 27"/>
                  <a:gd name="T1" fmla="*/ 34 h 35"/>
                  <a:gd name="T2" fmla="*/ 21 w 27"/>
                  <a:gd name="T3" fmla="*/ 34 h 35"/>
                  <a:gd name="T4" fmla="*/ 17 w 27"/>
                  <a:gd name="T5" fmla="*/ 31 h 35"/>
                  <a:gd name="T6" fmla="*/ 8 w 27"/>
                  <a:gd name="T7" fmla="*/ 20 h 35"/>
                  <a:gd name="T8" fmla="*/ 1 w 27"/>
                  <a:gd name="T9" fmla="*/ 3 h 35"/>
                  <a:gd name="T10" fmla="*/ 1 w 27"/>
                  <a:gd name="T11" fmla="*/ 1 h 35"/>
                  <a:gd name="T12" fmla="*/ 3 w 27"/>
                  <a:gd name="T13" fmla="*/ 1 h 35"/>
                  <a:gd name="T14" fmla="*/ 13 w 27"/>
                  <a:gd name="T15" fmla="*/ 13 h 35"/>
                  <a:gd name="T16" fmla="*/ 17 w 27"/>
                  <a:gd name="T17" fmla="*/ 19 h 35"/>
                  <a:gd name="T18" fmla="*/ 15 w 27"/>
                  <a:gd name="T19" fmla="*/ 19 h 35"/>
                  <a:gd name="T20" fmla="*/ 26 w 27"/>
                  <a:gd name="T21" fmla="*/ 31 h 35"/>
                  <a:gd name="T22" fmla="*/ 27 w 27"/>
                  <a:gd name="T23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35">
                    <a:moveTo>
                      <a:pt x="27" y="34"/>
                    </a:moveTo>
                    <a:cubicBezTo>
                      <a:pt x="25" y="35"/>
                      <a:pt x="23" y="31"/>
                      <a:pt x="21" y="34"/>
                    </a:cubicBezTo>
                    <a:cubicBezTo>
                      <a:pt x="19" y="34"/>
                      <a:pt x="18" y="32"/>
                      <a:pt x="17" y="31"/>
                    </a:cubicBezTo>
                    <a:cubicBezTo>
                      <a:pt x="14" y="27"/>
                      <a:pt x="11" y="23"/>
                      <a:pt x="8" y="20"/>
                    </a:cubicBezTo>
                    <a:cubicBezTo>
                      <a:pt x="5" y="14"/>
                      <a:pt x="3" y="8"/>
                      <a:pt x="1" y="3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6" y="5"/>
                      <a:pt x="10" y="9"/>
                      <a:pt x="13" y="13"/>
                    </a:cubicBezTo>
                    <a:cubicBezTo>
                      <a:pt x="14" y="15"/>
                      <a:pt x="17" y="16"/>
                      <a:pt x="17" y="19"/>
                    </a:cubicBezTo>
                    <a:cubicBezTo>
                      <a:pt x="16" y="20"/>
                      <a:pt x="16" y="19"/>
                      <a:pt x="15" y="19"/>
                    </a:cubicBezTo>
                    <a:cubicBezTo>
                      <a:pt x="20" y="22"/>
                      <a:pt x="23" y="27"/>
                      <a:pt x="26" y="31"/>
                    </a:cubicBezTo>
                    <a:cubicBezTo>
                      <a:pt x="27" y="32"/>
                      <a:pt x="27" y="33"/>
                      <a:pt x="27" y="34"/>
                    </a:cubicBezTo>
                    <a:close/>
                  </a:path>
                </a:pathLst>
              </a:custGeom>
              <a:solidFill>
                <a:srgbClr val="B96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4" name="Freeform 1240">
                <a:extLst>
                  <a:ext uri="{FF2B5EF4-FFF2-40B4-BE49-F238E27FC236}">
                    <a16:creationId xmlns:a16="http://schemas.microsoft.com/office/drawing/2014/main" id="{53DAF8E4-128D-98AE-8D4D-0478D6E07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2" y="1693"/>
                <a:ext cx="55" cy="62"/>
              </a:xfrm>
              <a:custGeom>
                <a:avLst/>
                <a:gdLst>
                  <a:gd name="T0" fmla="*/ 23 w 23"/>
                  <a:gd name="T1" fmla="*/ 20 h 26"/>
                  <a:gd name="T2" fmla="*/ 18 w 23"/>
                  <a:gd name="T3" fmla="*/ 26 h 26"/>
                  <a:gd name="T4" fmla="*/ 17 w 23"/>
                  <a:gd name="T5" fmla="*/ 25 h 26"/>
                  <a:gd name="T6" fmla="*/ 3 w 23"/>
                  <a:gd name="T7" fmla="*/ 10 h 26"/>
                  <a:gd name="T8" fmla="*/ 0 w 23"/>
                  <a:gd name="T9" fmla="*/ 5 h 26"/>
                  <a:gd name="T10" fmla="*/ 0 w 23"/>
                  <a:gd name="T11" fmla="*/ 4 h 26"/>
                  <a:gd name="T12" fmla="*/ 2 w 23"/>
                  <a:gd name="T13" fmla="*/ 2 h 26"/>
                  <a:gd name="T14" fmla="*/ 4 w 23"/>
                  <a:gd name="T15" fmla="*/ 1 h 26"/>
                  <a:gd name="T16" fmla="*/ 23 w 23"/>
                  <a:gd name="T17" fmla="*/ 2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6">
                    <a:moveTo>
                      <a:pt x="23" y="20"/>
                    </a:moveTo>
                    <a:cubicBezTo>
                      <a:pt x="20" y="21"/>
                      <a:pt x="20" y="24"/>
                      <a:pt x="18" y="26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2" y="20"/>
                      <a:pt x="7" y="15"/>
                      <a:pt x="3" y="10"/>
                    </a:cubicBezTo>
                    <a:cubicBezTo>
                      <a:pt x="2" y="8"/>
                      <a:pt x="1" y="6"/>
                      <a:pt x="0" y="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1" y="3"/>
                      <a:pt x="2" y="2"/>
                    </a:cubicBezTo>
                    <a:cubicBezTo>
                      <a:pt x="3" y="2"/>
                      <a:pt x="3" y="0"/>
                      <a:pt x="4" y="1"/>
                    </a:cubicBezTo>
                    <a:cubicBezTo>
                      <a:pt x="11" y="7"/>
                      <a:pt x="18" y="12"/>
                      <a:pt x="23" y="20"/>
                    </a:cubicBezTo>
                    <a:close/>
                  </a:path>
                </a:pathLst>
              </a:custGeom>
              <a:solidFill>
                <a:srgbClr val="B971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5" name="Freeform 1241">
                <a:extLst>
                  <a:ext uri="{FF2B5EF4-FFF2-40B4-BE49-F238E27FC236}">
                    <a16:creationId xmlns:a16="http://schemas.microsoft.com/office/drawing/2014/main" id="{73569678-CB94-3F14-2F4A-51E96F576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1" y="1702"/>
                <a:ext cx="54" cy="62"/>
              </a:xfrm>
              <a:custGeom>
                <a:avLst/>
                <a:gdLst>
                  <a:gd name="T0" fmla="*/ 23 w 23"/>
                  <a:gd name="T1" fmla="*/ 21 h 26"/>
                  <a:gd name="T2" fmla="*/ 23 w 23"/>
                  <a:gd name="T3" fmla="*/ 22 h 26"/>
                  <a:gd name="T4" fmla="*/ 20 w 23"/>
                  <a:gd name="T5" fmla="*/ 25 h 26"/>
                  <a:gd name="T6" fmla="*/ 16 w 23"/>
                  <a:gd name="T7" fmla="*/ 23 h 26"/>
                  <a:gd name="T8" fmla="*/ 0 w 23"/>
                  <a:gd name="T9" fmla="*/ 6 h 26"/>
                  <a:gd name="T10" fmla="*/ 4 w 23"/>
                  <a:gd name="T11" fmla="*/ 0 h 26"/>
                  <a:gd name="T12" fmla="*/ 5 w 23"/>
                  <a:gd name="T13" fmla="*/ 0 h 26"/>
                  <a:gd name="T14" fmla="*/ 5 w 23"/>
                  <a:gd name="T15" fmla="*/ 0 h 26"/>
                  <a:gd name="T16" fmla="*/ 23 w 23"/>
                  <a:gd name="T17" fmla="*/ 2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26">
                    <a:moveTo>
                      <a:pt x="23" y="21"/>
                    </a:moveTo>
                    <a:cubicBezTo>
                      <a:pt x="23" y="21"/>
                      <a:pt x="23" y="21"/>
                      <a:pt x="23" y="22"/>
                    </a:cubicBezTo>
                    <a:cubicBezTo>
                      <a:pt x="20" y="22"/>
                      <a:pt x="20" y="24"/>
                      <a:pt x="20" y="25"/>
                    </a:cubicBezTo>
                    <a:cubicBezTo>
                      <a:pt x="18" y="26"/>
                      <a:pt x="17" y="24"/>
                      <a:pt x="16" y="23"/>
                    </a:cubicBezTo>
                    <a:cubicBezTo>
                      <a:pt x="10" y="18"/>
                      <a:pt x="5" y="12"/>
                      <a:pt x="0" y="6"/>
                    </a:cubicBezTo>
                    <a:cubicBezTo>
                      <a:pt x="1" y="4"/>
                      <a:pt x="3" y="2"/>
                      <a:pt x="4" y="0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10" y="8"/>
                      <a:pt x="16" y="15"/>
                      <a:pt x="23" y="21"/>
                    </a:cubicBezTo>
                    <a:close/>
                  </a:path>
                </a:pathLst>
              </a:custGeom>
              <a:solidFill>
                <a:srgbClr val="B470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6" name="Freeform 1242">
                <a:extLst>
                  <a:ext uri="{FF2B5EF4-FFF2-40B4-BE49-F238E27FC236}">
                    <a16:creationId xmlns:a16="http://schemas.microsoft.com/office/drawing/2014/main" id="{8BE62F32-BE36-F5CD-9B24-C4370E795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" y="1712"/>
                <a:ext cx="35" cy="43"/>
              </a:xfrm>
              <a:custGeom>
                <a:avLst/>
                <a:gdLst>
                  <a:gd name="T0" fmla="*/ 15 w 15"/>
                  <a:gd name="T1" fmla="*/ 13 h 18"/>
                  <a:gd name="T2" fmla="*/ 13 w 15"/>
                  <a:gd name="T3" fmla="*/ 18 h 18"/>
                  <a:gd name="T4" fmla="*/ 10 w 15"/>
                  <a:gd name="T5" fmla="*/ 16 h 18"/>
                  <a:gd name="T6" fmla="*/ 2 w 15"/>
                  <a:gd name="T7" fmla="*/ 6 h 18"/>
                  <a:gd name="T8" fmla="*/ 1 w 15"/>
                  <a:gd name="T9" fmla="*/ 2 h 18"/>
                  <a:gd name="T10" fmla="*/ 5 w 15"/>
                  <a:gd name="T11" fmla="*/ 1 h 18"/>
                  <a:gd name="T12" fmla="*/ 9 w 15"/>
                  <a:gd name="T13" fmla="*/ 4 h 18"/>
                  <a:gd name="T14" fmla="*/ 15 w 15"/>
                  <a:gd name="T15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8">
                    <a:moveTo>
                      <a:pt x="15" y="13"/>
                    </a:moveTo>
                    <a:cubicBezTo>
                      <a:pt x="14" y="15"/>
                      <a:pt x="14" y="16"/>
                      <a:pt x="13" y="18"/>
                    </a:cubicBezTo>
                    <a:cubicBezTo>
                      <a:pt x="12" y="18"/>
                      <a:pt x="11" y="17"/>
                      <a:pt x="10" y="16"/>
                    </a:cubicBezTo>
                    <a:cubicBezTo>
                      <a:pt x="8" y="13"/>
                      <a:pt x="5" y="9"/>
                      <a:pt x="2" y="6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2" y="0"/>
                      <a:pt x="4" y="1"/>
                      <a:pt x="5" y="1"/>
                    </a:cubicBezTo>
                    <a:cubicBezTo>
                      <a:pt x="7" y="1"/>
                      <a:pt x="8" y="2"/>
                      <a:pt x="9" y="4"/>
                    </a:cubicBezTo>
                    <a:cubicBezTo>
                      <a:pt x="12" y="7"/>
                      <a:pt x="14" y="9"/>
                      <a:pt x="15" y="13"/>
                    </a:cubicBezTo>
                    <a:close/>
                  </a:path>
                </a:pathLst>
              </a:custGeom>
              <a:solidFill>
                <a:srgbClr val="B96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7" name="Freeform 1243">
                <a:extLst>
                  <a:ext uri="{FF2B5EF4-FFF2-40B4-BE49-F238E27FC236}">
                    <a16:creationId xmlns:a16="http://schemas.microsoft.com/office/drawing/2014/main" id="{2659BC1A-CE4D-9B11-5A27-1383C44AD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8" y="1686"/>
                <a:ext cx="76" cy="76"/>
              </a:xfrm>
              <a:custGeom>
                <a:avLst/>
                <a:gdLst>
                  <a:gd name="T0" fmla="*/ 19 w 32"/>
                  <a:gd name="T1" fmla="*/ 13 h 32"/>
                  <a:gd name="T2" fmla="*/ 31 w 32"/>
                  <a:gd name="T3" fmla="*/ 29 h 32"/>
                  <a:gd name="T4" fmla="*/ 31 w 32"/>
                  <a:gd name="T5" fmla="*/ 32 h 32"/>
                  <a:gd name="T6" fmla="*/ 27 w 32"/>
                  <a:gd name="T7" fmla="*/ 27 h 32"/>
                  <a:gd name="T8" fmla="*/ 0 w 32"/>
                  <a:gd name="T9" fmla="*/ 0 h 32"/>
                  <a:gd name="T10" fmla="*/ 8 w 32"/>
                  <a:gd name="T11" fmla="*/ 4 h 32"/>
                  <a:gd name="T12" fmla="*/ 10 w 32"/>
                  <a:gd name="T13" fmla="*/ 3 h 32"/>
                  <a:gd name="T14" fmla="*/ 19 w 32"/>
                  <a:gd name="T15" fmla="*/ 1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32">
                    <a:moveTo>
                      <a:pt x="19" y="13"/>
                    </a:moveTo>
                    <a:cubicBezTo>
                      <a:pt x="22" y="19"/>
                      <a:pt x="27" y="23"/>
                      <a:pt x="31" y="29"/>
                    </a:cubicBezTo>
                    <a:cubicBezTo>
                      <a:pt x="31" y="30"/>
                      <a:pt x="32" y="31"/>
                      <a:pt x="31" y="32"/>
                    </a:cubicBezTo>
                    <a:cubicBezTo>
                      <a:pt x="30" y="30"/>
                      <a:pt x="28" y="28"/>
                      <a:pt x="27" y="27"/>
                    </a:cubicBezTo>
                    <a:cubicBezTo>
                      <a:pt x="20" y="16"/>
                      <a:pt x="11" y="7"/>
                      <a:pt x="0" y="0"/>
                    </a:cubicBezTo>
                    <a:cubicBezTo>
                      <a:pt x="3" y="0"/>
                      <a:pt x="5" y="2"/>
                      <a:pt x="8" y="4"/>
                    </a:cubicBezTo>
                    <a:cubicBezTo>
                      <a:pt x="9" y="5"/>
                      <a:pt x="10" y="6"/>
                      <a:pt x="10" y="3"/>
                    </a:cubicBezTo>
                    <a:cubicBezTo>
                      <a:pt x="12" y="7"/>
                      <a:pt x="13" y="11"/>
                      <a:pt x="19" y="13"/>
                    </a:cubicBezTo>
                    <a:close/>
                  </a:path>
                </a:pathLst>
              </a:custGeom>
              <a:solidFill>
                <a:srgbClr val="6B2F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8" name="Freeform 1244">
                <a:extLst>
                  <a:ext uri="{FF2B5EF4-FFF2-40B4-BE49-F238E27FC236}">
                    <a16:creationId xmlns:a16="http://schemas.microsoft.com/office/drawing/2014/main" id="{6CA0F6AF-851E-4B42-B539-0E4DBBC5FC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7" y="1691"/>
                <a:ext cx="62" cy="57"/>
              </a:xfrm>
              <a:custGeom>
                <a:avLst/>
                <a:gdLst>
                  <a:gd name="T0" fmla="*/ 21 w 26"/>
                  <a:gd name="T1" fmla="*/ 21 h 24"/>
                  <a:gd name="T2" fmla="*/ 5 w 26"/>
                  <a:gd name="T3" fmla="*/ 6 h 24"/>
                  <a:gd name="T4" fmla="*/ 0 w 26"/>
                  <a:gd name="T5" fmla="*/ 3 h 24"/>
                  <a:gd name="T6" fmla="*/ 2 w 26"/>
                  <a:gd name="T7" fmla="*/ 0 h 24"/>
                  <a:gd name="T8" fmla="*/ 23 w 26"/>
                  <a:gd name="T9" fmla="*/ 20 h 24"/>
                  <a:gd name="T10" fmla="*/ 25 w 26"/>
                  <a:gd name="T11" fmla="*/ 24 h 24"/>
                  <a:gd name="T12" fmla="*/ 21 w 26"/>
                  <a:gd name="T13" fmla="*/ 2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4">
                    <a:moveTo>
                      <a:pt x="21" y="21"/>
                    </a:moveTo>
                    <a:cubicBezTo>
                      <a:pt x="16" y="16"/>
                      <a:pt x="10" y="11"/>
                      <a:pt x="5" y="6"/>
                    </a:cubicBezTo>
                    <a:cubicBezTo>
                      <a:pt x="4" y="4"/>
                      <a:pt x="2" y="3"/>
                      <a:pt x="0" y="3"/>
                    </a:cubicBezTo>
                    <a:cubicBezTo>
                      <a:pt x="0" y="2"/>
                      <a:pt x="1" y="1"/>
                      <a:pt x="2" y="0"/>
                    </a:cubicBezTo>
                    <a:cubicBezTo>
                      <a:pt x="9" y="7"/>
                      <a:pt x="16" y="13"/>
                      <a:pt x="23" y="20"/>
                    </a:cubicBezTo>
                    <a:cubicBezTo>
                      <a:pt x="23" y="21"/>
                      <a:pt x="26" y="22"/>
                      <a:pt x="25" y="24"/>
                    </a:cubicBezTo>
                    <a:cubicBezTo>
                      <a:pt x="23" y="23"/>
                      <a:pt x="22" y="22"/>
                      <a:pt x="21" y="21"/>
                    </a:cubicBezTo>
                    <a:close/>
                  </a:path>
                </a:pathLst>
              </a:custGeom>
              <a:solidFill>
                <a:srgbClr val="7435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9" name="Freeform 1245">
                <a:extLst>
                  <a:ext uri="{FF2B5EF4-FFF2-40B4-BE49-F238E27FC236}">
                    <a16:creationId xmlns:a16="http://schemas.microsoft.com/office/drawing/2014/main" id="{610ECE16-A7A7-14FE-C7E4-4A17EA0091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8" y="1707"/>
                <a:ext cx="57" cy="71"/>
              </a:xfrm>
              <a:custGeom>
                <a:avLst/>
                <a:gdLst>
                  <a:gd name="T0" fmla="*/ 12 w 24"/>
                  <a:gd name="T1" fmla="*/ 15 h 30"/>
                  <a:gd name="T2" fmla="*/ 2 w 24"/>
                  <a:gd name="T3" fmla="*/ 3 h 30"/>
                  <a:gd name="T4" fmla="*/ 1 w 24"/>
                  <a:gd name="T5" fmla="*/ 0 h 30"/>
                  <a:gd name="T6" fmla="*/ 10 w 24"/>
                  <a:gd name="T7" fmla="*/ 9 h 30"/>
                  <a:gd name="T8" fmla="*/ 14 w 24"/>
                  <a:gd name="T9" fmla="*/ 14 h 30"/>
                  <a:gd name="T10" fmla="*/ 24 w 24"/>
                  <a:gd name="T11" fmla="*/ 30 h 30"/>
                  <a:gd name="T12" fmla="*/ 12 w 24"/>
                  <a:gd name="T13" fmla="*/ 1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15"/>
                    </a:moveTo>
                    <a:cubicBezTo>
                      <a:pt x="9" y="11"/>
                      <a:pt x="6" y="6"/>
                      <a:pt x="2" y="3"/>
                    </a:cubicBezTo>
                    <a:cubicBezTo>
                      <a:pt x="2" y="2"/>
                      <a:pt x="0" y="2"/>
                      <a:pt x="1" y="0"/>
                    </a:cubicBezTo>
                    <a:cubicBezTo>
                      <a:pt x="5" y="2"/>
                      <a:pt x="7" y="6"/>
                      <a:pt x="10" y="9"/>
                    </a:cubicBezTo>
                    <a:cubicBezTo>
                      <a:pt x="11" y="11"/>
                      <a:pt x="12" y="13"/>
                      <a:pt x="14" y="14"/>
                    </a:cubicBezTo>
                    <a:cubicBezTo>
                      <a:pt x="17" y="20"/>
                      <a:pt x="22" y="24"/>
                      <a:pt x="24" y="30"/>
                    </a:cubicBezTo>
                    <a:cubicBezTo>
                      <a:pt x="20" y="25"/>
                      <a:pt x="16" y="20"/>
                      <a:pt x="12" y="15"/>
                    </a:cubicBezTo>
                    <a:close/>
                  </a:path>
                </a:pathLst>
              </a:custGeom>
              <a:solidFill>
                <a:srgbClr val="672F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0" name="Freeform 1246">
                <a:extLst>
                  <a:ext uri="{FF2B5EF4-FFF2-40B4-BE49-F238E27FC236}">
                    <a16:creationId xmlns:a16="http://schemas.microsoft.com/office/drawing/2014/main" id="{0EADCB89-B976-5C8F-8947-E5B22EED8A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9" y="1653"/>
                <a:ext cx="47" cy="57"/>
              </a:xfrm>
              <a:custGeom>
                <a:avLst/>
                <a:gdLst>
                  <a:gd name="T0" fmla="*/ 18 w 20"/>
                  <a:gd name="T1" fmla="*/ 22 h 24"/>
                  <a:gd name="T2" fmla="*/ 10 w 20"/>
                  <a:gd name="T3" fmla="*/ 13 h 24"/>
                  <a:gd name="T4" fmla="*/ 4 w 20"/>
                  <a:gd name="T5" fmla="*/ 5 h 24"/>
                  <a:gd name="T6" fmla="*/ 2 w 20"/>
                  <a:gd name="T7" fmla="*/ 6 h 24"/>
                  <a:gd name="T8" fmla="*/ 0 w 20"/>
                  <a:gd name="T9" fmla="*/ 1 h 24"/>
                  <a:gd name="T10" fmla="*/ 4 w 20"/>
                  <a:gd name="T11" fmla="*/ 1 h 24"/>
                  <a:gd name="T12" fmla="*/ 5 w 20"/>
                  <a:gd name="T13" fmla="*/ 4 h 24"/>
                  <a:gd name="T14" fmla="*/ 16 w 20"/>
                  <a:gd name="T15" fmla="*/ 17 h 24"/>
                  <a:gd name="T16" fmla="*/ 20 w 20"/>
                  <a:gd name="T17" fmla="*/ 23 h 24"/>
                  <a:gd name="T18" fmla="*/ 18 w 20"/>
                  <a:gd name="T19" fmla="*/ 2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24">
                    <a:moveTo>
                      <a:pt x="18" y="22"/>
                    </a:moveTo>
                    <a:cubicBezTo>
                      <a:pt x="16" y="18"/>
                      <a:pt x="13" y="16"/>
                      <a:pt x="10" y="13"/>
                    </a:cubicBezTo>
                    <a:cubicBezTo>
                      <a:pt x="8" y="10"/>
                      <a:pt x="6" y="8"/>
                      <a:pt x="4" y="5"/>
                    </a:cubicBezTo>
                    <a:cubicBezTo>
                      <a:pt x="3" y="4"/>
                      <a:pt x="2" y="4"/>
                      <a:pt x="2" y="6"/>
                    </a:cubicBezTo>
                    <a:cubicBezTo>
                      <a:pt x="0" y="5"/>
                      <a:pt x="0" y="3"/>
                      <a:pt x="0" y="1"/>
                    </a:cubicBezTo>
                    <a:cubicBezTo>
                      <a:pt x="1" y="0"/>
                      <a:pt x="3" y="1"/>
                      <a:pt x="4" y="1"/>
                    </a:cubicBezTo>
                    <a:cubicBezTo>
                      <a:pt x="3" y="2"/>
                      <a:pt x="4" y="3"/>
                      <a:pt x="5" y="4"/>
                    </a:cubicBezTo>
                    <a:cubicBezTo>
                      <a:pt x="9" y="8"/>
                      <a:pt x="13" y="13"/>
                      <a:pt x="16" y="17"/>
                    </a:cubicBezTo>
                    <a:cubicBezTo>
                      <a:pt x="18" y="19"/>
                      <a:pt x="20" y="20"/>
                      <a:pt x="20" y="23"/>
                    </a:cubicBezTo>
                    <a:cubicBezTo>
                      <a:pt x="19" y="24"/>
                      <a:pt x="18" y="24"/>
                      <a:pt x="18" y="22"/>
                    </a:cubicBezTo>
                    <a:close/>
                  </a:path>
                </a:pathLst>
              </a:custGeom>
              <a:solidFill>
                <a:srgbClr val="6733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1" name="Freeform 1247">
                <a:extLst>
                  <a:ext uri="{FF2B5EF4-FFF2-40B4-BE49-F238E27FC236}">
                    <a16:creationId xmlns:a16="http://schemas.microsoft.com/office/drawing/2014/main" id="{40079985-DBE7-9B4B-DCD9-37F721631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6" y="1717"/>
                <a:ext cx="71" cy="66"/>
              </a:xfrm>
              <a:custGeom>
                <a:avLst/>
                <a:gdLst>
                  <a:gd name="T0" fmla="*/ 2 w 30"/>
                  <a:gd name="T1" fmla="*/ 0 h 28"/>
                  <a:gd name="T2" fmla="*/ 4 w 30"/>
                  <a:gd name="T3" fmla="*/ 2 h 28"/>
                  <a:gd name="T4" fmla="*/ 22 w 30"/>
                  <a:gd name="T5" fmla="*/ 19 h 28"/>
                  <a:gd name="T6" fmla="*/ 30 w 30"/>
                  <a:gd name="T7" fmla="*/ 28 h 28"/>
                  <a:gd name="T8" fmla="*/ 18 w 30"/>
                  <a:gd name="T9" fmla="*/ 19 h 28"/>
                  <a:gd name="T10" fmla="*/ 6 w 30"/>
                  <a:gd name="T11" fmla="*/ 7 h 28"/>
                  <a:gd name="T12" fmla="*/ 1 w 30"/>
                  <a:gd name="T13" fmla="*/ 3 h 28"/>
                  <a:gd name="T14" fmla="*/ 1 w 30"/>
                  <a:gd name="T15" fmla="*/ 3 h 28"/>
                  <a:gd name="T16" fmla="*/ 2 w 30"/>
                  <a:gd name="T1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8">
                    <a:moveTo>
                      <a:pt x="2" y="0"/>
                    </a:moveTo>
                    <a:cubicBezTo>
                      <a:pt x="3" y="0"/>
                      <a:pt x="3" y="1"/>
                      <a:pt x="4" y="2"/>
                    </a:cubicBezTo>
                    <a:cubicBezTo>
                      <a:pt x="10" y="8"/>
                      <a:pt x="16" y="14"/>
                      <a:pt x="22" y="19"/>
                    </a:cubicBezTo>
                    <a:cubicBezTo>
                      <a:pt x="24" y="22"/>
                      <a:pt x="27" y="25"/>
                      <a:pt x="30" y="28"/>
                    </a:cubicBezTo>
                    <a:cubicBezTo>
                      <a:pt x="25" y="26"/>
                      <a:pt x="23" y="21"/>
                      <a:pt x="18" y="19"/>
                    </a:cubicBezTo>
                    <a:cubicBezTo>
                      <a:pt x="14" y="15"/>
                      <a:pt x="10" y="11"/>
                      <a:pt x="6" y="7"/>
                    </a:cubicBezTo>
                    <a:cubicBezTo>
                      <a:pt x="4" y="5"/>
                      <a:pt x="3" y="4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652A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2" name="Freeform 1248">
                <a:extLst>
                  <a:ext uri="{FF2B5EF4-FFF2-40B4-BE49-F238E27FC236}">
                    <a16:creationId xmlns:a16="http://schemas.microsoft.com/office/drawing/2014/main" id="{AE9A05B4-7A7B-32F0-6820-5982A0422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9" y="1721"/>
                <a:ext cx="29" cy="36"/>
              </a:xfrm>
              <a:custGeom>
                <a:avLst/>
                <a:gdLst>
                  <a:gd name="T0" fmla="*/ 10 w 12"/>
                  <a:gd name="T1" fmla="*/ 15 h 15"/>
                  <a:gd name="T2" fmla="*/ 6 w 12"/>
                  <a:gd name="T3" fmla="*/ 10 h 15"/>
                  <a:gd name="T4" fmla="*/ 0 w 12"/>
                  <a:gd name="T5" fmla="*/ 10 h 15"/>
                  <a:gd name="T6" fmla="*/ 0 w 12"/>
                  <a:gd name="T7" fmla="*/ 7 h 15"/>
                  <a:gd name="T8" fmla="*/ 8 w 12"/>
                  <a:gd name="T9" fmla="*/ 1 h 15"/>
                  <a:gd name="T10" fmla="*/ 8 w 12"/>
                  <a:gd name="T11" fmla="*/ 0 h 15"/>
                  <a:gd name="T12" fmla="*/ 12 w 12"/>
                  <a:gd name="T13" fmla="*/ 14 h 15"/>
                  <a:gd name="T14" fmla="*/ 10 w 12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5">
                    <a:moveTo>
                      <a:pt x="10" y="15"/>
                    </a:moveTo>
                    <a:cubicBezTo>
                      <a:pt x="9" y="14"/>
                      <a:pt x="8" y="12"/>
                      <a:pt x="6" y="10"/>
                    </a:cubicBezTo>
                    <a:cubicBezTo>
                      <a:pt x="3" y="6"/>
                      <a:pt x="3" y="6"/>
                      <a:pt x="0" y="10"/>
                    </a:cubicBezTo>
                    <a:cubicBezTo>
                      <a:pt x="0" y="9"/>
                      <a:pt x="0" y="8"/>
                      <a:pt x="0" y="7"/>
                    </a:cubicBezTo>
                    <a:cubicBezTo>
                      <a:pt x="1" y="3"/>
                      <a:pt x="5" y="2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5" y="6"/>
                      <a:pt x="10" y="10"/>
                      <a:pt x="12" y="14"/>
                    </a:cubicBezTo>
                    <a:cubicBezTo>
                      <a:pt x="11" y="15"/>
                      <a:pt x="11" y="15"/>
                      <a:pt x="10" y="15"/>
                    </a:cubicBezTo>
                    <a:close/>
                  </a:path>
                </a:pathLst>
              </a:custGeom>
              <a:solidFill>
                <a:srgbClr val="7243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3" name="Freeform 1249">
                <a:extLst>
                  <a:ext uri="{FF2B5EF4-FFF2-40B4-BE49-F238E27FC236}">
                    <a16:creationId xmlns:a16="http://schemas.microsoft.com/office/drawing/2014/main" id="{501059E9-6E3F-179C-E380-BEFFBCE46E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9" y="1764"/>
                <a:ext cx="181" cy="249"/>
              </a:xfrm>
              <a:custGeom>
                <a:avLst/>
                <a:gdLst>
                  <a:gd name="T0" fmla="*/ 76 w 76"/>
                  <a:gd name="T1" fmla="*/ 104 h 105"/>
                  <a:gd name="T2" fmla="*/ 76 w 76"/>
                  <a:gd name="T3" fmla="*/ 105 h 105"/>
                  <a:gd name="T4" fmla="*/ 47 w 76"/>
                  <a:gd name="T5" fmla="*/ 66 h 105"/>
                  <a:gd name="T6" fmla="*/ 20 w 76"/>
                  <a:gd name="T7" fmla="*/ 29 h 105"/>
                  <a:gd name="T8" fmla="*/ 3 w 76"/>
                  <a:gd name="T9" fmla="*/ 6 h 105"/>
                  <a:gd name="T10" fmla="*/ 0 w 76"/>
                  <a:gd name="T11" fmla="*/ 0 h 105"/>
                  <a:gd name="T12" fmla="*/ 23 w 76"/>
                  <a:gd name="T13" fmla="*/ 25 h 105"/>
                  <a:gd name="T14" fmla="*/ 26 w 76"/>
                  <a:gd name="T15" fmla="*/ 28 h 105"/>
                  <a:gd name="T16" fmla="*/ 22 w 76"/>
                  <a:gd name="T17" fmla="*/ 28 h 105"/>
                  <a:gd name="T18" fmla="*/ 41 w 76"/>
                  <a:gd name="T19" fmla="*/ 54 h 105"/>
                  <a:gd name="T20" fmla="*/ 57 w 76"/>
                  <a:gd name="T21" fmla="*/ 75 h 105"/>
                  <a:gd name="T22" fmla="*/ 62 w 76"/>
                  <a:gd name="T23" fmla="*/ 81 h 105"/>
                  <a:gd name="T24" fmla="*/ 74 w 76"/>
                  <a:gd name="T25" fmla="*/ 100 h 105"/>
                  <a:gd name="T26" fmla="*/ 76 w 76"/>
                  <a:gd name="T27" fmla="*/ 104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6" h="105">
                    <a:moveTo>
                      <a:pt x="76" y="104"/>
                    </a:moveTo>
                    <a:cubicBezTo>
                      <a:pt x="76" y="104"/>
                      <a:pt x="76" y="104"/>
                      <a:pt x="76" y="105"/>
                    </a:cubicBezTo>
                    <a:cubicBezTo>
                      <a:pt x="66" y="92"/>
                      <a:pt x="56" y="79"/>
                      <a:pt x="47" y="66"/>
                    </a:cubicBezTo>
                    <a:cubicBezTo>
                      <a:pt x="37" y="54"/>
                      <a:pt x="29" y="41"/>
                      <a:pt x="20" y="29"/>
                    </a:cubicBezTo>
                    <a:cubicBezTo>
                      <a:pt x="14" y="21"/>
                      <a:pt x="9" y="13"/>
                      <a:pt x="3" y="6"/>
                    </a:cubicBezTo>
                    <a:cubicBezTo>
                      <a:pt x="2" y="4"/>
                      <a:pt x="1" y="2"/>
                      <a:pt x="0" y="0"/>
                    </a:cubicBezTo>
                    <a:cubicBezTo>
                      <a:pt x="8" y="9"/>
                      <a:pt x="15" y="18"/>
                      <a:pt x="23" y="25"/>
                    </a:cubicBezTo>
                    <a:cubicBezTo>
                      <a:pt x="24" y="26"/>
                      <a:pt x="25" y="27"/>
                      <a:pt x="26" y="28"/>
                    </a:cubicBezTo>
                    <a:cubicBezTo>
                      <a:pt x="24" y="30"/>
                      <a:pt x="24" y="27"/>
                      <a:pt x="22" y="28"/>
                    </a:cubicBezTo>
                    <a:cubicBezTo>
                      <a:pt x="29" y="37"/>
                      <a:pt x="35" y="45"/>
                      <a:pt x="41" y="54"/>
                    </a:cubicBezTo>
                    <a:cubicBezTo>
                      <a:pt x="47" y="61"/>
                      <a:pt x="52" y="68"/>
                      <a:pt x="57" y="75"/>
                    </a:cubicBezTo>
                    <a:cubicBezTo>
                      <a:pt x="59" y="76"/>
                      <a:pt x="61" y="78"/>
                      <a:pt x="62" y="81"/>
                    </a:cubicBezTo>
                    <a:cubicBezTo>
                      <a:pt x="66" y="87"/>
                      <a:pt x="72" y="93"/>
                      <a:pt x="74" y="100"/>
                    </a:cubicBezTo>
                    <a:cubicBezTo>
                      <a:pt x="74" y="102"/>
                      <a:pt x="76" y="102"/>
                      <a:pt x="76" y="104"/>
                    </a:cubicBezTo>
                    <a:close/>
                  </a:path>
                </a:pathLst>
              </a:custGeom>
              <a:solidFill>
                <a:srgbClr val="3615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4" name="Freeform 1250">
                <a:extLst>
                  <a:ext uri="{FF2B5EF4-FFF2-40B4-BE49-F238E27FC236}">
                    <a16:creationId xmlns:a16="http://schemas.microsoft.com/office/drawing/2014/main" id="{71755554-5C5D-6393-AC51-4EC5402A92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2" y="1904"/>
                <a:ext cx="29" cy="38"/>
              </a:xfrm>
              <a:custGeom>
                <a:avLst/>
                <a:gdLst>
                  <a:gd name="T0" fmla="*/ 0 w 12"/>
                  <a:gd name="T1" fmla="*/ 0 h 16"/>
                  <a:gd name="T2" fmla="*/ 12 w 12"/>
                  <a:gd name="T3" fmla="*/ 16 h 16"/>
                  <a:gd name="T4" fmla="*/ 0 w 12"/>
                  <a:gd name="T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6">
                    <a:moveTo>
                      <a:pt x="0" y="0"/>
                    </a:moveTo>
                    <a:cubicBezTo>
                      <a:pt x="5" y="4"/>
                      <a:pt x="8" y="10"/>
                      <a:pt x="12" y="16"/>
                    </a:cubicBezTo>
                    <a:cubicBezTo>
                      <a:pt x="8" y="11"/>
                      <a:pt x="2" y="6"/>
                      <a:pt x="0" y="0"/>
                    </a:cubicBezTo>
                    <a:close/>
                  </a:path>
                </a:pathLst>
              </a:custGeom>
              <a:solidFill>
                <a:srgbClr val="6C2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5" name="Freeform 1251">
                <a:extLst>
                  <a:ext uri="{FF2B5EF4-FFF2-40B4-BE49-F238E27FC236}">
                    <a16:creationId xmlns:a16="http://schemas.microsoft.com/office/drawing/2014/main" id="{7B42B3F6-56D7-96FA-11A7-26CD7F70E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2" y="1999"/>
                <a:ext cx="114" cy="66"/>
              </a:xfrm>
              <a:custGeom>
                <a:avLst/>
                <a:gdLst>
                  <a:gd name="T0" fmla="*/ 29 w 48"/>
                  <a:gd name="T1" fmla="*/ 0 h 28"/>
                  <a:gd name="T2" fmla="*/ 41 w 48"/>
                  <a:gd name="T3" fmla="*/ 18 h 28"/>
                  <a:gd name="T4" fmla="*/ 48 w 48"/>
                  <a:gd name="T5" fmla="*/ 24 h 28"/>
                  <a:gd name="T6" fmla="*/ 41 w 48"/>
                  <a:gd name="T7" fmla="*/ 27 h 28"/>
                  <a:gd name="T8" fmla="*/ 28 w 48"/>
                  <a:gd name="T9" fmla="*/ 28 h 28"/>
                  <a:gd name="T10" fmla="*/ 22 w 48"/>
                  <a:gd name="T11" fmla="*/ 27 h 28"/>
                  <a:gd name="T12" fmla="*/ 12 w 48"/>
                  <a:gd name="T13" fmla="*/ 18 h 28"/>
                  <a:gd name="T14" fmla="*/ 2 w 48"/>
                  <a:gd name="T15" fmla="*/ 5 h 28"/>
                  <a:gd name="T16" fmla="*/ 1 w 48"/>
                  <a:gd name="T17" fmla="*/ 1 h 28"/>
                  <a:gd name="T18" fmla="*/ 6 w 48"/>
                  <a:gd name="T19" fmla="*/ 3 h 28"/>
                  <a:gd name="T20" fmla="*/ 14 w 48"/>
                  <a:gd name="T21" fmla="*/ 7 h 28"/>
                  <a:gd name="T22" fmla="*/ 17 w 48"/>
                  <a:gd name="T23" fmla="*/ 7 h 28"/>
                  <a:gd name="T24" fmla="*/ 26 w 48"/>
                  <a:gd name="T25" fmla="*/ 21 h 28"/>
                  <a:gd name="T26" fmla="*/ 18 w 48"/>
                  <a:gd name="T27" fmla="*/ 10 h 28"/>
                  <a:gd name="T28" fmla="*/ 18 w 48"/>
                  <a:gd name="T29" fmla="*/ 8 h 28"/>
                  <a:gd name="T30" fmla="*/ 24 w 48"/>
                  <a:gd name="T31" fmla="*/ 6 h 28"/>
                  <a:gd name="T32" fmla="*/ 29 w 48"/>
                  <a:gd name="T3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28">
                    <a:moveTo>
                      <a:pt x="29" y="0"/>
                    </a:moveTo>
                    <a:cubicBezTo>
                      <a:pt x="31" y="7"/>
                      <a:pt x="37" y="12"/>
                      <a:pt x="41" y="18"/>
                    </a:cubicBezTo>
                    <a:cubicBezTo>
                      <a:pt x="43" y="20"/>
                      <a:pt x="47" y="21"/>
                      <a:pt x="48" y="24"/>
                    </a:cubicBezTo>
                    <a:cubicBezTo>
                      <a:pt x="46" y="27"/>
                      <a:pt x="44" y="28"/>
                      <a:pt x="41" y="27"/>
                    </a:cubicBezTo>
                    <a:cubicBezTo>
                      <a:pt x="37" y="26"/>
                      <a:pt x="32" y="26"/>
                      <a:pt x="28" y="28"/>
                    </a:cubicBezTo>
                    <a:cubicBezTo>
                      <a:pt x="26" y="28"/>
                      <a:pt x="24" y="28"/>
                      <a:pt x="22" y="27"/>
                    </a:cubicBezTo>
                    <a:cubicBezTo>
                      <a:pt x="18" y="24"/>
                      <a:pt x="15" y="22"/>
                      <a:pt x="12" y="18"/>
                    </a:cubicBezTo>
                    <a:cubicBezTo>
                      <a:pt x="9" y="13"/>
                      <a:pt x="5" y="9"/>
                      <a:pt x="2" y="5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3" y="0"/>
                      <a:pt x="5" y="1"/>
                      <a:pt x="6" y="3"/>
                    </a:cubicBezTo>
                    <a:cubicBezTo>
                      <a:pt x="9" y="5"/>
                      <a:pt x="13" y="4"/>
                      <a:pt x="14" y="7"/>
                    </a:cubicBezTo>
                    <a:cubicBezTo>
                      <a:pt x="15" y="7"/>
                      <a:pt x="16" y="5"/>
                      <a:pt x="17" y="7"/>
                    </a:cubicBezTo>
                    <a:cubicBezTo>
                      <a:pt x="19" y="13"/>
                      <a:pt x="24" y="17"/>
                      <a:pt x="26" y="21"/>
                    </a:cubicBezTo>
                    <a:cubicBezTo>
                      <a:pt x="24" y="18"/>
                      <a:pt x="21" y="14"/>
                      <a:pt x="18" y="10"/>
                    </a:cubicBezTo>
                    <a:cubicBezTo>
                      <a:pt x="18" y="10"/>
                      <a:pt x="17" y="9"/>
                      <a:pt x="18" y="8"/>
                    </a:cubicBezTo>
                    <a:cubicBezTo>
                      <a:pt x="20" y="7"/>
                      <a:pt x="22" y="6"/>
                      <a:pt x="24" y="6"/>
                    </a:cubicBezTo>
                    <a:cubicBezTo>
                      <a:pt x="30" y="7"/>
                      <a:pt x="29" y="3"/>
                      <a:pt x="29" y="0"/>
                    </a:cubicBezTo>
                    <a:close/>
                  </a:path>
                </a:pathLst>
              </a:custGeom>
              <a:solidFill>
                <a:srgbClr val="DA8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6" name="Freeform 1252">
                <a:extLst>
                  <a:ext uri="{FF2B5EF4-FFF2-40B4-BE49-F238E27FC236}">
                    <a16:creationId xmlns:a16="http://schemas.microsoft.com/office/drawing/2014/main" id="{266A98E1-A0E8-37B7-FC71-75B4555D38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" y="1973"/>
                <a:ext cx="147" cy="111"/>
              </a:xfrm>
              <a:custGeom>
                <a:avLst/>
                <a:gdLst>
                  <a:gd name="T0" fmla="*/ 12 w 62"/>
                  <a:gd name="T1" fmla="*/ 12 h 47"/>
                  <a:gd name="T2" fmla="*/ 33 w 62"/>
                  <a:gd name="T3" fmla="*/ 36 h 47"/>
                  <a:gd name="T4" fmla="*/ 40 w 62"/>
                  <a:gd name="T5" fmla="*/ 37 h 47"/>
                  <a:gd name="T6" fmla="*/ 51 w 62"/>
                  <a:gd name="T7" fmla="*/ 37 h 47"/>
                  <a:gd name="T8" fmla="*/ 59 w 62"/>
                  <a:gd name="T9" fmla="*/ 35 h 47"/>
                  <a:gd name="T10" fmla="*/ 62 w 62"/>
                  <a:gd name="T11" fmla="*/ 39 h 47"/>
                  <a:gd name="T12" fmla="*/ 46 w 62"/>
                  <a:gd name="T13" fmla="*/ 41 h 47"/>
                  <a:gd name="T14" fmla="*/ 33 w 62"/>
                  <a:gd name="T15" fmla="*/ 44 h 47"/>
                  <a:gd name="T16" fmla="*/ 25 w 62"/>
                  <a:gd name="T17" fmla="*/ 47 h 47"/>
                  <a:gd name="T18" fmla="*/ 29 w 62"/>
                  <a:gd name="T19" fmla="*/ 42 h 47"/>
                  <a:gd name="T20" fmla="*/ 30 w 62"/>
                  <a:gd name="T21" fmla="*/ 38 h 47"/>
                  <a:gd name="T22" fmla="*/ 15 w 62"/>
                  <a:gd name="T23" fmla="*/ 20 h 47"/>
                  <a:gd name="T24" fmla="*/ 5 w 62"/>
                  <a:gd name="T25" fmla="*/ 9 h 47"/>
                  <a:gd name="T26" fmla="*/ 0 w 62"/>
                  <a:gd name="T27" fmla="*/ 2 h 47"/>
                  <a:gd name="T28" fmla="*/ 3 w 62"/>
                  <a:gd name="T29" fmla="*/ 0 h 47"/>
                  <a:gd name="T30" fmla="*/ 12 w 62"/>
                  <a:gd name="T31" fmla="*/ 1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2" h="47">
                    <a:moveTo>
                      <a:pt x="12" y="12"/>
                    </a:moveTo>
                    <a:cubicBezTo>
                      <a:pt x="18" y="20"/>
                      <a:pt x="23" y="31"/>
                      <a:pt x="33" y="36"/>
                    </a:cubicBezTo>
                    <a:cubicBezTo>
                      <a:pt x="35" y="37"/>
                      <a:pt x="37" y="38"/>
                      <a:pt x="40" y="37"/>
                    </a:cubicBezTo>
                    <a:cubicBezTo>
                      <a:pt x="43" y="35"/>
                      <a:pt x="48" y="36"/>
                      <a:pt x="51" y="37"/>
                    </a:cubicBezTo>
                    <a:cubicBezTo>
                      <a:pt x="54" y="38"/>
                      <a:pt x="56" y="37"/>
                      <a:pt x="59" y="35"/>
                    </a:cubicBezTo>
                    <a:cubicBezTo>
                      <a:pt x="60" y="36"/>
                      <a:pt x="62" y="37"/>
                      <a:pt x="62" y="39"/>
                    </a:cubicBezTo>
                    <a:cubicBezTo>
                      <a:pt x="57" y="43"/>
                      <a:pt x="52" y="43"/>
                      <a:pt x="46" y="41"/>
                    </a:cubicBezTo>
                    <a:cubicBezTo>
                      <a:pt x="42" y="40"/>
                      <a:pt x="37" y="40"/>
                      <a:pt x="33" y="44"/>
                    </a:cubicBezTo>
                    <a:cubicBezTo>
                      <a:pt x="31" y="46"/>
                      <a:pt x="28" y="44"/>
                      <a:pt x="25" y="47"/>
                    </a:cubicBezTo>
                    <a:cubicBezTo>
                      <a:pt x="25" y="43"/>
                      <a:pt x="27" y="43"/>
                      <a:pt x="29" y="42"/>
                    </a:cubicBezTo>
                    <a:cubicBezTo>
                      <a:pt x="32" y="41"/>
                      <a:pt x="33" y="41"/>
                      <a:pt x="30" y="38"/>
                    </a:cubicBezTo>
                    <a:cubicBezTo>
                      <a:pt x="24" y="33"/>
                      <a:pt x="20" y="26"/>
                      <a:pt x="15" y="20"/>
                    </a:cubicBezTo>
                    <a:cubicBezTo>
                      <a:pt x="12" y="17"/>
                      <a:pt x="9" y="12"/>
                      <a:pt x="5" y="9"/>
                    </a:cubicBezTo>
                    <a:cubicBezTo>
                      <a:pt x="3" y="7"/>
                      <a:pt x="1" y="5"/>
                      <a:pt x="0" y="2"/>
                    </a:cubicBezTo>
                    <a:cubicBezTo>
                      <a:pt x="1" y="1"/>
                      <a:pt x="1" y="0"/>
                      <a:pt x="3" y="0"/>
                    </a:cubicBezTo>
                    <a:cubicBezTo>
                      <a:pt x="6" y="4"/>
                      <a:pt x="9" y="8"/>
                      <a:pt x="12" y="12"/>
                    </a:cubicBezTo>
                    <a:close/>
                  </a:path>
                </a:pathLst>
              </a:custGeom>
              <a:solidFill>
                <a:srgbClr val="612C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7" name="Freeform 1253">
                <a:extLst>
                  <a:ext uri="{FF2B5EF4-FFF2-40B4-BE49-F238E27FC236}">
                    <a16:creationId xmlns:a16="http://schemas.microsoft.com/office/drawing/2014/main" id="{03A495A1-801E-EEB3-F5B1-768BC4BEAC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" y="1852"/>
                <a:ext cx="86" cy="125"/>
              </a:xfrm>
              <a:custGeom>
                <a:avLst/>
                <a:gdLst>
                  <a:gd name="T0" fmla="*/ 36 w 36"/>
                  <a:gd name="T1" fmla="*/ 51 h 53"/>
                  <a:gd name="T2" fmla="*/ 34 w 36"/>
                  <a:gd name="T3" fmla="*/ 53 h 53"/>
                  <a:gd name="T4" fmla="*/ 28 w 36"/>
                  <a:gd name="T5" fmla="*/ 47 h 53"/>
                  <a:gd name="T6" fmla="*/ 8 w 36"/>
                  <a:gd name="T7" fmla="*/ 17 h 53"/>
                  <a:gd name="T8" fmla="*/ 2 w 36"/>
                  <a:gd name="T9" fmla="*/ 8 h 53"/>
                  <a:gd name="T10" fmla="*/ 1 w 36"/>
                  <a:gd name="T11" fmla="*/ 4 h 53"/>
                  <a:gd name="T12" fmla="*/ 2 w 36"/>
                  <a:gd name="T13" fmla="*/ 0 h 53"/>
                  <a:gd name="T14" fmla="*/ 8 w 36"/>
                  <a:gd name="T15" fmla="*/ 10 h 53"/>
                  <a:gd name="T16" fmla="*/ 34 w 36"/>
                  <a:gd name="T17" fmla="*/ 48 h 53"/>
                  <a:gd name="T18" fmla="*/ 36 w 36"/>
                  <a:gd name="T19" fmla="*/ 5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53">
                    <a:moveTo>
                      <a:pt x="36" y="51"/>
                    </a:moveTo>
                    <a:cubicBezTo>
                      <a:pt x="35" y="51"/>
                      <a:pt x="34" y="52"/>
                      <a:pt x="34" y="53"/>
                    </a:cubicBezTo>
                    <a:cubicBezTo>
                      <a:pt x="31" y="52"/>
                      <a:pt x="30" y="49"/>
                      <a:pt x="28" y="47"/>
                    </a:cubicBezTo>
                    <a:cubicBezTo>
                      <a:pt x="21" y="37"/>
                      <a:pt x="15" y="27"/>
                      <a:pt x="8" y="17"/>
                    </a:cubicBezTo>
                    <a:cubicBezTo>
                      <a:pt x="6" y="14"/>
                      <a:pt x="4" y="11"/>
                      <a:pt x="2" y="8"/>
                    </a:cubicBezTo>
                    <a:cubicBezTo>
                      <a:pt x="1" y="7"/>
                      <a:pt x="0" y="6"/>
                      <a:pt x="1" y="4"/>
                    </a:cubicBezTo>
                    <a:cubicBezTo>
                      <a:pt x="4" y="3"/>
                      <a:pt x="0" y="1"/>
                      <a:pt x="2" y="0"/>
                    </a:cubicBezTo>
                    <a:cubicBezTo>
                      <a:pt x="5" y="3"/>
                      <a:pt x="5" y="7"/>
                      <a:pt x="8" y="10"/>
                    </a:cubicBezTo>
                    <a:cubicBezTo>
                      <a:pt x="16" y="23"/>
                      <a:pt x="25" y="36"/>
                      <a:pt x="34" y="48"/>
                    </a:cubicBezTo>
                    <a:cubicBezTo>
                      <a:pt x="35" y="49"/>
                      <a:pt x="35" y="50"/>
                      <a:pt x="36" y="51"/>
                    </a:cubicBezTo>
                    <a:close/>
                  </a:path>
                </a:pathLst>
              </a:custGeom>
              <a:solidFill>
                <a:srgbClr val="2911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8" name="Freeform 1254">
                <a:extLst>
                  <a:ext uri="{FF2B5EF4-FFF2-40B4-BE49-F238E27FC236}">
                    <a16:creationId xmlns:a16="http://schemas.microsoft.com/office/drawing/2014/main" id="{5659A897-AE01-7DD4-8DDD-5A8836E19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7" y="1854"/>
                <a:ext cx="73" cy="102"/>
              </a:xfrm>
              <a:custGeom>
                <a:avLst/>
                <a:gdLst>
                  <a:gd name="T0" fmla="*/ 3 w 31"/>
                  <a:gd name="T1" fmla="*/ 4 h 43"/>
                  <a:gd name="T2" fmla="*/ 0 w 31"/>
                  <a:gd name="T3" fmla="*/ 0 h 43"/>
                  <a:gd name="T4" fmla="*/ 4 w 31"/>
                  <a:gd name="T5" fmla="*/ 2 h 43"/>
                  <a:gd name="T6" fmla="*/ 27 w 31"/>
                  <a:gd name="T7" fmla="*/ 37 h 43"/>
                  <a:gd name="T8" fmla="*/ 30 w 31"/>
                  <a:gd name="T9" fmla="*/ 43 h 43"/>
                  <a:gd name="T10" fmla="*/ 30 w 31"/>
                  <a:gd name="T11" fmla="*/ 43 h 43"/>
                  <a:gd name="T12" fmla="*/ 17 w 31"/>
                  <a:gd name="T13" fmla="*/ 23 h 43"/>
                  <a:gd name="T14" fmla="*/ 3 w 31"/>
                  <a:gd name="T15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43">
                    <a:moveTo>
                      <a:pt x="3" y="4"/>
                    </a:moveTo>
                    <a:cubicBezTo>
                      <a:pt x="2" y="3"/>
                      <a:pt x="1" y="2"/>
                      <a:pt x="0" y="0"/>
                    </a:cubicBezTo>
                    <a:cubicBezTo>
                      <a:pt x="2" y="0"/>
                      <a:pt x="3" y="2"/>
                      <a:pt x="4" y="2"/>
                    </a:cubicBezTo>
                    <a:cubicBezTo>
                      <a:pt x="13" y="13"/>
                      <a:pt x="20" y="25"/>
                      <a:pt x="27" y="37"/>
                    </a:cubicBezTo>
                    <a:cubicBezTo>
                      <a:pt x="29" y="39"/>
                      <a:pt x="31" y="41"/>
                      <a:pt x="30" y="43"/>
                    </a:cubicBezTo>
                    <a:cubicBezTo>
                      <a:pt x="30" y="43"/>
                      <a:pt x="30" y="43"/>
                      <a:pt x="30" y="43"/>
                    </a:cubicBezTo>
                    <a:cubicBezTo>
                      <a:pt x="25" y="37"/>
                      <a:pt x="22" y="30"/>
                      <a:pt x="17" y="23"/>
                    </a:cubicBezTo>
                    <a:cubicBezTo>
                      <a:pt x="13" y="16"/>
                      <a:pt x="9" y="10"/>
                      <a:pt x="3" y="4"/>
                    </a:cubicBezTo>
                    <a:close/>
                  </a:path>
                </a:pathLst>
              </a:custGeom>
              <a:solidFill>
                <a:srgbClr val="6C2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9" name="Freeform 1255">
                <a:extLst>
                  <a:ext uri="{FF2B5EF4-FFF2-40B4-BE49-F238E27FC236}">
                    <a16:creationId xmlns:a16="http://schemas.microsoft.com/office/drawing/2014/main" id="{1450068D-77FF-F288-F568-56A0BDEF7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0" y="2015"/>
                <a:ext cx="34" cy="43"/>
              </a:xfrm>
              <a:custGeom>
                <a:avLst/>
                <a:gdLst>
                  <a:gd name="T0" fmla="*/ 2 w 14"/>
                  <a:gd name="T1" fmla="*/ 1 h 18"/>
                  <a:gd name="T2" fmla="*/ 14 w 14"/>
                  <a:gd name="T3" fmla="*/ 17 h 18"/>
                  <a:gd name="T4" fmla="*/ 12 w 14"/>
                  <a:gd name="T5" fmla="*/ 17 h 18"/>
                  <a:gd name="T6" fmla="*/ 1 w 14"/>
                  <a:gd name="T7" fmla="*/ 3 h 18"/>
                  <a:gd name="T8" fmla="*/ 1 w 14"/>
                  <a:gd name="T9" fmla="*/ 0 h 18"/>
                  <a:gd name="T10" fmla="*/ 2 w 14"/>
                  <a:gd name="T1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8">
                    <a:moveTo>
                      <a:pt x="2" y="1"/>
                    </a:moveTo>
                    <a:cubicBezTo>
                      <a:pt x="6" y="6"/>
                      <a:pt x="10" y="12"/>
                      <a:pt x="14" y="17"/>
                    </a:cubicBezTo>
                    <a:cubicBezTo>
                      <a:pt x="13" y="18"/>
                      <a:pt x="12" y="18"/>
                      <a:pt x="12" y="17"/>
                    </a:cubicBezTo>
                    <a:cubicBezTo>
                      <a:pt x="8" y="12"/>
                      <a:pt x="5" y="8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6A38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0" name="Freeform 1256">
                <a:extLst>
                  <a:ext uri="{FF2B5EF4-FFF2-40B4-BE49-F238E27FC236}">
                    <a16:creationId xmlns:a16="http://schemas.microsoft.com/office/drawing/2014/main" id="{EED84F60-2AB4-E358-6585-847F1323E6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8" y="1956"/>
                <a:ext cx="19" cy="26"/>
              </a:xfrm>
              <a:custGeom>
                <a:avLst/>
                <a:gdLst>
                  <a:gd name="T0" fmla="*/ 0 w 8"/>
                  <a:gd name="T1" fmla="*/ 0 h 11"/>
                  <a:gd name="T2" fmla="*/ 8 w 8"/>
                  <a:gd name="T3" fmla="*/ 11 h 11"/>
                  <a:gd name="T4" fmla="*/ 0 w 8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1">
                    <a:moveTo>
                      <a:pt x="0" y="0"/>
                    </a:moveTo>
                    <a:cubicBezTo>
                      <a:pt x="4" y="3"/>
                      <a:pt x="6" y="7"/>
                      <a:pt x="8" y="11"/>
                    </a:cubicBezTo>
                    <a:cubicBezTo>
                      <a:pt x="5" y="8"/>
                      <a:pt x="1" y="5"/>
                      <a:pt x="0" y="0"/>
                    </a:cubicBezTo>
                    <a:close/>
                  </a:path>
                </a:pathLst>
              </a:custGeom>
              <a:solidFill>
                <a:srgbClr val="6A2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1" name="Freeform 1257">
                <a:extLst>
                  <a:ext uri="{FF2B5EF4-FFF2-40B4-BE49-F238E27FC236}">
                    <a16:creationId xmlns:a16="http://schemas.microsoft.com/office/drawing/2014/main" id="{A83F9337-E96E-F432-5100-29F8B95D50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3" y="1757"/>
                <a:ext cx="45" cy="50"/>
              </a:xfrm>
              <a:custGeom>
                <a:avLst/>
                <a:gdLst>
                  <a:gd name="T0" fmla="*/ 0 w 19"/>
                  <a:gd name="T1" fmla="*/ 0 h 21"/>
                  <a:gd name="T2" fmla="*/ 1 w 19"/>
                  <a:gd name="T3" fmla="*/ 0 h 21"/>
                  <a:gd name="T4" fmla="*/ 13 w 19"/>
                  <a:gd name="T5" fmla="*/ 13 h 21"/>
                  <a:gd name="T6" fmla="*/ 19 w 19"/>
                  <a:gd name="T7" fmla="*/ 19 h 21"/>
                  <a:gd name="T8" fmla="*/ 14 w 19"/>
                  <a:gd name="T9" fmla="*/ 19 h 21"/>
                  <a:gd name="T10" fmla="*/ 0 w 19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2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6" y="3"/>
                      <a:pt x="10" y="8"/>
                      <a:pt x="13" y="13"/>
                    </a:cubicBezTo>
                    <a:cubicBezTo>
                      <a:pt x="15" y="15"/>
                      <a:pt x="17" y="17"/>
                      <a:pt x="19" y="19"/>
                    </a:cubicBezTo>
                    <a:cubicBezTo>
                      <a:pt x="17" y="21"/>
                      <a:pt x="16" y="19"/>
                      <a:pt x="14" y="19"/>
                    </a:cubicBezTo>
                    <a:cubicBezTo>
                      <a:pt x="11" y="12"/>
                      <a:pt x="4" y="7"/>
                      <a:pt x="0" y="0"/>
                    </a:cubicBezTo>
                    <a:close/>
                  </a:path>
                </a:pathLst>
              </a:custGeom>
              <a:solidFill>
                <a:srgbClr val="6729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2" name="Freeform 1258">
                <a:extLst>
                  <a:ext uri="{FF2B5EF4-FFF2-40B4-BE49-F238E27FC236}">
                    <a16:creationId xmlns:a16="http://schemas.microsoft.com/office/drawing/2014/main" id="{50BF8CAA-2BA6-2420-51C5-DCB2BEF58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1319"/>
                <a:ext cx="12" cy="21"/>
              </a:xfrm>
              <a:custGeom>
                <a:avLst/>
                <a:gdLst>
                  <a:gd name="T0" fmla="*/ 0 w 5"/>
                  <a:gd name="T1" fmla="*/ 9 h 9"/>
                  <a:gd name="T2" fmla="*/ 5 w 5"/>
                  <a:gd name="T3" fmla="*/ 0 h 9"/>
                  <a:gd name="T4" fmla="*/ 0 w 5"/>
                  <a:gd name="T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9">
                    <a:moveTo>
                      <a:pt x="0" y="9"/>
                    </a:moveTo>
                    <a:cubicBezTo>
                      <a:pt x="0" y="6"/>
                      <a:pt x="2" y="3"/>
                      <a:pt x="5" y="0"/>
                    </a:cubicBezTo>
                    <a:cubicBezTo>
                      <a:pt x="4" y="5"/>
                      <a:pt x="2" y="7"/>
                      <a:pt x="0" y="9"/>
                    </a:cubicBezTo>
                    <a:close/>
                  </a:path>
                </a:pathLst>
              </a:custGeom>
              <a:solidFill>
                <a:srgbClr val="6122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3" name="Freeform 1259">
                <a:extLst>
                  <a:ext uri="{FF2B5EF4-FFF2-40B4-BE49-F238E27FC236}">
                    <a16:creationId xmlns:a16="http://schemas.microsoft.com/office/drawing/2014/main" id="{E9443D71-F703-BA1B-ACEA-BDA2DE3B9E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9" y="1041"/>
                <a:ext cx="29" cy="8"/>
              </a:xfrm>
              <a:custGeom>
                <a:avLst/>
                <a:gdLst>
                  <a:gd name="T0" fmla="*/ 12 w 12"/>
                  <a:gd name="T1" fmla="*/ 2 h 3"/>
                  <a:gd name="T2" fmla="*/ 0 w 12"/>
                  <a:gd name="T3" fmla="*/ 0 h 3"/>
                  <a:gd name="T4" fmla="*/ 12 w 12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3">
                    <a:moveTo>
                      <a:pt x="12" y="2"/>
                    </a:moveTo>
                    <a:cubicBezTo>
                      <a:pt x="7" y="3"/>
                      <a:pt x="4" y="2"/>
                      <a:pt x="0" y="0"/>
                    </a:cubicBezTo>
                    <a:cubicBezTo>
                      <a:pt x="4" y="0"/>
                      <a:pt x="7" y="1"/>
                      <a:pt x="12" y="2"/>
                    </a:cubicBezTo>
                    <a:close/>
                  </a:path>
                </a:pathLst>
              </a:custGeom>
              <a:solidFill>
                <a:srgbClr val="1B2F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4" name="Freeform 1260">
                <a:extLst>
                  <a:ext uri="{FF2B5EF4-FFF2-40B4-BE49-F238E27FC236}">
                    <a16:creationId xmlns:a16="http://schemas.microsoft.com/office/drawing/2014/main" id="{D42E58E5-1AB5-CAEA-B37B-8AA003DD7E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1" y="966"/>
                <a:ext cx="10" cy="87"/>
              </a:xfrm>
              <a:custGeom>
                <a:avLst/>
                <a:gdLst>
                  <a:gd name="T0" fmla="*/ 4 w 4"/>
                  <a:gd name="T1" fmla="*/ 33 h 37"/>
                  <a:gd name="T2" fmla="*/ 3 w 4"/>
                  <a:gd name="T3" fmla="*/ 37 h 37"/>
                  <a:gd name="T4" fmla="*/ 2 w 4"/>
                  <a:gd name="T5" fmla="*/ 23 h 37"/>
                  <a:gd name="T6" fmla="*/ 0 w 4"/>
                  <a:gd name="T7" fmla="*/ 0 h 37"/>
                  <a:gd name="T8" fmla="*/ 4 w 4"/>
                  <a:gd name="T9" fmla="*/ 3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7">
                    <a:moveTo>
                      <a:pt x="4" y="33"/>
                    </a:moveTo>
                    <a:cubicBezTo>
                      <a:pt x="3" y="34"/>
                      <a:pt x="3" y="35"/>
                      <a:pt x="3" y="37"/>
                    </a:cubicBezTo>
                    <a:cubicBezTo>
                      <a:pt x="1" y="32"/>
                      <a:pt x="2" y="28"/>
                      <a:pt x="2" y="23"/>
                    </a:cubicBezTo>
                    <a:cubicBezTo>
                      <a:pt x="1" y="16"/>
                      <a:pt x="0" y="8"/>
                      <a:pt x="0" y="0"/>
                    </a:cubicBezTo>
                    <a:cubicBezTo>
                      <a:pt x="4" y="10"/>
                      <a:pt x="2" y="22"/>
                      <a:pt x="4" y="33"/>
                    </a:cubicBezTo>
                    <a:close/>
                  </a:path>
                </a:pathLst>
              </a:custGeom>
              <a:solidFill>
                <a:srgbClr val="641D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5" name="Freeform 1261">
                <a:extLst>
                  <a:ext uri="{FF2B5EF4-FFF2-40B4-BE49-F238E27FC236}">
                    <a16:creationId xmlns:a16="http://schemas.microsoft.com/office/drawing/2014/main" id="{529CFE7F-6D69-0364-E93D-EB908E39BF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1615"/>
                <a:ext cx="111" cy="135"/>
              </a:xfrm>
              <a:custGeom>
                <a:avLst/>
                <a:gdLst>
                  <a:gd name="T0" fmla="*/ 46 w 47"/>
                  <a:gd name="T1" fmla="*/ 47 h 57"/>
                  <a:gd name="T2" fmla="*/ 46 w 47"/>
                  <a:gd name="T3" fmla="*/ 57 h 57"/>
                  <a:gd name="T4" fmla="*/ 35 w 47"/>
                  <a:gd name="T5" fmla="*/ 42 h 57"/>
                  <a:gd name="T6" fmla="*/ 30 w 47"/>
                  <a:gd name="T7" fmla="*/ 38 h 57"/>
                  <a:gd name="T8" fmla="*/ 27 w 47"/>
                  <a:gd name="T9" fmla="*/ 34 h 57"/>
                  <a:gd name="T10" fmla="*/ 12 w 47"/>
                  <a:gd name="T11" fmla="*/ 17 h 57"/>
                  <a:gd name="T12" fmla="*/ 3 w 47"/>
                  <a:gd name="T13" fmla="*/ 5 h 57"/>
                  <a:gd name="T14" fmla="*/ 2 w 47"/>
                  <a:gd name="T15" fmla="*/ 3 h 57"/>
                  <a:gd name="T16" fmla="*/ 1 w 47"/>
                  <a:gd name="T17" fmla="*/ 1 h 57"/>
                  <a:gd name="T18" fmla="*/ 3 w 47"/>
                  <a:gd name="T19" fmla="*/ 1 h 57"/>
                  <a:gd name="T20" fmla="*/ 13 w 47"/>
                  <a:gd name="T21" fmla="*/ 10 h 57"/>
                  <a:gd name="T22" fmla="*/ 35 w 47"/>
                  <a:gd name="T23" fmla="*/ 35 h 57"/>
                  <a:gd name="T24" fmla="*/ 46 w 47"/>
                  <a:gd name="T25" fmla="*/ 4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" h="57">
                    <a:moveTo>
                      <a:pt x="46" y="47"/>
                    </a:moveTo>
                    <a:cubicBezTo>
                      <a:pt x="47" y="50"/>
                      <a:pt x="47" y="53"/>
                      <a:pt x="46" y="57"/>
                    </a:cubicBezTo>
                    <a:cubicBezTo>
                      <a:pt x="42" y="52"/>
                      <a:pt x="39" y="47"/>
                      <a:pt x="35" y="42"/>
                    </a:cubicBezTo>
                    <a:cubicBezTo>
                      <a:pt x="34" y="41"/>
                      <a:pt x="33" y="38"/>
                      <a:pt x="30" y="38"/>
                    </a:cubicBezTo>
                    <a:cubicBezTo>
                      <a:pt x="29" y="37"/>
                      <a:pt x="29" y="35"/>
                      <a:pt x="27" y="34"/>
                    </a:cubicBezTo>
                    <a:cubicBezTo>
                      <a:pt x="23" y="28"/>
                      <a:pt x="17" y="23"/>
                      <a:pt x="12" y="17"/>
                    </a:cubicBezTo>
                    <a:cubicBezTo>
                      <a:pt x="9" y="13"/>
                      <a:pt x="5" y="10"/>
                      <a:pt x="3" y="5"/>
                    </a:cubicBezTo>
                    <a:cubicBezTo>
                      <a:pt x="3" y="4"/>
                      <a:pt x="2" y="4"/>
                      <a:pt x="2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2" y="0"/>
                      <a:pt x="2" y="1"/>
                      <a:pt x="3" y="1"/>
                    </a:cubicBezTo>
                    <a:cubicBezTo>
                      <a:pt x="7" y="3"/>
                      <a:pt x="10" y="6"/>
                      <a:pt x="13" y="10"/>
                    </a:cubicBezTo>
                    <a:cubicBezTo>
                      <a:pt x="20" y="18"/>
                      <a:pt x="27" y="27"/>
                      <a:pt x="35" y="35"/>
                    </a:cubicBezTo>
                    <a:cubicBezTo>
                      <a:pt x="39" y="39"/>
                      <a:pt x="41" y="44"/>
                      <a:pt x="46" y="47"/>
                    </a:cubicBezTo>
                    <a:close/>
                  </a:path>
                </a:pathLst>
              </a:custGeom>
              <a:solidFill>
                <a:srgbClr val="9B5F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6" name="Freeform 1262">
                <a:extLst>
                  <a:ext uri="{FF2B5EF4-FFF2-40B4-BE49-F238E27FC236}">
                    <a16:creationId xmlns:a16="http://schemas.microsoft.com/office/drawing/2014/main" id="{265F1F67-D87D-E271-026D-4C63EFA70C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3" y="1610"/>
                <a:ext cx="76" cy="81"/>
              </a:xfrm>
              <a:custGeom>
                <a:avLst/>
                <a:gdLst>
                  <a:gd name="T0" fmla="*/ 32 w 32"/>
                  <a:gd name="T1" fmla="*/ 34 h 34"/>
                  <a:gd name="T2" fmla="*/ 31 w 32"/>
                  <a:gd name="T3" fmla="*/ 34 h 34"/>
                  <a:gd name="T4" fmla="*/ 0 w 32"/>
                  <a:gd name="T5" fmla="*/ 0 h 34"/>
                  <a:gd name="T6" fmla="*/ 10 w 32"/>
                  <a:gd name="T7" fmla="*/ 8 h 34"/>
                  <a:gd name="T8" fmla="*/ 30 w 32"/>
                  <a:gd name="T9" fmla="*/ 31 h 34"/>
                  <a:gd name="T10" fmla="*/ 32 w 32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34">
                    <a:moveTo>
                      <a:pt x="32" y="34"/>
                    </a:moveTo>
                    <a:cubicBezTo>
                      <a:pt x="31" y="34"/>
                      <a:pt x="31" y="34"/>
                      <a:pt x="31" y="34"/>
                    </a:cubicBezTo>
                    <a:cubicBezTo>
                      <a:pt x="20" y="23"/>
                      <a:pt x="9" y="13"/>
                      <a:pt x="0" y="0"/>
                    </a:cubicBezTo>
                    <a:cubicBezTo>
                      <a:pt x="5" y="1"/>
                      <a:pt x="6" y="7"/>
                      <a:pt x="10" y="8"/>
                    </a:cubicBezTo>
                    <a:cubicBezTo>
                      <a:pt x="17" y="15"/>
                      <a:pt x="24" y="23"/>
                      <a:pt x="30" y="31"/>
                    </a:cubicBezTo>
                    <a:cubicBezTo>
                      <a:pt x="31" y="32"/>
                      <a:pt x="32" y="33"/>
                      <a:pt x="32" y="34"/>
                    </a:cubicBezTo>
                    <a:close/>
                  </a:path>
                </a:pathLst>
              </a:custGeom>
              <a:solidFill>
                <a:srgbClr val="9B5F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7" name="Freeform 1263">
                <a:extLst>
                  <a:ext uri="{FF2B5EF4-FFF2-40B4-BE49-F238E27FC236}">
                    <a16:creationId xmlns:a16="http://schemas.microsoft.com/office/drawing/2014/main" id="{5148542A-7CAE-41B3-076A-4440228FCE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7" y="1627"/>
                <a:ext cx="59" cy="68"/>
              </a:xfrm>
              <a:custGeom>
                <a:avLst/>
                <a:gdLst>
                  <a:gd name="T0" fmla="*/ 22 w 25"/>
                  <a:gd name="T1" fmla="*/ 27 h 29"/>
                  <a:gd name="T2" fmla="*/ 9 w 25"/>
                  <a:gd name="T3" fmla="*/ 12 h 29"/>
                  <a:gd name="T4" fmla="*/ 0 w 25"/>
                  <a:gd name="T5" fmla="*/ 1 h 29"/>
                  <a:gd name="T6" fmla="*/ 0 w 25"/>
                  <a:gd name="T7" fmla="*/ 0 h 29"/>
                  <a:gd name="T8" fmla="*/ 23 w 25"/>
                  <a:gd name="T9" fmla="*/ 25 h 29"/>
                  <a:gd name="T10" fmla="*/ 24 w 25"/>
                  <a:gd name="T11" fmla="*/ 29 h 29"/>
                  <a:gd name="T12" fmla="*/ 22 w 25"/>
                  <a:gd name="T13" fmla="*/ 2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29">
                    <a:moveTo>
                      <a:pt x="22" y="27"/>
                    </a:moveTo>
                    <a:cubicBezTo>
                      <a:pt x="17" y="22"/>
                      <a:pt x="13" y="17"/>
                      <a:pt x="9" y="12"/>
                    </a:cubicBezTo>
                    <a:cubicBezTo>
                      <a:pt x="6" y="8"/>
                      <a:pt x="2" y="5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" y="8"/>
                      <a:pt x="15" y="17"/>
                      <a:pt x="23" y="25"/>
                    </a:cubicBezTo>
                    <a:cubicBezTo>
                      <a:pt x="24" y="26"/>
                      <a:pt x="25" y="28"/>
                      <a:pt x="24" y="29"/>
                    </a:cubicBezTo>
                    <a:cubicBezTo>
                      <a:pt x="23" y="29"/>
                      <a:pt x="22" y="28"/>
                      <a:pt x="22" y="27"/>
                    </a:cubicBezTo>
                    <a:close/>
                  </a:path>
                </a:pathLst>
              </a:custGeom>
              <a:solidFill>
                <a:srgbClr val="5B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8" name="Freeform 1264">
                <a:extLst>
                  <a:ext uri="{FF2B5EF4-FFF2-40B4-BE49-F238E27FC236}">
                    <a16:creationId xmlns:a16="http://schemas.microsoft.com/office/drawing/2014/main" id="{81CAD96D-BFA5-3D7D-BC7A-E5DD4DC62E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8" y="1679"/>
                <a:ext cx="14" cy="16"/>
              </a:xfrm>
              <a:custGeom>
                <a:avLst/>
                <a:gdLst>
                  <a:gd name="T0" fmla="*/ 6 w 6"/>
                  <a:gd name="T1" fmla="*/ 6 h 7"/>
                  <a:gd name="T2" fmla="*/ 6 w 6"/>
                  <a:gd name="T3" fmla="*/ 7 h 7"/>
                  <a:gd name="T4" fmla="*/ 0 w 6"/>
                  <a:gd name="T5" fmla="*/ 1 h 7"/>
                  <a:gd name="T6" fmla="*/ 0 w 6"/>
                  <a:gd name="T7" fmla="*/ 1 h 7"/>
                  <a:gd name="T8" fmla="*/ 6 w 6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">
                    <a:moveTo>
                      <a:pt x="6" y="6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3" y="6"/>
                      <a:pt x="1" y="4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2" y="2"/>
                      <a:pt x="4" y="4"/>
                      <a:pt x="6" y="6"/>
                    </a:cubicBezTo>
                    <a:close/>
                  </a:path>
                </a:pathLst>
              </a:custGeom>
              <a:solidFill>
                <a:srgbClr val="9B5F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9" name="Freeform 1265">
                <a:extLst>
                  <a:ext uri="{FF2B5EF4-FFF2-40B4-BE49-F238E27FC236}">
                    <a16:creationId xmlns:a16="http://schemas.microsoft.com/office/drawing/2014/main" id="{0E6C6A24-C5FE-C409-D9B0-5699D149D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1669"/>
                <a:ext cx="12" cy="12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5 w 5"/>
                  <a:gd name="T5" fmla="*/ 5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cubicBezTo>
                      <a:pt x="3" y="4"/>
                      <a:pt x="1" y="3"/>
                      <a:pt x="0" y="0"/>
                    </a:cubicBezTo>
                    <a:cubicBezTo>
                      <a:pt x="3" y="1"/>
                      <a:pt x="4" y="3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9B5F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0" name="Freeform 1266">
                <a:extLst>
                  <a:ext uri="{FF2B5EF4-FFF2-40B4-BE49-F238E27FC236}">
                    <a16:creationId xmlns:a16="http://schemas.microsoft.com/office/drawing/2014/main" id="{4E9947CB-CCF1-487D-FAEF-16EAECC402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1" y="1601"/>
                <a:ext cx="14" cy="11"/>
              </a:xfrm>
              <a:custGeom>
                <a:avLst/>
                <a:gdLst>
                  <a:gd name="T0" fmla="*/ 6 w 6"/>
                  <a:gd name="T1" fmla="*/ 5 h 5"/>
                  <a:gd name="T2" fmla="*/ 0 w 6"/>
                  <a:gd name="T3" fmla="*/ 0 h 5"/>
                  <a:gd name="T4" fmla="*/ 6 w 6"/>
                  <a:gd name="T5" fmla="*/ 5 h 5"/>
                  <a:gd name="T6" fmla="*/ 6 w 6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5"/>
                    </a:moveTo>
                    <a:cubicBezTo>
                      <a:pt x="3" y="4"/>
                      <a:pt x="2" y="2"/>
                      <a:pt x="0" y="0"/>
                    </a:cubicBezTo>
                    <a:cubicBezTo>
                      <a:pt x="3" y="1"/>
                      <a:pt x="4" y="3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lose/>
                  </a:path>
                </a:pathLst>
              </a:custGeom>
              <a:solidFill>
                <a:srgbClr val="202B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1" name="Freeform 1267">
                <a:extLst>
                  <a:ext uri="{FF2B5EF4-FFF2-40B4-BE49-F238E27FC236}">
                    <a16:creationId xmlns:a16="http://schemas.microsoft.com/office/drawing/2014/main" id="{1655B980-E844-8F77-7440-C55EFD387C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1030"/>
                <a:ext cx="47" cy="56"/>
              </a:xfrm>
              <a:custGeom>
                <a:avLst/>
                <a:gdLst>
                  <a:gd name="T0" fmla="*/ 17 w 20"/>
                  <a:gd name="T1" fmla="*/ 23 h 24"/>
                  <a:gd name="T2" fmla="*/ 7 w 20"/>
                  <a:gd name="T3" fmla="*/ 9 h 24"/>
                  <a:gd name="T4" fmla="*/ 0 w 20"/>
                  <a:gd name="T5" fmla="*/ 0 h 24"/>
                  <a:gd name="T6" fmla="*/ 14 w 20"/>
                  <a:gd name="T7" fmla="*/ 15 h 24"/>
                  <a:gd name="T8" fmla="*/ 19 w 20"/>
                  <a:gd name="T9" fmla="*/ 21 h 24"/>
                  <a:gd name="T10" fmla="*/ 17 w 20"/>
                  <a:gd name="T11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24">
                    <a:moveTo>
                      <a:pt x="17" y="23"/>
                    </a:moveTo>
                    <a:cubicBezTo>
                      <a:pt x="16" y="17"/>
                      <a:pt x="10" y="14"/>
                      <a:pt x="7" y="9"/>
                    </a:cubicBezTo>
                    <a:cubicBezTo>
                      <a:pt x="5" y="6"/>
                      <a:pt x="2" y="4"/>
                      <a:pt x="0" y="0"/>
                    </a:cubicBezTo>
                    <a:cubicBezTo>
                      <a:pt x="6" y="4"/>
                      <a:pt x="10" y="10"/>
                      <a:pt x="14" y="15"/>
                    </a:cubicBezTo>
                    <a:cubicBezTo>
                      <a:pt x="16" y="17"/>
                      <a:pt x="17" y="19"/>
                      <a:pt x="19" y="21"/>
                    </a:cubicBezTo>
                    <a:cubicBezTo>
                      <a:pt x="20" y="23"/>
                      <a:pt x="19" y="24"/>
                      <a:pt x="17" y="23"/>
                    </a:cubicBezTo>
                    <a:close/>
                  </a:path>
                </a:pathLst>
              </a:custGeom>
              <a:solidFill>
                <a:srgbClr val="6419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2" name="Freeform 1268">
                <a:extLst>
                  <a:ext uri="{FF2B5EF4-FFF2-40B4-BE49-F238E27FC236}">
                    <a16:creationId xmlns:a16="http://schemas.microsoft.com/office/drawing/2014/main" id="{DA5C50C2-8619-0460-4F8F-53C420368E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9" y="1006"/>
                <a:ext cx="52" cy="104"/>
              </a:xfrm>
              <a:custGeom>
                <a:avLst/>
                <a:gdLst>
                  <a:gd name="T0" fmla="*/ 18 w 22"/>
                  <a:gd name="T1" fmla="*/ 31 h 44"/>
                  <a:gd name="T2" fmla="*/ 21 w 22"/>
                  <a:gd name="T3" fmla="*/ 44 h 44"/>
                  <a:gd name="T4" fmla="*/ 15 w 22"/>
                  <a:gd name="T5" fmla="*/ 31 h 44"/>
                  <a:gd name="T6" fmla="*/ 0 w 22"/>
                  <a:gd name="T7" fmla="*/ 0 h 44"/>
                  <a:gd name="T8" fmla="*/ 10 w 22"/>
                  <a:gd name="T9" fmla="*/ 14 h 44"/>
                  <a:gd name="T10" fmla="*/ 18 w 22"/>
                  <a:gd name="T11" fmla="*/ 3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44">
                    <a:moveTo>
                      <a:pt x="18" y="31"/>
                    </a:moveTo>
                    <a:cubicBezTo>
                      <a:pt x="18" y="36"/>
                      <a:pt x="22" y="39"/>
                      <a:pt x="21" y="44"/>
                    </a:cubicBezTo>
                    <a:cubicBezTo>
                      <a:pt x="18" y="39"/>
                      <a:pt x="17" y="35"/>
                      <a:pt x="15" y="31"/>
                    </a:cubicBezTo>
                    <a:cubicBezTo>
                      <a:pt x="12" y="19"/>
                      <a:pt x="7" y="10"/>
                      <a:pt x="0" y="0"/>
                    </a:cubicBezTo>
                    <a:cubicBezTo>
                      <a:pt x="5" y="4"/>
                      <a:pt x="8" y="9"/>
                      <a:pt x="10" y="14"/>
                    </a:cubicBezTo>
                    <a:cubicBezTo>
                      <a:pt x="13" y="20"/>
                      <a:pt x="16" y="26"/>
                      <a:pt x="18" y="31"/>
                    </a:cubicBezTo>
                    <a:close/>
                  </a:path>
                </a:pathLst>
              </a:custGeom>
              <a:solidFill>
                <a:srgbClr val="5716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3" name="Freeform 1269">
                <a:extLst>
                  <a:ext uri="{FF2B5EF4-FFF2-40B4-BE49-F238E27FC236}">
                    <a16:creationId xmlns:a16="http://schemas.microsoft.com/office/drawing/2014/main" id="{DC8803C7-9FFF-DD68-66E2-CCB51CC825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987"/>
                <a:ext cx="24" cy="45"/>
              </a:xfrm>
              <a:custGeom>
                <a:avLst/>
                <a:gdLst>
                  <a:gd name="T0" fmla="*/ 8 w 10"/>
                  <a:gd name="T1" fmla="*/ 19 h 19"/>
                  <a:gd name="T2" fmla="*/ 0 w 10"/>
                  <a:gd name="T3" fmla="*/ 0 h 19"/>
                  <a:gd name="T4" fmla="*/ 1 w 10"/>
                  <a:gd name="T5" fmla="*/ 0 h 19"/>
                  <a:gd name="T6" fmla="*/ 10 w 10"/>
                  <a:gd name="T7" fmla="*/ 19 h 19"/>
                  <a:gd name="T8" fmla="*/ 8 w 10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9">
                    <a:moveTo>
                      <a:pt x="8" y="19"/>
                    </a:moveTo>
                    <a:cubicBezTo>
                      <a:pt x="6" y="13"/>
                      <a:pt x="3" y="7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4" y="6"/>
                      <a:pt x="8" y="12"/>
                      <a:pt x="10" y="19"/>
                    </a:cubicBezTo>
                    <a:cubicBezTo>
                      <a:pt x="9" y="19"/>
                      <a:pt x="9" y="19"/>
                      <a:pt x="8" y="19"/>
                    </a:cubicBezTo>
                    <a:close/>
                  </a:path>
                </a:pathLst>
              </a:custGeom>
              <a:solidFill>
                <a:srgbClr val="691A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4" name="Freeform 1270">
                <a:extLst>
                  <a:ext uri="{FF2B5EF4-FFF2-40B4-BE49-F238E27FC236}">
                    <a16:creationId xmlns:a16="http://schemas.microsoft.com/office/drawing/2014/main" id="{F95FC060-9A57-EE50-CD8A-DBA0DE5513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7" y="1485"/>
                <a:ext cx="97" cy="49"/>
              </a:xfrm>
              <a:custGeom>
                <a:avLst/>
                <a:gdLst>
                  <a:gd name="T0" fmla="*/ 2 w 41"/>
                  <a:gd name="T1" fmla="*/ 14 h 21"/>
                  <a:gd name="T2" fmla="*/ 18 w 41"/>
                  <a:gd name="T3" fmla="*/ 8 h 21"/>
                  <a:gd name="T4" fmla="*/ 29 w 41"/>
                  <a:gd name="T5" fmla="*/ 15 h 21"/>
                  <a:gd name="T6" fmla="*/ 15 w 41"/>
                  <a:gd name="T7" fmla="*/ 3 h 21"/>
                  <a:gd name="T8" fmla="*/ 7 w 41"/>
                  <a:gd name="T9" fmla="*/ 5 h 21"/>
                  <a:gd name="T10" fmla="*/ 0 w 41"/>
                  <a:gd name="T11" fmla="*/ 12 h 21"/>
                  <a:gd name="T12" fmla="*/ 6 w 41"/>
                  <a:gd name="T13" fmla="*/ 4 h 21"/>
                  <a:gd name="T14" fmla="*/ 16 w 41"/>
                  <a:gd name="T15" fmla="*/ 2 h 21"/>
                  <a:gd name="T16" fmla="*/ 41 w 41"/>
                  <a:gd name="T17" fmla="*/ 20 h 21"/>
                  <a:gd name="T18" fmla="*/ 29 w 41"/>
                  <a:gd name="T19" fmla="*/ 20 h 21"/>
                  <a:gd name="T20" fmla="*/ 14 w 41"/>
                  <a:gd name="T21" fmla="*/ 21 h 21"/>
                  <a:gd name="T22" fmla="*/ 13 w 41"/>
                  <a:gd name="T23" fmla="*/ 20 h 21"/>
                  <a:gd name="T24" fmla="*/ 27 w 41"/>
                  <a:gd name="T25" fmla="*/ 18 h 21"/>
                  <a:gd name="T26" fmla="*/ 13 w 41"/>
                  <a:gd name="T27" fmla="*/ 11 h 21"/>
                  <a:gd name="T28" fmla="*/ 10 w 41"/>
                  <a:gd name="T29" fmla="*/ 12 h 21"/>
                  <a:gd name="T30" fmla="*/ 6 w 41"/>
                  <a:gd name="T31" fmla="*/ 14 h 21"/>
                  <a:gd name="T32" fmla="*/ 16 w 41"/>
                  <a:gd name="T33" fmla="*/ 12 h 21"/>
                  <a:gd name="T34" fmla="*/ 23 w 41"/>
                  <a:gd name="T35" fmla="*/ 15 h 21"/>
                  <a:gd name="T36" fmla="*/ 2 w 41"/>
                  <a:gd name="T37" fmla="*/ 1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" h="21">
                    <a:moveTo>
                      <a:pt x="2" y="14"/>
                    </a:moveTo>
                    <a:cubicBezTo>
                      <a:pt x="4" y="6"/>
                      <a:pt x="11" y="4"/>
                      <a:pt x="18" y="8"/>
                    </a:cubicBezTo>
                    <a:cubicBezTo>
                      <a:pt x="21" y="10"/>
                      <a:pt x="24" y="14"/>
                      <a:pt x="29" y="15"/>
                    </a:cubicBezTo>
                    <a:cubicBezTo>
                      <a:pt x="25" y="10"/>
                      <a:pt x="20" y="6"/>
                      <a:pt x="15" y="3"/>
                    </a:cubicBezTo>
                    <a:cubicBezTo>
                      <a:pt x="12" y="2"/>
                      <a:pt x="10" y="3"/>
                      <a:pt x="7" y="5"/>
                    </a:cubicBezTo>
                    <a:cubicBezTo>
                      <a:pt x="5" y="7"/>
                      <a:pt x="2" y="10"/>
                      <a:pt x="0" y="12"/>
                    </a:cubicBezTo>
                    <a:cubicBezTo>
                      <a:pt x="1" y="9"/>
                      <a:pt x="3" y="6"/>
                      <a:pt x="6" y="4"/>
                    </a:cubicBezTo>
                    <a:cubicBezTo>
                      <a:pt x="9" y="1"/>
                      <a:pt x="12" y="0"/>
                      <a:pt x="16" y="2"/>
                    </a:cubicBezTo>
                    <a:cubicBezTo>
                      <a:pt x="25" y="8"/>
                      <a:pt x="31" y="15"/>
                      <a:pt x="41" y="20"/>
                    </a:cubicBezTo>
                    <a:cubicBezTo>
                      <a:pt x="36" y="20"/>
                      <a:pt x="33" y="20"/>
                      <a:pt x="29" y="20"/>
                    </a:cubicBezTo>
                    <a:cubicBezTo>
                      <a:pt x="24" y="20"/>
                      <a:pt x="19" y="18"/>
                      <a:pt x="14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6" y="15"/>
                      <a:pt x="21" y="19"/>
                      <a:pt x="27" y="18"/>
                    </a:cubicBezTo>
                    <a:cubicBezTo>
                      <a:pt x="21" y="16"/>
                      <a:pt x="17" y="15"/>
                      <a:pt x="13" y="11"/>
                    </a:cubicBezTo>
                    <a:cubicBezTo>
                      <a:pt x="12" y="10"/>
                      <a:pt x="11" y="11"/>
                      <a:pt x="10" y="12"/>
                    </a:cubicBezTo>
                    <a:cubicBezTo>
                      <a:pt x="8" y="12"/>
                      <a:pt x="8" y="14"/>
                      <a:pt x="6" y="14"/>
                    </a:cubicBezTo>
                    <a:cubicBezTo>
                      <a:pt x="8" y="9"/>
                      <a:pt x="12" y="8"/>
                      <a:pt x="16" y="12"/>
                    </a:cubicBezTo>
                    <a:cubicBezTo>
                      <a:pt x="18" y="13"/>
                      <a:pt x="20" y="14"/>
                      <a:pt x="23" y="15"/>
                    </a:cubicBezTo>
                    <a:cubicBezTo>
                      <a:pt x="15" y="6"/>
                      <a:pt x="8" y="6"/>
                      <a:pt x="2" y="14"/>
                    </a:cubicBezTo>
                    <a:close/>
                  </a:path>
                </a:pathLst>
              </a:custGeom>
              <a:solidFill>
                <a:srgbClr val="3E19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5" name="Freeform 1271">
                <a:extLst>
                  <a:ext uri="{FF2B5EF4-FFF2-40B4-BE49-F238E27FC236}">
                    <a16:creationId xmlns:a16="http://schemas.microsoft.com/office/drawing/2014/main" id="{14605648-93FE-C232-2318-761A5B0C5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9" y="1470"/>
                <a:ext cx="98" cy="48"/>
              </a:xfrm>
              <a:custGeom>
                <a:avLst/>
                <a:gdLst>
                  <a:gd name="T0" fmla="*/ 41 w 41"/>
                  <a:gd name="T1" fmla="*/ 20 h 20"/>
                  <a:gd name="T2" fmla="*/ 31 w 41"/>
                  <a:gd name="T3" fmla="*/ 13 h 20"/>
                  <a:gd name="T4" fmla="*/ 21 w 41"/>
                  <a:gd name="T5" fmla="*/ 5 h 20"/>
                  <a:gd name="T6" fmla="*/ 4 w 41"/>
                  <a:gd name="T7" fmla="*/ 8 h 20"/>
                  <a:gd name="T8" fmla="*/ 1 w 41"/>
                  <a:gd name="T9" fmla="*/ 11 h 20"/>
                  <a:gd name="T10" fmla="*/ 1 w 41"/>
                  <a:gd name="T11" fmla="*/ 9 h 20"/>
                  <a:gd name="T12" fmla="*/ 20 w 41"/>
                  <a:gd name="T13" fmla="*/ 3 h 20"/>
                  <a:gd name="T14" fmla="*/ 33 w 41"/>
                  <a:gd name="T15" fmla="*/ 13 h 20"/>
                  <a:gd name="T16" fmla="*/ 41 w 41"/>
                  <a:gd name="T1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" h="20">
                    <a:moveTo>
                      <a:pt x="41" y="20"/>
                    </a:moveTo>
                    <a:cubicBezTo>
                      <a:pt x="37" y="19"/>
                      <a:pt x="34" y="16"/>
                      <a:pt x="31" y="13"/>
                    </a:cubicBezTo>
                    <a:cubicBezTo>
                      <a:pt x="28" y="10"/>
                      <a:pt x="24" y="7"/>
                      <a:pt x="21" y="5"/>
                    </a:cubicBezTo>
                    <a:cubicBezTo>
                      <a:pt x="14" y="2"/>
                      <a:pt x="9" y="4"/>
                      <a:pt x="4" y="8"/>
                    </a:cubicBezTo>
                    <a:cubicBezTo>
                      <a:pt x="3" y="9"/>
                      <a:pt x="2" y="10"/>
                      <a:pt x="1" y="11"/>
                    </a:cubicBezTo>
                    <a:cubicBezTo>
                      <a:pt x="0" y="11"/>
                      <a:pt x="1" y="10"/>
                      <a:pt x="1" y="9"/>
                    </a:cubicBezTo>
                    <a:cubicBezTo>
                      <a:pt x="4" y="4"/>
                      <a:pt x="14" y="0"/>
                      <a:pt x="20" y="3"/>
                    </a:cubicBezTo>
                    <a:cubicBezTo>
                      <a:pt x="25" y="5"/>
                      <a:pt x="29" y="9"/>
                      <a:pt x="33" y="13"/>
                    </a:cubicBezTo>
                    <a:cubicBezTo>
                      <a:pt x="36" y="16"/>
                      <a:pt x="38" y="18"/>
                      <a:pt x="41" y="20"/>
                    </a:cubicBezTo>
                    <a:close/>
                  </a:path>
                </a:pathLst>
              </a:custGeom>
              <a:solidFill>
                <a:srgbClr val="4218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6" name="Freeform 1272">
                <a:extLst>
                  <a:ext uri="{FF2B5EF4-FFF2-40B4-BE49-F238E27FC236}">
                    <a16:creationId xmlns:a16="http://schemas.microsoft.com/office/drawing/2014/main" id="{1ECB5A60-CC6B-F107-0CCA-47C1C6D41E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2" y="1532"/>
                <a:ext cx="55" cy="12"/>
              </a:xfrm>
              <a:custGeom>
                <a:avLst/>
                <a:gdLst>
                  <a:gd name="T0" fmla="*/ 23 w 23"/>
                  <a:gd name="T1" fmla="*/ 3 h 5"/>
                  <a:gd name="T2" fmla="*/ 0 w 23"/>
                  <a:gd name="T3" fmla="*/ 2 h 5"/>
                  <a:gd name="T4" fmla="*/ 23 w 23"/>
                  <a:gd name="T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5">
                    <a:moveTo>
                      <a:pt x="23" y="3"/>
                    </a:moveTo>
                    <a:cubicBezTo>
                      <a:pt x="15" y="5"/>
                      <a:pt x="8" y="2"/>
                      <a:pt x="0" y="2"/>
                    </a:cubicBezTo>
                    <a:cubicBezTo>
                      <a:pt x="8" y="0"/>
                      <a:pt x="15" y="3"/>
                      <a:pt x="23" y="3"/>
                    </a:cubicBezTo>
                    <a:close/>
                  </a:path>
                </a:pathLst>
              </a:custGeom>
              <a:solidFill>
                <a:srgbClr val="441E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7" name="Freeform 1273">
                <a:extLst>
                  <a:ext uri="{FF2B5EF4-FFF2-40B4-BE49-F238E27FC236}">
                    <a16:creationId xmlns:a16="http://schemas.microsoft.com/office/drawing/2014/main" id="{2AAFF27E-1EE1-EBE4-73DE-DD6FCCEA5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2" y="1610"/>
                <a:ext cx="36" cy="83"/>
              </a:xfrm>
              <a:custGeom>
                <a:avLst/>
                <a:gdLst>
                  <a:gd name="T0" fmla="*/ 14 w 15"/>
                  <a:gd name="T1" fmla="*/ 12 h 35"/>
                  <a:gd name="T2" fmla="*/ 10 w 15"/>
                  <a:gd name="T3" fmla="*/ 22 h 35"/>
                  <a:gd name="T4" fmla="*/ 3 w 15"/>
                  <a:gd name="T5" fmla="*/ 35 h 35"/>
                  <a:gd name="T6" fmla="*/ 6 w 15"/>
                  <a:gd name="T7" fmla="*/ 24 h 35"/>
                  <a:gd name="T8" fmla="*/ 3 w 15"/>
                  <a:gd name="T9" fmla="*/ 31 h 35"/>
                  <a:gd name="T10" fmla="*/ 1 w 15"/>
                  <a:gd name="T11" fmla="*/ 32 h 35"/>
                  <a:gd name="T12" fmla="*/ 0 w 15"/>
                  <a:gd name="T13" fmla="*/ 30 h 35"/>
                  <a:gd name="T14" fmla="*/ 4 w 15"/>
                  <a:gd name="T15" fmla="*/ 22 h 35"/>
                  <a:gd name="T16" fmla="*/ 6 w 15"/>
                  <a:gd name="T17" fmla="*/ 20 h 35"/>
                  <a:gd name="T18" fmla="*/ 2 w 15"/>
                  <a:gd name="T19" fmla="*/ 21 h 35"/>
                  <a:gd name="T20" fmla="*/ 6 w 15"/>
                  <a:gd name="T21" fmla="*/ 7 h 35"/>
                  <a:gd name="T22" fmla="*/ 7 w 15"/>
                  <a:gd name="T23" fmla="*/ 2 h 35"/>
                  <a:gd name="T24" fmla="*/ 13 w 15"/>
                  <a:gd name="T25" fmla="*/ 0 h 35"/>
                  <a:gd name="T26" fmla="*/ 14 w 15"/>
                  <a:gd name="T27" fmla="*/ 4 h 35"/>
                  <a:gd name="T28" fmla="*/ 13 w 15"/>
                  <a:gd name="T29" fmla="*/ 12 h 35"/>
                  <a:gd name="T30" fmla="*/ 14 w 15"/>
                  <a:gd name="T31" fmla="*/ 1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" h="35">
                    <a:moveTo>
                      <a:pt x="14" y="12"/>
                    </a:moveTo>
                    <a:cubicBezTo>
                      <a:pt x="9" y="14"/>
                      <a:pt x="10" y="18"/>
                      <a:pt x="10" y="22"/>
                    </a:cubicBezTo>
                    <a:cubicBezTo>
                      <a:pt x="11" y="28"/>
                      <a:pt x="8" y="33"/>
                      <a:pt x="3" y="35"/>
                    </a:cubicBezTo>
                    <a:cubicBezTo>
                      <a:pt x="5" y="31"/>
                      <a:pt x="7" y="28"/>
                      <a:pt x="6" y="24"/>
                    </a:cubicBezTo>
                    <a:cubicBezTo>
                      <a:pt x="5" y="26"/>
                      <a:pt x="4" y="29"/>
                      <a:pt x="3" y="31"/>
                    </a:cubicBezTo>
                    <a:cubicBezTo>
                      <a:pt x="3" y="32"/>
                      <a:pt x="2" y="32"/>
                      <a:pt x="1" y="32"/>
                    </a:cubicBezTo>
                    <a:cubicBezTo>
                      <a:pt x="0" y="32"/>
                      <a:pt x="0" y="31"/>
                      <a:pt x="0" y="30"/>
                    </a:cubicBezTo>
                    <a:cubicBezTo>
                      <a:pt x="0" y="27"/>
                      <a:pt x="2" y="24"/>
                      <a:pt x="4" y="22"/>
                    </a:cubicBezTo>
                    <a:cubicBezTo>
                      <a:pt x="5" y="22"/>
                      <a:pt x="6" y="21"/>
                      <a:pt x="6" y="20"/>
                    </a:cubicBezTo>
                    <a:cubicBezTo>
                      <a:pt x="5" y="19"/>
                      <a:pt x="4" y="21"/>
                      <a:pt x="2" y="21"/>
                    </a:cubicBezTo>
                    <a:cubicBezTo>
                      <a:pt x="6" y="16"/>
                      <a:pt x="6" y="12"/>
                      <a:pt x="6" y="7"/>
                    </a:cubicBezTo>
                    <a:cubicBezTo>
                      <a:pt x="6" y="5"/>
                      <a:pt x="6" y="3"/>
                      <a:pt x="7" y="2"/>
                    </a:cubicBezTo>
                    <a:cubicBezTo>
                      <a:pt x="9" y="0"/>
                      <a:pt x="11" y="0"/>
                      <a:pt x="13" y="0"/>
                    </a:cubicBezTo>
                    <a:cubicBezTo>
                      <a:pt x="15" y="1"/>
                      <a:pt x="15" y="3"/>
                      <a:pt x="14" y="4"/>
                    </a:cubicBezTo>
                    <a:cubicBezTo>
                      <a:pt x="14" y="7"/>
                      <a:pt x="13" y="9"/>
                      <a:pt x="13" y="12"/>
                    </a:cubicBez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AD6F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8" name="Freeform 1274">
                <a:extLst>
                  <a:ext uri="{FF2B5EF4-FFF2-40B4-BE49-F238E27FC236}">
                    <a16:creationId xmlns:a16="http://schemas.microsoft.com/office/drawing/2014/main" id="{D75723F5-0D53-4E60-0EDE-687A7AB282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9" y="1591"/>
                <a:ext cx="45" cy="109"/>
              </a:xfrm>
              <a:custGeom>
                <a:avLst/>
                <a:gdLst>
                  <a:gd name="T0" fmla="*/ 13 w 19"/>
                  <a:gd name="T1" fmla="*/ 27 h 46"/>
                  <a:gd name="T2" fmla="*/ 11 w 19"/>
                  <a:gd name="T3" fmla="*/ 24 h 46"/>
                  <a:gd name="T4" fmla="*/ 8 w 19"/>
                  <a:gd name="T5" fmla="*/ 43 h 46"/>
                  <a:gd name="T6" fmla="*/ 0 w 19"/>
                  <a:gd name="T7" fmla="*/ 45 h 46"/>
                  <a:gd name="T8" fmla="*/ 7 w 19"/>
                  <a:gd name="T9" fmla="*/ 39 h 46"/>
                  <a:gd name="T10" fmla="*/ 9 w 19"/>
                  <a:gd name="T11" fmla="*/ 29 h 46"/>
                  <a:gd name="T12" fmla="*/ 11 w 19"/>
                  <a:gd name="T13" fmla="*/ 20 h 46"/>
                  <a:gd name="T14" fmla="*/ 10 w 19"/>
                  <a:gd name="T15" fmla="*/ 20 h 46"/>
                  <a:gd name="T16" fmla="*/ 13 w 19"/>
                  <a:gd name="T17" fmla="*/ 9 h 46"/>
                  <a:gd name="T18" fmla="*/ 3 w 19"/>
                  <a:gd name="T19" fmla="*/ 8 h 46"/>
                  <a:gd name="T20" fmla="*/ 8 w 19"/>
                  <a:gd name="T21" fmla="*/ 1 h 46"/>
                  <a:gd name="T22" fmla="*/ 14 w 19"/>
                  <a:gd name="T23" fmla="*/ 3 h 46"/>
                  <a:gd name="T24" fmla="*/ 16 w 19"/>
                  <a:gd name="T25" fmla="*/ 18 h 46"/>
                  <a:gd name="T26" fmla="*/ 15 w 19"/>
                  <a:gd name="T27" fmla="*/ 24 h 46"/>
                  <a:gd name="T28" fmla="*/ 13 w 19"/>
                  <a:gd name="T29" fmla="*/ 2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" h="46">
                    <a:moveTo>
                      <a:pt x="13" y="27"/>
                    </a:moveTo>
                    <a:cubicBezTo>
                      <a:pt x="13" y="26"/>
                      <a:pt x="13" y="25"/>
                      <a:pt x="11" y="24"/>
                    </a:cubicBezTo>
                    <a:cubicBezTo>
                      <a:pt x="15" y="32"/>
                      <a:pt x="13" y="38"/>
                      <a:pt x="8" y="43"/>
                    </a:cubicBezTo>
                    <a:cubicBezTo>
                      <a:pt x="6" y="46"/>
                      <a:pt x="3" y="46"/>
                      <a:pt x="0" y="45"/>
                    </a:cubicBezTo>
                    <a:cubicBezTo>
                      <a:pt x="4" y="44"/>
                      <a:pt x="5" y="41"/>
                      <a:pt x="7" y="39"/>
                    </a:cubicBezTo>
                    <a:cubicBezTo>
                      <a:pt x="9" y="36"/>
                      <a:pt x="9" y="33"/>
                      <a:pt x="9" y="29"/>
                    </a:cubicBezTo>
                    <a:cubicBezTo>
                      <a:pt x="8" y="26"/>
                      <a:pt x="9" y="23"/>
                      <a:pt x="11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3" y="18"/>
                      <a:pt x="14" y="11"/>
                      <a:pt x="13" y="9"/>
                    </a:cubicBezTo>
                    <a:cubicBezTo>
                      <a:pt x="10" y="5"/>
                      <a:pt x="7" y="6"/>
                      <a:pt x="3" y="8"/>
                    </a:cubicBezTo>
                    <a:cubicBezTo>
                      <a:pt x="3" y="5"/>
                      <a:pt x="5" y="2"/>
                      <a:pt x="8" y="1"/>
                    </a:cubicBezTo>
                    <a:cubicBezTo>
                      <a:pt x="10" y="0"/>
                      <a:pt x="12" y="1"/>
                      <a:pt x="14" y="3"/>
                    </a:cubicBezTo>
                    <a:cubicBezTo>
                      <a:pt x="16" y="7"/>
                      <a:pt x="19" y="12"/>
                      <a:pt x="16" y="18"/>
                    </a:cubicBezTo>
                    <a:cubicBezTo>
                      <a:pt x="15" y="20"/>
                      <a:pt x="15" y="22"/>
                      <a:pt x="15" y="24"/>
                    </a:cubicBezTo>
                    <a:cubicBezTo>
                      <a:pt x="15" y="25"/>
                      <a:pt x="16" y="27"/>
                      <a:pt x="13" y="27"/>
                    </a:cubicBezTo>
                    <a:close/>
                  </a:path>
                </a:pathLst>
              </a:custGeom>
              <a:solidFill>
                <a:srgbClr val="AD6F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9" name="Freeform 1275">
                <a:extLst>
                  <a:ext uri="{FF2B5EF4-FFF2-40B4-BE49-F238E27FC236}">
                    <a16:creationId xmlns:a16="http://schemas.microsoft.com/office/drawing/2014/main" id="{78F74D27-0829-7CA9-EBA8-E39554C85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2" y="1575"/>
                <a:ext cx="54" cy="94"/>
              </a:xfrm>
              <a:custGeom>
                <a:avLst/>
                <a:gdLst>
                  <a:gd name="T0" fmla="*/ 12 w 23"/>
                  <a:gd name="T1" fmla="*/ 34 h 40"/>
                  <a:gd name="T2" fmla="*/ 13 w 23"/>
                  <a:gd name="T3" fmla="*/ 14 h 40"/>
                  <a:gd name="T4" fmla="*/ 9 w 23"/>
                  <a:gd name="T5" fmla="*/ 9 h 40"/>
                  <a:gd name="T6" fmla="*/ 2 w 23"/>
                  <a:gd name="T7" fmla="*/ 15 h 40"/>
                  <a:gd name="T8" fmla="*/ 1 w 23"/>
                  <a:gd name="T9" fmla="*/ 15 h 40"/>
                  <a:gd name="T10" fmla="*/ 2 w 23"/>
                  <a:gd name="T11" fmla="*/ 10 h 40"/>
                  <a:gd name="T12" fmla="*/ 10 w 23"/>
                  <a:gd name="T13" fmla="*/ 6 h 40"/>
                  <a:gd name="T14" fmla="*/ 15 w 23"/>
                  <a:gd name="T15" fmla="*/ 12 h 40"/>
                  <a:gd name="T16" fmla="*/ 14 w 23"/>
                  <a:gd name="T17" fmla="*/ 10 h 40"/>
                  <a:gd name="T18" fmla="*/ 4 w 23"/>
                  <a:gd name="T19" fmla="*/ 8 h 40"/>
                  <a:gd name="T20" fmla="*/ 2 w 23"/>
                  <a:gd name="T21" fmla="*/ 9 h 40"/>
                  <a:gd name="T22" fmla="*/ 2 w 23"/>
                  <a:gd name="T23" fmla="*/ 6 h 40"/>
                  <a:gd name="T24" fmla="*/ 15 w 23"/>
                  <a:gd name="T25" fmla="*/ 6 h 40"/>
                  <a:gd name="T26" fmla="*/ 18 w 23"/>
                  <a:gd name="T27" fmla="*/ 10 h 40"/>
                  <a:gd name="T28" fmla="*/ 23 w 23"/>
                  <a:gd name="T29" fmla="*/ 31 h 40"/>
                  <a:gd name="T30" fmla="*/ 17 w 23"/>
                  <a:gd name="T31" fmla="*/ 22 h 40"/>
                  <a:gd name="T32" fmla="*/ 16 w 23"/>
                  <a:gd name="T33" fmla="*/ 37 h 40"/>
                  <a:gd name="T34" fmla="*/ 13 w 23"/>
                  <a:gd name="T35" fmla="*/ 40 h 40"/>
                  <a:gd name="T36" fmla="*/ 12 w 23"/>
                  <a:gd name="T37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3" h="40">
                    <a:moveTo>
                      <a:pt x="12" y="34"/>
                    </a:moveTo>
                    <a:cubicBezTo>
                      <a:pt x="13" y="28"/>
                      <a:pt x="17" y="21"/>
                      <a:pt x="13" y="14"/>
                    </a:cubicBezTo>
                    <a:cubicBezTo>
                      <a:pt x="12" y="12"/>
                      <a:pt x="12" y="8"/>
                      <a:pt x="9" y="9"/>
                    </a:cubicBezTo>
                    <a:cubicBezTo>
                      <a:pt x="5" y="9"/>
                      <a:pt x="3" y="11"/>
                      <a:pt x="2" y="15"/>
                    </a:cubicBezTo>
                    <a:cubicBezTo>
                      <a:pt x="2" y="15"/>
                      <a:pt x="2" y="15"/>
                      <a:pt x="1" y="15"/>
                    </a:cubicBezTo>
                    <a:cubicBezTo>
                      <a:pt x="1" y="13"/>
                      <a:pt x="2" y="12"/>
                      <a:pt x="2" y="10"/>
                    </a:cubicBezTo>
                    <a:cubicBezTo>
                      <a:pt x="4" y="7"/>
                      <a:pt x="6" y="6"/>
                      <a:pt x="10" y="6"/>
                    </a:cubicBezTo>
                    <a:cubicBezTo>
                      <a:pt x="13" y="6"/>
                      <a:pt x="15" y="10"/>
                      <a:pt x="15" y="12"/>
                    </a:cubicBezTo>
                    <a:cubicBezTo>
                      <a:pt x="15" y="12"/>
                      <a:pt x="15" y="11"/>
                      <a:pt x="14" y="10"/>
                    </a:cubicBezTo>
                    <a:cubicBezTo>
                      <a:pt x="12" y="4"/>
                      <a:pt x="8" y="3"/>
                      <a:pt x="4" y="8"/>
                    </a:cubicBezTo>
                    <a:cubicBezTo>
                      <a:pt x="3" y="8"/>
                      <a:pt x="3" y="9"/>
                      <a:pt x="2" y="9"/>
                    </a:cubicBezTo>
                    <a:cubicBezTo>
                      <a:pt x="0" y="8"/>
                      <a:pt x="2" y="7"/>
                      <a:pt x="2" y="6"/>
                    </a:cubicBezTo>
                    <a:cubicBezTo>
                      <a:pt x="7" y="0"/>
                      <a:pt x="11" y="0"/>
                      <a:pt x="15" y="6"/>
                    </a:cubicBezTo>
                    <a:cubicBezTo>
                      <a:pt x="16" y="8"/>
                      <a:pt x="17" y="9"/>
                      <a:pt x="18" y="10"/>
                    </a:cubicBezTo>
                    <a:cubicBezTo>
                      <a:pt x="19" y="17"/>
                      <a:pt x="19" y="25"/>
                      <a:pt x="23" y="31"/>
                    </a:cubicBezTo>
                    <a:cubicBezTo>
                      <a:pt x="20" y="29"/>
                      <a:pt x="19" y="25"/>
                      <a:pt x="17" y="22"/>
                    </a:cubicBezTo>
                    <a:cubicBezTo>
                      <a:pt x="14" y="27"/>
                      <a:pt x="15" y="32"/>
                      <a:pt x="16" y="37"/>
                    </a:cubicBezTo>
                    <a:cubicBezTo>
                      <a:pt x="17" y="39"/>
                      <a:pt x="15" y="40"/>
                      <a:pt x="13" y="40"/>
                    </a:cubicBezTo>
                    <a:cubicBezTo>
                      <a:pt x="13" y="38"/>
                      <a:pt x="14" y="36"/>
                      <a:pt x="12" y="34"/>
                    </a:cubicBezTo>
                    <a:close/>
                  </a:path>
                </a:pathLst>
              </a:custGeom>
              <a:solidFill>
                <a:srgbClr val="4219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0" name="Freeform 1276">
                <a:extLst>
                  <a:ext uri="{FF2B5EF4-FFF2-40B4-BE49-F238E27FC236}">
                    <a16:creationId xmlns:a16="http://schemas.microsoft.com/office/drawing/2014/main" id="{6251FF16-CA2C-6876-67B8-7598817269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2" y="1660"/>
                <a:ext cx="47" cy="54"/>
              </a:xfrm>
              <a:custGeom>
                <a:avLst/>
                <a:gdLst>
                  <a:gd name="T0" fmla="*/ 13 w 20"/>
                  <a:gd name="T1" fmla="*/ 4 h 23"/>
                  <a:gd name="T2" fmla="*/ 16 w 20"/>
                  <a:gd name="T3" fmla="*/ 1 h 23"/>
                  <a:gd name="T4" fmla="*/ 17 w 20"/>
                  <a:gd name="T5" fmla="*/ 0 h 23"/>
                  <a:gd name="T6" fmla="*/ 15 w 20"/>
                  <a:gd name="T7" fmla="*/ 15 h 23"/>
                  <a:gd name="T8" fmla="*/ 14 w 20"/>
                  <a:gd name="T9" fmla="*/ 18 h 23"/>
                  <a:gd name="T10" fmla="*/ 9 w 20"/>
                  <a:gd name="T11" fmla="*/ 22 h 23"/>
                  <a:gd name="T12" fmla="*/ 8 w 20"/>
                  <a:gd name="T13" fmla="*/ 21 h 23"/>
                  <a:gd name="T14" fmla="*/ 0 w 20"/>
                  <a:gd name="T15" fmla="*/ 19 h 23"/>
                  <a:gd name="T16" fmla="*/ 13 w 20"/>
                  <a:gd name="T17" fmla="*/ 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3">
                    <a:moveTo>
                      <a:pt x="13" y="4"/>
                    </a:moveTo>
                    <a:cubicBezTo>
                      <a:pt x="14" y="3"/>
                      <a:pt x="16" y="2"/>
                      <a:pt x="16" y="1"/>
                    </a:cubicBezTo>
                    <a:cubicBezTo>
                      <a:pt x="16" y="0"/>
                      <a:pt x="16" y="0"/>
                      <a:pt x="17" y="0"/>
                    </a:cubicBezTo>
                    <a:cubicBezTo>
                      <a:pt x="20" y="6"/>
                      <a:pt x="16" y="10"/>
                      <a:pt x="15" y="15"/>
                    </a:cubicBezTo>
                    <a:cubicBezTo>
                      <a:pt x="15" y="16"/>
                      <a:pt x="13" y="17"/>
                      <a:pt x="14" y="18"/>
                    </a:cubicBezTo>
                    <a:cubicBezTo>
                      <a:pt x="14" y="22"/>
                      <a:pt x="11" y="21"/>
                      <a:pt x="9" y="22"/>
                    </a:cubicBezTo>
                    <a:cubicBezTo>
                      <a:pt x="9" y="21"/>
                      <a:pt x="8" y="20"/>
                      <a:pt x="8" y="21"/>
                    </a:cubicBezTo>
                    <a:cubicBezTo>
                      <a:pt x="5" y="23"/>
                      <a:pt x="3" y="21"/>
                      <a:pt x="0" y="19"/>
                    </a:cubicBezTo>
                    <a:cubicBezTo>
                      <a:pt x="9" y="17"/>
                      <a:pt x="12" y="12"/>
                      <a:pt x="13" y="4"/>
                    </a:cubicBezTo>
                    <a:close/>
                  </a:path>
                </a:pathLst>
              </a:custGeom>
              <a:solidFill>
                <a:srgbClr val="AD6F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1" name="Freeform 1277">
                <a:extLst>
                  <a:ext uri="{FF2B5EF4-FFF2-40B4-BE49-F238E27FC236}">
                    <a16:creationId xmlns:a16="http://schemas.microsoft.com/office/drawing/2014/main" id="{04406A25-DAEE-DD34-85E7-2182FBCF96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8" y="1667"/>
                <a:ext cx="14" cy="21"/>
              </a:xfrm>
              <a:custGeom>
                <a:avLst/>
                <a:gdLst>
                  <a:gd name="T0" fmla="*/ 6 w 6"/>
                  <a:gd name="T1" fmla="*/ 0 h 9"/>
                  <a:gd name="T2" fmla="*/ 5 w 6"/>
                  <a:gd name="T3" fmla="*/ 9 h 9"/>
                  <a:gd name="T4" fmla="*/ 6 w 6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9">
                    <a:moveTo>
                      <a:pt x="6" y="0"/>
                    </a:moveTo>
                    <a:cubicBezTo>
                      <a:pt x="5" y="3"/>
                      <a:pt x="4" y="6"/>
                      <a:pt x="5" y="9"/>
                    </a:cubicBezTo>
                    <a:cubicBezTo>
                      <a:pt x="0" y="6"/>
                      <a:pt x="0" y="4"/>
                      <a:pt x="6" y="0"/>
                    </a:cubicBezTo>
                    <a:close/>
                  </a:path>
                </a:pathLst>
              </a:custGeom>
              <a:solidFill>
                <a:srgbClr val="A570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2" name="Freeform 1278">
                <a:extLst>
                  <a:ext uri="{FF2B5EF4-FFF2-40B4-BE49-F238E27FC236}">
                    <a16:creationId xmlns:a16="http://schemas.microsoft.com/office/drawing/2014/main" id="{1C4BC7A8-EC8E-E86E-8B33-371F4403CC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2" y="1518"/>
                <a:ext cx="24" cy="49"/>
              </a:xfrm>
              <a:custGeom>
                <a:avLst/>
                <a:gdLst>
                  <a:gd name="T0" fmla="*/ 7 w 10"/>
                  <a:gd name="T1" fmla="*/ 1 h 21"/>
                  <a:gd name="T2" fmla="*/ 8 w 10"/>
                  <a:gd name="T3" fmla="*/ 0 h 21"/>
                  <a:gd name="T4" fmla="*/ 2 w 10"/>
                  <a:gd name="T5" fmla="*/ 11 h 21"/>
                  <a:gd name="T6" fmla="*/ 10 w 10"/>
                  <a:gd name="T7" fmla="*/ 2 h 21"/>
                  <a:gd name="T8" fmla="*/ 4 w 10"/>
                  <a:gd name="T9" fmla="*/ 19 h 21"/>
                  <a:gd name="T10" fmla="*/ 1 w 10"/>
                  <a:gd name="T11" fmla="*/ 20 h 21"/>
                  <a:gd name="T12" fmla="*/ 7 w 10"/>
                  <a:gd name="T13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1">
                    <a:moveTo>
                      <a:pt x="7" y="1"/>
                    </a:moveTo>
                    <a:cubicBezTo>
                      <a:pt x="7" y="1"/>
                      <a:pt x="8" y="0"/>
                      <a:pt x="8" y="0"/>
                    </a:cubicBezTo>
                    <a:cubicBezTo>
                      <a:pt x="8" y="4"/>
                      <a:pt x="4" y="6"/>
                      <a:pt x="2" y="11"/>
                    </a:cubicBezTo>
                    <a:cubicBezTo>
                      <a:pt x="6" y="9"/>
                      <a:pt x="7" y="5"/>
                      <a:pt x="10" y="2"/>
                    </a:cubicBezTo>
                    <a:cubicBezTo>
                      <a:pt x="10" y="9"/>
                      <a:pt x="1" y="12"/>
                      <a:pt x="4" y="19"/>
                    </a:cubicBezTo>
                    <a:cubicBezTo>
                      <a:pt x="1" y="15"/>
                      <a:pt x="2" y="21"/>
                      <a:pt x="1" y="20"/>
                    </a:cubicBezTo>
                    <a:cubicBezTo>
                      <a:pt x="0" y="15"/>
                      <a:pt x="1" y="11"/>
                      <a:pt x="7" y="1"/>
                    </a:cubicBezTo>
                    <a:close/>
                  </a:path>
                </a:pathLst>
              </a:custGeom>
              <a:solidFill>
                <a:srgbClr val="3E19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3" name="Freeform 1279">
                <a:extLst>
                  <a:ext uri="{FF2B5EF4-FFF2-40B4-BE49-F238E27FC236}">
                    <a16:creationId xmlns:a16="http://schemas.microsoft.com/office/drawing/2014/main" id="{4AF3334C-4B7C-85E2-B140-0BFC9612A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0" y="1653"/>
                <a:ext cx="21" cy="49"/>
              </a:xfrm>
              <a:custGeom>
                <a:avLst/>
                <a:gdLst>
                  <a:gd name="T0" fmla="*/ 2 w 9"/>
                  <a:gd name="T1" fmla="*/ 21 h 21"/>
                  <a:gd name="T2" fmla="*/ 2 w 9"/>
                  <a:gd name="T3" fmla="*/ 18 h 21"/>
                  <a:gd name="T4" fmla="*/ 5 w 9"/>
                  <a:gd name="T5" fmla="*/ 3 h 21"/>
                  <a:gd name="T6" fmla="*/ 5 w 9"/>
                  <a:gd name="T7" fmla="*/ 0 h 21"/>
                  <a:gd name="T8" fmla="*/ 5 w 9"/>
                  <a:gd name="T9" fmla="*/ 16 h 21"/>
                  <a:gd name="T10" fmla="*/ 2 w 9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21">
                    <a:moveTo>
                      <a:pt x="2" y="21"/>
                    </a:moveTo>
                    <a:cubicBezTo>
                      <a:pt x="0" y="20"/>
                      <a:pt x="1" y="19"/>
                      <a:pt x="2" y="18"/>
                    </a:cubicBezTo>
                    <a:cubicBezTo>
                      <a:pt x="4" y="13"/>
                      <a:pt x="6" y="9"/>
                      <a:pt x="5" y="3"/>
                    </a:cubicBezTo>
                    <a:cubicBezTo>
                      <a:pt x="5" y="2"/>
                      <a:pt x="3" y="1"/>
                      <a:pt x="5" y="0"/>
                    </a:cubicBezTo>
                    <a:cubicBezTo>
                      <a:pt x="9" y="6"/>
                      <a:pt x="6" y="11"/>
                      <a:pt x="5" y="16"/>
                    </a:cubicBezTo>
                    <a:cubicBezTo>
                      <a:pt x="4" y="18"/>
                      <a:pt x="3" y="20"/>
                      <a:pt x="2" y="21"/>
                    </a:cubicBezTo>
                    <a:close/>
                  </a:path>
                </a:pathLst>
              </a:custGeom>
              <a:solidFill>
                <a:srgbClr val="4618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4" name="Freeform 1280">
                <a:extLst>
                  <a:ext uri="{FF2B5EF4-FFF2-40B4-BE49-F238E27FC236}">
                    <a16:creationId xmlns:a16="http://schemas.microsoft.com/office/drawing/2014/main" id="{2D4D6AA7-4E28-A2D9-BA94-0CE9619E04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4" y="1691"/>
                <a:ext cx="19" cy="33"/>
              </a:xfrm>
              <a:custGeom>
                <a:avLst/>
                <a:gdLst>
                  <a:gd name="T0" fmla="*/ 8 w 8"/>
                  <a:gd name="T1" fmla="*/ 0 h 14"/>
                  <a:gd name="T2" fmla="*/ 7 w 8"/>
                  <a:gd name="T3" fmla="*/ 9 h 14"/>
                  <a:gd name="T4" fmla="*/ 2 w 8"/>
                  <a:gd name="T5" fmla="*/ 14 h 14"/>
                  <a:gd name="T6" fmla="*/ 2 w 8"/>
                  <a:gd name="T7" fmla="*/ 11 h 14"/>
                  <a:gd name="T8" fmla="*/ 7 w 8"/>
                  <a:gd name="T9" fmla="*/ 2 h 14"/>
                  <a:gd name="T10" fmla="*/ 8 w 8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4">
                    <a:moveTo>
                      <a:pt x="8" y="0"/>
                    </a:moveTo>
                    <a:cubicBezTo>
                      <a:pt x="8" y="3"/>
                      <a:pt x="8" y="6"/>
                      <a:pt x="7" y="9"/>
                    </a:cubicBezTo>
                    <a:cubicBezTo>
                      <a:pt x="5" y="10"/>
                      <a:pt x="4" y="12"/>
                      <a:pt x="2" y="14"/>
                    </a:cubicBezTo>
                    <a:cubicBezTo>
                      <a:pt x="0" y="13"/>
                      <a:pt x="1" y="12"/>
                      <a:pt x="2" y="11"/>
                    </a:cubicBezTo>
                    <a:cubicBezTo>
                      <a:pt x="5" y="9"/>
                      <a:pt x="7" y="6"/>
                      <a:pt x="7" y="2"/>
                    </a:cubicBezTo>
                    <a:cubicBezTo>
                      <a:pt x="7" y="1"/>
                      <a:pt x="7" y="0"/>
                      <a:pt x="8" y="0"/>
                    </a:cubicBezTo>
                    <a:close/>
                  </a:path>
                </a:pathLst>
              </a:custGeom>
              <a:solidFill>
                <a:srgbClr val="5C2A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5" name="Freeform 1281">
                <a:extLst>
                  <a:ext uri="{FF2B5EF4-FFF2-40B4-BE49-F238E27FC236}">
                    <a16:creationId xmlns:a16="http://schemas.microsoft.com/office/drawing/2014/main" id="{E97531D3-0385-BF16-000F-ABB4E57E9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" y="1579"/>
                <a:ext cx="36" cy="33"/>
              </a:xfrm>
              <a:custGeom>
                <a:avLst/>
                <a:gdLst>
                  <a:gd name="T0" fmla="*/ 0 w 15"/>
                  <a:gd name="T1" fmla="*/ 7 h 14"/>
                  <a:gd name="T2" fmla="*/ 8 w 15"/>
                  <a:gd name="T3" fmla="*/ 1 h 14"/>
                  <a:gd name="T4" fmla="*/ 15 w 15"/>
                  <a:gd name="T5" fmla="*/ 14 h 14"/>
                  <a:gd name="T6" fmla="*/ 9 w 15"/>
                  <a:gd name="T7" fmla="*/ 5 h 14"/>
                  <a:gd name="T8" fmla="*/ 0 w 15"/>
                  <a:gd name="T9" fmla="*/ 8 h 14"/>
                  <a:gd name="T10" fmla="*/ 0 w 15"/>
                  <a:gd name="T11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4">
                    <a:moveTo>
                      <a:pt x="0" y="7"/>
                    </a:moveTo>
                    <a:cubicBezTo>
                      <a:pt x="2" y="4"/>
                      <a:pt x="3" y="0"/>
                      <a:pt x="8" y="1"/>
                    </a:cubicBezTo>
                    <a:cubicBezTo>
                      <a:pt x="12" y="2"/>
                      <a:pt x="15" y="8"/>
                      <a:pt x="15" y="14"/>
                    </a:cubicBezTo>
                    <a:cubicBezTo>
                      <a:pt x="12" y="12"/>
                      <a:pt x="13" y="7"/>
                      <a:pt x="9" y="5"/>
                    </a:cubicBezTo>
                    <a:cubicBezTo>
                      <a:pt x="5" y="4"/>
                      <a:pt x="3" y="7"/>
                      <a:pt x="0" y="8"/>
                    </a:cubicBezTo>
                    <a:cubicBezTo>
                      <a:pt x="0" y="8"/>
                      <a:pt x="0" y="8"/>
                      <a:pt x="0" y="7"/>
                    </a:cubicBezTo>
                    <a:close/>
                  </a:path>
                </a:pathLst>
              </a:custGeom>
              <a:solidFill>
                <a:srgbClr val="A36E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6" name="Freeform 1282">
                <a:extLst>
                  <a:ext uri="{FF2B5EF4-FFF2-40B4-BE49-F238E27FC236}">
                    <a16:creationId xmlns:a16="http://schemas.microsoft.com/office/drawing/2014/main" id="{F4B50374-6E38-79F4-CD28-2235BFF6D3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063"/>
                <a:ext cx="196" cy="322"/>
              </a:xfrm>
              <a:custGeom>
                <a:avLst/>
                <a:gdLst>
                  <a:gd name="T0" fmla="*/ 71 w 83"/>
                  <a:gd name="T1" fmla="*/ 97 h 136"/>
                  <a:gd name="T2" fmla="*/ 75 w 83"/>
                  <a:gd name="T3" fmla="*/ 102 h 136"/>
                  <a:gd name="T4" fmla="*/ 72 w 83"/>
                  <a:gd name="T5" fmla="*/ 105 h 136"/>
                  <a:gd name="T6" fmla="*/ 70 w 83"/>
                  <a:gd name="T7" fmla="*/ 106 h 136"/>
                  <a:gd name="T8" fmla="*/ 78 w 83"/>
                  <a:gd name="T9" fmla="*/ 119 h 136"/>
                  <a:gd name="T10" fmla="*/ 80 w 83"/>
                  <a:gd name="T11" fmla="*/ 127 h 136"/>
                  <a:gd name="T12" fmla="*/ 79 w 83"/>
                  <a:gd name="T13" fmla="*/ 132 h 136"/>
                  <a:gd name="T14" fmla="*/ 75 w 83"/>
                  <a:gd name="T15" fmla="*/ 136 h 136"/>
                  <a:gd name="T16" fmla="*/ 69 w 83"/>
                  <a:gd name="T17" fmla="*/ 129 h 136"/>
                  <a:gd name="T18" fmla="*/ 63 w 83"/>
                  <a:gd name="T19" fmla="*/ 124 h 136"/>
                  <a:gd name="T20" fmla="*/ 29 w 83"/>
                  <a:gd name="T21" fmla="*/ 75 h 136"/>
                  <a:gd name="T22" fmla="*/ 17 w 83"/>
                  <a:gd name="T23" fmla="*/ 56 h 136"/>
                  <a:gd name="T24" fmla="*/ 14 w 83"/>
                  <a:gd name="T25" fmla="*/ 50 h 136"/>
                  <a:gd name="T26" fmla="*/ 15 w 83"/>
                  <a:gd name="T27" fmla="*/ 41 h 136"/>
                  <a:gd name="T28" fmla="*/ 14 w 83"/>
                  <a:gd name="T29" fmla="*/ 39 h 136"/>
                  <a:gd name="T30" fmla="*/ 8 w 83"/>
                  <a:gd name="T31" fmla="*/ 26 h 136"/>
                  <a:gd name="T32" fmla="*/ 9 w 83"/>
                  <a:gd name="T33" fmla="*/ 23 h 136"/>
                  <a:gd name="T34" fmla="*/ 17 w 83"/>
                  <a:gd name="T35" fmla="*/ 35 h 136"/>
                  <a:gd name="T36" fmla="*/ 6 w 83"/>
                  <a:gd name="T37" fmla="*/ 14 h 136"/>
                  <a:gd name="T38" fmla="*/ 1 w 83"/>
                  <a:gd name="T39" fmla="*/ 3 h 136"/>
                  <a:gd name="T40" fmla="*/ 3 w 83"/>
                  <a:gd name="T41" fmla="*/ 1 h 136"/>
                  <a:gd name="T42" fmla="*/ 14 w 83"/>
                  <a:gd name="T43" fmla="*/ 15 h 136"/>
                  <a:gd name="T44" fmla="*/ 56 w 83"/>
                  <a:gd name="T45" fmla="*/ 77 h 136"/>
                  <a:gd name="T46" fmla="*/ 71 w 83"/>
                  <a:gd name="T47" fmla="*/ 9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3" h="136">
                    <a:moveTo>
                      <a:pt x="71" y="97"/>
                    </a:moveTo>
                    <a:cubicBezTo>
                      <a:pt x="72" y="99"/>
                      <a:pt x="73" y="101"/>
                      <a:pt x="75" y="102"/>
                    </a:cubicBezTo>
                    <a:cubicBezTo>
                      <a:pt x="75" y="104"/>
                      <a:pt x="74" y="105"/>
                      <a:pt x="72" y="105"/>
                    </a:cubicBezTo>
                    <a:cubicBezTo>
                      <a:pt x="71" y="105"/>
                      <a:pt x="71" y="105"/>
                      <a:pt x="70" y="106"/>
                    </a:cubicBezTo>
                    <a:cubicBezTo>
                      <a:pt x="72" y="111"/>
                      <a:pt x="75" y="115"/>
                      <a:pt x="78" y="119"/>
                    </a:cubicBezTo>
                    <a:cubicBezTo>
                      <a:pt x="81" y="121"/>
                      <a:pt x="83" y="123"/>
                      <a:pt x="80" y="127"/>
                    </a:cubicBezTo>
                    <a:cubicBezTo>
                      <a:pt x="78" y="128"/>
                      <a:pt x="79" y="130"/>
                      <a:pt x="79" y="132"/>
                    </a:cubicBezTo>
                    <a:cubicBezTo>
                      <a:pt x="78" y="134"/>
                      <a:pt x="78" y="136"/>
                      <a:pt x="75" y="136"/>
                    </a:cubicBezTo>
                    <a:cubicBezTo>
                      <a:pt x="73" y="134"/>
                      <a:pt x="71" y="131"/>
                      <a:pt x="69" y="129"/>
                    </a:cubicBezTo>
                    <a:cubicBezTo>
                      <a:pt x="68" y="127"/>
                      <a:pt x="65" y="125"/>
                      <a:pt x="63" y="124"/>
                    </a:cubicBezTo>
                    <a:cubicBezTo>
                      <a:pt x="50" y="109"/>
                      <a:pt x="40" y="92"/>
                      <a:pt x="29" y="75"/>
                    </a:cubicBezTo>
                    <a:cubicBezTo>
                      <a:pt x="25" y="69"/>
                      <a:pt x="21" y="62"/>
                      <a:pt x="17" y="56"/>
                    </a:cubicBezTo>
                    <a:cubicBezTo>
                      <a:pt x="16" y="54"/>
                      <a:pt x="14" y="52"/>
                      <a:pt x="14" y="50"/>
                    </a:cubicBezTo>
                    <a:cubicBezTo>
                      <a:pt x="15" y="47"/>
                      <a:pt x="13" y="44"/>
                      <a:pt x="15" y="41"/>
                    </a:cubicBezTo>
                    <a:cubicBezTo>
                      <a:pt x="15" y="40"/>
                      <a:pt x="14" y="40"/>
                      <a:pt x="14" y="39"/>
                    </a:cubicBezTo>
                    <a:cubicBezTo>
                      <a:pt x="11" y="36"/>
                      <a:pt x="11" y="30"/>
                      <a:pt x="8" y="26"/>
                    </a:cubicBezTo>
                    <a:cubicBezTo>
                      <a:pt x="7" y="25"/>
                      <a:pt x="7" y="24"/>
                      <a:pt x="9" y="23"/>
                    </a:cubicBezTo>
                    <a:cubicBezTo>
                      <a:pt x="13" y="26"/>
                      <a:pt x="14" y="31"/>
                      <a:pt x="17" y="35"/>
                    </a:cubicBezTo>
                    <a:cubicBezTo>
                      <a:pt x="13" y="28"/>
                      <a:pt x="9" y="21"/>
                      <a:pt x="6" y="14"/>
                    </a:cubicBezTo>
                    <a:cubicBezTo>
                      <a:pt x="4" y="10"/>
                      <a:pt x="3" y="6"/>
                      <a:pt x="1" y="3"/>
                    </a:cubicBezTo>
                    <a:cubicBezTo>
                      <a:pt x="0" y="1"/>
                      <a:pt x="1" y="0"/>
                      <a:pt x="3" y="1"/>
                    </a:cubicBezTo>
                    <a:cubicBezTo>
                      <a:pt x="8" y="5"/>
                      <a:pt x="10" y="10"/>
                      <a:pt x="14" y="15"/>
                    </a:cubicBezTo>
                    <a:cubicBezTo>
                      <a:pt x="27" y="36"/>
                      <a:pt x="42" y="56"/>
                      <a:pt x="56" y="77"/>
                    </a:cubicBezTo>
                    <a:cubicBezTo>
                      <a:pt x="61" y="83"/>
                      <a:pt x="65" y="91"/>
                      <a:pt x="71" y="97"/>
                    </a:cubicBezTo>
                    <a:close/>
                  </a:path>
                </a:pathLst>
              </a:custGeom>
              <a:solidFill>
                <a:srgbClr val="E08F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7" name="Freeform 1283">
                <a:extLst>
                  <a:ext uri="{FF2B5EF4-FFF2-40B4-BE49-F238E27FC236}">
                    <a16:creationId xmlns:a16="http://schemas.microsoft.com/office/drawing/2014/main" id="{12BBF78F-871E-26C2-3B15-87DD19096B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3" y="1890"/>
                <a:ext cx="98" cy="166"/>
              </a:xfrm>
              <a:custGeom>
                <a:avLst/>
                <a:gdLst>
                  <a:gd name="T0" fmla="*/ 11 w 41"/>
                  <a:gd name="T1" fmla="*/ 0 h 70"/>
                  <a:gd name="T2" fmla="*/ 31 w 41"/>
                  <a:gd name="T3" fmla="*/ 30 h 70"/>
                  <a:gd name="T4" fmla="*/ 36 w 41"/>
                  <a:gd name="T5" fmla="*/ 37 h 70"/>
                  <a:gd name="T6" fmla="*/ 40 w 41"/>
                  <a:gd name="T7" fmla="*/ 44 h 70"/>
                  <a:gd name="T8" fmla="*/ 38 w 41"/>
                  <a:gd name="T9" fmla="*/ 50 h 70"/>
                  <a:gd name="T10" fmla="*/ 34 w 41"/>
                  <a:gd name="T11" fmla="*/ 46 h 70"/>
                  <a:gd name="T12" fmla="*/ 36 w 41"/>
                  <a:gd name="T13" fmla="*/ 51 h 70"/>
                  <a:gd name="T14" fmla="*/ 34 w 41"/>
                  <a:gd name="T15" fmla="*/ 56 h 70"/>
                  <a:gd name="T16" fmla="*/ 34 w 41"/>
                  <a:gd name="T17" fmla="*/ 57 h 70"/>
                  <a:gd name="T18" fmla="*/ 38 w 41"/>
                  <a:gd name="T19" fmla="*/ 66 h 70"/>
                  <a:gd name="T20" fmla="*/ 33 w 41"/>
                  <a:gd name="T21" fmla="*/ 61 h 70"/>
                  <a:gd name="T22" fmla="*/ 25 w 41"/>
                  <a:gd name="T23" fmla="*/ 48 h 70"/>
                  <a:gd name="T24" fmla="*/ 20 w 41"/>
                  <a:gd name="T25" fmla="*/ 42 h 70"/>
                  <a:gd name="T26" fmla="*/ 25 w 41"/>
                  <a:gd name="T27" fmla="*/ 48 h 70"/>
                  <a:gd name="T28" fmla="*/ 33 w 41"/>
                  <a:gd name="T29" fmla="*/ 62 h 70"/>
                  <a:gd name="T30" fmla="*/ 36 w 41"/>
                  <a:gd name="T31" fmla="*/ 67 h 70"/>
                  <a:gd name="T32" fmla="*/ 34 w 41"/>
                  <a:gd name="T33" fmla="*/ 69 h 70"/>
                  <a:gd name="T34" fmla="*/ 31 w 41"/>
                  <a:gd name="T35" fmla="*/ 68 h 70"/>
                  <a:gd name="T36" fmla="*/ 1 w 41"/>
                  <a:gd name="T37" fmla="*/ 15 h 70"/>
                  <a:gd name="T38" fmla="*/ 1 w 41"/>
                  <a:gd name="T39" fmla="*/ 13 h 70"/>
                  <a:gd name="T40" fmla="*/ 6 w 41"/>
                  <a:gd name="T41" fmla="*/ 4 h 70"/>
                  <a:gd name="T42" fmla="*/ 11 w 41"/>
                  <a:gd name="T43" fmla="*/ 11 h 70"/>
                  <a:gd name="T44" fmla="*/ 7 w 41"/>
                  <a:gd name="T45" fmla="*/ 3 h 70"/>
                  <a:gd name="T46" fmla="*/ 11 w 41"/>
                  <a:gd name="T4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1" h="70">
                    <a:moveTo>
                      <a:pt x="11" y="0"/>
                    </a:moveTo>
                    <a:cubicBezTo>
                      <a:pt x="17" y="10"/>
                      <a:pt x="24" y="20"/>
                      <a:pt x="31" y="30"/>
                    </a:cubicBezTo>
                    <a:cubicBezTo>
                      <a:pt x="32" y="33"/>
                      <a:pt x="34" y="35"/>
                      <a:pt x="36" y="37"/>
                    </a:cubicBezTo>
                    <a:cubicBezTo>
                      <a:pt x="37" y="39"/>
                      <a:pt x="39" y="42"/>
                      <a:pt x="40" y="44"/>
                    </a:cubicBezTo>
                    <a:cubicBezTo>
                      <a:pt x="40" y="46"/>
                      <a:pt x="39" y="48"/>
                      <a:pt x="38" y="50"/>
                    </a:cubicBezTo>
                    <a:cubicBezTo>
                      <a:pt x="36" y="50"/>
                      <a:pt x="36" y="47"/>
                      <a:pt x="34" y="46"/>
                    </a:cubicBezTo>
                    <a:cubicBezTo>
                      <a:pt x="34" y="47"/>
                      <a:pt x="38" y="48"/>
                      <a:pt x="36" y="51"/>
                    </a:cubicBezTo>
                    <a:cubicBezTo>
                      <a:pt x="34" y="52"/>
                      <a:pt x="34" y="54"/>
                      <a:pt x="34" y="56"/>
                    </a:cubicBezTo>
                    <a:cubicBezTo>
                      <a:pt x="33" y="57"/>
                      <a:pt x="33" y="57"/>
                      <a:pt x="34" y="57"/>
                    </a:cubicBezTo>
                    <a:cubicBezTo>
                      <a:pt x="41" y="58"/>
                      <a:pt x="37" y="63"/>
                      <a:pt x="38" y="66"/>
                    </a:cubicBezTo>
                    <a:cubicBezTo>
                      <a:pt x="35" y="66"/>
                      <a:pt x="35" y="62"/>
                      <a:pt x="33" y="61"/>
                    </a:cubicBezTo>
                    <a:cubicBezTo>
                      <a:pt x="31" y="56"/>
                      <a:pt x="27" y="52"/>
                      <a:pt x="25" y="48"/>
                    </a:cubicBezTo>
                    <a:cubicBezTo>
                      <a:pt x="23" y="46"/>
                      <a:pt x="22" y="44"/>
                      <a:pt x="20" y="42"/>
                    </a:cubicBezTo>
                    <a:cubicBezTo>
                      <a:pt x="22" y="44"/>
                      <a:pt x="23" y="46"/>
                      <a:pt x="25" y="48"/>
                    </a:cubicBezTo>
                    <a:cubicBezTo>
                      <a:pt x="28" y="53"/>
                      <a:pt x="31" y="57"/>
                      <a:pt x="33" y="62"/>
                    </a:cubicBezTo>
                    <a:cubicBezTo>
                      <a:pt x="34" y="64"/>
                      <a:pt x="37" y="65"/>
                      <a:pt x="36" y="67"/>
                    </a:cubicBezTo>
                    <a:cubicBezTo>
                      <a:pt x="35" y="67"/>
                      <a:pt x="34" y="68"/>
                      <a:pt x="34" y="69"/>
                    </a:cubicBezTo>
                    <a:cubicBezTo>
                      <a:pt x="32" y="70"/>
                      <a:pt x="32" y="68"/>
                      <a:pt x="31" y="68"/>
                    </a:cubicBezTo>
                    <a:cubicBezTo>
                      <a:pt x="21" y="50"/>
                      <a:pt x="11" y="33"/>
                      <a:pt x="1" y="15"/>
                    </a:cubicBezTo>
                    <a:cubicBezTo>
                      <a:pt x="1" y="14"/>
                      <a:pt x="1" y="14"/>
                      <a:pt x="1" y="13"/>
                    </a:cubicBezTo>
                    <a:cubicBezTo>
                      <a:pt x="0" y="9"/>
                      <a:pt x="2" y="5"/>
                      <a:pt x="6" y="4"/>
                    </a:cubicBezTo>
                    <a:cubicBezTo>
                      <a:pt x="8" y="6"/>
                      <a:pt x="9" y="9"/>
                      <a:pt x="11" y="11"/>
                    </a:cubicBezTo>
                    <a:cubicBezTo>
                      <a:pt x="10" y="8"/>
                      <a:pt x="7" y="6"/>
                      <a:pt x="7" y="3"/>
                    </a:cubicBezTo>
                    <a:cubicBezTo>
                      <a:pt x="8" y="2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D783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8" name="Freeform 1284">
                <a:extLst>
                  <a:ext uri="{FF2B5EF4-FFF2-40B4-BE49-F238E27FC236}">
                    <a16:creationId xmlns:a16="http://schemas.microsoft.com/office/drawing/2014/main" id="{2A75D80B-0073-75D7-9166-02A8B6A6E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2290"/>
                <a:ext cx="78" cy="93"/>
              </a:xfrm>
              <a:custGeom>
                <a:avLst/>
                <a:gdLst>
                  <a:gd name="T0" fmla="*/ 5 w 33"/>
                  <a:gd name="T1" fmla="*/ 11 h 39"/>
                  <a:gd name="T2" fmla="*/ 9 w 33"/>
                  <a:gd name="T3" fmla="*/ 3 h 39"/>
                  <a:gd name="T4" fmla="*/ 17 w 33"/>
                  <a:gd name="T5" fmla="*/ 0 h 39"/>
                  <a:gd name="T6" fmla="*/ 21 w 33"/>
                  <a:gd name="T7" fmla="*/ 1 h 39"/>
                  <a:gd name="T8" fmla="*/ 31 w 33"/>
                  <a:gd name="T9" fmla="*/ 9 h 39"/>
                  <a:gd name="T10" fmla="*/ 33 w 33"/>
                  <a:gd name="T11" fmla="*/ 16 h 39"/>
                  <a:gd name="T12" fmla="*/ 26 w 33"/>
                  <a:gd name="T13" fmla="*/ 36 h 39"/>
                  <a:gd name="T14" fmla="*/ 15 w 33"/>
                  <a:gd name="T15" fmla="*/ 36 h 39"/>
                  <a:gd name="T16" fmla="*/ 9 w 33"/>
                  <a:gd name="T17" fmla="*/ 32 h 39"/>
                  <a:gd name="T18" fmla="*/ 2 w 33"/>
                  <a:gd name="T19" fmla="*/ 18 h 39"/>
                  <a:gd name="T20" fmla="*/ 4 w 33"/>
                  <a:gd name="T21" fmla="*/ 11 h 39"/>
                  <a:gd name="T22" fmla="*/ 5 w 33"/>
                  <a:gd name="T23" fmla="*/ 1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" h="39">
                    <a:moveTo>
                      <a:pt x="5" y="11"/>
                    </a:moveTo>
                    <a:cubicBezTo>
                      <a:pt x="7" y="8"/>
                      <a:pt x="8" y="6"/>
                      <a:pt x="9" y="3"/>
                    </a:cubicBezTo>
                    <a:cubicBezTo>
                      <a:pt x="12" y="1"/>
                      <a:pt x="14" y="2"/>
                      <a:pt x="17" y="0"/>
                    </a:cubicBezTo>
                    <a:cubicBezTo>
                      <a:pt x="18" y="0"/>
                      <a:pt x="19" y="1"/>
                      <a:pt x="21" y="1"/>
                    </a:cubicBezTo>
                    <a:cubicBezTo>
                      <a:pt x="28" y="1"/>
                      <a:pt x="30" y="2"/>
                      <a:pt x="31" y="9"/>
                    </a:cubicBezTo>
                    <a:cubicBezTo>
                      <a:pt x="31" y="11"/>
                      <a:pt x="31" y="14"/>
                      <a:pt x="33" y="16"/>
                    </a:cubicBezTo>
                    <a:cubicBezTo>
                      <a:pt x="31" y="23"/>
                      <a:pt x="31" y="30"/>
                      <a:pt x="26" y="36"/>
                    </a:cubicBezTo>
                    <a:cubicBezTo>
                      <a:pt x="22" y="39"/>
                      <a:pt x="19" y="39"/>
                      <a:pt x="15" y="36"/>
                    </a:cubicBezTo>
                    <a:cubicBezTo>
                      <a:pt x="14" y="34"/>
                      <a:pt x="11" y="33"/>
                      <a:pt x="9" y="32"/>
                    </a:cubicBezTo>
                    <a:cubicBezTo>
                      <a:pt x="2" y="30"/>
                      <a:pt x="0" y="24"/>
                      <a:pt x="2" y="18"/>
                    </a:cubicBezTo>
                    <a:cubicBezTo>
                      <a:pt x="2" y="16"/>
                      <a:pt x="3" y="13"/>
                      <a:pt x="4" y="11"/>
                    </a:cubicBezTo>
                    <a:cubicBezTo>
                      <a:pt x="4" y="11"/>
                      <a:pt x="5" y="11"/>
                      <a:pt x="5" y="11"/>
                    </a:cubicBezTo>
                    <a:close/>
                  </a:path>
                </a:pathLst>
              </a:custGeom>
              <a:solidFill>
                <a:srgbClr val="F9D9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9" name="Freeform 1285">
                <a:extLst>
                  <a:ext uri="{FF2B5EF4-FFF2-40B4-BE49-F238E27FC236}">
                    <a16:creationId xmlns:a16="http://schemas.microsoft.com/office/drawing/2014/main" id="{F7B11823-5DA6-C8BA-BD3A-D72A8C38E0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6" y="1909"/>
                <a:ext cx="247" cy="383"/>
              </a:xfrm>
              <a:custGeom>
                <a:avLst/>
                <a:gdLst>
                  <a:gd name="T0" fmla="*/ 4 w 104"/>
                  <a:gd name="T1" fmla="*/ 5 h 162"/>
                  <a:gd name="T2" fmla="*/ 37 w 104"/>
                  <a:gd name="T3" fmla="*/ 61 h 162"/>
                  <a:gd name="T4" fmla="*/ 68 w 104"/>
                  <a:gd name="T5" fmla="*/ 109 h 162"/>
                  <a:gd name="T6" fmla="*/ 104 w 104"/>
                  <a:gd name="T7" fmla="*/ 162 h 162"/>
                  <a:gd name="T8" fmla="*/ 97 w 104"/>
                  <a:gd name="T9" fmla="*/ 155 h 162"/>
                  <a:gd name="T10" fmla="*/ 49 w 104"/>
                  <a:gd name="T11" fmla="*/ 86 h 162"/>
                  <a:gd name="T12" fmla="*/ 36 w 104"/>
                  <a:gd name="T13" fmla="*/ 66 h 162"/>
                  <a:gd name="T14" fmla="*/ 30 w 104"/>
                  <a:gd name="T15" fmla="*/ 58 h 162"/>
                  <a:gd name="T16" fmla="*/ 3 w 104"/>
                  <a:gd name="T17" fmla="*/ 9 h 162"/>
                  <a:gd name="T18" fmla="*/ 0 w 104"/>
                  <a:gd name="T19" fmla="*/ 0 h 162"/>
                  <a:gd name="T20" fmla="*/ 1 w 104"/>
                  <a:gd name="T21" fmla="*/ 0 h 162"/>
                  <a:gd name="T22" fmla="*/ 4 w 104"/>
                  <a:gd name="T23" fmla="*/ 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4" h="162">
                    <a:moveTo>
                      <a:pt x="4" y="5"/>
                    </a:moveTo>
                    <a:cubicBezTo>
                      <a:pt x="15" y="24"/>
                      <a:pt x="25" y="43"/>
                      <a:pt x="37" y="61"/>
                    </a:cubicBezTo>
                    <a:cubicBezTo>
                      <a:pt x="46" y="78"/>
                      <a:pt x="58" y="93"/>
                      <a:pt x="68" y="109"/>
                    </a:cubicBezTo>
                    <a:cubicBezTo>
                      <a:pt x="80" y="127"/>
                      <a:pt x="92" y="144"/>
                      <a:pt x="104" y="162"/>
                    </a:cubicBezTo>
                    <a:cubicBezTo>
                      <a:pt x="100" y="161"/>
                      <a:pt x="99" y="157"/>
                      <a:pt x="97" y="155"/>
                    </a:cubicBezTo>
                    <a:cubicBezTo>
                      <a:pt x="81" y="132"/>
                      <a:pt x="65" y="109"/>
                      <a:pt x="49" y="86"/>
                    </a:cubicBezTo>
                    <a:cubicBezTo>
                      <a:pt x="44" y="79"/>
                      <a:pt x="40" y="72"/>
                      <a:pt x="36" y="66"/>
                    </a:cubicBezTo>
                    <a:cubicBezTo>
                      <a:pt x="33" y="64"/>
                      <a:pt x="32" y="61"/>
                      <a:pt x="30" y="58"/>
                    </a:cubicBezTo>
                    <a:cubicBezTo>
                      <a:pt x="21" y="42"/>
                      <a:pt x="12" y="26"/>
                      <a:pt x="3" y="9"/>
                    </a:cubicBezTo>
                    <a:cubicBezTo>
                      <a:pt x="2" y="6"/>
                      <a:pt x="0" y="4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4" y="0"/>
                      <a:pt x="4" y="2"/>
                      <a:pt x="4" y="5"/>
                    </a:cubicBezTo>
                    <a:close/>
                  </a:path>
                </a:pathLst>
              </a:custGeom>
              <a:solidFill>
                <a:srgbClr val="3013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0" name="Freeform 1286">
                <a:extLst>
                  <a:ext uri="{FF2B5EF4-FFF2-40B4-BE49-F238E27FC236}">
                    <a16:creationId xmlns:a16="http://schemas.microsoft.com/office/drawing/2014/main" id="{65984390-1D81-1497-547B-ED8E73D19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8" y="2288"/>
                <a:ext cx="69" cy="71"/>
              </a:xfrm>
              <a:custGeom>
                <a:avLst/>
                <a:gdLst>
                  <a:gd name="T0" fmla="*/ 1 w 29"/>
                  <a:gd name="T1" fmla="*/ 10 h 30"/>
                  <a:gd name="T2" fmla="*/ 6 w 29"/>
                  <a:gd name="T3" fmla="*/ 7 h 30"/>
                  <a:gd name="T4" fmla="*/ 20 w 29"/>
                  <a:gd name="T5" fmla="*/ 0 h 30"/>
                  <a:gd name="T6" fmla="*/ 29 w 29"/>
                  <a:gd name="T7" fmla="*/ 10 h 30"/>
                  <a:gd name="T8" fmla="*/ 25 w 29"/>
                  <a:gd name="T9" fmla="*/ 19 h 30"/>
                  <a:gd name="T10" fmla="*/ 22 w 29"/>
                  <a:gd name="T11" fmla="*/ 25 h 30"/>
                  <a:gd name="T12" fmla="*/ 18 w 29"/>
                  <a:gd name="T13" fmla="*/ 29 h 30"/>
                  <a:gd name="T14" fmla="*/ 11 w 29"/>
                  <a:gd name="T15" fmla="*/ 26 h 30"/>
                  <a:gd name="T16" fmla="*/ 1 w 29"/>
                  <a:gd name="T17" fmla="*/ 12 h 30"/>
                  <a:gd name="T18" fmla="*/ 1 w 29"/>
                  <a:gd name="T19" fmla="*/ 1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" h="30">
                    <a:moveTo>
                      <a:pt x="1" y="10"/>
                    </a:moveTo>
                    <a:cubicBezTo>
                      <a:pt x="1" y="7"/>
                      <a:pt x="5" y="10"/>
                      <a:pt x="6" y="7"/>
                    </a:cubicBezTo>
                    <a:cubicBezTo>
                      <a:pt x="10" y="4"/>
                      <a:pt x="15" y="2"/>
                      <a:pt x="20" y="0"/>
                    </a:cubicBezTo>
                    <a:cubicBezTo>
                      <a:pt x="24" y="2"/>
                      <a:pt x="26" y="6"/>
                      <a:pt x="29" y="10"/>
                    </a:cubicBezTo>
                    <a:cubicBezTo>
                      <a:pt x="29" y="14"/>
                      <a:pt x="27" y="17"/>
                      <a:pt x="25" y="19"/>
                    </a:cubicBezTo>
                    <a:cubicBezTo>
                      <a:pt x="23" y="21"/>
                      <a:pt x="22" y="23"/>
                      <a:pt x="22" y="25"/>
                    </a:cubicBezTo>
                    <a:cubicBezTo>
                      <a:pt x="21" y="27"/>
                      <a:pt x="20" y="29"/>
                      <a:pt x="18" y="29"/>
                    </a:cubicBezTo>
                    <a:cubicBezTo>
                      <a:pt x="15" y="30"/>
                      <a:pt x="13" y="28"/>
                      <a:pt x="11" y="26"/>
                    </a:cubicBezTo>
                    <a:cubicBezTo>
                      <a:pt x="7" y="22"/>
                      <a:pt x="4" y="17"/>
                      <a:pt x="1" y="12"/>
                    </a:cubicBezTo>
                    <a:cubicBezTo>
                      <a:pt x="1" y="12"/>
                      <a:pt x="0" y="11"/>
                      <a:pt x="1" y="10"/>
                    </a:cubicBezTo>
                    <a:close/>
                  </a:path>
                </a:pathLst>
              </a:custGeom>
              <a:solidFill>
                <a:srgbClr val="D98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1" name="Freeform 1287">
                <a:extLst>
                  <a:ext uri="{FF2B5EF4-FFF2-40B4-BE49-F238E27FC236}">
                    <a16:creationId xmlns:a16="http://schemas.microsoft.com/office/drawing/2014/main" id="{078649BF-138C-B09E-F96B-8DBD38A73D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8" y="2205"/>
                <a:ext cx="54" cy="123"/>
              </a:xfrm>
              <a:custGeom>
                <a:avLst/>
                <a:gdLst>
                  <a:gd name="T0" fmla="*/ 16 w 23"/>
                  <a:gd name="T1" fmla="*/ 52 h 52"/>
                  <a:gd name="T2" fmla="*/ 14 w 23"/>
                  <a:gd name="T3" fmla="*/ 46 h 52"/>
                  <a:gd name="T4" fmla="*/ 4 w 23"/>
                  <a:gd name="T5" fmla="*/ 38 h 52"/>
                  <a:gd name="T6" fmla="*/ 0 w 23"/>
                  <a:gd name="T7" fmla="*/ 37 h 52"/>
                  <a:gd name="T8" fmla="*/ 0 w 23"/>
                  <a:gd name="T9" fmla="*/ 36 h 52"/>
                  <a:gd name="T10" fmla="*/ 0 w 23"/>
                  <a:gd name="T11" fmla="*/ 34 h 52"/>
                  <a:gd name="T12" fmla="*/ 3 w 23"/>
                  <a:gd name="T13" fmla="*/ 32 h 52"/>
                  <a:gd name="T14" fmla="*/ 3 w 23"/>
                  <a:gd name="T15" fmla="*/ 24 h 52"/>
                  <a:gd name="T16" fmla="*/ 4 w 23"/>
                  <a:gd name="T17" fmla="*/ 23 h 52"/>
                  <a:gd name="T18" fmla="*/ 5 w 23"/>
                  <a:gd name="T19" fmla="*/ 19 h 52"/>
                  <a:gd name="T20" fmla="*/ 6 w 23"/>
                  <a:gd name="T21" fmla="*/ 15 h 52"/>
                  <a:gd name="T22" fmla="*/ 8 w 23"/>
                  <a:gd name="T23" fmla="*/ 4 h 52"/>
                  <a:gd name="T24" fmla="*/ 13 w 23"/>
                  <a:gd name="T25" fmla="*/ 4 h 52"/>
                  <a:gd name="T26" fmla="*/ 17 w 23"/>
                  <a:gd name="T27" fmla="*/ 31 h 52"/>
                  <a:gd name="T28" fmla="*/ 23 w 23"/>
                  <a:gd name="T29" fmla="*/ 36 h 52"/>
                  <a:gd name="T30" fmla="*/ 23 w 23"/>
                  <a:gd name="T31" fmla="*/ 39 h 52"/>
                  <a:gd name="T32" fmla="*/ 18 w 23"/>
                  <a:gd name="T33" fmla="*/ 51 h 52"/>
                  <a:gd name="T34" fmla="*/ 16 w 23"/>
                  <a:gd name="T35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52">
                    <a:moveTo>
                      <a:pt x="16" y="52"/>
                    </a:moveTo>
                    <a:cubicBezTo>
                      <a:pt x="13" y="51"/>
                      <a:pt x="14" y="48"/>
                      <a:pt x="14" y="46"/>
                    </a:cubicBezTo>
                    <a:cubicBezTo>
                      <a:pt x="13" y="39"/>
                      <a:pt x="11" y="38"/>
                      <a:pt x="4" y="38"/>
                    </a:cubicBezTo>
                    <a:cubicBezTo>
                      <a:pt x="2" y="39"/>
                      <a:pt x="1" y="37"/>
                      <a:pt x="0" y="37"/>
                    </a:cubicBezTo>
                    <a:cubicBezTo>
                      <a:pt x="0" y="37"/>
                      <a:pt x="0" y="36"/>
                      <a:pt x="0" y="36"/>
                    </a:cubicBezTo>
                    <a:cubicBezTo>
                      <a:pt x="0" y="35"/>
                      <a:pt x="0" y="35"/>
                      <a:pt x="0" y="34"/>
                    </a:cubicBezTo>
                    <a:cubicBezTo>
                      <a:pt x="1" y="33"/>
                      <a:pt x="2" y="33"/>
                      <a:pt x="3" y="32"/>
                    </a:cubicBezTo>
                    <a:cubicBezTo>
                      <a:pt x="3" y="29"/>
                      <a:pt x="4" y="27"/>
                      <a:pt x="3" y="24"/>
                    </a:cubicBezTo>
                    <a:cubicBezTo>
                      <a:pt x="3" y="23"/>
                      <a:pt x="3" y="23"/>
                      <a:pt x="4" y="23"/>
                    </a:cubicBezTo>
                    <a:cubicBezTo>
                      <a:pt x="4" y="22"/>
                      <a:pt x="5" y="20"/>
                      <a:pt x="5" y="19"/>
                    </a:cubicBezTo>
                    <a:cubicBezTo>
                      <a:pt x="7" y="18"/>
                      <a:pt x="4" y="17"/>
                      <a:pt x="6" y="15"/>
                    </a:cubicBezTo>
                    <a:cubicBezTo>
                      <a:pt x="7" y="12"/>
                      <a:pt x="6" y="7"/>
                      <a:pt x="8" y="4"/>
                    </a:cubicBezTo>
                    <a:cubicBezTo>
                      <a:pt x="10" y="0"/>
                      <a:pt x="12" y="4"/>
                      <a:pt x="13" y="4"/>
                    </a:cubicBezTo>
                    <a:cubicBezTo>
                      <a:pt x="12" y="13"/>
                      <a:pt x="13" y="22"/>
                      <a:pt x="17" y="31"/>
                    </a:cubicBezTo>
                    <a:cubicBezTo>
                      <a:pt x="18" y="33"/>
                      <a:pt x="20" y="35"/>
                      <a:pt x="23" y="36"/>
                    </a:cubicBezTo>
                    <a:cubicBezTo>
                      <a:pt x="23" y="37"/>
                      <a:pt x="23" y="38"/>
                      <a:pt x="23" y="39"/>
                    </a:cubicBezTo>
                    <a:cubicBezTo>
                      <a:pt x="21" y="43"/>
                      <a:pt x="18" y="46"/>
                      <a:pt x="18" y="51"/>
                    </a:cubicBezTo>
                    <a:cubicBezTo>
                      <a:pt x="18" y="51"/>
                      <a:pt x="17" y="52"/>
                      <a:pt x="16" y="52"/>
                    </a:cubicBezTo>
                    <a:close/>
                  </a:path>
                </a:pathLst>
              </a:custGeom>
              <a:solidFill>
                <a:srgbClr val="EAB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2" name="Freeform 1288">
                <a:extLst>
                  <a:ext uri="{FF2B5EF4-FFF2-40B4-BE49-F238E27FC236}">
                    <a16:creationId xmlns:a16="http://schemas.microsoft.com/office/drawing/2014/main" id="{49B0BCF4-EC90-2B52-1B77-3BD6CB1D1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2" y="2091"/>
                <a:ext cx="42" cy="92"/>
              </a:xfrm>
              <a:custGeom>
                <a:avLst/>
                <a:gdLst>
                  <a:gd name="T0" fmla="*/ 13 w 18"/>
                  <a:gd name="T1" fmla="*/ 0 h 39"/>
                  <a:gd name="T2" fmla="*/ 18 w 18"/>
                  <a:gd name="T3" fmla="*/ 6 h 39"/>
                  <a:gd name="T4" fmla="*/ 14 w 18"/>
                  <a:gd name="T5" fmla="*/ 26 h 39"/>
                  <a:gd name="T6" fmla="*/ 13 w 18"/>
                  <a:gd name="T7" fmla="*/ 26 h 39"/>
                  <a:gd name="T8" fmla="*/ 10 w 18"/>
                  <a:gd name="T9" fmla="*/ 33 h 39"/>
                  <a:gd name="T10" fmla="*/ 7 w 18"/>
                  <a:gd name="T11" fmla="*/ 39 h 39"/>
                  <a:gd name="T12" fmla="*/ 9 w 18"/>
                  <a:gd name="T13" fmla="*/ 25 h 39"/>
                  <a:gd name="T14" fmla="*/ 7 w 18"/>
                  <a:gd name="T15" fmla="*/ 18 h 39"/>
                  <a:gd name="T16" fmla="*/ 3 w 18"/>
                  <a:gd name="T17" fmla="*/ 29 h 39"/>
                  <a:gd name="T18" fmla="*/ 1 w 18"/>
                  <a:gd name="T19" fmla="*/ 34 h 39"/>
                  <a:gd name="T20" fmla="*/ 1 w 18"/>
                  <a:gd name="T21" fmla="*/ 34 h 39"/>
                  <a:gd name="T22" fmla="*/ 4 w 18"/>
                  <a:gd name="T23" fmla="*/ 16 h 39"/>
                  <a:gd name="T24" fmla="*/ 3 w 18"/>
                  <a:gd name="T25" fmla="*/ 13 h 39"/>
                  <a:gd name="T26" fmla="*/ 1 w 18"/>
                  <a:gd name="T27" fmla="*/ 8 h 39"/>
                  <a:gd name="T28" fmla="*/ 6 w 18"/>
                  <a:gd name="T29" fmla="*/ 13 h 39"/>
                  <a:gd name="T30" fmla="*/ 13 w 18"/>
                  <a:gd name="T31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39">
                    <a:moveTo>
                      <a:pt x="13" y="0"/>
                    </a:moveTo>
                    <a:cubicBezTo>
                      <a:pt x="15" y="1"/>
                      <a:pt x="16" y="4"/>
                      <a:pt x="18" y="6"/>
                    </a:cubicBezTo>
                    <a:cubicBezTo>
                      <a:pt x="14" y="12"/>
                      <a:pt x="12" y="19"/>
                      <a:pt x="14" y="26"/>
                    </a:cubicBezTo>
                    <a:cubicBezTo>
                      <a:pt x="14" y="26"/>
                      <a:pt x="13" y="27"/>
                      <a:pt x="13" y="26"/>
                    </a:cubicBezTo>
                    <a:cubicBezTo>
                      <a:pt x="10" y="28"/>
                      <a:pt x="10" y="31"/>
                      <a:pt x="10" y="33"/>
                    </a:cubicBezTo>
                    <a:cubicBezTo>
                      <a:pt x="9" y="35"/>
                      <a:pt x="9" y="37"/>
                      <a:pt x="7" y="39"/>
                    </a:cubicBezTo>
                    <a:cubicBezTo>
                      <a:pt x="6" y="34"/>
                      <a:pt x="7" y="30"/>
                      <a:pt x="9" y="25"/>
                    </a:cubicBezTo>
                    <a:cubicBezTo>
                      <a:pt x="9" y="22"/>
                      <a:pt x="9" y="20"/>
                      <a:pt x="7" y="18"/>
                    </a:cubicBezTo>
                    <a:cubicBezTo>
                      <a:pt x="4" y="22"/>
                      <a:pt x="4" y="26"/>
                      <a:pt x="3" y="29"/>
                    </a:cubicBezTo>
                    <a:cubicBezTo>
                      <a:pt x="3" y="31"/>
                      <a:pt x="2" y="33"/>
                      <a:pt x="1" y="34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1" y="28"/>
                      <a:pt x="0" y="22"/>
                      <a:pt x="4" y="16"/>
                    </a:cubicBezTo>
                    <a:cubicBezTo>
                      <a:pt x="5" y="15"/>
                      <a:pt x="4" y="14"/>
                      <a:pt x="3" y="13"/>
                    </a:cubicBezTo>
                    <a:cubicBezTo>
                      <a:pt x="2" y="12"/>
                      <a:pt x="0" y="10"/>
                      <a:pt x="1" y="8"/>
                    </a:cubicBezTo>
                    <a:cubicBezTo>
                      <a:pt x="2" y="10"/>
                      <a:pt x="4" y="11"/>
                      <a:pt x="6" y="13"/>
                    </a:cubicBezTo>
                    <a:cubicBezTo>
                      <a:pt x="9" y="9"/>
                      <a:pt x="10" y="4"/>
                      <a:pt x="13" y="0"/>
                    </a:cubicBezTo>
                    <a:close/>
                  </a:path>
                </a:pathLst>
              </a:custGeom>
              <a:solidFill>
                <a:srgbClr val="5E31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3" name="Freeform 1289">
                <a:extLst>
                  <a:ext uri="{FF2B5EF4-FFF2-40B4-BE49-F238E27FC236}">
                    <a16:creationId xmlns:a16="http://schemas.microsoft.com/office/drawing/2014/main" id="{AAC99AFA-13A1-68E0-AE0E-87D29AD47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9" y="2224"/>
                <a:ext cx="59" cy="76"/>
              </a:xfrm>
              <a:custGeom>
                <a:avLst/>
                <a:gdLst>
                  <a:gd name="T0" fmla="*/ 25 w 25"/>
                  <a:gd name="T1" fmla="*/ 28 h 32"/>
                  <a:gd name="T2" fmla="*/ 25 w 25"/>
                  <a:gd name="T3" fmla="*/ 29 h 32"/>
                  <a:gd name="T4" fmla="*/ 18 w 25"/>
                  <a:gd name="T5" fmla="*/ 31 h 32"/>
                  <a:gd name="T6" fmla="*/ 17 w 25"/>
                  <a:gd name="T7" fmla="*/ 26 h 32"/>
                  <a:gd name="T8" fmla="*/ 0 w 25"/>
                  <a:gd name="T9" fmla="*/ 0 h 32"/>
                  <a:gd name="T10" fmla="*/ 8 w 25"/>
                  <a:gd name="T11" fmla="*/ 8 h 32"/>
                  <a:gd name="T12" fmla="*/ 9 w 25"/>
                  <a:gd name="T13" fmla="*/ 9 h 32"/>
                  <a:gd name="T14" fmla="*/ 20 w 25"/>
                  <a:gd name="T15" fmla="*/ 25 h 32"/>
                  <a:gd name="T16" fmla="*/ 25 w 25"/>
                  <a:gd name="T17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32">
                    <a:moveTo>
                      <a:pt x="25" y="28"/>
                    </a:moveTo>
                    <a:cubicBezTo>
                      <a:pt x="25" y="28"/>
                      <a:pt x="25" y="28"/>
                      <a:pt x="25" y="29"/>
                    </a:cubicBezTo>
                    <a:cubicBezTo>
                      <a:pt x="24" y="32"/>
                      <a:pt x="21" y="31"/>
                      <a:pt x="18" y="31"/>
                    </a:cubicBezTo>
                    <a:cubicBezTo>
                      <a:pt x="20" y="29"/>
                      <a:pt x="18" y="27"/>
                      <a:pt x="17" y="26"/>
                    </a:cubicBezTo>
                    <a:cubicBezTo>
                      <a:pt x="10" y="18"/>
                      <a:pt x="5" y="10"/>
                      <a:pt x="0" y="0"/>
                    </a:cubicBezTo>
                    <a:cubicBezTo>
                      <a:pt x="4" y="2"/>
                      <a:pt x="5" y="7"/>
                      <a:pt x="8" y="8"/>
                    </a:cubicBezTo>
                    <a:cubicBezTo>
                      <a:pt x="9" y="8"/>
                      <a:pt x="9" y="9"/>
                      <a:pt x="9" y="9"/>
                    </a:cubicBezTo>
                    <a:cubicBezTo>
                      <a:pt x="13" y="14"/>
                      <a:pt x="17" y="19"/>
                      <a:pt x="20" y="25"/>
                    </a:cubicBezTo>
                    <a:cubicBezTo>
                      <a:pt x="21" y="27"/>
                      <a:pt x="23" y="28"/>
                      <a:pt x="25" y="28"/>
                    </a:cubicBezTo>
                    <a:close/>
                  </a:path>
                </a:pathLst>
              </a:custGeom>
              <a:solidFill>
                <a:srgbClr val="4F2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4" name="Freeform 1290">
                <a:extLst>
                  <a:ext uri="{FF2B5EF4-FFF2-40B4-BE49-F238E27FC236}">
                    <a16:creationId xmlns:a16="http://schemas.microsoft.com/office/drawing/2014/main" id="{1D696516-4907-FEE6-87AD-5A6F2A2F12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2" y="2098"/>
                <a:ext cx="90" cy="112"/>
              </a:xfrm>
              <a:custGeom>
                <a:avLst/>
                <a:gdLst>
                  <a:gd name="T0" fmla="*/ 26 w 38"/>
                  <a:gd name="T1" fmla="*/ 31 h 47"/>
                  <a:gd name="T2" fmla="*/ 38 w 38"/>
                  <a:gd name="T3" fmla="*/ 47 h 47"/>
                  <a:gd name="T4" fmla="*/ 0 w 38"/>
                  <a:gd name="T5" fmla="*/ 1 h 47"/>
                  <a:gd name="T6" fmla="*/ 1 w 38"/>
                  <a:gd name="T7" fmla="*/ 0 h 47"/>
                  <a:gd name="T8" fmla="*/ 7 w 38"/>
                  <a:gd name="T9" fmla="*/ 7 h 47"/>
                  <a:gd name="T10" fmla="*/ 12 w 38"/>
                  <a:gd name="T11" fmla="*/ 15 h 47"/>
                  <a:gd name="T12" fmla="*/ 26 w 38"/>
                  <a:gd name="T13" fmla="*/ 31 h 47"/>
                  <a:gd name="T14" fmla="*/ 26 w 38"/>
                  <a:gd name="T15" fmla="*/ 3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7">
                    <a:moveTo>
                      <a:pt x="26" y="31"/>
                    </a:moveTo>
                    <a:cubicBezTo>
                      <a:pt x="29" y="37"/>
                      <a:pt x="34" y="41"/>
                      <a:pt x="38" y="47"/>
                    </a:cubicBezTo>
                    <a:cubicBezTo>
                      <a:pt x="24" y="33"/>
                      <a:pt x="12" y="17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3" y="3"/>
                      <a:pt x="5" y="5"/>
                      <a:pt x="7" y="7"/>
                    </a:cubicBezTo>
                    <a:cubicBezTo>
                      <a:pt x="9" y="10"/>
                      <a:pt x="10" y="12"/>
                      <a:pt x="12" y="15"/>
                    </a:cubicBezTo>
                    <a:cubicBezTo>
                      <a:pt x="17" y="20"/>
                      <a:pt x="20" y="26"/>
                      <a:pt x="26" y="31"/>
                    </a:cubicBezTo>
                    <a:cubicBezTo>
                      <a:pt x="26" y="31"/>
                      <a:pt x="26" y="31"/>
                      <a:pt x="26" y="31"/>
                    </a:cubicBezTo>
                    <a:close/>
                  </a:path>
                </a:pathLst>
              </a:custGeom>
              <a:solidFill>
                <a:srgbClr val="693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5" name="Freeform 1291">
                <a:extLst>
                  <a:ext uri="{FF2B5EF4-FFF2-40B4-BE49-F238E27FC236}">
                    <a16:creationId xmlns:a16="http://schemas.microsoft.com/office/drawing/2014/main" id="{26D37985-2DDA-92FB-B1D6-878934FDF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4" y="2143"/>
                <a:ext cx="55" cy="74"/>
              </a:xfrm>
              <a:custGeom>
                <a:avLst/>
                <a:gdLst>
                  <a:gd name="T0" fmla="*/ 23 w 23"/>
                  <a:gd name="T1" fmla="*/ 30 h 31"/>
                  <a:gd name="T2" fmla="*/ 18 w 23"/>
                  <a:gd name="T3" fmla="*/ 30 h 31"/>
                  <a:gd name="T4" fmla="*/ 16 w 23"/>
                  <a:gd name="T5" fmla="*/ 25 h 31"/>
                  <a:gd name="T6" fmla="*/ 1 w 23"/>
                  <a:gd name="T7" fmla="*/ 4 h 31"/>
                  <a:gd name="T8" fmla="*/ 0 w 23"/>
                  <a:gd name="T9" fmla="*/ 1 h 31"/>
                  <a:gd name="T10" fmla="*/ 2 w 23"/>
                  <a:gd name="T11" fmla="*/ 2 h 31"/>
                  <a:gd name="T12" fmla="*/ 15 w 23"/>
                  <a:gd name="T13" fmla="*/ 20 h 31"/>
                  <a:gd name="T14" fmla="*/ 23 w 23"/>
                  <a:gd name="T15" fmla="*/ 22 h 31"/>
                  <a:gd name="T16" fmla="*/ 23 w 23"/>
                  <a:gd name="T17" fmla="*/ 29 h 31"/>
                  <a:gd name="T18" fmla="*/ 23 w 23"/>
                  <a:gd name="T19" fmla="*/ 30 h 31"/>
                  <a:gd name="T20" fmla="*/ 23 w 23"/>
                  <a:gd name="T21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31">
                    <a:moveTo>
                      <a:pt x="23" y="30"/>
                    </a:moveTo>
                    <a:cubicBezTo>
                      <a:pt x="21" y="31"/>
                      <a:pt x="20" y="27"/>
                      <a:pt x="18" y="30"/>
                    </a:cubicBezTo>
                    <a:cubicBezTo>
                      <a:pt x="19" y="28"/>
                      <a:pt x="18" y="26"/>
                      <a:pt x="16" y="25"/>
                    </a:cubicBezTo>
                    <a:cubicBezTo>
                      <a:pt x="11" y="18"/>
                      <a:pt x="6" y="12"/>
                      <a:pt x="1" y="4"/>
                    </a:cubicBezTo>
                    <a:cubicBezTo>
                      <a:pt x="1" y="3"/>
                      <a:pt x="0" y="2"/>
                      <a:pt x="0" y="1"/>
                    </a:cubicBezTo>
                    <a:cubicBezTo>
                      <a:pt x="2" y="0"/>
                      <a:pt x="2" y="2"/>
                      <a:pt x="2" y="2"/>
                    </a:cubicBezTo>
                    <a:cubicBezTo>
                      <a:pt x="6" y="8"/>
                      <a:pt x="10" y="14"/>
                      <a:pt x="15" y="20"/>
                    </a:cubicBezTo>
                    <a:cubicBezTo>
                      <a:pt x="17" y="23"/>
                      <a:pt x="19" y="26"/>
                      <a:pt x="23" y="22"/>
                    </a:cubicBezTo>
                    <a:cubicBezTo>
                      <a:pt x="21" y="24"/>
                      <a:pt x="19" y="27"/>
                      <a:pt x="23" y="29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3" y="30"/>
                      <a:pt x="23" y="30"/>
                      <a:pt x="23" y="30"/>
                    </a:cubicBezTo>
                    <a:close/>
                  </a:path>
                </a:pathLst>
              </a:custGeom>
              <a:solidFill>
                <a:srgbClr val="6E3F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6" name="Freeform 1292">
                <a:extLst>
                  <a:ext uri="{FF2B5EF4-FFF2-40B4-BE49-F238E27FC236}">
                    <a16:creationId xmlns:a16="http://schemas.microsoft.com/office/drawing/2014/main" id="{2C59D618-E367-0962-5CEA-E043DCC91C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1" y="2264"/>
                <a:ext cx="41" cy="52"/>
              </a:xfrm>
              <a:custGeom>
                <a:avLst/>
                <a:gdLst>
                  <a:gd name="T0" fmla="*/ 14 w 17"/>
                  <a:gd name="T1" fmla="*/ 20 h 22"/>
                  <a:gd name="T2" fmla="*/ 6 w 17"/>
                  <a:gd name="T3" fmla="*/ 10 h 22"/>
                  <a:gd name="T4" fmla="*/ 0 w 17"/>
                  <a:gd name="T5" fmla="*/ 1 h 22"/>
                  <a:gd name="T6" fmla="*/ 3 w 17"/>
                  <a:gd name="T7" fmla="*/ 3 h 22"/>
                  <a:gd name="T8" fmla="*/ 16 w 17"/>
                  <a:gd name="T9" fmla="*/ 18 h 22"/>
                  <a:gd name="T10" fmla="*/ 17 w 17"/>
                  <a:gd name="T11" fmla="*/ 22 h 22"/>
                  <a:gd name="T12" fmla="*/ 16 w 17"/>
                  <a:gd name="T13" fmla="*/ 22 h 22"/>
                  <a:gd name="T14" fmla="*/ 15 w 17"/>
                  <a:gd name="T15" fmla="*/ 21 h 22"/>
                  <a:gd name="T16" fmla="*/ 14 w 17"/>
                  <a:gd name="T17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2">
                    <a:moveTo>
                      <a:pt x="14" y="20"/>
                    </a:moveTo>
                    <a:cubicBezTo>
                      <a:pt x="11" y="17"/>
                      <a:pt x="9" y="13"/>
                      <a:pt x="6" y="10"/>
                    </a:cubicBezTo>
                    <a:cubicBezTo>
                      <a:pt x="5" y="6"/>
                      <a:pt x="2" y="4"/>
                      <a:pt x="0" y="1"/>
                    </a:cubicBezTo>
                    <a:cubicBezTo>
                      <a:pt x="2" y="0"/>
                      <a:pt x="2" y="2"/>
                      <a:pt x="3" y="3"/>
                    </a:cubicBezTo>
                    <a:cubicBezTo>
                      <a:pt x="8" y="8"/>
                      <a:pt x="10" y="14"/>
                      <a:pt x="16" y="18"/>
                    </a:cubicBezTo>
                    <a:cubicBezTo>
                      <a:pt x="17" y="19"/>
                      <a:pt x="17" y="21"/>
                      <a:pt x="17" y="22"/>
                    </a:cubicBezTo>
                    <a:cubicBezTo>
                      <a:pt x="17" y="22"/>
                      <a:pt x="16" y="22"/>
                      <a:pt x="16" y="22"/>
                    </a:cubicBezTo>
                    <a:cubicBezTo>
                      <a:pt x="15" y="22"/>
                      <a:pt x="15" y="22"/>
                      <a:pt x="15" y="21"/>
                    </a:cubicBezTo>
                    <a:cubicBezTo>
                      <a:pt x="15" y="21"/>
                      <a:pt x="14" y="21"/>
                      <a:pt x="14" y="20"/>
                    </a:cubicBezTo>
                    <a:close/>
                  </a:path>
                </a:pathLst>
              </a:custGeom>
              <a:solidFill>
                <a:srgbClr val="6D36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7" name="Freeform 1293">
                <a:extLst>
                  <a:ext uri="{FF2B5EF4-FFF2-40B4-BE49-F238E27FC236}">
                    <a16:creationId xmlns:a16="http://schemas.microsoft.com/office/drawing/2014/main" id="{375CA8C7-BBE7-7468-0DE9-883968771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" y="2193"/>
                <a:ext cx="46" cy="54"/>
              </a:xfrm>
              <a:custGeom>
                <a:avLst/>
                <a:gdLst>
                  <a:gd name="T0" fmla="*/ 1 w 19"/>
                  <a:gd name="T1" fmla="*/ 1 h 23"/>
                  <a:gd name="T2" fmla="*/ 19 w 19"/>
                  <a:gd name="T3" fmla="*/ 22 h 23"/>
                  <a:gd name="T4" fmla="*/ 18 w 19"/>
                  <a:gd name="T5" fmla="*/ 23 h 23"/>
                  <a:gd name="T6" fmla="*/ 0 w 19"/>
                  <a:gd name="T7" fmla="*/ 1 h 23"/>
                  <a:gd name="T8" fmla="*/ 1 w 19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3">
                    <a:moveTo>
                      <a:pt x="1" y="1"/>
                    </a:moveTo>
                    <a:cubicBezTo>
                      <a:pt x="7" y="8"/>
                      <a:pt x="13" y="15"/>
                      <a:pt x="19" y="22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1" y="16"/>
                      <a:pt x="6" y="8"/>
                      <a:pt x="0" y="1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6E33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8" name="Freeform 1294">
                <a:extLst>
                  <a:ext uri="{FF2B5EF4-FFF2-40B4-BE49-F238E27FC236}">
                    <a16:creationId xmlns:a16="http://schemas.microsoft.com/office/drawing/2014/main" id="{8390D600-3006-0C9C-F8F2-CEF30F4F0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0" y="2108"/>
                <a:ext cx="33" cy="45"/>
              </a:xfrm>
              <a:custGeom>
                <a:avLst/>
                <a:gdLst>
                  <a:gd name="T0" fmla="*/ 4 w 14"/>
                  <a:gd name="T1" fmla="*/ 6 h 19"/>
                  <a:gd name="T2" fmla="*/ 2 w 14"/>
                  <a:gd name="T3" fmla="*/ 0 h 19"/>
                  <a:gd name="T4" fmla="*/ 12 w 14"/>
                  <a:gd name="T5" fmla="*/ 13 h 19"/>
                  <a:gd name="T6" fmla="*/ 14 w 14"/>
                  <a:gd name="T7" fmla="*/ 16 h 19"/>
                  <a:gd name="T8" fmla="*/ 14 w 14"/>
                  <a:gd name="T9" fmla="*/ 19 h 19"/>
                  <a:gd name="T10" fmla="*/ 4 w 14"/>
                  <a:gd name="T11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9">
                    <a:moveTo>
                      <a:pt x="4" y="6"/>
                    </a:moveTo>
                    <a:cubicBezTo>
                      <a:pt x="4" y="4"/>
                      <a:pt x="0" y="3"/>
                      <a:pt x="2" y="0"/>
                    </a:cubicBezTo>
                    <a:cubicBezTo>
                      <a:pt x="6" y="4"/>
                      <a:pt x="9" y="8"/>
                      <a:pt x="12" y="13"/>
                    </a:cubicBezTo>
                    <a:cubicBezTo>
                      <a:pt x="13" y="14"/>
                      <a:pt x="13" y="16"/>
                      <a:pt x="14" y="16"/>
                    </a:cubicBezTo>
                    <a:cubicBezTo>
                      <a:pt x="14" y="17"/>
                      <a:pt x="14" y="18"/>
                      <a:pt x="14" y="19"/>
                    </a:cubicBezTo>
                    <a:cubicBezTo>
                      <a:pt x="10" y="15"/>
                      <a:pt x="9" y="9"/>
                      <a:pt x="4" y="6"/>
                    </a:cubicBezTo>
                    <a:close/>
                  </a:path>
                </a:pathLst>
              </a:custGeom>
              <a:solidFill>
                <a:srgbClr val="6C2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9" name="Freeform 1295">
                <a:extLst>
                  <a:ext uri="{FF2B5EF4-FFF2-40B4-BE49-F238E27FC236}">
                    <a16:creationId xmlns:a16="http://schemas.microsoft.com/office/drawing/2014/main" id="{B3D3B3D9-B34D-4B47-AE60-CB316DB5E8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8" y="2233"/>
                <a:ext cx="47" cy="57"/>
              </a:xfrm>
              <a:custGeom>
                <a:avLst/>
                <a:gdLst>
                  <a:gd name="T0" fmla="*/ 20 w 20"/>
                  <a:gd name="T1" fmla="*/ 20 h 24"/>
                  <a:gd name="T2" fmla="*/ 18 w 20"/>
                  <a:gd name="T3" fmla="*/ 23 h 24"/>
                  <a:gd name="T4" fmla="*/ 13 w 20"/>
                  <a:gd name="T5" fmla="*/ 20 h 24"/>
                  <a:gd name="T6" fmla="*/ 0 w 20"/>
                  <a:gd name="T7" fmla="*/ 4 h 24"/>
                  <a:gd name="T8" fmla="*/ 0 w 20"/>
                  <a:gd name="T9" fmla="*/ 4 h 24"/>
                  <a:gd name="T10" fmla="*/ 3 w 20"/>
                  <a:gd name="T11" fmla="*/ 4 h 24"/>
                  <a:gd name="T12" fmla="*/ 15 w 20"/>
                  <a:gd name="T13" fmla="*/ 19 h 24"/>
                  <a:gd name="T14" fmla="*/ 20 w 20"/>
                  <a:gd name="T15" fmla="*/ 2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24">
                    <a:moveTo>
                      <a:pt x="20" y="20"/>
                    </a:moveTo>
                    <a:cubicBezTo>
                      <a:pt x="19" y="21"/>
                      <a:pt x="19" y="22"/>
                      <a:pt x="18" y="23"/>
                    </a:cubicBezTo>
                    <a:cubicBezTo>
                      <a:pt x="15" y="24"/>
                      <a:pt x="14" y="22"/>
                      <a:pt x="13" y="20"/>
                    </a:cubicBezTo>
                    <a:cubicBezTo>
                      <a:pt x="8" y="15"/>
                      <a:pt x="4" y="10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0"/>
                      <a:pt x="3" y="4"/>
                      <a:pt x="3" y="4"/>
                    </a:cubicBezTo>
                    <a:cubicBezTo>
                      <a:pt x="7" y="9"/>
                      <a:pt x="11" y="14"/>
                      <a:pt x="15" y="19"/>
                    </a:cubicBezTo>
                    <a:cubicBezTo>
                      <a:pt x="16" y="21"/>
                      <a:pt x="18" y="21"/>
                      <a:pt x="20" y="20"/>
                    </a:cubicBezTo>
                    <a:close/>
                  </a:path>
                </a:pathLst>
              </a:custGeom>
              <a:solidFill>
                <a:srgbClr val="4F2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0" name="Freeform 1296">
                <a:extLst>
                  <a:ext uri="{FF2B5EF4-FFF2-40B4-BE49-F238E27FC236}">
                    <a16:creationId xmlns:a16="http://schemas.microsoft.com/office/drawing/2014/main" id="{CF1E12A7-6E92-3D04-7556-6317D7D743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2" y="2153"/>
                <a:ext cx="34" cy="42"/>
              </a:xfrm>
              <a:custGeom>
                <a:avLst/>
                <a:gdLst>
                  <a:gd name="T0" fmla="*/ 0 w 14"/>
                  <a:gd name="T1" fmla="*/ 0 h 18"/>
                  <a:gd name="T2" fmla="*/ 1 w 14"/>
                  <a:gd name="T3" fmla="*/ 0 h 18"/>
                  <a:gd name="T4" fmla="*/ 14 w 14"/>
                  <a:gd name="T5" fmla="*/ 18 h 18"/>
                  <a:gd name="T6" fmla="*/ 13 w 14"/>
                  <a:gd name="T7" fmla="*/ 18 h 18"/>
                  <a:gd name="T8" fmla="*/ 0 w 1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8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6" y="5"/>
                      <a:pt x="10" y="12"/>
                      <a:pt x="14" y="18"/>
                    </a:cubicBezTo>
                    <a:cubicBezTo>
                      <a:pt x="14" y="18"/>
                      <a:pt x="13" y="18"/>
                      <a:pt x="13" y="18"/>
                    </a:cubicBezTo>
                    <a:cubicBezTo>
                      <a:pt x="9" y="12"/>
                      <a:pt x="4" y="6"/>
                      <a:pt x="0" y="0"/>
                    </a:cubicBezTo>
                    <a:close/>
                  </a:path>
                </a:pathLst>
              </a:custGeom>
              <a:solidFill>
                <a:srgbClr val="742E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1" name="Freeform 1297">
                <a:extLst>
                  <a:ext uri="{FF2B5EF4-FFF2-40B4-BE49-F238E27FC236}">
                    <a16:creationId xmlns:a16="http://schemas.microsoft.com/office/drawing/2014/main" id="{E9CCE2A7-5125-A93F-7C76-F7F880F584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7" y="1992"/>
                <a:ext cx="31" cy="35"/>
              </a:xfrm>
              <a:custGeom>
                <a:avLst/>
                <a:gdLst>
                  <a:gd name="T0" fmla="*/ 5 w 13"/>
                  <a:gd name="T1" fmla="*/ 8 h 15"/>
                  <a:gd name="T2" fmla="*/ 0 w 13"/>
                  <a:gd name="T3" fmla="*/ 0 h 15"/>
                  <a:gd name="T4" fmla="*/ 7 w 13"/>
                  <a:gd name="T5" fmla="*/ 7 h 15"/>
                  <a:gd name="T6" fmla="*/ 13 w 13"/>
                  <a:gd name="T7" fmla="*/ 15 h 15"/>
                  <a:gd name="T8" fmla="*/ 5 w 13"/>
                  <a:gd name="T9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5">
                    <a:moveTo>
                      <a:pt x="5" y="8"/>
                    </a:moveTo>
                    <a:cubicBezTo>
                      <a:pt x="4" y="5"/>
                      <a:pt x="2" y="3"/>
                      <a:pt x="0" y="0"/>
                    </a:cubicBezTo>
                    <a:cubicBezTo>
                      <a:pt x="4" y="1"/>
                      <a:pt x="5" y="5"/>
                      <a:pt x="7" y="7"/>
                    </a:cubicBezTo>
                    <a:cubicBezTo>
                      <a:pt x="9" y="10"/>
                      <a:pt x="12" y="11"/>
                      <a:pt x="13" y="15"/>
                    </a:cubicBezTo>
                    <a:cubicBezTo>
                      <a:pt x="9" y="13"/>
                      <a:pt x="8" y="10"/>
                      <a:pt x="5" y="8"/>
                    </a:cubicBezTo>
                    <a:close/>
                  </a:path>
                </a:pathLst>
              </a:custGeom>
              <a:solidFill>
                <a:srgbClr val="6C36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2" name="Freeform 1298">
                <a:extLst>
                  <a:ext uri="{FF2B5EF4-FFF2-40B4-BE49-F238E27FC236}">
                    <a16:creationId xmlns:a16="http://schemas.microsoft.com/office/drawing/2014/main" id="{69C0F3A9-30D3-6FE2-E0D2-DCFB4012B3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" y="2214"/>
                <a:ext cx="30" cy="38"/>
              </a:xfrm>
              <a:custGeom>
                <a:avLst/>
                <a:gdLst>
                  <a:gd name="T0" fmla="*/ 12 w 13"/>
                  <a:gd name="T1" fmla="*/ 11 h 16"/>
                  <a:gd name="T2" fmla="*/ 13 w 13"/>
                  <a:gd name="T3" fmla="*/ 14 h 16"/>
                  <a:gd name="T4" fmla="*/ 11 w 13"/>
                  <a:gd name="T5" fmla="*/ 15 h 16"/>
                  <a:gd name="T6" fmla="*/ 0 w 13"/>
                  <a:gd name="T7" fmla="*/ 0 h 16"/>
                  <a:gd name="T8" fmla="*/ 12 w 13"/>
                  <a:gd name="T9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6">
                    <a:moveTo>
                      <a:pt x="12" y="11"/>
                    </a:moveTo>
                    <a:cubicBezTo>
                      <a:pt x="12" y="12"/>
                      <a:pt x="12" y="13"/>
                      <a:pt x="13" y="14"/>
                    </a:cubicBezTo>
                    <a:cubicBezTo>
                      <a:pt x="13" y="15"/>
                      <a:pt x="13" y="16"/>
                      <a:pt x="11" y="15"/>
                    </a:cubicBezTo>
                    <a:cubicBezTo>
                      <a:pt x="8" y="10"/>
                      <a:pt x="4" y="5"/>
                      <a:pt x="0" y="0"/>
                    </a:cubicBezTo>
                    <a:cubicBezTo>
                      <a:pt x="5" y="3"/>
                      <a:pt x="7" y="8"/>
                      <a:pt x="12" y="11"/>
                    </a:cubicBezTo>
                    <a:close/>
                  </a:path>
                </a:pathLst>
              </a:custGeom>
              <a:solidFill>
                <a:srgbClr val="7235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3" name="Freeform 1299">
                <a:extLst>
                  <a:ext uri="{FF2B5EF4-FFF2-40B4-BE49-F238E27FC236}">
                    <a16:creationId xmlns:a16="http://schemas.microsoft.com/office/drawing/2014/main" id="{46A6C04C-C49E-6BAA-D1AF-BF682727C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" y="2160"/>
                <a:ext cx="21" cy="35"/>
              </a:xfrm>
              <a:custGeom>
                <a:avLst/>
                <a:gdLst>
                  <a:gd name="T0" fmla="*/ 9 w 9"/>
                  <a:gd name="T1" fmla="*/ 15 h 15"/>
                  <a:gd name="T2" fmla="*/ 8 w 9"/>
                  <a:gd name="T3" fmla="*/ 15 h 15"/>
                  <a:gd name="T4" fmla="*/ 0 w 9"/>
                  <a:gd name="T5" fmla="*/ 0 h 15"/>
                  <a:gd name="T6" fmla="*/ 9 w 9"/>
                  <a:gd name="T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5">
                    <a:moveTo>
                      <a:pt x="9" y="15"/>
                    </a:moveTo>
                    <a:cubicBezTo>
                      <a:pt x="9" y="15"/>
                      <a:pt x="8" y="15"/>
                      <a:pt x="8" y="15"/>
                    </a:cubicBezTo>
                    <a:cubicBezTo>
                      <a:pt x="5" y="10"/>
                      <a:pt x="1" y="6"/>
                      <a:pt x="0" y="0"/>
                    </a:cubicBezTo>
                    <a:cubicBezTo>
                      <a:pt x="3" y="5"/>
                      <a:pt x="6" y="10"/>
                      <a:pt x="9" y="15"/>
                    </a:cubicBezTo>
                    <a:close/>
                  </a:path>
                </a:pathLst>
              </a:custGeom>
              <a:solidFill>
                <a:srgbClr val="6731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4" name="Freeform 1300">
                <a:extLst>
                  <a:ext uri="{FF2B5EF4-FFF2-40B4-BE49-F238E27FC236}">
                    <a16:creationId xmlns:a16="http://schemas.microsoft.com/office/drawing/2014/main" id="{626C8FD9-0F42-048A-F660-A2CCFECE3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2243"/>
                <a:ext cx="21" cy="19"/>
              </a:xfrm>
              <a:custGeom>
                <a:avLst/>
                <a:gdLst>
                  <a:gd name="T0" fmla="*/ 9 w 9"/>
                  <a:gd name="T1" fmla="*/ 7 h 8"/>
                  <a:gd name="T2" fmla="*/ 8 w 9"/>
                  <a:gd name="T3" fmla="*/ 8 h 8"/>
                  <a:gd name="T4" fmla="*/ 0 w 9"/>
                  <a:gd name="T5" fmla="*/ 0 h 8"/>
                  <a:gd name="T6" fmla="*/ 9 w 9"/>
                  <a:gd name="T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8">
                    <a:moveTo>
                      <a:pt x="9" y="7"/>
                    </a:moveTo>
                    <a:cubicBezTo>
                      <a:pt x="8" y="7"/>
                      <a:pt x="8" y="8"/>
                      <a:pt x="8" y="8"/>
                    </a:cubicBezTo>
                    <a:cubicBezTo>
                      <a:pt x="5" y="5"/>
                      <a:pt x="3" y="3"/>
                      <a:pt x="0" y="0"/>
                    </a:cubicBezTo>
                    <a:cubicBezTo>
                      <a:pt x="4" y="1"/>
                      <a:pt x="6" y="5"/>
                      <a:pt x="9" y="7"/>
                    </a:cubicBezTo>
                    <a:close/>
                  </a:path>
                </a:pathLst>
              </a:custGeom>
              <a:solidFill>
                <a:srgbClr val="6C32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5" name="Freeform 1301">
                <a:extLst>
                  <a:ext uri="{FF2B5EF4-FFF2-40B4-BE49-F238E27FC236}">
                    <a16:creationId xmlns:a16="http://schemas.microsoft.com/office/drawing/2014/main" id="{B5C89685-1144-0095-03C9-5154F78B3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2" y="2034"/>
                <a:ext cx="12" cy="22"/>
              </a:xfrm>
              <a:custGeom>
                <a:avLst/>
                <a:gdLst>
                  <a:gd name="T0" fmla="*/ 3 w 5"/>
                  <a:gd name="T1" fmla="*/ 6 h 9"/>
                  <a:gd name="T2" fmla="*/ 0 w 5"/>
                  <a:gd name="T3" fmla="*/ 1 h 9"/>
                  <a:gd name="T4" fmla="*/ 0 w 5"/>
                  <a:gd name="T5" fmla="*/ 0 h 9"/>
                  <a:gd name="T6" fmla="*/ 5 w 5"/>
                  <a:gd name="T7" fmla="*/ 5 h 9"/>
                  <a:gd name="T8" fmla="*/ 5 w 5"/>
                  <a:gd name="T9" fmla="*/ 8 h 9"/>
                  <a:gd name="T10" fmla="*/ 3 w 5"/>
                  <a:gd name="T11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9">
                    <a:moveTo>
                      <a:pt x="3" y="6"/>
                    </a:moveTo>
                    <a:cubicBezTo>
                      <a:pt x="2" y="5"/>
                      <a:pt x="1" y="3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4"/>
                      <a:pt x="5" y="5"/>
                    </a:cubicBezTo>
                    <a:cubicBezTo>
                      <a:pt x="5" y="6"/>
                      <a:pt x="5" y="8"/>
                      <a:pt x="5" y="8"/>
                    </a:cubicBezTo>
                    <a:cubicBezTo>
                      <a:pt x="4" y="9"/>
                      <a:pt x="4" y="7"/>
                      <a:pt x="3" y="6"/>
                    </a:cubicBezTo>
                    <a:close/>
                  </a:path>
                </a:pathLst>
              </a:custGeom>
              <a:solidFill>
                <a:srgbClr val="692A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6" name="Freeform 1302">
                <a:extLst>
                  <a:ext uri="{FF2B5EF4-FFF2-40B4-BE49-F238E27FC236}">
                    <a16:creationId xmlns:a16="http://schemas.microsoft.com/office/drawing/2014/main" id="{C7334E0A-D3DD-F45D-90A6-DE17A6FA6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6" y="2165"/>
                <a:ext cx="10" cy="21"/>
              </a:xfrm>
              <a:custGeom>
                <a:avLst/>
                <a:gdLst>
                  <a:gd name="T0" fmla="*/ 2 w 4"/>
                  <a:gd name="T1" fmla="*/ 0 h 9"/>
                  <a:gd name="T2" fmla="*/ 3 w 4"/>
                  <a:gd name="T3" fmla="*/ 5 h 9"/>
                  <a:gd name="T4" fmla="*/ 2 w 4"/>
                  <a:gd name="T5" fmla="*/ 9 h 9"/>
                  <a:gd name="T6" fmla="*/ 2 w 4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9">
                    <a:moveTo>
                      <a:pt x="2" y="0"/>
                    </a:moveTo>
                    <a:cubicBezTo>
                      <a:pt x="1" y="1"/>
                      <a:pt x="3" y="3"/>
                      <a:pt x="3" y="5"/>
                    </a:cubicBezTo>
                    <a:cubicBezTo>
                      <a:pt x="3" y="6"/>
                      <a:pt x="4" y="8"/>
                      <a:pt x="2" y="9"/>
                    </a:cubicBezTo>
                    <a:cubicBezTo>
                      <a:pt x="3" y="6"/>
                      <a:pt x="0" y="3"/>
                      <a:pt x="2" y="0"/>
                    </a:cubicBezTo>
                    <a:close/>
                  </a:path>
                </a:pathLst>
              </a:custGeom>
              <a:solidFill>
                <a:srgbClr val="6C2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7" name="Freeform 1303">
                <a:extLst>
                  <a:ext uri="{FF2B5EF4-FFF2-40B4-BE49-F238E27FC236}">
                    <a16:creationId xmlns:a16="http://schemas.microsoft.com/office/drawing/2014/main" id="{A2900F5F-BFC1-E020-DE28-D2B16AEE35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7" y="1866"/>
                <a:ext cx="86" cy="135"/>
              </a:xfrm>
              <a:custGeom>
                <a:avLst/>
                <a:gdLst>
                  <a:gd name="T0" fmla="*/ 20 w 36"/>
                  <a:gd name="T1" fmla="*/ 57 h 57"/>
                  <a:gd name="T2" fmla="*/ 3 w 36"/>
                  <a:gd name="T3" fmla="*/ 32 h 57"/>
                  <a:gd name="T4" fmla="*/ 4 w 36"/>
                  <a:gd name="T5" fmla="*/ 32 h 57"/>
                  <a:gd name="T6" fmla="*/ 5 w 36"/>
                  <a:gd name="T7" fmla="*/ 20 h 57"/>
                  <a:gd name="T8" fmla="*/ 2 w 36"/>
                  <a:gd name="T9" fmla="*/ 9 h 57"/>
                  <a:gd name="T10" fmla="*/ 2 w 36"/>
                  <a:gd name="T11" fmla="*/ 6 h 57"/>
                  <a:gd name="T12" fmla="*/ 1 w 36"/>
                  <a:gd name="T13" fmla="*/ 2 h 57"/>
                  <a:gd name="T14" fmla="*/ 6 w 36"/>
                  <a:gd name="T15" fmla="*/ 3 h 57"/>
                  <a:gd name="T16" fmla="*/ 14 w 36"/>
                  <a:gd name="T17" fmla="*/ 8 h 57"/>
                  <a:gd name="T18" fmla="*/ 15 w 36"/>
                  <a:gd name="T19" fmla="*/ 6 h 57"/>
                  <a:gd name="T20" fmla="*/ 36 w 36"/>
                  <a:gd name="T21" fmla="*/ 36 h 57"/>
                  <a:gd name="T22" fmla="*/ 28 w 36"/>
                  <a:gd name="T23" fmla="*/ 36 h 57"/>
                  <a:gd name="T24" fmla="*/ 22 w 36"/>
                  <a:gd name="T25" fmla="*/ 30 h 57"/>
                  <a:gd name="T26" fmla="*/ 29 w 36"/>
                  <a:gd name="T27" fmla="*/ 40 h 57"/>
                  <a:gd name="T28" fmla="*/ 30 w 36"/>
                  <a:gd name="T29" fmla="*/ 43 h 57"/>
                  <a:gd name="T30" fmla="*/ 27 w 36"/>
                  <a:gd name="T31" fmla="*/ 55 h 57"/>
                  <a:gd name="T32" fmla="*/ 20 w 36"/>
                  <a:gd name="T33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57">
                    <a:moveTo>
                      <a:pt x="20" y="57"/>
                    </a:moveTo>
                    <a:cubicBezTo>
                      <a:pt x="14" y="49"/>
                      <a:pt x="8" y="40"/>
                      <a:pt x="3" y="32"/>
                    </a:cubicBezTo>
                    <a:cubicBezTo>
                      <a:pt x="3" y="32"/>
                      <a:pt x="4" y="32"/>
                      <a:pt x="4" y="32"/>
                    </a:cubicBezTo>
                    <a:cubicBezTo>
                      <a:pt x="3" y="28"/>
                      <a:pt x="8" y="24"/>
                      <a:pt x="5" y="20"/>
                    </a:cubicBezTo>
                    <a:cubicBezTo>
                      <a:pt x="2" y="16"/>
                      <a:pt x="2" y="13"/>
                      <a:pt x="2" y="9"/>
                    </a:cubicBezTo>
                    <a:cubicBezTo>
                      <a:pt x="2" y="8"/>
                      <a:pt x="2" y="7"/>
                      <a:pt x="2" y="6"/>
                    </a:cubicBezTo>
                    <a:cubicBezTo>
                      <a:pt x="2" y="4"/>
                      <a:pt x="0" y="3"/>
                      <a:pt x="1" y="2"/>
                    </a:cubicBezTo>
                    <a:cubicBezTo>
                      <a:pt x="3" y="0"/>
                      <a:pt x="5" y="2"/>
                      <a:pt x="6" y="3"/>
                    </a:cubicBezTo>
                    <a:cubicBezTo>
                      <a:pt x="8" y="5"/>
                      <a:pt x="12" y="5"/>
                      <a:pt x="14" y="8"/>
                    </a:cubicBezTo>
                    <a:cubicBezTo>
                      <a:pt x="14" y="9"/>
                      <a:pt x="15" y="7"/>
                      <a:pt x="15" y="6"/>
                    </a:cubicBezTo>
                    <a:cubicBezTo>
                      <a:pt x="22" y="16"/>
                      <a:pt x="29" y="26"/>
                      <a:pt x="36" y="36"/>
                    </a:cubicBezTo>
                    <a:cubicBezTo>
                      <a:pt x="34" y="38"/>
                      <a:pt x="31" y="35"/>
                      <a:pt x="28" y="36"/>
                    </a:cubicBezTo>
                    <a:cubicBezTo>
                      <a:pt x="24" y="36"/>
                      <a:pt x="25" y="31"/>
                      <a:pt x="22" y="30"/>
                    </a:cubicBezTo>
                    <a:cubicBezTo>
                      <a:pt x="24" y="33"/>
                      <a:pt x="27" y="37"/>
                      <a:pt x="29" y="40"/>
                    </a:cubicBezTo>
                    <a:cubicBezTo>
                      <a:pt x="30" y="41"/>
                      <a:pt x="31" y="42"/>
                      <a:pt x="30" y="43"/>
                    </a:cubicBezTo>
                    <a:cubicBezTo>
                      <a:pt x="31" y="47"/>
                      <a:pt x="31" y="51"/>
                      <a:pt x="27" y="55"/>
                    </a:cubicBezTo>
                    <a:cubicBezTo>
                      <a:pt x="25" y="57"/>
                      <a:pt x="23" y="56"/>
                      <a:pt x="20" y="57"/>
                    </a:cubicBezTo>
                    <a:close/>
                  </a:path>
                </a:pathLst>
              </a:custGeom>
              <a:solidFill>
                <a:srgbClr val="DF8F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8" name="Freeform 1304">
                <a:extLst>
                  <a:ext uri="{FF2B5EF4-FFF2-40B4-BE49-F238E27FC236}">
                    <a16:creationId xmlns:a16="http://schemas.microsoft.com/office/drawing/2014/main" id="{5AFAB8D4-976A-9805-2CB5-75DEC7C83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0" y="1698"/>
                <a:ext cx="166" cy="196"/>
              </a:xfrm>
              <a:custGeom>
                <a:avLst/>
                <a:gdLst>
                  <a:gd name="T0" fmla="*/ 5 w 70"/>
                  <a:gd name="T1" fmla="*/ 3 h 83"/>
                  <a:gd name="T2" fmla="*/ 7 w 70"/>
                  <a:gd name="T3" fmla="*/ 4 h 83"/>
                  <a:gd name="T4" fmla="*/ 13 w 70"/>
                  <a:gd name="T5" fmla="*/ 9 h 83"/>
                  <a:gd name="T6" fmla="*/ 16 w 70"/>
                  <a:gd name="T7" fmla="*/ 12 h 83"/>
                  <a:gd name="T8" fmla="*/ 29 w 70"/>
                  <a:gd name="T9" fmla="*/ 28 h 83"/>
                  <a:gd name="T10" fmla="*/ 34 w 70"/>
                  <a:gd name="T11" fmla="*/ 35 h 83"/>
                  <a:gd name="T12" fmla="*/ 59 w 70"/>
                  <a:gd name="T13" fmla="*/ 65 h 83"/>
                  <a:gd name="T14" fmla="*/ 63 w 70"/>
                  <a:gd name="T15" fmla="*/ 71 h 83"/>
                  <a:gd name="T16" fmla="*/ 70 w 70"/>
                  <a:gd name="T17" fmla="*/ 83 h 83"/>
                  <a:gd name="T18" fmla="*/ 15 w 70"/>
                  <a:gd name="T19" fmla="*/ 18 h 83"/>
                  <a:gd name="T20" fmla="*/ 0 w 70"/>
                  <a:gd name="T21" fmla="*/ 0 h 83"/>
                  <a:gd name="T22" fmla="*/ 5 w 70"/>
                  <a:gd name="T23" fmla="*/ 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0" h="83">
                    <a:moveTo>
                      <a:pt x="5" y="3"/>
                    </a:moveTo>
                    <a:cubicBezTo>
                      <a:pt x="5" y="4"/>
                      <a:pt x="6" y="4"/>
                      <a:pt x="7" y="4"/>
                    </a:cubicBezTo>
                    <a:cubicBezTo>
                      <a:pt x="10" y="4"/>
                      <a:pt x="11" y="7"/>
                      <a:pt x="13" y="9"/>
                    </a:cubicBezTo>
                    <a:cubicBezTo>
                      <a:pt x="14" y="10"/>
                      <a:pt x="14" y="12"/>
                      <a:pt x="16" y="12"/>
                    </a:cubicBezTo>
                    <a:cubicBezTo>
                      <a:pt x="22" y="16"/>
                      <a:pt x="25" y="22"/>
                      <a:pt x="29" y="28"/>
                    </a:cubicBezTo>
                    <a:cubicBezTo>
                      <a:pt x="31" y="30"/>
                      <a:pt x="32" y="33"/>
                      <a:pt x="34" y="35"/>
                    </a:cubicBezTo>
                    <a:cubicBezTo>
                      <a:pt x="43" y="45"/>
                      <a:pt x="52" y="54"/>
                      <a:pt x="59" y="65"/>
                    </a:cubicBezTo>
                    <a:cubicBezTo>
                      <a:pt x="60" y="67"/>
                      <a:pt x="62" y="69"/>
                      <a:pt x="63" y="71"/>
                    </a:cubicBezTo>
                    <a:cubicBezTo>
                      <a:pt x="65" y="75"/>
                      <a:pt x="67" y="79"/>
                      <a:pt x="70" y="83"/>
                    </a:cubicBezTo>
                    <a:cubicBezTo>
                      <a:pt x="52" y="60"/>
                      <a:pt x="32" y="40"/>
                      <a:pt x="15" y="18"/>
                    </a:cubicBezTo>
                    <a:cubicBezTo>
                      <a:pt x="10" y="12"/>
                      <a:pt x="5" y="6"/>
                      <a:pt x="0" y="0"/>
                    </a:cubicBezTo>
                    <a:cubicBezTo>
                      <a:pt x="3" y="0"/>
                      <a:pt x="3" y="3"/>
                      <a:pt x="5" y="3"/>
                    </a:cubicBezTo>
                    <a:close/>
                  </a:path>
                </a:pathLst>
              </a:custGeom>
              <a:solidFill>
                <a:srgbClr val="3417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9" name="Freeform 1305">
                <a:extLst>
                  <a:ext uri="{FF2B5EF4-FFF2-40B4-BE49-F238E27FC236}">
                    <a16:creationId xmlns:a16="http://schemas.microsoft.com/office/drawing/2014/main" id="{AD337A54-8778-0960-A6F4-8CB17CAF42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1" y="1721"/>
                <a:ext cx="52" cy="67"/>
              </a:xfrm>
              <a:custGeom>
                <a:avLst/>
                <a:gdLst>
                  <a:gd name="T0" fmla="*/ 18 w 22"/>
                  <a:gd name="T1" fmla="*/ 28 h 28"/>
                  <a:gd name="T2" fmla="*/ 6 w 22"/>
                  <a:gd name="T3" fmla="*/ 15 h 28"/>
                  <a:gd name="T4" fmla="*/ 3 w 22"/>
                  <a:gd name="T5" fmla="*/ 10 h 28"/>
                  <a:gd name="T6" fmla="*/ 3 w 22"/>
                  <a:gd name="T7" fmla="*/ 0 h 28"/>
                  <a:gd name="T8" fmla="*/ 5 w 22"/>
                  <a:gd name="T9" fmla="*/ 0 h 28"/>
                  <a:gd name="T10" fmla="*/ 20 w 22"/>
                  <a:gd name="T11" fmla="*/ 17 h 28"/>
                  <a:gd name="T12" fmla="*/ 18 w 22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28">
                    <a:moveTo>
                      <a:pt x="18" y="28"/>
                    </a:moveTo>
                    <a:cubicBezTo>
                      <a:pt x="14" y="24"/>
                      <a:pt x="10" y="19"/>
                      <a:pt x="6" y="15"/>
                    </a:cubicBezTo>
                    <a:cubicBezTo>
                      <a:pt x="5" y="13"/>
                      <a:pt x="4" y="11"/>
                      <a:pt x="3" y="10"/>
                    </a:cubicBezTo>
                    <a:cubicBezTo>
                      <a:pt x="0" y="7"/>
                      <a:pt x="0" y="4"/>
                      <a:pt x="3" y="0"/>
                    </a:cubicBezTo>
                    <a:cubicBezTo>
                      <a:pt x="3" y="0"/>
                      <a:pt x="4" y="0"/>
                      <a:pt x="5" y="0"/>
                    </a:cubicBezTo>
                    <a:cubicBezTo>
                      <a:pt x="10" y="6"/>
                      <a:pt x="16" y="11"/>
                      <a:pt x="20" y="17"/>
                    </a:cubicBezTo>
                    <a:cubicBezTo>
                      <a:pt x="22" y="21"/>
                      <a:pt x="19" y="25"/>
                      <a:pt x="18" y="28"/>
                    </a:cubicBezTo>
                    <a:close/>
                  </a:path>
                </a:pathLst>
              </a:custGeom>
              <a:solidFill>
                <a:srgbClr val="BD7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0" name="Freeform 1306">
                <a:extLst>
                  <a:ext uri="{FF2B5EF4-FFF2-40B4-BE49-F238E27FC236}">
                    <a16:creationId xmlns:a16="http://schemas.microsoft.com/office/drawing/2014/main" id="{405D185C-B9D8-31F4-98AC-FDC06C3D8C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3" y="1835"/>
                <a:ext cx="81" cy="102"/>
              </a:xfrm>
              <a:custGeom>
                <a:avLst/>
                <a:gdLst>
                  <a:gd name="T0" fmla="*/ 34 w 34"/>
                  <a:gd name="T1" fmla="*/ 43 h 43"/>
                  <a:gd name="T2" fmla="*/ 20 w 34"/>
                  <a:gd name="T3" fmla="*/ 25 h 43"/>
                  <a:gd name="T4" fmla="*/ 16 w 34"/>
                  <a:gd name="T5" fmla="*/ 21 h 43"/>
                  <a:gd name="T6" fmla="*/ 0 w 34"/>
                  <a:gd name="T7" fmla="*/ 0 h 43"/>
                  <a:gd name="T8" fmla="*/ 7 w 34"/>
                  <a:gd name="T9" fmla="*/ 7 h 43"/>
                  <a:gd name="T10" fmla="*/ 32 w 34"/>
                  <a:gd name="T11" fmla="*/ 40 h 43"/>
                  <a:gd name="T12" fmla="*/ 34 w 34"/>
                  <a:gd name="T13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43">
                    <a:moveTo>
                      <a:pt x="34" y="43"/>
                    </a:moveTo>
                    <a:cubicBezTo>
                      <a:pt x="28" y="38"/>
                      <a:pt x="25" y="31"/>
                      <a:pt x="20" y="25"/>
                    </a:cubicBezTo>
                    <a:cubicBezTo>
                      <a:pt x="19" y="24"/>
                      <a:pt x="17" y="22"/>
                      <a:pt x="16" y="21"/>
                    </a:cubicBezTo>
                    <a:cubicBezTo>
                      <a:pt x="11" y="13"/>
                      <a:pt x="4" y="7"/>
                      <a:pt x="0" y="0"/>
                    </a:cubicBezTo>
                    <a:cubicBezTo>
                      <a:pt x="3" y="1"/>
                      <a:pt x="5" y="4"/>
                      <a:pt x="7" y="7"/>
                    </a:cubicBezTo>
                    <a:cubicBezTo>
                      <a:pt x="16" y="17"/>
                      <a:pt x="25" y="28"/>
                      <a:pt x="32" y="40"/>
                    </a:cubicBezTo>
                    <a:cubicBezTo>
                      <a:pt x="33" y="41"/>
                      <a:pt x="34" y="42"/>
                      <a:pt x="34" y="43"/>
                    </a:cubicBezTo>
                    <a:close/>
                  </a:path>
                </a:pathLst>
              </a:custGeom>
              <a:solidFill>
                <a:srgbClr val="6A30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1" name="Freeform 1307">
                <a:extLst>
                  <a:ext uri="{FF2B5EF4-FFF2-40B4-BE49-F238E27FC236}">
                    <a16:creationId xmlns:a16="http://schemas.microsoft.com/office/drawing/2014/main" id="{227D24E0-9A6D-F1C2-F74E-51B48C01E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" y="1852"/>
                <a:ext cx="64" cy="73"/>
              </a:xfrm>
              <a:custGeom>
                <a:avLst/>
                <a:gdLst>
                  <a:gd name="T0" fmla="*/ 4 w 27"/>
                  <a:gd name="T1" fmla="*/ 6 h 31"/>
                  <a:gd name="T2" fmla="*/ 0 w 27"/>
                  <a:gd name="T3" fmla="*/ 0 h 31"/>
                  <a:gd name="T4" fmla="*/ 4 w 27"/>
                  <a:gd name="T5" fmla="*/ 2 h 31"/>
                  <a:gd name="T6" fmla="*/ 21 w 27"/>
                  <a:gd name="T7" fmla="*/ 20 h 31"/>
                  <a:gd name="T8" fmla="*/ 23 w 27"/>
                  <a:gd name="T9" fmla="*/ 23 h 31"/>
                  <a:gd name="T10" fmla="*/ 26 w 27"/>
                  <a:gd name="T11" fmla="*/ 18 h 31"/>
                  <a:gd name="T12" fmla="*/ 27 w 27"/>
                  <a:gd name="T13" fmla="*/ 18 h 31"/>
                  <a:gd name="T14" fmla="*/ 27 w 27"/>
                  <a:gd name="T15" fmla="*/ 30 h 31"/>
                  <a:gd name="T16" fmla="*/ 24 w 27"/>
                  <a:gd name="T17" fmla="*/ 29 h 31"/>
                  <a:gd name="T18" fmla="*/ 21 w 27"/>
                  <a:gd name="T19" fmla="*/ 25 h 31"/>
                  <a:gd name="T20" fmla="*/ 4 w 27"/>
                  <a:gd name="T21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31">
                    <a:moveTo>
                      <a:pt x="4" y="6"/>
                    </a:moveTo>
                    <a:cubicBezTo>
                      <a:pt x="2" y="4"/>
                      <a:pt x="0" y="3"/>
                      <a:pt x="0" y="0"/>
                    </a:cubicBezTo>
                    <a:cubicBezTo>
                      <a:pt x="2" y="0"/>
                      <a:pt x="2" y="0"/>
                      <a:pt x="4" y="2"/>
                    </a:cubicBezTo>
                    <a:cubicBezTo>
                      <a:pt x="10" y="7"/>
                      <a:pt x="15" y="14"/>
                      <a:pt x="21" y="20"/>
                    </a:cubicBezTo>
                    <a:cubicBezTo>
                      <a:pt x="22" y="21"/>
                      <a:pt x="22" y="22"/>
                      <a:pt x="23" y="23"/>
                    </a:cubicBezTo>
                    <a:cubicBezTo>
                      <a:pt x="24" y="21"/>
                      <a:pt x="24" y="19"/>
                      <a:pt x="26" y="18"/>
                    </a:cubicBezTo>
                    <a:cubicBezTo>
                      <a:pt x="26" y="18"/>
                      <a:pt x="26" y="18"/>
                      <a:pt x="27" y="18"/>
                    </a:cubicBezTo>
                    <a:cubicBezTo>
                      <a:pt x="26" y="22"/>
                      <a:pt x="25" y="26"/>
                      <a:pt x="27" y="30"/>
                    </a:cubicBezTo>
                    <a:cubicBezTo>
                      <a:pt x="25" y="31"/>
                      <a:pt x="25" y="29"/>
                      <a:pt x="24" y="29"/>
                    </a:cubicBezTo>
                    <a:cubicBezTo>
                      <a:pt x="22" y="28"/>
                      <a:pt x="23" y="26"/>
                      <a:pt x="21" y="25"/>
                    </a:cubicBezTo>
                    <a:cubicBezTo>
                      <a:pt x="16" y="18"/>
                      <a:pt x="10" y="12"/>
                      <a:pt x="4" y="6"/>
                    </a:cubicBezTo>
                    <a:close/>
                  </a:path>
                </a:pathLst>
              </a:custGeom>
              <a:solidFill>
                <a:srgbClr val="6F3E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2" name="Freeform 1308">
                <a:extLst>
                  <a:ext uri="{FF2B5EF4-FFF2-40B4-BE49-F238E27FC236}">
                    <a16:creationId xmlns:a16="http://schemas.microsoft.com/office/drawing/2014/main" id="{1C5D41CA-24D9-5529-16DD-726AB4EB3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3" y="1906"/>
                <a:ext cx="26" cy="38"/>
              </a:xfrm>
              <a:custGeom>
                <a:avLst/>
                <a:gdLst>
                  <a:gd name="T0" fmla="*/ 10 w 11"/>
                  <a:gd name="T1" fmla="*/ 6 h 16"/>
                  <a:gd name="T2" fmla="*/ 7 w 11"/>
                  <a:gd name="T3" fmla="*/ 16 h 16"/>
                  <a:gd name="T4" fmla="*/ 6 w 11"/>
                  <a:gd name="T5" fmla="*/ 7 h 16"/>
                  <a:gd name="T6" fmla="*/ 0 w 11"/>
                  <a:gd name="T7" fmla="*/ 0 h 16"/>
                  <a:gd name="T8" fmla="*/ 6 w 11"/>
                  <a:gd name="T9" fmla="*/ 4 h 16"/>
                  <a:gd name="T10" fmla="*/ 10 w 11"/>
                  <a:gd name="T11" fmla="*/ 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6">
                    <a:moveTo>
                      <a:pt x="10" y="6"/>
                    </a:moveTo>
                    <a:cubicBezTo>
                      <a:pt x="11" y="10"/>
                      <a:pt x="11" y="14"/>
                      <a:pt x="7" y="16"/>
                    </a:cubicBezTo>
                    <a:cubicBezTo>
                      <a:pt x="9" y="12"/>
                      <a:pt x="9" y="10"/>
                      <a:pt x="6" y="7"/>
                    </a:cubicBezTo>
                    <a:cubicBezTo>
                      <a:pt x="4" y="5"/>
                      <a:pt x="2" y="3"/>
                      <a:pt x="0" y="0"/>
                    </a:cubicBezTo>
                    <a:cubicBezTo>
                      <a:pt x="3" y="0"/>
                      <a:pt x="4" y="3"/>
                      <a:pt x="6" y="4"/>
                    </a:cubicBezTo>
                    <a:cubicBezTo>
                      <a:pt x="7" y="5"/>
                      <a:pt x="8" y="8"/>
                      <a:pt x="10" y="6"/>
                    </a:cubicBezTo>
                    <a:close/>
                  </a:path>
                </a:pathLst>
              </a:custGeom>
              <a:solidFill>
                <a:srgbClr val="844A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3" name="Freeform 1309">
                <a:extLst>
                  <a:ext uri="{FF2B5EF4-FFF2-40B4-BE49-F238E27FC236}">
                    <a16:creationId xmlns:a16="http://schemas.microsoft.com/office/drawing/2014/main" id="{140D589A-C978-8AF7-BAA5-3C599D7E9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1852"/>
                <a:ext cx="230" cy="440"/>
              </a:xfrm>
              <a:custGeom>
                <a:avLst/>
                <a:gdLst>
                  <a:gd name="T0" fmla="*/ 85 w 97"/>
                  <a:gd name="T1" fmla="*/ 2 h 186"/>
                  <a:gd name="T2" fmla="*/ 93 w 97"/>
                  <a:gd name="T3" fmla="*/ 22 h 186"/>
                  <a:gd name="T4" fmla="*/ 76 w 97"/>
                  <a:gd name="T5" fmla="*/ 7 h 186"/>
                  <a:gd name="T6" fmla="*/ 55 w 97"/>
                  <a:gd name="T7" fmla="*/ 25 h 186"/>
                  <a:gd name="T8" fmla="*/ 63 w 97"/>
                  <a:gd name="T9" fmla="*/ 44 h 186"/>
                  <a:gd name="T10" fmla="*/ 66 w 97"/>
                  <a:gd name="T11" fmla="*/ 56 h 186"/>
                  <a:gd name="T12" fmla="*/ 63 w 97"/>
                  <a:gd name="T13" fmla="*/ 63 h 186"/>
                  <a:gd name="T14" fmla="*/ 46 w 97"/>
                  <a:gd name="T15" fmla="*/ 64 h 186"/>
                  <a:gd name="T16" fmla="*/ 50 w 97"/>
                  <a:gd name="T17" fmla="*/ 86 h 186"/>
                  <a:gd name="T18" fmla="*/ 40 w 97"/>
                  <a:gd name="T19" fmla="*/ 94 h 186"/>
                  <a:gd name="T20" fmla="*/ 49 w 97"/>
                  <a:gd name="T21" fmla="*/ 105 h 186"/>
                  <a:gd name="T22" fmla="*/ 54 w 97"/>
                  <a:gd name="T23" fmla="*/ 112 h 186"/>
                  <a:gd name="T24" fmla="*/ 63 w 97"/>
                  <a:gd name="T25" fmla="*/ 127 h 186"/>
                  <a:gd name="T26" fmla="*/ 62 w 97"/>
                  <a:gd name="T27" fmla="*/ 137 h 186"/>
                  <a:gd name="T28" fmla="*/ 54 w 97"/>
                  <a:gd name="T29" fmla="*/ 126 h 186"/>
                  <a:gd name="T30" fmla="*/ 55 w 97"/>
                  <a:gd name="T31" fmla="*/ 135 h 186"/>
                  <a:gd name="T32" fmla="*/ 48 w 97"/>
                  <a:gd name="T33" fmla="*/ 140 h 186"/>
                  <a:gd name="T34" fmla="*/ 42 w 97"/>
                  <a:gd name="T35" fmla="*/ 161 h 186"/>
                  <a:gd name="T36" fmla="*/ 31 w 97"/>
                  <a:gd name="T37" fmla="*/ 151 h 186"/>
                  <a:gd name="T38" fmla="*/ 25 w 97"/>
                  <a:gd name="T39" fmla="*/ 177 h 186"/>
                  <a:gd name="T40" fmla="*/ 24 w 97"/>
                  <a:gd name="T41" fmla="*/ 183 h 186"/>
                  <a:gd name="T42" fmla="*/ 4 w 97"/>
                  <a:gd name="T43" fmla="*/ 146 h 186"/>
                  <a:gd name="T44" fmla="*/ 6 w 97"/>
                  <a:gd name="T45" fmla="*/ 132 h 186"/>
                  <a:gd name="T46" fmla="*/ 24 w 97"/>
                  <a:gd name="T47" fmla="*/ 97 h 186"/>
                  <a:gd name="T48" fmla="*/ 22 w 97"/>
                  <a:gd name="T49" fmla="*/ 77 h 186"/>
                  <a:gd name="T50" fmla="*/ 23 w 97"/>
                  <a:gd name="T51" fmla="*/ 56 h 186"/>
                  <a:gd name="T52" fmla="*/ 19 w 97"/>
                  <a:gd name="T53" fmla="*/ 33 h 186"/>
                  <a:gd name="T54" fmla="*/ 24 w 97"/>
                  <a:gd name="T55" fmla="*/ 36 h 186"/>
                  <a:gd name="T56" fmla="*/ 31 w 97"/>
                  <a:gd name="T57" fmla="*/ 54 h 186"/>
                  <a:gd name="T58" fmla="*/ 57 w 97"/>
                  <a:gd name="T59" fmla="*/ 41 h 186"/>
                  <a:gd name="T60" fmla="*/ 30 w 97"/>
                  <a:gd name="T61" fmla="*/ 22 h 186"/>
                  <a:gd name="T62" fmla="*/ 25 w 97"/>
                  <a:gd name="T63" fmla="*/ 20 h 186"/>
                  <a:gd name="T64" fmla="*/ 39 w 97"/>
                  <a:gd name="T65" fmla="*/ 11 h 186"/>
                  <a:gd name="T66" fmla="*/ 45 w 97"/>
                  <a:gd name="T67" fmla="*/ 13 h 186"/>
                  <a:gd name="T68" fmla="*/ 45 w 97"/>
                  <a:gd name="T69" fmla="*/ 9 h 186"/>
                  <a:gd name="T70" fmla="*/ 49 w 97"/>
                  <a:gd name="T71" fmla="*/ 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7" h="186">
                    <a:moveTo>
                      <a:pt x="83" y="2"/>
                    </a:moveTo>
                    <a:cubicBezTo>
                      <a:pt x="84" y="2"/>
                      <a:pt x="84" y="2"/>
                      <a:pt x="85" y="2"/>
                    </a:cubicBezTo>
                    <a:cubicBezTo>
                      <a:pt x="90" y="5"/>
                      <a:pt x="94" y="7"/>
                      <a:pt x="97" y="12"/>
                    </a:cubicBezTo>
                    <a:cubicBezTo>
                      <a:pt x="95" y="15"/>
                      <a:pt x="96" y="19"/>
                      <a:pt x="93" y="22"/>
                    </a:cubicBezTo>
                    <a:cubicBezTo>
                      <a:pt x="92" y="22"/>
                      <a:pt x="90" y="22"/>
                      <a:pt x="90" y="21"/>
                    </a:cubicBezTo>
                    <a:cubicBezTo>
                      <a:pt x="90" y="11"/>
                      <a:pt x="83" y="8"/>
                      <a:pt x="76" y="7"/>
                    </a:cubicBezTo>
                    <a:cubicBezTo>
                      <a:pt x="70" y="5"/>
                      <a:pt x="63" y="5"/>
                      <a:pt x="57" y="9"/>
                    </a:cubicBezTo>
                    <a:cubicBezTo>
                      <a:pt x="51" y="14"/>
                      <a:pt x="51" y="19"/>
                      <a:pt x="55" y="25"/>
                    </a:cubicBezTo>
                    <a:cubicBezTo>
                      <a:pt x="58" y="27"/>
                      <a:pt x="60" y="29"/>
                      <a:pt x="61" y="33"/>
                    </a:cubicBezTo>
                    <a:cubicBezTo>
                      <a:pt x="61" y="37"/>
                      <a:pt x="62" y="40"/>
                      <a:pt x="63" y="44"/>
                    </a:cubicBezTo>
                    <a:cubicBezTo>
                      <a:pt x="64" y="46"/>
                      <a:pt x="64" y="48"/>
                      <a:pt x="61" y="49"/>
                    </a:cubicBezTo>
                    <a:cubicBezTo>
                      <a:pt x="65" y="49"/>
                      <a:pt x="67" y="51"/>
                      <a:pt x="66" y="56"/>
                    </a:cubicBezTo>
                    <a:cubicBezTo>
                      <a:pt x="66" y="58"/>
                      <a:pt x="65" y="60"/>
                      <a:pt x="64" y="61"/>
                    </a:cubicBezTo>
                    <a:cubicBezTo>
                      <a:pt x="64" y="62"/>
                      <a:pt x="64" y="62"/>
                      <a:pt x="63" y="63"/>
                    </a:cubicBezTo>
                    <a:cubicBezTo>
                      <a:pt x="60" y="64"/>
                      <a:pt x="57" y="61"/>
                      <a:pt x="54" y="60"/>
                    </a:cubicBezTo>
                    <a:cubicBezTo>
                      <a:pt x="49" y="58"/>
                      <a:pt x="47" y="59"/>
                      <a:pt x="46" y="64"/>
                    </a:cubicBezTo>
                    <a:cubicBezTo>
                      <a:pt x="45" y="70"/>
                      <a:pt x="45" y="76"/>
                      <a:pt x="51" y="81"/>
                    </a:cubicBezTo>
                    <a:cubicBezTo>
                      <a:pt x="55" y="83"/>
                      <a:pt x="54" y="85"/>
                      <a:pt x="50" y="86"/>
                    </a:cubicBezTo>
                    <a:cubicBezTo>
                      <a:pt x="46" y="87"/>
                      <a:pt x="42" y="87"/>
                      <a:pt x="40" y="92"/>
                    </a:cubicBezTo>
                    <a:cubicBezTo>
                      <a:pt x="40" y="92"/>
                      <a:pt x="39" y="93"/>
                      <a:pt x="40" y="94"/>
                    </a:cubicBezTo>
                    <a:cubicBezTo>
                      <a:pt x="42" y="95"/>
                      <a:pt x="43" y="97"/>
                      <a:pt x="45" y="99"/>
                    </a:cubicBezTo>
                    <a:cubicBezTo>
                      <a:pt x="46" y="102"/>
                      <a:pt x="47" y="104"/>
                      <a:pt x="49" y="105"/>
                    </a:cubicBezTo>
                    <a:cubicBezTo>
                      <a:pt x="49" y="106"/>
                      <a:pt x="50" y="106"/>
                      <a:pt x="50" y="107"/>
                    </a:cubicBezTo>
                    <a:cubicBezTo>
                      <a:pt x="51" y="108"/>
                      <a:pt x="51" y="111"/>
                      <a:pt x="54" y="112"/>
                    </a:cubicBezTo>
                    <a:cubicBezTo>
                      <a:pt x="56" y="114"/>
                      <a:pt x="57" y="117"/>
                      <a:pt x="58" y="120"/>
                    </a:cubicBezTo>
                    <a:cubicBezTo>
                      <a:pt x="59" y="123"/>
                      <a:pt x="61" y="124"/>
                      <a:pt x="63" y="127"/>
                    </a:cubicBezTo>
                    <a:cubicBezTo>
                      <a:pt x="63" y="128"/>
                      <a:pt x="65" y="130"/>
                      <a:pt x="65" y="132"/>
                    </a:cubicBezTo>
                    <a:cubicBezTo>
                      <a:pt x="65" y="134"/>
                      <a:pt x="65" y="137"/>
                      <a:pt x="62" y="137"/>
                    </a:cubicBezTo>
                    <a:cubicBezTo>
                      <a:pt x="59" y="137"/>
                      <a:pt x="59" y="134"/>
                      <a:pt x="58" y="132"/>
                    </a:cubicBezTo>
                    <a:cubicBezTo>
                      <a:pt x="57" y="130"/>
                      <a:pt x="56" y="127"/>
                      <a:pt x="54" y="126"/>
                    </a:cubicBezTo>
                    <a:cubicBezTo>
                      <a:pt x="55" y="128"/>
                      <a:pt x="58" y="129"/>
                      <a:pt x="57" y="132"/>
                    </a:cubicBezTo>
                    <a:cubicBezTo>
                      <a:pt x="57" y="133"/>
                      <a:pt x="56" y="134"/>
                      <a:pt x="55" y="135"/>
                    </a:cubicBezTo>
                    <a:cubicBezTo>
                      <a:pt x="51" y="134"/>
                      <a:pt x="49" y="135"/>
                      <a:pt x="49" y="139"/>
                    </a:cubicBezTo>
                    <a:cubicBezTo>
                      <a:pt x="49" y="140"/>
                      <a:pt x="48" y="140"/>
                      <a:pt x="48" y="140"/>
                    </a:cubicBezTo>
                    <a:cubicBezTo>
                      <a:pt x="44" y="145"/>
                      <a:pt x="45" y="151"/>
                      <a:pt x="44" y="156"/>
                    </a:cubicBezTo>
                    <a:cubicBezTo>
                      <a:pt x="43" y="157"/>
                      <a:pt x="43" y="159"/>
                      <a:pt x="42" y="161"/>
                    </a:cubicBezTo>
                    <a:cubicBezTo>
                      <a:pt x="40" y="161"/>
                      <a:pt x="39" y="159"/>
                      <a:pt x="38" y="158"/>
                    </a:cubicBezTo>
                    <a:cubicBezTo>
                      <a:pt x="36" y="155"/>
                      <a:pt x="34" y="152"/>
                      <a:pt x="31" y="151"/>
                    </a:cubicBezTo>
                    <a:cubicBezTo>
                      <a:pt x="26" y="148"/>
                      <a:pt x="21" y="151"/>
                      <a:pt x="21" y="157"/>
                    </a:cubicBezTo>
                    <a:cubicBezTo>
                      <a:pt x="21" y="164"/>
                      <a:pt x="22" y="171"/>
                      <a:pt x="25" y="177"/>
                    </a:cubicBezTo>
                    <a:cubicBezTo>
                      <a:pt x="26" y="179"/>
                      <a:pt x="27" y="180"/>
                      <a:pt x="27" y="182"/>
                    </a:cubicBezTo>
                    <a:cubicBezTo>
                      <a:pt x="26" y="184"/>
                      <a:pt x="26" y="186"/>
                      <a:pt x="24" y="183"/>
                    </a:cubicBezTo>
                    <a:cubicBezTo>
                      <a:pt x="19" y="172"/>
                      <a:pt x="13" y="162"/>
                      <a:pt x="6" y="152"/>
                    </a:cubicBezTo>
                    <a:cubicBezTo>
                      <a:pt x="5" y="150"/>
                      <a:pt x="3" y="149"/>
                      <a:pt x="4" y="146"/>
                    </a:cubicBezTo>
                    <a:cubicBezTo>
                      <a:pt x="4" y="145"/>
                      <a:pt x="2" y="146"/>
                      <a:pt x="1" y="145"/>
                    </a:cubicBezTo>
                    <a:cubicBezTo>
                      <a:pt x="0" y="141"/>
                      <a:pt x="3" y="135"/>
                      <a:pt x="6" y="132"/>
                    </a:cubicBezTo>
                    <a:cubicBezTo>
                      <a:pt x="10" y="127"/>
                      <a:pt x="15" y="123"/>
                      <a:pt x="18" y="116"/>
                    </a:cubicBezTo>
                    <a:cubicBezTo>
                      <a:pt x="20" y="110"/>
                      <a:pt x="21" y="103"/>
                      <a:pt x="24" y="97"/>
                    </a:cubicBezTo>
                    <a:cubicBezTo>
                      <a:pt x="25" y="96"/>
                      <a:pt x="22" y="97"/>
                      <a:pt x="23" y="95"/>
                    </a:cubicBezTo>
                    <a:cubicBezTo>
                      <a:pt x="24" y="89"/>
                      <a:pt x="22" y="83"/>
                      <a:pt x="22" y="77"/>
                    </a:cubicBezTo>
                    <a:cubicBezTo>
                      <a:pt x="21" y="70"/>
                      <a:pt x="22" y="62"/>
                      <a:pt x="20" y="55"/>
                    </a:cubicBezTo>
                    <a:cubicBezTo>
                      <a:pt x="21" y="54"/>
                      <a:pt x="22" y="57"/>
                      <a:pt x="23" y="56"/>
                    </a:cubicBezTo>
                    <a:cubicBezTo>
                      <a:pt x="19" y="52"/>
                      <a:pt x="21" y="47"/>
                      <a:pt x="18" y="42"/>
                    </a:cubicBezTo>
                    <a:cubicBezTo>
                      <a:pt x="20" y="39"/>
                      <a:pt x="19" y="36"/>
                      <a:pt x="19" y="33"/>
                    </a:cubicBezTo>
                    <a:cubicBezTo>
                      <a:pt x="20" y="32"/>
                      <a:pt x="20" y="30"/>
                      <a:pt x="22" y="31"/>
                    </a:cubicBezTo>
                    <a:cubicBezTo>
                      <a:pt x="24" y="32"/>
                      <a:pt x="24" y="34"/>
                      <a:pt x="24" y="36"/>
                    </a:cubicBezTo>
                    <a:cubicBezTo>
                      <a:pt x="24" y="39"/>
                      <a:pt x="24" y="42"/>
                      <a:pt x="24" y="46"/>
                    </a:cubicBezTo>
                    <a:cubicBezTo>
                      <a:pt x="25" y="50"/>
                      <a:pt x="26" y="53"/>
                      <a:pt x="31" y="54"/>
                    </a:cubicBezTo>
                    <a:cubicBezTo>
                      <a:pt x="35" y="54"/>
                      <a:pt x="38" y="55"/>
                      <a:pt x="42" y="56"/>
                    </a:cubicBezTo>
                    <a:cubicBezTo>
                      <a:pt x="51" y="58"/>
                      <a:pt x="58" y="50"/>
                      <a:pt x="57" y="41"/>
                    </a:cubicBezTo>
                    <a:cubicBezTo>
                      <a:pt x="57" y="32"/>
                      <a:pt x="53" y="26"/>
                      <a:pt x="44" y="21"/>
                    </a:cubicBezTo>
                    <a:cubicBezTo>
                      <a:pt x="40" y="19"/>
                      <a:pt x="35" y="19"/>
                      <a:pt x="30" y="22"/>
                    </a:cubicBezTo>
                    <a:cubicBezTo>
                      <a:pt x="28" y="23"/>
                      <a:pt x="26" y="25"/>
                      <a:pt x="24" y="25"/>
                    </a:cubicBezTo>
                    <a:cubicBezTo>
                      <a:pt x="22" y="23"/>
                      <a:pt x="24" y="21"/>
                      <a:pt x="25" y="20"/>
                    </a:cubicBezTo>
                    <a:cubicBezTo>
                      <a:pt x="27" y="18"/>
                      <a:pt x="30" y="15"/>
                      <a:pt x="33" y="13"/>
                    </a:cubicBezTo>
                    <a:cubicBezTo>
                      <a:pt x="35" y="11"/>
                      <a:pt x="37" y="11"/>
                      <a:pt x="39" y="11"/>
                    </a:cubicBezTo>
                    <a:cubicBezTo>
                      <a:pt x="43" y="11"/>
                      <a:pt x="40" y="15"/>
                      <a:pt x="42" y="16"/>
                    </a:cubicBezTo>
                    <a:cubicBezTo>
                      <a:pt x="42" y="13"/>
                      <a:pt x="42" y="13"/>
                      <a:pt x="45" y="13"/>
                    </a:cubicBezTo>
                    <a:cubicBezTo>
                      <a:pt x="45" y="13"/>
                      <a:pt x="46" y="13"/>
                      <a:pt x="46" y="13"/>
                    </a:cubicBezTo>
                    <a:cubicBezTo>
                      <a:pt x="48" y="11"/>
                      <a:pt x="45" y="10"/>
                      <a:pt x="45" y="9"/>
                    </a:cubicBezTo>
                    <a:cubicBezTo>
                      <a:pt x="45" y="8"/>
                      <a:pt x="45" y="7"/>
                      <a:pt x="45" y="7"/>
                    </a:cubicBezTo>
                    <a:cubicBezTo>
                      <a:pt x="46" y="5"/>
                      <a:pt x="47" y="4"/>
                      <a:pt x="49" y="4"/>
                    </a:cubicBezTo>
                    <a:cubicBezTo>
                      <a:pt x="60" y="0"/>
                      <a:pt x="71" y="1"/>
                      <a:pt x="83" y="2"/>
                    </a:cubicBezTo>
                    <a:close/>
                  </a:path>
                </a:pathLst>
              </a:custGeom>
              <a:solidFill>
                <a:srgbClr val="E9B9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4" name="Freeform 1310">
                <a:extLst>
                  <a:ext uri="{FF2B5EF4-FFF2-40B4-BE49-F238E27FC236}">
                    <a16:creationId xmlns:a16="http://schemas.microsoft.com/office/drawing/2014/main" id="{084CC66F-89F9-BB2A-E271-99D94C85A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3" y="2089"/>
                <a:ext cx="261" cy="756"/>
              </a:xfrm>
              <a:custGeom>
                <a:avLst/>
                <a:gdLst>
                  <a:gd name="T0" fmla="*/ 87 w 110"/>
                  <a:gd name="T1" fmla="*/ 41 h 319"/>
                  <a:gd name="T2" fmla="*/ 84 w 110"/>
                  <a:gd name="T3" fmla="*/ 37 h 319"/>
                  <a:gd name="T4" fmla="*/ 105 w 110"/>
                  <a:gd name="T5" fmla="*/ 0 h 319"/>
                  <a:gd name="T6" fmla="*/ 104 w 110"/>
                  <a:gd name="T7" fmla="*/ 15 h 319"/>
                  <a:gd name="T8" fmla="*/ 100 w 110"/>
                  <a:gd name="T9" fmla="*/ 20 h 319"/>
                  <a:gd name="T10" fmla="*/ 92 w 110"/>
                  <a:gd name="T11" fmla="*/ 39 h 319"/>
                  <a:gd name="T12" fmla="*/ 92 w 110"/>
                  <a:gd name="T13" fmla="*/ 58 h 319"/>
                  <a:gd name="T14" fmla="*/ 94 w 110"/>
                  <a:gd name="T15" fmla="*/ 52 h 319"/>
                  <a:gd name="T16" fmla="*/ 94 w 110"/>
                  <a:gd name="T17" fmla="*/ 39 h 319"/>
                  <a:gd name="T18" fmla="*/ 101 w 110"/>
                  <a:gd name="T19" fmla="*/ 48 h 319"/>
                  <a:gd name="T20" fmla="*/ 97 w 110"/>
                  <a:gd name="T21" fmla="*/ 76 h 319"/>
                  <a:gd name="T22" fmla="*/ 94 w 110"/>
                  <a:gd name="T23" fmla="*/ 91 h 319"/>
                  <a:gd name="T24" fmla="*/ 75 w 110"/>
                  <a:gd name="T25" fmla="*/ 150 h 319"/>
                  <a:gd name="T26" fmla="*/ 72 w 110"/>
                  <a:gd name="T27" fmla="*/ 153 h 319"/>
                  <a:gd name="T28" fmla="*/ 51 w 110"/>
                  <a:gd name="T29" fmla="*/ 196 h 319"/>
                  <a:gd name="T30" fmla="*/ 43 w 110"/>
                  <a:gd name="T31" fmla="*/ 232 h 319"/>
                  <a:gd name="T32" fmla="*/ 53 w 110"/>
                  <a:gd name="T33" fmla="*/ 235 h 319"/>
                  <a:gd name="T34" fmla="*/ 60 w 110"/>
                  <a:gd name="T35" fmla="*/ 233 h 319"/>
                  <a:gd name="T36" fmla="*/ 67 w 110"/>
                  <a:gd name="T37" fmla="*/ 266 h 319"/>
                  <a:gd name="T38" fmla="*/ 65 w 110"/>
                  <a:gd name="T39" fmla="*/ 278 h 319"/>
                  <a:gd name="T40" fmla="*/ 61 w 110"/>
                  <a:gd name="T41" fmla="*/ 297 h 319"/>
                  <a:gd name="T42" fmla="*/ 58 w 110"/>
                  <a:gd name="T43" fmla="*/ 290 h 319"/>
                  <a:gd name="T44" fmla="*/ 55 w 110"/>
                  <a:gd name="T45" fmla="*/ 315 h 319"/>
                  <a:gd name="T46" fmla="*/ 52 w 110"/>
                  <a:gd name="T47" fmla="*/ 290 h 319"/>
                  <a:gd name="T48" fmla="*/ 42 w 110"/>
                  <a:gd name="T49" fmla="*/ 249 h 319"/>
                  <a:gd name="T50" fmla="*/ 30 w 110"/>
                  <a:gd name="T51" fmla="*/ 265 h 319"/>
                  <a:gd name="T52" fmla="*/ 25 w 110"/>
                  <a:gd name="T53" fmla="*/ 274 h 319"/>
                  <a:gd name="T54" fmla="*/ 21 w 110"/>
                  <a:gd name="T55" fmla="*/ 263 h 319"/>
                  <a:gd name="T56" fmla="*/ 19 w 110"/>
                  <a:gd name="T57" fmla="*/ 262 h 319"/>
                  <a:gd name="T58" fmla="*/ 5 w 110"/>
                  <a:gd name="T59" fmla="*/ 239 h 319"/>
                  <a:gd name="T60" fmla="*/ 16 w 110"/>
                  <a:gd name="T61" fmla="*/ 238 h 319"/>
                  <a:gd name="T62" fmla="*/ 20 w 110"/>
                  <a:gd name="T63" fmla="*/ 245 h 319"/>
                  <a:gd name="T64" fmla="*/ 27 w 110"/>
                  <a:gd name="T65" fmla="*/ 220 h 319"/>
                  <a:gd name="T66" fmla="*/ 44 w 110"/>
                  <a:gd name="T67" fmla="*/ 244 h 319"/>
                  <a:gd name="T68" fmla="*/ 33 w 110"/>
                  <a:gd name="T69" fmla="*/ 215 h 319"/>
                  <a:gd name="T70" fmla="*/ 57 w 110"/>
                  <a:gd name="T71" fmla="*/ 180 h 319"/>
                  <a:gd name="T72" fmla="*/ 57 w 110"/>
                  <a:gd name="T73" fmla="*/ 169 h 319"/>
                  <a:gd name="T74" fmla="*/ 67 w 110"/>
                  <a:gd name="T75" fmla="*/ 152 h 319"/>
                  <a:gd name="T76" fmla="*/ 71 w 110"/>
                  <a:gd name="T77" fmla="*/ 133 h 319"/>
                  <a:gd name="T78" fmla="*/ 64 w 110"/>
                  <a:gd name="T79" fmla="*/ 132 h 319"/>
                  <a:gd name="T80" fmla="*/ 86 w 110"/>
                  <a:gd name="T81" fmla="*/ 96 h 319"/>
                  <a:gd name="T82" fmla="*/ 90 w 110"/>
                  <a:gd name="T83" fmla="*/ 71 h 319"/>
                  <a:gd name="T84" fmla="*/ 86 w 110"/>
                  <a:gd name="T85" fmla="*/ 66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0" h="319">
                    <a:moveTo>
                      <a:pt x="83" y="57"/>
                    </a:moveTo>
                    <a:cubicBezTo>
                      <a:pt x="86" y="54"/>
                      <a:pt x="85" y="50"/>
                      <a:pt x="86" y="47"/>
                    </a:cubicBezTo>
                    <a:cubicBezTo>
                      <a:pt x="86" y="45"/>
                      <a:pt x="85" y="43"/>
                      <a:pt x="87" y="41"/>
                    </a:cubicBezTo>
                    <a:cubicBezTo>
                      <a:pt x="88" y="39"/>
                      <a:pt x="86" y="38"/>
                      <a:pt x="84" y="39"/>
                    </a:cubicBezTo>
                    <a:cubicBezTo>
                      <a:pt x="83" y="39"/>
                      <a:pt x="83" y="38"/>
                      <a:pt x="83" y="38"/>
                    </a:cubicBezTo>
                    <a:cubicBezTo>
                      <a:pt x="82" y="36"/>
                      <a:pt x="83" y="37"/>
                      <a:pt x="84" y="37"/>
                    </a:cubicBezTo>
                    <a:cubicBezTo>
                      <a:pt x="87" y="36"/>
                      <a:pt x="90" y="34"/>
                      <a:pt x="89" y="30"/>
                    </a:cubicBezTo>
                    <a:cubicBezTo>
                      <a:pt x="94" y="24"/>
                      <a:pt x="97" y="16"/>
                      <a:pt x="103" y="11"/>
                    </a:cubicBezTo>
                    <a:cubicBezTo>
                      <a:pt x="105" y="8"/>
                      <a:pt x="105" y="4"/>
                      <a:pt x="105" y="0"/>
                    </a:cubicBezTo>
                    <a:cubicBezTo>
                      <a:pt x="107" y="1"/>
                      <a:pt x="108" y="4"/>
                      <a:pt x="110" y="4"/>
                    </a:cubicBezTo>
                    <a:cubicBezTo>
                      <a:pt x="109" y="8"/>
                      <a:pt x="106" y="10"/>
                      <a:pt x="103" y="13"/>
                    </a:cubicBezTo>
                    <a:cubicBezTo>
                      <a:pt x="103" y="14"/>
                      <a:pt x="102" y="15"/>
                      <a:pt x="104" y="15"/>
                    </a:cubicBezTo>
                    <a:cubicBezTo>
                      <a:pt x="104" y="15"/>
                      <a:pt x="104" y="16"/>
                      <a:pt x="104" y="16"/>
                    </a:cubicBezTo>
                    <a:cubicBezTo>
                      <a:pt x="104" y="17"/>
                      <a:pt x="104" y="18"/>
                      <a:pt x="104" y="19"/>
                    </a:cubicBezTo>
                    <a:cubicBezTo>
                      <a:pt x="103" y="20"/>
                      <a:pt x="102" y="20"/>
                      <a:pt x="100" y="20"/>
                    </a:cubicBezTo>
                    <a:cubicBezTo>
                      <a:pt x="100" y="20"/>
                      <a:pt x="94" y="31"/>
                      <a:pt x="94" y="31"/>
                    </a:cubicBezTo>
                    <a:cubicBezTo>
                      <a:pt x="94" y="31"/>
                      <a:pt x="94" y="31"/>
                      <a:pt x="95" y="31"/>
                    </a:cubicBezTo>
                    <a:cubicBezTo>
                      <a:pt x="96" y="35"/>
                      <a:pt x="94" y="37"/>
                      <a:pt x="92" y="39"/>
                    </a:cubicBezTo>
                    <a:cubicBezTo>
                      <a:pt x="91" y="40"/>
                      <a:pt x="91" y="41"/>
                      <a:pt x="90" y="42"/>
                    </a:cubicBezTo>
                    <a:cubicBezTo>
                      <a:pt x="90" y="46"/>
                      <a:pt x="90" y="50"/>
                      <a:pt x="90" y="53"/>
                    </a:cubicBezTo>
                    <a:cubicBezTo>
                      <a:pt x="90" y="55"/>
                      <a:pt x="90" y="57"/>
                      <a:pt x="92" y="58"/>
                    </a:cubicBezTo>
                    <a:cubicBezTo>
                      <a:pt x="92" y="59"/>
                      <a:pt x="90" y="59"/>
                      <a:pt x="90" y="61"/>
                    </a:cubicBezTo>
                    <a:cubicBezTo>
                      <a:pt x="93" y="62"/>
                      <a:pt x="93" y="60"/>
                      <a:pt x="92" y="58"/>
                    </a:cubicBezTo>
                    <a:cubicBezTo>
                      <a:pt x="93" y="56"/>
                      <a:pt x="94" y="54"/>
                      <a:pt x="94" y="52"/>
                    </a:cubicBezTo>
                    <a:cubicBezTo>
                      <a:pt x="93" y="50"/>
                      <a:pt x="93" y="48"/>
                      <a:pt x="93" y="47"/>
                    </a:cubicBezTo>
                    <a:cubicBezTo>
                      <a:pt x="94" y="44"/>
                      <a:pt x="90" y="42"/>
                      <a:pt x="92" y="39"/>
                    </a:cubicBezTo>
                    <a:cubicBezTo>
                      <a:pt x="92" y="39"/>
                      <a:pt x="93" y="40"/>
                      <a:pt x="94" y="39"/>
                    </a:cubicBezTo>
                    <a:cubicBezTo>
                      <a:pt x="95" y="36"/>
                      <a:pt x="96" y="37"/>
                      <a:pt x="96" y="39"/>
                    </a:cubicBezTo>
                    <a:cubicBezTo>
                      <a:pt x="97" y="41"/>
                      <a:pt x="96" y="43"/>
                      <a:pt x="97" y="45"/>
                    </a:cubicBezTo>
                    <a:cubicBezTo>
                      <a:pt x="98" y="46"/>
                      <a:pt x="100" y="47"/>
                      <a:pt x="101" y="48"/>
                    </a:cubicBezTo>
                    <a:cubicBezTo>
                      <a:pt x="102" y="49"/>
                      <a:pt x="102" y="51"/>
                      <a:pt x="101" y="52"/>
                    </a:cubicBezTo>
                    <a:cubicBezTo>
                      <a:pt x="99" y="54"/>
                      <a:pt x="97" y="56"/>
                      <a:pt x="97" y="59"/>
                    </a:cubicBezTo>
                    <a:cubicBezTo>
                      <a:pt x="97" y="64"/>
                      <a:pt x="95" y="70"/>
                      <a:pt x="97" y="76"/>
                    </a:cubicBezTo>
                    <a:cubicBezTo>
                      <a:pt x="97" y="81"/>
                      <a:pt x="95" y="86"/>
                      <a:pt x="96" y="91"/>
                    </a:cubicBezTo>
                    <a:cubicBezTo>
                      <a:pt x="96" y="92"/>
                      <a:pt x="96" y="93"/>
                      <a:pt x="95" y="93"/>
                    </a:cubicBezTo>
                    <a:cubicBezTo>
                      <a:pt x="94" y="93"/>
                      <a:pt x="93" y="92"/>
                      <a:pt x="94" y="91"/>
                    </a:cubicBezTo>
                    <a:cubicBezTo>
                      <a:pt x="94" y="99"/>
                      <a:pt x="89" y="105"/>
                      <a:pt x="87" y="112"/>
                    </a:cubicBezTo>
                    <a:cubicBezTo>
                      <a:pt x="86" y="117"/>
                      <a:pt x="82" y="119"/>
                      <a:pt x="81" y="123"/>
                    </a:cubicBezTo>
                    <a:cubicBezTo>
                      <a:pt x="78" y="132"/>
                      <a:pt x="75" y="141"/>
                      <a:pt x="75" y="150"/>
                    </a:cubicBezTo>
                    <a:cubicBezTo>
                      <a:pt x="75" y="151"/>
                      <a:pt x="75" y="152"/>
                      <a:pt x="75" y="153"/>
                    </a:cubicBezTo>
                    <a:cubicBezTo>
                      <a:pt x="75" y="154"/>
                      <a:pt x="75" y="156"/>
                      <a:pt x="73" y="156"/>
                    </a:cubicBezTo>
                    <a:cubicBezTo>
                      <a:pt x="72" y="156"/>
                      <a:pt x="72" y="154"/>
                      <a:pt x="72" y="153"/>
                    </a:cubicBezTo>
                    <a:cubicBezTo>
                      <a:pt x="71" y="165"/>
                      <a:pt x="66" y="175"/>
                      <a:pt x="61" y="185"/>
                    </a:cubicBezTo>
                    <a:cubicBezTo>
                      <a:pt x="58" y="189"/>
                      <a:pt x="56" y="193"/>
                      <a:pt x="53" y="196"/>
                    </a:cubicBezTo>
                    <a:cubicBezTo>
                      <a:pt x="52" y="197"/>
                      <a:pt x="51" y="194"/>
                      <a:pt x="51" y="196"/>
                    </a:cubicBezTo>
                    <a:cubicBezTo>
                      <a:pt x="50" y="198"/>
                      <a:pt x="47" y="200"/>
                      <a:pt x="46" y="202"/>
                    </a:cubicBezTo>
                    <a:cubicBezTo>
                      <a:pt x="45" y="202"/>
                      <a:pt x="45" y="203"/>
                      <a:pt x="44" y="203"/>
                    </a:cubicBezTo>
                    <a:cubicBezTo>
                      <a:pt x="39" y="213"/>
                      <a:pt x="38" y="222"/>
                      <a:pt x="43" y="232"/>
                    </a:cubicBezTo>
                    <a:cubicBezTo>
                      <a:pt x="43" y="232"/>
                      <a:pt x="43" y="233"/>
                      <a:pt x="43" y="233"/>
                    </a:cubicBezTo>
                    <a:cubicBezTo>
                      <a:pt x="44" y="234"/>
                      <a:pt x="45" y="235"/>
                      <a:pt x="46" y="236"/>
                    </a:cubicBezTo>
                    <a:cubicBezTo>
                      <a:pt x="50" y="240"/>
                      <a:pt x="51" y="240"/>
                      <a:pt x="53" y="235"/>
                    </a:cubicBezTo>
                    <a:cubicBezTo>
                      <a:pt x="54" y="233"/>
                      <a:pt x="56" y="231"/>
                      <a:pt x="58" y="230"/>
                    </a:cubicBezTo>
                    <a:cubicBezTo>
                      <a:pt x="59" y="230"/>
                      <a:pt x="60" y="230"/>
                      <a:pt x="61" y="231"/>
                    </a:cubicBezTo>
                    <a:cubicBezTo>
                      <a:pt x="61" y="232"/>
                      <a:pt x="60" y="233"/>
                      <a:pt x="60" y="233"/>
                    </a:cubicBezTo>
                    <a:cubicBezTo>
                      <a:pt x="55" y="238"/>
                      <a:pt x="55" y="243"/>
                      <a:pt x="59" y="249"/>
                    </a:cubicBezTo>
                    <a:cubicBezTo>
                      <a:pt x="61" y="252"/>
                      <a:pt x="64" y="255"/>
                      <a:pt x="66" y="259"/>
                    </a:cubicBezTo>
                    <a:cubicBezTo>
                      <a:pt x="67" y="261"/>
                      <a:pt x="69" y="265"/>
                      <a:pt x="67" y="266"/>
                    </a:cubicBezTo>
                    <a:cubicBezTo>
                      <a:pt x="64" y="268"/>
                      <a:pt x="66" y="269"/>
                      <a:pt x="66" y="270"/>
                    </a:cubicBezTo>
                    <a:cubicBezTo>
                      <a:pt x="65" y="271"/>
                      <a:pt x="65" y="273"/>
                      <a:pt x="65" y="274"/>
                    </a:cubicBezTo>
                    <a:cubicBezTo>
                      <a:pt x="64" y="275"/>
                      <a:pt x="64" y="276"/>
                      <a:pt x="65" y="278"/>
                    </a:cubicBezTo>
                    <a:cubicBezTo>
                      <a:pt x="66" y="279"/>
                      <a:pt x="65" y="280"/>
                      <a:pt x="64" y="281"/>
                    </a:cubicBezTo>
                    <a:cubicBezTo>
                      <a:pt x="62" y="284"/>
                      <a:pt x="61" y="287"/>
                      <a:pt x="62" y="290"/>
                    </a:cubicBezTo>
                    <a:cubicBezTo>
                      <a:pt x="62" y="292"/>
                      <a:pt x="62" y="295"/>
                      <a:pt x="61" y="297"/>
                    </a:cubicBezTo>
                    <a:cubicBezTo>
                      <a:pt x="61" y="298"/>
                      <a:pt x="61" y="299"/>
                      <a:pt x="59" y="299"/>
                    </a:cubicBezTo>
                    <a:cubicBezTo>
                      <a:pt x="58" y="299"/>
                      <a:pt x="58" y="297"/>
                      <a:pt x="58" y="296"/>
                    </a:cubicBezTo>
                    <a:cubicBezTo>
                      <a:pt x="58" y="294"/>
                      <a:pt x="58" y="292"/>
                      <a:pt x="58" y="290"/>
                    </a:cubicBezTo>
                    <a:cubicBezTo>
                      <a:pt x="57" y="295"/>
                      <a:pt x="57" y="300"/>
                      <a:pt x="59" y="305"/>
                    </a:cubicBezTo>
                    <a:cubicBezTo>
                      <a:pt x="60" y="310"/>
                      <a:pt x="60" y="314"/>
                      <a:pt x="59" y="318"/>
                    </a:cubicBezTo>
                    <a:cubicBezTo>
                      <a:pt x="56" y="319"/>
                      <a:pt x="55" y="317"/>
                      <a:pt x="55" y="315"/>
                    </a:cubicBezTo>
                    <a:cubicBezTo>
                      <a:pt x="55" y="311"/>
                      <a:pt x="53" y="307"/>
                      <a:pt x="52" y="303"/>
                    </a:cubicBezTo>
                    <a:cubicBezTo>
                      <a:pt x="51" y="299"/>
                      <a:pt x="50" y="295"/>
                      <a:pt x="51" y="292"/>
                    </a:cubicBezTo>
                    <a:cubicBezTo>
                      <a:pt x="51" y="291"/>
                      <a:pt x="51" y="289"/>
                      <a:pt x="52" y="290"/>
                    </a:cubicBezTo>
                    <a:cubicBezTo>
                      <a:pt x="53" y="290"/>
                      <a:pt x="53" y="292"/>
                      <a:pt x="53" y="292"/>
                    </a:cubicBezTo>
                    <a:cubicBezTo>
                      <a:pt x="53" y="287"/>
                      <a:pt x="55" y="281"/>
                      <a:pt x="55" y="276"/>
                    </a:cubicBezTo>
                    <a:cubicBezTo>
                      <a:pt x="57" y="264"/>
                      <a:pt x="53" y="255"/>
                      <a:pt x="42" y="249"/>
                    </a:cubicBezTo>
                    <a:cubicBezTo>
                      <a:pt x="34" y="245"/>
                      <a:pt x="30" y="240"/>
                      <a:pt x="28" y="232"/>
                    </a:cubicBezTo>
                    <a:cubicBezTo>
                      <a:pt x="28" y="241"/>
                      <a:pt x="26" y="250"/>
                      <a:pt x="29" y="260"/>
                    </a:cubicBezTo>
                    <a:cubicBezTo>
                      <a:pt x="30" y="261"/>
                      <a:pt x="30" y="263"/>
                      <a:pt x="30" y="265"/>
                    </a:cubicBezTo>
                    <a:cubicBezTo>
                      <a:pt x="29" y="268"/>
                      <a:pt x="30" y="272"/>
                      <a:pt x="29" y="276"/>
                    </a:cubicBezTo>
                    <a:cubicBezTo>
                      <a:pt x="28" y="277"/>
                      <a:pt x="28" y="277"/>
                      <a:pt x="28" y="277"/>
                    </a:cubicBezTo>
                    <a:cubicBezTo>
                      <a:pt x="26" y="277"/>
                      <a:pt x="25" y="275"/>
                      <a:pt x="25" y="274"/>
                    </a:cubicBezTo>
                    <a:cubicBezTo>
                      <a:pt x="25" y="272"/>
                      <a:pt x="24" y="272"/>
                      <a:pt x="23" y="272"/>
                    </a:cubicBezTo>
                    <a:cubicBezTo>
                      <a:pt x="22" y="272"/>
                      <a:pt x="22" y="272"/>
                      <a:pt x="22" y="271"/>
                    </a:cubicBezTo>
                    <a:cubicBezTo>
                      <a:pt x="21" y="269"/>
                      <a:pt x="22" y="266"/>
                      <a:pt x="21" y="263"/>
                    </a:cubicBezTo>
                    <a:cubicBezTo>
                      <a:pt x="21" y="265"/>
                      <a:pt x="21" y="266"/>
                      <a:pt x="21" y="268"/>
                    </a:cubicBezTo>
                    <a:cubicBezTo>
                      <a:pt x="21" y="269"/>
                      <a:pt x="20" y="270"/>
                      <a:pt x="19" y="269"/>
                    </a:cubicBezTo>
                    <a:cubicBezTo>
                      <a:pt x="18" y="267"/>
                      <a:pt x="19" y="264"/>
                      <a:pt x="19" y="262"/>
                    </a:cubicBezTo>
                    <a:cubicBezTo>
                      <a:pt x="18" y="249"/>
                      <a:pt x="15" y="249"/>
                      <a:pt x="5" y="244"/>
                    </a:cubicBezTo>
                    <a:cubicBezTo>
                      <a:pt x="3" y="243"/>
                      <a:pt x="1" y="243"/>
                      <a:pt x="0" y="242"/>
                    </a:cubicBezTo>
                    <a:cubicBezTo>
                      <a:pt x="0" y="238"/>
                      <a:pt x="3" y="238"/>
                      <a:pt x="5" y="239"/>
                    </a:cubicBezTo>
                    <a:cubicBezTo>
                      <a:pt x="8" y="239"/>
                      <a:pt x="10" y="242"/>
                      <a:pt x="13" y="244"/>
                    </a:cubicBezTo>
                    <a:cubicBezTo>
                      <a:pt x="13" y="241"/>
                      <a:pt x="11" y="238"/>
                      <a:pt x="13" y="236"/>
                    </a:cubicBezTo>
                    <a:cubicBezTo>
                      <a:pt x="15" y="235"/>
                      <a:pt x="15" y="237"/>
                      <a:pt x="16" y="238"/>
                    </a:cubicBezTo>
                    <a:cubicBezTo>
                      <a:pt x="17" y="241"/>
                      <a:pt x="18" y="243"/>
                      <a:pt x="19" y="245"/>
                    </a:cubicBezTo>
                    <a:cubicBezTo>
                      <a:pt x="19" y="246"/>
                      <a:pt x="19" y="245"/>
                      <a:pt x="19" y="246"/>
                    </a:cubicBezTo>
                    <a:cubicBezTo>
                      <a:pt x="20" y="247"/>
                      <a:pt x="19" y="246"/>
                      <a:pt x="20" y="245"/>
                    </a:cubicBezTo>
                    <a:cubicBezTo>
                      <a:pt x="20" y="245"/>
                      <a:pt x="20" y="244"/>
                      <a:pt x="20" y="243"/>
                    </a:cubicBezTo>
                    <a:cubicBezTo>
                      <a:pt x="24" y="239"/>
                      <a:pt x="24" y="235"/>
                      <a:pt x="23" y="230"/>
                    </a:cubicBezTo>
                    <a:cubicBezTo>
                      <a:pt x="23" y="226"/>
                      <a:pt x="25" y="223"/>
                      <a:pt x="27" y="220"/>
                    </a:cubicBezTo>
                    <a:cubicBezTo>
                      <a:pt x="28" y="220"/>
                      <a:pt x="28" y="220"/>
                      <a:pt x="29" y="220"/>
                    </a:cubicBezTo>
                    <a:cubicBezTo>
                      <a:pt x="31" y="224"/>
                      <a:pt x="32" y="227"/>
                      <a:pt x="33" y="231"/>
                    </a:cubicBezTo>
                    <a:cubicBezTo>
                      <a:pt x="35" y="236"/>
                      <a:pt x="38" y="242"/>
                      <a:pt x="44" y="244"/>
                    </a:cubicBezTo>
                    <a:cubicBezTo>
                      <a:pt x="43" y="239"/>
                      <a:pt x="41" y="236"/>
                      <a:pt x="38" y="233"/>
                    </a:cubicBezTo>
                    <a:cubicBezTo>
                      <a:pt x="34" y="228"/>
                      <a:pt x="32" y="223"/>
                      <a:pt x="34" y="217"/>
                    </a:cubicBezTo>
                    <a:cubicBezTo>
                      <a:pt x="34" y="217"/>
                      <a:pt x="34" y="216"/>
                      <a:pt x="33" y="215"/>
                    </a:cubicBezTo>
                    <a:cubicBezTo>
                      <a:pt x="35" y="207"/>
                      <a:pt x="39" y="199"/>
                      <a:pt x="46" y="193"/>
                    </a:cubicBezTo>
                    <a:cubicBezTo>
                      <a:pt x="48" y="193"/>
                      <a:pt x="49" y="191"/>
                      <a:pt x="49" y="190"/>
                    </a:cubicBezTo>
                    <a:cubicBezTo>
                      <a:pt x="53" y="187"/>
                      <a:pt x="54" y="183"/>
                      <a:pt x="57" y="180"/>
                    </a:cubicBezTo>
                    <a:cubicBezTo>
                      <a:pt x="58" y="179"/>
                      <a:pt x="56" y="177"/>
                      <a:pt x="57" y="176"/>
                    </a:cubicBezTo>
                    <a:cubicBezTo>
                      <a:pt x="59" y="175"/>
                      <a:pt x="58" y="171"/>
                      <a:pt x="61" y="170"/>
                    </a:cubicBezTo>
                    <a:cubicBezTo>
                      <a:pt x="60" y="170"/>
                      <a:pt x="58" y="170"/>
                      <a:pt x="57" y="169"/>
                    </a:cubicBezTo>
                    <a:cubicBezTo>
                      <a:pt x="57" y="168"/>
                      <a:pt x="57" y="168"/>
                      <a:pt x="58" y="167"/>
                    </a:cubicBezTo>
                    <a:cubicBezTo>
                      <a:pt x="62" y="167"/>
                      <a:pt x="63" y="164"/>
                      <a:pt x="65" y="161"/>
                    </a:cubicBezTo>
                    <a:cubicBezTo>
                      <a:pt x="67" y="158"/>
                      <a:pt x="67" y="155"/>
                      <a:pt x="67" y="152"/>
                    </a:cubicBezTo>
                    <a:cubicBezTo>
                      <a:pt x="67" y="151"/>
                      <a:pt x="67" y="151"/>
                      <a:pt x="67" y="150"/>
                    </a:cubicBezTo>
                    <a:cubicBezTo>
                      <a:pt x="68" y="149"/>
                      <a:pt x="69" y="147"/>
                      <a:pt x="67" y="145"/>
                    </a:cubicBezTo>
                    <a:cubicBezTo>
                      <a:pt x="70" y="142"/>
                      <a:pt x="69" y="137"/>
                      <a:pt x="71" y="133"/>
                    </a:cubicBezTo>
                    <a:cubicBezTo>
                      <a:pt x="68" y="132"/>
                      <a:pt x="68" y="135"/>
                      <a:pt x="67" y="136"/>
                    </a:cubicBezTo>
                    <a:cubicBezTo>
                      <a:pt x="66" y="138"/>
                      <a:pt x="66" y="141"/>
                      <a:pt x="63" y="139"/>
                    </a:cubicBezTo>
                    <a:cubicBezTo>
                      <a:pt x="62" y="137"/>
                      <a:pt x="64" y="134"/>
                      <a:pt x="64" y="132"/>
                    </a:cubicBezTo>
                    <a:cubicBezTo>
                      <a:pt x="66" y="121"/>
                      <a:pt x="72" y="110"/>
                      <a:pt x="76" y="100"/>
                    </a:cubicBezTo>
                    <a:cubicBezTo>
                      <a:pt x="76" y="99"/>
                      <a:pt x="77" y="98"/>
                      <a:pt x="78" y="98"/>
                    </a:cubicBezTo>
                    <a:cubicBezTo>
                      <a:pt x="80" y="97"/>
                      <a:pt x="83" y="98"/>
                      <a:pt x="86" y="96"/>
                    </a:cubicBezTo>
                    <a:cubicBezTo>
                      <a:pt x="85" y="95"/>
                      <a:pt x="84" y="95"/>
                      <a:pt x="84" y="95"/>
                    </a:cubicBezTo>
                    <a:cubicBezTo>
                      <a:pt x="80" y="93"/>
                      <a:pt x="80" y="92"/>
                      <a:pt x="83" y="90"/>
                    </a:cubicBezTo>
                    <a:cubicBezTo>
                      <a:pt x="87" y="88"/>
                      <a:pt x="92" y="75"/>
                      <a:pt x="90" y="71"/>
                    </a:cubicBezTo>
                    <a:cubicBezTo>
                      <a:pt x="90" y="70"/>
                      <a:pt x="89" y="69"/>
                      <a:pt x="89" y="68"/>
                    </a:cubicBezTo>
                    <a:cubicBezTo>
                      <a:pt x="88" y="66"/>
                      <a:pt x="91" y="67"/>
                      <a:pt x="91" y="65"/>
                    </a:cubicBezTo>
                    <a:cubicBezTo>
                      <a:pt x="89" y="64"/>
                      <a:pt x="88" y="66"/>
                      <a:pt x="86" y="66"/>
                    </a:cubicBezTo>
                    <a:cubicBezTo>
                      <a:pt x="83" y="65"/>
                      <a:pt x="86" y="60"/>
                      <a:pt x="82" y="60"/>
                    </a:cubicBezTo>
                    <a:cubicBezTo>
                      <a:pt x="82" y="58"/>
                      <a:pt x="82" y="57"/>
                      <a:pt x="83" y="57"/>
                    </a:cubicBezTo>
                    <a:close/>
                  </a:path>
                </a:pathLst>
              </a:custGeom>
              <a:solidFill>
                <a:srgbClr val="6C32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5" name="Freeform 1311">
                <a:extLst>
                  <a:ext uri="{FF2B5EF4-FFF2-40B4-BE49-F238E27FC236}">
                    <a16:creationId xmlns:a16="http://schemas.microsoft.com/office/drawing/2014/main" id="{D34922E8-BB4A-0557-887A-B76E21AE7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6" y="1935"/>
                <a:ext cx="50" cy="168"/>
              </a:xfrm>
              <a:custGeom>
                <a:avLst/>
                <a:gdLst>
                  <a:gd name="T0" fmla="*/ 16 w 21"/>
                  <a:gd name="T1" fmla="*/ 69 h 71"/>
                  <a:gd name="T2" fmla="*/ 11 w 21"/>
                  <a:gd name="T3" fmla="*/ 65 h 71"/>
                  <a:gd name="T4" fmla="*/ 9 w 21"/>
                  <a:gd name="T5" fmla="*/ 58 h 71"/>
                  <a:gd name="T6" fmla="*/ 7 w 21"/>
                  <a:gd name="T7" fmla="*/ 48 h 71"/>
                  <a:gd name="T8" fmla="*/ 2 w 21"/>
                  <a:gd name="T9" fmla="*/ 31 h 71"/>
                  <a:gd name="T10" fmla="*/ 1 w 21"/>
                  <a:gd name="T11" fmla="*/ 24 h 71"/>
                  <a:gd name="T12" fmla="*/ 1 w 21"/>
                  <a:gd name="T13" fmla="*/ 12 h 71"/>
                  <a:gd name="T14" fmla="*/ 6 w 21"/>
                  <a:gd name="T15" fmla="*/ 6 h 71"/>
                  <a:gd name="T16" fmla="*/ 11 w 21"/>
                  <a:gd name="T17" fmla="*/ 3 h 71"/>
                  <a:gd name="T18" fmla="*/ 15 w 21"/>
                  <a:gd name="T19" fmla="*/ 2 h 71"/>
                  <a:gd name="T20" fmla="*/ 16 w 21"/>
                  <a:gd name="T21" fmla="*/ 8 h 71"/>
                  <a:gd name="T22" fmla="*/ 17 w 21"/>
                  <a:gd name="T23" fmla="*/ 27 h 71"/>
                  <a:gd name="T24" fmla="*/ 20 w 21"/>
                  <a:gd name="T25" fmla="*/ 57 h 71"/>
                  <a:gd name="T26" fmla="*/ 16 w 21"/>
                  <a:gd name="T27" fmla="*/ 6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71">
                    <a:moveTo>
                      <a:pt x="16" y="69"/>
                    </a:moveTo>
                    <a:cubicBezTo>
                      <a:pt x="12" y="71"/>
                      <a:pt x="11" y="68"/>
                      <a:pt x="11" y="65"/>
                    </a:cubicBezTo>
                    <a:cubicBezTo>
                      <a:pt x="10" y="63"/>
                      <a:pt x="10" y="60"/>
                      <a:pt x="9" y="58"/>
                    </a:cubicBezTo>
                    <a:cubicBezTo>
                      <a:pt x="9" y="54"/>
                      <a:pt x="6" y="52"/>
                      <a:pt x="7" y="48"/>
                    </a:cubicBezTo>
                    <a:cubicBezTo>
                      <a:pt x="5" y="43"/>
                      <a:pt x="4" y="37"/>
                      <a:pt x="2" y="31"/>
                    </a:cubicBezTo>
                    <a:cubicBezTo>
                      <a:pt x="1" y="29"/>
                      <a:pt x="1" y="27"/>
                      <a:pt x="1" y="24"/>
                    </a:cubicBezTo>
                    <a:cubicBezTo>
                      <a:pt x="0" y="20"/>
                      <a:pt x="1" y="16"/>
                      <a:pt x="1" y="12"/>
                    </a:cubicBezTo>
                    <a:cubicBezTo>
                      <a:pt x="0" y="9"/>
                      <a:pt x="4" y="8"/>
                      <a:pt x="6" y="6"/>
                    </a:cubicBezTo>
                    <a:cubicBezTo>
                      <a:pt x="8" y="6"/>
                      <a:pt x="8" y="3"/>
                      <a:pt x="11" y="3"/>
                    </a:cubicBezTo>
                    <a:cubicBezTo>
                      <a:pt x="12" y="2"/>
                      <a:pt x="14" y="0"/>
                      <a:pt x="15" y="2"/>
                    </a:cubicBezTo>
                    <a:cubicBezTo>
                      <a:pt x="17" y="3"/>
                      <a:pt x="17" y="5"/>
                      <a:pt x="16" y="8"/>
                    </a:cubicBezTo>
                    <a:cubicBezTo>
                      <a:pt x="13" y="14"/>
                      <a:pt x="16" y="21"/>
                      <a:pt x="17" y="27"/>
                    </a:cubicBezTo>
                    <a:cubicBezTo>
                      <a:pt x="19" y="37"/>
                      <a:pt x="21" y="47"/>
                      <a:pt x="20" y="57"/>
                    </a:cubicBezTo>
                    <a:cubicBezTo>
                      <a:pt x="19" y="61"/>
                      <a:pt x="20" y="66"/>
                      <a:pt x="16" y="69"/>
                    </a:cubicBezTo>
                    <a:close/>
                  </a:path>
                </a:pathLst>
              </a:custGeom>
              <a:solidFill>
                <a:srgbClr val="3D37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6" name="Freeform 1312">
                <a:extLst>
                  <a:ext uri="{FF2B5EF4-FFF2-40B4-BE49-F238E27FC236}">
                    <a16:creationId xmlns:a16="http://schemas.microsoft.com/office/drawing/2014/main" id="{73ED942F-2430-DFA2-20EE-8A447B5415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4" y="2288"/>
                <a:ext cx="57" cy="204"/>
              </a:xfrm>
              <a:custGeom>
                <a:avLst/>
                <a:gdLst>
                  <a:gd name="T0" fmla="*/ 21 w 24"/>
                  <a:gd name="T1" fmla="*/ 84 h 86"/>
                  <a:gd name="T2" fmla="*/ 17 w 24"/>
                  <a:gd name="T3" fmla="*/ 86 h 86"/>
                  <a:gd name="T4" fmla="*/ 15 w 24"/>
                  <a:gd name="T5" fmla="*/ 84 h 86"/>
                  <a:gd name="T6" fmla="*/ 12 w 24"/>
                  <a:gd name="T7" fmla="*/ 79 h 86"/>
                  <a:gd name="T8" fmla="*/ 11 w 24"/>
                  <a:gd name="T9" fmla="*/ 66 h 86"/>
                  <a:gd name="T10" fmla="*/ 3 w 24"/>
                  <a:gd name="T11" fmla="*/ 45 h 86"/>
                  <a:gd name="T12" fmla="*/ 4 w 24"/>
                  <a:gd name="T13" fmla="*/ 37 h 86"/>
                  <a:gd name="T14" fmla="*/ 8 w 24"/>
                  <a:gd name="T15" fmla="*/ 44 h 86"/>
                  <a:gd name="T16" fmla="*/ 10 w 24"/>
                  <a:gd name="T17" fmla="*/ 24 h 86"/>
                  <a:gd name="T18" fmla="*/ 9 w 24"/>
                  <a:gd name="T19" fmla="*/ 17 h 86"/>
                  <a:gd name="T20" fmla="*/ 4 w 24"/>
                  <a:gd name="T21" fmla="*/ 16 h 86"/>
                  <a:gd name="T22" fmla="*/ 1 w 24"/>
                  <a:gd name="T23" fmla="*/ 16 h 86"/>
                  <a:gd name="T24" fmla="*/ 0 w 24"/>
                  <a:gd name="T25" fmla="*/ 15 h 86"/>
                  <a:gd name="T26" fmla="*/ 1 w 24"/>
                  <a:gd name="T27" fmla="*/ 0 h 86"/>
                  <a:gd name="T28" fmla="*/ 3 w 24"/>
                  <a:gd name="T29" fmla="*/ 1 h 86"/>
                  <a:gd name="T30" fmla="*/ 7 w 24"/>
                  <a:gd name="T31" fmla="*/ 6 h 86"/>
                  <a:gd name="T32" fmla="*/ 16 w 24"/>
                  <a:gd name="T33" fmla="*/ 28 h 86"/>
                  <a:gd name="T34" fmla="*/ 15 w 24"/>
                  <a:gd name="T35" fmla="*/ 40 h 86"/>
                  <a:gd name="T36" fmla="*/ 15 w 24"/>
                  <a:gd name="T37" fmla="*/ 51 h 86"/>
                  <a:gd name="T38" fmla="*/ 21 w 24"/>
                  <a:gd name="T39" fmla="*/ 62 h 86"/>
                  <a:gd name="T40" fmla="*/ 20 w 24"/>
                  <a:gd name="T41" fmla="*/ 70 h 86"/>
                  <a:gd name="T42" fmla="*/ 21 w 24"/>
                  <a:gd name="T43" fmla="*/ 78 h 86"/>
                  <a:gd name="T44" fmla="*/ 21 w 24"/>
                  <a:gd name="T45" fmla="*/ 8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" h="86">
                    <a:moveTo>
                      <a:pt x="21" y="84"/>
                    </a:moveTo>
                    <a:cubicBezTo>
                      <a:pt x="19" y="82"/>
                      <a:pt x="19" y="85"/>
                      <a:pt x="17" y="86"/>
                    </a:cubicBezTo>
                    <a:cubicBezTo>
                      <a:pt x="16" y="86"/>
                      <a:pt x="15" y="85"/>
                      <a:pt x="15" y="84"/>
                    </a:cubicBezTo>
                    <a:cubicBezTo>
                      <a:pt x="13" y="83"/>
                      <a:pt x="12" y="81"/>
                      <a:pt x="12" y="79"/>
                    </a:cubicBezTo>
                    <a:cubicBezTo>
                      <a:pt x="11" y="75"/>
                      <a:pt x="12" y="70"/>
                      <a:pt x="11" y="66"/>
                    </a:cubicBezTo>
                    <a:cubicBezTo>
                      <a:pt x="8" y="59"/>
                      <a:pt x="5" y="52"/>
                      <a:pt x="3" y="45"/>
                    </a:cubicBezTo>
                    <a:cubicBezTo>
                      <a:pt x="1" y="42"/>
                      <a:pt x="1" y="39"/>
                      <a:pt x="4" y="37"/>
                    </a:cubicBezTo>
                    <a:cubicBezTo>
                      <a:pt x="10" y="37"/>
                      <a:pt x="7" y="42"/>
                      <a:pt x="8" y="44"/>
                    </a:cubicBezTo>
                    <a:cubicBezTo>
                      <a:pt x="11" y="40"/>
                      <a:pt x="12" y="28"/>
                      <a:pt x="10" y="24"/>
                    </a:cubicBezTo>
                    <a:cubicBezTo>
                      <a:pt x="9" y="22"/>
                      <a:pt x="9" y="19"/>
                      <a:pt x="9" y="17"/>
                    </a:cubicBezTo>
                    <a:cubicBezTo>
                      <a:pt x="8" y="13"/>
                      <a:pt x="7" y="13"/>
                      <a:pt x="4" y="16"/>
                    </a:cubicBezTo>
                    <a:cubicBezTo>
                      <a:pt x="3" y="17"/>
                      <a:pt x="2" y="16"/>
                      <a:pt x="1" y="16"/>
                    </a:cubicBezTo>
                    <a:cubicBezTo>
                      <a:pt x="1" y="15"/>
                      <a:pt x="1" y="15"/>
                      <a:pt x="0" y="15"/>
                    </a:cubicBezTo>
                    <a:cubicBezTo>
                      <a:pt x="1" y="10"/>
                      <a:pt x="1" y="5"/>
                      <a:pt x="1" y="0"/>
                    </a:cubicBezTo>
                    <a:cubicBezTo>
                      <a:pt x="2" y="1"/>
                      <a:pt x="2" y="1"/>
                      <a:pt x="3" y="1"/>
                    </a:cubicBezTo>
                    <a:cubicBezTo>
                      <a:pt x="5" y="3"/>
                      <a:pt x="6" y="4"/>
                      <a:pt x="7" y="6"/>
                    </a:cubicBezTo>
                    <a:cubicBezTo>
                      <a:pt x="12" y="13"/>
                      <a:pt x="15" y="20"/>
                      <a:pt x="16" y="28"/>
                    </a:cubicBezTo>
                    <a:cubicBezTo>
                      <a:pt x="16" y="32"/>
                      <a:pt x="16" y="36"/>
                      <a:pt x="15" y="40"/>
                    </a:cubicBezTo>
                    <a:cubicBezTo>
                      <a:pt x="14" y="44"/>
                      <a:pt x="14" y="47"/>
                      <a:pt x="15" y="51"/>
                    </a:cubicBezTo>
                    <a:cubicBezTo>
                      <a:pt x="17" y="55"/>
                      <a:pt x="19" y="59"/>
                      <a:pt x="21" y="62"/>
                    </a:cubicBezTo>
                    <a:cubicBezTo>
                      <a:pt x="21" y="65"/>
                      <a:pt x="19" y="67"/>
                      <a:pt x="20" y="70"/>
                    </a:cubicBezTo>
                    <a:cubicBezTo>
                      <a:pt x="19" y="73"/>
                      <a:pt x="20" y="76"/>
                      <a:pt x="21" y="78"/>
                    </a:cubicBezTo>
                    <a:cubicBezTo>
                      <a:pt x="22" y="80"/>
                      <a:pt x="24" y="82"/>
                      <a:pt x="21" y="84"/>
                    </a:cubicBezTo>
                    <a:close/>
                  </a:path>
                </a:pathLst>
              </a:custGeom>
              <a:solidFill>
                <a:srgbClr val="3E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7" name="Freeform 1313">
                <a:extLst>
                  <a:ext uri="{FF2B5EF4-FFF2-40B4-BE49-F238E27FC236}">
                    <a16:creationId xmlns:a16="http://schemas.microsoft.com/office/drawing/2014/main" id="{66267A29-D11B-0139-1331-594E6E072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4" y="2210"/>
                <a:ext cx="81" cy="139"/>
              </a:xfrm>
              <a:custGeom>
                <a:avLst/>
                <a:gdLst>
                  <a:gd name="T0" fmla="*/ 3 w 34"/>
                  <a:gd name="T1" fmla="*/ 25 h 59"/>
                  <a:gd name="T2" fmla="*/ 2 w 34"/>
                  <a:gd name="T3" fmla="*/ 15 h 59"/>
                  <a:gd name="T4" fmla="*/ 3 w 34"/>
                  <a:gd name="T5" fmla="*/ 5 h 59"/>
                  <a:gd name="T6" fmla="*/ 8 w 34"/>
                  <a:gd name="T7" fmla="*/ 1 h 59"/>
                  <a:gd name="T8" fmla="*/ 8 w 34"/>
                  <a:gd name="T9" fmla="*/ 2 h 59"/>
                  <a:gd name="T10" fmla="*/ 11 w 34"/>
                  <a:gd name="T11" fmla="*/ 5 h 59"/>
                  <a:gd name="T12" fmla="*/ 26 w 34"/>
                  <a:gd name="T13" fmla="*/ 24 h 59"/>
                  <a:gd name="T14" fmla="*/ 28 w 34"/>
                  <a:gd name="T15" fmla="*/ 32 h 59"/>
                  <a:gd name="T16" fmla="*/ 30 w 34"/>
                  <a:gd name="T17" fmla="*/ 47 h 59"/>
                  <a:gd name="T18" fmla="*/ 32 w 34"/>
                  <a:gd name="T19" fmla="*/ 53 h 59"/>
                  <a:gd name="T20" fmla="*/ 33 w 34"/>
                  <a:gd name="T21" fmla="*/ 57 h 59"/>
                  <a:gd name="T22" fmla="*/ 29 w 34"/>
                  <a:gd name="T23" fmla="*/ 58 h 59"/>
                  <a:gd name="T24" fmla="*/ 27 w 34"/>
                  <a:gd name="T25" fmla="*/ 54 h 59"/>
                  <a:gd name="T26" fmla="*/ 15 w 34"/>
                  <a:gd name="T27" fmla="*/ 36 h 59"/>
                  <a:gd name="T28" fmla="*/ 3 w 34"/>
                  <a:gd name="T29" fmla="*/ 2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4" h="59">
                    <a:moveTo>
                      <a:pt x="3" y="25"/>
                    </a:moveTo>
                    <a:cubicBezTo>
                      <a:pt x="0" y="22"/>
                      <a:pt x="3" y="18"/>
                      <a:pt x="2" y="15"/>
                    </a:cubicBezTo>
                    <a:cubicBezTo>
                      <a:pt x="2" y="12"/>
                      <a:pt x="3" y="9"/>
                      <a:pt x="3" y="5"/>
                    </a:cubicBezTo>
                    <a:cubicBezTo>
                      <a:pt x="3" y="3"/>
                      <a:pt x="4" y="0"/>
                      <a:pt x="8" y="1"/>
                    </a:cubicBezTo>
                    <a:cubicBezTo>
                      <a:pt x="8" y="1"/>
                      <a:pt x="8" y="2"/>
                      <a:pt x="8" y="2"/>
                    </a:cubicBezTo>
                    <a:cubicBezTo>
                      <a:pt x="9" y="3"/>
                      <a:pt x="10" y="4"/>
                      <a:pt x="11" y="5"/>
                    </a:cubicBezTo>
                    <a:cubicBezTo>
                      <a:pt x="16" y="11"/>
                      <a:pt x="22" y="17"/>
                      <a:pt x="26" y="24"/>
                    </a:cubicBezTo>
                    <a:cubicBezTo>
                      <a:pt x="28" y="26"/>
                      <a:pt x="30" y="29"/>
                      <a:pt x="28" y="32"/>
                    </a:cubicBezTo>
                    <a:cubicBezTo>
                      <a:pt x="29" y="37"/>
                      <a:pt x="31" y="42"/>
                      <a:pt x="30" y="47"/>
                    </a:cubicBezTo>
                    <a:cubicBezTo>
                      <a:pt x="32" y="49"/>
                      <a:pt x="34" y="50"/>
                      <a:pt x="32" y="53"/>
                    </a:cubicBezTo>
                    <a:cubicBezTo>
                      <a:pt x="31" y="55"/>
                      <a:pt x="34" y="56"/>
                      <a:pt x="33" y="57"/>
                    </a:cubicBezTo>
                    <a:cubicBezTo>
                      <a:pt x="32" y="58"/>
                      <a:pt x="31" y="59"/>
                      <a:pt x="29" y="58"/>
                    </a:cubicBezTo>
                    <a:cubicBezTo>
                      <a:pt x="27" y="57"/>
                      <a:pt x="27" y="56"/>
                      <a:pt x="27" y="54"/>
                    </a:cubicBezTo>
                    <a:cubicBezTo>
                      <a:pt x="28" y="45"/>
                      <a:pt x="23" y="39"/>
                      <a:pt x="15" y="36"/>
                    </a:cubicBezTo>
                    <a:cubicBezTo>
                      <a:pt x="10" y="34"/>
                      <a:pt x="5" y="30"/>
                      <a:pt x="3" y="25"/>
                    </a:cubicBezTo>
                    <a:close/>
                  </a:path>
                </a:pathLst>
              </a:custGeom>
              <a:solidFill>
                <a:srgbClr val="4B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8" name="Freeform 1314">
                <a:extLst>
                  <a:ext uri="{FF2B5EF4-FFF2-40B4-BE49-F238E27FC236}">
                    <a16:creationId xmlns:a16="http://schemas.microsoft.com/office/drawing/2014/main" id="{8E691E0D-56D7-FAF4-CCC9-522ED464E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5" y="2210"/>
                <a:ext cx="64" cy="75"/>
              </a:xfrm>
              <a:custGeom>
                <a:avLst/>
                <a:gdLst>
                  <a:gd name="T0" fmla="*/ 19 w 27"/>
                  <a:gd name="T1" fmla="*/ 32 h 32"/>
                  <a:gd name="T2" fmla="*/ 8 w 27"/>
                  <a:gd name="T3" fmla="*/ 13 h 32"/>
                  <a:gd name="T4" fmla="*/ 1 w 27"/>
                  <a:gd name="T5" fmla="*/ 5 h 32"/>
                  <a:gd name="T6" fmla="*/ 2 w 27"/>
                  <a:gd name="T7" fmla="*/ 0 h 32"/>
                  <a:gd name="T8" fmla="*/ 4 w 27"/>
                  <a:gd name="T9" fmla="*/ 0 h 32"/>
                  <a:gd name="T10" fmla="*/ 4 w 27"/>
                  <a:gd name="T11" fmla="*/ 0 h 32"/>
                  <a:gd name="T12" fmla="*/ 7 w 27"/>
                  <a:gd name="T13" fmla="*/ 5 h 32"/>
                  <a:gd name="T14" fmla="*/ 7 w 27"/>
                  <a:gd name="T15" fmla="*/ 6 h 32"/>
                  <a:gd name="T16" fmla="*/ 12 w 27"/>
                  <a:gd name="T17" fmla="*/ 13 h 32"/>
                  <a:gd name="T18" fmla="*/ 18 w 27"/>
                  <a:gd name="T19" fmla="*/ 18 h 32"/>
                  <a:gd name="T20" fmla="*/ 24 w 27"/>
                  <a:gd name="T21" fmla="*/ 25 h 32"/>
                  <a:gd name="T22" fmla="*/ 26 w 27"/>
                  <a:gd name="T23" fmla="*/ 29 h 32"/>
                  <a:gd name="T24" fmla="*/ 25 w 27"/>
                  <a:gd name="T25" fmla="*/ 31 h 32"/>
                  <a:gd name="T26" fmla="*/ 19 w 27"/>
                  <a:gd name="T2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" h="32">
                    <a:moveTo>
                      <a:pt x="19" y="32"/>
                    </a:moveTo>
                    <a:cubicBezTo>
                      <a:pt x="18" y="24"/>
                      <a:pt x="12" y="19"/>
                      <a:pt x="8" y="13"/>
                    </a:cubicBezTo>
                    <a:cubicBezTo>
                      <a:pt x="5" y="10"/>
                      <a:pt x="2" y="8"/>
                      <a:pt x="1" y="5"/>
                    </a:cubicBezTo>
                    <a:cubicBezTo>
                      <a:pt x="0" y="3"/>
                      <a:pt x="1" y="1"/>
                      <a:pt x="2" y="0"/>
                    </a:cubicBezTo>
                    <a:cubicBezTo>
                      <a:pt x="3" y="0"/>
                      <a:pt x="3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2"/>
                      <a:pt x="6" y="4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8"/>
                      <a:pt x="11" y="10"/>
                      <a:pt x="12" y="13"/>
                    </a:cubicBezTo>
                    <a:cubicBezTo>
                      <a:pt x="14" y="16"/>
                      <a:pt x="16" y="17"/>
                      <a:pt x="18" y="18"/>
                    </a:cubicBezTo>
                    <a:cubicBezTo>
                      <a:pt x="22" y="19"/>
                      <a:pt x="22" y="22"/>
                      <a:pt x="24" y="25"/>
                    </a:cubicBezTo>
                    <a:cubicBezTo>
                      <a:pt x="25" y="26"/>
                      <a:pt x="23" y="28"/>
                      <a:pt x="26" y="29"/>
                    </a:cubicBezTo>
                    <a:cubicBezTo>
                      <a:pt x="27" y="29"/>
                      <a:pt x="26" y="30"/>
                      <a:pt x="25" y="31"/>
                    </a:cubicBezTo>
                    <a:cubicBezTo>
                      <a:pt x="23" y="32"/>
                      <a:pt x="21" y="32"/>
                      <a:pt x="19" y="32"/>
                    </a:cubicBezTo>
                    <a:close/>
                  </a:path>
                </a:pathLst>
              </a:custGeom>
              <a:solidFill>
                <a:srgbClr val="A03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9" name="Freeform 1315">
                <a:extLst>
                  <a:ext uri="{FF2B5EF4-FFF2-40B4-BE49-F238E27FC236}">
                    <a16:creationId xmlns:a16="http://schemas.microsoft.com/office/drawing/2014/main" id="{6B7C93A1-0650-6A6F-AFD2-E6B72361B6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7" y="1944"/>
                <a:ext cx="28" cy="52"/>
              </a:xfrm>
              <a:custGeom>
                <a:avLst/>
                <a:gdLst>
                  <a:gd name="T0" fmla="*/ 6 w 12"/>
                  <a:gd name="T1" fmla="*/ 22 h 22"/>
                  <a:gd name="T2" fmla="*/ 4 w 12"/>
                  <a:gd name="T3" fmla="*/ 19 h 22"/>
                  <a:gd name="T4" fmla="*/ 4 w 12"/>
                  <a:gd name="T5" fmla="*/ 17 h 22"/>
                  <a:gd name="T6" fmla="*/ 8 w 12"/>
                  <a:gd name="T7" fmla="*/ 9 h 22"/>
                  <a:gd name="T8" fmla="*/ 1 w 12"/>
                  <a:gd name="T9" fmla="*/ 7 h 22"/>
                  <a:gd name="T10" fmla="*/ 7 w 12"/>
                  <a:gd name="T11" fmla="*/ 1 h 22"/>
                  <a:gd name="T12" fmla="*/ 9 w 12"/>
                  <a:gd name="T13" fmla="*/ 2 h 22"/>
                  <a:gd name="T14" fmla="*/ 9 w 12"/>
                  <a:gd name="T15" fmla="*/ 5 h 22"/>
                  <a:gd name="T16" fmla="*/ 9 w 12"/>
                  <a:gd name="T17" fmla="*/ 6 h 22"/>
                  <a:gd name="T18" fmla="*/ 10 w 12"/>
                  <a:gd name="T19" fmla="*/ 13 h 22"/>
                  <a:gd name="T20" fmla="*/ 7 w 12"/>
                  <a:gd name="T21" fmla="*/ 14 h 22"/>
                  <a:gd name="T22" fmla="*/ 9 w 12"/>
                  <a:gd name="T23" fmla="*/ 15 h 22"/>
                  <a:gd name="T24" fmla="*/ 12 w 12"/>
                  <a:gd name="T25" fmla="*/ 19 h 22"/>
                  <a:gd name="T26" fmla="*/ 8 w 12"/>
                  <a:gd name="T27" fmla="*/ 19 h 22"/>
                  <a:gd name="T28" fmla="*/ 7 w 12"/>
                  <a:gd name="T29" fmla="*/ 20 h 22"/>
                  <a:gd name="T30" fmla="*/ 6 w 12"/>
                  <a:gd name="T3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" h="22">
                    <a:moveTo>
                      <a:pt x="6" y="22"/>
                    </a:moveTo>
                    <a:cubicBezTo>
                      <a:pt x="4" y="22"/>
                      <a:pt x="3" y="21"/>
                      <a:pt x="4" y="19"/>
                    </a:cubicBezTo>
                    <a:cubicBezTo>
                      <a:pt x="5" y="18"/>
                      <a:pt x="5" y="18"/>
                      <a:pt x="4" y="17"/>
                    </a:cubicBezTo>
                    <a:cubicBezTo>
                      <a:pt x="2" y="13"/>
                      <a:pt x="0" y="9"/>
                      <a:pt x="8" y="9"/>
                    </a:cubicBezTo>
                    <a:cubicBezTo>
                      <a:pt x="5" y="8"/>
                      <a:pt x="2" y="11"/>
                      <a:pt x="1" y="7"/>
                    </a:cubicBezTo>
                    <a:cubicBezTo>
                      <a:pt x="1" y="3"/>
                      <a:pt x="4" y="2"/>
                      <a:pt x="7" y="1"/>
                    </a:cubicBezTo>
                    <a:cubicBezTo>
                      <a:pt x="8" y="0"/>
                      <a:pt x="9" y="1"/>
                      <a:pt x="9" y="2"/>
                    </a:cubicBezTo>
                    <a:cubicBezTo>
                      <a:pt x="11" y="3"/>
                      <a:pt x="10" y="4"/>
                      <a:pt x="9" y="5"/>
                    </a:cubicBezTo>
                    <a:cubicBezTo>
                      <a:pt x="9" y="5"/>
                      <a:pt x="6" y="5"/>
                      <a:pt x="9" y="6"/>
                    </a:cubicBezTo>
                    <a:cubicBezTo>
                      <a:pt x="11" y="7"/>
                      <a:pt x="9" y="11"/>
                      <a:pt x="10" y="13"/>
                    </a:cubicBezTo>
                    <a:cubicBezTo>
                      <a:pt x="11" y="14"/>
                      <a:pt x="8" y="13"/>
                      <a:pt x="7" y="14"/>
                    </a:cubicBezTo>
                    <a:cubicBezTo>
                      <a:pt x="8" y="14"/>
                      <a:pt x="8" y="15"/>
                      <a:pt x="9" y="15"/>
                    </a:cubicBezTo>
                    <a:cubicBezTo>
                      <a:pt x="11" y="15"/>
                      <a:pt x="12" y="17"/>
                      <a:pt x="12" y="19"/>
                    </a:cubicBezTo>
                    <a:cubicBezTo>
                      <a:pt x="12" y="21"/>
                      <a:pt x="10" y="19"/>
                      <a:pt x="8" y="19"/>
                    </a:cubicBezTo>
                    <a:cubicBezTo>
                      <a:pt x="8" y="19"/>
                      <a:pt x="7" y="19"/>
                      <a:pt x="7" y="20"/>
                    </a:cubicBezTo>
                    <a:cubicBezTo>
                      <a:pt x="7" y="21"/>
                      <a:pt x="7" y="21"/>
                      <a:pt x="6" y="22"/>
                    </a:cubicBezTo>
                    <a:close/>
                  </a:path>
                </a:pathLst>
              </a:custGeom>
              <a:solidFill>
                <a:srgbClr val="D785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0" name="Freeform 1316">
                <a:extLst>
                  <a:ext uri="{FF2B5EF4-FFF2-40B4-BE49-F238E27FC236}">
                    <a16:creationId xmlns:a16="http://schemas.microsoft.com/office/drawing/2014/main" id="{5D1DFBAF-A633-9412-B441-07A2DE379B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9" y="2146"/>
                <a:ext cx="36" cy="49"/>
              </a:xfrm>
              <a:custGeom>
                <a:avLst/>
                <a:gdLst>
                  <a:gd name="T0" fmla="*/ 6 w 15"/>
                  <a:gd name="T1" fmla="*/ 20 h 21"/>
                  <a:gd name="T2" fmla="*/ 4 w 15"/>
                  <a:gd name="T3" fmla="*/ 20 h 21"/>
                  <a:gd name="T4" fmla="*/ 4 w 15"/>
                  <a:gd name="T5" fmla="*/ 14 h 21"/>
                  <a:gd name="T6" fmla="*/ 0 w 15"/>
                  <a:gd name="T7" fmla="*/ 15 h 21"/>
                  <a:gd name="T8" fmla="*/ 1 w 15"/>
                  <a:gd name="T9" fmla="*/ 15 h 21"/>
                  <a:gd name="T10" fmla="*/ 4 w 15"/>
                  <a:gd name="T11" fmla="*/ 8 h 21"/>
                  <a:gd name="T12" fmla="*/ 12 w 15"/>
                  <a:gd name="T13" fmla="*/ 0 h 21"/>
                  <a:gd name="T14" fmla="*/ 15 w 15"/>
                  <a:gd name="T15" fmla="*/ 2 h 21"/>
                  <a:gd name="T16" fmla="*/ 13 w 15"/>
                  <a:gd name="T17" fmla="*/ 6 h 21"/>
                  <a:gd name="T18" fmla="*/ 11 w 15"/>
                  <a:gd name="T19" fmla="*/ 9 h 21"/>
                  <a:gd name="T20" fmla="*/ 12 w 15"/>
                  <a:gd name="T21" fmla="*/ 10 h 21"/>
                  <a:gd name="T22" fmla="*/ 10 w 15"/>
                  <a:gd name="T23" fmla="*/ 17 h 21"/>
                  <a:gd name="T24" fmla="*/ 6 w 15"/>
                  <a:gd name="T25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21">
                    <a:moveTo>
                      <a:pt x="6" y="20"/>
                    </a:moveTo>
                    <a:cubicBezTo>
                      <a:pt x="5" y="21"/>
                      <a:pt x="4" y="21"/>
                      <a:pt x="4" y="20"/>
                    </a:cubicBezTo>
                    <a:cubicBezTo>
                      <a:pt x="4" y="18"/>
                      <a:pt x="4" y="16"/>
                      <a:pt x="4" y="14"/>
                    </a:cubicBezTo>
                    <a:cubicBezTo>
                      <a:pt x="3" y="17"/>
                      <a:pt x="2" y="17"/>
                      <a:pt x="0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2" y="13"/>
                      <a:pt x="3" y="10"/>
                      <a:pt x="4" y="8"/>
                    </a:cubicBezTo>
                    <a:cubicBezTo>
                      <a:pt x="4" y="3"/>
                      <a:pt x="7" y="0"/>
                      <a:pt x="12" y="0"/>
                    </a:cubicBezTo>
                    <a:cubicBezTo>
                      <a:pt x="13" y="1"/>
                      <a:pt x="14" y="1"/>
                      <a:pt x="15" y="2"/>
                    </a:cubicBezTo>
                    <a:cubicBezTo>
                      <a:pt x="15" y="4"/>
                      <a:pt x="14" y="5"/>
                      <a:pt x="13" y="6"/>
                    </a:cubicBezTo>
                    <a:cubicBezTo>
                      <a:pt x="13" y="7"/>
                      <a:pt x="13" y="8"/>
                      <a:pt x="11" y="9"/>
                    </a:cubicBezTo>
                    <a:cubicBezTo>
                      <a:pt x="10" y="9"/>
                      <a:pt x="11" y="10"/>
                      <a:pt x="12" y="10"/>
                    </a:cubicBezTo>
                    <a:cubicBezTo>
                      <a:pt x="12" y="13"/>
                      <a:pt x="11" y="15"/>
                      <a:pt x="10" y="17"/>
                    </a:cubicBezTo>
                    <a:cubicBezTo>
                      <a:pt x="9" y="18"/>
                      <a:pt x="8" y="20"/>
                      <a:pt x="6" y="20"/>
                    </a:cubicBezTo>
                    <a:close/>
                  </a:path>
                </a:pathLst>
              </a:custGeom>
              <a:solidFill>
                <a:srgbClr val="DE85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1" name="Freeform 1317">
                <a:extLst>
                  <a:ext uri="{FF2B5EF4-FFF2-40B4-BE49-F238E27FC236}">
                    <a16:creationId xmlns:a16="http://schemas.microsoft.com/office/drawing/2014/main" id="{D947AE3C-6202-2992-754B-7EE7688E0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2" y="1992"/>
                <a:ext cx="30" cy="47"/>
              </a:xfrm>
              <a:custGeom>
                <a:avLst/>
                <a:gdLst>
                  <a:gd name="T0" fmla="*/ 4 w 13"/>
                  <a:gd name="T1" fmla="*/ 2 h 20"/>
                  <a:gd name="T2" fmla="*/ 5 w 13"/>
                  <a:gd name="T3" fmla="*/ 0 h 20"/>
                  <a:gd name="T4" fmla="*/ 9 w 13"/>
                  <a:gd name="T5" fmla="*/ 6 h 20"/>
                  <a:gd name="T6" fmla="*/ 9 w 13"/>
                  <a:gd name="T7" fmla="*/ 7 h 20"/>
                  <a:gd name="T8" fmla="*/ 6 w 13"/>
                  <a:gd name="T9" fmla="*/ 12 h 20"/>
                  <a:gd name="T10" fmla="*/ 11 w 13"/>
                  <a:gd name="T11" fmla="*/ 20 h 20"/>
                  <a:gd name="T12" fmla="*/ 9 w 13"/>
                  <a:gd name="T13" fmla="*/ 20 h 20"/>
                  <a:gd name="T14" fmla="*/ 2 w 13"/>
                  <a:gd name="T15" fmla="*/ 13 h 20"/>
                  <a:gd name="T16" fmla="*/ 6 w 13"/>
                  <a:gd name="T17" fmla="*/ 5 h 20"/>
                  <a:gd name="T18" fmla="*/ 2 w 13"/>
                  <a:gd name="T19" fmla="*/ 5 h 20"/>
                  <a:gd name="T20" fmla="*/ 4 w 13"/>
                  <a:gd name="T21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20">
                    <a:moveTo>
                      <a:pt x="4" y="2"/>
                    </a:moveTo>
                    <a:cubicBezTo>
                      <a:pt x="4" y="1"/>
                      <a:pt x="4" y="1"/>
                      <a:pt x="5" y="0"/>
                    </a:cubicBezTo>
                    <a:cubicBezTo>
                      <a:pt x="10" y="1"/>
                      <a:pt x="10" y="1"/>
                      <a:pt x="9" y="6"/>
                    </a:cubicBezTo>
                    <a:cubicBezTo>
                      <a:pt x="9" y="6"/>
                      <a:pt x="9" y="6"/>
                      <a:pt x="9" y="7"/>
                    </a:cubicBezTo>
                    <a:cubicBezTo>
                      <a:pt x="10" y="11"/>
                      <a:pt x="10" y="11"/>
                      <a:pt x="6" y="12"/>
                    </a:cubicBezTo>
                    <a:cubicBezTo>
                      <a:pt x="12" y="13"/>
                      <a:pt x="13" y="14"/>
                      <a:pt x="11" y="20"/>
                    </a:cubicBezTo>
                    <a:cubicBezTo>
                      <a:pt x="10" y="20"/>
                      <a:pt x="10" y="20"/>
                      <a:pt x="9" y="20"/>
                    </a:cubicBezTo>
                    <a:cubicBezTo>
                      <a:pt x="4" y="20"/>
                      <a:pt x="4" y="15"/>
                      <a:pt x="2" y="13"/>
                    </a:cubicBezTo>
                    <a:cubicBezTo>
                      <a:pt x="0" y="11"/>
                      <a:pt x="3" y="7"/>
                      <a:pt x="6" y="5"/>
                    </a:cubicBezTo>
                    <a:cubicBezTo>
                      <a:pt x="4" y="4"/>
                      <a:pt x="3" y="6"/>
                      <a:pt x="2" y="5"/>
                    </a:cubicBezTo>
                    <a:cubicBezTo>
                      <a:pt x="2" y="4"/>
                      <a:pt x="3" y="3"/>
                      <a:pt x="4" y="2"/>
                    </a:cubicBezTo>
                    <a:close/>
                  </a:path>
                </a:pathLst>
              </a:custGeom>
              <a:solidFill>
                <a:srgbClr val="D781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2" name="Freeform 1318">
                <a:extLst>
                  <a:ext uri="{FF2B5EF4-FFF2-40B4-BE49-F238E27FC236}">
                    <a16:creationId xmlns:a16="http://schemas.microsoft.com/office/drawing/2014/main" id="{3335E537-D28F-A1F1-66D2-A59FFFCB4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103"/>
                <a:ext cx="38" cy="28"/>
              </a:xfrm>
              <a:custGeom>
                <a:avLst/>
                <a:gdLst>
                  <a:gd name="T0" fmla="*/ 0 w 16"/>
                  <a:gd name="T1" fmla="*/ 10 h 12"/>
                  <a:gd name="T2" fmla="*/ 0 w 16"/>
                  <a:gd name="T3" fmla="*/ 9 h 12"/>
                  <a:gd name="T4" fmla="*/ 6 w 16"/>
                  <a:gd name="T5" fmla="*/ 7 h 12"/>
                  <a:gd name="T6" fmla="*/ 6 w 16"/>
                  <a:gd name="T7" fmla="*/ 3 h 12"/>
                  <a:gd name="T8" fmla="*/ 12 w 16"/>
                  <a:gd name="T9" fmla="*/ 1 h 12"/>
                  <a:gd name="T10" fmla="*/ 15 w 16"/>
                  <a:gd name="T11" fmla="*/ 4 h 12"/>
                  <a:gd name="T12" fmla="*/ 5 w 16"/>
                  <a:gd name="T13" fmla="*/ 11 h 12"/>
                  <a:gd name="T14" fmla="*/ 0 w 16"/>
                  <a:gd name="T15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2">
                    <a:moveTo>
                      <a:pt x="0" y="10"/>
                    </a:moveTo>
                    <a:cubicBezTo>
                      <a:pt x="0" y="10"/>
                      <a:pt x="0" y="9"/>
                      <a:pt x="0" y="9"/>
                    </a:cubicBezTo>
                    <a:cubicBezTo>
                      <a:pt x="1" y="7"/>
                      <a:pt x="3" y="7"/>
                      <a:pt x="6" y="7"/>
                    </a:cubicBezTo>
                    <a:cubicBezTo>
                      <a:pt x="4" y="6"/>
                      <a:pt x="3" y="5"/>
                      <a:pt x="6" y="3"/>
                    </a:cubicBezTo>
                    <a:cubicBezTo>
                      <a:pt x="8" y="1"/>
                      <a:pt x="10" y="2"/>
                      <a:pt x="12" y="1"/>
                    </a:cubicBezTo>
                    <a:cubicBezTo>
                      <a:pt x="15" y="0"/>
                      <a:pt x="16" y="1"/>
                      <a:pt x="15" y="4"/>
                    </a:cubicBezTo>
                    <a:cubicBezTo>
                      <a:pt x="13" y="12"/>
                      <a:pt x="13" y="12"/>
                      <a:pt x="5" y="11"/>
                    </a:cubicBezTo>
                    <a:cubicBezTo>
                      <a:pt x="3" y="12"/>
                      <a:pt x="2" y="11"/>
                      <a:pt x="0" y="10"/>
                    </a:cubicBezTo>
                    <a:close/>
                  </a:path>
                </a:pathLst>
              </a:custGeom>
              <a:solidFill>
                <a:srgbClr val="D584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3" name="Freeform 1319">
                <a:extLst>
                  <a:ext uri="{FF2B5EF4-FFF2-40B4-BE49-F238E27FC236}">
                    <a16:creationId xmlns:a16="http://schemas.microsoft.com/office/drawing/2014/main" id="{4FBCA7DE-C953-D619-C818-75EED696C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7" y="2283"/>
                <a:ext cx="47" cy="71"/>
              </a:xfrm>
              <a:custGeom>
                <a:avLst/>
                <a:gdLst>
                  <a:gd name="T0" fmla="*/ 1 w 20"/>
                  <a:gd name="T1" fmla="*/ 4 h 30"/>
                  <a:gd name="T2" fmla="*/ 0 w 20"/>
                  <a:gd name="T3" fmla="*/ 2 h 30"/>
                  <a:gd name="T4" fmla="*/ 0 w 20"/>
                  <a:gd name="T5" fmla="*/ 1 h 30"/>
                  <a:gd name="T6" fmla="*/ 2 w 20"/>
                  <a:gd name="T7" fmla="*/ 0 h 30"/>
                  <a:gd name="T8" fmla="*/ 11 w 20"/>
                  <a:gd name="T9" fmla="*/ 13 h 30"/>
                  <a:gd name="T10" fmla="*/ 12 w 20"/>
                  <a:gd name="T11" fmla="*/ 13 h 30"/>
                  <a:gd name="T12" fmla="*/ 18 w 20"/>
                  <a:gd name="T13" fmla="*/ 21 h 30"/>
                  <a:gd name="T14" fmla="*/ 15 w 20"/>
                  <a:gd name="T15" fmla="*/ 29 h 30"/>
                  <a:gd name="T16" fmla="*/ 14 w 20"/>
                  <a:gd name="T17" fmla="*/ 30 h 30"/>
                  <a:gd name="T18" fmla="*/ 5 w 20"/>
                  <a:gd name="T19" fmla="*/ 8 h 30"/>
                  <a:gd name="T20" fmla="*/ 1 w 20"/>
                  <a:gd name="T21" fmla="*/ 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30">
                    <a:moveTo>
                      <a:pt x="1" y="4"/>
                    </a:moveTo>
                    <a:cubicBezTo>
                      <a:pt x="1" y="3"/>
                      <a:pt x="0" y="3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2"/>
                      <a:pt x="2" y="1"/>
                      <a:pt x="2" y="0"/>
                    </a:cubicBezTo>
                    <a:cubicBezTo>
                      <a:pt x="8" y="3"/>
                      <a:pt x="10" y="8"/>
                      <a:pt x="11" y="13"/>
                    </a:cubicBezTo>
                    <a:cubicBezTo>
                      <a:pt x="12" y="12"/>
                      <a:pt x="9" y="15"/>
                      <a:pt x="12" y="13"/>
                    </a:cubicBezTo>
                    <a:cubicBezTo>
                      <a:pt x="14" y="12"/>
                      <a:pt x="20" y="19"/>
                      <a:pt x="18" y="21"/>
                    </a:cubicBezTo>
                    <a:cubicBezTo>
                      <a:pt x="16" y="24"/>
                      <a:pt x="16" y="26"/>
                      <a:pt x="15" y="29"/>
                    </a:cubicBezTo>
                    <a:cubicBezTo>
                      <a:pt x="15" y="30"/>
                      <a:pt x="14" y="30"/>
                      <a:pt x="14" y="30"/>
                    </a:cubicBezTo>
                    <a:cubicBezTo>
                      <a:pt x="12" y="22"/>
                      <a:pt x="9" y="15"/>
                      <a:pt x="5" y="8"/>
                    </a:cubicBezTo>
                    <a:cubicBezTo>
                      <a:pt x="4" y="6"/>
                      <a:pt x="4" y="4"/>
                      <a:pt x="1" y="4"/>
                    </a:cubicBezTo>
                    <a:close/>
                  </a:path>
                </a:pathLst>
              </a:custGeom>
              <a:solidFill>
                <a:srgbClr val="CFAA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4" name="Freeform 1320">
                <a:extLst>
                  <a:ext uri="{FF2B5EF4-FFF2-40B4-BE49-F238E27FC236}">
                    <a16:creationId xmlns:a16="http://schemas.microsoft.com/office/drawing/2014/main" id="{20384464-2F64-DB6F-3D13-3653F792A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9" y="2039"/>
                <a:ext cx="23" cy="35"/>
              </a:xfrm>
              <a:custGeom>
                <a:avLst/>
                <a:gdLst>
                  <a:gd name="T0" fmla="*/ 6 w 10"/>
                  <a:gd name="T1" fmla="*/ 0 h 15"/>
                  <a:gd name="T2" fmla="*/ 8 w 10"/>
                  <a:gd name="T3" fmla="*/ 0 h 15"/>
                  <a:gd name="T4" fmla="*/ 5 w 10"/>
                  <a:gd name="T5" fmla="*/ 1 h 15"/>
                  <a:gd name="T6" fmla="*/ 9 w 10"/>
                  <a:gd name="T7" fmla="*/ 12 h 15"/>
                  <a:gd name="T8" fmla="*/ 1 w 10"/>
                  <a:gd name="T9" fmla="*/ 14 h 15"/>
                  <a:gd name="T10" fmla="*/ 4 w 10"/>
                  <a:gd name="T11" fmla="*/ 5 h 15"/>
                  <a:gd name="T12" fmla="*/ 3 w 10"/>
                  <a:gd name="T13" fmla="*/ 4 h 15"/>
                  <a:gd name="T14" fmla="*/ 6 w 10"/>
                  <a:gd name="T1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5">
                    <a:moveTo>
                      <a:pt x="6" y="0"/>
                    </a:moveTo>
                    <a:cubicBezTo>
                      <a:pt x="7" y="0"/>
                      <a:pt x="7" y="0"/>
                      <a:pt x="8" y="0"/>
                    </a:cubicBezTo>
                    <a:cubicBezTo>
                      <a:pt x="7" y="1"/>
                      <a:pt x="6" y="1"/>
                      <a:pt x="5" y="1"/>
                    </a:cubicBezTo>
                    <a:cubicBezTo>
                      <a:pt x="9" y="2"/>
                      <a:pt x="10" y="4"/>
                      <a:pt x="9" y="12"/>
                    </a:cubicBezTo>
                    <a:cubicBezTo>
                      <a:pt x="8" y="15"/>
                      <a:pt x="8" y="15"/>
                      <a:pt x="1" y="14"/>
                    </a:cubicBezTo>
                    <a:cubicBezTo>
                      <a:pt x="3" y="12"/>
                      <a:pt x="0" y="8"/>
                      <a:pt x="4" y="5"/>
                    </a:cubicBezTo>
                    <a:cubicBezTo>
                      <a:pt x="4" y="5"/>
                      <a:pt x="4" y="5"/>
                      <a:pt x="3" y="4"/>
                    </a:cubicBezTo>
                    <a:cubicBezTo>
                      <a:pt x="1" y="0"/>
                      <a:pt x="1" y="0"/>
                      <a:pt x="6" y="0"/>
                    </a:cubicBezTo>
                    <a:close/>
                  </a:path>
                </a:pathLst>
              </a:custGeom>
              <a:solidFill>
                <a:srgbClr val="DB8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5" name="Freeform 1321">
                <a:extLst>
                  <a:ext uri="{FF2B5EF4-FFF2-40B4-BE49-F238E27FC236}">
                    <a16:creationId xmlns:a16="http://schemas.microsoft.com/office/drawing/2014/main" id="{125930F2-8018-29A4-E7AB-3BF21874C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4" y="2169"/>
                <a:ext cx="21" cy="45"/>
              </a:xfrm>
              <a:custGeom>
                <a:avLst/>
                <a:gdLst>
                  <a:gd name="T0" fmla="*/ 3 w 9"/>
                  <a:gd name="T1" fmla="*/ 7 h 19"/>
                  <a:gd name="T2" fmla="*/ 6 w 9"/>
                  <a:gd name="T3" fmla="*/ 0 h 19"/>
                  <a:gd name="T4" fmla="*/ 8 w 9"/>
                  <a:gd name="T5" fmla="*/ 1 h 19"/>
                  <a:gd name="T6" fmla="*/ 9 w 9"/>
                  <a:gd name="T7" fmla="*/ 15 h 19"/>
                  <a:gd name="T8" fmla="*/ 9 w 9"/>
                  <a:gd name="T9" fmla="*/ 17 h 19"/>
                  <a:gd name="T10" fmla="*/ 7 w 9"/>
                  <a:gd name="T11" fmla="*/ 18 h 19"/>
                  <a:gd name="T12" fmla="*/ 4 w 9"/>
                  <a:gd name="T13" fmla="*/ 18 h 19"/>
                  <a:gd name="T14" fmla="*/ 4 w 9"/>
                  <a:gd name="T15" fmla="*/ 18 h 19"/>
                  <a:gd name="T16" fmla="*/ 3 w 9"/>
                  <a:gd name="T17" fmla="*/ 14 h 19"/>
                  <a:gd name="T18" fmla="*/ 3 w 9"/>
                  <a:gd name="T19" fmla="*/ 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9">
                    <a:moveTo>
                      <a:pt x="3" y="7"/>
                    </a:moveTo>
                    <a:cubicBezTo>
                      <a:pt x="4" y="4"/>
                      <a:pt x="5" y="2"/>
                      <a:pt x="6" y="0"/>
                    </a:cubicBezTo>
                    <a:cubicBezTo>
                      <a:pt x="7" y="0"/>
                      <a:pt x="8" y="0"/>
                      <a:pt x="8" y="1"/>
                    </a:cubicBezTo>
                    <a:cubicBezTo>
                      <a:pt x="6" y="6"/>
                      <a:pt x="9" y="10"/>
                      <a:pt x="9" y="15"/>
                    </a:cubicBezTo>
                    <a:cubicBezTo>
                      <a:pt x="9" y="16"/>
                      <a:pt x="9" y="17"/>
                      <a:pt x="9" y="17"/>
                    </a:cubicBezTo>
                    <a:cubicBezTo>
                      <a:pt x="8" y="17"/>
                      <a:pt x="8" y="17"/>
                      <a:pt x="7" y="18"/>
                    </a:cubicBezTo>
                    <a:cubicBezTo>
                      <a:pt x="6" y="18"/>
                      <a:pt x="5" y="19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7"/>
                      <a:pt x="4" y="15"/>
                      <a:pt x="3" y="14"/>
                    </a:cubicBezTo>
                    <a:cubicBezTo>
                      <a:pt x="0" y="11"/>
                      <a:pt x="2" y="9"/>
                      <a:pt x="3" y="7"/>
                    </a:cubicBezTo>
                    <a:close/>
                  </a:path>
                </a:pathLst>
              </a:custGeom>
              <a:solidFill>
                <a:srgbClr val="C95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6" name="Freeform 1322">
                <a:extLst>
                  <a:ext uri="{FF2B5EF4-FFF2-40B4-BE49-F238E27FC236}">
                    <a16:creationId xmlns:a16="http://schemas.microsoft.com/office/drawing/2014/main" id="{57CBFE68-5D3A-0FCD-0856-0472133DCC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1" y="2124"/>
                <a:ext cx="38" cy="29"/>
              </a:xfrm>
              <a:custGeom>
                <a:avLst/>
                <a:gdLst>
                  <a:gd name="T0" fmla="*/ 4 w 16"/>
                  <a:gd name="T1" fmla="*/ 1 h 12"/>
                  <a:gd name="T2" fmla="*/ 9 w 16"/>
                  <a:gd name="T3" fmla="*/ 2 h 12"/>
                  <a:gd name="T4" fmla="*/ 16 w 16"/>
                  <a:gd name="T5" fmla="*/ 7 h 12"/>
                  <a:gd name="T6" fmla="*/ 7 w 16"/>
                  <a:gd name="T7" fmla="*/ 9 h 12"/>
                  <a:gd name="T8" fmla="*/ 7 w 16"/>
                  <a:gd name="T9" fmla="*/ 9 h 12"/>
                  <a:gd name="T10" fmla="*/ 7 w 16"/>
                  <a:gd name="T11" fmla="*/ 9 h 12"/>
                  <a:gd name="T12" fmla="*/ 6 w 16"/>
                  <a:gd name="T13" fmla="*/ 11 h 12"/>
                  <a:gd name="T14" fmla="*/ 4 w 16"/>
                  <a:gd name="T15" fmla="*/ 10 h 12"/>
                  <a:gd name="T16" fmla="*/ 2 w 16"/>
                  <a:gd name="T17" fmla="*/ 5 h 12"/>
                  <a:gd name="T18" fmla="*/ 3 w 16"/>
                  <a:gd name="T19" fmla="*/ 3 h 12"/>
                  <a:gd name="T20" fmla="*/ 2 w 16"/>
                  <a:gd name="T21" fmla="*/ 2 h 12"/>
                  <a:gd name="T22" fmla="*/ 4 w 16"/>
                  <a:gd name="T23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12">
                    <a:moveTo>
                      <a:pt x="4" y="1"/>
                    </a:moveTo>
                    <a:cubicBezTo>
                      <a:pt x="6" y="0"/>
                      <a:pt x="8" y="1"/>
                      <a:pt x="9" y="2"/>
                    </a:cubicBezTo>
                    <a:cubicBezTo>
                      <a:pt x="12" y="3"/>
                      <a:pt x="14" y="4"/>
                      <a:pt x="16" y="7"/>
                    </a:cubicBezTo>
                    <a:cubicBezTo>
                      <a:pt x="13" y="8"/>
                      <a:pt x="10" y="7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7" y="9"/>
                      <a:pt x="7" y="9"/>
                    </a:cubicBezTo>
                    <a:cubicBezTo>
                      <a:pt x="8" y="11"/>
                      <a:pt x="7" y="12"/>
                      <a:pt x="6" y="11"/>
                    </a:cubicBezTo>
                    <a:cubicBezTo>
                      <a:pt x="5" y="11"/>
                      <a:pt x="4" y="11"/>
                      <a:pt x="4" y="10"/>
                    </a:cubicBezTo>
                    <a:cubicBezTo>
                      <a:pt x="0" y="9"/>
                      <a:pt x="0" y="8"/>
                      <a:pt x="2" y="5"/>
                    </a:cubicBezTo>
                    <a:cubicBezTo>
                      <a:pt x="2" y="4"/>
                      <a:pt x="4" y="5"/>
                      <a:pt x="3" y="3"/>
                    </a:cubicBezTo>
                    <a:cubicBezTo>
                      <a:pt x="3" y="3"/>
                      <a:pt x="2" y="3"/>
                      <a:pt x="2" y="2"/>
                    </a:cubicBezTo>
                    <a:cubicBezTo>
                      <a:pt x="3" y="1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D77B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7" name="Freeform 1323">
                <a:extLst>
                  <a:ext uri="{FF2B5EF4-FFF2-40B4-BE49-F238E27FC236}">
                    <a16:creationId xmlns:a16="http://schemas.microsoft.com/office/drawing/2014/main" id="{BF92F39B-0461-5F6D-C9B4-42FB792FA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" y="2311"/>
                <a:ext cx="24" cy="38"/>
              </a:xfrm>
              <a:custGeom>
                <a:avLst/>
                <a:gdLst>
                  <a:gd name="T0" fmla="*/ 4 w 10"/>
                  <a:gd name="T1" fmla="*/ 14 h 16"/>
                  <a:gd name="T2" fmla="*/ 3 w 10"/>
                  <a:gd name="T3" fmla="*/ 8 h 16"/>
                  <a:gd name="T4" fmla="*/ 1 w 10"/>
                  <a:gd name="T5" fmla="*/ 4 h 16"/>
                  <a:gd name="T6" fmla="*/ 6 w 10"/>
                  <a:gd name="T7" fmla="*/ 0 h 16"/>
                  <a:gd name="T8" fmla="*/ 9 w 10"/>
                  <a:gd name="T9" fmla="*/ 5 h 16"/>
                  <a:gd name="T10" fmla="*/ 10 w 10"/>
                  <a:gd name="T11" fmla="*/ 5 h 16"/>
                  <a:gd name="T12" fmla="*/ 10 w 10"/>
                  <a:gd name="T13" fmla="*/ 6 h 16"/>
                  <a:gd name="T14" fmla="*/ 7 w 10"/>
                  <a:gd name="T15" fmla="*/ 16 h 16"/>
                  <a:gd name="T16" fmla="*/ 4 w 10"/>
                  <a:gd name="T17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6">
                    <a:moveTo>
                      <a:pt x="4" y="14"/>
                    </a:moveTo>
                    <a:cubicBezTo>
                      <a:pt x="3" y="12"/>
                      <a:pt x="0" y="11"/>
                      <a:pt x="3" y="8"/>
                    </a:cubicBezTo>
                    <a:cubicBezTo>
                      <a:pt x="4" y="7"/>
                      <a:pt x="1" y="6"/>
                      <a:pt x="1" y="4"/>
                    </a:cubicBezTo>
                    <a:cubicBezTo>
                      <a:pt x="4" y="5"/>
                      <a:pt x="2" y="0"/>
                      <a:pt x="6" y="0"/>
                    </a:cubicBezTo>
                    <a:cubicBezTo>
                      <a:pt x="9" y="1"/>
                      <a:pt x="6" y="5"/>
                      <a:pt x="9" y="5"/>
                    </a:cubicBezTo>
                    <a:cubicBezTo>
                      <a:pt x="9" y="5"/>
                      <a:pt x="10" y="5"/>
                      <a:pt x="10" y="5"/>
                    </a:cubicBezTo>
                    <a:cubicBezTo>
                      <a:pt x="10" y="5"/>
                      <a:pt x="10" y="6"/>
                      <a:pt x="10" y="6"/>
                    </a:cubicBezTo>
                    <a:cubicBezTo>
                      <a:pt x="9" y="9"/>
                      <a:pt x="8" y="12"/>
                      <a:pt x="7" y="16"/>
                    </a:cubicBezTo>
                    <a:cubicBezTo>
                      <a:pt x="6" y="16"/>
                      <a:pt x="4" y="16"/>
                      <a:pt x="4" y="14"/>
                    </a:cubicBezTo>
                    <a:close/>
                  </a:path>
                </a:pathLst>
              </a:custGeom>
              <a:solidFill>
                <a:srgbClr val="B64F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8" name="Freeform 1324">
                <a:extLst>
                  <a:ext uri="{FF2B5EF4-FFF2-40B4-BE49-F238E27FC236}">
                    <a16:creationId xmlns:a16="http://schemas.microsoft.com/office/drawing/2014/main" id="{53D2CA3A-2AEA-EC64-D74F-3804317291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2" y="2217"/>
                <a:ext cx="26" cy="38"/>
              </a:xfrm>
              <a:custGeom>
                <a:avLst/>
                <a:gdLst>
                  <a:gd name="T0" fmla="*/ 11 w 11"/>
                  <a:gd name="T1" fmla="*/ 15 h 16"/>
                  <a:gd name="T2" fmla="*/ 6 w 11"/>
                  <a:gd name="T3" fmla="*/ 13 h 16"/>
                  <a:gd name="T4" fmla="*/ 0 w 11"/>
                  <a:gd name="T5" fmla="*/ 3 h 16"/>
                  <a:gd name="T6" fmla="*/ 5 w 11"/>
                  <a:gd name="T7" fmla="*/ 4 h 16"/>
                  <a:gd name="T8" fmla="*/ 11 w 11"/>
                  <a:gd name="T9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6">
                    <a:moveTo>
                      <a:pt x="11" y="15"/>
                    </a:moveTo>
                    <a:cubicBezTo>
                      <a:pt x="9" y="16"/>
                      <a:pt x="8" y="15"/>
                      <a:pt x="6" y="13"/>
                    </a:cubicBezTo>
                    <a:cubicBezTo>
                      <a:pt x="4" y="10"/>
                      <a:pt x="1" y="7"/>
                      <a:pt x="0" y="3"/>
                    </a:cubicBezTo>
                    <a:cubicBezTo>
                      <a:pt x="3" y="0"/>
                      <a:pt x="5" y="3"/>
                      <a:pt x="5" y="4"/>
                    </a:cubicBezTo>
                    <a:cubicBezTo>
                      <a:pt x="7" y="8"/>
                      <a:pt x="11" y="11"/>
                      <a:pt x="11" y="15"/>
                    </a:cubicBezTo>
                    <a:close/>
                  </a:path>
                </a:pathLst>
              </a:custGeom>
              <a:solidFill>
                <a:srgbClr val="D26B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89" name="Freeform 1325">
                <a:extLst>
                  <a:ext uri="{FF2B5EF4-FFF2-40B4-BE49-F238E27FC236}">
                    <a16:creationId xmlns:a16="http://schemas.microsoft.com/office/drawing/2014/main" id="{F0C97A13-674F-7544-0737-DD9D7C226B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6" y="2074"/>
                <a:ext cx="26" cy="19"/>
              </a:xfrm>
              <a:custGeom>
                <a:avLst/>
                <a:gdLst>
                  <a:gd name="T0" fmla="*/ 5 w 11"/>
                  <a:gd name="T1" fmla="*/ 3 h 8"/>
                  <a:gd name="T2" fmla="*/ 1 w 11"/>
                  <a:gd name="T3" fmla="*/ 2 h 8"/>
                  <a:gd name="T4" fmla="*/ 7 w 11"/>
                  <a:gd name="T5" fmla="*/ 1 h 8"/>
                  <a:gd name="T6" fmla="*/ 10 w 11"/>
                  <a:gd name="T7" fmla="*/ 2 h 8"/>
                  <a:gd name="T8" fmla="*/ 7 w 11"/>
                  <a:gd name="T9" fmla="*/ 7 h 8"/>
                  <a:gd name="T10" fmla="*/ 5 w 11"/>
                  <a:gd name="T11" fmla="*/ 7 h 8"/>
                  <a:gd name="T12" fmla="*/ 0 w 11"/>
                  <a:gd name="T13" fmla="*/ 6 h 8"/>
                  <a:gd name="T14" fmla="*/ 5 w 11"/>
                  <a:gd name="T15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8">
                    <a:moveTo>
                      <a:pt x="5" y="3"/>
                    </a:moveTo>
                    <a:cubicBezTo>
                      <a:pt x="4" y="2"/>
                      <a:pt x="2" y="3"/>
                      <a:pt x="1" y="2"/>
                    </a:cubicBezTo>
                    <a:cubicBezTo>
                      <a:pt x="3" y="0"/>
                      <a:pt x="5" y="1"/>
                      <a:pt x="7" y="1"/>
                    </a:cubicBezTo>
                    <a:cubicBezTo>
                      <a:pt x="9" y="0"/>
                      <a:pt x="11" y="1"/>
                      <a:pt x="10" y="2"/>
                    </a:cubicBezTo>
                    <a:cubicBezTo>
                      <a:pt x="9" y="4"/>
                      <a:pt x="10" y="7"/>
                      <a:pt x="7" y="7"/>
                    </a:cubicBezTo>
                    <a:cubicBezTo>
                      <a:pt x="6" y="7"/>
                      <a:pt x="6" y="7"/>
                      <a:pt x="5" y="7"/>
                    </a:cubicBezTo>
                    <a:cubicBezTo>
                      <a:pt x="3" y="6"/>
                      <a:pt x="0" y="8"/>
                      <a:pt x="0" y="6"/>
                    </a:cubicBezTo>
                    <a:cubicBezTo>
                      <a:pt x="0" y="3"/>
                      <a:pt x="3" y="4"/>
                      <a:pt x="5" y="3"/>
                    </a:cubicBezTo>
                    <a:close/>
                  </a:path>
                </a:pathLst>
              </a:custGeom>
              <a:solidFill>
                <a:srgbClr val="D385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0" name="Freeform 1326">
                <a:extLst>
                  <a:ext uri="{FF2B5EF4-FFF2-40B4-BE49-F238E27FC236}">
                    <a16:creationId xmlns:a16="http://schemas.microsoft.com/office/drawing/2014/main" id="{1F3F4337-27C2-D0B4-555F-7688C5FD2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9" y="2089"/>
                <a:ext cx="26" cy="14"/>
              </a:xfrm>
              <a:custGeom>
                <a:avLst/>
                <a:gdLst>
                  <a:gd name="T0" fmla="*/ 0 w 11"/>
                  <a:gd name="T1" fmla="*/ 6 h 6"/>
                  <a:gd name="T2" fmla="*/ 11 w 11"/>
                  <a:gd name="T3" fmla="*/ 2 h 6"/>
                  <a:gd name="T4" fmla="*/ 5 w 11"/>
                  <a:gd name="T5" fmla="*/ 5 h 6"/>
                  <a:gd name="T6" fmla="*/ 0 w 11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6">
                    <a:moveTo>
                      <a:pt x="0" y="6"/>
                    </a:moveTo>
                    <a:cubicBezTo>
                      <a:pt x="2" y="0"/>
                      <a:pt x="7" y="3"/>
                      <a:pt x="11" y="2"/>
                    </a:cubicBezTo>
                    <a:cubicBezTo>
                      <a:pt x="9" y="6"/>
                      <a:pt x="9" y="6"/>
                      <a:pt x="5" y="5"/>
                    </a:cubicBezTo>
                    <a:cubicBezTo>
                      <a:pt x="3" y="5"/>
                      <a:pt x="2" y="6"/>
                      <a:pt x="0" y="6"/>
                    </a:cubicBezTo>
                    <a:close/>
                  </a:path>
                </a:pathLst>
              </a:custGeom>
              <a:solidFill>
                <a:srgbClr val="D58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1" name="Freeform 1327">
                <a:extLst>
                  <a:ext uri="{FF2B5EF4-FFF2-40B4-BE49-F238E27FC236}">
                    <a16:creationId xmlns:a16="http://schemas.microsoft.com/office/drawing/2014/main" id="{2CACFEB2-73A2-BC15-04C2-79FBFF6AF7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8" y="1838"/>
                <a:ext cx="21" cy="11"/>
              </a:xfrm>
              <a:custGeom>
                <a:avLst/>
                <a:gdLst>
                  <a:gd name="T0" fmla="*/ 5 w 9"/>
                  <a:gd name="T1" fmla="*/ 5 h 5"/>
                  <a:gd name="T2" fmla="*/ 0 w 9"/>
                  <a:gd name="T3" fmla="*/ 4 h 5"/>
                  <a:gd name="T4" fmla="*/ 8 w 9"/>
                  <a:gd name="T5" fmla="*/ 3 h 5"/>
                  <a:gd name="T6" fmla="*/ 5 w 9"/>
                  <a:gd name="T7" fmla="*/ 5 h 5"/>
                  <a:gd name="T8" fmla="*/ 5 w 9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">
                    <a:moveTo>
                      <a:pt x="5" y="5"/>
                    </a:moveTo>
                    <a:cubicBezTo>
                      <a:pt x="4" y="3"/>
                      <a:pt x="2" y="4"/>
                      <a:pt x="0" y="4"/>
                    </a:cubicBezTo>
                    <a:cubicBezTo>
                      <a:pt x="2" y="1"/>
                      <a:pt x="6" y="0"/>
                      <a:pt x="8" y="3"/>
                    </a:cubicBezTo>
                    <a:cubicBezTo>
                      <a:pt x="9" y="5"/>
                      <a:pt x="6" y="4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DB87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2" name="Freeform 1328">
                <a:extLst>
                  <a:ext uri="{FF2B5EF4-FFF2-40B4-BE49-F238E27FC236}">
                    <a16:creationId xmlns:a16="http://schemas.microsoft.com/office/drawing/2014/main" id="{A40B57DD-D70C-6631-B6F4-8DFDBF140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146"/>
                <a:ext cx="17" cy="14"/>
              </a:xfrm>
              <a:custGeom>
                <a:avLst/>
                <a:gdLst>
                  <a:gd name="T0" fmla="*/ 2 w 7"/>
                  <a:gd name="T1" fmla="*/ 2 h 6"/>
                  <a:gd name="T2" fmla="*/ 3 w 7"/>
                  <a:gd name="T3" fmla="*/ 0 h 6"/>
                  <a:gd name="T4" fmla="*/ 7 w 7"/>
                  <a:gd name="T5" fmla="*/ 2 h 6"/>
                  <a:gd name="T6" fmla="*/ 3 w 7"/>
                  <a:gd name="T7" fmla="*/ 4 h 6"/>
                  <a:gd name="T8" fmla="*/ 6 w 7"/>
                  <a:gd name="T9" fmla="*/ 4 h 6"/>
                  <a:gd name="T10" fmla="*/ 0 w 7"/>
                  <a:gd name="T11" fmla="*/ 6 h 6"/>
                  <a:gd name="T12" fmla="*/ 2 w 7"/>
                  <a:gd name="T1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2" y="2"/>
                    </a:moveTo>
                    <a:cubicBezTo>
                      <a:pt x="2" y="2"/>
                      <a:pt x="3" y="1"/>
                      <a:pt x="3" y="0"/>
                    </a:cubicBezTo>
                    <a:cubicBezTo>
                      <a:pt x="4" y="1"/>
                      <a:pt x="6" y="1"/>
                      <a:pt x="7" y="2"/>
                    </a:cubicBezTo>
                    <a:cubicBezTo>
                      <a:pt x="6" y="4"/>
                      <a:pt x="4" y="3"/>
                      <a:pt x="3" y="4"/>
                    </a:cubicBezTo>
                    <a:cubicBezTo>
                      <a:pt x="4" y="4"/>
                      <a:pt x="5" y="4"/>
                      <a:pt x="6" y="4"/>
                    </a:cubicBezTo>
                    <a:cubicBezTo>
                      <a:pt x="4" y="6"/>
                      <a:pt x="2" y="6"/>
                      <a:pt x="0" y="6"/>
                    </a:cubicBezTo>
                    <a:cubicBezTo>
                      <a:pt x="0" y="5"/>
                      <a:pt x="1" y="4"/>
                      <a:pt x="2" y="2"/>
                    </a:cubicBezTo>
                    <a:close/>
                  </a:path>
                </a:pathLst>
              </a:custGeom>
              <a:solidFill>
                <a:srgbClr val="BA53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3" name="Freeform 1329">
                <a:extLst>
                  <a:ext uri="{FF2B5EF4-FFF2-40B4-BE49-F238E27FC236}">
                    <a16:creationId xmlns:a16="http://schemas.microsoft.com/office/drawing/2014/main" id="{B53D3328-09D9-8B1C-EB23-848908A6DE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3" y="2210"/>
                <a:ext cx="11" cy="11"/>
              </a:xfrm>
              <a:custGeom>
                <a:avLst/>
                <a:gdLst>
                  <a:gd name="T0" fmla="*/ 4 w 5"/>
                  <a:gd name="T1" fmla="*/ 5 h 5"/>
                  <a:gd name="T2" fmla="*/ 1 w 5"/>
                  <a:gd name="T3" fmla="*/ 0 h 5"/>
                  <a:gd name="T4" fmla="*/ 4 w 5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">
                    <a:moveTo>
                      <a:pt x="4" y="5"/>
                    </a:moveTo>
                    <a:cubicBezTo>
                      <a:pt x="2" y="5"/>
                      <a:pt x="0" y="3"/>
                      <a:pt x="1" y="0"/>
                    </a:cubicBezTo>
                    <a:cubicBezTo>
                      <a:pt x="4" y="0"/>
                      <a:pt x="5" y="2"/>
                      <a:pt x="4" y="5"/>
                    </a:cubicBezTo>
                    <a:close/>
                  </a:path>
                </a:pathLst>
              </a:custGeom>
              <a:solidFill>
                <a:srgbClr val="D86B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4" name="Freeform 1330">
                <a:extLst>
                  <a:ext uri="{FF2B5EF4-FFF2-40B4-BE49-F238E27FC236}">
                    <a16:creationId xmlns:a16="http://schemas.microsoft.com/office/drawing/2014/main" id="{7306FBAE-1B7A-7A36-5D8B-9F8F4E1BC3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3" y="2072"/>
                <a:ext cx="97" cy="107"/>
              </a:xfrm>
              <a:custGeom>
                <a:avLst/>
                <a:gdLst>
                  <a:gd name="T0" fmla="*/ 19 w 41"/>
                  <a:gd name="T1" fmla="*/ 39 h 45"/>
                  <a:gd name="T2" fmla="*/ 9 w 41"/>
                  <a:gd name="T3" fmla="*/ 43 h 45"/>
                  <a:gd name="T4" fmla="*/ 0 w 41"/>
                  <a:gd name="T5" fmla="*/ 36 h 45"/>
                  <a:gd name="T6" fmla="*/ 0 w 41"/>
                  <a:gd name="T7" fmla="*/ 22 h 45"/>
                  <a:gd name="T8" fmla="*/ 2 w 41"/>
                  <a:gd name="T9" fmla="*/ 14 h 45"/>
                  <a:gd name="T10" fmla="*/ 15 w 41"/>
                  <a:gd name="T11" fmla="*/ 3 h 45"/>
                  <a:gd name="T12" fmla="*/ 27 w 41"/>
                  <a:gd name="T13" fmla="*/ 2 h 45"/>
                  <a:gd name="T14" fmla="*/ 39 w 41"/>
                  <a:gd name="T15" fmla="*/ 4 h 45"/>
                  <a:gd name="T16" fmla="*/ 36 w 41"/>
                  <a:gd name="T17" fmla="*/ 17 h 45"/>
                  <a:gd name="T18" fmla="*/ 19 w 41"/>
                  <a:gd name="T19" fmla="*/ 3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45">
                    <a:moveTo>
                      <a:pt x="19" y="39"/>
                    </a:moveTo>
                    <a:cubicBezTo>
                      <a:pt x="16" y="41"/>
                      <a:pt x="13" y="42"/>
                      <a:pt x="9" y="43"/>
                    </a:cubicBezTo>
                    <a:cubicBezTo>
                      <a:pt x="5" y="45"/>
                      <a:pt x="0" y="41"/>
                      <a:pt x="0" y="36"/>
                    </a:cubicBezTo>
                    <a:cubicBezTo>
                      <a:pt x="0" y="32"/>
                      <a:pt x="0" y="27"/>
                      <a:pt x="0" y="22"/>
                    </a:cubicBezTo>
                    <a:cubicBezTo>
                      <a:pt x="1" y="20"/>
                      <a:pt x="1" y="17"/>
                      <a:pt x="2" y="14"/>
                    </a:cubicBezTo>
                    <a:cubicBezTo>
                      <a:pt x="3" y="7"/>
                      <a:pt x="9" y="3"/>
                      <a:pt x="15" y="3"/>
                    </a:cubicBezTo>
                    <a:cubicBezTo>
                      <a:pt x="19" y="3"/>
                      <a:pt x="23" y="3"/>
                      <a:pt x="27" y="2"/>
                    </a:cubicBezTo>
                    <a:cubicBezTo>
                      <a:pt x="31" y="1"/>
                      <a:pt x="36" y="0"/>
                      <a:pt x="39" y="4"/>
                    </a:cubicBezTo>
                    <a:cubicBezTo>
                      <a:pt x="41" y="8"/>
                      <a:pt x="40" y="14"/>
                      <a:pt x="36" y="17"/>
                    </a:cubicBezTo>
                    <a:cubicBezTo>
                      <a:pt x="27" y="23"/>
                      <a:pt x="24" y="31"/>
                      <a:pt x="19" y="39"/>
                    </a:cubicBezTo>
                    <a:close/>
                  </a:path>
                </a:pathLst>
              </a:custGeom>
              <a:solidFill>
                <a:srgbClr val="F8D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5" name="Freeform 1331">
                <a:extLst>
                  <a:ext uri="{FF2B5EF4-FFF2-40B4-BE49-F238E27FC236}">
                    <a16:creationId xmlns:a16="http://schemas.microsoft.com/office/drawing/2014/main" id="{A38B82C7-CAE8-75B4-AA5B-4BFE839794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7" y="1999"/>
                <a:ext cx="102" cy="73"/>
              </a:xfrm>
              <a:custGeom>
                <a:avLst/>
                <a:gdLst>
                  <a:gd name="T0" fmla="*/ 17 w 43"/>
                  <a:gd name="T1" fmla="*/ 1 h 31"/>
                  <a:gd name="T2" fmla="*/ 35 w 43"/>
                  <a:gd name="T3" fmla="*/ 0 h 31"/>
                  <a:gd name="T4" fmla="*/ 39 w 43"/>
                  <a:gd name="T5" fmla="*/ 5 h 31"/>
                  <a:gd name="T6" fmla="*/ 40 w 43"/>
                  <a:gd name="T7" fmla="*/ 12 h 31"/>
                  <a:gd name="T8" fmla="*/ 38 w 43"/>
                  <a:gd name="T9" fmla="*/ 25 h 31"/>
                  <a:gd name="T10" fmla="*/ 29 w 43"/>
                  <a:gd name="T11" fmla="*/ 30 h 31"/>
                  <a:gd name="T12" fmla="*/ 17 w 43"/>
                  <a:gd name="T13" fmla="*/ 28 h 31"/>
                  <a:gd name="T14" fmla="*/ 3 w 43"/>
                  <a:gd name="T15" fmla="*/ 10 h 31"/>
                  <a:gd name="T16" fmla="*/ 7 w 43"/>
                  <a:gd name="T17" fmla="*/ 1 h 31"/>
                  <a:gd name="T18" fmla="*/ 17 w 43"/>
                  <a:gd name="T19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31">
                    <a:moveTo>
                      <a:pt x="17" y="1"/>
                    </a:moveTo>
                    <a:cubicBezTo>
                      <a:pt x="23" y="2"/>
                      <a:pt x="29" y="0"/>
                      <a:pt x="35" y="0"/>
                    </a:cubicBezTo>
                    <a:cubicBezTo>
                      <a:pt x="39" y="0"/>
                      <a:pt x="40" y="1"/>
                      <a:pt x="39" y="5"/>
                    </a:cubicBezTo>
                    <a:cubicBezTo>
                      <a:pt x="38" y="7"/>
                      <a:pt x="39" y="10"/>
                      <a:pt x="40" y="12"/>
                    </a:cubicBezTo>
                    <a:cubicBezTo>
                      <a:pt x="43" y="17"/>
                      <a:pt x="40" y="21"/>
                      <a:pt x="38" y="25"/>
                    </a:cubicBezTo>
                    <a:cubicBezTo>
                      <a:pt x="36" y="30"/>
                      <a:pt x="32" y="30"/>
                      <a:pt x="29" y="30"/>
                    </a:cubicBezTo>
                    <a:cubicBezTo>
                      <a:pt x="25" y="31"/>
                      <a:pt x="21" y="30"/>
                      <a:pt x="17" y="28"/>
                    </a:cubicBezTo>
                    <a:cubicBezTo>
                      <a:pt x="10" y="24"/>
                      <a:pt x="7" y="17"/>
                      <a:pt x="3" y="10"/>
                    </a:cubicBezTo>
                    <a:cubicBezTo>
                      <a:pt x="0" y="5"/>
                      <a:pt x="2" y="1"/>
                      <a:pt x="7" y="1"/>
                    </a:cubicBezTo>
                    <a:cubicBezTo>
                      <a:pt x="10" y="1"/>
                      <a:pt x="13" y="1"/>
                      <a:pt x="17" y="1"/>
                    </a:cubicBezTo>
                    <a:close/>
                  </a:path>
                </a:pathLst>
              </a:custGeom>
              <a:solidFill>
                <a:srgbClr val="F9D9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6" name="Freeform 1332">
                <a:extLst>
                  <a:ext uri="{FF2B5EF4-FFF2-40B4-BE49-F238E27FC236}">
                    <a16:creationId xmlns:a16="http://schemas.microsoft.com/office/drawing/2014/main" id="{F40891E0-8B4A-CB8A-6488-F727910C9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" y="1942"/>
                <a:ext cx="117" cy="52"/>
              </a:xfrm>
              <a:custGeom>
                <a:avLst/>
                <a:gdLst>
                  <a:gd name="T0" fmla="*/ 49 w 49"/>
                  <a:gd name="T1" fmla="*/ 3 h 22"/>
                  <a:gd name="T2" fmla="*/ 44 w 49"/>
                  <a:gd name="T3" fmla="*/ 21 h 22"/>
                  <a:gd name="T4" fmla="*/ 43 w 49"/>
                  <a:gd name="T5" fmla="*/ 21 h 22"/>
                  <a:gd name="T6" fmla="*/ 43 w 49"/>
                  <a:gd name="T7" fmla="*/ 11 h 22"/>
                  <a:gd name="T8" fmla="*/ 0 w 49"/>
                  <a:gd name="T9" fmla="*/ 17 h 22"/>
                  <a:gd name="T10" fmla="*/ 3 w 49"/>
                  <a:gd name="T11" fmla="*/ 12 h 22"/>
                  <a:gd name="T12" fmla="*/ 4 w 49"/>
                  <a:gd name="T13" fmla="*/ 12 h 22"/>
                  <a:gd name="T14" fmla="*/ 18 w 49"/>
                  <a:gd name="T15" fmla="*/ 14 h 22"/>
                  <a:gd name="T16" fmla="*/ 22 w 49"/>
                  <a:gd name="T17" fmla="*/ 14 h 22"/>
                  <a:gd name="T18" fmla="*/ 27 w 49"/>
                  <a:gd name="T19" fmla="*/ 10 h 22"/>
                  <a:gd name="T20" fmla="*/ 37 w 49"/>
                  <a:gd name="T21" fmla="*/ 9 h 22"/>
                  <a:gd name="T22" fmla="*/ 35 w 49"/>
                  <a:gd name="T23" fmla="*/ 5 h 22"/>
                  <a:gd name="T24" fmla="*/ 40 w 49"/>
                  <a:gd name="T25" fmla="*/ 6 h 22"/>
                  <a:gd name="T26" fmla="*/ 46 w 49"/>
                  <a:gd name="T27" fmla="*/ 4 h 22"/>
                  <a:gd name="T28" fmla="*/ 49 w 49"/>
                  <a:gd name="T29" fmla="*/ 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9" h="22">
                    <a:moveTo>
                      <a:pt x="49" y="3"/>
                    </a:moveTo>
                    <a:cubicBezTo>
                      <a:pt x="42" y="8"/>
                      <a:pt x="45" y="15"/>
                      <a:pt x="44" y="21"/>
                    </a:cubicBezTo>
                    <a:cubicBezTo>
                      <a:pt x="43" y="22"/>
                      <a:pt x="42" y="22"/>
                      <a:pt x="43" y="21"/>
                    </a:cubicBezTo>
                    <a:cubicBezTo>
                      <a:pt x="43" y="18"/>
                      <a:pt x="44" y="15"/>
                      <a:pt x="43" y="11"/>
                    </a:cubicBezTo>
                    <a:cubicBezTo>
                      <a:pt x="30" y="20"/>
                      <a:pt x="15" y="19"/>
                      <a:pt x="0" y="17"/>
                    </a:cubicBezTo>
                    <a:cubicBezTo>
                      <a:pt x="0" y="14"/>
                      <a:pt x="4" y="14"/>
                      <a:pt x="3" y="12"/>
                    </a:cubicBezTo>
                    <a:cubicBezTo>
                      <a:pt x="3" y="11"/>
                      <a:pt x="4" y="11"/>
                      <a:pt x="4" y="12"/>
                    </a:cubicBezTo>
                    <a:cubicBezTo>
                      <a:pt x="8" y="15"/>
                      <a:pt x="13" y="12"/>
                      <a:pt x="18" y="14"/>
                    </a:cubicBezTo>
                    <a:cubicBezTo>
                      <a:pt x="19" y="14"/>
                      <a:pt x="20" y="13"/>
                      <a:pt x="22" y="14"/>
                    </a:cubicBezTo>
                    <a:cubicBezTo>
                      <a:pt x="25" y="15"/>
                      <a:pt x="27" y="13"/>
                      <a:pt x="27" y="10"/>
                    </a:cubicBezTo>
                    <a:cubicBezTo>
                      <a:pt x="31" y="14"/>
                      <a:pt x="34" y="11"/>
                      <a:pt x="37" y="9"/>
                    </a:cubicBezTo>
                    <a:cubicBezTo>
                      <a:pt x="38" y="7"/>
                      <a:pt x="35" y="7"/>
                      <a:pt x="35" y="5"/>
                    </a:cubicBezTo>
                    <a:cubicBezTo>
                      <a:pt x="37" y="3"/>
                      <a:pt x="38" y="11"/>
                      <a:pt x="40" y="6"/>
                    </a:cubicBezTo>
                    <a:cubicBezTo>
                      <a:pt x="41" y="5"/>
                      <a:pt x="46" y="4"/>
                      <a:pt x="46" y="4"/>
                    </a:cubicBezTo>
                    <a:cubicBezTo>
                      <a:pt x="46" y="0"/>
                      <a:pt x="48" y="3"/>
                      <a:pt x="49" y="3"/>
                    </a:cubicBezTo>
                    <a:close/>
                  </a:path>
                </a:pathLst>
              </a:custGeom>
              <a:solidFill>
                <a:srgbClr val="782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7" name="Freeform 1333">
                <a:extLst>
                  <a:ext uri="{FF2B5EF4-FFF2-40B4-BE49-F238E27FC236}">
                    <a16:creationId xmlns:a16="http://schemas.microsoft.com/office/drawing/2014/main" id="{3FE081E9-1EDF-312A-238B-DC94E8207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1" y="2027"/>
                <a:ext cx="31" cy="36"/>
              </a:xfrm>
              <a:custGeom>
                <a:avLst/>
                <a:gdLst>
                  <a:gd name="T0" fmla="*/ 5 w 13"/>
                  <a:gd name="T1" fmla="*/ 0 h 15"/>
                  <a:gd name="T2" fmla="*/ 5 w 13"/>
                  <a:gd name="T3" fmla="*/ 5 h 15"/>
                  <a:gd name="T4" fmla="*/ 13 w 13"/>
                  <a:gd name="T5" fmla="*/ 15 h 15"/>
                  <a:gd name="T6" fmla="*/ 10 w 13"/>
                  <a:gd name="T7" fmla="*/ 13 h 15"/>
                  <a:gd name="T8" fmla="*/ 0 w 13"/>
                  <a:gd name="T9" fmla="*/ 3 h 15"/>
                  <a:gd name="T10" fmla="*/ 0 w 13"/>
                  <a:gd name="T11" fmla="*/ 0 h 15"/>
                  <a:gd name="T12" fmla="*/ 5 w 13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5">
                    <a:moveTo>
                      <a:pt x="5" y="0"/>
                    </a:moveTo>
                    <a:cubicBezTo>
                      <a:pt x="3" y="2"/>
                      <a:pt x="3" y="3"/>
                      <a:pt x="5" y="5"/>
                    </a:cubicBezTo>
                    <a:cubicBezTo>
                      <a:pt x="8" y="8"/>
                      <a:pt x="11" y="11"/>
                      <a:pt x="13" y="15"/>
                    </a:cubicBezTo>
                    <a:cubicBezTo>
                      <a:pt x="11" y="15"/>
                      <a:pt x="11" y="14"/>
                      <a:pt x="10" y="13"/>
                    </a:cubicBezTo>
                    <a:cubicBezTo>
                      <a:pt x="7" y="10"/>
                      <a:pt x="4" y="6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1"/>
                      <a:pt x="3" y="0"/>
                      <a:pt x="5" y="0"/>
                    </a:cubicBezTo>
                    <a:close/>
                  </a:path>
                </a:pathLst>
              </a:custGeom>
              <a:solidFill>
                <a:srgbClr val="814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8" name="Freeform 1334">
                <a:extLst>
                  <a:ext uri="{FF2B5EF4-FFF2-40B4-BE49-F238E27FC236}">
                    <a16:creationId xmlns:a16="http://schemas.microsoft.com/office/drawing/2014/main" id="{75FA3327-E065-5EA0-AAB0-FA0B08BD0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5" y="2025"/>
                <a:ext cx="22" cy="23"/>
              </a:xfrm>
              <a:custGeom>
                <a:avLst/>
                <a:gdLst>
                  <a:gd name="T0" fmla="*/ 9 w 9"/>
                  <a:gd name="T1" fmla="*/ 10 h 10"/>
                  <a:gd name="T2" fmla="*/ 8 w 9"/>
                  <a:gd name="T3" fmla="*/ 10 h 10"/>
                  <a:gd name="T4" fmla="*/ 0 w 9"/>
                  <a:gd name="T5" fmla="*/ 0 h 10"/>
                  <a:gd name="T6" fmla="*/ 8 w 9"/>
                  <a:gd name="T7" fmla="*/ 1 h 10"/>
                  <a:gd name="T8" fmla="*/ 9 w 9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9" y="10"/>
                    </a:moveTo>
                    <a:cubicBezTo>
                      <a:pt x="8" y="10"/>
                      <a:pt x="8" y="10"/>
                      <a:pt x="8" y="10"/>
                    </a:cubicBezTo>
                    <a:cubicBezTo>
                      <a:pt x="5" y="7"/>
                      <a:pt x="2" y="4"/>
                      <a:pt x="0" y="0"/>
                    </a:cubicBezTo>
                    <a:cubicBezTo>
                      <a:pt x="3" y="1"/>
                      <a:pt x="5" y="1"/>
                      <a:pt x="8" y="1"/>
                    </a:cubicBezTo>
                    <a:cubicBezTo>
                      <a:pt x="5" y="5"/>
                      <a:pt x="7" y="7"/>
                      <a:pt x="9" y="10"/>
                    </a:cubicBezTo>
                    <a:close/>
                  </a:path>
                </a:pathLst>
              </a:custGeom>
              <a:solidFill>
                <a:srgbClr val="814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99" name="Freeform 1335">
                <a:extLst>
                  <a:ext uri="{FF2B5EF4-FFF2-40B4-BE49-F238E27FC236}">
                    <a16:creationId xmlns:a16="http://schemas.microsoft.com/office/drawing/2014/main" id="{3D0A11BE-2DD9-39CD-D1CD-879FD8D0DC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4" y="2048"/>
                <a:ext cx="19" cy="24"/>
              </a:xfrm>
              <a:custGeom>
                <a:avLst/>
                <a:gdLst>
                  <a:gd name="T0" fmla="*/ 4 w 8"/>
                  <a:gd name="T1" fmla="*/ 0 h 10"/>
                  <a:gd name="T2" fmla="*/ 6 w 8"/>
                  <a:gd name="T3" fmla="*/ 10 h 10"/>
                  <a:gd name="T4" fmla="*/ 4 w 8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0">
                    <a:moveTo>
                      <a:pt x="4" y="0"/>
                    </a:moveTo>
                    <a:cubicBezTo>
                      <a:pt x="4" y="4"/>
                      <a:pt x="8" y="6"/>
                      <a:pt x="6" y="10"/>
                    </a:cubicBezTo>
                    <a:cubicBezTo>
                      <a:pt x="3" y="7"/>
                      <a:pt x="0" y="4"/>
                      <a:pt x="4" y="0"/>
                    </a:cubicBezTo>
                    <a:close/>
                  </a:path>
                </a:pathLst>
              </a:custGeom>
              <a:solidFill>
                <a:srgbClr val="997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0" name="Freeform 1336">
                <a:extLst>
                  <a:ext uri="{FF2B5EF4-FFF2-40B4-BE49-F238E27FC236}">
                    <a16:creationId xmlns:a16="http://schemas.microsoft.com/office/drawing/2014/main" id="{3E4147E8-9C2F-3D1F-841D-01C2D896AB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1" y="1743"/>
                <a:ext cx="102" cy="151"/>
              </a:xfrm>
              <a:custGeom>
                <a:avLst/>
                <a:gdLst>
                  <a:gd name="T0" fmla="*/ 39 w 43"/>
                  <a:gd name="T1" fmla="*/ 47 h 64"/>
                  <a:gd name="T2" fmla="*/ 37 w 43"/>
                  <a:gd name="T3" fmla="*/ 50 h 64"/>
                  <a:gd name="T4" fmla="*/ 43 w 43"/>
                  <a:gd name="T5" fmla="*/ 60 h 64"/>
                  <a:gd name="T6" fmla="*/ 39 w 43"/>
                  <a:gd name="T7" fmla="*/ 64 h 64"/>
                  <a:gd name="T8" fmla="*/ 39 w 43"/>
                  <a:gd name="T9" fmla="*/ 64 h 64"/>
                  <a:gd name="T10" fmla="*/ 35 w 43"/>
                  <a:gd name="T11" fmla="*/ 51 h 64"/>
                  <a:gd name="T12" fmla="*/ 17 w 43"/>
                  <a:gd name="T13" fmla="*/ 23 h 64"/>
                  <a:gd name="T14" fmla="*/ 2 w 43"/>
                  <a:gd name="T15" fmla="*/ 5 h 64"/>
                  <a:gd name="T16" fmla="*/ 0 w 43"/>
                  <a:gd name="T17" fmla="*/ 0 h 64"/>
                  <a:gd name="T18" fmla="*/ 1 w 43"/>
                  <a:gd name="T19" fmla="*/ 0 h 64"/>
                  <a:gd name="T20" fmla="*/ 11 w 43"/>
                  <a:gd name="T21" fmla="*/ 11 h 64"/>
                  <a:gd name="T22" fmla="*/ 39 w 43"/>
                  <a:gd name="T23" fmla="*/ 4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3" h="64">
                    <a:moveTo>
                      <a:pt x="39" y="47"/>
                    </a:moveTo>
                    <a:cubicBezTo>
                      <a:pt x="38" y="48"/>
                      <a:pt x="36" y="47"/>
                      <a:pt x="37" y="50"/>
                    </a:cubicBezTo>
                    <a:cubicBezTo>
                      <a:pt x="40" y="53"/>
                      <a:pt x="41" y="57"/>
                      <a:pt x="43" y="60"/>
                    </a:cubicBezTo>
                    <a:cubicBezTo>
                      <a:pt x="42" y="62"/>
                      <a:pt x="40" y="63"/>
                      <a:pt x="39" y="64"/>
                    </a:cubicBezTo>
                    <a:cubicBezTo>
                      <a:pt x="39" y="64"/>
                      <a:pt x="39" y="64"/>
                      <a:pt x="39" y="64"/>
                    </a:cubicBezTo>
                    <a:cubicBezTo>
                      <a:pt x="41" y="59"/>
                      <a:pt x="37" y="55"/>
                      <a:pt x="35" y="51"/>
                    </a:cubicBezTo>
                    <a:cubicBezTo>
                      <a:pt x="32" y="39"/>
                      <a:pt x="23" y="32"/>
                      <a:pt x="17" y="23"/>
                    </a:cubicBezTo>
                    <a:cubicBezTo>
                      <a:pt x="12" y="16"/>
                      <a:pt x="7" y="10"/>
                      <a:pt x="2" y="5"/>
                    </a:cubicBezTo>
                    <a:cubicBezTo>
                      <a:pt x="1" y="3"/>
                      <a:pt x="0" y="2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5" y="3"/>
                      <a:pt x="8" y="7"/>
                      <a:pt x="11" y="11"/>
                    </a:cubicBezTo>
                    <a:cubicBezTo>
                      <a:pt x="20" y="23"/>
                      <a:pt x="30" y="35"/>
                      <a:pt x="39" y="47"/>
                    </a:cubicBezTo>
                    <a:close/>
                  </a:path>
                </a:pathLst>
              </a:custGeom>
              <a:solidFill>
                <a:srgbClr val="6D3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1" name="Freeform 1337">
                <a:extLst>
                  <a:ext uri="{FF2B5EF4-FFF2-40B4-BE49-F238E27FC236}">
                    <a16:creationId xmlns:a16="http://schemas.microsoft.com/office/drawing/2014/main" id="{E5747FC2-B1B6-68B9-D813-385FE5FEA4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5" y="1880"/>
                <a:ext cx="33" cy="50"/>
              </a:xfrm>
              <a:custGeom>
                <a:avLst/>
                <a:gdLst>
                  <a:gd name="T0" fmla="*/ 14 w 14"/>
                  <a:gd name="T1" fmla="*/ 1 h 21"/>
                  <a:gd name="T2" fmla="*/ 8 w 14"/>
                  <a:gd name="T3" fmla="*/ 7 h 21"/>
                  <a:gd name="T4" fmla="*/ 5 w 14"/>
                  <a:gd name="T5" fmla="*/ 13 h 21"/>
                  <a:gd name="T6" fmla="*/ 5 w 14"/>
                  <a:gd name="T7" fmla="*/ 13 h 21"/>
                  <a:gd name="T8" fmla="*/ 3 w 14"/>
                  <a:gd name="T9" fmla="*/ 19 h 21"/>
                  <a:gd name="T10" fmla="*/ 3 w 14"/>
                  <a:gd name="T11" fmla="*/ 19 h 21"/>
                  <a:gd name="T12" fmla="*/ 0 w 14"/>
                  <a:gd name="T13" fmla="*/ 21 h 21"/>
                  <a:gd name="T14" fmla="*/ 8 w 14"/>
                  <a:gd name="T15" fmla="*/ 2 h 21"/>
                  <a:gd name="T16" fmla="*/ 14 w 14"/>
                  <a:gd name="T17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21">
                    <a:moveTo>
                      <a:pt x="14" y="1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7" y="9"/>
                      <a:pt x="5" y="10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5"/>
                      <a:pt x="4" y="17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1" y="19"/>
                      <a:pt x="1" y="20"/>
                      <a:pt x="0" y="21"/>
                    </a:cubicBezTo>
                    <a:cubicBezTo>
                      <a:pt x="0" y="13"/>
                      <a:pt x="2" y="7"/>
                      <a:pt x="8" y="2"/>
                    </a:cubicBezTo>
                    <a:cubicBezTo>
                      <a:pt x="10" y="1"/>
                      <a:pt x="12" y="0"/>
                      <a:pt x="14" y="1"/>
                    </a:cubicBezTo>
                    <a:close/>
                  </a:path>
                </a:pathLst>
              </a:custGeom>
              <a:solidFill>
                <a:srgbClr val="AD8F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2" name="Freeform 1338">
                <a:extLst>
                  <a:ext uri="{FF2B5EF4-FFF2-40B4-BE49-F238E27FC236}">
                    <a16:creationId xmlns:a16="http://schemas.microsoft.com/office/drawing/2014/main" id="{B41CCB80-A533-0B84-ADA5-27474A4D4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0" y="1866"/>
                <a:ext cx="29" cy="9"/>
              </a:xfrm>
              <a:custGeom>
                <a:avLst/>
                <a:gdLst>
                  <a:gd name="T0" fmla="*/ 12 w 12"/>
                  <a:gd name="T1" fmla="*/ 1 h 4"/>
                  <a:gd name="T2" fmla="*/ 11 w 12"/>
                  <a:gd name="T3" fmla="*/ 3 h 4"/>
                  <a:gd name="T4" fmla="*/ 0 w 12"/>
                  <a:gd name="T5" fmla="*/ 4 h 4"/>
                  <a:gd name="T6" fmla="*/ 10 w 12"/>
                  <a:gd name="T7" fmla="*/ 0 h 4"/>
                  <a:gd name="T8" fmla="*/ 12 w 12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">
                    <a:moveTo>
                      <a:pt x="12" y="1"/>
                    </a:moveTo>
                    <a:cubicBezTo>
                      <a:pt x="12" y="2"/>
                      <a:pt x="12" y="3"/>
                      <a:pt x="11" y="3"/>
                    </a:cubicBezTo>
                    <a:cubicBezTo>
                      <a:pt x="8" y="3"/>
                      <a:pt x="4" y="4"/>
                      <a:pt x="0" y="4"/>
                    </a:cubicBezTo>
                    <a:cubicBezTo>
                      <a:pt x="3" y="0"/>
                      <a:pt x="6" y="0"/>
                      <a:pt x="10" y="0"/>
                    </a:cubicBezTo>
                    <a:cubicBezTo>
                      <a:pt x="11" y="0"/>
                      <a:pt x="11" y="0"/>
                      <a:pt x="12" y="1"/>
                    </a:cubicBezTo>
                    <a:close/>
                  </a:path>
                </a:pathLst>
              </a:custGeom>
              <a:solidFill>
                <a:srgbClr val="A48E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3" name="Freeform 1339">
                <a:extLst>
                  <a:ext uri="{FF2B5EF4-FFF2-40B4-BE49-F238E27FC236}">
                    <a16:creationId xmlns:a16="http://schemas.microsoft.com/office/drawing/2014/main" id="{B07E4BB2-9F9F-710D-0C33-DC4BA0B117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8" y="1838"/>
                <a:ext cx="12" cy="14"/>
              </a:xfrm>
              <a:custGeom>
                <a:avLst/>
                <a:gdLst>
                  <a:gd name="T0" fmla="*/ 0 w 5"/>
                  <a:gd name="T1" fmla="*/ 2 h 6"/>
                  <a:gd name="T2" fmla="*/ 5 w 5"/>
                  <a:gd name="T3" fmla="*/ 2 h 6"/>
                  <a:gd name="T4" fmla="*/ 5 w 5"/>
                  <a:gd name="T5" fmla="*/ 5 h 6"/>
                  <a:gd name="T6" fmla="*/ 0 w 5"/>
                  <a:gd name="T7" fmla="*/ 3 h 6"/>
                  <a:gd name="T8" fmla="*/ 0 w 5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0" y="2"/>
                    </a:moveTo>
                    <a:cubicBezTo>
                      <a:pt x="1" y="1"/>
                      <a:pt x="3" y="0"/>
                      <a:pt x="5" y="2"/>
                    </a:cubicBezTo>
                    <a:cubicBezTo>
                      <a:pt x="5" y="3"/>
                      <a:pt x="5" y="4"/>
                      <a:pt x="5" y="5"/>
                    </a:cubicBezTo>
                    <a:cubicBezTo>
                      <a:pt x="2" y="6"/>
                      <a:pt x="1" y="5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5D9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4" name="Freeform 1340">
                <a:extLst>
                  <a:ext uri="{FF2B5EF4-FFF2-40B4-BE49-F238E27FC236}">
                    <a16:creationId xmlns:a16="http://schemas.microsoft.com/office/drawing/2014/main" id="{686A6408-88E3-52F2-984B-4A36A8B5C8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4" y="1859"/>
                <a:ext cx="12" cy="9"/>
              </a:xfrm>
              <a:custGeom>
                <a:avLst/>
                <a:gdLst>
                  <a:gd name="T0" fmla="*/ 2 w 5"/>
                  <a:gd name="T1" fmla="*/ 4 h 4"/>
                  <a:gd name="T2" fmla="*/ 0 w 5"/>
                  <a:gd name="T3" fmla="*/ 3 h 4"/>
                  <a:gd name="T4" fmla="*/ 5 w 5"/>
                  <a:gd name="T5" fmla="*/ 1 h 4"/>
                  <a:gd name="T6" fmla="*/ 2 w 5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4"/>
                      <a:pt x="0" y="4"/>
                      <a:pt x="0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4" y="2"/>
                      <a:pt x="2" y="2"/>
                      <a:pt x="2" y="4"/>
                    </a:cubicBezTo>
                    <a:close/>
                  </a:path>
                </a:pathLst>
              </a:custGeom>
              <a:solidFill>
                <a:srgbClr val="5028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5" name="Freeform 1341">
                <a:extLst>
                  <a:ext uri="{FF2B5EF4-FFF2-40B4-BE49-F238E27FC236}">
                    <a16:creationId xmlns:a16="http://schemas.microsoft.com/office/drawing/2014/main" id="{5B20A131-790A-563C-6EA4-A56884F12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5" y="1932"/>
                <a:ext cx="35" cy="45"/>
              </a:xfrm>
              <a:custGeom>
                <a:avLst/>
                <a:gdLst>
                  <a:gd name="T0" fmla="*/ 10 w 15"/>
                  <a:gd name="T1" fmla="*/ 15 h 19"/>
                  <a:gd name="T2" fmla="*/ 0 w 15"/>
                  <a:gd name="T3" fmla="*/ 0 h 19"/>
                  <a:gd name="T4" fmla="*/ 8 w 15"/>
                  <a:gd name="T5" fmla="*/ 8 h 19"/>
                  <a:gd name="T6" fmla="*/ 15 w 15"/>
                  <a:gd name="T7" fmla="*/ 19 h 19"/>
                  <a:gd name="T8" fmla="*/ 10 w 15"/>
                  <a:gd name="T9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9">
                    <a:moveTo>
                      <a:pt x="10" y="15"/>
                    </a:moveTo>
                    <a:cubicBezTo>
                      <a:pt x="7" y="10"/>
                      <a:pt x="3" y="5"/>
                      <a:pt x="0" y="0"/>
                    </a:cubicBezTo>
                    <a:cubicBezTo>
                      <a:pt x="4" y="2"/>
                      <a:pt x="5" y="6"/>
                      <a:pt x="8" y="8"/>
                    </a:cubicBezTo>
                    <a:cubicBezTo>
                      <a:pt x="10" y="12"/>
                      <a:pt x="13" y="15"/>
                      <a:pt x="15" y="19"/>
                    </a:cubicBezTo>
                    <a:cubicBezTo>
                      <a:pt x="12" y="18"/>
                      <a:pt x="12" y="16"/>
                      <a:pt x="10" y="15"/>
                    </a:cubicBezTo>
                    <a:close/>
                  </a:path>
                </a:pathLst>
              </a:custGeom>
              <a:solidFill>
                <a:srgbClr val="7135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6" name="Freeform 1342">
                <a:extLst>
                  <a:ext uri="{FF2B5EF4-FFF2-40B4-BE49-F238E27FC236}">
                    <a16:creationId xmlns:a16="http://schemas.microsoft.com/office/drawing/2014/main" id="{CB7147FA-AEF4-0BE5-12C7-31BB18780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4" y="2179"/>
                <a:ext cx="66" cy="113"/>
              </a:xfrm>
              <a:custGeom>
                <a:avLst/>
                <a:gdLst>
                  <a:gd name="T0" fmla="*/ 28 w 28"/>
                  <a:gd name="T1" fmla="*/ 19 h 48"/>
                  <a:gd name="T2" fmla="*/ 27 w 28"/>
                  <a:gd name="T3" fmla="*/ 22 h 48"/>
                  <a:gd name="T4" fmla="*/ 25 w 28"/>
                  <a:gd name="T5" fmla="*/ 32 h 48"/>
                  <a:gd name="T6" fmla="*/ 16 w 28"/>
                  <a:gd name="T7" fmla="*/ 44 h 48"/>
                  <a:gd name="T8" fmla="*/ 11 w 28"/>
                  <a:gd name="T9" fmla="*/ 47 h 48"/>
                  <a:gd name="T10" fmla="*/ 6 w 28"/>
                  <a:gd name="T11" fmla="*/ 45 h 48"/>
                  <a:gd name="T12" fmla="*/ 1 w 28"/>
                  <a:gd name="T13" fmla="*/ 27 h 48"/>
                  <a:gd name="T14" fmla="*/ 2 w 28"/>
                  <a:gd name="T15" fmla="*/ 15 h 48"/>
                  <a:gd name="T16" fmla="*/ 2 w 28"/>
                  <a:gd name="T17" fmla="*/ 14 h 48"/>
                  <a:gd name="T18" fmla="*/ 14 w 28"/>
                  <a:gd name="T19" fmla="*/ 2 h 48"/>
                  <a:gd name="T20" fmla="*/ 26 w 28"/>
                  <a:gd name="T21" fmla="*/ 8 h 48"/>
                  <a:gd name="T22" fmla="*/ 28 w 28"/>
                  <a:gd name="T23" fmla="*/ 1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48">
                    <a:moveTo>
                      <a:pt x="28" y="19"/>
                    </a:moveTo>
                    <a:cubicBezTo>
                      <a:pt x="28" y="20"/>
                      <a:pt x="28" y="21"/>
                      <a:pt x="27" y="22"/>
                    </a:cubicBezTo>
                    <a:cubicBezTo>
                      <a:pt x="28" y="25"/>
                      <a:pt x="26" y="29"/>
                      <a:pt x="25" y="32"/>
                    </a:cubicBezTo>
                    <a:cubicBezTo>
                      <a:pt x="22" y="36"/>
                      <a:pt x="19" y="40"/>
                      <a:pt x="16" y="44"/>
                    </a:cubicBezTo>
                    <a:cubicBezTo>
                      <a:pt x="15" y="46"/>
                      <a:pt x="13" y="47"/>
                      <a:pt x="11" y="47"/>
                    </a:cubicBezTo>
                    <a:cubicBezTo>
                      <a:pt x="8" y="48"/>
                      <a:pt x="7" y="48"/>
                      <a:pt x="6" y="45"/>
                    </a:cubicBezTo>
                    <a:cubicBezTo>
                      <a:pt x="4" y="39"/>
                      <a:pt x="1" y="33"/>
                      <a:pt x="1" y="27"/>
                    </a:cubicBezTo>
                    <a:cubicBezTo>
                      <a:pt x="0" y="23"/>
                      <a:pt x="1" y="19"/>
                      <a:pt x="2" y="15"/>
                    </a:cubicBezTo>
                    <a:cubicBezTo>
                      <a:pt x="2" y="15"/>
                      <a:pt x="2" y="15"/>
                      <a:pt x="2" y="14"/>
                    </a:cubicBezTo>
                    <a:cubicBezTo>
                      <a:pt x="4" y="8"/>
                      <a:pt x="8" y="4"/>
                      <a:pt x="14" y="2"/>
                    </a:cubicBezTo>
                    <a:cubicBezTo>
                      <a:pt x="18" y="0"/>
                      <a:pt x="24" y="3"/>
                      <a:pt x="26" y="8"/>
                    </a:cubicBezTo>
                    <a:cubicBezTo>
                      <a:pt x="27" y="12"/>
                      <a:pt x="27" y="15"/>
                      <a:pt x="28" y="19"/>
                    </a:cubicBezTo>
                    <a:close/>
                  </a:path>
                </a:pathLst>
              </a:custGeom>
              <a:solidFill>
                <a:srgbClr val="F6D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7" name="Freeform 1343">
                <a:extLst>
                  <a:ext uri="{FF2B5EF4-FFF2-40B4-BE49-F238E27FC236}">
                    <a16:creationId xmlns:a16="http://schemas.microsoft.com/office/drawing/2014/main" id="{860FAD74-4356-3992-EE7D-080779BA82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0" y="1624"/>
                <a:ext cx="114" cy="119"/>
              </a:xfrm>
              <a:custGeom>
                <a:avLst/>
                <a:gdLst>
                  <a:gd name="T0" fmla="*/ 28 w 48"/>
                  <a:gd name="T1" fmla="*/ 30 h 50"/>
                  <a:gd name="T2" fmla="*/ 3 w 48"/>
                  <a:gd name="T3" fmla="*/ 3 h 50"/>
                  <a:gd name="T4" fmla="*/ 3 w 48"/>
                  <a:gd name="T5" fmla="*/ 0 h 50"/>
                  <a:gd name="T6" fmla="*/ 29 w 48"/>
                  <a:gd name="T7" fmla="*/ 28 h 50"/>
                  <a:gd name="T8" fmla="*/ 44 w 48"/>
                  <a:gd name="T9" fmla="*/ 45 h 50"/>
                  <a:gd name="T10" fmla="*/ 48 w 48"/>
                  <a:gd name="T11" fmla="*/ 50 h 50"/>
                  <a:gd name="T12" fmla="*/ 48 w 48"/>
                  <a:gd name="T13" fmla="*/ 50 h 50"/>
                  <a:gd name="T14" fmla="*/ 45 w 48"/>
                  <a:gd name="T15" fmla="*/ 49 h 50"/>
                  <a:gd name="T16" fmla="*/ 29 w 48"/>
                  <a:gd name="T17" fmla="*/ 32 h 50"/>
                  <a:gd name="T18" fmla="*/ 28 w 48"/>
                  <a:gd name="T19" fmla="*/ 3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50">
                    <a:moveTo>
                      <a:pt x="28" y="30"/>
                    </a:moveTo>
                    <a:cubicBezTo>
                      <a:pt x="20" y="21"/>
                      <a:pt x="11" y="12"/>
                      <a:pt x="3" y="3"/>
                    </a:cubicBezTo>
                    <a:cubicBezTo>
                      <a:pt x="0" y="0"/>
                      <a:pt x="3" y="1"/>
                      <a:pt x="3" y="0"/>
                    </a:cubicBezTo>
                    <a:cubicBezTo>
                      <a:pt x="11" y="11"/>
                      <a:pt x="20" y="19"/>
                      <a:pt x="29" y="28"/>
                    </a:cubicBezTo>
                    <a:cubicBezTo>
                      <a:pt x="34" y="34"/>
                      <a:pt x="39" y="40"/>
                      <a:pt x="44" y="45"/>
                    </a:cubicBezTo>
                    <a:cubicBezTo>
                      <a:pt x="46" y="47"/>
                      <a:pt x="47" y="48"/>
                      <a:pt x="48" y="50"/>
                    </a:cubicBezTo>
                    <a:cubicBezTo>
                      <a:pt x="48" y="50"/>
                      <a:pt x="48" y="50"/>
                      <a:pt x="48" y="50"/>
                    </a:cubicBezTo>
                    <a:cubicBezTo>
                      <a:pt x="47" y="50"/>
                      <a:pt x="46" y="50"/>
                      <a:pt x="45" y="49"/>
                    </a:cubicBezTo>
                    <a:cubicBezTo>
                      <a:pt x="39" y="44"/>
                      <a:pt x="34" y="39"/>
                      <a:pt x="29" y="32"/>
                    </a:cubicBezTo>
                    <a:cubicBezTo>
                      <a:pt x="28" y="32"/>
                      <a:pt x="28" y="31"/>
                      <a:pt x="28" y="30"/>
                    </a:cubicBezTo>
                    <a:close/>
                  </a:path>
                </a:pathLst>
              </a:custGeom>
              <a:solidFill>
                <a:srgbClr val="672D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8" name="Freeform 1344">
                <a:extLst>
                  <a:ext uri="{FF2B5EF4-FFF2-40B4-BE49-F238E27FC236}">
                    <a16:creationId xmlns:a16="http://schemas.microsoft.com/office/drawing/2014/main" id="{F2D42527-4176-28ED-A193-C6A41A539E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7" y="1752"/>
                <a:ext cx="26" cy="57"/>
              </a:xfrm>
              <a:custGeom>
                <a:avLst/>
                <a:gdLst>
                  <a:gd name="T0" fmla="*/ 11 w 11"/>
                  <a:gd name="T1" fmla="*/ 15 h 24"/>
                  <a:gd name="T2" fmla="*/ 7 w 11"/>
                  <a:gd name="T3" fmla="*/ 23 h 24"/>
                  <a:gd name="T4" fmla="*/ 3 w 11"/>
                  <a:gd name="T5" fmla="*/ 22 h 24"/>
                  <a:gd name="T6" fmla="*/ 3 w 11"/>
                  <a:gd name="T7" fmla="*/ 2 h 24"/>
                  <a:gd name="T8" fmla="*/ 7 w 11"/>
                  <a:gd name="T9" fmla="*/ 2 h 24"/>
                  <a:gd name="T10" fmla="*/ 11 w 11"/>
                  <a:gd name="T11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24">
                    <a:moveTo>
                      <a:pt x="11" y="15"/>
                    </a:moveTo>
                    <a:cubicBezTo>
                      <a:pt x="10" y="18"/>
                      <a:pt x="9" y="21"/>
                      <a:pt x="7" y="23"/>
                    </a:cubicBezTo>
                    <a:cubicBezTo>
                      <a:pt x="5" y="24"/>
                      <a:pt x="4" y="24"/>
                      <a:pt x="3" y="22"/>
                    </a:cubicBezTo>
                    <a:cubicBezTo>
                      <a:pt x="0" y="18"/>
                      <a:pt x="0" y="6"/>
                      <a:pt x="3" y="2"/>
                    </a:cubicBezTo>
                    <a:cubicBezTo>
                      <a:pt x="4" y="0"/>
                      <a:pt x="6" y="1"/>
                      <a:pt x="7" y="2"/>
                    </a:cubicBezTo>
                    <a:cubicBezTo>
                      <a:pt x="10" y="6"/>
                      <a:pt x="9" y="11"/>
                      <a:pt x="11" y="15"/>
                    </a:cubicBezTo>
                    <a:close/>
                  </a:path>
                </a:pathLst>
              </a:custGeom>
              <a:solidFill>
                <a:srgbClr val="FDE6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09" name="Freeform 1345">
                <a:extLst>
                  <a:ext uri="{FF2B5EF4-FFF2-40B4-BE49-F238E27FC236}">
                    <a16:creationId xmlns:a16="http://schemas.microsoft.com/office/drawing/2014/main" id="{0151492A-7806-6BE5-10D7-089F4DA438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7" y="2165"/>
                <a:ext cx="109" cy="234"/>
              </a:xfrm>
              <a:custGeom>
                <a:avLst/>
                <a:gdLst>
                  <a:gd name="T0" fmla="*/ 0 w 46"/>
                  <a:gd name="T1" fmla="*/ 4 h 99"/>
                  <a:gd name="T2" fmla="*/ 2 w 46"/>
                  <a:gd name="T3" fmla="*/ 0 h 99"/>
                  <a:gd name="T4" fmla="*/ 6 w 46"/>
                  <a:gd name="T5" fmla="*/ 4 h 99"/>
                  <a:gd name="T6" fmla="*/ 9 w 46"/>
                  <a:gd name="T7" fmla="*/ 9 h 99"/>
                  <a:gd name="T8" fmla="*/ 11 w 46"/>
                  <a:gd name="T9" fmla="*/ 12 h 99"/>
                  <a:gd name="T10" fmla="*/ 15 w 46"/>
                  <a:gd name="T11" fmla="*/ 9 h 99"/>
                  <a:gd name="T12" fmla="*/ 15 w 46"/>
                  <a:gd name="T13" fmla="*/ 5 h 99"/>
                  <a:gd name="T14" fmla="*/ 15 w 46"/>
                  <a:gd name="T15" fmla="*/ 4 h 99"/>
                  <a:gd name="T16" fmla="*/ 17 w 46"/>
                  <a:gd name="T17" fmla="*/ 7 h 99"/>
                  <a:gd name="T18" fmla="*/ 20 w 46"/>
                  <a:gd name="T19" fmla="*/ 15 h 99"/>
                  <a:gd name="T20" fmla="*/ 20 w 46"/>
                  <a:gd name="T21" fmla="*/ 15 h 99"/>
                  <a:gd name="T22" fmla="*/ 19 w 46"/>
                  <a:gd name="T23" fmla="*/ 24 h 99"/>
                  <a:gd name="T24" fmla="*/ 18 w 46"/>
                  <a:gd name="T25" fmla="*/ 27 h 99"/>
                  <a:gd name="T26" fmla="*/ 15 w 46"/>
                  <a:gd name="T27" fmla="*/ 25 h 99"/>
                  <a:gd name="T28" fmla="*/ 32 w 46"/>
                  <a:gd name="T29" fmla="*/ 61 h 99"/>
                  <a:gd name="T30" fmla="*/ 45 w 46"/>
                  <a:gd name="T31" fmla="*/ 92 h 99"/>
                  <a:gd name="T32" fmla="*/ 46 w 46"/>
                  <a:gd name="T33" fmla="*/ 99 h 99"/>
                  <a:gd name="T34" fmla="*/ 42 w 46"/>
                  <a:gd name="T35" fmla="*/ 93 h 99"/>
                  <a:gd name="T36" fmla="*/ 27 w 46"/>
                  <a:gd name="T37" fmla="*/ 59 h 99"/>
                  <a:gd name="T38" fmla="*/ 25 w 46"/>
                  <a:gd name="T39" fmla="*/ 58 h 99"/>
                  <a:gd name="T40" fmla="*/ 25 w 46"/>
                  <a:gd name="T41" fmla="*/ 58 h 99"/>
                  <a:gd name="T42" fmla="*/ 16 w 46"/>
                  <a:gd name="T43" fmla="*/ 39 h 99"/>
                  <a:gd name="T44" fmla="*/ 11 w 46"/>
                  <a:gd name="T45" fmla="*/ 31 h 99"/>
                  <a:gd name="T46" fmla="*/ 5 w 46"/>
                  <a:gd name="T47" fmla="*/ 17 h 99"/>
                  <a:gd name="T48" fmla="*/ 0 w 46"/>
                  <a:gd name="T49" fmla="*/ 4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6" h="99">
                    <a:moveTo>
                      <a:pt x="0" y="4"/>
                    </a:moveTo>
                    <a:cubicBezTo>
                      <a:pt x="3" y="4"/>
                      <a:pt x="2" y="2"/>
                      <a:pt x="2" y="0"/>
                    </a:cubicBezTo>
                    <a:cubicBezTo>
                      <a:pt x="5" y="0"/>
                      <a:pt x="5" y="2"/>
                      <a:pt x="6" y="4"/>
                    </a:cubicBezTo>
                    <a:cubicBezTo>
                      <a:pt x="7" y="6"/>
                      <a:pt x="8" y="8"/>
                      <a:pt x="9" y="9"/>
                    </a:cubicBezTo>
                    <a:cubicBezTo>
                      <a:pt x="10" y="10"/>
                      <a:pt x="9" y="12"/>
                      <a:pt x="11" y="12"/>
                    </a:cubicBezTo>
                    <a:cubicBezTo>
                      <a:pt x="13" y="11"/>
                      <a:pt x="14" y="11"/>
                      <a:pt x="15" y="9"/>
                    </a:cubicBezTo>
                    <a:cubicBezTo>
                      <a:pt x="16" y="8"/>
                      <a:pt x="15" y="6"/>
                      <a:pt x="15" y="5"/>
                    </a:cubicBezTo>
                    <a:cubicBezTo>
                      <a:pt x="15" y="5"/>
                      <a:pt x="15" y="5"/>
                      <a:pt x="15" y="4"/>
                    </a:cubicBezTo>
                    <a:cubicBezTo>
                      <a:pt x="17" y="5"/>
                      <a:pt x="17" y="6"/>
                      <a:pt x="17" y="7"/>
                    </a:cubicBezTo>
                    <a:cubicBezTo>
                      <a:pt x="17" y="10"/>
                      <a:pt x="20" y="12"/>
                      <a:pt x="20" y="15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8" y="18"/>
                      <a:pt x="15" y="20"/>
                      <a:pt x="19" y="24"/>
                    </a:cubicBezTo>
                    <a:cubicBezTo>
                      <a:pt x="19" y="25"/>
                      <a:pt x="19" y="26"/>
                      <a:pt x="18" y="27"/>
                    </a:cubicBezTo>
                    <a:cubicBezTo>
                      <a:pt x="17" y="27"/>
                      <a:pt x="16" y="26"/>
                      <a:pt x="15" y="25"/>
                    </a:cubicBezTo>
                    <a:cubicBezTo>
                      <a:pt x="21" y="37"/>
                      <a:pt x="27" y="49"/>
                      <a:pt x="32" y="61"/>
                    </a:cubicBezTo>
                    <a:cubicBezTo>
                      <a:pt x="36" y="71"/>
                      <a:pt x="40" y="81"/>
                      <a:pt x="45" y="92"/>
                    </a:cubicBezTo>
                    <a:cubicBezTo>
                      <a:pt x="46" y="94"/>
                      <a:pt x="46" y="96"/>
                      <a:pt x="46" y="99"/>
                    </a:cubicBezTo>
                    <a:cubicBezTo>
                      <a:pt x="44" y="97"/>
                      <a:pt x="43" y="95"/>
                      <a:pt x="42" y="93"/>
                    </a:cubicBezTo>
                    <a:cubicBezTo>
                      <a:pt x="37" y="82"/>
                      <a:pt x="32" y="70"/>
                      <a:pt x="27" y="59"/>
                    </a:cubicBezTo>
                    <a:cubicBezTo>
                      <a:pt x="26" y="58"/>
                      <a:pt x="26" y="58"/>
                      <a:pt x="25" y="58"/>
                    </a:cubicBezTo>
                    <a:cubicBezTo>
                      <a:pt x="25" y="58"/>
                      <a:pt x="25" y="58"/>
                      <a:pt x="25" y="58"/>
                    </a:cubicBezTo>
                    <a:cubicBezTo>
                      <a:pt x="22" y="51"/>
                      <a:pt x="20" y="45"/>
                      <a:pt x="16" y="39"/>
                    </a:cubicBezTo>
                    <a:cubicBezTo>
                      <a:pt x="13" y="37"/>
                      <a:pt x="13" y="34"/>
                      <a:pt x="11" y="31"/>
                    </a:cubicBezTo>
                    <a:cubicBezTo>
                      <a:pt x="10" y="26"/>
                      <a:pt x="7" y="22"/>
                      <a:pt x="5" y="17"/>
                    </a:cubicBezTo>
                    <a:cubicBezTo>
                      <a:pt x="3" y="13"/>
                      <a:pt x="0" y="9"/>
                      <a:pt x="0" y="4"/>
                    </a:cubicBezTo>
                    <a:close/>
                  </a:path>
                </a:pathLst>
              </a:custGeom>
              <a:solidFill>
                <a:srgbClr val="B870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0" name="Freeform 1346">
                <a:extLst>
                  <a:ext uri="{FF2B5EF4-FFF2-40B4-BE49-F238E27FC236}">
                    <a16:creationId xmlns:a16="http://schemas.microsoft.com/office/drawing/2014/main" id="{14924B0A-2B5C-4D89-389F-49C7E6ECA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8" y="2217"/>
                <a:ext cx="85" cy="192"/>
              </a:xfrm>
              <a:custGeom>
                <a:avLst/>
                <a:gdLst>
                  <a:gd name="T0" fmla="*/ 33 w 36"/>
                  <a:gd name="T1" fmla="*/ 77 h 81"/>
                  <a:gd name="T2" fmla="*/ 0 w 36"/>
                  <a:gd name="T3" fmla="*/ 0 h 81"/>
                  <a:gd name="T4" fmla="*/ 5 w 36"/>
                  <a:gd name="T5" fmla="*/ 5 h 81"/>
                  <a:gd name="T6" fmla="*/ 8 w 36"/>
                  <a:gd name="T7" fmla="*/ 10 h 81"/>
                  <a:gd name="T8" fmla="*/ 24 w 36"/>
                  <a:gd name="T9" fmla="*/ 46 h 81"/>
                  <a:gd name="T10" fmla="*/ 35 w 36"/>
                  <a:gd name="T11" fmla="*/ 73 h 81"/>
                  <a:gd name="T12" fmla="*/ 35 w 36"/>
                  <a:gd name="T13" fmla="*/ 80 h 81"/>
                  <a:gd name="T14" fmla="*/ 33 w 36"/>
                  <a:gd name="T15" fmla="*/ 78 h 81"/>
                  <a:gd name="T16" fmla="*/ 33 w 36"/>
                  <a:gd name="T17" fmla="*/ 7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81">
                    <a:moveTo>
                      <a:pt x="33" y="77"/>
                    </a:moveTo>
                    <a:cubicBezTo>
                      <a:pt x="23" y="51"/>
                      <a:pt x="13" y="25"/>
                      <a:pt x="0" y="0"/>
                    </a:cubicBezTo>
                    <a:cubicBezTo>
                      <a:pt x="2" y="2"/>
                      <a:pt x="4" y="3"/>
                      <a:pt x="5" y="5"/>
                    </a:cubicBezTo>
                    <a:cubicBezTo>
                      <a:pt x="7" y="6"/>
                      <a:pt x="8" y="7"/>
                      <a:pt x="8" y="10"/>
                    </a:cubicBezTo>
                    <a:cubicBezTo>
                      <a:pt x="14" y="22"/>
                      <a:pt x="19" y="34"/>
                      <a:pt x="24" y="46"/>
                    </a:cubicBezTo>
                    <a:cubicBezTo>
                      <a:pt x="28" y="55"/>
                      <a:pt x="31" y="64"/>
                      <a:pt x="35" y="73"/>
                    </a:cubicBezTo>
                    <a:cubicBezTo>
                      <a:pt x="33" y="75"/>
                      <a:pt x="36" y="78"/>
                      <a:pt x="35" y="80"/>
                    </a:cubicBezTo>
                    <a:cubicBezTo>
                      <a:pt x="33" y="81"/>
                      <a:pt x="34" y="79"/>
                      <a:pt x="33" y="78"/>
                    </a:cubicBezTo>
                    <a:cubicBezTo>
                      <a:pt x="33" y="78"/>
                      <a:pt x="33" y="77"/>
                      <a:pt x="33" y="77"/>
                    </a:cubicBezTo>
                    <a:close/>
                  </a:path>
                </a:pathLst>
              </a:custGeom>
              <a:solidFill>
                <a:srgbClr val="2C12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1" name="Freeform 1347">
                <a:extLst>
                  <a:ext uri="{FF2B5EF4-FFF2-40B4-BE49-F238E27FC236}">
                    <a16:creationId xmlns:a16="http://schemas.microsoft.com/office/drawing/2014/main" id="{6A0C71F6-A1EF-7B82-8D0A-91225B1400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9" y="1996"/>
                <a:ext cx="100" cy="152"/>
              </a:xfrm>
              <a:custGeom>
                <a:avLst/>
                <a:gdLst>
                  <a:gd name="T0" fmla="*/ 0 w 42"/>
                  <a:gd name="T1" fmla="*/ 2 h 64"/>
                  <a:gd name="T2" fmla="*/ 1 w 42"/>
                  <a:gd name="T3" fmla="*/ 0 h 64"/>
                  <a:gd name="T4" fmla="*/ 5 w 42"/>
                  <a:gd name="T5" fmla="*/ 3 h 64"/>
                  <a:gd name="T6" fmla="*/ 33 w 42"/>
                  <a:gd name="T7" fmla="*/ 47 h 64"/>
                  <a:gd name="T8" fmla="*/ 42 w 42"/>
                  <a:gd name="T9" fmla="*/ 64 h 64"/>
                  <a:gd name="T10" fmla="*/ 37 w 42"/>
                  <a:gd name="T11" fmla="*/ 57 h 64"/>
                  <a:gd name="T12" fmla="*/ 4 w 42"/>
                  <a:gd name="T13" fmla="*/ 5 h 64"/>
                  <a:gd name="T14" fmla="*/ 0 w 42"/>
                  <a:gd name="T15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64">
                    <a:moveTo>
                      <a:pt x="0" y="2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3" y="0"/>
                      <a:pt x="4" y="2"/>
                      <a:pt x="5" y="3"/>
                    </a:cubicBezTo>
                    <a:cubicBezTo>
                      <a:pt x="15" y="17"/>
                      <a:pt x="25" y="32"/>
                      <a:pt x="33" y="47"/>
                    </a:cubicBezTo>
                    <a:cubicBezTo>
                      <a:pt x="36" y="53"/>
                      <a:pt x="39" y="58"/>
                      <a:pt x="42" y="64"/>
                    </a:cubicBezTo>
                    <a:cubicBezTo>
                      <a:pt x="38" y="62"/>
                      <a:pt x="39" y="59"/>
                      <a:pt x="37" y="57"/>
                    </a:cubicBezTo>
                    <a:cubicBezTo>
                      <a:pt x="27" y="39"/>
                      <a:pt x="17" y="21"/>
                      <a:pt x="4" y="5"/>
                    </a:cubicBezTo>
                    <a:cubicBezTo>
                      <a:pt x="3" y="4"/>
                      <a:pt x="2" y="2"/>
                      <a:pt x="0" y="2"/>
                    </a:cubicBezTo>
                    <a:close/>
                  </a:path>
                </a:pathLst>
              </a:custGeom>
              <a:solidFill>
                <a:srgbClr val="6937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2" name="Freeform 1348">
                <a:extLst>
                  <a:ext uri="{FF2B5EF4-FFF2-40B4-BE49-F238E27FC236}">
                    <a16:creationId xmlns:a16="http://schemas.microsoft.com/office/drawing/2014/main" id="{163BA0C1-B0A5-EB91-5EEC-41E5F4D7BE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1" y="2207"/>
                <a:ext cx="60" cy="140"/>
              </a:xfrm>
              <a:custGeom>
                <a:avLst/>
                <a:gdLst>
                  <a:gd name="T0" fmla="*/ 0 w 25"/>
                  <a:gd name="T1" fmla="*/ 0 h 59"/>
                  <a:gd name="T2" fmla="*/ 25 w 25"/>
                  <a:gd name="T3" fmla="*/ 59 h 59"/>
                  <a:gd name="T4" fmla="*/ 0 w 25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59">
                    <a:moveTo>
                      <a:pt x="0" y="0"/>
                    </a:moveTo>
                    <a:cubicBezTo>
                      <a:pt x="11" y="18"/>
                      <a:pt x="21" y="37"/>
                      <a:pt x="25" y="59"/>
                    </a:cubicBezTo>
                    <a:cubicBezTo>
                      <a:pt x="19" y="38"/>
                      <a:pt x="10" y="19"/>
                      <a:pt x="0" y="0"/>
                    </a:cubicBezTo>
                    <a:close/>
                  </a:path>
                </a:pathLst>
              </a:custGeom>
              <a:solidFill>
                <a:srgbClr val="672D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3" name="Freeform 1349">
                <a:extLst>
                  <a:ext uri="{FF2B5EF4-FFF2-40B4-BE49-F238E27FC236}">
                    <a16:creationId xmlns:a16="http://schemas.microsoft.com/office/drawing/2014/main" id="{0A7F1ECE-3BBC-B5B1-832F-54438727C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" y="2086"/>
                <a:ext cx="62" cy="100"/>
              </a:xfrm>
              <a:custGeom>
                <a:avLst/>
                <a:gdLst>
                  <a:gd name="T0" fmla="*/ 26 w 26"/>
                  <a:gd name="T1" fmla="*/ 42 h 42"/>
                  <a:gd name="T2" fmla="*/ 23 w 26"/>
                  <a:gd name="T3" fmla="*/ 39 h 42"/>
                  <a:gd name="T4" fmla="*/ 19 w 26"/>
                  <a:gd name="T5" fmla="*/ 33 h 42"/>
                  <a:gd name="T6" fmla="*/ 18 w 26"/>
                  <a:gd name="T7" fmla="*/ 30 h 42"/>
                  <a:gd name="T8" fmla="*/ 8 w 26"/>
                  <a:gd name="T9" fmla="*/ 14 h 42"/>
                  <a:gd name="T10" fmla="*/ 1 w 26"/>
                  <a:gd name="T11" fmla="*/ 4 h 42"/>
                  <a:gd name="T12" fmla="*/ 0 w 26"/>
                  <a:gd name="T13" fmla="*/ 0 h 42"/>
                  <a:gd name="T14" fmla="*/ 16 w 26"/>
                  <a:gd name="T15" fmla="*/ 23 h 42"/>
                  <a:gd name="T16" fmla="*/ 26 w 26"/>
                  <a:gd name="T1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42">
                    <a:moveTo>
                      <a:pt x="26" y="42"/>
                    </a:moveTo>
                    <a:cubicBezTo>
                      <a:pt x="24" y="42"/>
                      <a:pt x="24" y="40"/>
                      <a:pt x="23" y="39"/>
                    </a:cubicBezTo>
                    <a:cubicBezTo>
                      <a:pt x="22" y="37"/>
                      <a:pt x="21" y="34"/>
                      <a:pt x="19" y="33"/>
                    </a:cubicBezTo>
                    <a:cubicBezTo>
                      <a:pt x="19" y="32"/>
                      <a:pt x="19" y="31"/>
                      <a:pt x="18" y="30"/>
                    </a:cubicBezTo>
                    <a:cubicBezTo>
                      <a:pt x="14" y="25"/>
                      <a:pt x="11" y="19"/>
                      <a:pt x="8" y="14"/>
                    </a:cubicBezTo>
                    <a:cubicBezTo>
                      <a:pt x="6" y="11"/>
                      <a:pt x="5" y="7"/>
                      <a:pt x="1" y="4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6" y="8"/>
                      <a:pt x="12" y="15"/>
                      <a:pt x="16" y="23"/>
                    </a:cubicBezTo>
                    <a:cubicBezTo>
                      <a:pt x="19" y="30"/>
                      <a:pt x="24" y="35"/>
                      <a:pt x="26" y="42"/>
                    </a:cubicBezTo>
                    <a:close/>
                  </a:path>
                </a:pathLst>
              </a:custGeom>
              <a:solidFill>
                <a:srgbClr val="6D43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4" name="Freeform 1350">
                <a:extLst>
                  <a:ext uri="{FF2B5EF4-FFF2-40B4-BE49-F238E27FC236}">
                    <a16:creationId xmlns:a16="http://schemas.microsoft.com/office/drawing/2014/main" id="{5C65D03B-B46A-6759-3348-B8FCCBDD2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" y="2200"/>
                <a:ext cx="31" cy="43"/>
              </a:xfrm>
              <a:custGeom>
                <a:avLst/>
                <a:gdLst>
                  <a:gd name="T0" fmla="*/ 7 w 13"/>
                  <a:gd name="T1" fmla="*/ 17 h 18"/>
                  <a:gd name="T2" fmla="*/ 4 w 13"/>
                  <a:gd name="T3" fmla="*/ 12 h 18"/>
                  <a:gd name="T4" fmla="*/ 3 w 13"/>
                  <a:gd name="T5" fmla="*/ 8 h 18"/>
                  <a:gd name="T6" fmla="*/ 6 w 13"/>
                  <a:gd name="T7" fmla="*/ 0 h 18"/>
                  <a:gd name="T8" fmla="*/ 7 w 13"/>
                  <a:gd name="T9" fmla="*/ 6 h 18"/>
                  <a:gd name="T10" fmla="*/ 10 w 13"/>
                  <a:gd name="T11" fmla="*/ 12 h 18"/>
                  <a:gd name="T12" fmla="*/ 12 w 13"/>
                  <a:gd name="T13" fmla="*/ 15 h 18"/>
                  <a:gd name="T14" fmla="*/ 7 w 13"/>
                  <a:gd name="T15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8">
                    <a:moveTo>
                      <a:pt x="7" y="17"/>
                    </a:moveTo>
                    <a:cubicBezTo>
                      <a:pt x="6" y="15"/>
                      <a:pt x="5" y="13"/>
                      <a:pt x="4" y="12"/>
                    </a:cubicBezTo>
                    <a:cubicBezTo>
                      <a:pt x="5" y="10"/>
                      <a:pt x="4" y="9"/>
                      <a:pt x="3" y="8"/>
                    </a:cubicBezTo>
                    <a:cubicBezTo>
                      <a:pt x="0" y="3"/>
                      <a:pt x="1" y="2"/>
                      <a:pt x="6" y="0"/>
                    </a:cubicBezTo>
                    <a:cubicBezTo>
                      <a:pt x="7" y="2"/>
                      <a:pt x="9" y="3"/>
                      <a:pt x="7" y="6"/>
                    </a:cubicBezTo>
                    <a:cubicBezTo>
                      <a:pt x="6" y="8"/>
                      <a:pt x="9" y="10"/>
                      <a:pt x="10" y="12"/>
                    </a:cubicBezTo>
                    <a:cubicBezTo>
                      <a:pt x="11" y="13"/>
                      <a:pt x="13" y="13"/>
                      <a:pt x="12" y="15"/>
                    </a:cubicBezTo>
                    <a:cubicBezTo>
                      <a:pt x="11" y="17"/>
                      <a:pt x="9" y="18"/>
                      <a:pt x="7" y="17"/>
                    </a:cubicBezTo>
                    <a:close/>
                  </a:path>
                </a:pathLst>
              </a:custGeom>
              <a:solidFill>
                <a:srgbClr val="D48F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5" name="Freeform 1351">
                <a:extLst>
                  <a:ext uri="{FF2B5EF4-FFF2-40B4-BE49-F238E27FC236}">
                    <a16:creationId xmlns:a16="http://schemas.microsoft.com/office/drawing/2014/main" id="{D09337D5-0A71-82E0-F81B-AAB5950E1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7" y="2105"/>
                <a:ext cx="45" cy="71"/>
              </a:xfrm>
              <a:custGeom>
                <a:avLst/>
                <a:gdLst>
                  <a:gd name="T0" fmla="*/ 19 w 19"/>
                  <a:gd name="T1" fmla="*/ 29 h 30"/>
                  <a:gd name="T2" fmla="*/ 19 w 19"/>
                  <a:gd name="T3" fmla="*/ 30 h 30"/>
                  <a:gd name="T4" fmla="*/ 0 w 19"/>
                  <a:gd name="T5" fmla="*/ 1 h 30"/>
                  <a:gd name="T6" fmla="*/ 1 w 19"/>
                  <a:gd name="T7" fmla="*/ 0 h 30"/>
                  <a:gd name="T8" fmla="*/ 19 w 19"/>
                  <a:gd name="T9" fmla="*/ 2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0">
                    <a:moveTo>
                      <a:pt x="19" y="29"/>
                    </a:moveTo>
                    <a:cubicBezTo>
                      <a:pt x="19" y="30"/>
                      <a:pt x="19" y="30"/>
                      <a:pt x="19" y="30"/>
                    </a:cubicBezTo>
                    <a:cubicBezTo>
                      <a:pt x="12" y="20"/>
                      <a:pt x="6" y="10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9"/>
                      <a:pt x="14" y="19"/>
                      <a:pt x="19" y="29"/>
                    </a:cubicBezTo>
                    <a:close/>
                  </a:path>
                </a:pathLst>
              </a:custGeom>
              <a:solidFill>
                <a:srgbClr val="693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6" name="Freeform 1352">
                <a:extLst>
                  <a:ext uri="{FF2B5EF4-FFF2-40B4-BE49-F238E27FC236}">
                    <a16:creationId xmlns:a16="http://schemas.microsoft.com/office/drawing/2014/main" id="{5309C267-678B-9BEC-2112-859DC7EC67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0" y="2065"/>
                <a:ext cx="41" cy="73"/>
              </a:xfrm>
              <a:custGeom>
                <a:avLst/>
                <a:gdLst>
                  <a:gd name="T0" fmla="*/ 3 w 17"/>
                  <a:gd name="T1" fmla="*/ 0 h 31"/>
                  <a:gd name="T2" fmla="*/ 13 w 17"/>
                  <a:gd name="T3" fmla="*/ 21 h 31"/>
                  <a:gd name="T4" fmla="*/ 17 w 17"/>
                  <a:gd name="T5" fmla="*/ 31 h 31"/>
                  <a:gd name="T6" fmla="*/ 12 w 17"/>
                  <a:gd name="T7" fmla="*/ 23 h 31"/>
                  <a:gd name="T8" fmla="*/ 2 w 17"/>
                  <a:gd name="T9" fmla="*/ 3 h 31"/>
                  <a:gd name="T10" fmla="*/ 3 w 17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31">
                    <a:moveTo>
                      <a:pt x="3" y="0"/>
                    </a:moveTo>
                    <a:cubicBezTo>
                      <a:pt x="5" y="8"/>
                      <a:pt x="10" y="14"/>
                      <a:pt x="13" y="21"/>
                    </a:cubicBezTo>
                    <a:cubicBezTo>
                      <a:pt x="15" y="24"/>
                      <a:pt x="17" y="27"/>
                      <a:pt x="17" y="31"/>
                    </a:cubicBezTo>
                    <a:cubicBezTo>
                      <a:pt x="16" y="28"/>
                      <a:pt x="14" y="26"/>
                      <a:pt x="12" y="23"/>
                    </a:cubicBezTo>
                    <a:cubicBezTo>
                      <a:pt x="9" y="16"/>
                      <a:pt x="6" y="10"/>
                      <a:pt x="2" y="3"/>
                    </a:cubicBezTo>
                    <a:cubicBezTo>
                      <a:pt x="2" y="2"/>
                      <a:pt x="0" y="1"/>
                      <a:pt x="3" y="0"/>
                    </a:cubicBezTo>
                    <a:close/>
                  </a:path>
                </a:pathLst>
              </a:custGeom>
              <a:solidFill>
                <a:srgbClr val="6128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7" name="Freeform 1353">
                <a:extLst>
                  <a:ext uri="{FF2B5EF4-FFF2-40B4-BE49-F238E27FC236}">
                    <a16:creationId xmlns:a16="http://schemas.microsoft.com/office/drawing/2014/main" id="{00861344-7A63-1D47-9D52-2978DC82E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0" y="2387"/>
                <a:ext cx="21" cy="74"/>
              </a:xfrm>
              <a:custGeom>
                <a:avLst/>
                <a:gdLst>
                  <a:gd name="T0" fmla="*/ 9 w 9"/>
                  <a:gd name="T1" fmla="*/ 31 h 31"/>
                  <a:gd name="T2" fmla="*/ 6 w 9"/>
                  <a:gd name="T3" fmla="*/ 25 h 31"/>
                  <a:gd name="T4" fmla="*/ 0 w 9"/>
                  <a:gd name="T5" fmla="*/ 0 h 31"/>
                  <a:gd name="T6" fmla="*/ 4 w 9"/>
                  <a:gd name="T7" fmla="*/ 9 h 31"/>
                  <a:gd name="T8" fmla="*/ 9 w 9"/>
                  <a:gd name="T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1">
                    <a:moveTo>
                      <a:pt x="9" y="31"/>
                    </a:moveTo>
                    <a:cubicBezTo>
                      <a:pt x="7" y="29"/>
                      <a:pt x="8" y="27"/>
                      <a:pt x="6" y="25"/>
                    </a:cubicBezTo>
                    <a:cubicBezTo>
                      <a:pt x="4" y="17"/>
                      <a:pt x="2" y="9"/>
                      <a:pt x="0" y="0"/>
                    </a:cubicBezTo>
                    <a:cubicBezTo>
                      <a:pt x="2" y="3"/>
                      <a:pt x="2" y="6"/>
                      <a:pt x="4" y="9"/>
                    </a:cubicBezTo>
                    <a:cubicBezTo>
                      <a:pt x="5" y="16"/>
                      <a:pt x="8" y="23"/>
                      <a:pt x="9" y="31"/>
                    </a:cubicBezTo>
                    <a:close/>
                  </a:path>
                </a:pathLst>
              </a:custGeom>
              <a:solidFill>
                <a:srgbClr val="3F21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8" name="Freeform 1354">
                <a:extLst>
                  <a:ext uri="{FF2B5EF4-FFF2-40B4-BE49-F238E27FC236}">
                    <a16:creationId xmlns:a16="http://schemas.microsoft.com/office/drawing/2014/main" id="{6B9769E4-AC78-E4CC-E4B2-A420C7910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0" y="2127"/>
                <a:ext cx="29" cy="45"/>
              </a:xfrm>
              <a:custGeom>
                <a:avLst/>
                <a:gdLst>
                  <a:gd name="T0" fmla="*/ 0 w 12"/>
                  <a:gd name="T1" fmla="*/ 0 h 19"/>
                  <a:gd name="T2" fmla="*/ 12 w 12"/>
                  <a:gd name="T3" fmla="*/ 19 h 19"/>
                  <a:gd name="T4" fmla="*/ 0 w 12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9">
                    <a:moveTo>
                      <a:pt x="0" y="0"/>
                    </a:moveTo>
                    <a:cubicBezTo>
                      <a:pt x="6" y="5"/>
                      <a:pt x="8" y="13"/>
                      <a:pt x="12" y="19"/>
                    </a:cubicBezTo>
                    <a:cubicBezTo>
                      <a:pt x="6" y="14"/>
                      <a:pt x="4" y="6"/>
                      <a:pt x="0" y="0"/>
                    </a:cubicBezTo>
                    <a:close/>
                  </a:path>
                </a:pathLst>
              </a:custGeom>
              <a:solidFill>
                <a:srgbClr val="723F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19" name="Freeform 1355">
                <a:extLst>
                  <a:ext uri="{FF2B5EF4-FFF2-40B4-BE49-F238E27FC236}">
                    <a16:creationId xmlns:a16="http://schemas.microsoft.com/office/drawing/2014/main" id="{00BF6210-CB75-8DF0-04D7-8057A30CF4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1" y="2074"/>
                <a:ext cx="33" cy="43"/>
              </a:xfrm>
              <a:custGeom>
                <a:avLst/>
                <a:gdLst>
                  <a:gd name="T0" fmla="*/ 13 w 14"/>
                  <a:gd name="T1" fmla="*/ 18 h 18"/>
                  <a:gd name="T2" fmla="*/ 0 w 14"/>
                  <a:gd name="T3" fmla="*/ 0 h 18"/>
                  <a:gd name="T4" fmla="*/ 14 w 14"/>
                  <a:gd name="T5" fmla="*/ 18 h 18"/>
                  <a:gd name="T6" fmla="*/ 13 w 1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8">
                    <a:moveTo>
                      <a:pt x="13" y="18"/>
                    </a:moveTo>
                    <a:cubicBezTo>
                      <a:pt x="9" y="12"/>
                      <a:pt x="4" y="6"/>
                      <a:pt x="0" y="0"/>
                    </a:cubicBezTo>
                    <a:cubicBezTo>
                      <a:pt x="6" y="5"/>
                      <a:pt x="10" y="11"/>
                      <a:pt x="14" y="18"/>
                    </a:cubicBezTo>
                    <a:cubicBezTo>
                      <a:pt x="14" y="18"/>
                      <a:pt x="13" y="18"/>
                      <a:pt x="13" y="18"/>
                    </a:cubicBezTo>
                    <a:close/>
                  </a:path>
                </a:pathLst>
              </a:custGeom>
              <a:solidFill>
                <a:srgbClr val="682B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0" name="Freeform 1356">
                <a:extLst>
                  <a:ext uri="{FF2B5EF4-FFF2-40B4-BE49-F238E27FC236}">
                    <a16:creationId xmlns:a16="http://schemas.microsoft.com/office/drawing/2014/main" id="{30F61A6C-E393-CA74-CAFE-3027522F9B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5" y="2181"/>
                <a:ext cx="12" cy="19"/>
              </a:xfrm>
              <a:custGeom>
                <a:avLst/>
                <a:gdLst>
                  <a:gd name="T0" fmla="*/ 4 w 5"/>
                  <a:gd name="T1" fmla="*/ 8 h 8"/>
                  <a:gd name="T2" fmla="*/ 1 w 5"/>
                  <a:gd name="T3" fmla="*/ 0 h 8"/>
                  <a:gd name="T4" fmla="*/ 4 w 5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8">
                    <a:moveTo>
                      <a:pt x="4" y="8"/>
                    </a:moveTo>
                    <a:cubicBezTo>
                      <a:pt x="4" y="5"/>
                      <a:pt x="0" y="4"/>
                      <a:pt x="1" y="0"/>
                    </a:cubicBezTo>
                    <a:cubicBezTo>
                      <a:pt x="3" y="3"/>
                      <a:pt x="5" y="4"/>
                      <a:pt x="4" y="8"/>
                    </a:cubicBezTo>
                    <a:close/>
                  </a:path>
                </a:pathLst>
              </a:custGeom>
              <a:solidFill>
                <a:srgbClr val="693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1" name="Freeform 1357">
                <a:extLst>
                  <a:ext uri="{FF2B5EF4-FFF2-40B4-BE49-F238E27FC236}">
                    <a16:creationId xmlns:a16="http://schemas.microsoft.com/office/drawing/2014/main" id="{0AA7FA96-E75C-5054-9619-A2869FBB45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" y="1923"/>
                <a:ext cx="57" cy="59"/>
              </a:xfrm>
              <a:custGeom>
                <a:avLst/>
                <a:gdLst>
                  <a:gd name="T0" fmla="*/ 0 w 24"/>
                  <a:gd name="T1" fmla="*/ 2 h 25"/>
                  <a:gd name="T2" fmla="*/ 14 w 24"/>
                  <a:gd name="T3" fmla="*/ 0 h 25"/>
                  <a:gd name="T4" fmla="*/ 10 w 24"/>
                  <a:gd name="T5" fmla="*/ 3 h 25"/>
                  <a:gd name="T6" fmla="*/ 9 w 24"/>
                  <a:gd name="T7" fmla="*/ 7 h 25"/>
                  <a:gd name="T8" fmla="*/ 12 w 24"/>
                  <a:gd name="T9" fmla="*/ 11 h 25"/>
                  <a:gd name="T10" fmla="*/ 15 w 24"/>
                  <a:gd name="T11" fmla="*/ 12 h 25"/>
                  <a:gd name="T12" fmla="*/ 16 w 24"/>
                  <a:gd name="T13" fmla="*/ 13 h 25"/>
                  <a:gd name="T14" fmla="*/ 24 w 24"/>
                  <a:gd name="T15" fmla="*/ 24 h 25"/>
                  <a:gd name="T16" fmla="*/ 24 w 24"/>
                  <a:gd name="T17" fmla="*/ 25 h 25"/>
                  <a:gd name="T18" fmla="*/ 19 w 24"/>
                  <a:gd name="T19" fmla="*/ 20 h 25"/>
                  <a:gd name="T20" fmla="*/ 5 w 24"/>
                  <a:gd name="T21" fmla="*/ 5 h 25"/>
                  <a:gd name="T22" fmla="*/ 0 w 24"/>
                  <a:gd name="T23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25">
                    <a:moveTo>
                      <a:pt x="0" y="2"/>
                    </a:moveTo>
                    <a:cubicBezTo>
                      <a:pt x="5" y="3"/>
                      <a:pt x="10" y="1"/>
                      <a:pt x="14" y="0"/>
                    </a:cubicBezTo>
                    <a:cubicBezTo>
                      <a:pt x="13" y="2"/>
                      <a:pt x="11" y="1"/>
                      <a:pt x="10" y="3"/>
                    </a:cubicBezTo>
                    <a:cubicBezTo>
                      <a:pt x="8" y="4"/>
                      <a:pt x="7" y="5"/>
                      <a:pt x="9" y="7"/>
                    </a:cubicBezTo>
                    <a:cubicBezTo>
                      <a:pt x="10" y="8"/>
                      <a:pt x="11" y="10"/>
                      <a:pt x="12" y="11"/>
                    </a:cubicBezTo>
                    <a:cubicBezTo>
                      <a:pt x="13" y="12"/>
                      <a:pt x="13" y="16"/>
                      <a:pt x="15" y="12"/>
                    </a:cubicBezTo>
                    <a:cubicBezTo>
                      <a:pt x="15" y="12"/>
                      <a:pt x="16" y="13"/>
                      <a:pt x="16" y="13"/>
                    </a:cubicBezTo>
                    <a:cubicBezTo>
                      <a:pt x="19" y="17"/>
                      <a:pt x="22" y="20"/>
                      <a:pt x="24" y="24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2" y="23"/>
                      <a:pt x="21" y="20"/>
                      <a:pt x="19" y="20"/>
                    </a:cubicBezTo>
                    <a:cubicBezTo>
                      <a:pt x="11" y="18"/>
                      <a:pt x="10" y="10"/>
                      <a:pt x="5" y="5"/>
                    </a:cubicBezTo>
                    <a:cubicBezTo>
                      <a:pt x="4" y="3"/>
                      <a:pt x="2" y="4"/>
                      <a:pt x="0" y="2"/>
                    </a:cubicBezTo>
                    <a:close/>
                  </a:path>
                </a:pathLst>
              </a:custGeom>
              <a:solidFill>
                <a:srgbClr val="6937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2" name="Freeform 1358">
                <a:extLst>
                  <a:ext uri="{FF2B5EF4-FFF2-40B4-BE49-F238E27FC236}">
                    <a16:creationId xmlns:a16="http://schemas.microsoft.com/office/drawing/2014/main" id="{68B5E6E9-EC09-5F87-F69A-9422DC5E71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0" y="1911"/>
                <a:ext cx="50" cy="97"/>
              </a:xfrm>
              <a:custGeom>
                <a:avLst/>
                <a:gdLst>
                  <a:gd name="T0" fmla="*/ 11 w 21"/>
                  <a:gd name="T1" fmla="*/ 31 h 41"/>
                  <a:gd name="T2" fmla="*/ 6 w 21"/>
                  <a:gd name="T3" fmla="*/ 24 h 41"/>
                  <a:gd name="T4" fmla="*/ 6 w 21"/>
                  <a:gd name="T5" fmla="*/ 23 h 41"/>
                  <a:gd name="T6" fmla="*/ 4 w 21"/>
                  <a:gd name="T7" fmla="*/ 5 h 41"/>
                  <a:gd name="T8" fmla="*/ 0 w 21"/>
                  <a:gd name="T9" fmla="*/ 0 h 41"/>
                  <a:gd name="T10" fmla="*/ 6 w 21"/>
                  <a:gd name="T11" fmla="*/ 7 h 41"/>
                  <a:gd name="T12" fmla="*/ 8 w 21"/>
                  <a:gd name="T13" fmla="*/ 10 h 41"/>
                  <a:gd name="T14" fmla="*/ 14 w 21"/>
                  <a:gd name="T15" fmla="*/ 29 h 41"/>
                  <a:gd name="T16" fmla="*/ 21 w 21"/>
                  <a:gd name="T17" fmla="*/ 41 h 41"/>
                  <a:gd name="T18" fmla="*/ 14 w 21"/>
                  <a:gd name="T19" fmla="*/ 32 h 41"/>
                  <a:gd name="T20" fmla="*/ 11 w 21"/>
                  <a:gd name="T21" fmla="*/ 3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41">
                    <a:moveTo>
                      <a:pt x="11" y="31"/>
                    </a:moveTo>
                    <a:cubicBezTo>
                      <a:pt x="10" y="29"/>
                      <a:pt x="11" y="24"/>
                      <a:pt x="6" y="24"/>
                    </a:cubicBezTo>
                    <a:cubicBezTo>
                      <a:pt x="6" y="24"/>
                      <a:pt x="6" y="23"/>
                      <a:pt x="6" y="23"/>
                    </a:cubicBezTo>
                    <a:cubicBezTo>
                      <a:pt x="10" y="17"/>
                      <a:pt x="3" y="11"/>
                      <a:pt x="4" y="5"/>
                    </a:cubicBezTo>
                    <a:cubicBezTo>
                      <a:pt x="5" y="3"/>
                      <a:pt x="1" y="2"/>
                      <a:pt x="0" y="0"/>
                    </a:cubicBezTo>
                    <a:cubicBezTo>
                      <a:pt x="4" y="1"/>
                      <a:pt x="6" y="3"/>
                      <a:pt x="6" y="7"/>
                    </a:cubicBezTo>
                    <a:cubicBezTo>
                      <a:pt x="6" y="8"/>
                      <a:pt x="6" y="9"/>
                      <a:pt x="8" y="10"/>
                    </a:cubicBezTo>
                    <a:cubicBezTo>
                      <a:pt x="9" y="17"/>
                      <a:pt x="9" y="24"/>
                      <a:pt x="14" y="29"/>
                    </a:cubicBezTo>
                    <a:cubicBezTo>
                      <a:pt x="17" y="33"/>
                      <a:pt x="19" y="37"/>
                      <a:pt x="21" y="41"/>
                    </a:cubicBezTo>
                    <a:cubicBezTo>
                      <a:pt x="18" y="39"/>
                      <a:pt x="16" y="35"/>
                      <a:pt x="14" y="32"/>
                    </a:cubicBezTo>
                    <a:cubicBezTo>
                      <a:pt x="13" y="31"/>
                      <a:pt x="13" y="29"/>
                      <a:pt x="11" y="31"/>
                    </a:cubicBezTo>
                    <a:close/>
                  </a:path>
                </a:pathLst>
              </a:custGeom>
              <a:solidFill>
                <a:srgbClr val="6937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3" name="Freeform 1359">
                <a:extLst>
                  <a:ext uri="{FF2B5EF4-FFF2-40B4-BE49-F238E27FC236}">
                    <a16:creationId xmlns:a16="http://schemas.microsoft.com/office/drawing/2014/main" id="{5F84CB0E-D0D8-91B5-2AFF-9B8A048B46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9" y="2039"/>
                <a:ext cx="59" cy="111"/>
              </a:xfrm>
              <a:custGeom>
                <a:avLst/>
                <a:gdLst>
                  <a:gd name="T0" fmla="*/ 25 w 25"/>
                  <a:gd name="T1" fmla="*/ 47 h 47"/>
                  <a:gd name="T2" fmla="*/ 24 w 25"/>
                  <a:gd name="T3" fmla="*/ 47 h 47"/>
                  <a:gd name="T4" fmla="*/ 14 w 25"/>
                  <a:gd name="T5" fmla="*/ 27 h 47"/>
                  <a:gd name="T6" fmla="*/ 3 w 25"/>
                  <a:gd name="T7" fmla="*/ 5 h 47"/>
                  <a:gd name="T8" fmla="*/ 1 w 25"/>
                  <a:gd name="T9" fmla="*/ 0 h 47"/>
                  <a:gd name="T10" fmla="*/ 13 w 25"/>
                  <a:gd name="T11" fmla="*/ 20 h 47"/>
                  <a:gd name="T12" fmla="*/ 25 w 25"/>
                  <a:gd name="T1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47">
                    <a:moveTo>
                      <a:pt x="25" y="47"/>
                    </a:moveTo>
                    <a:cubicBezTo>
                      <a:pt x="25" y="47"/>
                      <a:pt x="24" y="47"/>
                      <a:pt x="24" y="47"/>
                    </a:cubicBezTo>
                    <a:cubicBezTo>
                      <a:pt x="21" y="40"/>
                      <a:pt x="18" y="33"/>
                      <a:pt x="14" y="27"/>
                    </a:cubicBezTo>
                    <a:cubicBezTo>
                      <a:pt x="11" y="19"/>
                      <a:pt x="7" y="12"/>
                      <a:pt x="3" y="5"/>
                    </a:cubicBezTo>
                    <a:cubicBezTo>
                      <a:pt x="2" y="3"/>
                      <a:pt x="0" y="2"/>
                      <a:pt x="1" y="0"/>
                    </a:cubicBezTo>
                    <a:cubicBezTo>
                      <a:pt x="6" y="6"/>
                      <a:pt x="9" y="13"/>
                      <a:pt x="13" y="20"/>
                    </a:cubicBezTo>
                    <a:cubicBezTo>
                      <a:pt x="18" y="29"/>
                      <a:pt x="21" y="38"/>
                      <a:pt x="25" y="47"/>
                    </a:cubicBezTo>
                    <a:close/>
                  </a:path>
                </a:pathLst>
              </a:custGeom>
              <a:solidFill>
                <a:srgbClr val="5B2A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4" name="Freeform 1360">
                <a:extLst>
                  <a:ext uri="{FF2B5EF4-FFF2-40B4-BE49-F238E27FC236}">
                    <a16:creationId xmlns:a16="http://schemas.microsoft.com/office/drawing/2014/main" id="{6B6397FD-B8CF-EAFF-6821-11EC66193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0" y="2037"/>
                <a:ext cx="54" cy="94"/>
              </a:xfrm>
              <a:custGeom>
                <a:avLst/>
                <a:gdLst>
                  <a:gd name="T0" fmla="*/ 23 w 23"/>
                  <a:gd name="T1" fmla="*/ 40 h 40"/>
                  <a:gd name="T2" fmla="*/ 13 w 23"/>
                  <a:gd name="T3" fmla="*/ 25 h 40"/>
                  <a:gd name="T4" fmla="*/ 1 w 23"/>
                  <a:gd name="T5" fmla="*/ 2 h 40"/>
                  <a:gd name="T6" fmla="*/ 0 w 23"/>
                  <a:gd name="T7" fmla="*/ 0 h 40"/>
                  <a:gd name="T8" fmla="*/ 9 w 23"/>
                  <a:gd name="T9" fmla="*/ 14 h 40"/>
                  <a:gd name="T10" fmla="*/ 23 w 23"/>
                  <a:gd name="T11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40">
                    <a:moveTo>
                      <a:pt x="23" y="40"/>
                    </a:moveTo>
                    <a:cubicBezTo>
                      <a:pt x="18" y="35"/>
                      <a:pt x="16" y="30"/>
                      <a:pt x="13" y="25"/>
                    </a:cubicBezTo>
                    <a:cubicBezTo>
                      <a:pt x="9" y="17"/>
                      <a:pt x="5" y="10"/>
                      <a:pt x="1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4" y="4"/>
                      <a:pt x="6" y="9"/>
                      <a:pt x="9" y="14"/>
                    </a:cubicBezTo>
                    <a:cubicBezTo>
                      <a:pt x="13" y="23"/>
                      <a:pt x="19" y="31"/>
                      <a:pt x="23" y="40"/>
                    </a:cubicBezTo>
                    <a:close/>
                  </a:path>
                </a:pathLst>
              </a:custGeom>
              <a:solidFill>
                <a:srgbClr val="3F21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5" name="Freeform 1361">
                <a:extLst>
                  <a:ext uri="{FF2B5EF4-FFF2-40B4-BE49-F238E27FC236}">
                    <a16:creationId xmlns:a16="http://schemas.microsoft.com/office/drawing/2014/main" id="{604E1B35-9673-16EB-798E-9D3183ECE9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0" y="2074"/>
                <a:ext cx="36" cy="69"/>
              </a:xfrm>
              <a:custGeom>
                <a:avLst/>
                <a:gdLst>
                  <a:gd name="T0" fmla="*/ 0 w 15"/>
                  <a:gd name="T1" fmla="*/ 0 h 29"/>
                  <a:gd name="T2" fmla="*/ 5 w 15"/>
                  <a:gd name="T3" fmla="*/ 8 h 29"/>
                  <a:gd name="T4" fmla="*/ 15 w 15"/>
                  <a:gd name="T5" fmla="*/ 29 h 29"/>
                  <a:gd name="T6" fmla="*/ 14 w 15"/>
                  <a:gd name="T7" fmla="*/ 29 h 29"/>
                  <a:gd name="T8" fmla="*/ 0 w 15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29">
                    <a:moveTo>
                      <a:pt x="0" y="0"/>
                    </a:moveTo>
                    <a:cubicBezTo>
                      <a:pt x="3" y="2"/>
                      <a:pt x="4" y="5"/>
                      <a:pt x="5" y="8"/>
                    </a:cubicBezTo>
                    <a:cubicBezTo>
                      <a:pt x="9" y="15"/>
                      <a:pt x="13" y="21"/>
                      <a:pt x="15" y="29"/>
                    </a:cubicBezTo>
                    <a:cubicBezTo>
                      <a:pt x="15" y="29"/>
                      <a:pt x="14" y="29"/>
                      <a:pt x="14" y="29"/>
                    </a:cubicBezTo>
                    <a:cubicBezTo>
                      <a:pt x="9" y="19"/>
                      <a:pt x="4" y="9"/>
                      <a:pt x="0" y="0"/>
                    </a:cubicBezTo>
                    <a:close/>
                  </a:path>
                </a:pathLst>
              </a:custGeom>
              <a:solidFill>
                <a:srgbClr val="692F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6" name="Freeform 1362">
                <a:extLst>
                  <a:ext uri="{FF2B5EF4-FFF2-40B4-BE49-F238E27FC236}">
                    <a16:creationId xmlns:a16="http://schemas.microsoft.com/office/drawing/2014/main" id="{0CAB9EB2-4099-1B94-080C-9D9F4EA9F0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1980"/>
                <a:ext cx="38" cy="59"/>
              </a:xfrm>
              <a:custGeom>
                <a:avLst/>
                <a:gdLst>
                  <a:gd name="T0" fmla="*/ 0 w 16"/>
                  <a:gd name="T1" fmla="*/ 1 h 25"/>
                  <a:gd name="T2" fmla="*/ 0 w 16"/>
                  <a:gd name="T3" fmla="*/ 0 h 25"/>
                  <a:gd name="T4" fmla="*/ 16 w 16"/>
                  <a:gd name="T5" fmla="*/ 25 h 25"/>
                  <a:gd name="T6" fmla="*/ 6 w 16"/>
                  <a:gd name="T7" fmla="*/ 12 h 25"/>
                  <a:gd name="T8" fmla="*/ 0 w 16"/>
                  <a:gd name="T9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5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6" y="8"/>
                      <a:pt x="12" y="16"/>
                      <a:pt x="16" y="25"/>
                    </a:cubicBezTo>
                    <a:cubicBezTo>
                      <a:pt x="11" y="21"/>
                      <a:pt x="10" y="16"/>
                      <a:pt x="6" y="12"/>
                    </a:cubicBezTo>
                    <a:cubicBezTo>
                      <a:pt x="4" y="9"/>
                      <a:pt x="2" y="5"/>
                      <a:pt x="0" y="1"/>
                    </a:cubicBezTo>
                    <a:close/>
                  </a:path>
                </a:pathLst>
              </a:custGeom>
              <a:solidFill>
                <a:srgbClr val="622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7" name="Freeform 1363">
                <a:extLst>
                  <a:ext uri="{FF2B5EF4-FFF2-40B4-BE49-F238E27FC236}">
                    <a16:creationId xmlns:a16="http://schemas.microsoft.com/office/drawing/2014/main" id="{940806F3-9B0C-A516-5BE4-27928B63C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2" y="2025"/>
                <a:ext cx="28" cy="49"/>
              </a:xfrm>
              <a:custGeom>
                <a:avLst/>
                <a:gdLst>
                  <a:gd name="T0" fmla="*/ 3 w 12"/>
                  <a:gd name="T1" fmla="*/ 3 h 21"/>
                  <a:gd name="T2" fmla="*/ 12 w 12"/>
                  <a:gd name="T3" fmla="*/ 21 h 21"/>
                  <a:gd name="T4" fmla="*/ 0 w 12"/>
                  <a:gd name="T5" fmla="*/ 0 h 21"/>
                  <a:gd name="T6" fmla="*/ 3 w 12"/>
                  <a:gd name="T7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1">
                    <a:moveTo>
                      <a:pt x="3" y="3"/>
                    </a:moveTo>
                    <a:cubicBezTo>
                      <a:pt x="5" y="9"/>
                      <a:pt x="10" y="14"/>
                      <a:pt x="12" y="21"/>
                    </a:cubicBezTo>
                    <a:cubicBezTo>
                      <a:pt x="6" y="15"/>
                      <a:pt x="3" y="7"/>
                      <a:pt x="0" y="0"/>
                    </a:cubicBezTo>
                    <a:cubicBezTo>
                      <a:pt x="3" y="0"/>
                      <a:pt x="2" y="2"/>
                      <a:pt x="3" y="3"/>
                    </a:cubicBezTo>
                    <a:close/>
                  </a:path>
                </a:pathLst>
              </a:custGeom>
              <a:solidFill>
                <a:srgbClr val="622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8" name="Freeform 1364">
                <a:extLst>
                  <a:ext uri="{FF2B5EF4-FFF2-40B4-BE49-F238E27FC236}">
                    <a16:creationId xmlns:a16="http://schemas.microsoft.com/office/drawing/2014/main" id="{80DFC038-06FB-7669-F7A7-171D44518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4" y="1992"/>
                <a:ext cx="26" cy="45"/>
              </a:xfrm>
              <a:custGeom>
                <a:avLst/>
                <a:gdLst>
                  <a:gd name="T0" fmla="*/ 11 w 11"/>
                  <a:gd name="T1" fmla="*/ 19 h 19"/>
                  <a:gd name="T2" fmla="*/ 10 w 11"/>
                  <a:gd name="T3" fmla="*/ 19 h 19"/>
                  <a:gd name="T4" fmla="*/ 0 w 11"/>
                  <a:gd name="T5" fmla="*/ 0 h 19"/>
                  <a:gd name="T6" fmla="*/ 11 w 11"/>
                  <a:gd name="T7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9">
                    <a:moveTo>
                      <a:pt x="11" y="19"/>
                    </a:moveTo>
                    <a:cubicBezTo>
                      <a:pt x="11" y="19"/>
                      <a:pt x="11" y="19"/>
                      <a:pt x="10" y="19"/>
                    </a:cubicBezTo>
                    <a:cubicBezTo>
                      <a:pt x="7" y="13"/>
                      <a:pt x="3" y="6"/>
                      <a:pt x="0" y="0"/>
                    </a:cubicBezTo>
                    <a:cubicBezTo>
                      <a:pt x="5" y="6"/>
                      <a:pt x="9" y="12"/>
                      <a:pt x="11" y="19"/>
                    </a:cubicBezTo>
                    <a:close/>
                  </a:path>
                </a:pathLst>
              </a:custGeom>
              <a:solidFill>
                <a:srgbClr val="3F21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9" name="Freeform 1365">
                <a:extLst>
                  <a:ext uri="{FF2B5EF4-FFF2-40B4-BE49-F238E27FC236}">
                    <a16:creationId xmlns:a16="http://schemas.microsoft.com/office/drawing/2014/main" id="{1DBA2874-5DAF-376B-A5E8-B9536216FF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3" y="2143"/>
                <a:ext cx="24" cy="45"/>
              </a:xfrm>
              <a:custGeom>
                <a:avLst/>
                <a:gdLst>
                  <a:gd name="T0" fmla="*/ 0 w 10"/>
                  <a:gd name="T1" fmla="*/ 0 h 19"/>
                  <a:gd name="T2" fmla="*/ 1 w 10"/>
                  <a:gd name="T3" fmla="*/ 0 h 19"/>
                  <a:gd name="T4" fmla="*/ 10 w 10"/>
                  <a:gd name="T5" fmla="*/ 19 h 19"/>
                  <a:gd name="T6" fmla="*/ 0 w 10"/>
                  <a:gd name="T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9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4" y="6"/>
                      <a:pt x="8" y="12"/>
                      <a:pt x="10" y="19"/>
                    </a:cubicBezTo>
                    <a:cubicBezTo>
                      <a:pt x="5" y="13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rgbClr val="3F21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0" name="Freeform 1366">
                <a:extLst>
                  <a:ext uri="{FF2B5EF4-FFF2-40B4-BE49-F238E27FC236}">
                    <a16:creationId xmlns:a16="http://schemas.microsoft.com/office/drawing/2014/main" id="{FA6F0BBE-C6E5-63F8-4FF3-3C729F0C64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420"/>
                <a:ext cx="171" cy="176"/>
              </a:xfrm>
              <a:custGeom>
                <a:avLst/>
                <a:gdLst>
                  <a:gd name="T0" fmla="*/ 42 w 72"/>
                  <a:gd name="T1" fmla="*/ 28 h 74"/>
                  <a:gd name="T2" fmla="*/ 44 w 72"/>
                  <a:gd name="T3" fmla="*/ 30 h 74"/>
                  <a:gd name="T4" fmla="*/ 58 w 72"/>
                  <a:gd name="T5" fmla="*/ 39 h 74"/>
                  <a:gd name="T6" fmla="*/ 62 w 72"/>
                  <a:gd name="T7" fmla="*/ 42 h 74"/>
                  <a:gd name="T8" fmla="*/ 72 w 72"/>
                  <a:gd name="T9" fmla="*/ 65 h 74"/>
                  <a:gd name="T10" fmla="*/ 71 w 72"/>
                  <a:gd name="T11" fmla="*/ 66 h 74"/>
                  <a:gd name="T12" fmla="*/ 63 w 72"/>
                  <a:gd name="T13" fmla="*/ 66 h 74"/>
                  <a:gd name="T14" fmla="*/ 52 w 72"/>
                  <a:gd name="T15" fmla="*/ 39 h 74"/>
                  <a:gd name="T16" fmla="*/ 61 w 72"/>
                  <a:gd name="T17" fmla="*/ 61 h 74"/>
                  <a:gd name="T18" fmla="*/ 63 w 72"/>
                  <a:gd name="T19" fmla="*/ 66 h 74"/>
                  <a:gd name="T20" fmla="*/ 57 w 72"/>
                  <a:gd name="T21" fmla="*/ 69 h 74"/>
                  <a:gd name="T22" fmla="*/ 49 w 72"/>
                  <a:gd name="T23" fmla="*/ 57 h 74"/>
                  <a:gd name="T24" fmla="*/ 39 w 72"/>
                  <a:gd name="T25" fmla="*/ 40 h 74"/>
                  <a:gd name="T26" fmla="*/ 28 w 72"/>
                  <a:gd name="T27" fmla="*/ 23 h 74"/>
                  <a:gd name="T28" fmla="*/ 49 w 72"/>
                  <a:gd name="T29" fmla="*/ 57 h 74"/>
                  <a:gd name="T30" fmla="*/ 56 w 72"/>
                  <a:gd name="T31" fmla="*/ 69 h 74"/>
                  <a:gd name="T32" fmla="*/ 56 w 72"/>
                  <a:gd name="T33" fmla="*/ 71 h 74"/>
                  <a:gd name="T34" fmla="*/ 52 w 72"/>
                  <a:gd name="T35" fmla="*/ 72 h 74"/>
                  <a:gd name="T36" fmla="*/ 42 w 72"/>
                  <a:gd name="T37" fmla="*/ 53 h 74"/>
                  <a:gd name="T38" fmla="*/ 50 w 72"/>
                  <a:gd name="T39" fmla="*/ 69 h 74"/>
                  <a:gd name="T40" fmla="*/ 50 w 72"/>
                  <a:gd name="T41" fmla="*/ 72 h 74"/>
                  <a:gd name="T42" fmla="*/ 47 w 72"/>
                  <a:gd name="T43" fmla="*/ 71 h 74"/>
                  <a:gd name="T44" fmla="*/ 37 w 72"/>
                  <a:gd name="T45" fmla="*/ 55 h 74"/>
                  <a:gd name="T46" fmla="*/ 11 w 72"/>
                  <a:gd name="T47" fmla="*/ 18 h 74"/>
                  <a:gd name="T48" fmla="*/ 5 w 72"/>
                  <a:gd name="T49" fmla="*/ 8 h 74"/>
                  <a:gd name="T50" fmla="*/ 5 w 72"/>
                  <a:gd name="T51" fmla="*/ 10 h 74"/>
                  <a:gd name="T52" fmla="*/ 1 w 72"/>
                  <a:gd name="T53" fmla="*/ 8 h 74"/>
                  <a:gd name="T54" fmla="*/ 2 w 72"/>
                  <a:gd name="T55" fmla="*/ 2 h 74"/>
                  <a:gd name="T56" fmla="*/ 8 w 72"/>
                  <a:gd name="T57" fmla="*/ 3 h 74"/>
                  <a:gd name="T58" fmla="*/ 23 w 72"/>
                  <a:gd name="T59" fmla="*/ 25 h 74"/>
                  <a:gd name="T60" fmla="*/ 18 w 72"/>
                  <a:gd name="T61" fmla="*/ 17 h 74"/>
                  <a:gd name="T62" fmla="*/ 17 w 72"/>
                  <a:gd name="T63" fmla="*/ 15 h 74"/>
                  <a:gd name="T64" fmla="*/ 20 w 72"/>
                  <a:gd name="T65" fmla="*/ 14 h 74"/>
                  <a:gd name="T66" fmla="*/ 29 w 72"/>
                  <a:gd name="T67" fmla="*/ 17 h 74"/>
                  <a:gd name="T68" fmla="*/ 38 w 72"/>
                  <a:gd name="T69" fmla="*/ 24 h 74"/>
                  <a:gd name="T70" fmla="*/ 42 w 72"/>
                  <a:gd name="T71" fmla="*/ 28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2" h="74">
                    <a:moveTo>
                      <a:pt x="42" y="28"/>
                    </a:moveTo>
                    <a:cubicBezTo>
                      <a:pt x="43" y="28"/>
                      <a:pt x="44" y="29"/>
                      <a:pt x="44" y="30"/>
                    </a:cubicBezTo>
                    <a:cubicBezTo>
                      <a:pt x="48" y="34"/>
                      <a:pt x="53" y="36"/>
                      <a:pt x="58" y="39"/>
                    </a:cubicBezTo>
                    <a:cubicBezTo>
                      <a:pt x="60" y="39"/>
                      <a:pt x="61" y="41"/>
                      <a:pt x="62" y="42"/>
                    </a:cubicBezTo>
                    <a:cubicBezTo>
                      <a:pt x="65" y="50"/>
                      <a:pt x="68" y="57"/>
                      <a:pt x="72" y="65"/>
                    </a:cubicBezTo>
                    <a:cubicBezTo>
                      <a:pt x="71" y="65"/>
                      <a:pt x="71" y="66"/>
                      <a:pt x="71" y="66"/>
                    </a:cubicBezTo>
                    <a:cubicBezTo>
                      <a:pt x="68" y="69"/>
                      <a:pt x="66" y="69"/>
                      <a:pt x="63" y="66"/>
                    </a:cubicBezTo>
                    <a:cubicBezTo>
                      <a:pt x="60" y="57"/>
                      <a:pt x="56" y="48"/>
                      <a:pt x="52" y="39"/>
                    </a:cubicBezTo>
                    <a:cubicBezTo>
                      <a:pt x="55" y="46"/>
                      <a:pt x="58" y="53"/>
                      <a:pt x="61" y="61"/>
                    </a:cubicBezTo>
                    <a:cubicBezTo>
                      <a:pt x="62" y="62"/>
                      <a:pt x="63" y="64"/>
                      <a:pt x="63" y="66"/>
                    </a:cubicBezTo>
                    <a:cubicBezTo>
                      <a:pt x="62" y="70"/>
                      <a:pt x="60" y="70"/>
                      <a:pt x="57" y="69"/>
                    </a:cubicBezTo>
                    <a:cubicBezTo>
                      <a:pt x="53" y="66"/>
                      <a:pt x="52" y="61"/>
                      <a:pt x="49" y="57"/>
                    </a:cubicBezTo>
                    <a:cubicBezTo>
                      <a:pt x="46" y="51"/>
                      <a:pt x="43" y="46"/>
                      <a:pt x="39" y="40"/>
                    </a:cubicBezTo>
                    <a:cubicBezTo>
                      <a:pt x="35" y="34"/>
                      <a:pt x="32" y="29"/>
                      <a:pt x="28" y="23"/>
                    </a:cubicBezTo>
                    <a:cubicBezTo>
                      <a:pt x="35" y="35"/>
                      <a:pt x="43" y="46"/>
                      <a:pt x="49" y="57"/>
                    </a:cubicBezTo>
                    <a:cubicBezTo>
                      <a:pt x="52" y="61"/>
                      <a:pt x="53" y="65"/>
                      <a:pt x="56" y="69"/>
                    </a:cubicBezTo>
                    <a:cubicBezTo>
                      <a:pt x="56" y="70"/>
                      <a:pt x="56" y="71"/>
                      <a:pt x="56" y="71"/>
                    </a:cubicBezTo>
                    <a:cubicBezTo>
                      <a:pt x="55" y="74"/>
                      <a:pt x="53" y="71"/>
                      <a:pt x="52" y="72"/>
                    </a:cubicBezTo>
                    <a:cubicBezTo>
                      <a:pt x="48" y="66"/>
                      <a:pt x="45" y="59"/>
                      <a:pt x="42" y="53"/>
                    </a:cubicBezTo>
                    <a:cubicBezTo>
                      <a:pt x="44" y="58"/>
                      <a:pt x="47" y="63"/>
                      <a:pt x="50" y="69"/>
                    </a:cubicBezTo>
                    <a:cubicBezTo>
                      <a:pt x="50" y="70"/>
                      <a:pt x="51" y="71"/>
                      <a:pt x="50" y="72"/>
                    </a:cubicBezTo>
                    <a:cubicBezTo>
                      <a:pt x="49" y="73"/>
                      <a:pt x="48" y="71"/>
                      <a:pt x="47" y="71"/>
                    </a:cubicBezTo>
                    <a:cubicBezTo>
                      <a:pt x="41" y="67"/>
                      <a:pt x="39" y="60"/>
                      <a:pt x="37" y="55"/>
                    </a:cubicBezTo>
                    <a:cubicBezTo>
                      <a:pt x="30" y="41"/>
                      <a:pt x="21" y="29"/>
                      <a:pt x="11" y="18"/>
                    </a:cubicBezTo>
                    <a:cubicBezTo>
                      <a:pt x="8" y="15"/>
                      <a:pt x="7" y="12"/>
                      <a:pt x="5" y="8"/>
                    </a:cubicBezTo>
                    <a:cubicBezTo>
                      <a:pt x="5" y="9"/>
                      <a:pt x="6" y="10"/>
                      <a:pt x="5" y="10"/>
                    </a:cubicBezTo>
                    <a:cubicBezTo>
                      <a:pt x="2" y="12"/>
                      <a:pt x="1" y="10"/>
                      <a:pt x="1" y="8"/>
                    </a:cubicBezTo>
                    <a:cubicBezTo>
                      <a:pt x="0" y="6"/>
                      <a:pt x="0" y="3"/>
                      <a:pt x="2" y="2"/>
                    </a:cubicBezTo>
                    <a:cubicBezTo>
                      <a:pt x="4" y="1"/>
                      <a:pt x="7" y="0"/>
                      <a:pt x="8" y="3"/>
                    </a:cubicBezTo>
                    <a:cubicBezTo>
                      <a:pt x="14" y="10"/>
                      <a:pt x="18" y="19"/>
                      <a:pt x="23" y="25"/>
                    </a:cubicBezTo>
                    <a:cubicBezTo>
                      <a:pt x="22" y="23"/>
                      <a:pt x="20" y="20"/>
                      <a:pt x="18" y="17"/>
                    </a:cubicBezTo>
                    <a:cubicBezTo>
                      <a:pt x="18" y="17"/>
                      <a:pt x="17" y="16"/>
                      <a:pt x="17" y="15"/>
                    </a:cubicBezTo>
                    <a:cubicBezTo>
                      <a:pt x="18" y="14"/>
                      <a:pt x="19" y="14"/>
                      <a:pt x="20" y="14"/>
                    </a:cubicBezTo>
                    <a:cubicBezTo>
                      <a:pt x="23" y="15"/>
                      <a:pt x="26" y="15"/>
                      <a:pt x="29" y="17"/>
                    </a:cubicBezTo>
                    <a:cubicBezTo>
                      <a:pt x="33" y="18"/>
                      <a:pt x="36" y="21"/>
                      <a:pt x="38" y="24"/>
                    </a:cubicBezTo>
                    <a:cubicBezTo>
                      <a:pt x="39" y="26"/>
                      <a:pt x="40" y="28"/>
                      <a:pt x="42" y="28"/>
                    </a:cubicBezTo>
                    <a:close/>
                  </a:path>
                </a:pathLst>
              </a:custGeom>
              <a:solidFill>
                <a:srgbClr val="CF84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1" name="Freeform 1367">
                <a:extLst>
                  <a:ext uri="{FF2B5EF4-FFF2-40B4-BE49-F238E27FC236}">
                    <a16:creationId xmlns:a16="http://schemas.microsoft.com/office/drawing/2014/main" id="{BD2DC13B-3391-C2CB-DF86-890FC4A58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3" y="2496"/>
                <a:ext cx="94" cy="247"/>
              </a:xfrm>
              <a:custGeom>
                <a:avLst/>
                <a:gdLst>
                  <a:gd name="T0" fmla="*/ 38 w 40"/>
                  <a:gd name="T1" fmla="*/ 74 h 104"/>
                  <a:gd name="T2" fmla="*/ 36 w 40"/>
                  <a:gd name="T3" fmla="*/ 71 h 104"/>
                  <a:gd name="T4" fmla="*/ 36 w 40"/>
                  <a:gd name="T5" fmla="*/ 74 h 104"/>
                  <a:gd name="T6" fmla="*/ 34 w 40"/>
                  <a:gd name="T7" fmla="*/ 73 h 104"/>
                  <a:gd name="T8" fmla="*/ 20 w 40"/>
                  <a:gd name="T9" fmla="*/ 24 h 104"/>
                  <a:gd name="T10" fmla="*/ 10 w 40"/>
                  <a:gd name="T11" fmla="*/ 8 h 104"/>
                  <a:gd name="T12" fmla="*/ 12 w 40"/>
                  <a:gd name="T13" fmla="*/ 14 h 104"/>
                  <a:gd name="T14" fmla="*/ 34 w 40"/>
                  <a:gd name="T15" fmla="*/ 82 h 104"/>
                  <a:gd name="T16" fmla="*/ 36 w 40"/>
                  <a:gd name="T17" fmla="*/ 93 h 104"/>
                  <a:gd name="T18" fmla="*/ 36 w 40"/>
                  <a:gd name="T19" fmla="*/ 101 h 104"/>
                  <a:gd name="T20" fmla="*/ 34 w 40"/>
                  <a:gd name="T21" fmla="*/ 102 h 104"/>
                  <a:gd name="T22" fmla="*/ 22 w 40"/>
                  <a:gd name="T23" fmla="*/ 55 h 104"/>
                  <a:gd name="T24" fmla="*/ 0 w 40"/>
                  <a:gd name="T25" fmla="*/ 3 h 104"/>
                  <a:gd name="T26" fmla="*/ 9 w 40"/>
                  <a:gd name="T27" fmla="*/ 0 h 104"/>
                  <a:gd name="T28" fmla="*/ 17 w 40"/>
                  <a:gd name="T29" fmla="*/ 7 h 104"/>
                  <a:gd name="T30" fmla="*/ 38 w 40"/>
                  <a:gd name="T31" fmla="*/ 62 h 104"/>
                  <a:gd name="T32" fmla="*/ 39 w 40"/>
                  <a:gd name="T33" fmla="*/ 71 h 104"/>
                  <a:gd name="T34" fmla="*/ 38 w 40"/>
                  <a:gd name="T35" fmla="*/ 7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104">
                    <a:moveTo>
                      <a:pt x="38" y="74"/>
                    </a:moveTo>
                    <a:cubicBezTo>
                      <a:pt x="37" y="73"/>
                      <a:pt x="38" y="71"/>
                      <a:pt x="36" y="71"/>
                    </a:cubicBezTo>
                    <a:cubicBezTo>
                      <a:pt x="35" y="71"/>
                      <a:pt x="36" y="73"/>
                      <a:pt x="36" y="74"/>
                    </a:cubicBezTo>
                    <a:cubicBezTo>
                      <a:pt x="35" y="74"/>
                      <a:pt x="34" y="74"/>
                      <a:pt x="34" y="73"/>
                    </a:cubicBezTo>
                    <a:cubicBezTo>
                      <a:pt x="30" y="56"/>
                      <a:pt x="27" y="40"/>
                      <a:pt x="20" y="24"/>
                    </a:cubicBezTo>
                    <a:cubicBezTo>
                      <a:pt x="17" y="18"/>
                      <a:pt x="14" y="12"/>
                      <a:pt x="10" y="8"/>
                    </a:cubicBezTo>
                    <a:cubicBezTo>
                      <a:pt x="11" y="10"/>
                      <a:pt x="12" y="11"/>
                      <a:pt x="12" y="14"/>
                    </a:cubicBezTo>
                    <a:cubicBezTo>
                      <a:pt x="19" y="36"/>
                      <a:pt x="31" y="58"/>
                      <a:pt x="34" y="82"/>
                    </a:cubicBezTo>
                    <a:cubicBezTo>
                      <a:pt x="35" y="86"/>
                      <a:pt x="35" y="89"/>
                      <a:pt x="36" y="93"/>
                    </a:cubicBezTo>
                    <a:cubicBezTo>
                      <a:pt x="36" y="95"/>
                      <a:pt x="36" y="98"/>
                      <a:pt x="36" y="101"/>
                    </a:cubicBezTo>
                    <a:cubicBezTo>
                      <a:pt x="36" y="103"/>
                      <a:pt x="35" y="104"/>
                      <a:pt x="34" y="102"/>
                    </a:cubicBezTo>
                    <a:cubicBezTo>
                      <a:pt x="31" y="86"/>
                      <a:pt x="27" y="70"/>
                      <a:pt x="22" y="55"/>
                    </a:cubicBezTo>
                    <a:cubicBezTo>
                      <a:pt x="16" y="37"/>
                      <a:pt x="8" y="20"/>
                      <a:pt x="0" y="3"/>
                    </a:cubicBezTo>
                    <a:cubicBezTo>
                      <a:pt x="3" y="1"/>
                      <a:pt x="6" y="1"/>
                      <a:pt x="9" y="0"/>
                    </a:cubicBezTo>
                    <a:cubicBezTo>
                      <a:pt x="12" y="1"/>
                      <a:pt x="15" y="3"/>
                      <a:pt x="17" y="7"/>
                    </a:cubicBezTo>
                    <a:cubicBezTo>
                      <a:pt x="26" y="24"/>
                      <a:pt x="33" y="43"/>
                      <a:pt x="38" y="62"/>
                    </a:cubicBezTo>
                    <a:cubicBezTo>
                      <a:pt x="39" y="65"/>
                      <a:pt x="39" y="68"/>
                      <a:pt x="39" y="71"/>
                    </a:cubicBezTo>
                    <a:cubicBezTo>
                      <a:pt x="39" y="72"/>
                      <a:pt x="40" y="74"/>
                      <a:pt x="38" y="74"/>
                    </a:cubicBezTo>
                    <a:close/>
                  </a:path>
                </a:pathLst>
              </a:custGeom>
              <a:solidFill>
                <a:srgbClr val="BF75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2" name="Freeform 1368">
                <a:extLst>
                  <a:ext uri="{FF2B5EF4-FFF2-40B4-BE49-F238E27FC236}">
                    <a16:creationId xmlns:a16="http://schemas.microsoft.com/office/drawing/2014/main" id="{4DE5D0A2-E05C-BA2D-4BEE-4E04C74903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4" y="2572"/>
                <a:ext cx="102" cy="230"/>
              </a:xfrm>
              <a:custGeom>
                <a:avLst/>
                <a:gdLst>
                  <a:gd name="T0" fmla="*/ 33 w 43"/>
                  <a:gd name="T1" fmla="*/ 47 h 97"/>
                  <a:gd name="T2" fmla="*/ 40 w 43"/>
                  <a:gd name="T3" fmla="*/ 71 h 97"/>
                  <a:gd name="T4" fmla="*/ 43 w 43"/>
                  <a:gd name="T5" fmla="*/ 96 h 97"/>
                  <a:gd name="T6" fmla="*/ 42 w 43"/>
                  <a:gd name="T7" fmla="*/ 96 h 97"/>
                  <a:gd name="T8" fmla="*/ 38 w 43"/>
                  <a:gd name="T9" fmla="*/ 78 h 97"/>
                  <a:gd name="T10" fmla="*/ 41 w 43"/>
                  <a:gd name="T11" fmla="*/ 95 h 97"/>
                  <a:gd name="T12" fmla="*/ 41 w 43"/>
                  <a:gd name="T13" fmla="*/ 97 h 97"/>
                  <a:gd name="T14" fmla="*/ 39 w 43"/>
                  <a:gd name="T15" fmla="*/ 95 h 97"/>
                  <a:gd name="T16" fmla="*/ 37 w 43"/>
                  <a:gd name="T17" fmla="*/ 91 h 97"/>
                  <a:gd name="T18" fmla="*/ 24 w 43"/>
                  <a:gd name="T19" fmla="*/ 37 h 97"/>
                  <a:gd name="T20" fmla="*/ 12 w 43"/>
                  <a:gd name="T21" fmla="*/ 10 h 97"/>
                  <a:gd name="T22" fmla="*/ 30 w 43"/>
                  <a:gd name="T23" fmla="*/ 60 h 97"/>
                  <a:gd name="T24" fmla="*/ 30 w 43"/>
                  <a:gd name="T25" fmla="*/ 64 h 97"/>
                  <a:gd name="T26" fmla="*/ 27 w 43"/>
                  <a:gd name="T27" fmla="*/ 62 h 97"/>
                  <a:gd name="T28" fmla="*/ 24 w 43"/>
                  <a:gd name="T29" fmla="*/ 55 h 97"/>
                  <a:gd name="T30" fmla="*/ 24 w 43"/>
                  <a:gd name="T31" fmla="*/ 54 h 97"/>
                  <a:gd name="T32" fmla="*/ 19 w 43"/>
                  <a:gd name="T33" fmla="*/ 41 h 97"/>
                  <a:gd name="T34" fmla="*/ 2 w 43"/>
                  <a:gd name="T35" fmla="*/ 6 h 97"/>
                  <a:gd name="T36" fmla="*/ 0 w 43"/>
                  <a:gd name="T37" fmla="*/ 1 h 97"/>
                  <a:gd name="T38" fmla="*/ 4 w 43"/>
                  <a:gd name="T39" fmla="*/ 1 h 97"/>
                  <a:gd name="T40" fmla="*/ 11 w 43"/>
                  <a:gd name="T41" fmla="*/ 1 h 97"/>
                  <a:gd name="T42" fmla="*/ 18 w 43"/>
                  <a:gd name="T43" fmla="*/ 12 h 97"/>
                  <a:gd name="T44" fmla="*/ 32 w 43"/>
                  <a:gd name="T45" fmla="*/ 40 h 97"/>
                  <a:gd name="T46" fmla="*/ 33 w 43"/>
                  <a:gd name="T47" fmla="*/ 4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3" h="97">
                    <a:moveTo>
                      <a:pt x="33" y="47"/>
                    </a:moveTo>
                    <a:cubicBezTo>
                      <a:pt x="35" y="55"/>
                      <a:pt x="38" y="63"/>
                      <a:pt x="40" y="71"/>
                    </a:cubicBezTo>
                    <a:cubicBezTo>
                      <a:pt x="42" y="80"/>
                      <a:pt x="43" y="88"/>
                      <a:pt x="43" y="96"/>
                    </a:cubicBezTo>
                    <a:cubicBezTo>
                      <a:pt x="43" y="96"/>
                      <a:pt x="43" y="96"/>
                      <a:pt x="42" y="96"/>
                    </a:cubicBezTo>
                    <a:cubicBezTo>
                      <a:pt x="40" y="90"/>
                      <a:pt x="40" y="83"/>
                      <a:pt x="38" y="78"/>
                    </a:cubicBezTo>
                    <a:cubicBezTo>
                      <a:pt x="40" y="83"/>
                      <a:pt x="41" y="89"/>
                      <a:pt x="41" y="95"/>
                    </a:cubicBezTo>
                    <a:cubicBezTo>
                      <a:pt x="42" y="95"/>
                      <a:pt x="42" y="97"/>
                      <a:pt x="41" y="97"/>
                    </a:cubicBezTo>
                    <a:cubicBezTo>
                      <a:pt x="40" y="97"/>
                      <a:pt x="39" y="96"/>
                      <a:pt x="39" y="95"/>
                    </a:cubicBezTo>
                    <a:cubicBezTo>
                      <a:pt x="38" y="94"/>
                      <a:pt x="38" y="92"/>
                      <a:pt x="37" y="91"/>
                    </a:cubicBezTo>
                    <a:cubicBezTo>
                      <a:pt x="33" y="73"/>
                      <a:pt x="29" y="55"/>
                      <a:pt x="24" y="37"/>
                    </a:cubicBezTo>
                    <a:cubicBezTo>
                      <a:pt x="21" y="28"/>
                      <a:pt x="16" y="19"/>
                      <a:pt x="12" y="10"/>
                    </a:cubicBezTo>
                    <a:cubicBezTo>
                      <a:pt x="20" y="26"/>
                      <a:pt x="26" y="43"/>
                      <a:pt x="30" y="60"/>
                    </a:cubicBezTo>
                    <a:cubicBezTo>
                      <a:pt x="30" y="62"/>
                      <a:pt x="32" y="64"/>
                      <a:pt x="30" y="64"/>
                    </a:cubicBezTo>
                    <a:cubicBezTo>
                      <a:pt x="28" y="65"/>
                      <a:pt x="28" y="63"/>
                      <a:pt x="27" y="62"/>
                    </a:cubicBezTo>
                    <a:cubicBezTo>
                      <a:pt x="26" y="59"/>
                      <a:pt x="25" y="57"/>
                      <a:pt x="24" y="55"/>
                    </a:cubicBezTo>
                    <a:cubicBezTo>
                      <a:pt x="24" y="55"/>
                      <a:pt x="24" y="54"/>
                      <a:pt x="24" y="54"/>
                    </a:cubicBezTo>
                    <a:cubicBezTo>
                      <a:pt x="23" y="49"/>
                      <a:pt x="21" y="46"/>
                      <a:pt x="19" y="41"/>
                    </a:cubicBezTo>
                    <a:cubicBezTo>
                      <a:pt x="13" y="30"/>
                      <a:pt x="8" y="18"/>
                      <a:pt x="2" y="6"/>
                    </a:cubicBezTo>
                    <a:cubicBezTo>
                      <a:pt x="1" y="5"/>
                      <a:pt x="0" y="3"/>
                      <a:pt x="0" y="1"/>
                    </a:cubicBezTo>
                    <a:cubicBezTo>
                      <a:pt x="1" y="0"/>
                      <a:pt x="3" y="0"/>
                      <a:pt x="4" y="1"/>
                    </a:cubicBezTo>
                    <a:cubicBezTo>
                      <a:pt x="7" y="3"/>
                      <a:pt x="9" y="2"/>
                      <a:pt x="11" y="1"/>
                    </a:cubicBezTo>
                    <a:cubicBezTo>
                      <a:pt x="14" y="4"/>
                      <a:pt x="16" y="8"/>
                      <a:pt x="18" y="12"/>
                    </a:cubicBezTo>
                    <a:cubicBezTo>
                      <a:pt x="23" y="21"/>
                      <a:pt x="28" y="31"/>
                      <a:pt x="32" y="40"/>
                    </a:cubicBezTo>
                    <a:cubicBezTo>
                      <a:pt x="32" y="42"/>
                      <a:pt x="33" y="44"/>
                      <a:pt x="33" y="47"/>
                    </a:cubicBezTo>
                    <a:close/>
                  </a:path>
                </a:pathLst>
              </a:custGeom>
              <a:solidFill>
                <a:srgbClr val="BB6E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3" name="Freeform 1369">
                <a:extLst>
                  <a:ext uri="{FF2B5EF4-FFF2-40B4-BE49-F238E27FC236}">
                    <a16:creationId xmlns:a16="http://schemas.microsoft.com/office/drawing/2014/main" id="{9F09947D-4E3A-E204-BEA1-61D488366E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3" y="2577"/>
                <a:ext cx="83" cy="270"/>
              </a:xfrm>
              <a:custGeom>
                <a:avLst/>
                <a:gdLst>
                  <a:gd name="T0" fmla="*/ 0 w 35"/>
                  <a:gd name="T1" fmla="*/ 2 h 114"/>
                  <a:gd name="T2" fmla="*/ 6 w 35"/>
                  <a:gd name="T3" fmla="*/ 0 h 114"/>
                  <a:gd name="T4" fmla="*/ 10 w 35"/>
                  <a:gd name="T5" fmla="*/ 6 h 114"/>
                  <a:gd name="T6" fmla="*/ 19 w 35"/>
                  <a:gd name="T7" fmla="*/ 29 h 114"/>
                  <a:gd name="T8" fmla="*/ 28 w 35"/>
                  <a:gd name="T9" fmla="*/ 61 h 114"/>
                  <a:gd name="T10" fmla="*/ 29 w 35"/>
                  <a:gd name="T11" fmla="*/ 68 h 114"/>
                  <a:gd name="T12" fmla="*/ 27 w 35"/>
                  <a:gd name="T13" fmla="*/ 66 h 114"/>
                  <a:gd name="T14" fmla="*/ 23 w 35"/>
                  <a:gd name="T15" fmla="*/ 55 h 114"/>
                  <a:gd name="T16" fmla="*/ 23 w 35"/>
                  <a:gd name="T17" fmla="*/ 55 h 114"/>
                  <a:gd name="T18" fmla="*/ 23 w 35"/>
                  <a:gd name="T19" fmla="*/ 55 h 114"/>
                  <a:gd name="T20" fmla="*/ 28 w 35"/>
                  <a:gd name="T21" fmla="*/ 73 h 114"/>
                  <a:gd name="T22" fmla="*/ 28 w 35"/>
                  <a:gd name="T23" fmla="*/ 74 h 114"/>
                  <a:gd name="T24" fmla="*/ 29 w 35"/>
                  <a:gd name="T25" fmla="*/ 73 h 114"/>
                  <a:gd name="T26" fmla="*/ 31 w 35"/>
                  <a:gd name="T27" fmla="*/ 76 h 114"/>
                  <a:gd name="T28" fmla="*/ 35 w 35"/>
                  <a:gd name="T29" fmla="*/ 110 h 114"/>
                  <a:gd name="T30" fmla="*/ 35 w 35"/>
                  <a:gd name="T31" fmla="*/ 114 h 114"/>
                  <a:gd name="T32" fmla="*/ 33 w 35"/>
                  <a:gd name="T33" fmla="*/ 111 h 114"/>
                  <a:gd name="T34" fmla="*/ 31 w 35"/>
                  <a:gd name="T35" fmla="*/ 106 h 114"/>
                  <a:gd name="T36" fmla="*/ 24 w 35"/>
                  <a:gd name="T37" fmla="*/ 78 h 114"/>
                  <a:gd name="T38" fmla="*/ 14 w 35"/>
                  <a:gd name="T39" fmla="*/ 42 h 114"/>
                  <a:gd name="T40" fmla="*/ 0 w 35"/>
                  <a:gd name="T41" fmla="*/ 3 h 114"/>
                  <a:gd name="T42" fmla="*/ 0 w 35"/>
                  <a:gd name="T43" fmla="*/ 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5" h="114">
                    <a:moveTo>
                      <a:pt x="0" y="2"/>
                    </a:moveTo>
                    <a:cubicBezTo>
                      <a:pt x="3" y="3"/>
                      <a:pt x="5" y="3"/>
                      <a:pt x="6" y="0"/>
                    </a:cubicBezTo>
                    <a:cubicBezTo>
                      <a:pt x="9" y="1"/>
                      <a:pt x="9" y="4"/>
                      <a:pt x="10" y="6"/>
                    </a:cubicBezTo>
                    <a:cubicBezTo>
                      <a:pt x="13" y="14"/>
                      <a:pt x="16" y="21"/>
                      <a:pt x="19" y="29"/>
                    </a:cubicBezTo>
                    <a:cubicBezTo>
                      <a:pt x="22" y="39"/>
                      <a:pt x="26" y="50"/>
                      <a:pt x="28" y="61"/>
                    </a:cubicBezTo>
                    <a:cubicBezTo>
                      <a:pt x="29" y="63"/>
                      <a:pt x="30" y="65"/>
                      <a:pt x="29" y="68"/>
                    </a:cubicBezTo>
                    <a:cubicBezTo>
                      <a:pt x="27" y="69"/>
                      <a:pt x="27" y="67"/>
                      <a:pt x="27" y="66"/>
                    </a:cubicBezTo>
                    <a:cubicBezTo>
                      <a:pt x="25" y="63"/>
                      <a:pt x="24" y="59"/>
                      <a:pt x="23" y="55"/>
                    </a:cubicBezTo>
                    <a:cubicBezTo>
                      <a:pt x="23" y="55"/>
                      <a:pt x="23" y="56"/>
                      <a:pt x="23" y="55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5" y="61"/>
                      <a:pt x="27" y="67"/>
                      <a:pt x="28" y="73"/>
                    </a:cubicBezTo>
                    <a:cubicBezTo>
                      <a:pt x="28" y="74"/>
                      <a:pt x="28" y="73"/>
                      <a:pt x="28" y="74"/>
                    </a:cubicBezTo>
                    <a:cubicBezTo>
                      <a:pt x="29" y="74"/>
                      <a:pt x="29" y="73"/>
                      <a:pt x="29" y="73"/>
                    </a:cubicBezTo>
                    <a:cubicBezTo>
                      <a:pt x="32" y="73"/>
                      <a:pt x="31" y="75"/>
                      <a:pt x="31" y="76"/>
                    </a:cubicBezTo>
                    <a:cubicBezTo>
                      <a:pt x="32" y="88"/>
                      <a:pt x="34" y="99"/>
                      <a:pt x="35" y="110"/>
                    </a:cubicBezTo>
                    <a:cubicBezTo>
                      <a:pt x="35" y="111"/>
                      <a:pt x="35" y="112"/>
                      <a:pt x="35" y="114"/>
                    </a:cubicBezTo>
                    <a:cubicBezTo>
                      <a:pt x="34" y="112"/>
                      <a:pt x="34" y="112"/>
                      <a:pt x="33" y="111"/>
                    </a:cubicBezTo>
                    <a:cubicBezTo>
                      <a:pt x="32" y="109"/>
                      <a:pt x="31" y="108"/>
                      <a:pt x="31" y="106"/>
                    </a:cubicBezTo>
                    <a:cubicBezTo>
                      <a:pt x="28" y="97"/>
                      <a:pt x="27" y="87"/>
                      <a:pt x="24" y="78"/>
                    </a:cubicBezTo>
                    <a:cubicBezTo>
                      <a:pt x="22" y="65"/>
                      <a:pt x="18" y="54"/>
                      <a:pt x="14" y="42"/>
                    </a:cubicBezTo>
                    <a:cubicBezTo>
                      <a:pt x="11" y="28"/>
                      <a:pt x="4" y="16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BA6F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4" name="Freeform 1370">
                <a:extLst>
                  <a:ext uri="{FF2B5EF4-FFF2-40B4-BE49-F238E27FC236}">
                    <a16:creationId xmlns:a16="http://schemas.microsoft.com/office/drawing/2014/main" id="{39CBD0C4-386A-5CF4-2C19-90F9ADEAE6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2435"/>
                <a:ext cx="145" cy="289"/>
              </a:xfrm>
              <a:custGeom>
                <a:avLst/>
                <a:gdLst>
                  <a:gd name="T0" fmla="*/ 54 w 61"/>
                  <a:gd name="T1" fmla="*/ 97 h 122"/>
                  <a:gd name="T2" fmla="*/ 35 w 61"/>
                  <a:gd name="T3" fmla="*/ 42 h 122"/>
                  <a:gd name="T4" fmla="*/ 30 w 61"/>
                  <a:gd name="T5" fmla="*/ 32 h 122"/>
                  <a:gd name="T6" fmla="*/ 24 w 61"/>
                  <a:gd name="T7" fmla="*/ 27 h 122"/>
                  <a:gd name="T8" fmla="*/ 17 w 61"/>
                  <a:gd name="T9" fmla="*/ 20 h 122"/>
                  <a:gd name="T10" fmla="*/ 15 w 61"/>
                  <a:gd name="T11" fmla="*/ 17 h 122"/>
                  <a:gd name="T12" fmla="*/ 10 w 61"/>
                  <a:gd name="T13" fmla="*/ 14 h 122"/>
                  <a:gd name="T14" fmla="*/ 10 w 61"/>
                  <a:gd name="T15" fmla="*/ 19 h 122"/>
                  <a:gd name="T16" fmla="*/ 9 w 61"/>
                  <a:gd name="T17" fmla="*/ 19 h 122"/>
                  <a:gd name="T18" fmla="*/ 6 w 61"/>
                  <a:gd name="T19" fmla="*/ 15 h 122"/>
                  <a:gd name="T20" fmla="*/ 3 w 61"/>
                  <a:gd name="T21" fmla="*/ 10 h 122"/>
                  <a:gd name="T22" fmla="*/ 0 w 61"/>
                  <a:gd name="T23" fmla="*/ 8 h 122"/>
                  <a:gd name="T24" fmla="*/ 2 w 61"/>
                  <a:gd name="T25" fmla="*/ 0 h 122"/>
                  <a:gd name="T26" fmla="*/ 8 w 61"/>
                  <a:gd name="T27" fmla="*/ 2 h 122"/>
                  <a:gd name="T28" fmla="*/ 13 w 61"/>
                  <a:gd name="T29" fmla="*/ 3 h 122"/>
                  <a:gd name="T30" fmla="*/ 29 w 61"/>
                  <a:gd name="T31" fmla="*/ 23 h 122"/>
                  <a:gd name="T32" fmla="*/ 35 w 61"/>
                  <a:gd name="T33" fmla="*/ 28 h 122"/>
                  <a:gd name="T34" fmla="*/ 30 w 61"/>
                  <a:gd name="T35" fmla="*/ 16 h 122"/>
                  <a:gd name="T36" fmla="*/ 28 w 61"/>
                  <a:gd name="T37" fmla="*/ 12 h 122"/>
                  <a:gd name="T38" fmla="*/ 28 w 61"/>
                  <a:gd name="T39" fmla="*/ 9 h 122"/>
                  <a:gd name="T40" fmla="*/ 31 w 61"/>
                  <a:gd name="T41" fmla="*/ 10 h 122"/>
                  <a:gd name="T42" fmla="*/ 32 w 61"/>
                  <a:gd name="T43" fmla="*/ 13 h 122"/>
                  <a:gd name="T44" fmla="*/ 47 w 61"/>
                  <a:gd name="T45" fmla="*/ 46 h 122"/>
                  <a:gd name="T46" fmla="*/ 53 w 61"/>
                  <a:gd name="T47" fmla="*/ 62 h 122"/>
                  <a:gd name="T48" fmla="*/ 53 w 61"/>
                  <a:gd name="T49" fmla="*/ 69 h 122"/>
                  <a:gd name="T50" fmla="*/ 49 w 61"/>
                  <a:gd name="T51" fmla="*/ 63 h 122"/>
                  <a:gd name="T52" fmla="*/ 41 w 61"/>
                  <a:gd name="T53" fmla="*/ 42 h 122"/>
                  <a:gd name="T54" fmla="*/ 34 w 61"/>
                  <a:gd name="T55" fmla="*/ 34 h 122"/>
                  <a:gd name="T56" fmla="*/ 39 w 61"/>
                  <a:gd name="T57" fmla="*/ 46 h 122"/>
                  <a:gd name="T58" fmla="*/ 55 w 61"/>
                  <a:gd name="T59" fmla="*/ 88 h 122"/>
                  <a:gd name="T60" fmla="*/ 54 w 61"/>
                  <a:gd name="T61" fmla="*/ 93 h 122"/>
                  <a:gd name="T62" fmla="*/ 61 w 61"/>
                  <a:gd name="T63" fmla="*/ 122 h 122"/>
                  <a:gd name="T64" fmla="*/ 59 w 61"/>
                  <a:gd name="T65" fmla="*/ 122 h 122"/>
                  <a:gd name="T66" fmla="*/ 55 w 61"/>
                  <a:gd name="T67" fmla="*/ 107 h 122"/>
                  <a:gd name="T68" fmla="*/ 54 w 61"/>
                  <a:gd name="T69" fmla="*/ 97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1" h="122">
                    <a:moveTo>
                      <a:pt x="54" y="97"/>
                    </a:moveTo>
                    <a:cubicBezTo>
                      <a:pt x="50" y="78"/>
                      <a:pt x="43" y="59"/>
                      <a:pt x="35" y="42"/>
                    </a:cubicBezTo>
                    <a:cubicBezTo>
                      <a:pt x="33" y="39"/>
                      <a:pt x="31" y="35"/>
                      <a:pt x="30" y="32"/>
                    </a:cubicBezTo>
                    <a:cubicBezTo>
                      <a:pt x="29" y="29"/>
                      <a:pt x="25" y="29"/>
                      <a:pt x="24" y="27"/>
                    </a:cubicBezTo>
                    <a:cubicBezTo>
                      <a:pt x="20" y="26"/>
                      <a:pt x="19" y="22"/>
                      <a:pt x="17" y="20"/>
                    </a:cubicBezTo>
                    <a:cubicBezTo>
                      <a:pt x="16" y="19"/>
                      <a:pt x="16" y="17"/>
                      <a:pt x="15" y="17"/>
                    </a:cubicBezTo>
                    <a:cubicBezTo>
                      <a:pt x="13" y="15"/>
                      <a:pt x="12" y="13"/>
                      <a:pt x="10" y="14"/>
                    </a:cubicBezTo>
                    <a:cubicBezTo>
                      <a:pt x="9" y="15"/>
                      <a:pt x="10" y="17"/>
                      <a:pt x="10" y="19"/>
                    </a:cubicBezTo>
                    <a:cubicBezTo>
                      <a:pt x="10" y="19"/>
                      <a:pt x="9" y="19"/>
                      <a:pt x="9" y="19"/>
                    </a:cubicBezTo>
                    <a:cubicBezTo>
                      <a:pt x="6" y="19"/>
                      <a:pt x="5" y="17"/>
                      <a:pt x="6" y="15"/>
                    </a:cubicBezTo>
                    <a:cubicBezTo>
                      <a:pt x="7" y="12"/>
                      <a:pt x="6" y="11"/>
                      <a:pt x="3" y="10"/>
                    </a:cubicBezTo>
                    <a:cubicBezTo>
                      <a:pt x="2" y="10"/>
                      <a:pt x="1" y="9"/>
                      <a:pt x="0" y="8"/>
                    </a:cubicBezTo>
                    <a:cubicBezTo>
                      <a:pt x="0" y="5"/>
                      <a:pt x="1" y="3"/>
                      <a:pt x="2" y="0"/>
                    </a:cubicBezTo>
                    <a:cubicBezTo>
                      <a:pt x="4" y="0"/>
                      <a:pt x="6" y="1"/>
                      <a:pt x="8" y="2"/>
                    </a:cubicBezTo>
                    <a:cubicBezTo>
                      <a:pt x="9" y="3"/>
                      <a:pt x="11" y="4"/>
                      <a:pt x="13" y="3"/>
                    </a:cubicBezTo>
                    <a:cubicBezTo>
                      <a:pt x="19" y="9"/>
                      <a:pt x="25" y="15"/>
                      <a:pt x="29" y="23"/>
                    </a:cubicBezTo>
                    <a:cubicBezTo>
                      <a:pt x="30" y="25"/>
                      <a:pt x="32" y="27"/>
                      <a:pt x="35" y="28"/>
                    </a:cubicBezTo>
                    <a:cubicBezTo>
                      <a:pt x="34" y="24"/>
                      <a:pt x="32" y="20"/>
                      <a:pt x="30" y="16"/>
                    </a:cubicBezTo>
                    <a:cubicBezTo>
                      <a:pt x="29" y="15"/>
                      <a:pt x="28" y="13"/>
                      <a:pt x="28" y="12"/>
                    </a:cubicBezTo>
                    <a:cubicBezTo>
                      <a:pt x="27" y="11"/>
                      <a:pt x="27" y="9"/>
                      <a:pt x="28" y="9"/>
                    </a:cubicBezTo>
                    <a:cubicBezTo>
                      <a:pt x="29" y="8"/>
                      <a:pt x="30" y="9"/>
                      <a:pt x="31" y="10"/>
                    </a:cubicBezTo>
                    <a:cubicBezTo>
                      <a:pt x="31" y="11"/>
                      <a:pt x="32" y="12"/>
                      <a:pt x="32" y="13"/>
                    </a:cubicBezTo>
                    <a:cubicBezTo>
                      <a:pt x="38" y="23"/>
                      <a:pt x="42" y="35"/>
                      <a:pt x="47" y="46"/>
                    </a:cubicBezTo>
                    <a:cubicBezTo>
                      <a:pt x="49" y="51"/>
                      <a:pt x="51" y="56"/>
                      <a:pt x="53" y="62"/>
                    </a:cubicBezTo>
                    <a:cubicBezTo>
                      <a:pt x="53" y="64"/>
                      <a:pt x="55" y="68"/>
                      <a:pt x="53" y="69"/>
                    </a:cubicBezTo>
                    <a:cubicBezTo>
                      <a:pt x="49" y="70"/>
                      <a:pt x="50" y="65"/>
                      <a:pt x="49" y="63"/>
                    </a:cubicBezTo>
                    <a:cubicBezTo>
                      <a:pt x="47" y="56"/>
                      <a:pt x="44" y="49"/>
                      <a:pt x="41" y="42"/>
                    </a:cubicBezTo>
                    <a:cubicBezTo>
                      <a:pt x="40" y="39"/>
                      <a:pt x="38" y="36"/>
                      <a:pt x="34" y="34"/>
                    </a:cubicBezTo>
                    <a:cubicBezTo>
                      <a:pt x="36" y="39"/>
                      <a:pt x="38" y="42"/>
                      <a:pt x="39" y="46"/>
                    </a:cubicBezTo>
                    <a:cubicBezTo>
                      <a:pt x="46" y="60"/>
                      <a:pt x="51" y="74"/>
                      <a:pt x="55" y="88"/>
                    </a:cubicBezTo>
                    <a:cubicBezTo>
                      <a:pt x="55" y="90"/>
                      <a:pt x="55" y="92"/>
                      <a:pt x="54" y="93"/>
                    </a:cubicBezTo>
                    <a:cubicBezTo>
                      <a:pt x="57" y="103"/>
                      <a:pt x="59" y="113"/>
                      <a:pt x="61" y="122"/>
                    </a:cubicBezTo>
                    <a:cubicBezTo>
                      <a:pt x="60" y="122"/>
                      <a:pt x="60" y="122"/>
                      <a:pt x="59" y="122"/>
                    </a:cubicBezTo>
                    <a:cubicBezTo>
                      <a:pt x="56" y="118"/>
                      <a:pt x="57" y="112"/>
                      <a:pt x="55" y="107"/>
                    </a:cubicBezTo>
                    <a:cubicBezTo>
                      <a:pt x="54" y="104"/>
                      <a:pt x="53" y="101"/>
                      <a:pt x="54" y="97"/>
                    </a:cubicBezTo>
                    <a:close/>
                  </a:path>
                </a:pathLst>
              </a:custGeom>
              <a:solidFill>
                <a:srgbClr val="6731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5" name="Freeform 1371">
                <a:extLst>
                  <a:ext uri="{FF2B5EF4-FFF2-40B4-BE49-F238E27FC236}">
                    <a16:creationId xmlns:a16="http://schemas.microsoft.com/office/drawing/2014/main" id="{D87A90A9-A0BB-DE8A-9694-18B389D5E7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0" y="2574"/>
                <a:ext cx="66" cy="223"/>
              </a:xfrm>
              <a:custGeom>
                <a:avLst/>
                <a:gdLst>
                  <a:gd name="T0" fmla="*/ 1 w 28"/>
                  <a:gd name="T1" fmla="*/ 1 h 94"/>
                  <a:gd name="T2" fmla="*/ 3 w 28"/>
                  <a:gd name="T3" fmla="*/ 1 h 94"/>
                  <a:gd name="T4" fmla="*/ 5 w 28"/>
                  <a:gd name="T5" fmla="*/ 1 h 94"/>
                  <a:gd name="T6" fmla="*/ 9 w 28"/>
                  <a:gd name="T7" fmla="*/ 0 h 94"/>
                  <a:gd name="T8" fmla="*/ 25 w 28"/>
                  <a:gd name="T9" fmla="*/ 49 h 94"/>
                  <a:gd name="T10" fmla="*/ 22 w 28"/>
                  <a:gd name="T11" fmla="*/ 47 h 94"/>
                  <a:gd name="T12" fmla="*/ 14 w 28"/>
                  <a:gd name="T13" fmla="*/ 25 h 94"/>
                  <a:gd name="T14" fmla="*/ 14 w 28"/>
                  <a:gd name="T15" fmla="*/ 25 h 94"/>
                  <a:gd name="T16" fmla="*/ 22 w 28"/>
                  <a:gd name="T17" fmla="*/ 48 h 94"/>
                  <a:gd name="T18" fmla="*/ 23 w 28"/>
                  <a:gd name="T19" fmla="*/ 53 h 94"/>
                  <a:gd name="T20" fmla="*/ 28 w 28"/>
                  <a:gd name="T21" fmla="*/ 94 h 94"/>
                  <a:gd name="T22" fmla="*/ 25 w 28"/>
                  <a:gd name="T23" fmla="*/ 77 h 94"/>
                  <a:gd name="T24" fmla="*/ 18 w 28"/>
                  <a:gd name="T25" fmla="*/ 52 h 94"/>
                  <a:gd name="T26" fmla="*/ 2 w 28"/>
                  <a:gd name="T27" fmla="*/ 5 h 94"/>
                  <a:gd name="T28" fmla="*/ 1 w 28"/>
                  <a:gd name="T29" fmla="*/ 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8" h="94">
                    <a:moveTo>
                      <a:pt x="1" y="1"/>
                    </a:moveTo>
                    <a:cubicBezTo>
                      <a:pt x="2" y="1"/>
                      <a:pt x="3" y="0"/>
                      <a:pt x="3" y="1"/>
                    </a:cubicBezTo>
                    <a:cubicBezTo>
                      <a:pt x="4" y="3"/>
                      <a:pt x="4" y="4"/>
                      <a:pt x="5" y="1"/>
                    </a:cubicBezTo>
                    <a:cubicBezTo>
                      <a:pt x="6" y="0"/>
                      <a:pt x="7" y="0"/>
                      <a:pt x="9" y="0"/>
                    </a:cubicBezTo>
                    <a:cubicBezTo>
                      <a:pt x="16" y="16"/>
                      <a:pt x="21" y="32"/>
                      <a:pt x="25" y="49"/>
                    </a:cubicBezTo>
                    <a:cubicBezTo>
                      <a:pt x="23" y="50"/>
                      <a:pt x="22" y="48"/>
                      <a:pt x="22" y="47"/>
                    </a:cubicBezTo>
                    <a:cubicBezTo>
                      <a:pt x="19" y="40"/>
                      <a:pt x="17" y="32"/>
                      <a:pt x="14" y="25"/>
                    </a:cubicBezTo>
                    <a:cubicBezTo>
                      <a:pt x="14" y="25"/>
                      <a:pt x="14" y="26"/>
                      <a:pt x="14" y="25"/>
                    </a:cubicBezTo>
                    <a:cubicBezTo>
                      <a:pt x="18" y="32"/>
                      <a:pt x="19" y="41"/>
                      <a:pt x="22" y="48"/>
                    </a:cubicBezTo>
                    <a:cubicBezTo>
                      <a:pt x="23" y="49"/>
                      <a:pt x="23" y="51"/>
                      <a:pt x="23" y="53"/>
                    </a:cubicBezTo>
                    <a:cubicBezTo>
                      <a:pt x="25" y="67"/>
                      <a:pt x="28" y="80"/>
                      <a:pt x="28" y="94"/>
                    </a:cubicBezTo>
                    <a:cubicBezTo>
                      <a:pt x="27" y="88"/>
                      <a:pt x="26" y="83"/>
                      <a:pt x="25" y="77"/>
                    </a:cubicBezTo>
                    <a:cubicBezTo>
                      <a:pt x="22" y="69"/>
                      <a:pt x="21" y="60"/>
                      <a:pt x="18" y="52"/>
                    </a:cubicBezTo>
                    <a:cubicBezTo>
                      <a:pt x="14" y="36"/>
                      <a:pt x="8" y="21"/>
                      <a:pt x="2" y="5"/>
                    </a:cubicBezTo>
                    <a:cubicBezTo>
                      <a:pt x="2" y="4"/>
                      <a:pt x="0" y="3"/>
                      <a:pt x="1" y="1"/>
                    </a:cubicBezTo>
                    <a:close/>
                  </a:path>
                </a:pathLst>
              </a:custGeom>
              <a:solidFill>
                <a:srgbClr val="BA6F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6" name="Freeform 1372">
                <a:extLst>
                  <a:ext uri="{FF2B5EF4-FFF2-40B4-BE49-F238E27FC236}">
                    <a16:creationId xmlns:a16="http://schemas.microsoft.com/office/drawing/2014/main" id="{725B091F-6405-256A-62F4-89AB670DEA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4" y="2593"/>
                <a:ext cx="97" cy="252"/>
              </a:xfrm>
              <a:custGeom>
                <a:avLst/>
                <a:gdLst>
                  <a:gd name="T0" fmla="*/ 34 w 41"/>
                  <a:gd name="T1" fmla="*/ 70 h 106"/>
                  <a:gd name="T2" fmla="*/ 41 w 41"/>
                  <a:gd name="T3" fmla="*/ 104 h 106"/>
                  <a:gd name="T4" fmla="*/ 38 w 41"/>
                  <a:gd name="T5" fmla="*/ 103 h 106"/>
                  <a:gd name="T6" fmla="*/ 33 w 41"/>
                  <a:gd name="T7" fmla="*/ 81 h 106"/>
                  <a:gd name="T8" fmla="*/ 29 w 41"/>
                  <a:gd name="T9" fmla="*/ 73 h 106"/>
                  <a:gd name="T10" fmla="*/ 26 w 41"/>
                  <a:gd name="T11" fmla="*/ 66 h 106"/>
                  <a:gd name="T12" fmla="*/ 20 w 41"/>
                  <a:gd name="T13" fmla="*/ 44 h 106"/>
                  <a:gd name="T14" fmla="*/ 16 w 41"/>
                  <a:gd name="T15" fmla="*/ 38 h 106"/>
                  <a:gd name="T16" fmla="*/ 0 w 41"/>
                  <a:gd name="T17" fmla="*/ 3 h 106"/>
                  <a:gd name="T18" fmla="*/ 1 w 41"/>
                  <a:gd name="T19" fmla="*/ 0 h 106"/>
                  <a:gd name="T20" fmla="*/ 3 w 41"/>
                  <a:gd name="T21" fmla="*/ 2 h 106"/>
                  <a:gd name="T22" fmla="*/ 7 w 41"/>
                  <a:gd name="T23" fmla="*/ 9 h 106"/>
                  <a:gd name="T24" fmla="*/ 9 w 41"/>
                  <a:gd name="T25" fmla="*/ 10 h 106"/>
                  <a:gd name="T26" fmla="*/ 13 w 41"/>
                  <a:gd name="T27" fmla="*/ 17 h 106"/>
                  <a:gd name="T28" fmla="*/ 26 w 41"/>
                  <a:gd name="T29" fmla="*/ 49 h 106"/>
                  <a:gd name="T30" fmla="*/ 32 w 41"/>
                  <a:gd name="T31" fmla="*/ 68 h 106"/>
                  <a:gd name="T32" fmla="*/ 34 w 41"/>
                  <a:gd name="T33" fmla="*/ 7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1" h="106">
                    <a:moveTo>
                      <a:pt x="34" y="70"/>
                    </a:moveTo>
                    <a:cubicBezTo>
                      <a:pt x="36" y="81"/>
                      <a:pt x="39" y="93"/>
                      <a:pt x="41" y="104"/>
                    </a:cubicBezTo>
                    <a:cubicBezTo>
                      <a:pt x="39" y="106"/>
                      <a:pt x="40" y="102"/>
                      <a:pt x="38" y="103"/>
                    </a:cubicBezTo>
                    <a:cubicBezTo>
                      <a:pt x="35" y="96"/>
                      <a:pt x="33" y="88"/>
                      <a:pt x="33" y="81"/>
                    </a:cubicBezTo>
                    <a:cubicBezTo>
                      <a:pt x="31" y="78"/>
                      <a:pt x="32" y="75"/>
                      <a:pt x="29" y="73"/>
                    </a:cubicBezTo>
                    <a:cubicBezTo>
                      <a:pt x="26" y="72"/>
                      <a:pt x="27" y="68"/>
                      <a:pt x="26" y="66"/>
                    </a:cubicBezTo>
                    <a:cubicBezTo>
                      <a:pt x="25" y="59"/>
                      <a:pt x="22" y="51"/>
                      <a:pt x="20" y="44"/>
                    </a:cubicBezTo>
                    <a:cubicBezTo>
                      <a:pt x="19" y="41"/>
                      <a:pt x="18" y="39"/>
                      <a:pt x="16" y="38"/>
                    </a:cubicBezTo>
                    <a:cubicBezTo>
                      <a:pt x="11" y="26"/>
                      <a:pt x="6" y="14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5" y="4"/>
                      <a:pt x="6" y="6"/>
                      <a:pt x="7" y="9"/>
                    </a:cubicBezTo>
                    <a:cubicBezTo>
                      <a:pt x="7" y="10"/>
                      <a:pt x="8" y="9"/>
                      <a:pt x="9" y="10"/>
                    </a:cubicBezTo>
                    <a:cubicBezTo>
                      <a:pt x="11" y="12"/>
                      <a:pt x="12" y="15"/>
                      <a:pt x="13" y="17"/>
                    </a:cubicBezTo>
                    <a:cubicBezTo>
                      <a:pt x="17" y="28"/>
                      <a:pt x="22" y="39"/>
                      <a:pt x="26" y="49"/>
                    </a:cubicBezTo>
                    <a:cubicBezTo>
                      <a:pt x="28" y="55"/>
                      <a:pt x="31" y="62"/>
                      <a:pt x="32" y="68"/>
                    </a:cubicBezTo>
                    <a:cubicBezTo>
                      <a:pt x="32" y="69"/>
                      <a:pt x="32" y="70"/>
                      <a:pt x="34" y="70"/>
                    </a:cubicBezTo>
                    <a:close/>
                  </a:path>
                </a:pathLst>
              </a:custGeom>
              <a:solidFill>
                <a:srgbClr val="2410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7" name="Freeform 1373">
                <a:extLst>
                  <a:ext uri="{FF2B5EF4-FFF2-40B4-BE49-F238E27FC236}">
                    <a16:creationId xmlns:a16="http://schemas.microsoft.com/office/drawing/2014/main" id="{4B08B291-533E-D6FA-3A8C-EC12870ED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2454"/>
                <a:ext cx="57" cy="54"/>
              </a:xfrm>
              <a:custGeom>
                <a:avLst/>
                <a:gdLst>
                  <a:gd name="T0" fmla="*/ 10 w 24"/>
                  <a:gd name="T1" fmla="*/ 11 h 23"/>
                  <a:gd name="T2" fmla="*/ 8 w 24"/>
                  <a:gd name="T3" fmla="*/ 8 h 23"/>
                  <a:gd name="T4" fmla="*/ 10 w 24"/>
                  <a:gd name="T5" fmla="*/ 4 h 23"/>
                  <a:gd name="T6" fmla="*/ 13 w 24"/>
                  <a:gd name="T7" fmla="*/ 6 h 23"/>
                  <a:gd name="T8" fmla="*/ 24 w 24"/>
                  <a:gd name="T9" fmla="*/ 19 h 23"/>
                  <a:gd name="T10" fmla="*/ 15 w 24"/>
                  <a:gd name="T11" fmla="*/ 21 h 23"/>
                  <a:gd name="T12" fmla="*/ 6 w 24"/>
                  <a:gd name="T13" fmla="*/ 19 h 23"/>
                  <a:gd name="T14" fmla="*/ 3 w 24"/>
                  <a:gd name="T15" fmla="*/ 14 h 23"/>
                  <a:gd name="T16" fmla="*/ 2 w 24"/>
                  <a:gd name="T17" fmla="*/ 9 h 23"/>
                  <a:gd name="T18" fmla="*/ 0 w 24"/>
                  <a:gd name="T19" fmla="*/ 0 h 23"/>
                  <a:gd name="T20" fmla="*/ 6 w 24"/>
                  <a:gd name="T21" fmla="*/ 2 h 23"/>
                  <a:gd name="T22" fmla="*/ 8 w 24"/>
                  <a:gd name="T23" fmla="*/ 6 h 23"/>
                  <a:gd name="T24" fmla="*/ 9 w 24"/>
                  <a:gd name="T25" fmla="*/ 11 h 23"/>
                  <a:gd name="T26" fmla="*/ 18 w 24"/>
                  <a:gd name="T27" fmla="*/ 17 h 23"/>
                  <a:gd name="T28" fmla="*/ 10 w 24"/>
                  <a:gd name="T29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23">
                    <a:moveTo>
                      <a:pt x="10" y="11"/>
                    </a:moveTo>
                    <a:cubicBezTo>
                      <a:pt x="9" y="10"/>
                      <a:pt x="8" y="9"/>
                      <a:pt x="8" y="8"/>
                    </a:cubicBezTo>
                    <a:cubicBezTo>
                      <a:pt x="8" y="6"/>
                      <a:pt x="9" y="5"/>
                      <a:pt x="10" y="4"/>
                    </a:cubicBezTo>
                    <a:cubicBezTo>
                      <a:pt x="11" y="3"/>
                      <a:pt x="12" y="5"/>
                      <a:pt x="13" y="6"/>
                    </a:cubicBezTo>
                    <a:cubicBezTo>
                      <a:pt x="18" y="9"/>
                      <a:pt x="20" y="15"/>
                      <a:pt x="24" y="19"/>
                    </a:cubicBezTo>
                    <a:cubicBezTo>
                      <a:pt x="21" y="22"/>
                      <a:pt x="18" y="21"/>
                      <a:pt x="15" y="21"/>
                    </a:cubicBezTo>
                    <a:cubicBezTo>
                      <a:pt x="12" y="23"/>
                      <a:pt x="9" y="21"/>
                      <a:pt x="6" y="19"/>
                    </a:cubicBezTo>
                    <a:cubicBezTo>
                      <a:pt x="5" y="18"/>
                      <a:pt x="4" y="16"/>
                      <a:pt x="3" y="14"/>
                    </a:cubicBezTo>
                    <a:cubicBezTo>
                      <a:pt x="4" y="12"/>
                      <a:pt x="3" y="10"/>
                      <a:pt x="2" y="9"/>
                    </a:cubicBezTo>
                    <a:cubicBezTo>
                      <a:pt x="0" y="6"/>
                      <a:pt x="0" y="3"/>
                      <a:pt x="0" y="0"/>
                    </a:cubicBezTo>
                    <a:cubicBezTo>
                      <a:pt x="2" y="1"/>
                      <a:pt x="4" y="1"/>
                      <a:pt x="6" y="2"/>
                    </a:cubicBezTo>
                    <a:cubicBezTo>
                      <a:pt x="8" y="3"/>
                      <a:pt x="9" y="4"/>
                      <a:pt x="8" y="6"/>
                    </a:cubicBezTo>
                    <a:cubicBezTo>
                      <a:pt x="6" y="8"/>
                      <a:pt x="7" y="10"/>
                      <a:pt x="9" y="11"/>
                    </a:cubicBezTo>
                    <a:cubicBezTo>
                      <a:pt x="15" y="12"/>
                      <a:pt x="16" y="13"/>
                      <a:pt x="18" y="17"/>
                    </a:cubicBezTo>
                    <a:cubicBezTo>
                      <a:pt x="17" y="13"/>
                      <a:pt x="13" y="12"/>
                      <a:pt x="10" y="11"/>
                    </a:cubicBezTo>
                    <a:close/>
                  </a:path>
                </a:pathLst>
              </a:custGeom>
              <a:solidFill>
                <a:srgbClr val="E4B5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8" name="Freeform 1374">
                <a:extLst>
                  <a:ext uri="{FF2B5EF4-FFF2-40B4-BE49-F238E27FC236}">
                    <a16:creationId xmlns:a16="http://schemas.microsoft.com/office/drawing/2014/main" id="{2BC1B514-E11E-F7D9-9083-7038409A24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7" y="2800"/>
                <a:ext cx="31" cy="161"/>
              </a:xfrm>
              <a:custGeom>
                <a:avLst/>
                <a:gdLst>
                  <a:gd name="T0" fmla="*/ 4 w 13"/>
                  <a:gd name="T1" fmla="*/ 68 h 68"/>
                  <a:gd name="T2" fmla="*/ 2 w 13"/>
                  <a:gd name="T3" fmla="*/ 67 h 68"/>
                  <a:gd name="T4" fmla="*/ 4 w 13"/>
                  <a:gd name="T5" fmla="*/ 55 h 68"/>
                  <a:gd name="T6" fmla="*/ 6 w 13"/>
                  <a:gd name="T7" fmla="*/ 37 h 68"/>
                  <a:gd name="T8" fmla="*/ 8 w 13"/>
                  <a:gd name="T9" fmla="*/ 32 h 68"/>
                  <a:gd name="T10" fmla="*/ 10 w 13"/>
                  <a:gd name="T11" fmla="*/ 37 h 68"/>
                  <a:gd name="T12" fmla="*/ 9 w 13"/>
                  <a:gd name="T13" fmla="*/ 41 h 68"/>
                  <a:gd name="T14" fmla="*/ 6 w 13"/>
                  <a:gd name="T15" fmla="*/ 10 h 68"/>
                  <a:gd name="T16" fmla="*/ 8 w 13"/>
                  <a:gd name="T17" fmla="*/ 0 h 68"/>
                  <a:gd name="T18" fmla="*/ 8 w 13"/>
                  <a:gd name="T19" fmla="*/ 0 h 68"/>
                  <a:gd name="T20" fmla="*/ 11 w 13"/>
                  <a:gd name="T21" fmla="*/ 14 h 68"/>
                  <a:gd name="T22" fmla="*/ 13 w 13"/>
                  <a:gd name="T23" fmla="*/ 36 h 68"/>
                  <a:gd name="T24" fmla="*/ 4 w 13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68">
                    <a:moveTo>
                      <a:pt x="4" y="68"/>
                    </a:moveTo>
                    <a:cubicBezTo>
                      <a:pt x="3" y="68"/>
                      <a:pt x="2" y="67"/>
                      <a:pt x="2" y="67"/>
                    </a:cubicBezTo>
                    <a:cubicBezTo>
                      <a:pt x="0" y="63"/>
                      <a:pt x="3" y="59"/>
                      <a:pt x="4" y="55"/>
                    </a:cubicBezTo>
                    <a:cubicBezTo>
                      <a:pt x="6" y="49"/>
                      <a:pt x="6" y="43"/>
                      <a:pt x="6" y="37"/>
                    </a:cubicBezTo>
                    <a:cubicBezTo>
                      <a:pt x="6" y="35"/>
                      <a:pt x="5" y="32"/>
                      <a:pt x="8" y="32"/>
                    </a:cubicBezTo>
                    <a:cubicBezTo>
                      <a:pt x="10" y="32"/>
                      <a:pt x="9" y="35"/>
                      <a:pt x="10" y="37"/>
                    </a:cubicBezTo>
                    <a:cubicBezTo>
                      <a:pt x="10" y="38"/>
                      <a:pt x="10" y="40"/>
                      <a:pt x="9" y="41"/>
                    </a:cubicBezTo>
                    <a:cubicBezTo>
                      <a:pt x="10" y="31"/>
                      <a:pt x="7" y="20"/>
                      <a:pt x="6" y="10"/>
                    </a:cubicBezTo>
                    <a:cubicBezTo>
                      <a:pt x="6" y="6"/>
                      <a:pt x="6" y="3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10" y="5"/>
                      <a:pt x="10" y="10"/>
                      <a:pt x="11" y="14"/>
                    </a:cubicBezTo>
                    <a:cubicBezTo>
                      <a:pt x="12" y="22"/>
                      <a:pt x="12" y="29"/>
                      <a:pt x="13" y="36"/>
                    </a:cubicBezTo>
                    <a:cubicBezTo>
                      <a:pt x="13" y="48"/>
                      <a:pt x="9" y="58"/>
                      <a:pt x="4" y="68"/>
                    </a:cubicBezTo>
                    <a:close/>
                  </a:path>
                </a:pathLst>
              </a:custGeom>
              <a:solidFill>
                <a:srgbClr val="8D6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9" name="Freeform 1375">
                <a:extLst>
                  <a:ext uri="{FF2B5EF4-FFF2-40B4-BE49-F238E27FC236}">
                    <a16:creationId xmlns:a16="http://schemas.microsoft.com/office/drawing/2014/main" id="{6EB8615E-BFAF-A9D5-D90A-7DBE657669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1" y="2508"/>
                <a:ext cx="88" cy="249"/>
              </a:xfrm>
              <a:custGeom>
                <a:avLst/>
                <a:gdLst>
                  <a:gd name="T0" fmla="*/ 13 w 37"/>
                  <a:gd name="T1" fmla="*/ 29 h 105"/>
                  <a:gd name="T2" fmla="*/ 37 w 37"/>
                  <a:gd name="T3" fmla="*/ 103 h 105"/>
                  <a:gd name="T4" fmla="*/ 37 w 37"/>
                  <a:gd name="T5" fmla="*/ 105 h 105"/>
                  <a:gd name="T6" fmla="*/ 36 w 37"/>
                  <a:gd name="T7" fmla="*/ 105 h 105"/>
                  <a:gd name="T8" fmla="*/ 34 w 37"/>
                  <a:gd name="T9" fmla="*/ 102 h 105"/>
                  <a:gd name="T10" fmla="*/ 34 w 37"/>
                  <a:gd name="T11" fmla="*/ 97 h 105"/>
                  <a:gd name="T12" fmla="*/ 20 w 37"/>
                  <a:gd name="T13" fmla="*/ 51 h 105"/>
                  <a:gd name="T14" fmla="*/ 11 w 37"/>
                  <a:gd name="T15" fmla="*/ 29 h 105"/>
                  <a:gd name="T16" fmla="*/ 0 w 37"/>
                  <a:gd name="T17" fmla="*/ 0 h 105"/>
                  <a:gd name="T18" fmla="*/ 13 w 37"/>
                  <a:gd name="T19" fmla="*/ 2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" h="105">
                    <a:moveTo>
                      <a:pt x="13" y="29"/>
                    </a:moveTo>
                    <a:cubicBezTo>
                      <a:pt x="23" y="53"/>
                      <a:pt x="32" y="77"/>
                      <a:pt x="37" y="103"/>
                    </a:cubicBezTo>
                    <a:cubicBezTo>
                      <a:pt x="37" y="104"/>
                      <a:pt x="37" y="105"/>
                      <a:pt x="37" y="105"/>
                    </a:cubicBezTo>
                    <a:cubicBezTo>
                      <a:pt x="37" y="105"/>
                      <a:pt x="36" y="105"/>
                      <a:pt x="36" y="105"/>
                    </a:cubicBezTo>
                    <a:cubicBezTo>
                      <a:pt x="34" y="105"/>
                      <a:pt x="36" y="102"/>
                      <a:pt x="34" y="102"/>
                    </a:cubicBezTo>
                    <a:cubicBezTo>
                      <a:pt x="31" y="101"/>
                      <a:pt x="34" y="99"/>
                      <a:pt x="34" y="97"/>
                    </a:cubicBezTo>
                    <a:cubicBezTo>
                      <a:pt x="31" y="81"/>
                      <a:pt x="25" y="66"/>
                      <a:pt x="20" y="51"/>
                    </a:cubicBezTo>
                    <a:cubicBezTo>
                      <a:pt x="17" y="43"/>
                      <a:pt x="15" y="36"/>
                      <a:pt x="11" y="29"/>
                    </a:cubicBezTo>
                    <a:cubicBezTo>
                      <a:pt x="8" y="19"/>
                      <a:pt x="3" y="10"/>
                      <a:pt x="0" y="0"/>
                    </a:cubicBezTo>
                    <a:cubicBezTo>
                      <a:pt x="5" y="9"/>
                      <a:pt x="9" y="19"/>
                      <a:pt x="13" y="29"/>
                    </a:cubicBezTo>
                    <a:close/>
                  </a:path>
                </a:pathLst>
              </a:custGeom>
              <a:solidFill>
                <a:srgbClr val="672F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0" name="Freeform 1376">
                <a:extLst>
                  <a:ext uri="{FF2B5EF4-FFF2-40B4-BE49-F238E27FC236}">
                    <a16:creationId xmlns:a16="http://schemas.microsoft.com/office/drawing/2014/main" id="{681C67DD-4143-6E55-FB07-15B1AE5252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1" y="2698"/>
                <a:ext cx="31" cy="184"/>
              </a:xfrm>
              <a:custGeom>
                <a:avLst/>
                <a:gdLst>
                  <a:gd name="T0" fmla="*/ 0 w 13"/>
                  <a:gd name="T1" fmla="*/ 0 h 78"/>
                  <a:gd name="T2" fmla="*/ 9 w 13"/>
                  <a:gd name="T3" fmla="*/ 29 h 78"/>
                  <a:gd name="T4" fmla="*/ 13 w 13"/>
                  <a:gd name="T5" fmla="*/ 76 h 78"/>
                  <a:gd name="T6" fmla="*/ 13 w 13"/>
                  <a:gd name="T7" fmla="*/ 78 h 78"/>
                  <a:gd name="T8" fmla="*/ 11 w 13"/>
                  <a:gd name="T9" fmla="*/ 64 h 78"/>
                  <a:gd name="T10" fmla="*/ 0 w 13"/>
                  <a:gd name="T11" fmla="*/ 5 h 78"/>
                  <a:gd name="T12" fmla="*/ 0 w 13"/>
                  <a:gd name="T1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78">
                    <a:moveTo>
                      <a:pt x="0" y="0"/>
                    </a:moveTo>
                    <a:cubicBezTo>
                      <a:pt x="5" y="9"/>
                      <a:pt x="6" y="19"/>
                      <a:pt x="9" y="29"/>
                    </a:cubicBezTo>
                    <a:cubicBezTo>
                      <a:pt x="12" y="45"/>
                      <a:pt x="12" y="60"/>
                      <a:pt x="13" y="76"/>
                    </a:cubicBezTo>
                    <a:cubicBezTo>
                      <a:pt x="13" y="77"/>
                      <a:pt x="13" y="78"/>
                      <a:pt x="13" y="78"/>
                    </a:cubicBezTo>
                    <a:cubicBezTo>
                      <a:pt x="11" y="74"/>
                      <a:pt x="12" y="69"/>
                      <a:pt x="11" y="64"/>
                    </a:cubicBezTo>
                    <a:cubicBezTo>
                      <a:pt x="9" y="44"/>
                      <a:pt x="6" y="24"/>
                      <a:pt x="0" y="5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9B68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1" name="Freeform 1377">
                <a:extLst>
                  <a:ext uri="{FF2B5EF4-FFF2-40B4-BE49-F238E27FC236}">
                    <a16:creationId xmlns:a16="http://schemas.microsoft.com/office/drawing/2014/main" id="{716D8347-BCEF-4917-CA31-7A4748AACC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0" y="2664"/>
                <a:ext cx="22" cy="128"/>
              </a:xfrm>
              <a:custGeom>
                <a:avLst/>
                <a:gdLst>
                  <a:gd name="T0" fmla="*/ 2 w 9"/>
                  <a:gd name="T1" fmla="*/ 0 h 54"/>
                  <a:gd name="T2" fmla="*/ 7 w 9"/>
                  <a:gd name="T3" fmla="*/ 25 h 54"/>
                  <a:gd name="T4" fmla="*/ 8 w 9"/>
                  <a:gd name="T5" fmla="*/ 54 h 54"/>
                  <a:gd name="T6" fmla="*/ 2 w 9"/>
                  <a:gd name="T7" fmla="*/ 15 h 54"/>
                  <a:gd name="T8" fmla="*/ 1 w 9"/>
                  <a:gd name="T9" fmla="*/ 3 h 54"/>
                  <a:gd name="T10" fmla="*/ 2 w 9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54">
                    <a:moveTo>
                      <a:pt x="2" y="0"/>
                    </a:moveTo>
                    <a:cubicBezTo>
                      <a:pt x="4" y="8"/>
                      <a:pt x="6" y="17"/>
                      <a:pt x="7" y="25"/>
                    </a:cubicBezTo>
                    <a:cubicBezTo>
                      <a:pt x="9" y="35"/>
                      <a:pt x="8" y="45"/>
                      <a:pt x="8" y="54"/>
                    </a:cubicBezTo>
                    <a:cubicBezTo>
                      <a:pt x="7" y="41"/>
                      <a:pt x="4" y="28"/>
                      <a:pt x="2" y="15"/>
                    </a:cubicBezTo>
                    <a:cubicBezTo>
                      <a:pt x="2" y="11"/>
                      <a:pt x="0" y="7"/>
                      <a:pt x="1" y="3"/>
                    </a:cubicBezTo>
                    <a:cubicBezTo>
                      <a:pt x="2" y="2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9A5C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2" name="Freeform 1378">
                <a:extLst>
                  <a:ext uri="{FF2B5EF4-FFF2-40B4-BE49-F238E27FC236}">
                    <a16:creationId xmlns:a16="http://schemas.microsoft.com/office/drawing/2014/main" id="{15A083BF-739D-504F-A3C4-4CEEB2B402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717"/>
                <a:ext cx="14" cy="128"/>
              </a:xfrm>
              <a:custGeom>
                <a:avLst/>
                <a:gdLst>
                  <a:gd name="T0" fmla="*/ 0 w 6"/>
                  <a:gd name="T1" fmla="*/ 9 h 54"/>
                  <a:gd name="T2" fmla="*/ 2 w 6"/>
                  <a:gd name="T3" fmla="*/ 8 h 54"/>
                  <a:gd name="T4" fmla="*/ 2 w 6"/>
                  <a:gd name="T5" fmla="*/ 0 h 54"/>
                  <a:gd name="T6" fmla="*/ 4 w 6"/>
                  <a:gd name="T7" fmla="*/ 17 h 54"/>
                  <a:gd name="T8" fmla="*/ 6 w 6"/>
                  <a:gd name="T9" fmla="*/ 44 h 54"/>
                  <a:gd name="T10" fmla="*/ 4 w 6"/>
                  <a:gd name="T11" fmla="*/ 54 h 54"/>
                  <a:gd name="T12" fmla="*/ 0 w 6"/>
                  <a:gd name="T13" fmla="*/ 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54">
                    <a:moveTo>
                      <a:pt x="0" y="9"/>
                    </a:moveTo>
                    <a:cubicBezTo>
                      <a:pt x="1" y="9"/>
                      <a:pt x="2" y="9"/>
                      <a:pt x="2" y="8"/>
                    </a:cubicBezTo>
                    <a:cubicBezTo>
                      <a:pt x="2" y="5"/>
                      <a:pt x="2" y="2"/>
                      <a:pt x="2" y="0"/>
                    </a:cubicBezTo>
                    <a:cubicBezTo>
                      <a:pt x="3" y="5"/>
                      <a:pt x="4" y="11"/>
                      <a:pt x="4" y="17"/>
                    </a:cubicBezTo>
                    <a:cubicBezTo>
                      <a:pt x="5" y="26"/>
                      <a:pt x="6" y="35"/>
                      <a:pt x="6" y="44"/>
                    </a:cubicBezTo>
                    <a:cubicBezTo>
                      <a:pt x="6" y="47"/>
                      <a:pt x="5" y="51"/>
                      <a:pt x="4" y="54"/>
                    </a:cubicBezTo>
                    <a:cubicBezTo>
                      <a:pt x="4" y="39"/>
                      <a:pt x="3" y="24"/>
                      <a:pt x="0" y="9"/>
                    </a:cubicBezTo>
                    <a:close/>
                  </a:path>
                </a:pathLst>
              </a:custGeom>
              <a:solidFill>
                <a:srgbClr val="9662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3" name="Freeform 1379">
                <a:extLst>
                  <a:ext uri="{FF2B5EF4-FFF2-40B4-BE49-F238E27FC236}">
                    <a16:creationId xmlns:a16="http://schemas.microsoft.com/office/drawing/2014/main" id="{28202B7D-965B-07C9-92B8-E14979E4F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" y="2785"/>
                <a:ext cx="14" cy="105"/>
              </a:xfrm>
              <a:custGeom>
                <a:avLst/>
                <a:gdLst>
                  <a:gd name="T0" fmla="*/ 1 w 6"/>
                  <a:gd name="T1" fmla="*/ 0 h 44"/>
                  <a:gd name="T2" fmla="*/ 6 w 6"/>
                  <a:gd name="T3" fmla="*/ 22 h 44"/>
                  <a:gd name="T4" fmla="*/ 3 w 6"/>
                  <a:gd name="T5" fmla="*/ 44 h 44"/>
                  <a:gd name="T6" fmla="*/ 2 w 6"/>
                  <a:gd name="T7" fmla="*/ 19 h 44"/>
                  <a:gd name="T8" fmla="*/ 0 w 6"/>
                  <a:gd name="T9" fmla="*/ 2 h 44"/>
                  <a:gd name="T10" fmla="*/ 1 w 6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4">
                    <a:moveTo>
                      <a:pt x="1" y="0"/>
                    </a:moveTo>
                    <a:cubicBezTo>
                      <a:pt x="2" y="7"/>
                      <a:pt x="6" y="14"/>
                      <a:pt x="6" y="22"/>
                    </a:cubicBezTo>
                    <a:cubicBezTo>
                      <a:pt x="4" y="29"/>
                      <a:pt x="5" y="37"/>
                      <a:pt x="3" y="44"/>
                    </a:cubicBezTo>
                    <a:cubicBezTo>
                      <a:pt x="2" y="36"/>
                      <a:pt x="3" y="27"/>
                      <a:pt x="2" y="19"/>
                    </a:cubicBezTo>
                    <a:cubicBezTo>
                      <a:pt x="1" y="13"/>
                      <a:pt x="1" y="8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9D5C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4" name="Freeform 1380">
                <a:extLst>
                  <a:ext uri="{FF2B5EF4-FFF2-40B4-BE49-F238E27FC236}">
                    <a16:creationId xmlns:a16="http://schemas.microsoft.com/office/drawing/2014/main" id="{A8EC2D85-C5A1-64B2-AC9C-40510FF80E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2669"/>
                <a:ext cx="24" cy="123"/>
              </a:xfrm>
              <a:custGeom>
                <a:avLst/>
                <a:gdLst>
                  <a:gd name="T0" fmla="*/ 0 w 10"/>
                  <a:gd name="T1" fmla="*/ 0 h 52"/>
                  <a:gd name="T2" fmla="*/ 2 w 10"/>
                  <a:gd name="T3" fmla="*/ 1 h 52"/>
                  <a:gd name="T4" fmla="*/ 5 w 10"/>
                  <a:gd name="T5" fmla="*/ 20 h 52"/>
                  <a:gd name="T6" fmla="*/ 9 w 10"/>
                  <a:gd name="T7" fmla="*/ 49 h 52"/>
                  <a:gd name="T8" fmla="*/ 8 w 10"/>
                  <a:gd name="T9" fmla="*/ 52 h 52"/>
                  <a:gd name="T10" fmla="*/ 6 w 10"/>
                  <a:gd name="T11" fmla="*/ 50 h 52"/>
                  <a:gd name="T12" fmla="*/ 0 w 10"/>
                  <a:gd name="T1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52">
                    <a:moveTo>
                      <a:pt x="0" y="0"/>
                    </a:moveTo>
                    <a:cubicBezTo>
                      <a:pt x="0" y="0"/>
                      <a:pt x="1" y="1"/>
                      <a:pt x="2" y="1"/>
                    </a:cubicBezTo>
                    <a:cubicBezTo>
                      <a:pt x="4" y="7"/>
                      <a:pt x="4" y="14"/>
                      <a:pt x="5" y="20"/>
                    </a:cubicBezTo>
                    <a:cubicBezTo>
                      <a:pt x="7" y="30"/>
                      <a:pt x="7" y="40"/>
                      <a:pt x="9" y="49"/>
                    </a:cubicBezTo>
                    <a:cubicBezTo>
                      <a:pt x="9" y="50"/>
                      <a:pt x="10" y="52"/>
                      <a:pt x="8" y="52"/>
                    </a:cubicBezTo>
                    <a:cubicBezTo>
                      <a:pt x="6" y="52"/>
                      <a:pt x="6" y="51"/>
                      <a:pt x="6" y="50"/>
                    </a:cubicBezTo>
                    <a:cubicBezTo>
                      <a:pt x="6" y="33"/>
                      <a:pt x="3" y="16"/>
                      <a:pt x="0" y="0"/>
                    </a:cubicBezTo>
                    <a:close/>
                  </a:path>
                </a:pathLst>
              </a:custGeom>
              <a:solidFill>
                <a:srgbClr val="885D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5" name="Freeform 1381">
                <a:extLst>
                  <a:ext uri="{FF2B5EF4-FFF2-40B4-BE49-F238E27FC236}">
                    <a16:creationId xmlns:a16="http://schemas.microsoft.com/office/drawing/2014/main" id="{B6FB97BF-DD30-20B4-D375-A3803B0CDE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8" y="2818"/>
                <a:ext cx="21" cy="67"/>
              </a:xfrm>
              <a:custGeom>
                <a:avLst/>
                <a:gdLst>
                  <a:gd name="T0" fmla="*/ 1 w 9"/>
                  <a:gd name="T1" fmla="*/ 28 h 28"/>
                  <a:gd name="T2" fmla="*/ 6 w 9"/>
                  <a:gd name="T3" fmla="*/ 4 h 28"/>
                  <a:gd name="T4" fmla="*/ 7 w 9"/>
                  <a:gd name="T5" fmla="*/ 0 h 28"/>
                  <a:gd name="T6" fmla="*/ 0 w 9"/>
                  <a:gd name="T7" fmla="*/ 28 h 28"/>
                  <a:gd name="T8" fmla="*/ 1 w 9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8">
                    <a:moveTo>
                      <a:pt x="1" y="28"/>
                    </a:moveTo>
                    <a:cubicBezTo>
                      <a:pt x="2" y="20"/>
                      <a:pt x="4" y="12"/>
                      <a:pt x="6" y="4"/>
                    </a:cubicBezTo>
                    <a:cubicBezTo>
                      <a:pt x="6" y="2"/>
                      <a:pt x="6" y="1"/>
                      <a:pt x="7" y="0"/>
                    </a:cubicBezTo>
                    <a:cubicBezTo>
                      <a:pt x="6" y="10"/>
                      <a:pt x="9" y="20"/>
                      <a:pt x="0" y="28"/>
                    </a:cubicBez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995C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6" name="Freeform 1382">
                <a:extLst>
                  <a:ext uri="{FF2B5EF4-FFF2-40B4-BE49-F238E27FC236}">
                    <a16:creationId xmlns:a16="http://schemas.microsoft.com/office/drawing/2014/main" id="{0220A7D1-AD2C-C274-CDFD-BA9D6FCE1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9" y="2686"/>
                <a:ext cx="24" cy="87"/>
              </a:xfrm>
              <a:custGeom>
                <a:avLst/>
                <a:gdLst>
                  <a:gd name="T0" fmla="*/ 2 w 10"/>
                  <a:gd name="T1" fmla="*/ 1 h 37"/>
                  <a:gd name="T2" fmla="*/ 4 w 10"/>
                  <a:gd name="T3" fmla="*/ 2 h 37"/>
                  <a:gd name="T4" fmla="*/ 9 w 10"/>
                  <a:gd name="T5" fmla="*/ 37 h 37"/>
                  <a:gd name="T6" fmla="*/ 4 w 10"/>
                  <a:gd name="T7" fmla="*/ 8 h 37"/>
                  <a:gd name="T8" fmla="*/ 2 w 10"/>
                  <a:gd name="T9" fmla="*/ 6 h 37"/>
                  <a:gd name="T10" fmla="*/ 0 w 10"/>
                  <a:gd name="T11" fmla="*/ 2 h 37"/>
                  <a:gd name="T12" fmla="*/ 2 w 10"/>
                  <a:gd name="T13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37">
                    <a:moveTo>
                      <a:pt x="2" y="1"/>
                    </a:moveTo>
                    <a:cubicBezTo>
                      <a:pt x="2" y="1"/>
                      <a:pt x="3" y="2"/>
                      <a:pt x="4" y="2"/>
                    </a:cubicBezTo>
                    <a:cubicBezTo>
                      <a:pt x="7" y="13"/>
                      <a:pt x="10" y="24"/>
                      <a:pt x="9" y="37"/>
                    </a:cubicBezTo>
                    <a:cubicBezTo>
                      <a:pt x="7" y="27"/>
                      <a:pt x="6" y="17"/>
                      <a:pt x="4" y="8"/>
                    </a:cubicBezTo>
                    <a:cubicBezTo>
                      <a:pt x="4" y="7"/>
                      <a:pt x="5" y="5"/>
                      <a:pt x="2" y="6"/>
                    </a:cubicBezTo>
                    <a:cubicBezTo>
                      <a:pt x="2" y="5"/>
                      <a:pt x="1" y="3"/>
                      <a:pt x="0" y="2"/>
                    </a:cubicBezTo>
                    <a:cubicBezTo>
                      <a:pt x="1" y="1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A970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7" name="Freeform 1383">
                <a:extLst>
                  <a:ext uri="{FF2B5EF4-FFF2-40B4-BE49-F238E27FC236}">
                    <a16:creationId xmlns:a16="http://schemas.microsoft.com/office/drawing/2014/main" id="{04BC2743-9829-8D43-1C58-8E05129454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4" y="2274"/>
                <a:ext cx="59" cy="130"/>
              </a:xfrm>
              <a:custGeom>
                <a:avLst/>
                <a:gdLst>
                  <a:gd name="T0" fmla="*/ 11 w 25"/>
                  <a:gd name="T1" fmla="*/ 31 h 55"/>
                  <a:gd name="T2" fmla="*/ 5 w 25"/>
                  <a:gd name="T3" fmla="*/ 18 h 55"/>
                  <a:gd name="T4" fmla="*/ 2 w 25"/>
                  <a:gd name="T5" fmla="*/ 4 h 55"/>
                  <a:gd name="T6" fmla="*/ 8 w 25"/>
                  <a:gd name="T7" fmla="*/ 3 h 55"/>
                  <a:gd name="T8" fmla="*/ 8 w 25"/>
                  <a:gd name="T9" fmla="*/ 3 h 55"/>
                  <a:gd name="T10" fmla="*/ 12 w 25"/>
                  <a:gd name="T11" fmla="*/ 11 h 55"/>
                  <a:gd name="T12" fmla="*/ 13 w 25"/>
                  <a:gd name="T13" fmla="*/ 12 h 55"/>
                  <a:gd name="T14" fmla="*/ 23 w 25"/>
                  <a:gd name="T15" fmla="*/ 31 h 55"/>
                  <a:gd name="T16" fmla="*/ 23 w 25"/>
                  <a:gd name="T17" fmla="*/ 33 h 55"/>
                  <a:gd name="T18" fmla="*/ 20 w 25"/>
                  <a:gd name="T19" fmla="*/ 38 h 55"/>
                  <a:gd name="T20" fmla="*/ 18 w 25"/>
                  <a:gd name="T21" fmla="*/ 39 h 55"/>
                  <a:gd name="T22" fmla="*/ 23 w 25"/>
                  <a:gd name="T23" fmla="*/ 49 h 55"/>
                  <a:gd name="T24" fmla="*/ 22 w 25"/>
                  <a:gd name="T25" fmla="*/ 55 h 55"/>
                  <a:gd name="T26" fmla="*/ 17 w 25"/>
                  <a:gd name="T27" fmla="*/ 49 h 55"/>
                  <a:gd name="T28" fmla="*/ 10 w 25"/>
                  <a:gd name="T29" fmla="*/ 34 h 55"/>
                  <a:gd name="T30" fmla="*/ 11 w 25"/>
                  <a:gd name="T31" fmla="*/ 3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55">
                    <a:moveTo>
                      <a:pt x="11" y="31"/>
                    </a:moveTo>
                    <a:cubicBezTo>
                      <a:pt x="11" y="26"/>
                      <a:pt x="9" y="22"/>
                      <a:pt x="5" y="18"/>
                    </a:cubicBezTo>
                    <a:cubicBezTo>
                      <a:pt x="1" y="13"/>
                      <a:pt x="0" y="10"/>
                      <a:pt x="2" y="4"/>
                    </a:cubicBezTo>
                    <a:cubicBezTo>
                      <a:pt x="4" y="0"/>
                      <a:pt x="5" y="1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6"/>
                      <a:pt x="11" y="8"/>
                      <a:pt x="12" y="11"/>
                    </a:cubicBezTo>
                    <a:cubicBezTo>
                      <a:pt x="12" y="11"/>
                      <a:pt x="13" y="12"/>
                      <a:pt x="13" y="12"/>
                    </a:cubicBezTo>
                    <a:cubicBezTo>
                      <a:pt x="17" y="18"/>
                      <a:pt x="20" y="25"/>
                      <a:pt x="23" y="31"/>
                    </a:cubicBezTo>
                    <a:cubicBezTo>
                      <a:pt x="24" y="31"/>
                      <a:pt x="24" y="32"/>
                      <a:pt x="23" y="33"/>
                    </a:cubicBezTo>
                    <a:cubicBezTo>
                      <a:pt x="23" y="35"/>
                      <a:pt x="24" y="39"/>
                      <a:pt x="20" y="38"/>
                    </a:cubicBezTo>
                    <a:cubicBezTo>
                      <a:pt x="18" y="36"/>
                      <a:pt x="18" y="37"/>
                      <a:pt x="18" y="39"/>
                    </a:cubicBezTo>
                    <a:cubicBezTo>
                      <a:pt x="20" y="42"/>
                      <a:pt x="22" y="45"/>
                      <a:pt x="23" y="49"/>
                    </a:cubicBezTo>
                    <a:cubicBezTo>
                      <a:pt x="21" y="51"/>
                      <a:pt x="25" y="54"/>
                      <a:pt x="22" y="55"/>
                    </a:cubicBezTo>
                    <a:cubicBezTo>
                      <a:pt x="19" y="54"/>
                      <a:pt x="18" y="51"/>
                      <a:pt x="17" y="49"/>
                    </a:cubicBezTo>
                    <a:cubicBezTo>
                      <a:pt x="14" y="45"/>
                      <a:pt x="12" y="39"/>
                      <a:pt x="10" y="34"/>
                    </a:cubicBezTo>
                    <a:cubicBezTo>
                      <a:pt x="10" y="33"/>
                      <a:pt x="11" y="32"/>
                      <a:pt x="11" y="31"/>
                    </a:cubicBezTo>
                    <a:close/>
                  </a:path>
                </a:pathLst>
              </a:custGeom>
              <a:solidFill>
                <a:srgbClr val="D589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8" name="Freeform 1384">
                <a:extLst>
                  <a:ext uri="{FF2B5EF4-FFF2-40B4-BE49-F238E27FC236}">
                    <a16:creationId xmlns:a16="http://schemas.microsoft.com/office/drawing/2014/main" id="{CB2F5B70-7D33-0056-85E4-54CF37ADBE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5" y="2302"/>
                <a:ext cx="107" cy="237"/>
              </a:xfrm>
              <a:custGeom>
                <a:avLst/>
                <a:gdLst>
                  <a:gd name="T0" fmla="*/ 10 w 45"/>
                  <a:gd name="T1" fmla="*/ 21 h 100"/>
                  <a:gd name="T2" fmla="*/ 2 w 45"/>
                  <a:gd name="T3" fmla="*/ 6 h 100"/>
                  <a:gd name="T4" fmla="*/ 0 w 45"/>
                  <a:gd name="T5" fmla="*/ 0 h 100"/>
                  <a:gd name="T6" fmla="*/ 8 w 45"/>
                  <a:gd name="T7" fmla="*/ 12 h 100"/>
                  <a:gd name="T8" fmla="*/ 25 w 45"/>
                  <a:gd name="T9" fmla="*/ 47 h 100"/>
                  <a:gd name="T10" fmla="*/ 44 w 45"/>
                  <a:gd name="T11" fmla="*/ 95 h 100"/>
                  <a:gd name="T12" fmla="*/ 44 w 45"/>
                  <a:gd name="T13" fmla="*/ 100 h 100"/>
                  <a:gd name="T14" fmla="*/ 39 w 45"/>
                  <a:gd name="T15" fmla="*/ 88 h 100"/>
                  <a:gd name="T16" fmla="*/ 11 w 45"/>
                  <a:gd name="T17" fmla="*/ 22 h 100"/>
                  <a:gd name="T18" fmla="*/ 10 w 45"/>
                  <a:gd name="T19" fmla="*/ 21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100">
                    <a:moveTo>
                      <a:pt x="10" y="21"/>
                    </a:moveTo>
                    <a:cubicBezTo>
                      <a:pt x="8" y="16"/>
                      <a:pt x="5" y="11"/>
                      <a:pt x="2" y="6"/>
                    </a:cubicBezTo>
                    <a:cubicBezTo>
                      <a:pt x="1" y="4"/>
                      <a:pt x="1" y="2"/>
                      <a:pt x="0" y="0"/>
                    </a:cubicBezTo>
                    <a:cubicBezTo>
                      <a:pt x="4" y="3"/>
                      <a:pt x="5" y="8"/>
                      <a:pt x="8" y="12"/>
                    </a:cubicBezTo>
                    <a:cubicBezTo>
                      <a:pt x="14" y="24"/>
                      <a:pt x="20" y="35"/>
                      <a:pt x="25" y="47"/>
                    </a:cubicBezTo>
                    <a:cubicBezTo>
                      <a:pt x="32" y="63"/>
                      <a:pt x="38" y="79"/>
                      <a:pt x="44" y="95"/>
                    </a:cubicBezTo>
                    <a:cubicBezTo>
                      <a:pt x="44" y="96"/>
                      <a:pt x="45" y="98"/>
                      <a:pt x="44" y="100"/>
                    </a:cubicBezTo>
                    <a:cubicBezTo>
                      <a:pt x="42" y="95"/>
                      <a:pt x="40" y="92"/>
                      <a:pt x="39" y="88"/>
                    </a:cubicBezTo>
                    <a:cubicBezTo>
                      <a:pt x="32" y="65"/>
                      <a:pt x="22" y="43"/>
                      <a:pt x="11" y="22"/>
                    </a:cubicBezTo>
                    <a:cubicBezTo>
                      <a:pt x="11" y="21"/>
                      <a:pt x="11" y="21"/>
                      <a:pt x="10" y="21"/>
                    </a:cubicBezTo>
                    <a:close/>
                  </a:path>
                </a:pathLst>
              </a:custGeom>
              <a:solidFill>
                <a:srgbClr val="662E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9" name="Freeform 1385">
                <a:extLst>
                  <a:ext uri="{FF2B5EF4-FFF2-40B4-BE49-F238E27FC236}">
                    <a16:creationId xmlns:a16="http://schemas.microsoft.com/office/drawing/2014/main" id="{B303C08F-6D37-5C22-C6DE-478B8450AC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7" y="2186"/>
                <a:ext cx="98" cy="253"/>
              </a:xfrm>
              <a:custGeom>
                <a:avLst/>
                <a:gdLst>
                  <a:gd name="T0" fmla="*/ 24 w 41"/>
                  <a:gd name="T1" fmla="*/ 59 h 107"/>
                  <a:gd name="T2" fmla="*/ 13 w 41"/>
                  <a:gd name="T3" fmla="*/ 30 h 107"/>
                  <a:gd name="T4" fmla="*/ 4 w 41"/>
                  <a:gd name="T5" fmla="*/ 9 h 107"/>
                  <a:gd name="T6" fmla="*/ 0 w 41"/>
                  <a:gd name="T7" fmla="*/ 1 h 107"/>
                  <a:gd name="T8" fmla="*/ 1 w 41"/>
                  <a:gd name="T9" fmla="*/ 0 h 107"/>
                  <a:gd name="T10" fmla="*/ 23 w 41"/>
                  <a:gd name="T11" fmla="*/ 50 h 107"/>
                  <a:gd name="T12" fmla="*/ 41 w 41"/>
                  <a:gd name="T13" fmla="*/ 107 h 107"/>
                  <a:gd name="T14" fmla="*/ 24 w 41"/>
                  <a:gd name="T15" fmla="*/ 5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107">
                    <a:moveTo>
                      <a:pt x="24" y="59"/>
                    </a:moveTo>
                    <a:cubicBezTo>
                      <a:pt x="21" y="49"/>
                      <a:pt x="17" y="40"/>
                      <a:pt x="13" y="30"/>
                    </a:cubicBezTo>
                    <a:cubicBezTo>
                      <a:pt x="10" y="23"/>
                      <a:pt x="7" y="16"/>
                      <a:pt x="4" y="9"/>
                    </a:cubicBezTo>
                    <a:cubicBezTo>
                      <a:pt x="3" y="6"/>
                      <a:pt x="1" y="3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0" y="16"/>
                      <a:pt x="16" y="33"/>
                      <a:pt x="23" y="50"/>
                    </a:cubicBezTo>
                    <a:cubicBezTo>
                      <a:pt x="30" y="69"/>
                      <a:pt x="36" y="88"/>
                      <a:pt x="41" y="107"/>
                    </a:cubicBezTo>
                    <a:cubicBezTo>
                      <a:pt x="34" y="91"/>
                      <a:pt x="31" y="74"/>
                      <a:pt x="24" y="59"/>
                    </a:cubicBezTo>
                    <a:close/>
                  </a:path>
                </a:pathLst>
              </a:custGeom>
              <a:solidFill>
                <a:srgbClr val="602B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0" name="Freeform 1386">
                <a:extLst>
                  <a:ext uri="{FF2B5EF4-FFF2-40B4-BE49-F238E27FC236}">
                    <a16:creationId xmlns:a16="http://schemas.microsoft.com/office/drawing/2014/main" id="{98B1E67A-3642-747D-2734-3BDDD74B5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198"/>
                <a:ext cx="106" cy="265"/>
              </a:xfrm>
              <a:custGeom>
                <a:avLst/>
                <a:gdLst>
                  <a:gd name="T0" fmla="*/ 19 w 45"/>
                  <a:gd name="T1" fmla="*/ 43 h 112"/>
                  <a:gd name="T2" fmla="*/ 2 w 45"/>
                  <a:gd name="T3" fmla="*/ 5 h 112"/>
                  <a:gd name="T4" fmla="*/ 1 w 45"/>
                  <a:gd name="T5" fmla="*/ 0 h 112"/>
                  <a:gd name="T6" fmla="*/ 20 w 45"/>
                  <a:gd name="T7" fmla="*/ 39 h 112"/>
                  <a:gd name="T8" fmla="*/ 45 w 45"/>
                  <a:gd name="T9" fmla="*/ 112 h 112"/>
                  <a:gd name="T10" fmla="*/ 42 w 45"/>
                  <a:gd name="T11" fmla="*/ 107 h 112"/>
                  <a:gd name="T12" fmla="*/ 19 w 45"/>
                  <a:gd name="T13" fmla="*/ 43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" h="112">
                    <a:moveTo>
                      <a:pt x="19" y="43"/>
                    </a:moveTo>
                    <a:cubicBezTo>
                      <a:pt x="15" y="29"/>
                      <a:pt x="8" y="17"/>
                      <a:pt x="2" y="5"/>
                    </a:cubicBezTo>
                    <a:cubicBezTo>
                      <a:pt x="2" y="4"/>
                      <a:pt x="0" y="3"/>
                      <a:pt x="1" y="0"/>
                    </a:cubicBezTo>
                    <a:cubicBezTo>
                      <a:pt x="8" y="13"/>
                      <a:pt x="14" y="26"/>
                      <a:pt x="20" y="39"/>
                    </a:cubicBezTo>
                    <a:cubicBezTo>
                      <a:pt x="30" y="62"/>
                      <a:pt x="39" y="86"/>
                      <a:pt x="45" y="112"/>
                    </a:cubicBezTo>
                    <a:cubicBezTo>
                      <a:pt x="42" y="110"/>
                      <a:pt x="42" y="108"/>
                      <a:pt x="42" y="107"/>
                    </a:cubicBezTo>
                    <a:cubicBezTo>
                      <a:pt x="36" y="85"/>
                      <a:pt x="29" y="63"/>
                      <a:pt x="19" y="43"/>
                    </a:cubicBezTo>
                    <a:close/>
                  </a:path>
                </a:pathLst>
              </a:custGeom>
              <a:solidFill>
                <a:srgbClr val="5F28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1" name="Freeform 1387">
                <a:extLst>
                  <a:ext uri="{FF2B5EF4-FFF2-40B4-BE49-F238E27FC236}">
                    <a16:creationId xmlns:a16="http://schemas.microsoft.com/office/drawing/2014/main" id="{94BF7A9F-DE95-75C6-29F4-B49E5564F4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1" y="2494"/>
                <a:ext cx="10" cy="35"/>
              </a:xfrm>
              <a:custGeom>
                <a:avLst/>
                <a:gdLst>
                  <a:gd name="T0" fmla="*/ 0 w 4"/>
                  <a:gd name="T1" fmla="*/ 3 h 15"/>
                  <a:gd name="T2" fmla="*/ 0 w 4"/>
                  <a:gd name="T3" fmla="*/ 0 h 15"/>
                  <a:gd name="T4" fmla="*/ 4 w 4"/>
                  <a:gd name="T5" fmla="*/ 15 h 15"/>
                  <a:gd name="T6" fmla="*/ 0 w 4"/>
                  <a:gd name="T7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5">
                    <a:moveTo>
                      <a:pt x="0" y="3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2" y="5"/>
                      <a:pt x="4" y="10"/>
                      <a:pt x="4" y="15"/>
                    </a:cubicBezTo>
                    <a:cubicBezTo>
                      <a:pt x="2" y="12"/>
                      <a:pt x="2" y="7"/>
                      <a:pt x="0" y="3"/>
                    </a:cubicBezTo>
                    <a:close/>
                  </a:path>
                </a:pathLst>
              </a:custGeom>
              <a:solidFill>
                <a:srgbClr val="3F21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2" name="Freeform 1388">
                <a:extLst>
                  <a:ext uri="{FF2B5EF4-FFF2-40B4-BE49-F238E27FC236}">
                    <a16:creationId xmlns:a16="http://schemas.microsoft.com/office/drawing/2014/main" id="{C5CFA253-D34B-CA56-A1E1-0026BB6BF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" y="1928"/>
                <a:ext cx="35" cy="42"/>
              </a:xfrm>
              <a:custGeom>
                <a:avLst/>
                <a:gdLst>
                  <a:gd name="T0" fmla="*/ 0 w 15"/>
                  <a:gd name="T1" fmla="*/ 0 h 18"/>
                  <a:gd name="T2" fmla="*/ 1 w 15"/>
                  <a:gd name="T3" fmla="*/ 1 h 18"/>
                  <a:gd name="T4" fmla="*/ 15 w 15"/>
                  <a:gd name="T5" fmla="*/ 18 h 18"/>
                  <a:gd name="T6" fmla="*/ 0 w 15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8">
                    <a:moveTo>
                      <a:pt x="0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5" y="7"/>
                      <a:pt x="11" y="12"/>
                      <a:pt x="15" y="18"/>
                    </a:cubicBezTo>
                    <a:cubicBezTo>
                      <a:pt x="9" y="13"/>
                      <a:pt x="1" y="9"/>
                      <a:pt x="0" y="0"/>
                    </a:cubicBezTo>
                    <a:close/>
                  </a:path>
                </a:pathLst>
              </a:custGeom>
              <a:solidFill>
                <a:srgbClr val="622C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3" name="Freeform 1389">
                <a:extLst>
                  <a:ext uri="{FF2B5EF4-FFF2-40B4-BE49-F238E27FC236}">
                    <a16:creationId xmlns:a16="http://schemas.microsoft.com/office/drawing/2014/main" id="{22F66F7B-3951-9F1A-1CC0-82C4A0B158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7" y="2496"/>
                <a:ext cx="26" cy="90"/>
              </a:xfrm>
              <a:custGeom>
                <a:avLst/>
                <a:gdLst>
                  <a:gd name="T0" fmla="*/ 11 w 11"/>
                  <a:gd name="T1" fmla="*/ 38 h 38"/>
                  <a:gd name="T2" fmla="*/ 0 w 11"/>
                  <a:gd name="T3" fmla="*/ 0 h 38"/>
                  <a:gd name="T4" fmla="*/ 11 w 1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38">
                    <a:moveTo>
                      <a:pt x="11" y="38"/>
                    </a:moveTo>
                    <a:cubicBezTo>
                      <a:pt x="8" y="25"/>
                      <a:pt x="3" y="13"/>
                      <a:pt x="0" y="0"/>
                    </a:cubicBezTo>
                    <a:cubicBezTo>
                      <a:pt x="5" y="12"/>
                      <a:pt x="10" y="25"/>
                      <a:pt x="11" y="38"/>
                    </a:cubicBezTo>
                    <a:close/>
                  </a:path>
                </a:pathLst>
              </a:custGeom>
              <a:solidFill>
                <a:srgbClr val="622C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4" name="Freeform 1390">
                <a:extLst>
                  <a:ext uri="{FF2B5EF4-FFF2-40B4-BE49-F238E27FC236}">
                    <a16:creationId xmlns:a16="http://schemas.microsoft.com/office/drawing/2014/main" id="{4B3549FA-3AA4-F65A-2363-0DCF954454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5" y="2257"/>
                <a:ext cx="21" cy="45"/>
              </a:xfrm>
              <a:custGeom>
                <a:avLst/>
                <a:gdLst>
                  <a:gd name="T0" fmla="*/ 0 w 9"/>
                  <a:gd name="T1" fmla="*/ 0 h 19"/>
                  <a:gd name="T2" fmla="*/ 3 w 9"/>
                  <a:gd name="T3" fmla="*/ 4 h 19"/>
                  <a:gd name="T4" fmla="*/ 9 w 9"/>
                  <a:gd name="T5" fmla="*/ 19 h 19"/>
                  <a:gd name="T6" fmla="*/ 0 w 9"/>
                  <a:gd name="T7" fmla="*/ 2 h 19"/>
                  <a:gd name="T8" fmla="*/ 0 w 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9">
                    <a:moveTo>
                      <a:pt x="0" y="0"/>
                    </a:moveTo>
                    <a:cubicBezTo>
                      <a:pt x="2" y="0"/>
                      <a:pt x="2" y="2"/>
                      <a:pt x="3" y="4"/>
                    </a:cubicBezTo>
                    <a:cubicBezTo>
                      <a:pt x="5" y="9"/>
                      <a:pt x="8" y="13"/>
                      <a:pt x="9" y="19"/>
                    </a:cubicBezTo>
                    <a:cubicBezTo>
                      <a:pt x="5" y="14"/>
                      <a:pt x="3" y="7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D2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5" name="Freeform 1391">
                <a:extLst>
                  <a:ext uri="{FF2B5EF4-FFF2-40B4-BE49-F238E27FC236}">
                    <a16:creationId xmlns:a16="http://schemas.microsoft.com/office/drawing/2014/main" id="{D0922E87-A707-E4A2-6A10-E971F7090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2" y="2138"/>
                <a:ext cx="57" cy="147"/>
              </a:xfrm>
              <a:custGeom>
                <a:avLst/>
                <a:gdLst>
                  <a:gd name="T0" fmla="*/ 10 w 24"/>
                  <a:gd name="T1" fmla="*/ 20 h 62"/>
                  <a:gd name="T2" fmla="*/ 24 w 24"/>
                  <a:gd name="T3" fmla="*/ 56 h 62"/>
                  <a:gd name="T4" fmla="*/ 24 w 24"/>
                  <a:gd name="T5" fmla="*/ 62 h 62"/>
                  <a:gd name="T6" fmla="*/ 14 w 24"/>
                  <a:gd name="T7" fmla="*/ 34 h 62"/>
                  <a:gd name="T8" fmla="*/ 2 w 24"/>
                  <a:gd name="T9" fmla="*/ 6 h 62"/>
                  <a:gd name="T10" fmla="*/ 1 w 24"/>
                  <a:gd name="T11" fmla="*/ 0 h 62"/>
                  <a:gd name="T12" fmla="*/ 10 w 24"/>
                  <a:gd name="T13" fmla="*/ 2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2">
                    <a:moveTo>
                      <a:pt x="10" y="20"/>
                    </a:moveTo>
                    <a:cubicBezTo>
                      <a:pt x="15" y="32"/>
                      <a:pt x="20" y="44"/>
                      <a:pt x="24" y="56"/>
                    </a:cubicBezTo>
                    <a:cubicBezTo>
                      <a:pt x="24" y="58"/>
                      <a:pt x="24" y="60"/>
                      <a:pt x="24" y="62"/>
                    </a:cubicBezTo>
                    <a:cubicBezTo>
                      <a:pt x="21" y="52"/>
                      <a:pt x="18" y="43"/>
                      <a:pt x="14" y="34"/>
                    </a:cubicBezTo>
                    <a:cubicBezTo>
                      <a:pt x="11" y="24"/>
                      <a:pt x="6" y="15"/>
                      <a:pt x="2" y="6"/>
                    </a:cubicBezTo>
                    <a:cubicBezTo>
                      <a:pt x="1" y="5"/>
                      <a:pt x="0" y="3"/>
                      <a:pt x="1" y="0"/>
                    </a:cubicBezTo>
                    <a:cubicBezTo>
                      <a:pt x="4" y="7"/>
                      <a:pt x="7" y="14"/>
                      <a:pt x="10" y="20"/>
                    </a:cubicBezTo>
                    <a:close/>
                  </a:path>
                </a:pathLst>
              </a:custGeom>
              <a:solidFill>
                <a:srgbClr val="491B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6" name="Freeform 1392">
                <a:extLst>
                  <a:ext uri="{FF2B5EF4-FFF2-40B4-BE49-F238E27FC236}">
                    <a16:creationId xmlns:a16="http://schemas.microsoft.com/office/drawing/2014/main" id="{2ADFDD89-9D65-B6F3-B223-753F0E703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5" y="2148"/>
                <a:ext cx="55" cy="90"/>
              </a:xfrm>
              <a:custGeom>
                <a:avLst/>
                <a:gdLst>
                  <a:gd name="T0" fmla="*/ 9 w 23"/>
                  <a:gd name="T1" fmla="*/ 11 h 38"/>
                  <a:gd name="T2" fmla="*/ 20 w 23"/>
                  <a:gd name="T3" fmla="*/ 36 h 38"/>
                  <a:gd name="T4" fmla="*/ 20 w 23"/>
                  <a:gd name="T5" fmla="*/ 38 h 38"/>
                  <a:gd name="T6" fmla="*/ 4 w 23"/>
                  <a:gd name="T7" fmla="*/ 7 h 38"/>
                  <a:gd name="T8" fmla="*/ 0 w 23"/>
                  <a:gd name="T9" fmla="*/ 0 h 38"/>
                  <a:gd name="T10" fmla="*/ 9 w 23"/>
                  <a:gd name="T11" fmla="*/ 1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38">
                    <a:moveTo>
                      <a:pt x="9" y="11"/>
                    </a:moveTo>
                    <a:cubicBezTo>
                      <a:pt x="11" y="20"/>
                      <a:pt x="17" y="27"/>
                      <a:pt x="20" y="36"/>
                    </a:cubicBezTo>
                    <a:cubicBezTo>
                      <a:pt x="20" y="36"/>
                      <a:pt x="23" y="37"/>
                      <a:pt x="20" y="38"/>
                    </a:cubicBezTo>
                    <a:cubicBezTo>
                      <a:pt x="15" y="28"/>
                      <a:pt x="10" y="18"/>
                      <a:pt x="4" y="7"/>
                    </a:cubicBezTo>
                    <a:cubicBezTo>
                      <a:pt x="3" y="5"/>
                      <a:pt x="1" y="2"/>
                      <a:pt x="0" y="0"/>
                    </a:cubicBezTo>
                    <a:cubicBezTo>
                      <a:pt x="4" y="2"/>
                      <a:pt x="6" y="8"/>
                      <a:pt x="9" y="11"/>
                    </a:cubicBezTo>
                    <a:close/>
                  </a:path>
                </a:pathLst>
              </a:custGeom>
              <a:solidFill>
                <a:srgbClr val="6A3D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7" name="Freeform 1393">
                <a:extLst>
                  <a:ext uri="{FF2B5EF4-FFF2-40B4-BE49-F238E27FC236}">
                    <a16:creationId xmlns:a16="http://schemas.microsoft.com/office/drawing/2014/main" id="{129F691D-5265-5934-14A6-662CD66345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9" y="2354"/>
                <a:ext cx="57" cy="74"/>
              </a:xfrm>
              <a:custGeom>
                <a:avLst/>
                <a:gdLst>
                  <a:gd name="T0" fmla="*/ 8 w 24"/>
                  <a:gd name="T1" fmla="*/ 0 h 31"/>
                  <a:gd name="T2" fmla="*/ 10 w 24"/>
                  <a:gd name="T3" fmla="*/ 0 h 31"/>
                  <a:gd name="T4" fmla="*/ 20 w 24"/>
                  <a:gd name="T5" fmla="*/ 21 h 31"/>
                  <a:gd name="T6" fmla="*/ 24 w 24"/>
                  <a:gd name="T7" fmla="*/ 31 h 31"/>
                  <a:gd name="T8" fmla="*/ 24 w 24"/>
                  <a:gd name="T9" fmla="*/ 31 h 31"/>
                  <a:gd name="T10" fmla="*/ 21 w 24"/>
                  <a:gd name="T11" fmla="*/ 28 h 31"/>
                  <a:gd name="T12" fmla="*/ 10 w 24"/>
                  <a:gd name="T13" fmla="*/ 9 h 31"/>
                  <a:gd name="T14" fmla="*/ 7 w 24"/>
                  <a:gd name="T15" fmla="*/ 9 h 31"/>
                  <a:gd name="T16" fmla="*/ 7 w 24"/>
                  <a:gd name="T17" fmla="*/ 10 h 31"/>
                  <a:gd name="T18" fmla="*/ 7 w 24"/>
                  <a:gd name="T19" fmla="*/ 15 h 31"/>
                  <a:gd name="T20" fmla="*/ 6 w 24"/>
                  <a:gd name="T21" fmla="*/ 19 h 31"/>
                  <a:gd name="T22" fmla="*/ 4 w 24"/>
                  <a:gd name="T23" fmla="*/ 18 h 31"/>
                  <a:gd name="T24" fmla="*/ 8 w 24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" h="31">
                    <a:moveTo>
                      <a:pt x="8" y="0"/>
                    </a:moveTo>
                    <a:cubicBezTo>
                      <a:pt x="9" y="0"/>
                      <a:pt x="10" y="0"/>
                      <a:pt x="10" y="0"/>
                    </a:cubicBezTo>
                    <a:cubicBezTo>
                      <a:pt x="11" y="8"/>
                      <a:pt x="16" y="15"/>
                      <a:pt x="20" y="21"/>
                    </a:cubicBezTo>
                    <a:cubicBezTo>
                      <a:pt x="21" y="25"/>
                      <a:pt x="24" y="27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2" y="31"/>
                      <a:pt x="22" y="30"/>
                      <a:pt x="21" y="28"/>
                    </a:cubicBezTo>
                    <a:cubicBezTo>
                      <a:pt x="17" y="22"/>
                      <a:pt x="13" y="16"/>
                      <a:pt x="10" y="9"/>
                    </a:cubicBezTo>
                    <a:cubicBezTo>
                      <a:pt x="9" y="6"/>
                      <a:pt x="8" y="7"/>
                      <a:pt x="7" y="9"/>
                    </a:cubicBezTo>
                    <a:cubicBezTo>
                      <a:pt x="7" y="9"/>
                      <a:pt x="7" y="9"/>
                      <a:pt x="7" y="10"/>
                    </a:cubicBezTo>
                    <a:cubicBezTo>
                      <a:pt x="5" y="12"/>
                      <a:pt x="6" y="14"/>
                      <a:pt x="7" y="15"/>
                    </a:cubicBezTo>
                    <a:cubicBezTo>
                      <a:pt x="7" y="17"/>
                      <a:pt x="8" y="18"/>
                      <a:pt x="6" y="19"/>
                    </a:cubicBezTo>
                    <a:cubicBezTo>
                      <a:pt x="5" y="20"/>
                      <a:pt x="4" y="18"/>
                      <a:pt x="4" y="18"/>
                    </a:cubicBezTo>
                    <a:cubicBezTo>
                      <a:pt x="0" y="12"/>
                      <a:pt x="2" y="4"/>
                      <a:pt x="8" y="0"/>
                    </a:cubicBezTo>
                    <a:close/>
                  </a:path>
                </a:pathLst>
              </a:custGeom>
              <a:solidFill>
                <a:srgbClr val="50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8" name="Freeform 1394">
                <a:extLst>
                  <a:ext uri="{FF2B5EF4-FFF2-40B4-BE49-F238E27FC236}">
                    <a16:creationId xmlns:a16="http://schemas.microsoft.com/office/drawing/2014/main" id="{3110132D-0F6C-5F46-70C7-2416B88F6C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7" y="2041"/>
                <a:ext cx="16" cy="31"/>
              </a:xfrm>
              <a:custGeom>
                <a:avLst/>
                <a:gdLst>
                  <a:gd name="T0" fmla="*/ 1 w 7"/>
                  <a:gd name="T1" fmla="*/ 0 h 13"/>
                  <a:gd name="T2" fmla="*/ 7 w 7"/>
                  <a:gd name="T3" fmla="*/ 13 h 13"/>
                  <a:gd name="T4" fmla="*/ 0 w 7"/>
                  <a:gd name="T5" fmla="*/ 1 h 13"/>
                  <a:gd name="T6" fmla="*/ 1 w 7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3">
                    <a:moveTo>
                      <a:pt x="1" y="0"/>
                    </a:moveTo>
                    <a:cubicBezTo>
                      <a:pt x="4" y="4"/>
                      <a:pt x="5" y="9"/>
                      <a:pt x="7" y="13"/>
                    </a:cubicBezTo>
                    <a:cubicBezTo>
                      <a:pt x="4" y="9"/>
                      <a:pt x="2" y="5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32D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9" name="Freeform 1395">
                <a:extLst>
                  <a:ext uri="{FF2B5EF4-FFF2-40B4-BE49-F238E27FC236}">
                    <a16:creationId xmlns:a16="http://schemas.microsoft.com/office/drawing/2014/main" id="{44849E2E-8BDE-6BCA-3D53-3F41C8DCC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2" y="2212"/>
                <a:ext cx="7" cy="17"/>
              </a:xfrm>
              <a:custGeom>
                <a:avLst/>
                <a:gdLst>
                  <a:gd name="T0" fmla="*/ 2 w 3"/>
                  <a:gd name="T1" fmla="*/ 6 h 7"/>
                  <a:gd name="T2" fmla="*/ 1 w 3"/>
                  <a:gd name="T3" fmla="*/ 0 h 7"/>
                  <a:gd name="T4" fmla="*/ 3 w 3"/>
                  <a:gd name="T5" fmla="*/ 5 h 7"/>
                  <a:gd name="T6" fmla="*/ 2 w 3"/>
                  <a:gd name="T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2" y="6"/>
                    </a:moveTo>
                    <a:cubicBezTo>
                      <a:pt x="2" y="4"/>
                      <a:pt x="0" y="2"/>
                      <a:pt x="1" y="0"/>
                    </a:cubicBezTo>
                    <a:cubicBezTo>
                      <a:pt x="3" y="2"/>
                      <a:pt x="3" y="4"/>
                      <a:pt x="3" y="5"/>
                    </a:cubicBezTo>
                    <a:cubicBezTo>
                      <a:pt x="3" y="7"/>
                      <a:pt x="2" y="6"/>
                      <a:pt x="2" y="6"/>
                    </a:cubicBezTo>
                    <a:close/>
                  </a:path>
                </a:pathLst>
              </a:custGeom>
              <a:solidFill>
                <a:srgbClr val="2513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0" name="Freeform 1396">
                <a:extLst>
                  <a:ext uri="{FF2B5EF4-FFF2-40B4-BE49-F238E27FC236}">
                    <a16:creationId xmlns:a16="http://schemas.microsoft.com/office/drawing/2014/main" id="{E1EBA201-0B7E-AE4E-C941-EE0089CD6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2510"/>
                <a:ext cx="64" cy="145"/>
              </a:xfrm>
              <a:custGeom>
                <a:avLst/>
                <a:gdLst>
                  <a:gd name="T0" fmla="*/ 22 w 27"/>
                  <a:gd name="T1" fmla="*/ 61 h 61"/>
                  <a:gd name="T2" fmla="*/ 7 w 27"/>
                  <a:gd name="T3" fmla="*/ 16 h 61"/>
                  <a:gd name="T4" fmla="*/ 0 w 27"/>
                  <a:gd name="T5" fmla="*/ 0 h 61"/>
                  <a:gd name="T6" fmla="*/ 10 w 27"/>
                  <a:gd name="T7" fmla="*/ 9 h 61"/>
                  <a:gd name="T8" fmla="*/ 20 w 27"/>
                  <a:gd name="T9" fmla="*/ 38 h 61"/>
                  <a:gd name="T10" fmla="*/ 20 w 27"/>
                  <a:gd name="T11" fmla="*/ 29 h 61"/>
                  <a:gd name="T12" fmla="*/ 14 w 27"/>
                  <a:gd name="T13" fmla="*/ 14 h 61"/>
                  <a:gd name="T14" fmla="*/ 18 w 27"/>
                  <a:gd name="T15" fmla="*/ 16 h 61"/>
                  <a:gd name="T16" fmla="*/ 27 w 27"/>
                  <a:gd name="T17" fmla="*/ 53 h 61"/>
                  <a:gd name="T18" fmla="*/ 22 w 27"/>
                  <a:gd name="T19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61">
                    <a:moveTo>
                      <a:pt x="22" y="61"/>
                    </a:moveTo>
                    <a:cubicBezTo>
                      <a:pt x="19" y="46"/>
                      <a:pt x="14" y="31"/>
                      <a:pt x="7" y="16"/>
                    </a:cubicBezTo>
                    <a:cubicBezTo>
                      <a:pt x="5" y="11"/>
                      <a:pt x="2" y="6"/>
                      <a:pt x="0" y="0"/>
                    </a:cubicBezTo>
                    <a:cubicBezTo>
                      <a:pt x="6" y="1"/>
                      <a:pt x="8" y="4"/>
                      <a:pt x="10" y="9"/>
                    </a:cubicBezTo>
                    <a:cubicBezTo>
                      <a:pt x="14" y="18"/>
                      <a:pt x="17" y="27"/>
                      <a:pt x="20" y="38"/>
                    </a:cubicBezTo>
                    <a:cubicBezTo>
                      <a:pt x="21" y="34"/>
                      <a:pt x="21" y="32"/>
                      <a:pt x="20" y="29"/>
                    </a:cubicBezTo>
                    <a:cubicBezTo>
                      <a:pt x="18" y="24"/>
                      <a:pt x="16" y="19"/>
                      <a:pt x="14" y="14"/>
                    </a:cubicBezTo>
                    <a:cubicBezTo>
                      <a:pt x="17" y="11"/>
                      <a:pt x="16" y="16"/>
                      <a:pt x="18" y="16"/>
                    </a:cubicBezTo>
                    <a:cubicBezTo>
                      <a:pt x="22" y="28"/>
                      <a:pt x="24" y="41"/>
                      <a:pt x="27" y="53"/>
                    </a:cubicBezTo>
                    <a:cubicBezTo>
                      <a:pt x="27" y="57"/>
                      <a:pt x="25" y="59"/>
                      <a:pt x="22" y="61"/>
                    </a:cubicBezTo>
                    <a:close/>
                  </a:path>
                </a:pathLst>
              </a:custGeom>
              <a:solidFill>
                <a:srgbClr val="BF7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1" name="Freeform 1397">
                <a:extLst>
                  <a:ext uri="{FF2B5EF4-FFF2-40B4-BE49-F238E27FC236}">
                    <a16:creationId xmlns:a16="http://schemas.microsoft.com/office/drawing/2014/main" id="{DE395E9F-8465-3ED2-55EA-7FCE0D0C4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" y="2364"/>
                <a:ext cx="110" cy="187"/>
              </a:xfrm>
              <a:custGeom>
                <a:avLst/>
                <a:gdLst>
                  <a:gd name="T0" fmla="*/ 46 w 46"/>
                  <a:gd name="T1" fmla="*/ 78 h 79"/>
                  <a:gd name="T2" fmla="*/ 44 w 46"/>
                  <a:gd name="T3" fmla="*/ 77 h 79"/>
                  <a:gd name="T4" fmla="*/ 42 w 46"/>
                  <a:gd name="T5" fmla="*/ 76 h 79"/>
                  <a:gd name="T6" fmla="*/ 27 w 46"/>
                  <a:gd name="T7" fmla="*/ 43 h 79"/>
                  <a:gd name="T8" fmla="*/ 24 w 46"/>
                  <a:gd name="T9" fmla="*/ 39 h 79"/>
                  <a:gd name="T10" fmla="*/ 33 w 46"/>
                  <a:gd name="T11" fmla="*/ 59 h 79"/>
                  <a:gd name="T12" fmla="*/ 22 w 46"/>
                  <a:gd name="T13" fmla="*/ 50 h 79"/>
                  <a:gd name="T14" fmla="*/ 13 w 46"/>
                  <a:gd name="T15" fmla="*/ 39 h 79"/>
                  <a:gd name="T16" fmla="*/ 9 w 46"/>
                  <a:gd name="T17" fmla="*/ 33 h 79"/>
                  <a:gd name="T18" fmla="*/ 5 w 46"/>
                  <a:gd name="T19" fmla="*/ 29 h 79"/>
                  <a:gd name="T20" fmla="*/ 1 w 46"/>
                  <a:gd name="T21" fmla="*/ 21 h 79"/>
                  <a:gd name="T22" fmla="*/ 2 w 46"/>
                  <a:gd name="T23" fmla="*/ 15 h 79"/>
                  <a:gd name="T24" fmla="*/ 6 w 46"/>
                  <a:gd name="T25" fmla="*/ 14 h 79"/>
                  <a:gd name="T26" fmla="*/ 7 w 46"/>
                  <a:gd name="T27" fmla="*/ 15 h 79"/>
                  <a:gd name="T28" fmla="*/ 6 w 46"/>
                  <a:gd name="T29" fmla="*/ 10 h 79"/>
                  <a:gd name="T30" fmla="*/ 7 w 46"/>
                  <a:gd name="T31" fmla="*/ 5 h 79"/>
                  <a:gd name="T32" fmla="*/ 17 w 46"/>
                  <a:gd name="T33" fmla="*/ 19 h 79"/>
                  <a:gd name="T34" fmla="*/ 8 w 46"/>
                  <a:gd name="T35" fmla="*/ 5 h 79"/>
                  <a:gd name="T36" fmla="*/ 10 w 46"/>
                  <a:gd name="T37" fmla="*/ 0 h 79"/>
                  <a:gd name="T38" fmla="*/ 25 w 46"/>
                  <a:gd name="T39" fmla="*/ 27 h 79"/>
                  <a:gd name="T40" fmla="*/ 42 w 46"/>
                  <a:gd name="T41" fmla="*/ 66 h 79"/>
                  <a:gd name="T42" fmla="*/ 46 w 46"/>
                  <a:gd name="T43" fmla="*/ 7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6" h="79">
                    <a:moveTo>
                      <a:pt x="46" y="78"/>
                    </a:moveTo>
                    <a:cubicBezTo>
                      <a:pt x="44" y="79"/>
                      <a:pt x="44" y="78"/>
                      <a:pt x="44" y="77"/>
                    </a:cubicBezTo>
                    <a:cubicBezTo>
                      <a:pt x="44" y="76"/>
                      <a:pt x="43" y="75"/>
                      <a:pt x="42" y="76"/>
                    </a:cubicBezTo>
                    <a:cubicBezTo>
                      <a:pt x="37" y="65"/>
                      <a:pt x="33" y="54"/>
                      <a:pt x="27" y="43"/>
                    </a:cubicBezTo>
                    <a:cubicBezTo>
                      <a:pt x="26" y="42"/>
                      <a:pt x="26" y="41"/>
                      <a:pt x="24" y="39"/>
                    </a:cubicBezTo>
                    <a:cubicBezTo>
                      <a:pt x="26" y="46"/>
                      <a:pt x="31" y="53"/>
                      <a:pt x="33" y="59"/>
                    </a:cubicBezTo>
                    <a:cubicBezTo>
                      <a:pt x="26" y="60"/>
                      <a:pt x="24" y="55"/>
                      <a:pt x="22" y="50"/>
                    </a:cubicBezTo>
                    <a:cubicBezTo>
                      <a:pt x="20" y="45"/>
                      <a:pt x="16" y="42"/>
                      <a:pt x="13" y="39"/>
                    </a:cubicBezTo>
                    <a:cubicBezTo>
                      <a:pt x="11" y="37"/>
                      <a:pt x="9" y="35"/>
                      <a:pt x="9" y="33"/>
                    </a:cubicBezTo>
                    <a:cubicBezTo>
                      <a:pt x="7" y="32"/>
                      <a:pt x="7" y="30"/>
                      <a:pt x="5" y="29"/>
                    </a:cubicBezTo>
                    <a:cubicBezTo>
                      <a:pt x="1" y="28"/>
                      <a:pt x="0" y="25"/>
                      <a:pt x="1" y="21"/>
                    </a:cubicBezTo>
                    <a:cubicBezTo>
                      <a:pt x="2" y="19"/>
                      <a:pt x="1" y="17"/>
                      <a:pt x="2" y="15"/>
                    </a:cubicBezTo>
                    <a:cubicBezTo>
                      <a:pt x="2" y="12"/>
                      <a:pt x="4" y="12"/>
                      <a:pt x="6" y="14"/>
                    </a:cubicBezTo>
                    <a:cubicBezTo>
                      <a:pt x="6" y="14"/>
                      <a:pt x="7" y="15"/>
                      <a:pt x="7" y="15"/>
                    </a:cubicBezTo>
                    <a:cubicBezTo>
                      <a:pt x="8" y="13"/>
                      <a:pt x="7" y="12"/>
                      <a:pt x="6" y="10"/>
                    </a:cubicBezTo>
                    <a:cubicBezTo>
                      <a:pt x="5" y="8"/>
                      <a:pt x="5" y="6"/>
                      <a:pt x="7" y="5"/>
                    </a:cubicBezTo>
                    <a:cubicBezTo>
                      <a:pt x="11" y="9"/>
                      <a:pt x="14" y="14"/>
                      <a:pt x="17" y="19"/>
                    </a:cubicBezTo>
                    <a:cubicBezTo>
                      <a:pt x="14" y="14"/>
                      <a:pt x="11" y="10"/>
                      <a:pt x="8" y="5"/>
                    </a:cubicBezTo>
                    <a:cubicBezTo>
                      <a:pt x="8" y="3"/>
                      <a:pt x="9" y="2"/>
                      <a:pt x="10" y="0"/>
                    </a:cubicBezTo>
                    <a:cubicBezTo>
                      <a:pt x="14" y="9"/>
                      <a:pt x="19" y="18"/>
                      <a:pt x="25" y="27"/>
                    </a:cubicBezTo>
                    <a:cubicBezTo>
                      <a:pt x="31" y="40"/>
                      <a:pt x="37" y="52"/>
                      <a:pt x="42" y="66"/>
                    </a:cubicBezTo>
                    <a:cubicBezTo>
                      <a:pt x="44" y="70"/>
                      <a:pt x="45" y="74"/>
                      <a:pt x="46" y="78"/>
                    </a:cubicBezTo>
                    <a:close/>
                  </a:path>
                </a:pathLst>
              </a:custGeom>
              <a:solidFill>
                <a:srgbClr val="D283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2" name="Freeform 1398">
                <a:extLst>
                  <a:ext uri="{FF2B5EF4-FFF2-40B4-BE49-F238E27FC236}">
                    <a16:creationId xmlns:a16="http://schemas.microsoft.com/office/drawing/2014/main" id="{B8A9451A-9678-77C4-0DE5-1D1745AEC0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3" y="2281"/>
                <a:ext cx="10" cy="19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cubicBezTo>
                      <a:pt x="1" y="6"/>
                      <a:pt x="0" y="3"/>
                      <a:pt x="0" y="0"/>
                    </a:cubicBezTo>
                    <a:cubicBezTo>
                      <a:pt x="2" y="2"/>
                      <a:pt x="4" y="4"/>
                      <a:pt x="4" y="8"/>
                    </a:cubicBezTo>
                    <a:close/>
                  </a:path>
                </a:pathLst>
              </a:custGeom>
              <a:solidFill>
                <a:srgbClr val="703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3" name="Freeform 1399">
                <a:extLst>
                  <a:ext uri="{FF2B5EF4-FFF2-40B4-BE49-F238E27FC236}">
                    <a16:creationId xmlns:a16="http://schemas.microsoft.com/office/drawing/2014/main" id="{00D252A8-3C9A-FBAF-A2A4-39F20D655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7" y="2200"/>
                <a:ext cx="88" cy="213"/>
              </a:xfrm>
              <a:custGeom>
                <a:avLst/>
                <a:gdLst>
                  <a:gd name="T0" fmla="*/ 31 w 37"/>
                  <a:gd name="T1" fmla="*/ 83 h 90"/>
                  <a:gd name="T2" fmla="*/ 28 w 37"/>
                  <a:gd name="T3" fmla="*/ 83 h 90"/>
                  <a:gd name="T4" fmla="*/ 18 w 37"/>
                  <a:gd name="T5" fmla="*/ 89 h 90"/>
                  <a:gd name="T6" fmla="*/ 16 w 37"/>
                  <a:gd name="T7" fmla="*/ 77 h 90"/>
                  <a:gd name="T8" fmla="*/ 18 w 37"/>
                  <a:gd name="T9" fmla="*/ 65 h 90"/>
                  <a:gd name="T10" fmla="*/ 18 w 37"/>
                  <a:gd name="T11" fmla="*/ 61 h 90"/>
                  <a:gd name="T12" fmla="*/ 19 w 37"/>
                  <a:gd name="T13" fmla="*/ 58 h 90"/>
                  <a:gd name="T14" fmla="*/ 22 w 37"/>
                  <a:gd name="T15" fmla="*/ 54 h 90"/>
                  <a:gd name="T16" fmla="*/ 16 w 37"/>
                  <a:gd name="T17" fmla="*/ 49 h 90"/>
                  <a:gd name="T18" fmla="*/ 15 w 37"/>
                  <a:gd name="T19" fmla="*/ 49 h 90"/>
                  <a:gd name="T20" fmla="*/ 6 w 37"/>
                  <a:gd name="T21" fmla="*/ 35 h 90"/>
                  <a:gd name="T22" fmla="*/ 0 w 37"/>
                  <a:gd name="T23" fmla="*/ 10 h 90"/>
                  <a:gd name="T24" fmla="*/ 11 w 37"/>
                  <a:gd name="T25" fmla="*/ 3 h 90"/>
                  <a:gd name="T26" fmla="*/ 22 w 37"/>
                  <a:gd name="T27" fmla="*/ 14 h 90"/>
                  <a:gd name="T28" fmla="*/ 25 w 37"/>
                  <a:gd name="T29" fmla="*/ 21 h 90"/>
                  <a:gd name="T30" fmla="*/ 24 w 37"/>
                  <a:gd name="T31" fmla="*/ 33 h 90"/>
                  <a:gd name="T32" fmla="*/ 22 w 37"/>
                  <a:gd name="T33" fmla="*/ 40 h 90"/>
                  <a:gd name="T34" fmla="*/ 25 w 37"/>
                  <a:gd name="T35" fmla="*/ 55 h 90"/>
                  <a:gd name="T36" fmla="*/ 29 w 37"/>
                  <a:gd name="T37" fmla="*/ 53 h 90"/>
                  <a:gd name="T38" fmla="*/ 35 w 37"/>
                  <a:gd name="T39" fmla="*/ 62 h 90"/>
                  <a:gd name="T40" fmla="*/ 34 w 37"/>
                  <a:gd name="T41" fmla="*/ 65 h 90"/>
                  <a:gd name="T42" fmla="*/ 31 w 37"/>
                  <a:gd name="T43" fmla="*/ 72 h 90"/>
                  <a:gd name="T44" fmla="*/ 31 w 37"/>
                  <a:gd name="T45" fmla="*/ 8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7" h="90">
                    <a:moveTo>
                      <a:pt x="31" y="83"/>
                    </a:moveTo>
                    <a:cubicBezTo>
                      <a:pt x="30" y="83"/>
                      <a:pt x="28" y="81"/>
                      <a:pt x="28" y="83"/>
                    </a:cubicBezTo>
                    <a:cubicBezTo>
                      <a:pt x="25" y="86"/>
                      <a:pt x="23" y="90"/>
                      <a:pt x="18" y="89"/>
                    </a:cubicBezTo>
                    <a:cubicBezTo>
                      <a:pt x="14" y="86"/>
                      <a:pt x="15" y="81"/>
                      <a:pt x="16" y="77"/>
                    </a:cubicBezTo>
                    <a:cubicBezTo>
                      <a:pt x="17" y="73"/>
                      <a:pt x="18" y="69"/>
                      <a:pt x="18" y="65"/>
                    </a:cubicBezTo>
                    <a:cubicBezTo>
                      <a:pt x="19" y="64"/>
                      <a:pt x="19" y="62"/>
                      <a:pt x="18" y="61"/>
                    </a:cubicBezTo>
                    <a:cubicBezTo>
                      <a:pt x="18" y="60"/>
                      <a:pt x="18" y="59"/>
                      <a:pt x="19" y="58"/>
                    </a:cubicBezTo>
                    <a:cubicBezTo>
                      <a:pt x="20" y="57"/>
                      <a:pt x="23" y="57"/>
                      <a:pt x="22" y="54"/>
                    </a:cubicBezTo>
                    <a:cubicBezTo>
                      <a:pt x="20" y="52"/>
                      <a:pt x="18" y="50"/>
                      <a:pt x="16" y="49"/>
                    </a:cubicBezTo>
                    <a:cubicBezTo>
                      <a:pt x="16" y="48"/>
                      <a:pt x="16" y="51"/>
                      <a:pt x="15" y="49"/>
                    </a:cubicBezTo>
                    <a:cubicBezTo>
                      <a:pt x="14" y="43"/>
                      <a:pt x="10" y="39"/>
                      <a:pt x="6" y="35"/>
                    </a:cubicBezTo>
                    <a:cubicBezTo>
                      <a:pt x="1" y="27"/>
                      <a:pt x="0" y="19"/>
                      <a:pt x="0" y="10"/>
                    </a:cubicBezTo>
                    <a:cubicBezTo>
                      <a:pt x="0" y="3"/>
                      <a:pt x="5" y="0"/>
                      <a:pt x="11" y="3"/>
                    </a:cubicBezTo>
                    <a:cubicBezTo>
                      <a:pt x="16" y="5"/>
                      <a:pt x="19" y="10"/>
                      <a:pt x="22" y="14"/>
                    </a:cubicBezTo>
                    <a:cubicBezTo>
                      <a:pt x="23" y="16"/>
                      <a:pt x="22" y="19"/>
                      <a:pt x="25" y="21"/>
                    </a:cubicBezTo>
                    <a:cubicBezTo>
                      <a:pt x="27" y="23"/>
                      <a:pt x="25" y="31"/>
                      <a:pt x="24" y="33"/>
                    </a:cubicBezTo>
                    <a:cubicBezTo>
                      <a:pt x="23" y="35"/>
                      <a:pt x="22" y="37"/>
                      <a:pt x="22" y="40"/>
                    </a:cubicBezTo>
                    <a:cubicBezTo>
                      <a:pt x="23" y="45"/>
                      <a:pt x="24" y="50"/>
                      <a:pt x="25" y="55"/>
                    </a:cubicBezTo>
                    <a:cubicBezTo>
                      <a:pt x="26" y="53"/>
                      <a:pt x="26" y="51"/>
                      <a:pt x="29" y="53"/>
                    </a:cubicBezTo>
                    <a:cubicBezTo>
                      <a:pt x="32" y="56"/>
                      <a:pt x="32" y="60"/>
                      <a:pt x="35" y="62"/>
                    </a:cubicBezTo>
                    <a:cubicBezTo>
                      <a:pt x="37" y="63"/>
                      <a:pt x="35" y="64"/>
                      <a:pt x="34" y="65"/>
                    </a:cubicBezTo>
                    <a:cubicBezTo>
                      <a:pt x="33" y="67"/>
                      <a:pt x="32" y="69"/>
                      <a:pt x="31" y="72"/>
                    </a:cubicBezTo>
                    <a:cubicBezTo>
                      <a:pt x="28" y="75"/>
                      <a:pt x="28" y="79"/>
                      <a:pt x="31" y="83"/>
                    </a:cubicBezTo>
                    <a:close/>
                  </a:path>
                </a:pathLst>
              </a:custGeom>
              <a:solidFill>
                <a:srgbClr val="F8D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4" name="Freeform 1400">
                <a:extLst>
                  <a:ext uri="{FF2B5EF4-FFF2-40B4-BE49-F238E27FC236}">
                    <a16:creationId xmlns:a16="http://schemas.microsoft.com/office/drawing/2014/main" id="{14028AC5-F34B-15EC-503C-742D8FFAD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6" y="2401"/>
                <a:ext cx="33" cy="83"/>
              </a:xfrm>
              <a:custGeom>
                <a:avLst/>
                <a:gdLst>
                  <a:gd name="T0" fmla="*/ 0 w 14"/>
                  <a:gd name="T1" fmla="*/ 0 h 35"/>
                  <a:gd name="T2" fmla="*/ 2 w 14"/>
                  <a:gd name="T3" fmla="*/ 2 h 35"/>
                  <a:gd name="T4" fmla="*/ 7 w 14"/>
                  <a:gd name="T5" fmla="*/ 12 h 35"/>
                  <a:gd name="T6" fmla="*/ 14 w 14"/>
                  <a:gd name="T7" fmla="*/ 33 h 35"/>
                  <a:gd name="T8" fmla="*/ 13 w 14"/>
                  <a:gd name="T9" fmla="*/ 35 h 35"/>
                  <a:gd name="T10" fmla="*/ 2 w 14"/>
                  <a:gd name="T11" fmla="*/ 7 h 35"/>
                  <a:gd name="T12" fmla="*/ 0 w 14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35">
                    <a:moveTo>
                      <a:pt x="0" y="0"/>
                    </a:moveTo>
                    <a:cubicBezTo>
                      <a:pt x="1" y="1"/>
                      <a:pt x="2" y="2"/>
                      <a:pt x="2" y="2"/>
                    </a:cubicBezTo>
                    <a:cubicBezTo>
                      <a:pt x="2" y="7"/>
                      <a:pt x="6" y="8"/>
                      <a:pt x="7" y="12"/>
                    </a:cubicBezTo>
                    <a:cubicBezTo>
                      <a:pt x="9" y="19"/>
                      <a:pt x="12" y="26"/>
                      <a:pt x="14" y="33"/>
                    </a:cubicBezTo>
                    <a:cubicBezTo>
                      <a:pt x="14" y="34"/>
                      <a:pt x="13" y="34"/>
                      <a:pt x="13" y="35"/>
                    </a:cubicBezTo>
                    <a:cubicBezTo>
                      <a:pt x="10" y="25"/>
                      <a:pt x="6" y="16"/>
                      <a:pt x="2" y="7"/>
                    </a:cubicBezTo>
                    <a:cubicBezTo>
                      <a:pt x="1" y="5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B870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5" name="Freeform 1401">
                <a:extLst>
                  <a:ext uri="{FF2B5EF4-FFF2-40B4-BE49-F238E27FC236}">
                    <a16:creationId xmlns:a16="http://schemas.microsoft.com/office/drawing/2014/main" id="{1BEFE2F8-125D-0557-72C8-8A09387AF6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1" y="1994"/>
                <a:ext cx="55" cy="104"/>
              </a:xfrm>
              <a:custGeom>
                <a:avLst/>
                <a:gdLst>
                  <a:gd name="T0" fmla="*/ 12 w 23"/>
                  <a:gd name="T1" fmla="*/ 29 h 44"/>
                  <a:gd name="T2" fmla="*/ 3 w 23"/>
                  <a:gd name="T3" fmla="*/ 7 h 44"/>
                  <a:gd name="T4" fmla="*/ 0 w 23"/>
                  <a:gd name="T5" fmla="*/ 0 h 44"/>
                  <a:gd name="T6" fmla="*/ 9 w 23"/>
                  <a:gd name="T7" fmla="*/ 15 h 44"/>
                  <a:gd name="T8" fmla="*/ 16 w 23"/>
                  <a:gd name="T9" fmla="*/ 28 h 44"/>
                  <a:gd name="T10" fmla="*/ 19 w 23"/>
                  <a:gd name="T11" fmla="*/ 28 h 44"/>
                  <a:gd name="T12" fmla="*/ 20 w 23"/>
                  <a:gd name="T13" fmla="*/ 36 h 44"/>
                  <a:gd name="T14" fmla="*/ 21 w 23"/>
                  <a:gd name="T15" fmla="*/ 44 h 44"/>
                  <a:gd name="T16" fmla="*/ 12 w 23"/>
                  <a:gd name="T17" fmla="*/ 2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4">
                    <a:moveTo>
                      <a:pt x="12" y="29"/>
                    </a:moveTo>
                    <a:cubicBezTo>
                      <a:pt x="10" y="21"/>
                      <a:pt x="6" y="14"/>
                      <a:pt x="3" y="7"/>
                    </a:cubicBezTo>
                    <a:cubicBezTo>
                      <a:pt x="2" y="5"/>
                      <a:pt x="0" y="3"/>
                      <a:pt x="0" y="0"/>
                    </a:cubicBezTo>
                    <a:cubicBezTo>
                      <a:pt x="5" y="4"/>
                      <a:pt x="6" y="10"/>
                      <a:pt x="9" y="15"/>
                    </a:cubicBezTo>
                    <a:cubicBezTo>
                      <a:pt x="12" y="19"/>
                      <a:pt x="15" y="23"/>
                      <a:pt x="16" y="28"/>
                    </a:cubicBezTo>
                    <a:cubicBezTo>
                      <a:pt x="17" y="29"/>
                      <a:pt x="18" y="28"/>
                      <a:pt x="19" y="28"/>
                    </a:cubicBezTo>
                    <a:cubicBezTo>
                      <a:pt x="16" y="31"/>
                      <a:pt x="19" y="33"/>
                      <a:pt x="20" y="36"/>
                    </a:cubicBezTo>
                    <a:cubicBezTo>
                      <a:pt x="20" y="39"/>
                      <a:pt x="23" y="41"/>
                      <a:pt x="21" y="44"/>
                    </a:cubicBezTo>
                    <a:cubicBezTo>
                      <a:pt x="18" y="39"/>
                      <a:pt x="17" y="33"/>
                      <a:pt x="12" y="29"/>
                    </a:cubicBezTo>
                    <a:close/>
                  </a:path>
                </a:pathLst>
              </a:custGeom>
              <a:solidFill>
                <a:srgbClr val="532D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6" name="Freeform 1402">
                <a:extLst>
                  <a:ext uri="{FF2B5EF4-FFF2-40B4-BE49-F238E27FC236}">
                    <a16:creationId xmlns:a16="http://schemas.microsoft.com/office/drawing/2014/main" id="{48503BE3-E931-6B90-6B6C-0D46CD1BB5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7" y="2108"/>
                <a:ext cx="24" cy="68"/>
              </a:xfrm>
              <a:custGeom>
                <a:avLst/>
                <a:gdLst>
                  <a:gd name="T0" fmla="*/ 10 w 10"/>
                  <a:gd name="T1" fmla="*/ 29 h 29"/>
                  <a:gd name="T2" fmla="*/ 2 w 10"/>
                  <a:gd name="T3" fmla="*/ 7 h 29"/>
                  <a:gd name="T4" fmla="*/ 0 w 10"/>
                  <a:gd name="T5" fmla="*/ 0 h 29"/>
                  <a:gd name="T6" fmla="*/ 10 w 10"/>
                  <a:gd name="T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9">
                    <a:moveTo>
                      <a:pt x="10" y="29"/>
                    </a:moveTo>
                    <a:cubicBezTo>
                      <a:pt x="6" y="23"/>
                      <a:pt x="5" y="15"/>
                      <a:pt x="2" y="7"/>
                    </a:cubicBezTo>
                    <a:cubicBezTo>
                      <a:pt x="1" y="5"/>
                      <a:pt x="1" y="3"/>
                      <a:pt x="0" y="0"/>
                    </a:cubicBezTo>
                    <a:cubicBezTo>
                      <a:pt x="5" y="10"/>
                      <a:pt x="8" y="19"/>
                      <a:pt x="10" y="29"/>
                    </a:cubicBezTo>
                    <a:close/>
                  </a:path>
                </a:pathLst>
              </a:custGeom>
              <a:solidFill>
                <a:srgbClr val="845B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7" name="Freeform 1403">
                <a:extLst>
                  <a:ext uri="{FF2B5EF4-FFF2-40B4-BE49-F238E27FC236}">
                    <a16:creationId xmlns:a16="http://schemas.microsoft.com/office/drawing/2014/main" id="{68834E0B-C3AA-73D7-49BE-CAE9178F5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1871"/>
                <a:ext cx="29" cy="42"/>
              </a:xfrm>
              <a:custGeom>
                <a:avLst/>
                <a:gdLst>
                  <a:gd name="T0" fmla="*/ 3 w 12"/>
                  <a:gd name="T1" fmla="*/ 14 h 18"/>
                  <a:gd name="T2" fmla="*/ 6 w 12"/>
                  <a:gd name="T3" fmla="*/ 4 h 18"/>
                  <a:gd name="T4" fmla="*/ 7 w 12"/>
                  <a:gd name="T5" fmla="*/ 3 h 18"/>
                  <a:gd name="T6" fmla="*/ 11 w 12"/>
                  <a:gd name="T7" fmla="*/ 1 h 18"/>
                  <a:gd name="T8" fmla="*/ 11 w 12"/>
                  <a:gd name="T9" fmla="*/ 2 h 18"/>
                  <a:gd name="T10" fmla="*/ 11 w 12"/>
                  <a:gd name="T11" fmla="*/ 14 h 18"/>
                  <a:gd name="T12" fmla="*/ 5 w 12"/>
                  <a:gd name="T13" fmla="*/ 18 h 18"/>
                  <a:gd name="T14" fmla="*/ 10 w 12"/>
                  <a:gd name="T15" fmla="*/ 11 h 18"/>
                  <a:gd name="T16" fmla="*/ 8 w 12"/>
                  <a:gd name="T17" fmla="*/ 7 h 18"/>
                  <a:gd name="T18" fmla="*/ 6 w 12"/>
                  <a:gd name="T19" fmla="*/ 10 h 18"/>
                  <a:gd name="T20" fmla="*/ 3 w 12"/>
                  <a:gd name="T21" fmla="*/ 17 h 18"/>
                  <a:gd name="T22" fmla="*/ 0 w 12"/>
                  <a:gd name="T23" fmla="*/ 17 h 18"/>
                  <a:gd name="T24" fmla="*/ 3 w 12"/>
                  <a:gd name="T25" fmla="*/ 1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18">
                    <a:moveTo>
                      <a:pt x="3" y="14"/>
                    </a:moveTo>
                    <a:cubicBezTo>
                      <a:pt x="5" y="11"/>
                      <a:pt x="4" y="7"/>
                      <a:pt x="6" y="4"/>
                    </a:cubicBezTo>
                    <a:cubicBezTo>
                      <a:pt x="6" y="4"/>
                      <a:pt x="7" y="3"/>
                      <a:pt x="7" y="3"/>
                    </a:cubicBezTo>
                    <a:cubicBezTo>
                      <a:pt x="9" y="3"/>
                      <a:pt x="9" y="0"/>
                      <a:pt x="11" y="1"/>
                    </a:cubicBezTo>
                    <a:cubicBezTo>
                      <a:pt x="11" y="1"/>
                      <a:pt x="11" y="2"/>
                      <a:pt x="11" y="2"/>
                    </a:cubicBezTo>
                    <a:cubicBezTo>
                      <a:pt x="10" y="6"/>
                      <a:pt x="12" y="10"/>
                      <a:pt x="11" y="14"/>
                    </a:cubicBezTo>
                    <a:cubicBezTo>
                      <a:pt x="10" y="16"/>
                      <a:pt x="8" y="16"/>
                      <a:pt x="5" y="18"/>
                    </a:cubicBezTo>
                    <a:cubicBezTo>
                      <a:pt x="7" y="15"/>
                      <a:pt x="10" y="14"/>
                      <a:pt x="10" y="11"/>
                    </a:cubicBezTo>
                    <a:cubicBezTo>
                      <a:pt x="10" y="9"/>
                      <a:pt x="10" y="7"/>
                      <a:pt x="8" y="7"/>
                    </a:cubicBezTo>
                    <a:cubicBezTo>
                      <a:pt x="6" y="7"/>
                      <a:pt x="6" y="9"/>
                      <a:pt x="6" y="10"/>
                    </a:cubicBezTo>
                    <a:cubicBezTo>
                      <a:pt x="5" y="13"/>
                      <a:pt x="6" y="15"/>
                      <a:pt x="3" y="17"/>
                    </a:cubicBezTo>
                    <a:cubicBezTo>
                      <a:pt x="2" y="18"/>
                      <a:pt x="1" y="17"/>
                      <a:pt x="0" y="17"/>
                    </a:cubicBezTo>
                    <a:cubicBezTo>
                      <a:pt x="0" y="15"/>
                      <a:pt x="4" y="17"/>
                      <a:pt x="3" y="14"/>
                    </a:cubicBezTo>
                    <a:close/>
                  </a:path>
                </a:pathLst>
              </a:custGeom>
              <a:solidFill>
                <a:srgbClr val="744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8" name="Freeform 1404">
                <a:extLst>
                  <a:ext uri="{FF2B5EF4-FFF2-40B4-BE49-F238E27FC236}">
                    <a16:creationId xmlns:a16="http://schemas.microsoft.com/office/drawing/2014/main" id="{980DBB1B-B3E0-87BE-6652-CBD19A77F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9" y="1864"/>
                <a:ext cx="22" cy="11"/>
              </a:xfrm>
              <a:custGeom>
                <a:avLst/>
                <a:gdLst>
                  <a:gd name="T0" fmla="*/ 0 w 9"/>
                  <a:gd name="T1" fmla="*/ 5 h 5"/>
                  <a:gd name="T2" fmla="*/ 0 w 9"/>
                  <a:gd name="T3" fmla="*/ 4 h 5"/>
                  <a:gd name="T4" fmla="*/ 1 w 9"/>
                  <a:gd name="T5" fmla="*/ 1 h 5"/>
                  <a:gd name="T6" fmla="*/ 7 w 9"/>
                  <a:gd name="T7" fmla="*/ 1 h 5"/>
                  <a:gd name="T8" fmla="*/ 8 w 9"/>
                  <a:gd name="T9" fmla="*/ 5 h 5"/>
                  <a:gd name="T10" fmla="*/ 0 w 9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5">
                    <a:moveTo>
                      <a:pt x="0" y="5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0" y="2"/>
                      <a:pt x="1" y="1"/>
                    </a:cubicBezTo>
                    <a:cubicBezTo>
                      <a:pt x="3" y="0"/>
                      <a:pt x="5" y="1"/>
                      <a:pt x="7" y="1"/>
                    </a:cubicBezTo>
                    <a:cubicBezTo>
                      <a:pt x="9" y="1"/>
                      <a:pt x="9" y="3"/>
                      <a:pt x="8" y="5"/>
                    </a:cubicBezTo>
                    <a:cubicBezTo>
                      <a:pt x="6" y="3"/>
                      <a:pt x="3" y="3"/>
                      <a:pt x="0" y="5"/>
                    </a:cubicBezTo>
                    <a:close/>
                  </a:path>
                </a:pathLst>
              </a:custGeom>
              <a:solidFill>
                <a:srgbClr val="947B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9" name="Freeform 1405">
                <a:extLst>
                  <a:ext uri="{FF2B5EF4-FFF2-40B4-BE49-F238E27FC236}">
                    <a16:creationId xmlns:a16="http://schemas.microsoft.com/office/drawing/2014/main" id="{D72D0581-26FB-F3A0-DA8F-0103482A8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1" y="1857"/>
                <a:ext cx="31" cy="23"/>
              </a:xfrm>
              <a:custGeom>
                <a:avLst/>
                <a:gdLst>
                  <a:gd name="T0" fmla="*/ 11 w 13"/>
                  <a:gd name="T1" fmla="*/ 10 h 10"/>
                  <a:gd name="T2" fmla="*/ 0 w 13"/>
                  <a:gd name="T3" fmla="*/ 0 h 10"/>
                  <a:gd name="T4" fmla="*/ 3 w 13"/>
                  <a:gd name="T5" fmla="*/ 0 h 10"/>
                  <a:gd name="T6" fmla="*/ 9 w 13"/>
                  <a:gd name="T7" fmla="*/ 2 h 10"/>
                  <a:gd name="T8" fmla="*/ 12 w 13"/>
                  <a:gd name="T9" fmla="*/ 4 h 10"/>
                  <a:gd name="T10" fmla="*/ 11 w 13"/>
                  <a:gd name="T11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0">
                    <a:moveTo>
                      <a:pt x="11" y="10"/>
                    </a:moveTo>
                    <a:cubicBezTo>
                      <a:pt x="8" y="7"/>
                      <a:pt x="4" y="3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3"/>
                      <a:pt x="7" y="1"/>
                      <a:pt x="9" y="2"/>
                    </a:cubicBezTo>
                    <a:cubicBezTo>
                      <a:pt x="8" y="4"/>
                      <a:pt x="10" y="4"/>
                      <a:pt x="12" y="4"/>
                    </a:cubicBezTo>
                    <a:cubicBezTo>
                      <a:pt x="13" y="6"/>
                      <a:pt x="13" y="8"/>
                      <a:pt x="11" y="10"/>
                    </a:cubicBezTo>
                    <a:close/>
                  </a:path>
                </a:pathLst>
              </a:custGeom>
              <a:solidFill>
                <a:srgbClr val="744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0" name="Freeform 1406">
                <a:extLst>
                  <a:ext uri="{FF2B5EF4-FFF2-40B4-BE49-F238E27FC236}">
                    <a16:creationId xmlns:a16="http://schemas.microsoft.com/office/drawing/2014/main" id="{FF5D6C40-F6CF-9E73-06D2-35D722EFB9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7" y="1864"/>
                <a:ext cx="17" cy="23"/>
              </a:xfrm>
              <a:custGeom>
                <a:avLst/>
                <a:gdLst>
                  <a:gd name="T0" fmla="*/ 0 w 7"/>
                  <a:gd name="T1" fmla="*/ 7 h 10"/>
                  <a:gd name="T2" fmla="*/ 1 w 7"/>
                  <a:gd name="T3" fmla="*/ 1 h 10"/>
                  <a:gd name="T4" fmla="*/ 6 w 7"/>
                  <a:gd name="T5" fmla="*/ 1 h 10"/>
                  <a:gd name="T6" fmla="*/ 5 w 7"/>
                  <a:gd name="T7" fmla="*/ 4 h 10"/>
                  <a:gd name="T8" fmla="*/ 3 w 7"/>
                  <a:gd name="T9" fmla="*/ 7 h 10"/>
                  <a:gd name="T10" fmla="*/ 0 w 7"/>
                  <a:gd name="T11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0">
                    <a:moveTo>
                      <a:pt x="0" y="7"/>
                    </a:moveTo>
                    <a:cubicBezTo>
                      <a:pt x="0" y="5"/>
                      <a:pt x="0" y="3"/>
                      <a:pt x="1" y="1"/>
                    </a:cubicBezTo>
                    <a:cubicBezTo>
                      <a:pt x="2" y="2"/>
                      <a:pt x="4" y="0"/>
                      <a:pt x="6" y="1"/>
                    </a:cubicBezTo>
                    <a:cubicBezTo>
                      <a:pt x="7" y="2"/>
                      <a:pt x="5" y="2"/>
                      <a:pt x="5" y="4"/>
                    </a:cubicBezTo>
                    <a:cubicBezTo>
                      <a:pt x="4" y="4"/>
                      <a:pt x="3" y="6"/>
                      <a:pt x="3" y="7"/>
                    </a:cubicBezTo>
                    <a:cubicBezTo>
                      <a:pt x="2" y="10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E9B9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1" name="Freeform 1407">
                <a:extLst>
                  <a:ext uri="{FF2B5EF4-FFF2-40B4-BE49-F238E27FC236}">
                    <a16:creationId xmlns:a16="http://schemas.microsoft.com/office/drawing/2014/main" id="{B613AA19-EB40-3B29-16DC-F498F1E61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3" y="1871"/>
                <a:ext cx="9" cy="12"/>
              </a:xfrm>
              <a:custGeom>
                <a:avLst/>
                <a:gdLst>
                  <a:gd name="T0" fmla="*/ 2 w 4"/>
                  <a:gd name="T1" fmla="*/ 5 h 5"/>
                  <a:gd name="T2" fmla="*/ 0 w 4"/>
                  <a:gd name="T3" fmla="*/ 0 h 5"/>
                  <a:gd name="T4" fmla="*/ 4 w 4"/>
                  <a:gd name="T5" fmla="*/ 3 h 5"/>
                  <a:gd name="T6" fmla="*/ 2 w 4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2" y="5"/>
                    </a:moveTo>
                    <a:cubicBezTo>
                      <a:pt x="2" y="3"/>
                      <a:pt x="0" y="2"/>
                      <a:pt x="0" y="0"/>
                    </a:cubicBezTo>
                    <a:cubicBezTo>
                      <a:pt x="2" y="1"/>
                      <a:pt x="4" y="0"/>
                      <a:pt x="4" y="3"/>
                    </a:cubicBezTo>
                    <a:cubicBezTo>
                      <a:pt x="4" y="4"/>
                      <a:pt x="4" y="5"/>
                      <a:pt x="2" y="5"/>
                    </a:cubicBezTo>
                    <a:close/>
                  </a:path>
                </a:pathLst>
              </a:custGeom>
              <a:solidFill>
                <a:srgbClr val="D1B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2" name="Freeform 1408">
                <a:extLst>
                  <a:ext uri="{FF2B5EF4-FFF2-40B4-BE49-F238E27FC236}">
                    <a16:creationId xmlns:a16="http://schemas.microsoft.com/office/drawing/2014/main" id="{481AEC29-9BDE-01AF-4139-7EA9FA6688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" y="1821"/>
                <a:ext cx="33" cy="24"/>
              </a:xfrm>
              <a:custGeom>
                <a:avLst/>
                <a:gdLst>
                  <a:gd name="T0" fmla="*/ 0 w 14"/>
                  <a:gd name="T1" fmla="*/ 6 h 10"/>
                  <a:gd name="T2" fmla="*/ 7 w 14"/>
                  <a:gd name="T3" fmla="*/ 6 h 10"/>
                  <a:gd name="T4" fmla="*/ 8 w 14"/>
                  <a:gd name="T5" fmla="*/ 6 h 10"/>
                  <a:gd name="T6" fmla="*/ 14 w 14"/>
                  <a:gd name="T7" fmla="*/ 6 h 10"/>
                  <a:gd name="T8" fmla="*/ 14 w 14"/>
                  <a:gd name="T9" fmla="*/ 6 h 10"/>
                  <a:gd name="T10" fmla="*/ 3 w 14"/>
                  <a:gd name="T11" fmla="*/ 10 h 10"/>
                  <a:gd name="T12" fmla="*/ 0 w 14"/>
                  <a:gd name="T13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0">
                    <a:moveTo>
                      <a:pt x="0" y="6"/>
                    </a:moveTo>
                    <a:cubicBezTo>
                      <a:pt x="2" y="5"/>
                      <a:pt x="4" y="3"/>
                      <a:pt x="7" y="6"/>
                    </a:cubicBezTo>
                    <a:cubicBezTo>
                      <a:pt x="7" y="6"/>
                      <a:pt x="8" y="7"/>
                      <a:pt x="8" y="6"/>
                    </a:cubicBezTo>
                    <a:cubicBezTo>
                      <a:pt x="10" y="0"/>
                      <a:pt x="12" y="4"/>
                      <a:pt x="14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0" y="8"/>
                      <a:pt x="7" y="10"/>
                      <a:pt x="3" y="10"/>
                    </a:cubicBezTo>
                    <a:cubicBezTo>
                      <a:pt x="1" y="10"/>
                      <a:pt x="1" y="8"/>
                      <a:pt x="0" y="6"/>
                    </a:cubicBezTo>
                    <a:close/>
                  </a:path>
                </a:pathLst>
              </a:custGeom>
              <a:solidFill>
                <a:srgbClr val="6491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3" name="Freeform 1409">
                <a:extLst>
                  <a:ext uri="{FF2B5EF4-FFF2-40B4-BE49-F238E27FC236}">
                    <a16:creationId xmlns:a16="http://schemas.microsoft.com/office/drawing/2014/main" id="{5208BDEE-07A1-F1A0-E3DF-853288128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1" y="1821"/>
                <a:ext cx="16" cy="17"/>
              </a:xfrm>
              <a:custGeom>
                <a:avLst/>
                <a:gdLst>
                  <a:gd name="T0" fmla="*/ 1 w 7"/>
                  <a:gd name="T1" fmla="*/ 6 h 7"/>
                  <a:gd name="T2" fmla="*/ 0 w 7"/>
                  <a:gd name="T3" fmla="*/ 3 h 7"/>
                  <a:gd name="T4" fmla="*/ 3 w 7"/>
                  <a:gd name="T5" fmla="*/ 0 h 7"/>
                  <a:gd name="T6" fmla="*/ 6 w 7"/>
                  <a:gd name="T7" fmla="*/ 4 h 7"/>
                  <a:gd name="T8" fmla="*/ 4 w 7"/>
                  <a:gd name="T9" fmla="*/ 6 h 7"/>
                  <a:gd name="T10" fmla="*/ 1 w 7"/>
                  <a:gd name="T11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1" y="6"/>
                    </a:moveTo>
                    <a:cubicBezTo>
                      <a:pt x="0" y="5"/>
                      <a:pt x="0" y="4"/>
                      <a:pt x="0" y="3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6" y="1"/>
                      <a:pt x="5" y="3"/>
                      <a:pt x="6" y="4"/>
                    </a:cubicBezTo>
                    <a:cubicBezTo>
                      <a:pt x="7" y="6"/>
                      <a:pt x="5" y="6"/>
                      <a:pt x="4" y="6"/>
                    </a:cubicBezTo>
                    <a:cubicBezTo>
                      <a:pt x="2" y="5"/>
                      <a:pt x="2" y="7"/>
                      <a:pt x="1" y="6"/>
                    </a:cubicBezTo>
                    <a:close/>
                  </a:path>
                </a:pathLst>
              </a:custGeom>
              <a:solidFill>
                <a:srgbClr val="678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4" name="Freeform 1410">
                <a:extLst>
                  <a:ext uri="{FF2B5EF4-FFF2-40B4-BE49-F238E27FC236}">
                    <a16:creationId xmlns:a16="http://schemas.microsoft.com/office/drawing/2014/main" id="{93190C65-5FBC-382D-8E56-2ED9B39C5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2" y="2574"/>
                <a:ext cx="35" cy="12"/>
              </a:xfrm>
              <a:custGeom>
                <a:avLst/>
                <a:gdLst>
                  <a:gd name="T0" fmla="*/ 0 w 15"/>
                  <a:gd name="T1" fmla="*/ 0 h 5"/>
                  <a:gd name="T2" fmla="*/ 15 w 15"/>
                  <a:gd name="T3" fmla="*/ 5 h 5"/>
                  <a:gd name="T4" fmla="*/ 0 w 15"/>
                  <a:gd name="T5" fmla="*/ 1 h 5"/>
                  <a:gd name="T6" fmla="*/ 0 w 15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5">
                    <a:moveTo>
                      <a:pt x="0" y="0"/>
                    </a:moveTo>
                    <a:cubicBezTo>
                      <a:pt x="6" y="0"/>
                      <a:pt x="9" y="2"/>
                      <a:pt x="15" y="5"/>
                    </a:cubicBezTo>
                    <a:cubicBezTo>
                      <a:pt x="9" y="5"/>
                      <a:pt x="5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2F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2" name="Group 1612">
              <a:extLst>
                <a:ext uri="{FF2B5EF4-FFF2-40B4-BE49-F238E27FC236}">
                  <a16:creationId xmlns:a16="http://schemas.microsoft.com/office/drawing/2014/main" id="{DE421914-E1F2-11A7-CBC9-5C7763E8DF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0438" y="2243138"/>
              <a:ext cx="1860550" cy="2600325"/>
              <a:chOff x="2205" y="1413"/>
              <a:chExt cx="1172" cy="1638"/>
            </a:xfrm>
          </p:grpSpPr>
          <p:sp>
            <p:nvSpPr>
              <p:cNvPr id="475" name="Freeform 1412">
                <a:extLst>
                  <a:ext uri="{FF2B5EF4-FFF2-40B4-BE49-F238E27FC236}">
                    <a16:creationId xmlns:a16="http://schemas.microsoft.com/office/drawing/2014/main" id="{53CF07C3-D8F0-36E4-3E25-D6F2E72790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5" y="2522"/>
                <a:ext cx="21" cy="10"/>
              </a:xfrm>
              <a:custGeom>
                <a:avLst/>
                <a:gdLst>
                  <a:gd name="T0" fmla="*/ 9 w 9"/>
                  <a:gd name="T1" fmla="*/ 4 h 4"/>
                  <a:gd name="T2" fmla="*/ 0 w 9"/>
                  <a:gd name="T3" fmla="*/ 0 h 4"/>
                  <a:gd name="T4" fmla="*/ 9 w 9"/>
                  <a:gd name="T5" fmla="*/ 4 h 4"/>
                  <a:gd name="T6" fmla="*/ 9 w 9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4">
                    <a:moveTo>
                      <a:pt x="9" y="4"/>
                    </a:moveTo>
                    <a:cubicBezTo>
                      <a:pt x="6" y="3"/>
                      <a:pt x="3" y="2"/>
                      <a:pt x="0" y="0"/>
                    </a:cubicBezTo>
                    <a:cubicBezTo>
                      <a:pt x="3" y="1"/>
                      <a:pt x="7" y="0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lose/>
                  </a:path>
                </a:pathLst>
              </a:custGeom>
              <a:solidFill>
                <a:srgbClr val="1F2D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6" name="Freeform 1413">
                <a:extLst>
                  <a:ext uri="{FF2B5EF4-FFF2-40B4-BE49-F238E27FC236}">
                    <a16:creationId xmlns:a16="http://schemas.microsoft.com/office/drawing/2014/main" id="{8ECA83B8-DA2C-4C05-73E7-AAB1B3384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7" y="2558"/>
                <a:ext cx="159" cy="291"/>
              </a:xfrm>
              <a:custGeom>
                <a:avLst/>
                <a:gdLst>
                  <a:gd name="T0" fmla="*/ 52 w 67"/>
                  <a:gd name="T1" fmla="*/ 103 h 123"/>
                  <a:gd name="T2" fmla="*/ 50 w 67"/>
                  <a:gd name="T3" fmla="*/ 100 h 123"/>
                  <a:gd name="T4" fmla="*/ 47 w 67"/>
                  <a:gd name="T5" fmla="*/ 97 h 123"/>
                  <a:gd name="T6" fmla="*/ 29 w 67"/>
                  <a:gd name="T7" fmla="*/ 60 h 123"/>
                  <a:gd name="T8" fmla="*/ 11 w 67"/>
                  <a:gd name="T9" fmla="*/ 27 h 123"/>
                  <a:gd name="T10" fmla="*/ 1 w 67"/>
                  <a:gd name="T11" fmla="*/ 8 h 123"/>
                  <a:gd name="T12" fmla="*/ 0 w 67"/>
                  <a:gd name="T13" fmla="*/ 5 h 123"/>
                  <a:gd name="T14" fmla="*/ 6 w 67"/>
                  <a:gd name="T15" fmla="*/ 0 h 123"/>
                  <a:gd name="T16" fmla="*/ 12 w 67"/>
                  <a:gd name="T17" fmla="*/ 10 h 123"/>
                  <a:gd name="T18" fmla="*/ 21 w 67"/>
                  <a:gd name="T19" fmla="*/ 30 h 123"/>
                  <a:gd name="T20" fmla="*/ 34 w 67"/>
                  <a:gd name="T21" fmla="*/ 63 h 123"/>
                  <a:gd name="T22" fmla="*/ 21 w 67"/>
                  <a:gd name="T23" fmla="*/ 30 h 123"/>
                  <a:gd name="T24" fmla="*/ 21 w 67"/>
                  <a:gd name="T25" fmla="*/ 22 h 123"/>
                  <a:gd name="T26" fmla="*/ 38 w 67"/>
                  <a:gd name="T27" fmla="*/ 57 h 123"/>
                  <a:gd name="T28" fmla="*/ 14 w 67"/>
                  <a:gd name="T29" fmla="*/ 9 h 123"/>
                  <a:gd name="T30" fmla="*/ 12 w 67"/>
                  <a:gd name="T31" fmla="*/ 3 h 123"/>
                  <a:gd name="T32" fmla="*/ 17 w 67"/>
                  <a:gd name="T33" fmla="*/ 1 h 123"/>
                  <a:gd name="T34" fmla="*/ 21 w 67"/>
                  <a:gd name="T35" fmla="*/ 2 h 123"/>
                  <a:gd name="T36" fmla="*/ 30 w 67"/>
                  <a:gd name="T37" fmla="*/ 21 h 123"/>
                  <a:gd name="T38" fmla="*/ 43 w 67"/>
                  <a:gd name="T39" fmla="*/ 47 h 123"/>
                  <a:gd name="T40" fmla="*/ 49 w 67"/>
                  <a:gd name="T41" fmla="*/ 60 h 123"/>
                  <a:gd name="T42" fmla="*/ 49 w 67"/>
                  <a:gd name="T43" fmla="*/ 60 h 123"/>
                  <a:gd name="T44" fmla="*/ 65 w 67"/>
                  <a:gd name="T45" fmla="*/ 116 h 123"/>
                  <a:gd name="T46" fmla="*/ 64 w 67"/>
                  <a:gd name="T47" fmla="*/ 122 h 123"/>
                  <a:gd name="T48" fmla="*/ 61 w 67"/>
                  <a:gd name="T49" fmla="*/ 117 h 123"/>
                  <a:gd name="T50" fmla="*/ 54 w 67"/>
                  <a:gd name="T51" fmla="*/ 87 h 123"/>
                  <a:gd name="T52" fmla="*/ 57 w 67"/>
                  <a:gd name="T53" fmla="*/ 99 h 123"/>
                  <a:gd name="T54" fmla="*/ 54 w 67"/>
                  <a:gd name="T55" fmla="*/ 102 h 123"/>
                  <a:gd name="T56" fmla="*/ 48 w 67"/>
                  <a:gd name="T57" fmla="*/ 83 h 123"/>
                  <a:gd name="T58" fmla="*/ 46 w 67"/>
                  <a:gd name="T59" fmla="*/ 75 h 123"/>
                  <a:gd name="T60" fmla="*/ 52 w 67"/>
                  <a:gd name="T61" fmla="*/ 99 h 123"/>
                  <a:gd name="T62" fmla="*/ 52 w 67"/>
                  <a:gd name="T63" fmla="*/ 10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7" h="123">
                    <a:moveTo>
                      <a:pt x="52" y="103"/>
                    </a:moveTo>
                    <a:cubicBezTo>
                      <a:pt x="51" y="103"/>
                      <a:pt x="51" y="101"/>
                      <a:pt x="50" y="100"/>
                    </a:cubicBezTo>
                    <a:cubicBezTo>
                      <a:pt x="48" y="100"/>
                      <a:pt x="47" y="98"/>
                      <a:pt x="47" y="97"/>
                    </a:cubicBezTo>
                    <a:cubicBezTo>
                      <a:pt x="42" y="84"/>
                      <a:pt x="36" y="72"/>
                      <a:pt x="29" y="60"/>
                    </a:cubicBezTo>
                    <a:cubicBezTo>
                      <a:pt x="24" y="49"/>
                      <a:pt x="18" y="38"/>
                      <a:pt x="11" y="27"/>
                    </a:cubicBezTo>
                    <a:cubicBezTo>
                      <a:pt x="8" y="21"/>
                      <a:pt x="5" y="14"/>
                      <a:pt x="1" y="8"/>
                    </a:cubicBezTo>
                    <a:cubicBezTo>
                      <a:pt x="0" y="7"/>
                      <a:pt x="0" y="6"/>
                      <a:pt x="0" y="5"/>
                    </a:cubicBezTo>
                    <a:cubicBezTo>
                      <a:pt x="0" y="2"/>
                      <a:pt x="3" y="1"/>
                      <a:pt x="6" y="0"/>
                    </a:cubicBezTo>
                    <a:cubicBezTo>
                      <a:pt x="9" y="3"/>
                      <a:pt x="11" y="6"/>
                      <a:pt x="12" y="10"/>
                    </a:cubicBezTo>
                    <a:cubicBezTo>
                      <a:pt x="14" y="17"/>
                      <a:pt x="19" y="23"/>
                      <a:pt x="21" y="30"/>
                    </a:cubicBezTo>
                    <a:cubicBezTo>
                      <a:pt x="26" y="41"/>
                      <a:pt x="30" y="52"/>
                      <a:pt x="34" y="63"/>
                    </a:cubicBezTo>
                    <a:cubicBezTo>
                      <a:pt x="31" y="52"/>
                      <a:pt x="26" y="41"/>
                      <a:pt x="21" y="30"/>
                    </a:cubicBezTo>
                    <a:cubicBezTo>
                      <a:pt x="20" y="28"/>
                      <a:pt x="19" y="26"/>
                      <a:pt x="21" y="22"/>
                    </a:cubicBezTo>
                    <a:cubicBezTo>
                      <a:pt x="28" y="34"/>
                      <a:pt x="33" y="46"/>
                      <a:pt x="38" y="57"/>
                    </a:cubicBezTo>
                    <a:cubicBezTo>
                      <a:pt x="32" y="41"/>
                      <a:pt x="23" y="25"/>
                      <a:pt x="14" y="9"/>
                    </a:cubicBezTo>
                    <a:cubicBezTo>
                      <a:pt x="13" y="7"/>
                      <a:pt x="11" y="5"/>
                      <a:pt x="12" y="3"/>
                    </a:cubicBezTo>
                    <a:cubicBezTo>
                      <a:pt x="13" y="1"/>
                      <a:pt x="14" y="0"/>
                      <a:pt x="17" y="1"/>
                    </a:cubicBezTo>
                    <a:cubicBezTo>
                      <a:pt x="18" y="2"/>
                      <a:pt x="19" y="2"/>
                      <a:pt x="21" y="2"/>
                    </a:cubicBezTo>
                    <a:cubicBezTo>
                      <a:pt x="25" y="8"/>
                      <a:pt x="27" y="15"/>
                      <a:pt x="30" y="21"/>
                    </a:cubicBezTo>
                    <a:cubicBezTo>
                      <a:pt x="35" y="30"/>
                      <a:pt x="39" y="39"/>
                      <a:pt x="43" y="47"/>
                    </a:cubicBezTo>
                    <a:cubicBezTo>
                      <a:pt x="45" y="52"/>
                      <a:pt x="47" y="56"/>
                      <a:pt x="49" y="60"/>
                    </a:cubicBezTo>
                    <a:cubicBezTo>
                      <a:pt x="49" y="60"/>
                      <a:pt x="49" y="60"/>
                      <a:pt x="49" y="60"/>
                    </a:cubicBezTo>
                    <a:cubicBezTo>
                      <a:pt x="57" y="78"/>
                      <a:pt x="62" y="96"/>
                      <a:pt x="65" y="116"/>
                    </a:cubicBezTo>
                    <a:cubicBezTo>
                      <a:pt x="65" y="118"/>
                      <a:pt x="67" y="122"/>
                      <a:pt x="64" y="122"/>
                    </a:cubicBezTo>
                    <a:cubicBezTo>
                      <a:pt x="62" y="123"/>
                      <a:pt x="62" y="119"/>
                      <a:pt x="61" y="117"/>
                    </a:cubicBezTo>
                    <a:cubicBezTo>
                      <a:pt x="59" y="107"/>
                      <a:pt x="57" y="97"/>
                      <a:pt x="54" y="87"/>
                    </a:cubicBezTo>
                    <a:cubicBezTo>
                      <a:pt x="55" y="91"/>
                      <a:pt x="56" y="95"/>
                      <a:pt x="57" y="99"/>
                    </a:cubicBezTo>
                    <a:cubicBezTo>
                      <a:pt x="57" y="101"/>
                      <a:pt x="57" y="103"/>
                      <a:pt x="54" y="102"/>
                    </a:cubicBezTo>
                    <a:cubicBezTo>
                      <a:pt x="51" y="96"/>
                      <a:pt x="49" y="89"/>
                      <a:pt x="48" y="83"/>
                    </a:cubicBezTo>
                    <a:cubicBezTo>
                      <a:pt x="47" y="80"/>
                      <a:pt x="46" y="78"/>
                      <a:pt x="46" y="75"/>
                    </a:cubicBezTo>
                    <a:cubicBezTo>
                      <a:pt x="48" y="83"/>
                      <a:pt x="50" y="91"/>
                      <a:pt x="52" y="99"/>
                    </a:cubicBezTo>
                    <a:cubicBezTo>
                      <a:pt x="53" y="100"/>
                      <a:pt x="54" y="102"/>
                      <a:pt x="52" y="103"/>
                    </a:cubicBezTo>
                    <a:close/>
                  </a:path>
                </a:pathLst>
              </a:custGeom>
              <a:solidFill>
                <a:srgbClr val="B970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7" name="Freeform 1414">
                <a:extLst>
                  <a:ext uri="{FF2B5EF4-FFF2-40B4-BE49-F238E27FC236}">
                    <a16:creationId xmlns:a16="http://schemas.microsoft.com/office/drawing/2014/main" id="{2B0BF206-00A0-4C57-35CE-AE0E695832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3" y="2615"/>
                <a:ext cx="149" cy="260"/>
              </a:xfrm>
              <a:custGeom>
                <a:avLst/>
                <a:gdLst>
                  <a:gd name="T0" fmla="*/ 62 w 63"/>
                  <a:gd name="T1" fmla="*/ 105 h 110"/>
                  <a:gd name="T2" fmla="*/ 58 w 63"/>
                  <a:gd name="T3" fmla="*/ 110 h 110"/>
                  <a:gd name="T4" fmla="*/ 53 w 63"/>
                  <a:gd name="T5" fmla="*/ 98 h 110"/>
                  <a:gd name="T6" fmla="*/ 44 w 63"/>
                  <a:gd name="T7" fmla="*/ 80 h 110"/>
                  <a:gd name="T8" fmla="*/ 30 w 63"/>
                  <a:gd name="T9" fmla="*/ 55 h 110"/>
                  <a:gd name="T10" fmla="*/ 7 w 63"/>
                  <a:gd name="T11" fmla="*/ 21 h 110"/>
                  <a:gd name="T12" fmla="*/ 3 w 63"/>
                  <a:gd name="T13" fmla="*/ 15 h 110"/>
                  <a:gd name="T14" fmla="*/ 2 w 63"/>
                  <a:gd name="T15" fmla="*/ 8 h 110"/>
                  <a:gd name="T16" fmla="*/ 3 w 63"/>
                  <a:gd name="T17" fmla="*/ 1 h 110"/>
                  <a:gd name="T18" fmla="*/ 9 w 63"/>
                  <a:gd name="T19" fmla="*/ 2 h 110"/>
                  <a:gd name="T20" fmla="*/ 12 w 63"/>
                  <a:gd name="T21" fmla="*/ 8 h 110"/>
                  <a:gd name="T22" fmla="*/ 13 w 63"/>
                  <a:gd name="T23" fmla="*/ 9 h 110"/>
                  <a:gd name="T24" fmla="*/ 13 w 63"/>
                  <a:gd name="T25" fmla="*/ 8 h 110"/>
                  <a:gd name="T26" fmla="*/ 18 w 63"/>
                  <a:gd name="T27" fmla="*/ 5 h 110"/>
                  <a:gd name="T28" fmla="*/ 20 w 63"/>
                  <a:gd name="T29" fmla="*/ 6 h 110"/>
                  <a:gd name="T30" fmla="*/ 32 w 63"/>
                  <a:gd name="T31" fmla="*/ 31 h 110"/>
                  <a:gd name="T32" fmla="*/ 51 w 63"/>
                  <a:gd name="T33" fmla="*/ 70 h 110"/>
                  <a:gd name="T34" fmla="*/ 48 w 63"/>
                  <a:gd name="T35" fmla="*/ 69 h 110"/>
                  <a:gd name="T36" fmla="*/ 33 w 63"/>
                  <a:gd name="T37" fmla="*/ 44 h 110"/>
                  <a:gd name="T38" fmla="*/ 21 w 63"/>
                  <a:gd name="T39" fmla="*/ 23 h 110"/>
                  <a:gd name="T40" fmla="*/ 43 w 63"/>
                  <a:gd name="T41" fmla="*/ 61 h 110"/>
                  <a:gd name="T42" fmla="*/ 62 w 63"/>
                  <a:gd name="T43" fmla="*/ 101 h 110"/>
                  <a:gd name="T44" fmla="*/ 62 w 63"/>
                  <a:gd name="T45" fmla="*/ 10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3" h="110">
                    <a:moveTo>
                      <a:pt x="62" y="105"/>
                    </a:moveTo>
                    <a:cubicBezTo>
                      <a:pt x="62" y="107"/>
                      <a:pt x="61" y="109"/>
                      <a:pt x="58" y="110"/>
                    </a:cubicBezTo>
                    <a:cubicBezTo>
                      <a:pt x="55" y="106"/>
                      <a:pt x="55" y="102"/>
                      <a:pt x="53" y="98"/>
                    </a:cubicBezTo>
                    <a:cubicBezTo>
                      <a:pt x="50" y="92"/>
                      <a:pt x="48" y="86"/>
                      <a:pt x="44" y="80"/>
                    </a:cubicBezTo>
                    <a:cubicBezTo>
                      <a:pt x="40" y="72"/>
                      <a:pt x="36" y="63"/>
                      <a:pt x="30" y="55"/>
                    </a:cubicBezTo>
                    <a:cubicBezTo>
                      <a:pt x="23" y="43"/>
                      <a:pt x="16" y="31"/>
                      <a:pt x="7" y="21"/>
                    </a:cubicBezTo>
                    <a:cubicBezTo>
                      <a:pt x="5" y="19"/>
                      <a:pt x="4" y="17"/>
                      <a:pt x="3" y="15"/>
                    </a:cubicBezTo>
                    <a:cubicBezTo>
                      <a:pt x="3" y="13"/>
                      <a:pt x="3" y="11"/>
                      <a:pt x="2" y="8"/>
                    </a:cubicBezTo>
                    <a:cubicBezTo>
                      <a:pt x="0" y="6"/>
                      <a:pt x="1" y="3"/>
                      <a:pt x="3" y="1"/>
                    </a:cubicBezTo>
                    <a:cubicBezTo>
                      <a:pt x="5" y="0"/>
                      <a:pt x="7" y="0"/>
                      <a:pt x="9" y="2"/>
                    </a:cubicBezTo>
                    <a:cubicBezTo>
                      <a:pt x="10" y="4"/>
                      <a:pt x="11" y="6"/>
                      <a:pt x="12" y="8"/>
                    </a:cubicBezTo>
                    <a:cubicBezTo>
                      <a:pt x="13" y="9"/>
                      <a:pt x="12" y="9"/>
                      <a:pt x="13" y="9"/>
                    </a:cubicBezTo>
                    <a:cubicBezTo>
                      <a:pt x="13" y="9"/>
                      <a:pt x="13" y="8"/>
                      <a:pt x="13" y="8"/>
                    </a:cubicBezTo>
                    <a:cubicBezTo>
                      <a:pt x="14" y="6"/>
                      <a:pt x="16" y="5"/>
                      <a:pt x="18" y="5"/>
                    </a:cubicBezTo>
                    <a:cubicBezTo>
                      <a:pt x="19" y="5"/>
                      <a:pt x="20" y="6"/>
                      <a:pt x="20" y="6"/>
                    </a:cubicBezTo>
                    <a:cubicBezTo>
                      <a:pt x="21" y="16"/>
                      <a:pt x="28" y="23"/>
                      <a:pt x="32" y="31"/>
                    </a:cubicBezTo>
                    <a:cubicBezTo>
                      <a:pt x="39" y="44"/>
                      <a:pt x="46" y="56"/>
                      <a:pt x="51" y="70"/>
                    </a:cubicBezTo>
                    <a:cubicBezTo>
                      <a:pt x="49" y="72"/>
                      <a:pt x="49" y="70"/>
                      <a:pt x="48" y="69"/>
                    </a:cubicBezTo>
                    <a:cubicBezTo>
                      <a:pt x="43" y="60"/>
                      <a:pt x="38" y="52"/>
                      <a:pt x="33" y="44"/>
                    </a:cubicBezTo>
                    <a:cubicBezTo>
                      <a:pt x="29" y="37"/>
                      <a:pt x="25" y="31"/>
                      <a:pt x="21" y="23"/>
                    </a:cubicBezTo>
                    <a:cubicBezTo>
                      <a:pt x="28" y="37"/>
                      <a:pt x="35" y="49"/>
                      <a:pt x="43" y="61"/>
                    </a:cubicBezTo>
                    <a:cubicBezTo>
                      <a:pt x="51" y="73"/>
                      <a:pt x="58" y="86"/>
                      <a:pt x="62" y="101"/>
                    </a:cubicBezTo>
                    <a:cubicBezTo>
                      <a:pt x="62" y="102"/>
                      <a:pt x="63" y="104"/>
                      <a:pt x="62" y="105"/>
                    </a:cubicBezTo>
                    <a:close/>
                  </a:path>
                </a:pathLst>
              </a:custGeom>
              <a:solidFill>
                <a:srgbClr val="BC70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8" name="Freeform 1415">
                <a:extLst>
                  <a:ext uri="{FF2B5EF4-FFF2-40B4-BE49-F238E27FC236}">
                    <a16:creationId xmlns:a16="http://schemas.microsoft.com/office/drawing/2014/main" id="{0B93E97D-89C0-9D6A-AFC3-608629B2D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3" y="2700"/>
                <a:ext cx="74" cy="270"/>
              </a:xfrm>
              <a:custGeom>
                <a:avLst/>
                <a:gdLst>
                  <a:gd name="T0" fmla="*/ 2 w 31"/>
                  <a:gd name="T1" fmla="*/ 0 h 114"/>
                  <a:gd name="T2" fmla="*/ 17 w 31"/>
                  <a:gd name="T3" fmla="*/ 30 h 114"/>
                  <a:gd name="T4" fmla="*/ 22 w 31"/>
                  <a:gd name="T5" fmla="*/ 40 h 114"/>
                  <a:gd name="T6" fmla="*/ 28 w 31"/>
                  <a:gd name="T7" fmla="*/ 68 h 114"/>
                  <a:gd name="T8" fmla="*/ 26 w 31"/>
                  <a:gd name="T9" fmla="*/ 110 h 114"/>
                  <a:gd name="T10" fmla="*/ 24 w 31"/>
                  <a:gd name="T11" fmla="*/ 111 h 114"/>
                  <a:gd name="T12" fmla="*/ 26 w 31"/>
                  <a:gd name="T13" fmla="*/ 67 h 114"/>
                  <a:gd name="T14" fmla="*/ 21 w 31"/>
                  <a:gd name="T15" fmla="*/ 114 h 114"/>
                  <a:gd name="T16" fmla="*/ 18 w 31"/>
                  <a:gd name="T17" fmla="*/ 75 h 114"/>
                  <a:gd name="T18" fmla="*/ 16 w 31"/>
                  <a:gd name="T19" fmla="*/ 76 h 114"/>
                  <a:gd name="T20" fmla="*/ 13 w 31"/>
                  <a:gd name="T21" fmla="*/ 69 h 114"/>
                  <a:gd name="T22" fmla="*/ 8 w 31"/>
                  <a:gd name="T23" fmla="*/ 46 h 114"/>
                  <a:gd name="T24" fmla="*/ 8 w 31"/>
                  <a:gd name="T25" fmla="*/ 41 h 114"/>
                  <a:gd name="T26" fmla="*/ 11 w 31"/>
                  <a:gd name="T27" fmla="*/ 46 h 114"/>
                  <a:gd name="T28" fmla="*/ 11 w 31"/>
                  <a:gd name="T29" fmla="*/ 48 h 114"/>
                  <a:gd name="T30" fmla="*/ 11 w 31"/>
                  <a:gd name="T31" fmla="*/ 41 h 114"/>
                  <a:gd name="T32" fmla="*/ 2 w 31"/>
                  <a:gd name="T33" fmla="*/ 23 h 114"/>
                  <a:gd name="T34" fmla="*/ 3 w 31"/>
                  <a:gd name="T35" fmla="*/ 19 h 114"/>
                  <a:gd name="T36" fmla="*/ 17 w 31"/>
                  <a:gd name="T37" fmla="*/ 48 h 114"/>
                  <a:gd name="T38" fmla="*/ 22 w 31"/>
                  <a:gd name="T39" fmla="*/ 75 h 114"/>
                  <a:gd name="T40" fmla="*/ 23 w 31"/>
                  <a:gd name="T41" fmla="*/ 91 h 114"/>
                  <a:gd name="T42" fmla="*/ 18 w 31"/>
                  <a:gd name="T43" fmla="*/ 53 h 114"/>
                  <a:gd name="T44" fmla="*/ 19 w 31"/>
                  <a:gd name="T45" fmla="*/ 50 h 114"/>
                  <a:gd name="T46" fmla="*/ 22 w 31"/>
                  <a:gd name="T47" fmla="*/ 53 h 114"/>
                  <a:gd name="T48" fmla="*/ 22 w 31"/>
                  <a:gd name="T49" fmla="*/ 57 h 114"/>
                  <a:gd name="T50" fmla="*/ 16 w 31"/>
                  <a:gd name="T51" fmla="*/ 34 h 114"/>
                  <a:gd name="T52" fmla="*/ 4 w 31"/>
                  <a:gd name="T53" fmla="*/ 7 h 114"/>
                  <a:gd name="T54" fmla="*/ 1 w 31"/>
                  <a:gd name="T55" fmla="*/ 1 h 114"/>
                  <a:gd name="T56" fmla="*/ 2 w 31"/>
                  <a:gd name="T5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1" h="114">
                    <a:moveTo>
                      <a:pt x="2" y="0"/>
                    </a:moveTo>
                    <a:cubicBezTo>
                      <a:pt x="9" y="9"/>
                      <a:pt x="13" y="20"/>
                      <a:pt x="17" y="30"/>
                    </a:cubicBezTo>
                    <a:cubicBezTo>
                      <a:pt x="19" y="33"/>
                      <a:pt x="20" y="37"/>
                      <a:pt x="22" y="40"/>
                    </a:cubicBezTo>
                    <a:cubicBezTo>
                      <a:pt x="24" y="49"/>
                      <a:pt x="27" y="58"/>
                      <a:pt x="28" y="68"/>
                    </a:cubicBezTo>
                    <a:cubicBezTo>
                      <a:pt x="31" y="82"/>
                      <a:pt x="30" y="96"/>
                      <a:pt x="26" y="110"/>
                    </a:cubicBezTo>
                    <a:cubicBezTo>
                      <a:pt x="26" y="110"/>
                      <a:pt x="25" y="110"/>
                      <a:pt x="24" y="111"/>
                    </a:cubicBezTo>
                    <a:cubicBezTo>
                      <a:pt x="28" y="96"/>
                      <a:pt x="29" y="82"/>
                      <a:pt x="26" y="67"/>
                    </a:cubicBezTo>
                    <a:cubicBezTo>
                      <a:pt x="27" y="83"/>
                      <a:pt x="26" y="99"/>
                      <a:pt x="21" y="114"/>
                    </a:cubicBezTo>
                    <a:cubicBezTo>
                      <a:pt x="22" y="100"/>
                      <a:pt x="21" y="88"/>
                      <a:pt x="18" y="75"/>
                    </a:cubicBezTo>
                    <a:cubicBezTo>
                      <a:pt x="18" y="75"/>
                      <a:pt x="17" y="77"/>
                      <a:pt x="16" y="76"/>
                    </a:cubicBezTo>
                    <a:cubicBezTo>
                      <a:pt x="13" y="75"/>
                      <a:pt x="14" y="72"/>
                      <a:pt x="13" y="69"/>
                    </a:cubicBezTo>
                    <a:cubicBezTo>
                      <a:pt x="12" y="61"/>
                      <a:pt x="10" y="54"/>
                      <a:pt x="8" y="46"/>
                    </a:cubicBezTo>
                    <a:cubicBezTo>
                      <a:pt x="7" y="45"/>
                      <a:pt x="6" y="42"/>
                      <a:pt x="8" y="41"/>
                    </a:cubicBezTo>
                    <a:cubicBezTo>
                      <a:pt x="10" y="41"/>
                      <a:pt x="11" y="44"/>
                      <a:pt x="11" y="46"/>
                    </a:cubicBezTo>
                    <a:cubicBezTo>
                      <a:pt x="12" y="47"/>
                      <a:pt x="12" y="47"/>
                      <a:pt x="11" y="48"/>
                    </a:cubicBezTo>
                    <a:cubicBezTo>
                      <a:pt x="13" y="46"/>
                      <a:pt x="12" y="43"/>
                      <a:pt x="11" y="41"/>
                    </a:cubicBezTo>
                    <a:cubicBezTo>
                      <a:pt x="9" y="34"/>
                      <a:pt x="6" y="28"/>
                      <a:pt x="2" y="23"/>
                    </a:cubicBezTo>
                    <a:cubicBezTo>
                      <a:pt x="0" y="20"/>
                      <a:pt x="0" y="19"/>
                      <a:pt x="3" y="19"/>
                    </a:cubicBezTo>
                    <a:cubicBezTo>
                      <a:pt x="11" y="27"/>
                      <a:pt x="15" y="37"/>
                      <a:pt x="17" y="48"/>
                    </a:cubicBezTo>
                    <a:cubicBezTo>
                      <a:pt x="19" y="57"/>
                      <a:pt x="21" y="66"/>
                      <a:pt x="22" y="75"/>
                    </a:cubicBezTo>
                    <a:cubicBezTo>
                      <a:pt x="22" y="81"/>
                      <a:pt x="24" y="87"/>
                      <a:pt x="23" y="91"/>
                    </a:cubicBezTo>
                    <a:cubicBezTo>
                      <a:pt x="23" y="80"/>
                      <a:pt x="21" y="67"/>
                      <a:pt x="18" y="53"/>
                    </a:cubicBezTo>
                    <a:cubicBezTo>
                      <a:pt x="18" y="52"/>
                      <a:pt x="17" y="50"/>
                      <a:pt x="19" y="50"/>
                    </a:cubicBezTo>
                    <a:cubicBezTo>
                      <a:pt x="21" y="49"/>
                      <a:pt x="21" y="51"/>
                      <a:pt x="22" y="53"/>
                    </a:cubicBezTo>
                    <a:cubicBezTo>
                      <a:pt x="22" y="54"/>
                      <a:pt x="22" y="56"/>
                      <a:pt x="22" y="57"/>
                    </a:cubicBezTo>
                    <a:cubicBezTo>
                      <a:pt x="21" y="49"/>
                      <a:pt x="19" y="41"/>
                      <a:pt x="16" y="34"/>
                    </a:cubicBezTo>
                    <a:cubicBezTo>
                      <a:pt x="13" y="24"/>
                      <a:pt x="8" y="16"/>
                      <a:pt x="4" y="7"/>
                    </a:cubicBezTo>
                    <a:cubicBezTo>
                      <a:pt x="3" y="5"/>
                      <a:pt x="1" y="3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552C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9" name="Freeform 1416">
                <a:extLst>
                  <a:ext uri="{FF2B5EF4-FFF2-40B4-BE49-F238E27FC236}">
                    <a16:creationId xmlns:a16="http://schemas.microsoft.com/office/drawing/2014/main" id="{BB424419-B9FF-4295-9D95-E489D44E2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5" y="2586"/>
                <a:ext cx="85" cy="377"/>
              </a:xfrm>
              <a:custGeom>
                <a:avLst/>
                <a:gdLst>
                  <a:gd name="T0" fmla="*/ 23 w 36"/>
                  <a:gd name="T1" fmla="*/ 87 h 159"/>
                  <a:gd name="T2" fmla="*/ 20 w 36"/>
                  <a:gd name="T3" fmla="*/ 71 h 159"/>
                  <a:gd name="T4" fmla="*/ 21 w 36"/>
                  <a:gd name="T5" fmla="*/ 71 h 159"/>
                  <a:gd name="T6" fmla="*/ 31 w 36"/>
                  <a:gd name="T7" fmla="*/ 109 h 159"/>
                  <a:gd name="T8" fmla="*/ 31 w 36"/>
                  <a:gd name="T9" fmla="*/ 109 h 159"/>
                  <a:gd name="T10" fmla="*/ 28 w 36"/>
                  <a:gd name="T11" fmla="*/ 88 h 159"/>
                  <a:gd name="T12" fmla="*/ 16 w 36"/>
                  <a:gd name="T13" fmla="*/ 51 h 159"/>
                  <a:gd name="T14" fmla="*/ 16 w 36"/>
                  <a:gd name="T15" fmla="*/ 48 h 159"/>
                  <a:gd name="T16" fmla="*/ 21 w 36"/>
                  <a:gd name="T17" fmla="*/ 58 h 159"/>
                  <a:gd name="T18" fmla="*/ 0 w 36"/>
                  <a:gd name="T19" fmla="*/ 0 h 159"/>
                  <a:gd name="T20" fmla="*/ 4 w 36"/>
                  <a:gd name="T21" fmla="*/ 4 h 159"/>
                  <a:gd name="T22" fmla="*/ 23 w 36"/>
                  <a:gd name="T23" fmla="*/ 58 h 159"/>
                  <a:gd name="T24" fmla="*/ 30 w 36"/>
                  <a:gd name="T25" fmla="*/ 86 h 159"/>
                  <a:gd name="T26" fmla="*/ 31 w 36"/>
                  <a:gd name="T27" fmla="*/ 90 h 159"/>
                  <a:gd name="T28" fmla="*/ 28 w 36"/>
                  <a:gd name="T29" fmla="*/ 67 h 159"/>
                  <a:gd name="T30" fmla="*/ 32 w 36"/>
                  <a:gd name="T31" fmla="*/ 82 h 159"/>
                  <a:gd name="T32" fmla="*/ 34 w 36"/>
                  <a:gd name="T33" fmla="*/ 90 h 159"/>
                  <a:gd name="T34" fmla="*/ 36 w 36"/>
                  <a:gd name="T35" fmla="*/ 126 h 159"/>
                  <a:gd name="T36" fmla="*/ 35 w 36"/>
                  <a:gd name="T37" fmla="*/ 135 h 159"/>
                  <a:gd name="T38" fmla="*/ 34 w 36"/>
                  <a:gd name="T39" fmla="*/ 122 h 159"/>
                  <a:gd name="T40" fmla="*/ 28 w 36"/>
                  <a:gd name="T41" fmla="*/ 157 h 159"/>
                  <a:gd name="T42" fmla="*/ 26 w 36"/>
                  <a:gd name="T43" fmla="*/ 159 h 159"/>
                  <a:gd name="T44" fmla="*/ 25 w 36"/>
                  <a:gd name="T45" fmla="*/ 157 h 159"/>
                  <a:gd name="T46" fmla="*/ 24 w 36"/>
                  <a:gd name="T47" fmla="*/ 105 h 159"/>
                  <a:gd name="T48" fmla="*/ 25 w 36"/>
                  <a:gd name="T49" fmla="*/ 104 h 159"/>
                  <a:gd name="T50" fmla="*/ 29 w 36"/>
                  <a:gd name="T51" fmla="*/ 116 h 159"/>
                  <a:gd name="T52" fmla="*/ 28 w 36"/>
                  <a:gd name="T53" fmla="*/ 148 h 159"/>
                  <a:gd name="T54" fmla="*/ 28 w 36"/>
                  <a:gd name="T55" fmla="*/ 148 h 159"/>
                  <a:gd name="T56" fmla="*/ 28 w 36"/>
                  <a:gd name="T57" fmla="*/ 147 h 159"/>
                  <a:gd name="T58" fmla="*/ 30 w 36"/>
                  <a:gd name="T59" fmla="*/ 127 h 159"/>
                  <a:gd name="T60" fmla="*/ 27 w 36"/>
                  <a:gd name="T61" fmla="*/ 104 h 159"/>
                  <a:gd name="T62" fmla="*/ 23 w 36"/>
                  <a:gd name="T63" fmla="*/ 8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6" h="159">
                    <a:moveTo>
                      <a:pt x="23" y="87"/>
                    </a:moveTo>
                    <a:cubicBezTo>
                      <a:pt x="22" y="82"/>
                      <a:pt x="21" y="76"/>
                      <a:pt x="20" y="71"/>
                    </a:cubicBezTo>
                    <a:cubicBezTo>
                      <a:pt x="20" y="71"/>
                      <a:pt x="20" y="71"/>
                      <a:pt x="21" y="71"/>
                    </a:cubicBezTo>
                    <a:cubicBezTo>
                      <a:pt x="24" y="84"/>
                      <a:pt x="28" y="96"/>
                      <a:pt x="31" y="109"/>
                    </a:cubicBezTo>
                    <a:cubicBezTo>
                      <a:pt x="31" y="109"/>
                      <a:pt x="31" y="109"/>
                      <a:pt x="31" y="109"/>
                    </a:cubicBezTo>
                    <a:cubicBezTo>
                      <a:pt x="30" y="102"/>
                      <a:pt x="29" y="95"/>
                      <a:pt x="28" y="88"/>
                    </a:cubicBezTo>
                    <a:cubicBezTo>
                      <a:pt x="25" y="75"/>
                      <a:pt x="21" y="63"/>
                      <a:pt x="16" y="51"/>
                    </a:cubicBezTo>
                    <a:cubicBezTo>
                      <a:pt x="16" y="50"/>
                      <a:pt x="16" y="49"/>
                      <a:pt x="16" y="48"/>
                    </a:cubicBezTo>
                    <a:cubicBezTo>
                      <a:pt x="18" y="51"/>
                      <a:pt x="18" y="55"/>
                      <a:pt x="21" y="58"/>
                    </a:cubicBezTo>
                    <a:cubicBezTo>
                      <a:pt x="19" y="44"/>
                      <a:pt x="9" y="16"/>
                      <a:pt x="0" y="0"/>
                    </a:cubicBezTo>
                    <a:cubicBezTo>
                      <a:pt x="2" y="1"/>
                      <a:pt x="3" y="3"/>
                      <a:pt x="4" y="4"/>
                    </a:cubicBezTo>
                    <a:cubicBezTo>
                      <a:pt x="13" y="21"/>
                      <a:pt x="18" y="39"/>
                      <a:pt x="23" y="58"/>
                    </a:cubicBezTo>
                    <a:cubicBezTo>
                      <a:pt x="25" y="68"/>
                      <a:pt x="28" y="77"/>
                      <a:pt x="30" y="86"/>
                    </a:cubicBezTo>
                    <a:cubicBezTo>
                      <a:pt x="30" y="88"/>
                      <a:pt x="31" y="89"/>
                      <a:pt x="31" y="90"/>
                    </a:cubicBezTo>
                    <a:cubicBezTo>
                      <a:pt x="32" y="82"/>
                      <a:pt x="29" y="75"/>
                      <a:pt x="28" y="67"/>
                    </a:cubicBezTo>
                    <a:cubicBezTo>
                      <a:pt x="30" y="72"/>
                      <a:pt x="31" y="77"/>
                      <a:pt x="32" y="82"/>
                    </a:cubicBezTo>
                    <a:cubicBezTo>
                      <a:pt x="33" y="85"/>
                      <a:pt x="33" y="87"/>
                      <a:pt x="34" y="90"/>
                    </a:cubicBezTo>
                    <a:cubicBezTo>
                      <a:pt x="32" y="102"/>
                      <a:pt x="36" y="114"/>
                      <a:pt x="36" y="126"/>
                    </a:cubicBezTo>
                    <a:cubicBezTo>
                      <a:pt x="36" y="129"/>
                      <a:pt x="36" y="132"/>
                      <a:pt x="35" y="135"/>
                    </a:cubicBezTo>
                    <a:cubicBezTo>
                      <a:pt x="34" y="131"/>
                      <a:pt x="36" y="127"/>
                      <a:pt x="34" y="122"/>
                    </a:cubicBezTo>
                    <a:cubicBezTo>
                      <a:pt x="35" y="135"/>
                      <a:pt x="31" y="146"/>
                      <a:pt x="28" y="157"/>
                    </a:cubicBezTo>
                    <a:cubicBezTo>
                      <a:pt x="28" y="158"/>
                      <a:pt x="27" y="159"/>
                      <a:pt x="26" y="159"/>
                    </a:cubicBezTo>
                    <a:cubicBezTo>
                      <a:pt x="24" y="159"/>
                      <a:pt x="25" y="158"/>
                      <a:pt x="25" y="157"/>
                    </a:cubicBezTo>
                    <a:cubicBezTo>
                      <a:pt x="28" y="139"/>
                      <a:pt x="27" y="122"/>
                      <a:pt x="24" y="105"/>
                    </a:cubicBezTo>
                    <a:cubicBezTo>
                      <a:pt x="24" y="104"/>
                      <a:pt x="25" y="104"/>
                      <a:pt x="25" y="104"/>
                    </a:cubicBezTo>
                    <a:cubicBezTo>
                      <a:pt x="28" y="108"/>
                      <a:pt x="28" y="112"/>
                      <a:pt x="29" y="116"/>
                    </a:cubicBezTo>
                    <a:cubicBezTo>
                      <a:pt x="29" y="127"/>
                      <a:pt x="29" y="137"/>
                      <a:pt x="28" y="148"/>
                    </a:cubicBezTo>
                    <a:cubicBezTo>
                      <a:pt x="28" y="148"/>
                      <a:pt x="29" y="147"/>
                      <a:pt x="28" y="148"/>
                    </a:cubicBezTo>
                    <a:cubicBezTo>
                      <a:pt x="28" y="148"/>
                      <a:pt x="28" y="148"/>
                      <a:pt x="28" y="147"/>
                    </a:cubicBezTo>
                    <a:cubicBezTo>
                      <a:pt x="29" y="140"/>
                      <a:pt x="29" y="133"/>
                      <a:pt x="30" y="127"/>
                    </a:cubicBezTo>
                    <a:cubicBezTo>
                      <a:pt x="31" y="119"/>
                      <a:pt x="28" y="112"/>
                      <a:pt x="27" y="104"/>
                    </a:cubicBezTo>
                    <a:cubicBezTo>
                      <a:pt x="25" y="98"/>
                      <a:pt x="23" y="93"/>
                      <a:pt x="23" y="87"/>
                    </a:cubicBezTo>
                    <a:close/>
                  </a:path>
                </a:pathLst>
              </a:custGeom>
              <a:solidFill>
                <a:srgbClr val="4925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0" name="Freeform 1417">
                <a:extLst>
                  <a:ext uri="{FF2B5EF4-FFF2-40B4-BE49-F238E27FC236}">
                    <a16:creationId xmlns:a16="http://schemas.microsoft.com/office/drawing/2014/main" id="{2CD96812-C89E-3F54-82F9-CCAB9FFFD5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2" y="2837"/>
                <a:ext cx="47" cy="169"/>
              </a:xfrm>
              <a:custGeom>
                <a:avLst/>
                <a:gdLst>
                  <a:gd name="T0" fmla="*/ 7 w 20"/>
                  <a:gd name="T1" fmla="*/ 4 h 71"/>
                  <a:gd name="T2" fmla="*/ 12 w 20"/>
                  <a:gd name="T3" fmla="*/ 16 h 71"/>
                  <a:gd name="T4" fmla="*/ 20 w 20"/>
                  <a:gd name="T5" fmla="*/ 62 h 71"/>
                  <a:gd name="T6" fmla="*/ 17 w 20"/>
                  <a:gd name="T7" fmla="*/ 44 h 71"/>
                  <a:gd name="T8" fmla="*/ 15 w 20"/>
                  <a:gd name="T9" fmla="*/ 71 h 71"/>
                  <a:gd name="T10" fmla="*/ 11 w 20"/>
                  <a:gd name="T11" fmla="*/ 50 h 71"/>
                  <a:gd name="T12" fmla="*/ 5 w 20"/>
                  <a:gd name="T13" fmla="*/ 24 h 71"/>
                  <a:gd name="T14" fmla="*/ 4 w 20"/>
                  <a:gd name="T15" fmla="*/ 21 h 71"/>
                  <a:gd name="T16" fmla="*/ 5 w 20"/>
                  <a:gd name="T17" fmla="*/ 21 h 71"/>
                  <a:gd name="T18" fmla="*/ 10 w 20"/>
                  <a:gd name="T19" fmla="*/ 32 h 71"/>
                  <a:gd name="T20" fmla="*/ 14 w 20"/>
                  <a:gd name="T21" fmla="*/ 55 h 71"/>
                  <a:gd name="T22" fmla="*/ 15 w 20"/>
                  <a:gd name="T23" fmla="*/ 56 h 71"/>
                  <a:gd name="T24" fmla="*/ 14 w 20"/>
                  <a:gd name="T25" fmla="*/ 55 h 71"/>
                  <a:gd name="T26" fmla="*/ 2 w 20"/>
                  <a:gd name="T27" fmla="*/ 7 h 71"/>
                  <a:gd name="T28" fmla="*/ 1 w 20"/>
                  <a:gd name="T29" fmla="*/ 2 h 71"/>
                  <a:gd name="T30" fmla="*/ 1 w 20"/>
                  <a:gd name="T31" fmla="*/ 1 h 71"/>
                  <a:gd name="T32" fmla="*/ 5 w 20"/>
                  <a:gd name="T33" fmla="*/ 4 h 71"/>
                  <a:gd name="T34" fmla="*/ 7 w 20"/>
                  <a:gd name="T35" fmla="*/ 4 h 71"/>
                  <a:gd name="T36" fmla="*/ 7 w 20"/>
                  <a:gd name="T37" fmla="*/ 4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" h="71">
                    <a:moveTo>
                      <a:pt x="7" y="4"/>
                    </a:moveTo>
                    <a:cubicBezTo>
                      <a:pt x="10" y="7"/>
                      <a:pt x="11" y="12"/>
                      <a:pt x="12" y="16"/>
                    </a:cubicBezTo>
                    <a:cubicBezTo>
                      <a:pt x="17" y="31"/>
                      <a:pt x="19" y="46"/>
                      <a:pt x="20" y="62"/>
                    </a:cubicBezTo>
                    <a:cubicBezTo>
                      <a:pt x="19" y="56"/>
                      <a:pt x="18" y="50"/>
                      <a:pt x="17" y="44"/>
                    </a:cubicBezTo>
                    <a:cubicBezTo>
                      <a:pt x="16" y="53"/>
                      <a:pt x="17" y="62"/>
                      <a:pt x="15" y="71"/>
                    </a:cubicBezTo>
                    <a:cubicBezTo>
                      <a:pt x="12" y="65"/>
                      <a:pt x="13" y="57"/>
                      <a:pt x="11" y="50"/>
                    </a:cubicBezTo>
                    <a:cubicBezTo>
                      <a:pt x="10" y="41"/>
                      <a:pt x="7" y="33"/>
                      <a:pt x="5" y="24"/>
                    </a:cubicBezTo>
                    <a:cubicBezTo>
                      <a:pt x="5" y="23"/>
                      <a:pt x="5" y="22"/>
                      <a:pt x="4" y="21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8" y="24"/>
                      <a:pt x="9" y="28"/>
                      <a:pt x="10" y="32"/>
                    </a:cubicBezTo>
                    <a:cubicBezTo>
                      <a:pt x="12" y="40"/>
                      <a:pt x="14" y="47"/>
                      <a:pt x="14" y="55"/>
                    </a:cubicBezTo>
                    <a:cubicBezTo>
                      <a:pt x="14" y="56"/>
                      <a:pt x="15" y="55"/>
                      <a:pt x="15" y="56"/>
                    </a:cubicBezTo>
                    <a:cubicBezTo>
                      <a:pt x="14" y="56"/>
                      <a:pt x="14" y="56"/>
                      <a:pt x="14" y="55"/>
                    </a:cubicBezTo>
                    <a:cubicBezTo>
                      <a:pt x="13" y="38"/>
                      <a:pt x="6" y="23"/>
                      <a:pt x="2" y="7"/>
                    </a:cubicBezTo>
                    <a:cubicBezTo>
                      <a:pt x="1" y="5"/>
                      <a:pt x="0" y="4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4" y="0"/>
                      <a:pt x="4" y="2"/>
                      <a:pt x="5" y="4"/>
                    </a:cubicBezTo>
                    <a:cubicBezTo>
                      <a:pt x="5" y="5"/>
                      <a:pt x="6" y="5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1" name="Freeform 1418">
                <a:extLst>
                  <a:ext uri="{FF2B5EF4-FFF2-40B4-BE49-F238E27FC236}">
                    <a16:creationId xmlns:a16="http://schemas.microsoft.com/office/drawing/2014/main" id="{5F08D349-4807-A96B-8A94-B759BA023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8" y="2664"/>
                <a:ext cx="137" cy="325"/>
              </a:xfrm>
              <a:custGeom>
                <a:avLst/>
                <a:gdLst>
                  <a:gd name="T0" fmla="*/ 50 w 58"/>
                  <a:gd name="T1" fmla="*/ 85 h 137"/>
                  <a:gd name="T2" fmla="*/ 52 w 58"/>
                  <a:gd name="T3" fmla="*/ 91 h 137"/>
                  <a:gd name="T4" fmla="*/ 53 w 58"/>
                  <a:gd name="T5" fmla="*/ 97 h 137"/>
                  <a:gd name="T6" fmla="*/ 50 w 58"/>
                  <a:gd name="T7" fmla="*/ 94 h 137"/>
                  <a:gd name="T8" fmla="*/ 50 w 58"/>
                  <a:gd name="T9" fmla="*/ 137 h 137"/>
                  <a:gd name="T10" fmla="*/ 43 w 58"/>
                  <a:gd name="T11" fmla="*/ 86 h 137"/>
                  <a:gd name="T12" fmla="*/ 43 w 58"/>
                  <a:gd name="T13" fmla="*/ 84 h 137"/>
                  <a:gd name="T14" fmla="*/ 26 w 58"/>
                  <a:gd name="T15" fmla="*/ 45 h 137"/>
                  <a:gd name="T16" fmla="*/ 2 w 58"/>
                  <a:gd name="T17" fmla="*/ 5 h 137"/>
                  <a:gd name="T18" fmla="*/ 1 w 58"/>
                  <a:gd name="T19" fmla="*/ 0 h 137"/>
                  <a:gd name="T20" fmla="*/ 17 w 58"/>
                  <a:gd name="T21" fmla="*/ 26 h 137"/>
                  <a:gd name="T22" fmla="*/ 29 w 58"/>
                  <a:gd name="T23" fmla="*/ 47 h 137"/>
                  <a:gd name="T24" fmla="*/ 32 w 58"/>
                  <a:gd name="T25" fmla="*/ 49 h 137"/>
                  <a:gd name="T26" fmla="*/ 40 w 58"/>
                  <a:gd name="T27" fmla="*/ 65 h 137"/>
                  <a:gd name="T28" fmla="*/ 45 w 58"/>
                  <a:gd name="T29" fmla="*/ 81 h 137"/>
                  <a:gd name="T30" fmla="*/ 48 w 58"/>
                  <a:gd name="T31" fmla="*/ 85 h 137"/>
                  <a:gd name="T32" fmla="*/ 49 w 58"/>
                  <a:gd name="T33" fmla="*/ 87 h 137"/>
                  <a:gd name="T34" fmla="*/ 49 w 58"/>
                  <a:gd name="T35" fmla="*/ 85 h 137"/>
                  <a:gd name="T36" fmla="*/ 50 w 58"/>
                  <a:gd name="T37" fmla="*/ 85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137">
                    <a:moveTo>
                      <a:pt x="50" y="85"/>
                    </a:moveTo>
                    <a:cubicBezTo>
                      <a:pt x="51" y="87"/>
                      <a:pt x="51" y="89"/>
                      <a:pt x="52" y="91"/>
                    </a:cubicBezTo>
                    <a:cubicBezTo>
                      <a:pt x="52" y="93"/>
                      <a:pt x="52" y="95"/>
                      <a:pt x="53" y="97"/>
                    </a:cubicBezTo>
                    <a:cubicBezTo>
                      <a:pt x="51" y="97"/>
                      <a:pt x="52" y="95"/>
                      <a:pt x="50" y="94"/>
                    </a:cubicBezTo>
                    <a:cubicBezTo>
                      <a:pt x="52" y="108"/>
                      <a:pt x="58" y="122"/>
                      <a:pt x="50" y="137"/>
                    </a:cubicBezTo>
                    <a:cubicBezTo>
                      <a:pt x="48" y="119"/>
                      <a:pt x="47" y="102"/>
                      <a:pt x="43" y="86"/>
                    </a:cubicBezTo>
                    <a:cubicBezTo>
                      <a:pt x="43" y="85"/>
                      <a:pt x="43" y="85"/>
                      <a:pt x="43" y="84"/>
                    </a:cubicBezTo>
                    <a:cubicBezTo>
                      <a:pt x="39" y="70"/>
                      <a:pt x="34" y="57"/>
                      <a:pt x="26" y="45"/>
                    </a:cubicBezTo>
                    <a:cubicBezTo>
                      <a:pt x="18" y="32"/>
                      <a:pt x="10" y="18"/>
                      <a:pt x="2" y="5"/>
                    </a:cubicBezTo>
                    <a:cubicBezTo>
                      <a:pt x="2" y="3"/>
                      <a:pt x="0" y="2"/>
                      <a:pt x="1" y="0"/>
                    </a:cubicBezTo>
                    <a:cubicBezTo>
                      <a:pt x="7" y="9"/>
                      <a:pt x="12" y="18"/>
                      <a:pt x="17" y="26"/>
                    </a:cubicBezTo>
                    <a:cubicBezTo>
                      <a:pt x="21" y="33"/>
                      <a:pt x="25" y="40"/>
                      <a:pt x="29" y="47"/>
                    </a:cubicBezTo>
                    <a:cubicBezTo>
                      <a:pt x="30" y="48"/>
                      <a:pt x="30" y="49"/>
                      <a:pt x="32" y="49"/>
                    </a:cubicBezTo>
                    <a:cubicBezTo>
                      <a:pt x="36" y="53"/>
                      <a:pt x="38" y="59"/>
                      <a:pt x="40" y="65"/>
                    </a:cubicBezTo>
                    <a:cubicBezTo>
                      <a:pt x="41" y="71"/>
                      <a:pt x="43" y="76"/>
                      <a:pt x="45" y="81"/>
                    </a:cubicBezTo>
                    <a:cubicBezTo>
                      <a:pt x="46" y="82"/>
                      <a:pt x="47" y="83"/>
                      <a:pt x="48" y="85"/>
                    </a:cubicBezTo>
                    <a:cubicBezTo>
                      <a:pt x="48" y="85"/>
                      <a:pt x="48" y="86"/>
                      <a:pt x="49" y="87"/>
                    </a:cubicBezTo>
                    <a:cubicBezTo>
                      <a:pt x="49" y="86"/>
                      <a:pt x="49" y="85"/>
                      <a:pt x="49" y="85"/>
                    </a:cubicBezTo>
                    <a:cubicBezTo>
                      <a:pt x="50" y="85"/>
                      <a:pt x="50" y="85"/>
                      <a:pt x="50" y="85"/>
                    </a:cubicBezTo>
                    <a:close/>
                  </a:path>
                </a:pathLst>
              </a:custGeom>
              <a:solidFill>
                <a:srgbClr val="582B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2" name="Freeform 1419">
                <a:extLst>
                  <a:ext uri="{FF2B5EF4-FFF2-40B4-BE49-F238E27FC236}">
                    <a16:creationId xmlns:a16="http://schemas.microsoft.com/office/drawing/2014/main" id="{CC3A627B-3BB2-E1D2-CE41-20479CF02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4" y="2733"/>
                <a:ext cx="33" cy="102"/>
              </a:xfrm>
              <a:custGeom>
                <a:avLst/>
                <a:gdLst>
                  <a:gd name="T0" fmla="*/ 13 w 14"/>
                  <a:gd name="T1" fmla="*/ 42 h 43"/>
                  <a:gd name="T2" fmla="*/ 12 w 14"/>
                  <a:gd name="T3" fmla="*/ 43 h 43"/>
                  <a:gd name="T4" fmla="*/ 7 w 14"/>
                  <a:gd name="T5" fmla="*/ 29 h 43"/>
                  <a:gd name="T6" fmla="*/ 1 w 14"/>
                  <a:gd name="T7" fmla="*/ 8 h 43"/>
                  <a:gd name="T8" fmla="*/ 1 w 14"/>
                  <a:gd name="T9" fmla="*/ 0 h 43"/>
                  <a:gd name="T10" fmla="*/ 9 w 14"/>
                  <a:gd name="T11" fmla="*/ 27 h 43"/>
                  <a:gd name="T12" fmla="*/ 13 w 14"/>
                  <a:gd name="T13" fmla="*/ 4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43">
                    <a:moveTo>
                      <a:pt x="13" y="42"/>
                    </a:moveTo>
                    <a:cubicBezTo>
                      <a:pt x="12" y="42"/>
                      <a:pt x="12" y="43"/>
                      <a:pt x="12" y="43"/>
                    </a:cubicBezTo>
                    <a:cubicBezTo>
                      <a:pt x="10" y="38"/>
                      <a:pt x="10" y="33"/>
                      <a:pt x="7" y="29"/>
                    </a:cubicBezTo>
                    <a:cubicBezTo>
                      <a:pt x="6" y="22"/>
                      <a:pt x="3" y="15"/>
                      <a:pt x="1" y="8"/>
                    </a:cubicBezTo>
                    <a:cubicBezTo>
                      <a:pt x="1" y="5"/>
                      <a:pt x="0" y="3"/>
                      <a:pt x="1" y="0"/>
                    </a:cubicBezTo>
                    <a:cubicBezTo>
                      <a:pt x="3" y="9"/>
                      <a:pt x="6" y="18"/>
                      <a:pt x="9" y="27"/>
                    </a:cubicBezTo>
                    <a:cubicBezTo>
                      <a:pt x="12" y="32"/>
                      <a:pt x="14" y="36"/>
                      <a:pt x="13" y="42"/>
                    </a:cubicBezTo>
                    <a:close/>
                  </a:path>
                </a:pathLst>
              </a:custGeom>
              <a:solidFill>
                <a:srgbClr val="642E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3" name="Freeform 1420">
                <a:extLst>
                  <a:ext uri="{FF2B5EF4-FFF2-40B4-BE49-F238E27FC236}">
                    <a16:creationId xmlns:a16="http://schemas.microsoft.com/office/drawing/2014/main" id="{54A6C2CE-CDD7-735C-908E-19A1E65CBC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7" y="2973"/>
                <a:ext cx="7" cy="16"/>
              </a:xfrm>
              <a:custGeom>
                <a:avLst/>
                <a:gdLst>
                  <a:gd name="T0" fmla="*/ 3 w 3"/>
                  <a:gd name="T1" fmla="*/ 2 h 7"/>
                  <a:gd name="T2" fmla="*/ 1 w 3"/>
                  <a:gd name="T3" fmla="*/ 7 h 7"/>
                  <a:gd name="T4" fmla="*/ 2 w 3"/>
                  <a:gd name="T5" fmla="*/ 0 h 7"/>
                  <a:gd name="T6" fmla="*/ 3 w 3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3" y="2"/>
                    </a:moveTo>
                    <a:cubicBezTo>
                      <a:pt x="2" y="4"/>
                      <a:pt x="2" y="5"/>
                      <a:pt x="1" y="7"/>
                    </a:cubicBezTo>
                    <a:cubicBezTo>
                      <a:pt x="0" y="5"/>
                      <a:pt x="0" y="4"/>
                      <a:pt x="2" y="0"/>
                    </a:cubicBezTo>
                    <a:cubicBezTo>
                      <a:pt x="3" y="1"/>
                      <a:pt x="3" y="2"/>
                      <a:pt x="3" y="2"/>
                    </a:cubicBezTo>
                    <a:close/>
                  </a:path>
                </a:pathLst>
              </a:custGeom>
              <a:solidFill>
                <a:srgbClr val="4925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4" name="Freeform 1421">
                <a:extLst>
                  <a:ext uri="{FF2B5EF4-FFF2-40B4-BE49-F238E27FC236}">
                    <a16:creationId xmlns:a16="http://schemas.microsoft.com/office/drawing/2014/main" id="{93961F45-FD01-DBCA-1989-A53A459FD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0" y="2702"/>
                <a:ext cx="166" cy="342"/>
              </a:xfrm>
              <a:custGeom>
                <a:avLst/>
                <a:gdLst>
                  <a:gd name="T0" fmla="*/ 63 w 70"/>
                  <a:gd name="T1" fmla="*/ 144 h 144"/>
                  <a:gd name="T2" fmla="*/ 61 w 70"/>
                  <a:gd name="T3" fmla="*/ 137 h 144"/>
                  <a:gd name="T4" fmla="*/ 60 w 70"/>
                  <a:gd name="T5" fmla="*/ 137 h 144"/>
                  <a:gd name="T6" fmla="*/ 49 w 70"/>
                  <a:gd name="T7" fmla="*/ 115 h 144"/>
                  <a:gd name="T8" fmla="*/ 43 w 70"/>
                  <a:gd name="T9" fmla="*/ 102 h 144"/>
                  <a:gd name="T10" fmla="*/ 41 w 70"/>
                  <a:gd name="T11" fmla="*/ 98 h 144"/>
                  <a:gd name="T12" fmla="*/ 23 w 70"/>
                  <a:gd name="T13" fmla="*/ 63 h 144"/>
                  <a:gd name="T14" fmla="*/ 10 w 70"/>
                  <a:gd name="T15" fmla="*/ 43 h 144"/>
                  <a:gd name="T16" fmla="*/ 10 w 70"/>
                  <a:gd name="T17" fmla="*/ 49 h 144"/>
                  <a:gd name="T18" fmla="*/ 9 w 70"/>
                  <a:gd name="T19" fmla="*/ 49 h 144"/>
                  <a:gd name="T20" fmla="*/ 6 w 70"/>
                  <a:gd name="T21" fmla="*/ 47 h 144"/>
                  <a:gd name="T22" fmla="*/ 6 w 70"/>
                  <a:gd name="T23" fmla="*/ 29 h 144"/>
                  <a:gd name="T24" fmla="*/ 7 w 70"/>
                  <a:gd name="T25" fmla="*/ 23 h 144"/>
                  <a:gd name="T26" fmla="*/ 5 w 70"/>
                  <a:gd name="T27" fmla="*/ 20 h 144"/>
                  <a:gd name="T28" fmla="*/ 5 w 70"/>
                  <a:gd name="T29" fmla="*/ 15 h 144"/>
                  <a:gd name="T30" fmla="*/ 4 w 70"/>
                  <a:gd name="T31" fmla="*/ 10 h 144"/>
                  <a:gd name="T32" fmla="*/ 3 w 70"/>
                  <a:gd name="T33" fmla="*/ 4 h 144"/>
                  <a:gd name="T34" fmla="*/ 7 w 70"/>
                  <a:gd name="T35" fmla="*/ 0 h 144"/>
                  <a:gd name="T36" fmla="*/ 8 w 70"/>
                  <a:gd name="T37" fmla="*/ 4 h 144"/>
                  <a:gd name="T38" fmla="*/ 12 w 70"/>
                  <a:gd name="T39" fmla="*/ 3 h 144"/>
                  <a:gd name="T40" fmla="*/ 12 w 70"/>
                  <a:gd name="T41" fmla="*/ 5 h 144"/>
                  <a:gd name="T42" fmla="*/ 11 w 70"/>
                  <a:gd name="T43" fmla="*/ 7 h 144"/>
                  <a:gd name="T44" fmla="*/ 12 w 70"/>
                  <a:gd name="T45" fmla="*/ 10 h 144"/>
                  <a:gd name="T46" fmla="*/ 14 w 70"/>
                  <a:gd name="T47" fmla="*/ 18 h 144"/>
                  <a:gd name="T48" fmla="*/ 16 w 70"/>
                  <a:gd name="T49" fmla="*/ 26 h 144"/>
                  <a:gd name="T50" fmla="*/ 25 w 70"/>
                  <a:gd name="T51" fmla="*/ 39 h 144"/>
                  <a:gd name="T52" fmla="*/ 27 w 70"/>
                  <a:gd name="T53" fmla="*/ 44 h 144"/>
                  <a:gd name="T54" fmla="*/ 26 w 70"/>
                  <a:gd name="T55" fmla="*/ 45 h 144"/>
                  <a:gd name="T56" fmla="*/ 17 w 70"/>
                  <a:gd name="T57" fmla="*/ 34 h 144"/>
                  <a:gd name="T58" fmla="*/ 11 w 70"/>
                  <a:gd name="T59" fmla="*/ 25 h 144"/>
                  <a:gd name="T60" fmla="*/ 9 w 70"/>
                  <a:gd name="T61" fmla="*/ 15 h 144"/>
                  <a:gd name="T62" fmla="*/ 12 w 70"/>
                  <a:gd name="T63" fmla="*/ 26 h 144"/>
                  <a:gd name="T64" fmla="*/ 12 w 70"/>
                  <a:gd name="T65" fmla="*/ 26 h 144"/>
                  <a:gd name="T66" fmla="*/ 17 w 70"/>
                  <a:gd name="T67" fmla="*/ 46 h 144"/>
                  <a:gd name="T68" fmla="*/ 36 w 70"/>
                  <a:gd name="T69" fmla="*/ 77 h 144"/>
                  <a:gd name="T70" fmla="*/ 42 w 70"/>
                  <a:gd name="T71" fmla="*/ 89 h 144"/>
                  <a:gd name="T72" fmla="*/ 58 w 70"/>
                  <a:gd name="T73" fmla="*/ 124 h 144"/>
                  <a:gd name="T74" fmla="*/ 42 w 70"/>
                  <a:gd name="T75" fmla="*/ 90 h 144"/>
                  <a:gd name="T76" fmla="*/ 39 w 70"/>
                  <a:gd name="T77" fmla="*/ 83 h 144"/>
                  <a:gd name="T78" fmla="*/ 39 w 70"/>
                  <a:gd name="T79" fmla="*/ 80 h 144"/>
                  <a:gd name="T80" fmla="*/ 41 w 70"/>
                  <a:gd name="T81" fmla="*/ 81 h 144"/>
                  <a:gd name="T82" fmla="*/ 43 w 70"/>
                  <a:gd name="T83" fmla="*/ 84 h 144"/>
                  <a:gd name="T84" fmla="*/ 47 w 70"/>
                  <a:gd name="T85" fmla="*/ 87 h 144"/>
                  <a:gd name="T86" fmla="*/ 49 w 70"/>
                  <a:gd name="T87" fmla="*/ 89 h 144"/>
                  <a:gd name="T88" fmla="*/ 55 w 70"/>
                  <a:gd name="T89" fmla="*/ 101 h 144"/>
                  <a:gd name="T90" fmla="*/ 36 w 70"/>
                  <a:gd name="T91" fmla="*/ 61 h 144"/>
                  <a:gd name="T92" fmla="*/ 35 w 70"/>
                  <a:gd name="T93" fmla="*/ 57 h 144"/>
                  <a:gd name="T94" fmla="*/ 39 w 70"/>
                  <a:gd name="T95" fmla="*/ 61 h 144"/>
                  <a:gd name="T96" fmla="*/ 58 w 70"/>
                  <a:gd name="T97" fmla="*/ 101 h 144"/>
                  <a:gd name="T98" fmla="*/ 67 w 70"/>
                  <a:gd name="T99" fmla="*/ 127 h 144"/>
                  <a:gd name="T100" fmla="*/ 64 w 70"/>
                  <a:gd name="T101" fmla="*/ 135 h 144"/>
                  <a:gd name="T102" fmla="*/ 64 w 70"/>
                  <a:gd name="T103" fmla="*/ 140 h 144"/>
                  <a:gd name="T104" fmla="*/ 63 w 70"/>
                  <a:gd name="T10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0" h="144">
                    <a:moveTo>
                      <a:pt x="63" y="144"/>
                    </a:moveTo>
                    <a:cubicBezTo>
                      <a:pt x="62" y="142"/>
                      <a:pt x="63" y="139"/>
                      <a:pt x="61" y="137"/>
                    </a:cubicBezTo>
                    <a:cubicBezTo>
                      <a:pt x="60" y="137"/>
                      <a:pt x="60" y="137"/>
                      <a:pt x="60" y="137"/>
                    </a:cubicBezTo>
                    <a:cubicBezTo>
                      <a:pt x="57" y="129"/>
                      <a:pt x="53" y="122"/>
                      <a:pt x="49" y="115"/>
                    </a:cubicBezTo>
                    <a:cubicBezTo>
                      <a:pt x="47" y="111"/>
                      <a:pt x="46" y="106"/>
                      <a:pt x="43" y="102"/>
                    </a:cubicBezTo>
                    <a:cubicBezTo>
                      <a:pt x="42" y="101"/>
                      <a:pt x="42" y="99"/>
                      <a:pt x="41" y="98"/>
                    </a:cubicBezTo>
                    <a:cubicBezTo>
                      <a:pt x="37" y="86"/>
                      <a:pt x="30" y="74"/>
                      <a:pt x="23" y="63"/>
                    </a:cubicBezTo>
                    <a:cubicBezTo>
                      <a:pt x="19" y="56"/>
                      <a:pt x="15" y="50"/>
                      <a:pt x="10" y="43"/>
                    </a:cubicBezTo>
                    <a:cubicBezTo>
                      <a:pt x="11" y="45"/>
                      <a:pt x="12" y="47"/>
                      <a:pt x="10" y="49"/>
                    </a:cubicBezTo>
                    <a:cubicBezTo>
                      <a:pt x="10" y="49"/>
                      <a:pt x="9" y="49"/>
                      <a:pt x="9" y="49"/>
                    </a:cubicBezTo>
                    <a:cubicBezTo>
                      <a:pt x="8" y="47"/>
                      <a:pt x="8" y="47"/>
                      <a:pt x="6" y="47"/>
                    </a:cubicBezTo>
                    <a:cubicBezTo>
                      <a:pt x="0" y="42"/>
                      <a:pt x="0" y="36"/>
                      <a:pt x="6" y="29"/>
                    </a:cubicBezTo>
                    <a:cubicBezTo>
                      <a:pt x="8" y="27"/>
                      <a:pt x="6" y="25"/>
                      <a:pt x="7" y="23"/>
                    </a:cubicBezTo>
                    <a:cubicBezTo>
                      <a:pt x="4" y="24"/>
                      <a:pt x="5" y="21"/>
                      <a:pt x="5" y="20"/>
                    </a:cubicBezTo>
                    <a:cubicBezTo>
                      <a:pt x="5" y="18"/>
                      <a:pt x="5" y="17"/>
                      <a:pt x="5" y="15"/>
                    </a:cubicBezTo>
                    <a:cubicBezTo>
                      <a:pt x="5" y="13"/>
                      <a:pt x="4" y="11"/>
                      <a:pt x="4" y="10"/>
                    </a:cubicBezTo>
                    <a:cubicBezTo>
                      <a:pt x="4" y="8"/>
                      <a:pt x="4" y="6"/>
                      <a:pt x="3" y="4"/>
                    </a:cubicBezTo>
                    <a:cubicBezTo>
                      <a:pt x="3" y="2"/>
                      <a:pt x="4" y="0"/>
                      <a:pt x="7" y="0"/>
                    </a:cubicBezTo>
                    <a:cubicBezTo>
                      <a:pt x="9" y="0"/>
                      <a:pt x="8" y="2"/>
                      <a:pt x="8" y="4"/>
                    </a:cubicBezTo>
                    <a:cubicBezTo>
                      <a:pt x="9" y="4"/>
                      <a:pt x="10" y="2"/>
                      <a:pt x="12" y="3"/>
                    </a:cubicBezTo>
                    <a:cubicBezTo>
                      <a:pt x="12" y="4"/>
                      <a:pt x="12" y="4"/>
                      <a:pt x="12" y="5"/>
                    </a:cubicBezTo>
                    <a:cubicBezTo>
                      <a:pt x="12" y="6"/>
                      <a:pt x="12" y="6"/>
                      <a:pt x="11" y="7"/>
                    </a:cubicBezTo>
                    <a:cubicBezTo>
                      <a:pt x="11" y="8"/>
                      <a:pt x="12" y="9"/>
                      <a:pt x="12" y="10"/>
                    </a:cubicBezTo>
                    <a:cubicBezTo>
                      <a:pt x="14" y="13"/>
                      <a:pt x="15" y="15"/>
                      <a:pt x="14" y="18"/>
                    </a:cubicBezTo>
                    <a:cubicBezTo>
                      <a:pt x="14" y="21"/>
                      <a:pt x="15" y="23"/>
                      <a:pt x="16" y="26"/>
                    </a:cubicBezTo>
                    <a:cubicBezTo>
                      <a:pt x="19" y="30"/>
                      <a:pt x="22" y="35"/>
                      <a:pt x="25" y="39"/>
                    </a:cubicBezTo>
                    <a:cubicBezTo>
                      <a:pt x="26" y="40"/>
                      <a:pt x="28" y="42"/>
                      <a:pt x="27" y="44"/>
                    </a:cubicBezTo>
                    <a:cubicBezTo>
                      <a:pt x="27" y="44"/>
                      <a:pt x="27" y="44"/>
                      <a:pt x="26" y="45"/>
                    </a:cubicBezTo>
                    <a:cubicBezTo>
                      <a:pt x="21" y="43"/>
                      <a:pt x="20" y="38"/>
                      <a:pt x="17" y="34"/>
                    </a:cubicBezTo>
                    <a:cubicBezTo>
                      <a:pt x="15" y="31"/>
                      <a:pt x="13" y="28"/>
                      <a:pt x="11" y="25"/>
                    </a:cubicBezTo>
                    <a:cubicBezTo>
                      <a:pt x="9" y="22"/>
                      <a:pt x="9" y="19"/>
                      <a:pt x="9" y="15"/>
                    </a:cubicBezTo>
                    <a:cubicBezTo>
                      <a:pt x="9" y="19"/>
                      <a:pt x="9" y="23"/>
                      <a:pt x="12" y="26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9" y="34"/>
                      <a:pt x="12" y="40"/>
                      <a:pt x="17" y="46"/>
                    </a:cubicBezTo>
                    <a:cubicBezTo>
                      <a:pt x="24" y="56"/>
                      <a:pt x="30" y="66"/>
                      <a:pt x="36" y="77"/>
                    </a:cubicBezTo>
                    <a:cubicBezTo>
                      <a:pt x="38" y="81"/>
                      <a:pt x="39" y="85"/>
                      <a:pt x="42" y="89"/>
                    </a:cubicBezTo>
                    <a:cubicBezTo>
                      <a:pt x="48" y="103"/>
                      <a:pt x="55" y="116"/>
                      <a:pt x="58" y="124"/>
                    </a:cubicBezTo>
                    <a:cubicBezTo>
                      <a:pt x="55" y="116"/>
                      <a:pt x="50" y="102"/>
                      <a:pt x="42" y="90"/>
                    </a:cubicBezTo>
                    <a:cubicBezTo>
                      <a:pt x="41" y="87"/>
                      <a:pt x="39" y="85"/>
                      <a:pt x="39" y="83"/>
                    </a:cubicBezTo>
                    <a:cubicBezTo>
                      <a:pt x="38" y="82"/>
                      <a:pt x="38" y="81"/>
                      <a:pt x="39" y="80"/>
                    </a:cubicBezTo>
                    <a:cubicBezTo>
                      <a:pt x="40" y="79"/>
                      <a:pt x="40" y="80"/>
                      <a:pt x="41" y="81"/>
                    </a:cubicBezTo>
                    <a:cubicBezTo>
                      <a:pt x="42" y="82"/>
                      <a:pt x="42" y="83"/>
                      <a:pt x="43" y="84"/>
                    </a:cubicBezTo>
                    <a:cubicBezTo>
                      <a:pt x="44" y="85"/>
                      <a:pt x="44" y="87"/>
                      <a:pt x="47" y="87"/>
                    </a:cubicBezTo>
                    <a:cubicBezTo>
                      <a:pt x="48" y="87"/>
                      <a:pt x="49" y="88"/>
                      <a:pt x="49" y="89"/>
                    </a:cubicBezTo>
                    <a:cubicBezTo>
                      <a:pt x="50" y="93"/>
                      <a:pt x="53" y="97"/>
                      <a:pt x="55" y="101"/>
                    </a:cubicBezTo>
                    <a:cubicBezTo>
                      <a:pt x="48" y="88"/>
                      <a:pt x="44" y="73"/>
                      <a:pt x="36" y="61"/>
                    </a:cubicBezTo>
                    <a:cubicBezTo>
                      <a:pt x="35" y="59"/>
                      <a:pt x="34" y="58"/>
                      <a:pt x="35" y="57"/>
                    </a:cubicBezTo>
                    <a:cubicBezTo>
                      <a:pt x="37" y="57"/>
                      <a:pt x="38" y="59"/>
                      <a:pt x="39" y="61"/>
                    </a:cubicBezTo>
                    <a:cubicBezTo>
                      <a:pt x="46" y="74"/>
                      <a:pt x="52" y="88"/>
                      <a:pt x="58" y="101"/>
                    </a:cubicBezTo>
                    <a:cubicBezTo>
                      <a:pt x="62" y="110"/>
                      <a:pt x="66" y="118"/>
                      <a:pt x="67" y="127"/>
                    </a:cubicBezTo>
                    <a:cubicBezTo>
                      <a:pt x="67" y="130"/>
                      <a:pt x="70" y="134"/>
                      <a:pt x="64" y="135"/>
                    </a:cubicBezTo>
                    <a:cubicBezTo>
                      <a:pt x="64" y="135"/>
                      <a:pt x="63" y="139"/>
                      <a:pt x="64" y="140"/>
                    </a:cubicBezTo>
                    <a:cubicBezTo>
                      <a:pt x="65" y="142"/>
                      <a:pt x="64" y="143"/>
                      <a:pt x="63" y="144"/>
                    </a:cubicBezTo>
                    <a:close/>
                  </a:path>
                </a:pathLst>
              </a:custGeom>
              <a:solidFill>
                <a:srgbClr val="5F33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5" name="Freeform 1422">
                <a:extLst>
                  <a:ext uri="{FF2B5EF4-FFF2-40B4-BE49-F238E27FC236}">
                    <a16:creationId xmlns:a16="http://schemas.microsoft.com/office/drawing/2014/main" id="{A7113887-90A5-95AB-2D1F-35E018A679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6" y="2691"/>
                <a:ext cx="128" cy="208"/>
              </a:xfrm>
              <a:custGeom>
                <a:avLst/>
                <a:gdLst>
                  <a:gd name="T0" fmla="*/ 0 w 54"/>
                  <a:gd name="T1" fmla="*/ 11 h 88"/>
                  <a:gd name="T2" fmla="*/ 0 w 54"/>
                  <a:gd name="T3" fmla="*/ 8 h 88"/>
                  <a:gd name="T4" fmla="*/ 3 w 54"/>
                  <a:gd name="T5" fmla="*/ 5 h 88"/>
                  <a:gd name="T6" fmla="*/ 11 w 54"/>
                  <a:gd name="T7" fmla="*/ 13 h 88"/>
                  <a:gd name="T8" fmla="*/ 4 w 54"/>
                  <a:gd name="T9" fmla="*/ 3 h 88"/>
                  <a:gd name="T10" fmla="*/ 5 w 54"/>
                  <a:gd name="T11" fmla="*/ 1 h 88"/>
                  <a:gd name="T12" fmla="*/ 10 w 54"/>
                  <a:gd name="T13" fmla="*/ 4 h 88"/>
                  <a:gd name="T14" fmla="*/ 33 w 54"/>
                  <a:gd name="T15" fmla="*/ 40 h 88"/>
                  <a:gd name="T16" fmla="*/ 35 w 54"/>
                  <a:gd name="T17" fmla="*/ 44 h 88"/>
                  <a:gd name="T18" fmla="*/ 36 w 54"/>
                  <a:gd name="T19" fmla="*/ 46 h 88"/>
                  <a:gd name="T20" fmla="*/ 52 w 54"/>
                  <a:gd name="T21" fmla="*/ 78 h 88"/>
                  <a:gd name="T22" fmla="*/ 52 w 54"/>
                  <a:gd name="T23" fmla="*/ 83 h 88"/>
                  <a:gd name="T24" fmla="*/ 50 w 54"/>
                  <a:gd name="T25" fmla="*/ 85 h 88"/>
                  <a:gd name="T26" fmla="*/ 44 w 54"/>
                  <a:gd name="T27" fmla="*/ 72 h 88"/>
                  <a:gd name="T28" fmla="*/ 23 w 54"/>
                  <a:gd name="T29" fmla="*/ 31 h 88"/>
                  <a:gd name="T30" fmla="*/ 17 w 54"/>
                  <a:gd name="T31" fmla="*/ 23 h 88"/>
                  <a:gd name="T32" fmla="*/ 23 w 54"/>
                  <a:gd name="T33" fmla="*/ 32 h 88"/>
                  <a:gd name="T34" fmla="*/ 48 w 54"/>
                  <a:gd name="T35" fmla="*/ 82 h 88"/>
                  <a:gd name="T36" fmla="*/ 49 w 54"/>
                  <a:gd name="T37" fmla="*/ 86 h 88"/>
                  <a:gd name="T38" fmla="*/ 47 w 54"/>
                  <a:gd name="T39" fmla="*/ 87 h 88"/>
                  <a:gd name="T40" fmla="*/ 43 w 54"/>
                  <a:gd name="T41" fmla="*/ 81 h 88"/>
                  <a:gd name="T42" fmla="*/ 37 w 54"/>
                  <a:gd name="T43" fmla="*/ 71 h 88"/>
                  <a:gd name="T44" fmla="*/ 36 w 54"/>
                  <a:gd name="T45" fmla="*/ 68 h 88"/>
                  <a:gd name="T46" fmla="*/ 3 w 54"/>
                  <a:gd name="T47" fmla="*/ 16 h 88"/>
                  <a:gd name="T48" fmla="*/ 0 w 54"/>
                  <a:gd name="T49" fmla="*/ 11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88">
                    <a:moveTo>
                      <a:pt x="0" y="11"/>
                    </a:moveTo>
                    <a:cubicBezTo>
                      <a:pt x="0" y="10"/>
                      <a:pt x="0" y="9"/>
                      <a:pt x="0" y="8"/>
                    </a:cubicBezTo>
                    <a:cubicBezTo>
                      <a:pt x="0" y="6"/>
                      <a:pt x="1" y="5"/>
                      <a:pt x="3" y="5"/>
                    </a:cubicBezTo>
                    <a:cubicBezTo>
                      <a:pt x="7" y="7"/>
                      <a:pt x="8" y="11"/>
                      <a:pt x="11" y="13"/>
                    </a:cubicBezTo>
                    <a:cubicBezTo>
                      <a:pt x="8" y="11"/>
                      <a:pt x="6" y="7"/>
                      <a:pt x="4" y="3"/>
                    </a:cubicBezTo>
                    <a:cubicBezTo>
                      <a:pt x="4" y="2"/>
                      <a:pt x="4" y="2"/>
                      <a:pt x="5" y="1"/>
                    </a:cubicBezTo>
                    <a:cubicBezTo>
                      <a:pt x="8" y="0"/>
                      <a:pt x="8" y="2"/>
                      <a:pt x="10" y="4"/>
                    </a:cubicBezTo>
                    <a:cubicBezTo>
                      <a:pt x="18" y="15"/>
                      <a:pt x="25" y="28"/>
                      <a:pt x="33" y="40"/>
                    </a:cubicBezTo>
                    <a:cubicBezTo>
                      <a:pt x="34" y="42"/>
                      <a:pt x="34" y="43"/>
                      <a:pt x="35" y="44"/>
                    </a:cubicBezTo>
                    <a:cubicBezTo>
                      <a:pt x="36" y="45"/>
                      <a:pt x="36" y="46"/>
                      <a:pt x="36" y="46"/>
                    </a:cubicBezTo>
                    <a:cubicBezTo>
                      <a:pt x="42" y="57"/>
                      <a:pt x="48" y="67"/>
                      <a:pt x="52" y="78"/>
                    </a:cubicBezTo>
                    <a:cubicBezTo>
                      <a:pt x="52" y="80"/>
                      <a:pt x="53" y="81"/>
                      <a:pt x="52" y="83"/>
                    </a:cubicBezTo>
                    <a:cubicBezTo>
                      <a:pt x="52" y="84"/>
                      <a:pt x="54" y="88"/>
                      <a:pt x="50" y="85"/>
                    </a:cubicBezTo>
                    <a:cubicBezTo>
                      <a:pt x="47" y="81"/>
                      <a:pt x="46" y="76"/>
                      <a:pt x="44" y="72"/>
                    </a:cubicBezTo>
                    <a:cubicBezTo>
                      <a:pt x="38" y="58"/>
                      <a:pt x="32" y="44"/>
                      <a:pt x="23" y="31"/>
                    </a:cubicBezTo>
                    <a:cubicBezTo>
                      <a:pt x="21" y="29"/>
                      <a:pt x="19" y="26"/>
                      <a:pt x="17" y="23"/>
                    </a:cubicBezTo>
                    <a:cubicBezTo>
                      <a:pt x="19" y="27"/>
                      <a:pt x="21" y="29"/>
                      <a:pt x="23" y="32"/>
                    </a:cubicBezTo>
                    <a:cubicBezTo>
                      <a:pt x="34" y="47"/>
                      <a:pt x="42" y="65"/>
                      <a:pt x="48" y="82"/>
                    </a:cubicBezTo>
                    <a:cubicBezTo>
                      <a:pt x="49" y="83"/>
                      <a:pt x="49" y="85"/>
                      <a:pt x="49" y="86"/>
                    </a:cubicBezTo>
                    <a:cubicBezTo>
                      <a:pt x="49" y="87"/>
                      <a:pt x="48" y="87"/>
                      <a:pt x="47" y="87"/>
                    </a:cubicBezTo>
                    <a:cubicBezTo>
                      <a:pt x="44" y="86"/>
                      <a:pt x="44" y="83"/>
                      <a:pt x="43" y="81"/>
                    </a:cubicBezTo>
                    <a:cubicBezTo>
                      <a:pt x="41" y="78"/>
                      <a:pt x="40" y="74"/>
                      <a:pt x="37" y="71"/>
                    </a:cubicBezTo>
                    <a:cubicBezTo>
                      <a:pt x="36" y="70"/>
                      <a:pt x="37" y="69"/>
                      <a:pt x="36" y="68"/>
                    </a:cubicBezTo>
                    <a:cubicBezTo>
                      <a:pt x="26" y="50"/>
                      <a:pt x="15" y="33"/>
                      <a:pt x="3" y="16"/>
                    </a:cubicBezTo>
                    <a:cubicBezTo>
                      <a:pt x="2" y="14"/>
                      <a:pt x="0" y="13"/>
                      <a:pt x="0" y="11"/>
                    </a:cubicBezTo>
                    <a:close/>
                  </a:path>
                </a:pathLst>
              </a:custGeom>
              <a:solidFill>
                <a:srgbClr val="BA70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6" name="Freeform 1423">
                <a:extLst>
                  <a:ext uri="{FF2B5EF4-FFF2-40B4-BE49-F238E27FC236}">
                    <a16:creationId xmlns:a16="http://schemas.microsoft.com/office/drawing/2014/main" id="{8398DBB2-30FF-0711-4EAD-9C5849B70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2762"/>
                <a:ext cx="113" cy="187"/>
              </a:xfrm>
              <a:custGeom>
                <a:avLst/>
                <a:gdLst>
                  <a:gd name="T0" fmla="*/ 3 w 48"/>
                  <a:gd name="T1" fmla="*/ 0 h 79"/>
                  <a:gd name="T2" fmla="*/ 6 w 48"/>
                  <a:gd name="T3" fmla="*/ 3 h 79"/>
                  <a:gd name="T4" fmla="*/ 18 w 48"/>
                  <a:gd name="T5" fmla="*/ 20 h 79"/>
                  <a:gd name="T6" fmla="*/ 27 w 48"/>
                  <a:gd name="T7" fmla="*/ 32 h 79"/>
                  <a:gd name="T8" fmla="*/ 48 w 48"/>
                  <a:gd name="T9" fmla="*/ 79 h 79"/>
                  <a:gd name="T10" fmla="*/ 41 w 48"/>
                  <a:gd name="T11" fmla="*/ 67 h 79"/>
                  <a:gd name="T12" fmla="*/ 37 w 48"/>
                  <a:gd name="T13" fmla="*/ 63 h 79"/>
                  <a:gd name="T14" fmla="*/ 34 w 48"/>
                  <a:gd name="T15" fmla="*/ 60 h 79"/>
                  <a:gd name="T16" fmla="*/ 31 w 48"/>
                  <a:gd name="T17" fmla="*/ 54 h 79"/>
                  <a:gd name="T18" fmla="*/ 35 w 48"/>
                  <a:gd name="T19" fmla="*/ 64 h 79"/>
                  <a:gd name="T20" fmla="*/ 33 w 48"/>
                  <a:gd name="T21" fmla="*/ 64 h 79"/>
                  <a:gd name="T22" fmla="*/ 4 w 48"/>
                  <a:gd name="T23" fmla="*/ 17 h 79"/>
                  <a:gd name="T24" fmla="*/ 3 w 48"/>
                  <a:gd name="T25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79">
                    <a:moveTo>
                      <a:pt x="3" y="0"/>
                    </a:moveTo>
                    <a:cubicBezTo>
                      <a:pt x="5" y="0"/>
                      <a:pt x="6" y="1"/>
                      <a:pt x="6" y="3"/>
                    </a:cubicBezTo>
                    <a:cubicBezTo>
                      <a:pt x="10" y="9"/>
                      <a:pt x="14" y="14"/>
                      <a:pt x="18" y="20"/>
                    </a:cubicBezTo>
                    <a:cubicBezTo>
                      <a:pt x="20" y="24"/>
                      <a:pt x="24" y="28"/>
                      <a:pt x="27" y="32"/>
                    </a:cubicBezTo>
                    <a:cubicBezTo>
                      <a:pt x="36" y="46"/>
                      <a:pt x="42" y="63"/>
                      <a:pt x="48" y="79"/>
                    </a:cubicBezTo>
                    <a:cubicBezTo>
                      <a:pt x="46" y="75"/>
                      <a:pt x="43" y="71"/>
                      <a:pt x="41" y="67"/>
                    </a:cubicBezTo>
                    <a:cubicBezTo>
                      <a:pt x="40" y="65"/>
                      <a:pt x="40" y="65"/>
                      <a:pt x="37" y="63"/>
                    </a:cubicBezTo>
                    <a:cubicBezTo>
                      <a:pt x="36" y="63"/>
                      <a:pt x="35" y="61"/>
                      <a:pt x="34" y="60"/>
                    </a:cubicBezTo>
                    <a:cubicBezTo>
                      <a:pt x="33" y="59"/>
                      <a:pt x="33" y="57"/>
                      <a:pt x="31" y="54"/>
                    </a:cubicBezTo>
                    <a:cubicBezTo>
                      <a:pt x="31" y="59"/>
                      <a:pt x="34" y="61"/>
                      <a:pt x="35" y="64"/>
                    </a:cubicBezTo>
                    <a:cubicBezTo>
                      <a:pt x="34" y="65"/>
                      <a:pt x="34" y="65"/>
                      <a:pt x="33" y="64"/>
                    </a:cubicBezTo>
                    <a:cubicBezTo>
                      <a:pt x="25" y="48"/>
                      <a:pt x="16" y="32"/>
                      <a:pt x="4" y="17"/>
                    </a:cubicBezTo>
                    <a:cubicBezTo>
                      <a:pt x="0" y="12"/>
                      <a:pt x="1" y="6"/>
                      <a:pt x="3" y="0"/>
                    </a:cubicBezTo>
                    <a:close/>
                  </a:path>
                </a:pathLst>
              </a:custGeom>
              <a:solidFill>
                <a:srgbClr val="BE6E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7" name="Freeform 1424">
                <a:extLst>
                  <a:ext uri="{FF2B5EF4-FFF2-40B4-BE49-F238E27FC236}">
                    <a16:creationId xmlns:a16="http://schemas.microsoft.com/office/drawing/2014/main" id="{7C7D4C67-BFF8-205A-6878-2F74726929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3" y="2717"/>
                <a:ext cx="128" cy="239"/>
              </a:xfrm>
              <a:custGeom>
                <a:avLst/>
                <a:gdLst>
                  <a:gd name="T0" fmla="*/ 1 w 54"/>
                  <a:gd name="T1" fmla="*/ 0 h 101"/>
                  <a:gd name="T2" fmla="*/ 33 w 54"/>
                  <a:gd name="T3" fmla="*/ 48 h 101"/>
                  <a:gd name="T4" fmla="*/ 38 w 54"/>
                  <a:gd name="T5" fmla="*/ 58 h 101"/>
                  <a:gd name="T6" fmla="*/ 38 w 54"/>
                  <a:gd name="T7" fmla="*/ 60 h 101"/>
                  <a:gd name="T8" fmla="*/ 46 w 54"/>
                  <a:gd name="T9" fmla="*/ 78 h 101"/>
                  <a:gd name="T10" fmla="*/ 50 w 54"/>
                  <a:gd name="T11" fmla="*/ 85 h 101"/>
                  <a:gd name="T12" fmla="*/ 54 w 54"/>
                  <a:gd name="T13" fmla="*/ 99 h 101"/>
                  <a:gd name="T14" fmla="*/ 54 w 54"/>
                  <a:gd name="T15" fmla="*/ 101 h 101"/>
                  <a:gd name="T16" fmla="*/ 54 w 54"/>
                  <a:gd name="T17" fmla="*/ 101 h 101"/>
                  <a:gd name="T18" fmla="*/ 44 w 54"/>
                  <a:gd name="T19" fmla="*/ 82 h 101"/>
                  <a:gd name="T20" fmla="*/ 31 w 54"/>
                  <a:gd name="T21" fmla="*/ 54 h 101"/>
                  <a:gd name="T22" fmla="*/ 27 w 54"/>
                  <a:gd name="T23" fmla="*/ 48 h 101"/>
                  <a:gd name="T24" fmla="*/ 13 w 54"/>
                  <a:gd name="T25" fmla="*/ 25 h 101"/>
                  <a:gd name="T26" fmla="*/ 1 w 54"/>
                  <a:gd name="T27" fmla="*/ 4 h 101"/>
                  <a:gd name="T28" fmla="*/ 0 w 54"/>
                  <a:gd name="T29" fmla="*/ 1 h 101"/>
                  <a:gd name="T30" fmla="*/ 1 w 54"/>
                  <a:gd name="T3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101">
                    <a:moveTo>
                      <a:pt x="1" y="0"/>
                    </a:moveTo>
                    <a:cubicBezTo>
                      <a:pt x="13" y="15"/>
                      <a:pt x="24" y="31"/>
                      <a:pt x="33" y="48"/>
                    </a:cubicBezTo>
                    <a:cubicBezTo>
                      <a:pt x="35" y="51"/>
                      <a:pt x="37" y="54"/>
                      <a:pt x="38" y="58"/>
                    </a:cubicBezTo>
                    <a:cubicBezTo>
                      <a:pt x="37" y="58"/>
                      <a:pt x="37" y="59"/>
                      <a:pt x="38" y="60"/>
                    </a:cubicBezTo>
                    <a:cubicBezTo>
                      <a:pt x="41" y="66"/>
                      <a:pt x="43" y="72"/>
                      <a:pt x="46" y="78"/>
                    </a:cubicBezTo>
                    <a:cubicBezTo>
                      <a:pt x="47" y="81"/>
                      <a:pt x="48" y="83"/>
                      <a:pt x="50" y="85"/>
                    </a:cubicBezTo>
                    <a:cubicBezTo>
                      <a:pt x="51" y="90"/>
                      <a:pt x="54" y="94"/>
                      <a:pt x="54" y="99"/>
                    </a:cubicBezTo>
                    <a:cubicBezTo>
                      <a:pt x="54" y="100"/>
                      <a:pt x="54" y="101"/>
                      <a:pt x="54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51" y="95"/>
                      <a:pt x="47" y="88"/>
                      <a:pt x="44" y="82"/>
                    </a:cubicBezTo>
                    <a:cubicBezTo>
                      <a:pt x="40" y="72"/>
                      <a:pt x="35" y="63"/>
                      <a:pt x="31" y="54"/>
                    </a:cubicBezTo>
                    <a:cubicBezTo>
                      <a:pt x="30" y="52"/>
                      <a:pt x="29" y="49"/>
                      <a:pt x="27" y="48"/>
                    </a:cubicBezTo>
                    <a:cubicBezTo>
                      <a:pt x="23" y="40"/>
                      <a:pt x="18" y="32"/>
                      <a:pt x="13" y="25"/>
                    </a:cubicBezTo>
                    <a:cubicBezTo>
                      <a:pt x="9" y="18"/>
                      <a:pt x="5" y="11"/>
                      <a:pt x="1" y="4"/>
                    </a:cubicBez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2C14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8" name="Freeform 1425">
                <a:extLst>
                  <a:ext uri="{FF2B5EF4-FFF2-40B4-BE49-F238E27FC236}">
                    <a16:creationId xmlns:a16="http://schemas.microsoft.com/office/drawing/2014/main" id="{59EF8F90-43A2-508E-B6D1-C3A1039A3B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2719"/>
                <a:ext cx="68" cy="111"/>
              </a:xfrm>
              <a:custGeom>
                <a:avLst/>
                <a:gdLst>
                  <a:gd name="T0" fmla="*/ 2 w 29"/>
                  <a:gd name="T1" fmla="*/ 0 h 47"/>
                  <a:gd name="T2" fmla="*/ 26 w 29"/>
                  <a:gd name="T3" fmla="*/ 39 h 47"/>
                  <a:gd name="T4" fmla="*/ 29 w 29"/>
                  <a:gd name="T5" fmla="*/ 47 h 47"/>
                  <a:gd name="T6" fmla="*/ 23 w 29"/>
                  <a:gd name="T7" fmla="*/ 41 h 47"/>
                  <a:gd name="T8" fmla="*/ 19 w 29"/>
                  <a:gd name="T9" fmla="*/ 37 h 47"/>
                  <a:gd name="T10" fmla="*/ 8 w 29"/>
                  <a:gd name="T11" fmla="*/ 20 h 47"/>
                  <a:gd name="T12" fmla="*/ 5 w 29"/>
                  <a:gd name="T13" fmla="*/ 9 h 47"/>
                  <a:gd name="T14" fmla="*/ 3 w 29"/>
                  <a:gd name="T15" fmla="*/ 4 h 47"/>
                  <a:gd name="T16" fmla="*/ 2 w 29"/>
                  <a:gd name="T1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47">
                    <a:moveTo>
                      <a:pt x="2" y="0"/>
                    </a:moveTo>
                    <a:cubicBezTo>
                      <a:pt x="10" y="13"/>
                      <a:pt x="18" y="26"/>
                      <a:pt x="26" y="39"/>
                    </a:cubicBezTo>
                    <a:cubicBezTo>
                      <a:pt x="28" y="42"/>
                      <a:pt x="29" y="44"/>
                      <a:pt x="29" y="47"/>
                    </a:cubicBezTo>
                    <a:cubicBezTo>
                      <a:pt x="25" y="46"/>
                      <a:pt x="24" y="43"/>
                      <a:pt x="23" y="41"/>
                    </a:cubicBezTo>
                    <a:cubicBezTo>
                      <a:pt x="22" y="39"/>
                      <a:pt x="21" y="38"/>
                      <a:pt x="19" y="37"/>
                    </a:cubicBezTo>
                    <a:cubicBezTo>
                      <a:pt x="15" y="31"/>
                      <a:pt x="11" y="26"/>
                      <a:pt x="8" y="20"/>
                    </a:cubicBezTo>
                    <a:cubicBezTo>
                      <a:pt x="6" y="17"/>
                      <a:pt x="3" y="13"/>
                      <a:pt x="5" y="9"/>
                    </a:cubicBezTo>
                    <a:cubicBezTo>
                      <a:pt x="6" y="7"/>
                      <a:pt x="4" y="5"/>
                      <a:pt x="3" y="4"/>
                    </a:cubicBezTo>
                    <a:cubicBezTo>
                      <a:pt x="2" y="2"/>
                      <a:pt x="0" y="1"/>
                      <a:pt x="2" y="0"/>
                    </a:cubicBezTo>
                    <a:close/>
                  </a:path>
                </a:pathLst>
              </a:custGeom>
              <a:solidFill>
                <a:srgbClr val="B871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9" name="Freeform 1426">
                <a:extLst>
                  <a:ext uri="{FF2B5EF4-FFF2-40B4-BE49-F238E27FC236}">
                    <a16:creationId xmlns:a16="http://schemas.microsoft.com/office/drawing/2014/main" id="{550B5B72-AE9A-0965-8AF7-337159D3A8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8" y="2764"/>
                <a:ext cx="69" cy="142"/>
              </a:xfrm>
              <a:custGeom>
                <a:avLst/>
                <a:gdLst>
                  <a:gd name="T0" fmla="*/ 1 w 29"/>
                  <a:gd name="T1" fmla="*/ 0 h 60"/>
                  <a:gd name="T2" fmla="*/ 10 w 29"/>
                  <a:gd name="T3" fmla="*/ 13 h 60"/>
                  <a:gd name="T4" fmla="*/ 28 w 29"/>
                  <a:gd name="T5" fmla="*/ 54 h 60"/>
                  <a:gd name="T6" fmla="*/ 29 w 29"/>
                  <a:gd name="T7" fmla="*/ 58 h 60"/>
                  <a:gd name="T8" fmla="*/ 28 w 29"/>
                  <a:gd name="T9" fmla="*/ 60 h 60"/>
                  <a:gd name="T10" fmla="*/ 27 w 29"/>
                  <a:gd name="T11" fmla="*/ 55 h 60"/>
                  <a:gd name="T12" fmla="*/ 11 w 29"/>
                  <a:gd name="T13" fmla="*/ 18 h 60"/>
                  <a:gd name="T14" fmla="*/ 0 w 29"/>
                  <a:gd name="T15" fmla="*/ 0 h 60"/>
                  <a:gd name="T16" fmla="*/ 1 w 29"/>
                  <a:gd name="T17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60">
                    <a:moveTo>
                      <a:pt x="1" y="0"/>
                    </a:moveTo>
                    <a:cubicBezTo>
                      <a:pt x="4" y="4"/>
                      <a:pt x="7" y="8"/>
                      <a:pt x="10" y="13"/>
                    </a:cubicBezTo>
                    <a:cubicBezTo>
                      <a:pt x="17" y="26"/>
                      <a:pt x="23" y="40"/>
                      <a:pt x="28" y="54"/>
                    </a:cubicBezTo>
                    <a:cubicBezTo>
                      <a:pt x="29" y="55"/>
                      <a:pt x="29" y="57"/>
                      <a:pt x="29" y="58"/>
                    </a:cubicBezTo>
                    <a:cubicBezTo>
                      <a:pt x="29" y="59"/>
                      <a:pt x="29" y="60"/>
                      <a:pt x="28" y="60"/>
                    </a:cubicBezTo>
                    <a:cubicBezTo>
                      <a:pt x="26" y="59"/>
                      <a:pt x="27" y="57"/>
                      <a:pt x="27" y="55"/>
                    </a:cubicBezTo>
                    <a:cubicBezTo>
                      <a:pt x="23" y="42"/>
                      <a:pt x="17" y="30"/>
                      <a:pt x="11" y="18"/>
                    </a:cubicBezTo>
                    <a:cubicBezTo>
                      <a:pt x="8" y="12"/>
                      <a:pt x="4" y="6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127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0" name="Freeform 1427">
                <a:extLst>
                  <a:ext uri="{FF2B5EF4-FFF2-40B4-BE49-F238E27FC236}">
                    <a16:creationId xmlns:a16="http://schemas.microsoft.com/office/drawing/2014/main" id="{E124C8B7-86C7-2BE3-4273-A39848F12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2949"/>
                <a:ext cx="14" cy="59"/>
              </a:xfrm>
              <a:custGeom>
                <a:avLst/>
                <a:gdLst>
                  <a:gd name="T0" fmla="*/ 1 w 6"/>
                  <a:gd name="T1" fmla="*/ 0 h 25"/>
                  <a:gd name="T2" fmla="*/ 4 w 6"/>
                  <a:gd name="T3" fmla="*/ 5 h 25"/>
                  <a:gd name="T4" fmla="*/ 6 w 6"/>
                  <a:gd name="T5" fmla="*/ 22 h 25"/>
                  <a:gd name="T6" fmla="*/ 4 w 6"/>
                  <a:gd name="T7" fmla="*/ 25 h 25"/>
                  <a:gd name="T8" fmla="*/ 2 w 6"/>
                  <a:gd name="T9" fmla="*/ 22 h 25"/>
                  <a:gd name="T10" fmla="*/ 2 w 6"/>
                  <a:gd name="T11" fmla="*/ 16 h 25"/>
                  <a:gd name="T12" fmla="*/ 4 w 6"/>
                  <a:gd name="T13" fmla="*/ 22 h 25"/>
                  <a:gd name="T14" fmla="*/ 2 w 6"/>
                  <a:gd name="T15" fmla="*/ 6 h 25"/>
                  <a:gd name="T16" fmla="*/ 0 w 6"/>
                  <a:gd name="T17" fmla="*/ 0 h 25"/>
                  <a:gd name="T18" fmla="*/ 1 w 6"/>
                  <a:gd name="T1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25">
                    <a:moveTo>
                      <a:pt x="1" y="0"/>
                    </a:moveTo>
                    <a:cubicBezTo>
                      <a:pt x="3" y="1"/>
                      <a:pt x="4" y="2"/>
                      <a:pt x="4" y="5"/>
                    </a:cubicBezTo>
                    <a:cubicBezTo>
                      <a:pt x="5" y="10"/>
                      <a:pt x="6" y="16"/>
                      <a:pt x="6" y="22"/>
                    </a:cubicBezTo>
                    <a:cubicBezTo>
                      <a:pt x="6" y="23"/>
                      <a:pt x="6" y="25"/>
                      <a:pt x="4" y="25"/>
                    </a:cubicBezTo>
                    <a:cubicBezTo>
                      <a:pt x="2" y="25"/>
                      <a:pt x="2" y="23"/>
                      <a:pt x="2" y="22"/>
                    </a:cubicBezTo>
                    <a:cubicBezTo>
                      <a:pt x="2" y="20"/>
                      <a:pt x="1" y="18"/>
                      <a:pt x="2" y="16"/>
                    </a:cubicBezTo>
                    <a:cubicBezTo>
                      <a:pt x="4" y="17"/>
                      <a:pt x="2" y="20"/>
                      <a:pt x="4" y="22"/>
                    </a:cubicBezTo>
                    <a:cubicBezTo>
                      <a:pt x="4" y="16"/>
                      <a:pt x="4" y="11"/>
                      <a:pt x="2" y="6"/>
                    </a:cubicBezTo>
                    <a:cubicBezTo>
                      <a:pt x="1" y="4"/>
                      <a:pt x="1" y="2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3F1F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1" name="Freeform 1428">
                <a:extLst>
                  <a:ext uri="{FF2B5EF4-FFF2-40B4-BE49-F238E27FC236}">
                    <a16:creationId xmlns:a16="http://schemas.microsoft.com/office/drawing/2014/main" id="{E0F4AB8C-927A-DDB3-3CAF-6E585D2AA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9" y="2797"/>
                <a:ext cx="47" cy="90"/>
              </a:xfrm>
              <a:custGeom>
                <a:avLst/>
                <a:gdLst>
                  <a:gd name="T0" fmla="*/ 17 w 20"/>
                  <a:gd name="T1" fmla="*/ 38 h 38"/>
                  <a:gd name="T2" fmla="*/ 0 w 20"/>
                  <a:gd name="T3" fmla="*/ 1 h 38"/>
                  <a:gd name="T4" fmla="*/ 4 w 20"/>
                  <a:gd name="T5" fmla="*/ 4 h 38"/>
                  <a:gd name="T6" fmla="*/ 18 w 20"/>
                  <a:gd name="T7" fmla="*/ 33 h 38"/>
                  <a:gd name="T8" fmla="*/ 18 w 20"/>
                  <a:gd name="T9" fmla="*/ 38 h 38"/>
                  <a:gd name="T10" fmla="*/ 18 w 20"/>
                  <a:gd name="T11" fmla="*/ 38 h 38"/>
                  <a:gd name="T12" fmla="*/ 17 w 20"/>
                  <a:gd name="T13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38">
                    <a:moveTo>
                      <a:pt x="17" y="38"/>
                    </a:moveTo>
                    <a:cubicBezTo>
                      <a:pt x="13" y="25"/>
                      <a:pt x="6" y="13"/>
                      <a:pt x="0" y="1"/>
                    </a:cubicBezTo>
                    <a:cubicBezTo>
                      <a:pt x="2" y="0"/>
                      <a:pt x="3" y="2"/>
                      <a:pt x="4" y="4"/>
                    </a:cubicBezTo>
                    <a:cubicBezTo>
                      <a:pt x="9" y="13"/>
                      <a:pt x="15" y="23"/>
                      <a:pt x="18" y="33"/>
                    </a:cubicBezTo>
                    <a:cubicBezTo>
                      <a:pt x="19" y="35"/>
                      <a:pt x="20" y="37"/>
                      <a:pt x="18" y="38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18" y="38"/>
                      <a:pt x="18" y="38"/>
                      <a:pt x="17" y="38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2" name="Freeform 1429">
                <a:extLst>
                  <a:ext uri="{FF2B5EF4-FFF2-40B4-BE49-F238E27FC236}">
                    <a16:creationId xmlns:a16="http://schemas.microsoft.com/office/drawing/2014/main" id="{5E32C36D-2A94-E25B-1FFC-7FBEAB464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2" y="2901"/>
                <a:ext cx="16" cy="48"/>
              </a:xfrm>
              <a:custGeom>
                <a:avLst/>
                <a:gdLst>
                  <a:gd name="T0" fmla="*/ 7 w 7"/>
                  <a:gd name="T1" fmla="*/ 20 h 20"/>
                  <a:gd name="T2" fmla="*/ 6 w 7"/>
                  <a:gd name="T3" fmla="*/ 20 h 20"/>
                  <a:gd name="T4" fmla="*/ 5 w 7"/>
                  <a:gd name="T5" fmla="*/ 20 h 20"/>
                  <a:gd name="T6" fmla="*/ 0 w 7"/>
                  <a:gd name="T7" fmla="*/ 8 h 20"/>
                  <a:gd name="T8" fmla="*/ 2 w 7"/>
                  <a:gd name="T9" fmla="*/ 2 h 20"/>
                  <a:gd name="T10" fmla="*/ 2 w 7"/>
                  <a:gd name="T11" fmla="*/ 0 h 20"/>
                  <a:gd name="T12" fmla="*/ 7 w 7"/>
                  <a:gd name="T13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0">
                    <a:moveTo>
                      <a:pt x="7" y="20"/>
                    </a:moveTo>
                    <a:cubicBezTo>
                      <a:pt x="7" y="20"/>
                      <a:pt x="7" y="20"/>
                      <a:pt x="6" y="20"/>
                    </a:cubicBezTo>
                    <a:cubicBezTo>
                      <a:pt x="6" y="20"/>
                      <a:pt x="6" y="20"/>
                      <a:pt x="5" y="20"/>
                    </a:cubicBezTo>
                    <a:cubicBezTo>
                      <a:pt x="3" y="16"/>
                      <a:pt x="1" y="12"/>
                      <a:pt x="0" y="8"/>
                    </a:cubicBezTo>
                    <a:cubicBezTo>
                      <a:pt x="1" y="6"/>
                      <a:pt x="0" y="3"/>
                      <a:pt x="2" y="2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4" y="7"/>
                      <a:pt x="7" y="13"/>
                      <a:pt x="7" y="20"/>
                    </a:cubicBezTo>
                    <a:close/>
                  </a:path>
                </a:pathLst>
              </a:custGeom>
              <a:solidFill>
                <a:srgbClr val="59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3" name="Freeform 1430">
                <a:extLst>
                  <a:ext uri="{FF2B5EF4-FFF2-40B4-BE49-F238E27FC236}">
                    <a16:creationId xmlns:a16="http://schemas.microsoft.com/office/drawing/2014/main" id="{4ED2A093-3FCC-572A-9FE5-F973F9CB5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9" y="2918"/>
                <a:ext cx="15" cy="33"/>
              </a:xfrm>
              <a:custGeom>
                <a:avLst/>
                <a:gdLst>
                  <a:gd name="T0" fmla="*/ 2 w 6"/>
                  <a:gd name="T1" fmla="*/ 0 h 14"/>
                  <a:gd name="T2" fmla="*/ 6 w 6"/>
                  <a:gd name="T3" fmla="*/ 13 h 14"/>
                  <a:gd name="T4" fmla="*/ 5 w 6"/>
                  <a:gd name="T5" fmla="*/ 14 h 14"/>
                  <a:gd name="T6" fmla="*/ 0 w 6"/>
                  <a:gd name="T7" fmla="*/ 0 h 14"/>
                  <a:gd name="T8" fmla="*/ 2 w 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4">
                    <a:moveTo>
                      <a:pt x="2" y="0"/>
                    </a:moveTo>
                    <a:cubicBezTo>
                      <a:pt x="3" y="5"/>
                      <a:pt x="6" y="9"/>
                      <a:pt x="6" y="13"/>
                    </a:cubicBezTo>
                    <a:cubicBezTo>
                      <a:pt x="6" y="14"/>
                      <a:pt x="6" y="14"/>
                      <a:pt x="5" y="14"/>
                    </a:cubicBezTo>
                    <a:cubicBezTo>
                      <a:pt x="3" y="10"/>
                      <a:pt x="1" y="5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9764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4" name="Freeform 1431">
                <a:extLst>
                  <a:ext uri="{FF2B5EF4-FFF2-40B4-BE49-F238E27FC236}">
                    <a16:creationId xmlns:a16="http://schemas.microsoft.com/office/drawing/2014/main" id="{7661FBC9-EE82-EF79-2FA4-0CB570D35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7" y="2842"/>
                <a:ext cx="254" cy="209"/>
              </a:xfrm>
              <a:custGeom>
                <a:avLst/>
                <a:gdLst>
                  <a:gd name="T0" fmla="*/ 29 w 107"/>
                  <a:gd name="T1" fmla="*/ 55 h 88"/>
                  <a:gd name="T2" fmla="*/ 37 w 107"/>
                  <a:gd name="T3" fmla="*/ 59 h 88"/>
                  <a:gd name="T4" fmla="*/ 28 w 107"/>
                  <a:gd name="T5" fmla="*/ 46 h 88"/>
                  <a:gd name="T6" fmla="*/ 23 w 107"/>
                  <a:gd name="T7" fmla="*/ 41 h 88"/>
                  <a:gd name="T8" fmla="*/ 10 w 107"/>
                  <a:gd name="T9" fmla="*/ 31 h 88"/>
                  <a:gd name="T10" fmla="*/ 2 w 107"/>
                  <a:gd name="T11" fmla="*/ 21 h 88"/>
                  <a:gd name="T12" fmla="*/ 15 w 107"/>
                  <a:gd name="T13" fmla="*/ 0 h 88"/>
                  <a:gd name="T14" fmla="*/ 18 w 107"/>
                  <a:gd name="T15" fmla="*/ 12 h 88"/>
                  <a:gd name="T16" fmla="*/ 12 w 107"/>
                  <a:gd name="T17" fmla="*/ 8 h 88"/>
                  <a:gd name="T18" fmla="*/ 40 w 107"/>
                  <a:gd name="T19" fmla="*/ 51 h 88"/>
                  <a:gd name="T20" fmla="*/ 37 w 107"/>
                  <a:gd name="T21" fmla="*/ 53 h 88"/>
                  <a:gd name="T22" fmla="*/ 67 w 107"/>
                  <a:gd name="T23" fmla="*/ 70 h 88"/>
                  <a:gd name="T24" fmla="*/ 77 w 107"/>
                  <a:gd name="T25" fmla="*/ 78 h 88"/>
                  <a:gd name="T26" fmla="*/ 93 w 107"/>
                  <a:gd name="T27" fmla="*/ 81 h 88"/>
                  <a:gd name="T28" fmla="*/ 65 w 107"/>
                  <a:gd name="T29" fmla="*/ 68 h 88"/>
                  <a:gd name="T30" fmla="*/ 64 w 107"/>
                  <a:gd name="T31" fmla="*/ 64 h 88"/>
                  <a:gd name="T32" fmla="*/ 38 w 107"/>
                  <a:gd name="T33" fmla="*/ 49 h 88"/>
                  <a:gd name="T34" fmla="*/ 35 w 107"/>
                  <a:gd name="T35" fmla="*/ 44 h 88"/>
                  <a:gd name="T36" fmla="*/ 35 w 107"/>
                  <a:gd name="T37" fmla="*/ 42 h 88"/>
                  <a:gd name="T38" fmla="*/ 37 w 107"/>
                  <a:gd name="T39" fmla="*/ 40 h 88"/>
                  <a:gd name="T40" fmla="*/ 38 w 107"/>
                  <a:gd name="T41" fmla="*/ 39 h 88"/>
                  <a:gd name="T42" fmla="*/ 37 w 107"/>
                  <a:gd name="T43" fmla="*/ 34 h 88"/>
                  <a:gd name="T44" fmla="*/ 40 w 107"/>
                  <a:gd name="T45" fmla="*/ 32 h 88"/>
                  <a:gd name="T46" fmla="*/ 52 w 107"/>
                  <a:gd name="T47" fmla="*/ 45 h 88"/>
                  <a:gd name="T48" fmla="*/ 31 w 107"/>
                  <a:gd name="T49" fmla="*/ 21 h 88"/>
                  <a:gd name="T50" fmla="*/ 36 w 107"/>
                  <a:gd name="T51" fmla="*/ 22 h 88"/>
                  <a:gd name="T52" fmla="*/ 58 w 107"/>
                  <a:gd name="T53" fmla="*/ 41 h 88"/>
                  <a:gd name="T54" fmla="*/ 73 w 107"/>
                  <a:gd name="T55" fmla="*/ 55 h 88"/>
                  <a:gd name="T56" fmla="*/ 98 w 107"/>
                  <a:gd name="T57" fmla="*/ 73 h 88"/>
                  <a:gd name="T58" fmla="*/ 105 w 107"/>
                  <a:gd name="T59" fmla="*/ 81 h 88"/>
                  <a:gd name="T60" fmla="*/ 105 w 107"/>
                  <a:gd name="T61" fmla="*/ 82 h 88"/>
                  <a:gd name="T62" fmla="*/ 105 w 107"/>
                  <a:gd name="T63" fmla="*/ 86 h 88"/>
                  <a:gd name="T64" fmla="*/ 74 w 107"/>
                  <a:gd name="T65" fmla="*/ 82 h 88"/>
                  <a:gd name="T66" fmla="*/ 68 w 107"/>
                  <a:gd name="T67" fmla="*/ 78 h 88"/>
                  <a:gd name="T68" fmla="*/ 42 w 107"/>
                  <a:gd name="T69" fmla="*/ 65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7" h="88">
                    <a:moveTo>
                      <a:pt x="42" y="65"/>
                    </a:moveTo>
                    <a:cubicBezTo>
                      <a:pt x="39" y="61"/>
                      <a:pt x="33" y="59"/>
                      <a:pt x="29" y="55"/>
                    </a:cubicBezTo>
                    <a:cubicBezTo>
                      <a:pt x="28" y="54"/>
                      <a:pt x="27" y="53"/>
                      <a:pt x="26" y="51"/>
                    </a:cubicBezTo>
                    <a:cubicBezTo>
                      <a:pt x="30" y="53"/>
                      <a:pt x="33" y="57"/>
                      <a:pt x="37" y="59"/>
                    </a:cubicBezTo>
                    <a:cubicBezTo>
                      <a:pt x="34" y="53"/>
                      <a:pt x="28" y="51"/>
                      <a:pt x="25" y="45"/>
                    </a:cubicBezTo>
                    <a:cubicBezTo>
                      <a:pt x="26" y="44"/>
                      <a:pt x="27" y="45"/>
                      <a:pt x="28" y="46"/>
                    </a:cubicBezTo>
                    <a:cubicBezTo>
                      <a:pt x="20" y="39"/>
                      <a:pt x="14" y="31"/>
                      <a:pt x="7" y="23"/>
                    </a:cubicBezTo>
                    <a:cubicBezTo>
                      <a:pt x="11" y="30"/>
                      <a:pt x="18" y="35"/>
                      <a:pt x="23" y="41"/>
                    </a:cubicBezTo>
                    <a:cubicBezTo>
                      <a:pt x="24" y="42"/>
                      <a:pt x="26" y="43"/>
                      <a:pt x="25" y="45"/>
                    </a:cubicBezTo>
                    <a:cubicBezTo>
                      <a:pt x="19" y="42"/>
                      <a:pt x="15" y="36"/>
                      <a:pt x="10" y="31"/>
                    </a:cubicBezTo>
                    <a:cubicBezTo>
                      <a:pt x="8" y="29"/>
                      <a:pt x="6" y="25"/>
                      <a:pt x="4" y="25"/>
                    </a:cubicBezTo>
                    <a:cubicBezTo>
                      <a:pt x="0" y="25"/>
                      <a:pt x="3" y="23"/>
                      <a:pt x="2" y="21"/>
                    </a:cubicBezTo>
                    <a:cubicBezTo>
                      <a:pt x="4" y="14"/>
                      <a:pt x="7" y="7"/>
                      <a:pt x="13" y="1"/>
                    </a:cubicBezTo>
                    <a:cubicBezTo>
                      <a:pt x="13" y="1"/>
                      <a:pt x="14" y="0"/>
                      <a:pt x="15" y="0"/>
                    </a:cubicBezTo>
                    <a:cubicBezTo>
                      <a:pt x="16" y="1"/>
                      <a:pt x="17" y="2"/>
                      <a:pt x="16" y="3"/>
                    </a:cubicBezTo>
                    <a:cubicBezTo>
                      <a:pt x="14" y="7"/>
                      <a:pt x="16" y="9"/>
                      <a:pt x="18" y="12"/>
                    </a:cubicBezTo>
                    <a:cubicBezTo>
                      <a:pt x="19" y="13"/>
                      <a:pt x="21" y="15"/>
                      <a:pt x="20" y="17"/>
                    </a:cubicBezTo>
                    <a:cubicBezTo>
                      <a:pt x="15" y="16"/>
                      <a:pt x="14" y="12"/>
                      <a:pt x="12" y="8"/>
                    </a:cubicBezTo>
                    <a:cubicBezTo>
                      <a:pt x="7" y="13"/>
                      <a:pt x="7" y="17"/>
                      <a:pt x="11" y="23"/>
                    </a:cubicBezTo>
                    <a:cubicBezTo>
                      <a:pt x="20" y="33"/>
                      <a:pt x="29" y="42"/>
                      <a:pt x="40" y="51"/>
                    </a:cubicBezTo>
                    <a:cubicBezTo>
                      <a:pt x="41" y="52"/>
                      <a:pt x="44" y="53"/>
                      <a:pt x="43" y="56"/>
                    </a:cubicBezTo>
                    <a:cubicBezTo>
                      <a:pt x="40" y="57"/>
                      <a:pt x="39" y="54"/>
                      <a:pt x="37" y="53"/>
                    </a:cubicBezTo>
                    <a:cubicBezTo>
                      <a:pt x="42" y="58"/>
                      <a:pt x="48" y="62"/>
                      <a:pt x="54" y="66"/>
                    </a:cubicBezTo>
                    <a:cubicBezTo>
                      <a:pt x="58" y="68"/>
                      <a:pt x="63" y="67"/>
                      <a:pt x="67" y="70"/>
                    </a:cubicBezTo>
                    <a:cubicBezTo>
                      <a:pt x="70" y="72"/>
                      <a:pt x="73" y="73"/>
                      <a:pt x="76" y="74"/>
                    </a:cubicBezTo>
                    <a:cubicBezTo>
                      <a:pt x="77" y="75"/>
                      <a:pt x="78" y="76"/>
                      <a:pt x="77" y="78"/>
                    </a:cubicBezTo>
                    <a:cubicBezTo>
                      <a:pt x="77" y="80"/>
                      <a:pt x="75" y="79"/>
                      <a:pt x="75" y="79"/>
                    </a:cubicBezTo>
                    <a:cubicBezTo>
                      <a:pt x="81" y="78"/>
                      <a:pt x="87" y="80"/>
                      <a:pt x="93" y="81"/>
                    </a:cubicBezTo>
                    <a:cubicBezTo>
                      <a:pt x="90" y="80"/>
                      <a:pt x="86" y="79"/>
                      <a:pt x="83" y="77"/>
                    </a:cubicBezTo>
                    <a:cubicBezTo>
                      <a:pt x="77" y="73"/>
                      <a:pt x="71" y="71"/>
                      <a:pt x="65" y="68"/>
                    </a:cubicBezTo>
                    <a:cubicBezTo>
                      <a:pt x="63" y="68"/>
                      <a:pt x="61" y="67"/>
                      <a:pt x="61" y="65"/>
                    </a:cubicBezTo>
                    <a:cubicBezTo>
                      <a:pt x="62" y="64"/>
                      <a:pt x="63" y="64"/>
                      <a:pt x="64" y="64"/>
                    </a:cubicBezTo>
                    <a:cubicBezTo>
                      <a:pt x="60" y="60"/>
                      <a:pt x="52" y="61"/>
                      <a:pt x="47" y="56"/>
                    </a:cubicBezTo>
                    <a:cubicBezTo>
                      <a:pt x="44" y="54"/>
                      <a:pt x="41" y="51"/>
                      <a:pt x="38" y="49"/>
                    </a:cubicBezTo>
                    <a:cubicBezTo>
                      <a:pt x="37" y="48"/>
                      <a:pt x="36" y="47"/>
                      <a:pt x="35" y="46"/>
                    </a:cubicBezTo>
                    <a:cubicBezTo>
                      <a:pt x="35" y="45"/>
                      <a:pt x="34" y="44"/>
                      <a:pt x="35" y="44"/>
                    </a:cubicBezTo>
                    <a:cubicBezTo>
                      <a:pt x="36" y="42"/>
                      <a:pt x="37" y="44"/>
                      <a:pt x="38" y="44"/>
                    </a:cubicBezTo>
                    <a:cubicBezTo>
                      <a:pt x="37" y="43"/>
                      <a:pt x="36" y="43"/>
                      <a:pt x="35" y="42"/>
                    </a:cubicBezTo>
                    <a:cubicBezTo>
                      <a:pt x="34" y="41"/>
                      <a:pt x="34" y="40"/>
                      <a:pt x="35" y="39"/>
                    </a:cubicBezTo>
                    <a:cubicBezTo>
                      <a:pt x="36" y="38"/>
                      <a:pt x="37" y="39"/>
                      <a:pt x="37" y="40"/>
                    </a:cubicBezTo>
                    <a:cubicBezTo>
                      <a:pt x="39" y="42"/>
                      <a:pt x="42" y="44"/>
                      <a:pt x="44" y="46"/>
                    </a:cubicBezTo>
                    <a:cubicBezTo>
                      <a:pt x="42" y="44"/>
                      <a:pt x="38" y="43"/>
                      <a:pt x="38" y="39"/>
                    </a:cubicBezTo>
                    <a:cubicBezTo>
                      <a:pt x="38" y="38"/>
                      <a:pt x="40" y="39"/>
                      <a:pt x="40" y="38"/>
                    </a:cubicBezTo>
                    <a:cubicBezTo>
                      <a:pt x="39" y="37"/>
                      <a:pt x="38" y="36"/>
                      <a:pt x="37" y="34"/>
                    </a:cubicBezTo>
                    <a:cubicBezTo>
                      <a:pt x="36" y="33"/>
                      <a:pt x="36" y="32"/>
                      <a:pt x="37" y="31"/>
                    </a:cubicBezTo>
                    <a:cubicBezTo>
                      <a:pt x="38" y="30"/>
                      <a:pt x="39" y="31"/>
                      <a:pt x="40" y="32"/>
                    </a:cubicBezTo>
                    <a:cubicBezTo>
                      <a:pt x="43" y="35"/>
                      <a:pt x="46" y="38"/>
                      <a:pt x="49" y="42"/>
                    </a:cubicBezTo>
                    <a:cubicBezTo>
                      <a:pt x="50" y="43"/>
                      <a:pt x="51" y="44"/>
                      <a:pt x="52" y="45"/>
                    </a:cubicBezTo>
                    <a:cubicBezTo>
                      <a:pt x="49" y="44"/>
                      <a:pt x="48" y="41"/>
                      <a:pt x="46" y="39"/>
                    </a:cubicBezTo>
                    <a:cubicBezTo>
                      <a:pt x="41" y="33"/>
                      <a:pt x="35" y="28"/>
                      <a:pt x="31" y="21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4" y="19"/>
                      <a:pt x="35" y="21"/>
                      <a:pt x="36" y="22"/>
                    </a:cubicBezTo>
                    <a:cubicBezTo>
                      <a:pt x="40" y="27"/>
                      <a:pt x="44" y="31"/>
                      <a:pt x="48" y="36"/>
                    </a:cubicBezTo>
                    <a:cubicBezTo>
                      <a:pt x="52" y="38"/>
                      <a:pt x="54" y="40"/>
                      <a:pt x="58" y="41"/>
                    </a:cubicBezTo>
                    <a:cubicBezTo>
                      <a:pt x="61" y="41"/>
                      <a:pt x="62" y="43"/>
                      <a:pt x="63" y="45"/>
                    </a:cubicBezTo>
                    <a:cubicBezTo>
                      <a:pt x="67" y="48"/>
                      <a:pt x="71" y="50"/>
                      <a:pt x="73" y="55"/>
                    </a:cubicBezTo>
                    <a:cubicBezTo>
                      <a:pt x="73" y="55"/>
                      <a:pt x="73" y="56"/>
                      <a:pt x="74" y="56"/>
                    </a:cubicBezTo>
                    <a:cubicBezTo>
                      <a:pt x="84" y="59"/>
                      <a:pt x="90" y="68"/>
                      <a:pt x="98" y="73"/>
                    </a:cubicBezTo>
                    <a:cubicBezTo>
                      <a:pt x="100" y="75"/>
                      <a:pt x="103" y="75"/>
                      <a:pt x="104" y="78"/>
                    </a:cubicBezTo>
                    <a:cubicBezTo>
                      <a:pt x="105" y="79"/>
                      <a:pt x="106" y="80"/>
                      <a:pt x="105" y="81"/>
                    </a:cubicBezTo>
                    <a:cubicBezTo>
                      <a:pt x="100" y="80"/>
                      <a:pt x="95" y="78"/>
                      <a:pt x="90" y="75"/>
                    </a:cubicBezTo>
                    <a:cubicBezTo>
                      <a:pt x="95" y="79"/>
                      <a:pt x="100" y="79"/>
                      <a:pt x="105" y="82"/>
                    </a:cubicBezTo>
                    <a:cubicBezTo>
                      <a:pt x="106" y="82"/>
                      <a:pt x="107" y="82"/>
                      <a:pt x="107" y="84"/>
                    </a:cubicBezTo>
                    <a:cubicBezTo>
                      <a:pt x="107" y="86"/>
                      <a:pt x="106" y="86"/>
                      <a:pt x="105" y="86"/>
                    </a:cubicBezTo>
                    <a:cubicBezTo>
                      <a:pt x="101" y="87"/>
                      <a:pt x="96" y="88"/>
                      <a:pt x="92" y="87"/>
                    </a:cubicBezTo>
                    <a:cubicBezTo>
                      <a:pt x="86" y="85"/>
                      <a:pt x="80" y="83"/>
                      <a:pt x="74" y="82"/>
                    </a:cubicBezTo>
                    <a:cubicBezTo>
                      <a:pt x="69" y="81"/>
                      <a:pt x="63" y="80"/>
                      <a:pt x="59" y="76"/>
                    </a:cubicBezTo>
                    <a:cubicBezTo>
                      <a:pt x="63" y="74"/>
                      <a:pt x="65" y="78"/>
                      <a:pt x="68" y="78"/>
                    </a:cubicBezTo>
                    <a:cubicBezTo>
                      <a:pt x="61" y="76"/>
                      <a:pt x="55" y="72"/>
                      <a:pt x="49" y="69"/>
                    </a:cubicBezTo>
                    <a:cubicBezTo>
                      <a:pt x="46" y="68"/>
                      <a:pt x="44" y="67"/>
                      <a:pt x="42" y="65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5" name="Freeform 1432">
                <a:extLst>
                  <a:ext uri="{FF2B5EF4-FFF2-40B4-BE49-F238E27FC236}">
                    <a16:creationId xmlns:a16="http://schemas.microsoft.com/office/drawing/2014/main" id="{3E31713A-FD6A-BA7B-8226-F38CC0AF7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4" y="2864"/>
                <a:ext cx="180" cy="177"/>
              </a:xfrm>
              <a:custGeom>
                <a:avLst/>
                <a:gdLst>
                  <a:gd name="T0" fmla="*/ 76 w 76"/>
                  <a:gd name="T1" fmla="*/ 69 h 75"/>
                  <a:gd name="T2" fmla="*/ 74 w 76"/>
                  <a:gd name="T3" fmla="*/ 72 h 75"/>
                  <a:gd name="T4" fmla="*/ 69 w 76"/>
                  <a:gd name="T5" fmla="*/ 72 h 75"/>
                  <a:gd name="T6" fmla="*/ 64 w 76"/>
                  <a:gd name="T7" fmla="*/ 67 h 75"/>
                  <a:gd name="T8" fmla="*/ 64 w 76"/>
                  <a:gd name="T9" fmla="*/ 67 h 75"/>
                  <a:gd name="T10" fmla="*/ 47 w 76"/>
                  <a:gd name="T11" fmla="*/ 48 h 75"/>
                  <a:gd name="T12" fmla="*/ 46 w 76"/>
                  <a:gd name="T13" fmla="*/ 46 h 75"/>
                  <a:gd name="T14" fmla="*/ 27 w 76"/>
                  <a:gd name="T15" fmla="*/ 30 h 75"/>
                  <a:gd name="T16" fmla="*/ 23 w 76"/>
                  <a:gd name="T17" fmla="*/ 27 h 75"/>
                  <a:gd name="T18" fmla="*/ 2 w 76"/>
                  <a:gd name="T19" fmla="*/ 5 h 75"/>
                  <a:gd name="T20" fmla="*/ 1 w 76"/>
                  <a:gd name="T21" fmla="*/ 1 h 75"/>
                  <a:gd name="T22" fmla="*/ 5 w 76"/>
                  <a:gd name="T23" fmla="*/ 3 h 75"/>
                  <a:gd name="T24" fmla="*/ 16 w 76"/>
                  <a:gd name="T25" fmla="*/ 16 h 75"/>
                  <a:gd name="T26" fmla="*/ 21 w 76"/>
                  <a:gd name="T27" fmla="*/ 19 h 75"/>
                  <a:gd name="T28" fmla="*/ 31 w 76"/>
                  <a:gd name="T29" fmla="*/ 29 h 75"/>
                  <a:gd name="T30" fmla="*/ 32 w 76"/>
                  <a:gd name="T31" fmla="*/ 29 h 75"/>
                  <a:gd name="T32" fmla="*/ 31 w 76"/>
                  <a:gd name="T33" fmla="*/ 29 h 75"/>
                  <a:gd name="T34" fmla="*/ 30 w 76"/>
                  <a:gd name="T35" fmla="*/ 24 h 75"/>
                  <a:gd name="T36" fmla="*/ 38 w 76"/>
                  <a:gd name="T37" fmla="*/ 32 h 75"/>
                  <a:gd name="T38" fmla="*/ 41 w 76"/>
                  <a:gd name="T39" fmla="*/ 36 h 75"/>
                  <a:gd name="T40" fmla="*/ 27 w 76"/>
                  <a:gd name="T41" fmla="*/ 11 h 75"/>
                  <a:gd name="T42" fmla="*/ 26 w 76"/>
                  <a:gd name="T43" fmla="*/ 9 h 75"/>
                  <a:gd name="T44" fmla="*/ 25 w 76"/>
                  <a:gd name="T45" fmla="*/ 5 h 75"/>
                  <a:gd name="T46" fmla="*/ 29 w 76"/>
                  <a:gd name="T47" fmla="*/ 8 h 75"/>
                  <a:gd name="T48" fmla="*/ 40 w 76"/>
                  <a:gd name="T49" fmla="*/ 27 h 75"/>
                  <a:gd name="T50" fmla="*/ 64 w 76"/>
                  <a:gd name="T51" fmla="*/ 59 h 75"/>
                  <a:gd name="T52" fmla="*/ 71 w 76"/>
                  <a:gd name="T53" fmla="*/ 68 h 75"/>
                  <a:gd name="T54" fmla="*/ 60 w 76"/>
                  <a:gd name="T55" fmla="*/ 46 h 75"/>
                  <a:gd name="T56" fmla="*/ 69 w 76"/>
                  <a:gd name="T57" fmla="*/ 61 h 75"/>
                  <a:gd name="T58" fmla="*/ 69 w 76"/>
                  <a:gd name="T59" fmla="*/ 64 h 75"/>
                  <a:gd name="T60" fmla="*/ 66 w 76"/>
                  <a:gd name="T61" fmla="*/ 62 h 75"/>
                  <a:gd name="T62" fmla="*/ 64 w 76"/>
                  <a:gd name="T63" fmla="*/ 59 h 75"/>
                  <a:gd name="T64" fmla="*/ 52 w 76"/>
                  <a:gd name="T65" fmla="*/ 42 h 75"/>
                  <a:gd name="T66" fmla="*/ 50 w 76"/>
                  <a:gd name="T67" fmla="*/ 38 h 75"/>
                  <a:gd name="T68" fmla="*/ 49 w 76"/>
                  <a:gd name="T69" fmla="*/ 36 h 75"/>
                  <a:gd name="T70" fmla="*/ 43 w 76"/>
                  <a:gd name="T71" fmla="*/ 26 h 75"/>
                  <a:gd name="T72" fmla="*/ 46 w 76"/>
                  <a:gd name="T73" fmla="*/ 28 h 75"/>
                  <a:gd name="T74" fmla="*/ 41 w 76"/>
                  <a:gd name="T75" fmla="*/ 13 h 75"/>
                  <a:gd name="T76" fmla="*/ 41 w 76"/>
                  <a:gd name="T77" fmla="*/ 11 h 75"/>
                  <a:gd name="T78" fmla="*/ 45 w 76"/>
                  <a:gd name="T79" fmla="*/ 13 h 75"/>
                  <a:gd name="T80" fmla="*/ 53 w 76"/>
                  <a:gd name="T81" fmla="*/ 29 h 75"/>
                  <a:gd name="T82" fmla="*/ 59 w 76"/>
                  <a:gd name="T83" fmla="*/ 37 h 75"/>
                  <a:gd name="T84" fmla="*/ 76 w 76"/>
                  <a:gd name="T85" fmla="*/ 69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6" h="75">
                    <a:moveTo>
                      <a:pt x="76" y="69"/>
                    </a:moveTo>
                    <a:cubicBezTo>
                      <a:pt x="76" y="70"/>
                      <a:pt x="75" y="71"/>
                      <a:pt x="74" y="72"/>
                    </a:cubicBezTo>
                    <a:cubicBezTo>
                      <a:pt x="72" y="75"/>
                      <a:pt x="70" y="75"/>
                      <a:pt x="69" y="72"/>
                    </a:cubicBezTo>
                    <a:cubicBezTo>
                      <a:pt x="68" y="70"/>
                      <a:pt x="68" y="67"/>
                      <a:pt x="64" y="67"/>
                    </a:cubicBezTo>
                    <a:cubicBezTo>
                      <a:pt x="64" y="67"/>
                      <a:pt x="64" y="67"/>
                      <a:pt x="64" y="67"/>
                    </a:cubicBezTo>
                    <a:cubicBezTo>
                      <a:pt x="59" y="60"/>
                      <a:pt x="53" y="54"/>
                      <a:pt x="47" y="48"/>
                    </a:cubicBezTo>
                    <a:cubicBezTo>
                      <a:pt x="47" y="47"/>
                      <a:pt x="46" y="47"/>
                      <a:pt x="46" y="46"/>
                    </a:cubicBezTo>
                    <a:cubicBezTo>
                      <a:pt x="37" y="43"/>
                      <a:pt x="33" y="35"/>
                      <a:pt x="27" y="30"/>
                    </a:cubicBezTo>
                    <a:cubicBezTo>
                      <a:pt x="26" y="29"/>
                      <a:pt x="25" y="27"/>
                      <a:pt x="23" y="27"/>
                    </a:cubicBezTo>
                    <a:cubicBezTo>
                      <a:pt x="15" y="21"/>
                      <a:pt x="8" y="13"/>
                      <a:pt x="2" y="5"/>
                    </a:cubicBezTo>
                    <a:cubicBezTo>
                      <a:pt x="1" y="4"/>
                      <a:pt x="0" y="3"/>
                      <a:pt x="1" y="1"/>
                    </a:cubicBezTo>
                    <a:cubicBezTo>
                      <a:pt x="3" y="0"/>
                      <a:pt x="4" y="2"/>
                      <a:pt x="5" y="3"/>
                    </a:cubicBezTo>
                    <a:cubicBezTo>
                      <a:pt x="9" y="7"/>
                      <a:pt x="13" y="11"/>
                      <a:pt x="16" y="16"/>
                    </a:cubicBezTo>
                    <a:cubicBezTo>
                      <a:pt x="17" y="17"/>
                      <a:pt x="19" y="19"/>
                      <a:pt x="21" y="19"/>
                    </a:cubicBezTo>
                    <a:cubicBezTo>
                      <a:pt x="26" y="21"/>
                      <a:pt x="28" y="26"/>
                      <a:pt x="31" y="29"/>
                    </a:cubicBezTo>
                    <a:cubicBezTo>
                      <a:pt x="32" y="30"/>
                      <a:pt x="32" y="29"/>
                      <a:pt x="32" y="29"/>
                    </a:cubicBezTo>
                    <a:cubicBezTo>
                      <a:pt x="32" y="30"/>
                      <a:pt x="31" y="29"/>
                      <a:pt x="31" y="29"/>
                    </a:cubicBezTo>
                    <a:cubicBezTo>
                      <a:pt x="31" y="28"/>
                      <a:pt x="29" y="26"/>
                      <a:pt x="30" y="24"/>
                    </a:cubicBezTo>
                    <a:cubicBezTo>
                      <a:pt x="34" y="25"/>
                      <a:pt x="35" y="29"/>
                      <a:pt x="38" y="32"/>
                    </a:cubicBezTo>
                    <a:cubicBezTo>
                      <a:pt x="39" y="33"/>
                      <a:pt x="40" y="34"/>
                      <a:pt x="41" y="36"/>
                    </a:cubicBezTo>
                    <a:cubicBezTo>
                      <a:pt x="36" y="28"/>
                      <a:pt x="31" y="20"/>
                      <a:pt x="27" y="11"/>
                    </a:cubicBezTo>
                    <a:cubicBezTo>
                      <a:pt x="26" y="11"/>
                      <a:pt x="26" y="10"/>
                      <a:pt x="26" y="9"/>
                    </a:cubicBezTo>
                    <a:cubicBezTo>
                      <a:pt x="25" y="8"/>
                      <a:pt x="24" y="6"/>
                      <a:pt x="25" y="5"/>
                    </a:cubicBezTo>
                    <a:cubicBezTo>
                      <a:pt x="27" y="4"/>
                      <a:pt x="28" y="6"/>
                      <a:pt x="29" y="8"/>
                    </a:cubicBezTo>
                    <a:cubicBezTo>
                      <a:pt x="33" y="14"/>
                      <a:pt x="36" y="21"/>
                      <a:pt x="40" y="27"/>
                    </a:cubicBezTo>
                    <a:cubicBezTo>
                      <a:pt x="49" y="37"/>
                      <a:pt x="57" y="48"/>
                      <a:pt x="64" y="59"/>
                    </a:cubicBezTo>
                    <a:cubicBezTo>
                      <a:pt x="66" y="62"/>
                      <a:pt x="68" y="65"/>
                      <a:pt x="71" y="68"/>
                    </a:cubicBezTo>
                    <a:cubicBezTo>
                      <a:pt x="69" y="60"/>
                      <a:pt x="64" y="54"/>
                      <a:pt x="60" y="46"/>
                    </a:cubicBezTo>
                    <a:cubicBezTo>
                      <a:pt x="62" y="52"/>
                      <a:pt x="66" y="56"/>
                      <a:pt x="69" y="61"/>
                    </a:cubicBezTo>
                    <a:cubicBezTo>
                      <a:pt x="69" y="62"/>
                      <a:pt x="70" y="63"/>
                      <a:pt x="69" y="64"/>
                    </a:cubicBezTo>
                    <a:cubicBezTo>
                      <a:pt x="67" y="65"/>
                      <a:pt x="67" y="63"/>
                      <a:pt x="66" y="62"/>
                    </a:cubicBezTo>
                    <a:cubicBezTo>
                      <a:pt x="65" y="61"/>
                      <a:pt x="65" y="60"/>
                      <a:pt x="64" y="59"/>
                    </a:cubicBezTo>
                    <a:cubicBezTo>
                      <a:pt x="60" y="53"/>
                      <a:pt x="56" y="47"/>
                      <a:pt x="52" y="42"/>
                    </a:cubicBezTo>
                    <a:cubicBezTo>
                      <a:pt x="51" y="41"/>
                      <a:pt x="50" y="40"/>
                      <a:pt x="50" y="38"/>
                    </a:cubicBezTo>
                    <a:cubicBezTo>
                      <a:pt x="51" y="36"/>
                      <a:pt x="50" y="36"/>
                      <a:pt x="49" y="36"/>
                    </a:cubicBezTo>
                    <a:cubicBezTo>
                      <a:pt x="45" y="34"/>
                      <a:pt x="43" y="30"/>
                      <a:pt x="43" y="26"/>
                    </a:cubicBezTo>
                    <a:cubicBezTo>
                      <a:pt x="45" y="25"/>
                      <a:pt x="46" y="28"/>
                      <a:pt x="46" y="28"/>
                    </a:cubicBezTo>
                    <a:cubicBezTo>
                      <a:pt x="44" y="24"/>
                      <a:pt x="39" y="19"/>
                      <a:pt x="41" y="13"/>
                    </a:cubicBezTo>
                    <a:cubicBezTo>
                      <a:pt x="41" y="12"/>
                      <a:pt x="41" y="11"/>
                      <a:pt x="41" y="11"/>
                    </a:cubicBezTo>
                    <a:cubicBezTo>
                      <a:pt x="43" y="10"/>
                      <a:pt x="44" y="12"/>
                      <a:pt x="45" y="13"/>
                    </a:cubicBezTo>
                    <a:cubicBezTo>
                      <a:pt x="47" y="18"/>
                      <a:pt x="51" y="23"/>
                      <a:pt x="53" y="29"/>
                    </a:cubicBezTo>
                    <a:cubicBezTo>
                      <a:pt x="55" y="32"/>
                      <a:pt x="58" y="34"/>
                      <a:pt x="59" y="37"/>
                    </a:cubicBezTo>
                    <a:cubicBezTo>
                      <a:pt x="64" y="48"/>
                      <a:pt x="71" y="58"/>
                      <a:pt x="76" y="69"/>
                    </a:cubicBezTo>
                    <a:close/>
                  </a:path>
                </a:pathLst>
              </a:custGeom>
              <a:solidFill>
                <a:srgbClr val="522B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6" name="Freeform 1433">
                <a:extLst>
                  <a:ext uri="{FF2B5EF4-FFF2-40B4-BE49-F238E27FC236}">
                    <a16:creationId xmlns:a16="http://schemas.microsoft.com/office/drawing/2014/main" id="{CDB0880E-09D8-B12F-1E0D-3FF7C02F5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" y="2866"/>
                <a:ext cx="168" cy="161"/>
              </a:xfrm>
              <a:custGeom>
                <a:avLst/>
                <a:gdLst>
                  <a:gd name="T0" fmla="*/ 28 w 71"/>
                  <a:gd name="T1" fmla="*/ 35 h 68"/>
                  <a:gd name="T2" fmla="*/ 20 w 71"/>
                  <a:gd name="T3" fmla="*/ 32 h 68"/>
                  <a:gd name="T4" fmla="*/ 13 w 71"/>
                  <a:gd name="T5" fmla="*/ 27 h 68"/>
                  <a:gd name="T6" fmla="*/ 10 w 71"/>
                  <a:gd name="T7" fmla="*/ 22 h 68"/>
                  <a:gd name="T8" fmla="*/ 6 w 71"/>
                  <a:gd name="T9" fmla="*/ 13 h 68"/>
                  <a:gd name="T10" fmla="*/ 6 w 71"/>
                  <a:gd name="T11" fmla="*/ 10 h 68"/>
                  <a:gd name="T12" fmla="*/ 2 w 71"/>
                  <a:gd name="T13" fmla="*/ 4 h 68"/>
                  <a:gd name="T14" fmla="*/ 2 w 71"/>
                  <a:gd name="T15" fmla="*/ 0 h 68"/>
                  <a:gd name="T16" fmla="*/ 7 w 71"/>
                  <a:gd name="T17" fmla="*/ 4 h 68"/>
                  <a:gd name="T18" fmla="*/ 29 w 71"/>
                  <a:gd name="T19" fmla="*/ 28 h 68"/>
                  <a:gd name="T20" fmla="*/ 63 w 71"/>
                  <a:gd name="T21" fmla="*/ 59 h 68"/>
                  <a:gd name="T22" fmla="*/ 71 w 71"/>
                  <a:gd name="T23" fmla="*/ 66 h 68"/>
                  <a:gd name="T24" fmla="*/ 70 w 71"/>
                  <a:gd name="T25" fmla="*/ 66 h 68"/>
                  <a:gd name="T26" fmla="*/ 69 w 71"/>
                  <a:gd name="T27" fmla="*/ 68 h 68"/>
                  <a:gd name="T28" fmla="*/ 63 w 71"/>
                  <a:gd name="T29" fmla="*/ 64 h 68"/>
                  <a:gd name="T30" fmla="*/ 37 w 71"/>
                  <a:gd name="T31" fmla="*/ 42 h 68"/>
                  <a:gd name="T32" fmla="*/ 28 w 71"/>
                  <a:gd name="T33" fmla="*/ 35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1" h="68">
                    <a:moveTo>
                      <a:pt x="28" y="35"/>
                    </a:moveTo>
                    <a:cubicBezTo>
                      <a:pt x="25" y="34"/>
                      <a:pt x="25" y="30"/>
                      <a:pt x="20" y="32"/>
                    </a:cubicBezTo>
                    <a:cubicBezTo>
                      <a:pt x="19" y="32"/>
                      <a:pt x="15" y="29"/>
                      <a:pt x="13" y="27"/>
                    </a:cubicBezTo>
                    <a:cubicBezTo>
                      <a:pt x="13" y="25"/>
                      <a:pt x="12" y="23"/>
                      <a:pt x="10" y="22"/>
                    </a:cubicBezTo>
                    <a:cubicBezTo>
                      <a:pt x="8" y="19"/>
                      <a:pt x="6" y="17"/>
                      <a:pt x="6" y="13"/>
                    </a:cubicBezTo>
                    <a:cubicBezTo>
                      <a:pt x="6" y="12"/>
                      <a:pt x="8" y="12"/>
                      <a:pt x="6" y="10"/>
                    </a:cubicBezTo>
                    <a:cubicBezTo>
                      <a:pt x="5" y="8"/>
                      <a:pt x="4" y="6"/>
                      <a:pt x="2" y="4"/>
                    </a:cubicBezTo>
                    <a:cubicBezTo>
                      <a:pt x="1" y="3"/>
                      <a:pt x="0" y="2"/>
                      <a:pt x="2" y="0"/>
                    </a:cubicBezTo>
                    <a:cubicBezTo>
                      <a:pt x="5" y="1"/>
                      <a:pt x="6" y="2"/>
                      <a:pt x="7" y="4"/>
                    </a:cubicBezTo>
                    <a:cubicBezTo>
                      <a:pt x="14" y="12"/>
                      <a:pt x="22" y="20"/>
                      <a:pt x="29" y="28"/>
                    </a:cubicBezTo>
                    <a:cubicBezTo>
                      <a:pt x="40" y="39"/>
                      <a:pt x="51" y="49"/>
                      <a:pt x="63" y="59"/>
                    </a:cubicBezTo>
                    <a:cubicBezTo>
                      <a:pt x="65" y="61"/>
                      <a:pt x="68" y="64"/>
                      <a:pt x="71" y="66"/>
                    </a:cubicBezTo>
                    <a:cubicBezTo>
                      <a:pt x="70" y="66"/>
                      <a:pt x="70" y="66"/>
                      <a:pt x="70" y="66"/>
                    </a:cubicBezTo>
                    <a:cubicBezTo>
                      <a:pt x="70" y="67"/>
                      <a:pt x="70" y="67"/>
                      <a:pt x="69" y="68"/>
                    </a:cubicBezTo>
                    <a:cubicBezTo>
                      <a:pt x="67" y="67"/>
                      <a:pt x="64" y="66"/>
                      <a:pt x="63" y="64"/>
                    </a:cubicBezTo>
                    <a:cubicBezTo>
                      <a:pt x="54" y="57"/>
                      <a:pt x="46" y="49"/>
                      <a:pt x="37" y="42"/>
                    </a:cubicBezTo>
                    <a:cubicBezTo>
                      <a:pt x="34" y="40"/>
                      <a:pt x="32" y="36"/>
                      <a:pt x="28" y="35"/>
                    </a:cubicBezTo>
                    <a:close/>
                  </a:path>
                </a:pathLst>
              </a:custGeom>
              <a:solidFill>
                <a:srgbClr val="5E35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7" name="Freeform 1434">
                <a:extLst>
                  <a:ext uri="{FF2B5EF4-FFF2-40B4-BE49-F238E27FC236}">
                    <a16:creationId xmlns:a16="http://schemas.microsoft.com/office/drawing/2014/main" id="{DC42FCAD-266E-C436-96BA-F0B931ED6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6" y="2996"/>
                <a:ext cx="64" cy="33"/>
              </a:xfrm>
              <a:custGeom>
                <a:avLst/>
                <a:gdLst>
                  <a:gd name="T0" fmla="*/ 0 w 27"/>
                  <a:gd name="T1" fmla="*/ 0 h 14"/>
                  <a:gd name="T2" fmla="*/ 27 w 27"/>
                  <a:gd name="T3" fmla="*/ 14 h 14"/>
                  <a:gd name="T4" fmla="*/ 17 w 27"/>
                  <a:gd name="T5" fmla="*/ 11 h 14"/>
                  <a:gd name="T6" fmla="*/ 13 w 27"/>
                  <a:gd name="T7" fmla="*/ 9 h 14"/>
                  <a:gd name="T8" fmla="*/ 5 w 27"/>
                  <a:gd name="T9" fmla="*/ 5 h 14"/>
                  <a:gd name="T10" fmla="*/ 5 w 27"/>
                  <a:gd name="T11" fmla="*/ 5 h 14"/>
                  <a:gd name="T12" fmla="*/ 0 w 27"/>
                  <a:gd name="T1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14">
                    <a:moveTo>
                      <a:pt x="0" y="0"/>
                    </a:moveTo>
                    <a:cubicBezTo>
                      <a:pt x="9" y="4"/>
                      <a:pt x="18" y="8"/>
                      <a:pt x="27" y="14"/>
                    </a:cubicBezTo>
                    <a:cubicBezTo>
                      <a:pt x="23" y="14"/>
                      <a:pt x="20" y="11"/>
                      <a:pt x="17" y="11"/>
                    </a:cubicBezTo>
                    <a:cubicBezTo>
                      <a:pt x="16" y="10"/>
                      <a:pt x="14" y="11"/>
                      <a:pt x="13" y="9"/>
                    </a:cubicBezTo>
                    <a:cubicBezTo>
                      <a:pt x="10" y="8"/>
                      <a:pt x="8" y="6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3" y="3"/>
                      <a:pt x="0" y="3"/>
                      <a:pt x="0" y="0"/>
                    </a:cubicBezTo>
                    <a:close/>
                  </a:path>
                </a:pathLst>
              </a:custGeom>
              <a:solidFill>
                <a:srgbClr val="8B5E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8" name="Freeform 1435">
                <a:extLst>
                  <a:ext uri="{FF2B5EF4-FFF2-40B4-BE49-F238E27FC236}">
                    <a16:creationId xmlns:a16="http://schemas.microsoft.com/office/drawing/2014/main" id="{9B27C963-E8DA-C397-4FAB-15750FF6A8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5" y="3020"/>
                <a:ext cx="41" cy="16"/>
              </a:xfrm>
              <a:custGeom>
                <a:avLst/>
                <a:gdLst>
                  <a:gd name="T0" fmla="*/ 17 w 17"/>
                  <a:gd name="T1" fmla="*/ 7 h 7"/>
                  <a:gd name="T2" fmla="*/ 0 w 17"/>
                  <a:gd name="T3" fmla="*/ 0 h 7"/>
                  <a:gd name="T4" fmla="*/ 17 w 17"/>
                  <a:gd name="T5" fmla="*/ 6 h 7"/>
                  <a:gd name="T6" fmla="*/ 17 w 17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7">
                    <a:moveTo>
                      <a:pt x="17" y="7"/>
                    </a:moveTo>
                    <a:cubicBezTo>
                      <a:pt x="11" y="5"/>
                      <a:pt x="5" y="4"/>
                      <a:pt x="0" y="0"/>
                    </a:cubicBezTo>
                    <a:cubicBezTo>
                      <a:pt x="6" y="0"/>
                      <a:pt x="11" y="4"/>
                      <a:pt x="17" y="6"/>
                    </a:cubicBezTo>
                    <a:cubicBezTo>
                      <a:pt x="17" y="6"/>
                      <a:pt x="17" y="6"/>
                      <a:pt x="17" y="7"/>
                    </a:cubicBezTo>
                    <a:close/>
                  </a:path>
                </a:pathLst>
              </a:custGeom>
              <a:solidFill>
                <a:srgbClr val="8E5F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9" name="Freeform 1436">
                <a:extLst>
                  <a:ext uri="{FF2B5EF4-FFF2-40B4-BE49-F238E27FC236}">
                    <a16:creationId xmlns:a16="http://schemas.microsoft.com/office/drawing/2014/main" id="{21E1DE1A-A94E-48C8-4B06-52E5428B5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" y="2991"/>
                <a:ext cx="24" cy="17"/>
              </a:xfrm>
              <a:custGeom>
                <a:avLst/>
                <a:gdLst>
                  <a:gd name="T0" fmla="*/ 5 w 10"/>
                  <a:gd name="T1" fmla="*/ 2 h 7"/>
                  <a:gd name="T2" fmla="*/ 10 w 10"/>
                  <a:gd name="T3" fmla="*/ 7 h 7"/>
                  <a:gd name="T4" fmla="*/ 0 w 10"/>
                  <a:gd name="T5" fmla="*/ 0 h 7"/>
                  <a:gd name="T6" fmla="*/ 5 w 10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7">
                    <a:moveTo>
                      <a:pt x="5" y="2"/>
                    </a:moveTo>
                    <a:cubicBezTo>
                      <a:pt x="6" y="4"/>
                      <a:pt x="9" y="4"/>
                      <a:pt x="10" y="7"/>
                    </a:cubicBezTo>
                    <a:cubicBezTo>
                      <a:pt x="6" y="6"/>
                      <a:pt x="2" y="3"/>
                      <a:pt x="0" y="0"/>
                    </a:cubicBezTo>
                    <a:cubicBezTo>
                      <a:pt x="1" y="1"/>
                      <a:pt x="3" y="1"/>
                      <a:pt x="5" y="2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0" name="Freeform 1437">
                <a:extLst>
                  <a:ext uri="{FF2B5EF4-FFF2-40B4-BE49-F238E27FC236}">
                    <a16:creationId xmlns:a16="http://schemas.microsoft.com/office/drawing/2014/main" id="{ADE39569-4277-AFF6-7F13-01E701692D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8" y="3008"/>
                <a:ext cx="19" cy="10"/>
              </a:xfrm>
              <a:custGeom>
                <a:avLst/>
                <a:gdLst>
                  <a:gd name="T0" fmla="*/ 0 w 8"/>
                  <a:gd name="T1" fmla="*/ 0 h 4"/>
                  <a:gd name="T2" fmla="*/ 8 w 8"/>
                  <a:gd name="T3" fmla="*/ 4 h 4"/>
                  <a:gd name="T4" fmla="*/ 0 w 8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">
                    <a:moveTo>
                      <a:pt x="0" y="0"/>
                    </a:moveTo>
                    <a:cubicBezTo>
                      <a:pt x="3" y="0"/>
                      <a:pt x="6" y="2"/>
                      <a:pt x="8" y="4"/>
                    </a:cubicBezTo>
                    <a:cubicBezTo>
                      <a:pt x="5" y="4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1" name="Freeform 1438">
                <a:extLst>
                  <a:ext uri="{FF2B5EF4-FFF2-40B4-BE49-F238E27FC236}">
                    <a16:creationId xmlns:a16="http://schemas.microsoft.com/office/drawing/2014/main" id="{3FA46392-E364-F794-48EE-CBDE61D665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1" y="2709"/>
                <a:ext cx="83" cy="209"/>
              </a:xfrm>
              <a:custGeom>
                <a:avLst/>
                <a:gdLst>
                  <a:gd name="T0" fmla="*/ 26 w 35"/>
                  <a:gd name="T1" fmla="*/ 56 h 88"/>
                  <a:gd name="T2" fmla="*/ 13 w 35"/>
                  <a:gd name="T3" fmla="*/ 77 h 88"/>
                  <a:gd name="T4" fmla="*/ 11 w 35"/>
                  <a:gd name="T5" fmla="*/ 73 h 88"/>
                  <a:gd name="T6" fmla="*/ 7 w 35"/>
                  <a:gd name="T7" fmla="*/ 84 h 88"/>
                  <a:gd name="T8" fmla="*/ 2 w 35"/>
                  <a:gd name="T9" fmla="*/ 88 h 88"/>
                  <a:gd name="T10" fmla="*/ 3 w 35"/>
                  <a:gd name="T11" fmla="*/ 81 h 88"/>
                  <a:gd name="T12" fmla="*/ 4 w 35"/>
                  <a:gd name="T13" fmla="*/ 75 h 88"/>
                  <a:gd name="T14" fmla="*/ 10 w 35"/>
                  <a:gd name="T15" fmla="*/ 54 h 88"/>
                  <a:gd name="T16" fmla="*/ 12 w 35"/>
                  <a:gd name="T17" fmla="*/ 51 h 88"/>
                  <a:gd name="T18" fmla="*/ 22 w 35"/>
                  <a:gd name="T19" fmla="*/ 29 h 88"/>
                  <a:gd name="T20" fmla="*/ 25 w 35"/>
                  <a:gd name="T21" fmla="*/ 15 h 88"/>
                  <a:gd name="T22" fmla="*/ 26 w 35"/>
                  <a:gd name="T23" fmla="*/ 3 h 88"/>
                  <a:gd name="T24" fmla="*/ 29 w 35"/>
                  <a:gd name="T25" fmla="*/ 3 h 88"/>
                  <a:gd name="T26" fmla="*/ 34 w 35"/>
                  <a:gd name="T27" fmla="*/ 18 h 88"/>
                  <a:gd name="T28" fmla="*/ 35 w 35"/>
                  <a:gd name="T29" fmla="*/ 30 h 88"/>
                  <a:gd name="T30" fmla="*/ 34 w 35"/>
                  <a:gd name="T31" fmla="*/ 33 h 88"/>
                  <a:gd name="T32" fmla="*/ 32 w 35"/>
                  <a:gd name="T33" fmla="*/ 37 h 88"/>
                  <a:gd name="T34" fmla="*/ 30 w 35"/>
                  <a:gd name="T35" fmla="*/ 47 h 88"/>
                  <a:gd name="T36" fmla="*/ 29 w 35"/>
                  <a:gd name="T37" fmla="*/ 51 h 88"/>
                  <a:gd name="T38" fmla="*/ 26 w 35"/>
                  <a:gd name="T39" fmla="*/ 5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" h="88">
                    <a:moveTo>
                      <a:pt x="26" y="56"/>
                    </a:moveTo>
                    <a:cubicBezTo>
                      <a:pt x="20" y="62"/>
                      <a:pt x="18" y="70"/>
                      <a:pt x="13" y="77"/>
                    </a:cubicBezTo>
                    <a:cubicBezTo>
                      <a:pt x="11" y="76"/>
                      <a:pt x="13" y="74"/>
                      <a:pt x="11" y="73"/>
                    </a:cubicBezTo>
                    <a:cubicBezTo>
                      <a:pt x="11" y="77"/>
                      <a:pt x="9" y="81"/>
                      <a:pt x="7" y="84"/>
                    </a:cubicBezTo>
                    <a:cubicBezTo>
                      <a:pt x="4" y="84"/>
                      <a:pt x="4" y="87"/>
                      <a:pt x="2" y="88"/>
                    </a:cubicBezTo>
                    <a:cubicBezTo>
                      <a:pt x="0" y="86"/>
                      <a:pt x="1" y="83"/>
                      <a:pt x="3" y="81"/>
                    </a:cubicBezTo>
                    <a:cubicBezTo>
                      <a:pt x="3" y="79"/>
                      <a:pt x="5" y="78"/>
                      <a:pt x="4" y="75"/>
                    </a:cubicBezTo>
                    <a:cubicBezTo>
                      <a:pt x="4" y="68"/>
                      <a:pt x="5" y="61"/>
                      <a:pt x="10" y="54"/>
                    </a:cubicBezTo>
                    <a:cubicBezTo>
                      <a:pt x="10" y="53"/>
                      <a:pt x="11" y="52"/>
                      <a:pt x="12" y="51"/>
                    </a:cubicBezTo>
                    <a:cubicBezTo>
                      <a:pt x="18" y="45"/>
                      <a:pt x="21" y="37"/>
                      <a:pt x="22" y="29"/>
                    </a:cubicBezTo>
                    <a:cubicBezTo>
                      <a:pt x="22" y="24"/>
                      <a:pt x="24" y="20"/>
                      <a:pt x="25" y="15"/>
                    </a:cubicBezTo>
                    <a:cubicBezTo>
                      <a:pt x="26" y="11"/>
                      <a:pt x="25" y="7"/>
                      <a:pt x="26" y="3"/>
                    </a:cubicBezTo>
                    <a:cubicBezTo>
                      <a:pt x="27" y="0"/>
                      <a:pt x="29" y="0"/>
                      <a:pt x="29" y="3"/>
                    </a:cubicBezTo>
                    <a:cubicBezTo>
                      <a:pt x="30" y="8"/>
                      <a:pt x="33" y="13"/>
                      <a:pt x="34" y="18"/>
                    </a:cubicBezTo>
                    <a:cubicBezTo>
                      <a:pt x="34" y="22"/>
                      <a:pt x="35" y="26"/>
                      <a:pt x="35" y="30"/>
                    </a:cubicBezTo>
                    <a:cubicBezTo>
                      <a:pt x="35" y="31"/>
                      <a:pt x="35" y="32"/>
                      <a:pt x="34" y="33"/>
                    </a:cubicBezTo>
                    <a:cubicBezTo>
                      <a:pt x="32" y="34"/>
                      <a:pt x="33" y="35"/>
                      <a:pt x="32" y="37"/>
                    </a:cubicBezTo>
                    <a:cubicBezTo>
                      <a:pt x="31" y="40"/>
                      <a:pt x="31" y="44"/>
                      <a:pt x="30" y="47"/>
                    </a:cubicBezTo>
                    <a:cubicBezTo>
                      <a:pt x="30" y="49"/>
                      <a:pt x="29" y="50"/>
                      <a:pt x="29" y="51"/>
                    </a:cubicBezTo>
                    <a:cubicBezTo>
                      <a:pt x="28" y="53"/>
                      <a:pt x="29" y="55"/>
                      <a:pt x="26" y="56"/>
                    </a:cubicBezTo>
                    <a:close/>
                  </a:path>
                </a:pathLst>
              </a:custGeom>
              <a:solidFill>
                <a:srgbClr val="EBB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2" name="Freeform 1439">
                <a:extLst>
                  <a:ext uri="{FF2B5EF4-FFF2-40B4-BE49-F238E27FC236}">
                    <a16:creationId xmlns:a16="http://schemas.microsoft.com/office/drawing/2014/main" id="{8FDDA3BD-E728-1E31-8329-544415703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1" y="2906"/>
                <a:ext cx="31" cy="33"/>
              </a:xfrm>
              <a:custGeom>
                <a:avLst/>
                <a:gdLst>
                  <a:gd name="T0" fmla="*/ 0 w 13"/>
                  <a:gd name="T1" fmla="*/ 0 h 14"/>
                  <a:gd name="T2" fmla="*/ 13 w 13"/>
                  <a:gd name="T3" fmla="*/ 13 h 14"/>
                  <a:gd name="T4" fmla="*/ 12 w 13"/>
                  <a:gd name="T5" fmla="*/ 14 h 14"/>
                  <a:gd name="T6" fmla="*/ 0 w 13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14">
                    <a:moveTo>
                      <a:pt x="0" y="0"/>
                    </a:moveTo>
                    <a:cubicBezTo>
                      <a:pt x="4" y="5"/>
                      <a:pt x="9" y="9"/>
                      <a:pt x="13" y="13"/>
                    </a:cubicBezTo>
                    <a:cubicBezTo>
                      <a:pt x="13" y="13"/>
                      <a:pt x="12" y="13"/>
                      <a:pt x="12" y="14"/>
                    </a:cubicBezTo>
                    <a:cubicBezTo>
                      <a:pt x="8" y="10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3" name="Freeform 1440">
                <a:extLst>
                  <a:ext uri="{FF2B5EF4-FFF2-40B4-BE49-F238E27FC236}">
                    <a16:creationId xmlns:a16="http://schemas.microsoft.com/office/drawing/2014/main" id="{2A13864F-1FD0-204D-7D36-58A0CE989E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3" y="2773"/>
                <a:ext cx="152" cy="109"/>
              </a:xfrm>
              <a:custGeom>
                <a:avLst/>
                <a:gdLst>
                  <a:gd name="T0" fmla="*/ 64 w 64"/>
                  <a:gd name="T1" fmla="*/ 3 h 46"/>
                  <a:gd name="T2" fmla="*/ 51 w 64"/>
                  <a:gd name="T3" fmla="*/ 28 h 46"/>
                  <a:gd name="T4" fmla="*/ 43 w 64"/>
                  <a:gd name="T5" fmla="*/ 26 h 46"/>
                  <a:gd name="T6" fmla="*/ 30 w 64"/>
                  <a:gd name="T7" fmla="*/ 28 h 46"/>
                  <a:gd name="T8" fmla="*/ 37 w 64"/>
                  <a:gd name="T9" fmla="*/ 30 h 46"/>
                  <a:gd name="T10" fmla="*/ 41 w 64"/>
                  <a:gd name="T11" fmla="*/ 31 h 46"/>
                  <a:gd name="T12" fmla="*/ 31 w 64"/>
                  <a:gd name="T13" fmla="*/ 33 h 46"/>
                  <a:gd name="T14" fmla="*/ 26 w 64"/>
                  <a:gd name="T15" fmla="*/ 32 h 46"/>
                  <a:gd name="T16" fmla="*/ 22 w 64"/>
                  <a:gd name="T17" fmla="*/ 33 h 46"/>
                  <a:gd name="T18" fmla="*/ 24 w 64"/>
                  <a:gd name="T19" fmla="*/ 35 h 46"/>
                  <a:gd name="T20" fmla="*/ 24 w 64"/>
                  <a:gd name="T21" fmla="*/ 44 h 46"/>
                  <a:gd name="T22" fmla="*/ 21 w 64"/>
                  <a:gd name="T23" fmla="*/ 45 h 46"/>
                  <a:gd name="T24" fmla="*/ 5 w 64"/>
                  <a:gd name="T25" fmla="*/ 34 h 46"/>
                  <a:gd name="T26" fmla="*/ 11 w 64"/>
                  <a:gd name="T27" fmla="*/ 40 h 46"/>
                  <a:gd name="T28" fmla="*/ 4 w 64"/>
                  <a:gd name="T29" fmla="*/ 35 h 46"/>
                  <a:gd name="T30" fmla="*/ 0 w 64"/>
                  <a:gd name="T31" fmla="*/ 32 h 46"/>
                  <a:gd name="T32" fmla="*/ 3 w 64"/>
                  <a:gd name="T33" fmla="*/ 29 h 46"/>
                  <a:gd name="T34" fmla="*/ 4 w 64"/>
                  <a:gd name="T35" fmla="*/ 28 h 46"/>
                  <a:gd name="T36" fmla="*/ 14 w 64"/>
                  <a:gd name="T37" fmla="*/ 30 h 46"/>
                  <a:gd name="T38" fmla="*/ 19 w 64"/>
                  <a:gd name="T39" fmla="*/ 26 h 46"/>
                  <a:gd name="T40" fmla="*/ 20 w 64"/>
                  <a:gd name="T41" fmla="*/ 24 h 46"/>
                  <a:gd name="T42" fmla="*/ 28 w 64"/>
                  <a:gd name="T43" fmla="*/ 25 h 46"/>
                  <a:gd name="T44" fmla="*/ 35 w 64"/>
                  <a:gd name="T45" fmla="*/ 23 h 46"/>
                  <a:gd name="T46" fmla="*/ 41 w 64"/>
                  <a:gd name="T47" fmla="*/ 22 h 46"/>
                  <a:gd name="T48" fmla="*/ 45 w 64"/>
                  <a:gd name="T49" fmla="*/ 20 h 46"/>
                  <a:gd name="T50" fmla="*/ 51 w 64"/>
                  <a:gd name="T51" fmla="*/ 13 h 46"/>
                  <a:gd name="T52" fmla="*/ 59 w 64"/>
                  <a:gd name="T53" fmla="*/ 3 h 46"/>
                  <a:gd name="T54" fmla="*/ 64 w 64"/>
                  <a:gd name="T55" fmla="*/ 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4" h="46">
                    <a:moveTo>
                      <a:pt x="64" y="3"/>
                    </a:moveTo>
                    <a:cubicBezTo>
                      <a:pt x="63" y="12"/>
                      <a:pt x="59" y="21"/>
                      <a:pt x="51" y="28"/>
                    </a:cubicBezTo>
                    <a:cubicBezTo>
                      <a:pt x="49" y="25"/>
                      <a:pt x="47" y="25"/>
                      <a:pt x="43" y="26"/>
                    </a:cubicBezTo>
                    <a:cubicBezTo>
                      <a:pt x="39" y="27"/>
                      <a:pt x="35" y="28"/>
                      <a:pt x="30" y="28"/>
                    </a:cubicBezTo>
                    <a:cubicBezTo>
                      <a:pt x="32" y="30"/>
                      <a:pt x="35" y="30"/>
                      <a:pt x="37" y="30"/>
                    </a:cubicBezTo>
                    <a:cubicBezTo>
                      <a:pt x="39" y="29"/>
                      <a:pt x="40" y="28"/>
                      <a:pt x="41" y="31"/>
                    </a:cubicBezTo>
                    <a:cubicBezTo>
                      <a:pt x="39" y="34"/>
                      <a:pt x="35" y="34"/>
                      <a:pt x="31" y="33"/>
                    </a:cubicBezTo>
                    <a:cubicBezTo>
                      <a:pt x="29" y="33"/>
                      <a:pt x="28" y="32"/>
                      <a:pt x="26" y="32"/>
                    </a:cubicBezTo>
                    <a:cubicBezTo>
                      <a:pt x="25" y="31"/>
                      <a:pt x="23" y="31"/>
                      <a:pt x="22" y="33"/>
                    </a:cubicBezTo>
                    <a:cubicBezTo>
                      <a:pt x="22" y="34"/>
                      <a:pt x="23" y="34"/>
                      <a:pt x="24" y="35"/>
                    </a:cubicBezTo>
                    <a:cubicBezTo>
                      <a:pt x="25" y="38"/>
                      <a:pt x="25" y="41"/>
                      <a:pt x="24" y="44"/>
                    </a:cubicBezTo>
                    <a:cubicBezTo>
                      <a:pt x="24" y="45"/>
                      <a:pt x="23" y="46"/>
                      <a:pt x="21" y="45"/>
                    </a:cubicBezTo>
                    <a:cubicBezTo>
                      <a:pt x="15" y="42"/>
                      <a:pt x="11" y="37"/>
                      <a:pt x="5" y="34"/>
                    </a:cubicBezTo>
                    <a:cubicBezTo>
                      <a:pt x="7" y="36"/>
                      <a:pt x="8" y="37"/>
                      <a:pt x="11" y="40"/>
                    </a:cubicBezTo>
                    <a:cubicBezTo>
                      <a:pt x="7" y="39"/>
                      <a:pt x="6" y="36"/>
                      <a:pt x="4" y="35"/>
                    </a:cubicBezTo>
                    <a:cubicBezTo>
                      <a:pt x="3" y="34"/>
                      <a:pt x="2" y="32"/>
                      <a:pt x="0" y="32"/>
                    </a:cubicBezTo>
                    <a:cubicBezTo>
                      <a:pt x="1" y="31"/>
                      <a:pt x="3" y="31"/>
                      <a:pt x="3" y="29"/>
                    </a:cubicBezTo>
                    <a:cubicBezTo>
                      <a:pt x="3" y="28"/>
                      <a:pt x="3" y="28"/>
                      <a:pt x="4" y="28"/>
                    </a:cubicBezTo>
                    <a:cubicBezTo>
                      <a:pt x="7" y="27"/>
                      <a:pt x="10" y="28"/>
                      <a:pt x="14" y="30"/>
                    </a:cubicBezTo>
                    <a:cubicBezTo>
                      <a:pt x="18" y="31"/>
                      <a:pt x="19" y="30"/>
                      <a:pt x="19" y="26"/>
                    </a:cubicBezTo>
                    <a:cubicBezTo>
                      <a:pt x="19" y="25"/>
                      <a:pt x="19" y="24"/>
                      <a:pt x="20" y="24"/>
                    </a:cubicBezTo>
                    <a:cubicBezTo>
                      <a:pt x="23" y="23"/>
                      <a:pt x="25" y="25"/>
                      <a:pt x="28" y="25"/>
                    </a:cubicBezTo>
                    <a:cubicBezTo>
                      <a:pt x="30" y="24"/>
                      <a:pt x="33" y="24"/>
                      <a:pt x="35" y="23"/>
                    </a:cubicBezTo>
                    <a:cubicBezTo>
                      <a:pt x="37" y="22"/>
                      <a:pt x="39" y="23"/>
                      <a:pt x="41" y="22"/>
                    </a:cubicBezTo>
                    <a:cubicBezTo>
                      <a:pt x="42" y="22"/>
                      <a:pt x="44" y="21"/>
                      <a:pt x="45" y="20"/>
                    </a:cubicBezTo>
                    <a:cubicBezTo>
                      <a:pt x="46" y="16"/>
                      <a:pt x="49" y="15"/>
                      <a:pt x="51" y="13"/>
                    </a:cubicBezTo>
                    <a:cubicBezTo>
                      <a:pt x="54" y="10"/>
                      <a:pt x="57" y="7"/>
                      <a:pt x="59" y="3"/>
                    </a:cubicBezTo>
                    <a:cubicBezTo>
                      <a:pt x="61" y="1"/>
                      <a:pt x="62" y="0"/>
                      <a:pt x="64" y="3"/>
                    </a:cubicBezTo>
                    <a:close/>
                  </a:path>
                </a:pathLst>
              </a:custGeom>
              <a:solidFill>
                <a:srgbClr val="473E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4" name="Freeform 1441">
                <a:extLst>
                  <a:ext uri="{FF2B5EF4-FFF2-40B4-BE49-F238E27FC236}">
                    <a16:creationId xmlns:a16="http://schemas.microsoft.com/office/drawing/2014/main" id="{61F77DB6-D527-2395-D04C-EE04E6215F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8" y="2842"/>
                <a:ext cx="60" cy="64"/>
              </a:xfrm>
              <a:custGeom>
                <a:avLst/>
                <a:gdLst>
                  <a:gd name="T0" fmla="*/ 5 w 25"/>
                  <a:gd name="T1" fmla="*/ 15 h 27"/>
                  <a:gd name="T2" fmla="*/ 4 w 25"/>
                  <a:gd name="T3" fmla="*/ 11 h 27"/>
                  <a:gd name="T4" fmla="*/ 2 w 25"/>
                  <a:gd name="T5" fmla="*/ 5 h 27"/>
                  <a:gd name="T6" fmla="*/ 2 w 25"/>
                  <a:gd name="T7" fmla="*/ 3 h 27"/>
                  <a:gd name="T8" fmla="*/ 7 w 25"/>
                  <a:gd name="T9" fmla="*/ 1 h 27"/>
                  <a:gd name="T10" fmla="*/ 11 w 25"/>
                  <a:gd name="T11" fmla="*/ 3 h 27"/>
                  <a:gd name="T12" fmla="*/ 22 w 25"/>
                  <a:gd name="T13" fmla="*/ 1 h 27"/>
                  <a:gd name="T14" fmla="*/ 23 w 25"/>
                  <a:gd name="T15" fmla="*/ 2 h 27"/>
                  <a:gd name="T16" fmla="*/ 25 w 25"/>
                  <a:gd name="T17" fmla="*/ 24 h 27"/>
                  <a:gd name="T18" fmla="*/ 20 w 25"/>
                  <a:gd name="T19" fmla="*/ 25 h 27"/>
                  <a:gd name="T20" fmla="*/ 14 w 25"/>
                  <a:gd name="T21" fmla="*/ 22 h 27"/>
                  <a:gd name="T22" fmla="*/ 5 w 25"/>
                  <a:gd name="T23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5" h="27">
                    <a:moveTo>
                      <a:pt x="5" y="15"/>
                    </a:moveTo>
                    <a:cubicBezTo>
                      <a:pt x="5" y="13"/>
                      <a:pt x="5" y="12"/>
                      <a:pt x="4" y="11"/>
                    </a:cubicBezTo>
                    <a:cubicBezTo>
                      <a:pt x="4" y="9"/>
                      <a:pt x="5" y="7"/>
                      <a:pt x="2" y="5"/>
                    </a:cubicBezTo>
                    <a:cubicBezTo>
                      <a:pt x="2" y="5"/>
                      <a:pt x="0" y="4"/>
                      <a:pt x="2" y="3"/>
                    </a:cubicBezTo>
                    <a:cubicBezTo>
                      <a:pt x="3" y="2"/>
                      <a:pt x="4" y="0"/>
                      <a:pt x="7" y="1"/>
                    </a:cubicBezTo>
                    <a:cubicBezTo>
                      <a:pt x="8" y="1"/>
                      <a:pt x="9" y="2"/>
                      <a:pt x="11" y="3"/>
                    </a:cubicBezTo>
                    <a:cubicBezTo>
                      <a:pt x="15" y="4"/>
                      <a:pt x="18" y="4"/>
                      <a:pt x="22" y="1"/>
                    </a:cubicBezTo>
                    <a:cubicBezTo>
                      <a:pt x="22" y="1"/>
                      <a:pt x="23" y="1"/>
                      <a:pt x="23" y="2"/>
                    </a:cubicBezTo>
                    <a:cubicBezTo>
                      <a:pt x="23" y="9"/>
                      <a:pt x="23" y="17"/>
                      <a:pt x="25" y="24"/>
                    </a:cubicBezTo>
                    <a:cubicBezTo>
                      <a:pt x="25" y="27"/>
                      <a:pt x="23" y="27"/>
                      <a:pt x="20" y="25"/>
                    </a:cubicBezTo>
                    <a:cubicBezTo>
                      <a:pt x="19" y="23"/>
                      <a:pt x="16" y="22"/>
                      <a:pt x="14" y="22"/>
                    </a:cubicBezTo>
                    <a:cubicBezTo>
                      <a:pt x="10" y="20"/>
                      <a:pt x="8" y="17"/>
                      <a:pt x="5" y="15"/>
                    </a:cubicBezTo>
                    <a:close/>
                  </a:path>
                </a:pathLst>
              </a:custGeom>
              <a:solidFill>
                <a:srgbClr val="ECB7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5" name="Freeform 1442">
                <a:extLst>
                  <a:ext uri="{FF2B5EF4-FFF2-40B4-BE49-F238E27FC236}">
                    <a16:creationId xmlns:a16="http://schemas.microsoft.com/office/drawing/2014/main" id="{0DD9A467-ED8E-08B2-7263-583DE2B956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6" y="2842"/>
                <a:ext cx="19" cy="76"/>
              </a:xfrm>
              <a:custGeom>
                <a:avLst/>
                <a:gdLst>
                  <a:gd name="T0" fmla="*/ 0 w 8"/>
                  <a:gd name="T1" fmla="*/ 25 h 32"/>
                  <a:gd name="T2" fmla="*/ 4 w 8"/>
                  <a:gd name="T3" fmla="*/ 24 h 32"/>
                  <a:gd name="T4" fmla="*/ 3 w 8"/>
                  <a:gd name="T5" fmla="*/ 21 h 32"/>
                  <a:gd name="T6" fmla="*/ 3 w 8"/>
                  <a:gd name="T7" fmla="*/ 2 h 32"/>
                  <a:gd name="T8" fmla="*/ 4 w 8"/>
                  <a:gd name="T9" fmla="*/ 0 h 32"/>
                  <a:gd name="T10" fmla="*/ 5 w 8"/>
                  <a:gd name="T11" fmla="*/ 2 h 32"/>
                  <a:gd name="T12" fmla="*/ 5 w 8"/>
                  <a:gd name="T13" fmla="*/ 7 h 32"/>
                  <a:gd name="T14" fmla="*/ 5 w 8"/>
                  <a:gd name="T15" fmla="*/ 16 h 32"/>
                  <a:gd name="T16" fmla="*/ 8 w 8"/>
                  <a:gd name="T17" fmla="*/ 19 h 32"/>
                  <a:gd name="T18" fmla="*/ 6 w 8"/>
                  <a:gd name="T19" fmla="*/ 25 h 32"/>
                  <a:gd name="T20" fmla="*/ 4 w 8"/>
                  <a:gd name="T21" fmla="*/ 32 h 32"/>
                  <a:gd name="T22" fmla="*/ 0 w 8"/>
                  <a:gd name="T23" fmla="*/ 2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" h="32">
                    <a:moveTo>
                      <a:pt x="0" y="25"/>
                    </a:moveTo>
                    <a:cubicBezTo>
                      <a:pt x="2" y="27"/>
                      <a:pt x="4" y="27"/>
                      <a:pt x="4" y="24"/>
                    </a:cubicBezTo>
                    <a:cubicBezTo>
                      <a:pt x="4" y="23"/>
                      <a:pt x="4" y="22"/>
                      <a:pt x="3" y="21"/>
                    </a:cubicBezTo>
                    <a:cubicBezTo>
                      <a:pt x="0" y="14"/>
                      <a:pt x="1" y="8"/>
                      <a:pt x="3" y="2"/>
                    </a:cubicBezTo>
                    <a:cubicBezTo>
                      <a:pt x="2" y="1"/>
                      <a:pt x="3" y="1"/>
                      <a:pt x="4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5" y="4"/>
                      <a:pt x="5" y="5"/>
                      <a:pt x="5" y="7"/>
                    </a:cubicBezTo>
                    <a:cubicBezTo>
                      <a:pt x="4" y="10"/>
                      <a:pt x="4" y="13"/>
                      <a:pt x="5" y="16"/>
                    </a:cubicBezTo>
                    <a:cubicBezTo>
                      <a:pt x="5" y="18"/>
                      <a:pt x="5" y="19"/>
                      <a:pt x="8" y="19"/>
                    </a:cubicBezTo>
                    <a:cubicBezTo>
                      <a:pt x="8" y="21"/>
                      <a:pt x="7" y="23"/>
                      <a:pt x="6" y="25"/>
                    </a:cubicBezTo>
                    <a:cubicBezTo>
                      <a:pt x="5" y="27"/>
                      <a:pt x="3" y="29"/>
                      <a:pt x="4" y="32"/>
                    </a:cubicBezTo>
                    <a:cubicBezTo>
                      <a:pt x="1" y="31"/>
                      <a:pt x="2" y="27"/>
                      <a:pt x="0" y="25"/>
                    </a:cubicBezTo>
                    <a:close/>
                  </a:path>
                </a:pathLst>
              </a:custGeom>
              <a:solidFill>
                <a:srgbClr val="3F2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6" name="Freeform 1443">
                <a:extLst>
                  <a:ext uri="{FF2B5EF4-FFF2-40B4-BE49-F238E27FC236}">
                    <a16:creationId xmlns:a16="http://schemas.microsoft.com/office/drawing/2014/main" id="{0D41758C-0BFB-D247-2A93-9106ABA77B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8" y="2733"/>
                <a:ext cx="194" cy="112"/>
              </a:xfrm>
              <a:custGeom>
                <a:avLst/>
                <a:gdLst>
                  <a:gd name="T0" fmla="*/ 79 w 82"/>
                  <a:gd name="T1" fmla="*/ 20 h 47"/>
                  <a:gd name="T2" fmla="*/ 76 w 82"/>
                  <a:gd name="T3" fmla="*/ 19 h 47"/>
                  <a:gd name="T4" fmla="*/ 61 w 82"/>
                  <a:gd name="T5" fmla="*/ 36 h 47"/>
                  <a:gd name="T6" fmla="*/ 61 w 82"/>
                  <a:gd name="T7" fmla="*/ 37 h 47"/>
                  <a:gd name="T8" fmla="*/ 55 w 82"/>
                  <a:gd name="T9" fmla="*/ 38 h 47"/>
                  <a:gd name="T10" fmla="*/ 34 w 82"/>
                  <a:gd name="T11" fmla="*/ 33 h 47"/>
                  <a:gd name="T12" fmla="*/ 37 w 82"/>
                  <a:gd name="T13" fmla="*/ 33 h 47"/>
                  <a:gd name="T14" fmla="*/ 37 w 82"/>
                  <a:gd name="T15" fmla="*/ 35 h 47"/>
                  <a:gd name="T16" fmla="*/ 35 w 82"/>
                  <a:gd name="T17" fmla="*/ 37 h 47"/>
                  <a:gd name="T18" fmla="*/ 36 w 82"/>
                  <a:gd name="T19" fmla="*/ 41 h 47"/>
                  <a:gd name="T20" fmla="*/ 35 w 82"/>
                  <a:gd name="T21" fmla="*/ 44 h 47"/>
                  <a:gd name="T22" fmla="*/ 32 w 82"/>
                  <a:gd name="T23" fmla="*/ 40 h 47"/>
                  <a:gd name="T24" fmla="*/ 29 w 82"/>
                  <a:gd name="T25" fmla="*/ 35 h 47"/>
                  <a:gd name="T26" fmla="*/ 18 w 82"/>
                  <a:gd name="T27" fmla="*/ 46 h 47"/>
                  <a:gd name="T28" fmla="*/ 18 w 82"/>
                  <a:gd name="T29" fmla="*/ 46 h 47"/>
                  <a:gd name="T30" fmla="*/ 8 w 82"/>
                  <a:gd name="T31" fmla="*/ 47 h 47"/>
                  <a:gd name="T32" fmla="*/ 7 w 82"/>
                  <a:gd name="T33" fmla="*/ 47 h 47"/>
                  <a:gd name="T34" fmla="*/ 15 w 82"/>
                  <a:gd name="T35" fmla="*/ 40 h 47"/>
                  <a:gd name="T36" fmla="*/ 16 w 82"/>
                  <a:gd name="T37" fmla="*/ 38 h 47"/>
                  <a:gd name="T38" fmla="*/ 14 w 82"/>
                  <a:gd name="T39" fmla="*/ 38 h 47"/>
                  <a:gd name="T40" fmla="*/ 12 w 82"/>
                  <a:gd name="T41" fmla="*/ 38 h 47"/>
                  <a:gd name="T42" fmla="*/ 0 w 82"/>
                  <a:gd name="T43" fmla="*/ 30 h 47"/>
                  <a:gd name="T44" fmla="*/ 6 w 82"/>
                  <a:gd name="T45" fmla="*/ 33 h 47"/>
                  <a:gd name="T46" fmla="*/ 10 w 82"/>
                  <a:gd name="T47" fmla="*/ 32 h 47"/>
                  <a:gd name="T48" fmla="*/ 13 w 82"/>
                  <a:gd name="T49" fmla="*/ 34 h 47"/>
                  <a:gd name="T50" fmla="*/ 25 w 82"/>
                  <a:gd name="T51" fmla="*/ 32 h 47"/>
                  <a:gd name="T52" fmla="*/ 6 w 82"/>
                  <a:gd name="T53" fmla="*/ 18 h 47"/>
                  <a:gd name="T54" fmla="*/ 7 w 82"/>
                  <a:gd name="T55" fmla="*/ 14 h 47"/>
                  <a:gd name="T56" fmla="*/ 8 w 82"/>
                  <a:gd name="T57" fmla="*/ 13 h 47"/>
                  <a:gd name="T58" fmla="*/ 16 w 82"/>
                  <a:gd name="T59" fmla="*/ 20 h 47"/>
                  <a:gd name="T60" fmla="*/ 22 w 82"/>
                  <a:gd name="T61" fmla="*/ 28 h 47"/>
                  <a:gd name="T62" fmla="*/ 30 w 82"/>
                  <a:gd name="T63" fmla="*/ 28 h 47"/>
                  <a:gd name="T64" fmla="*/ 33 w 82"/>
                  <a:gd name="T65" fmla="*/ 26 h 47"/>
                  <a:gd name="T66" fmla="*/ 36 w 82"/>
                  <a:gd name="T67" fmla="*/ 26 h 47"/>
                  <a:gd name="T68" fmla="*/ 46 w 82"/>
                  <a:gd name="T69" fmla="*/ 23 h 47"/>
                  <a:gd name="T70" fmla="*/ 49 w 82"/>
                  <a:gd name="T71" fmla="*/ 22 h 47"/>
                  <a:gd name="T72" fmla="*/ 49 w 82"/>
                  <a:gd name="T73" fmla="*/ 25 h 47"/>
                  <a:gd name="T74" fmla="*/ 48 w 82"/>
                  <a:gd name="T75" fmla="*/ 29 h 47"/>
                  <a:gd name="T76" fmla="*/ 54 w 82"/>
                  <a:gd name="T77" fmla="*/ 31 h 47"/>
                  <a:gd name="T78" fmla="*/ 65 w 82"/>
                  <a:gd name="T79" fmla="*/ 27 h 47"/>
                  <a:gd name="T80" fmla="*/ 74 w 82"/>
                  <a:gd name="T81" fmla="*/ 4 h 47"/>
                  <a:gd name="T82" fmla="*/ 76 w 82"/>
                  <a:gd name="T83" fmla="*/ 0 h 47"/>
                  <a:gd name="T84" fmla="*/ 76 w 82"/>
                  <a:gd name="T85" fmla="*/ 0 h 47"/>
                  <a:gd name="T86" fmla="*/ 78 w 82"/>
                  <a:gd name="T87" fmla="*/ 5 h 47"/>
                  <a:gd name="T88" fmla="*/ 77 w 82"/>
                  <a:gd name="T89" fmla="*/ 11 h 47"/>
                  <a:gd name="T90" fmla="*/ 78 w 82"/>
                  <a:gd name="T91" fmla="*/ 6 h 47"/>
                  <a:gd name="T92" fmla="*/ 80 w 82"/>
                  <a:gd name="T93" fmla="*/ 5 h 47"/>
                  <a:gd name="T94" fmla="*/ 81 w 82"/>
                  <a:gd name="T95" fmla="*/ 5 h 47"/>
                  <a:gd name="T96" fmla="*/ 81 w 82"/>
                  <a:gd name="T97" fmla="*/ 12 h 47"/>
                  <a:gd name="T98" fmla="*/ 79 w 82"/>
                  <a:gd name="T99" fmla="*/ 2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82" h="47">
                    <a:moveTo>
                      <a:pt x="79" y="20"/>
                    </a:moveTo>
                    <a:cubicBezTo>
                      <a:pt x="78" y="19"/>
                      <a:pt x="77" y="18"/>
                      <a:pt x="76" y="19"/>
                    </a:cubicBezTo>
                    <a:cubicBezTo>
                      <a:pt x="72" y="26"/>
                      <a:pt x="66" y="31"/>
                      <a:pt x="61" y="36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59" y="39"/>
                      <a:pt x="57" y="38"/>
                      <a:pt x="55" y="38"/>
                    </a:cubicBezTo>
                    <a:cubicBezTo>
                      <a:pt x="48" y="36"/>
                      <a:pt x="41" y="35"/>
                      <a:pt x="34" y="33"/>
                    </a:cubicBezTo>
                    <a:cubicBezTo>
                      <a:pt x="35" y="33"/>
                      <a:pt x="36" y="33"/>
                      <a:pt x="37" y="33"/>
                    </a:cubicBezTo>
                    <a:cubicBezTo>
                      <a:pt x="38" y="34"/>
                      <a:pt x="38" y="34"/>
                      <a:pt x="37" y="35"/>
                    </a:cubicBezTo>
                    <a:cubicBezTo>
                      <a:pt x="36" y="36"/>
                      <a:pt x="35" y="36"/>
                      <a:pt x="35" y="37"/>
                    </a:cubicBezTo>
                    <a:cubicBezTo>
                      <a:pt x="36" y="38"/>
                      <a:pt x="36" y="40"/>
                      <a:pt x="36" y="41"/>
                    </a:cubicBezTo>
                    <a:cubicBezTo>
                      <a:pt x="35" y="41"/>
                      <a:pt x="35" y="43"/>
                      <a:pt x="35" y="44"/>
                    </a:cubicBezTo>
                    <a:cubicBezTo>
                      <a:pt x="32" y="44"/>
                      <a:pt x="32" y="42"/>
                      <a:pt x="32" y="40"/>
                    </a:cubicBezTo>
                    <a:cubicBezTo>
                      <a:pt x="31" y="39"/>
                      <a:pt x="31" y="37"/>
                      <a:pt x="29" y="35"/>
                    </a:cubicBezTo>
                    <a:cubicBezTo>
                      <a:pt x="26" y="40"/>
                      <a:pt x="20" y="41"/>
                      <a:pt x="18" y="46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4" y="44"/>
                      <a:pt x="11" y="47"/>
                      <a:pt x="8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9" y="44"/>
                      <a:pt x="13" y="43"/>
                      <a:pt x="15" y="40"/>
                    </a:cubicBezTo>
                    <a:cubicBezTo>
                      <a:pt x="16" y="39"/>
                      <a:pt x="17" y="39"/>
                      <a:pt x="16" y="38"/>
                    </a:cubicBezTo>
                    <a:cubicBezTo>
                      <a:pt x="15" y="37"/>
                      <a:pt x="15" y="37"/>
                      <a:pt x="14" y="38"/>
                    </a:cubicBezTo>
                    <a:cubicBezTo>
                      <a:pt x="13" y="39"/>
                      <a:pt x="12" y="38"/>
                      <a:pt x="12" y="38"/>
                    </a:cubicBezTo>
                    <a:cubicBezTo>
                      <a:pt x="8" y="36"/>
                      <a:pt x="4" y="33"/>
                      <a:pt x="0" y="30"/>
                    </a:cubicBezTo>
                    <a:cubicBezTo>
                      <a:pt x="3" y="30"/>
                      <a:pt x="4" y="32"/>
                      <a:pt x="6" y="33"/>
                    </a:cubicBezTo>
                    <a:cubicBezTo>
                      <a:pt x="7" y="33"/>
                      <a:pt x="9" y="37"/>
                      <a:pt x="10" y="32"/>
                    </a:cubicBezTo>
                    <a:cubicBezTo>
                      <a:pt x="10" y="31"/>
                      <a:pt x="12" y="33"/>
                      <a:pt x="13" y="34"/>
                    </a:cubicBezTo>
                    <a:cubicBezTo>
                      <a:pt x="19" y="38"/>
                      <a:pt x="20" y="38"/>
                      <a:pt x="25" y="32"/>
                    </a:cubicBezTo>
                    <a:cubicBezTo>
                      <a:pt x="18" y="29"/>
                      <a:pt x="13" y="22"/>
                      <a:pt x="6" y="18"/>
                    </a:cubicBezTo>
                    <a:cubicBezTo>
                      <a:pt x="4" y="16"/>
                      <a:pt x="7" y="15"/>
                      <a:pt x="7" y="14"/>
                    </a:cubicBezTo>
                    <a:cubicBezTo>
                      <a:pt x="7" y="13"/>
                      <a:pt x="7" y="13"/>
                      <a:pt x="8" y="13"/>
                    </a:cubicBezTo>
                    <a:cubicBezTo>
                      <a:pt x="12" y="13"/>
                      <a:pt x="14" y="16"/>
                      <a:pt x="16" y="20"/>
                    </a:cubicBezTo>
                    <a:cubicBezTo>
                      <a:pt x="17" y="23"/>
                      <a:pt x="19" y="26"/>
                      <a:pt x="22" y="28"/>
                    </a:cubicBezTo>
                    <a:cubicBezTo>
                      <a:pt x="24" y="29"/>
                      <a:pt x="27" y="30"/>
                      <a:pt x="30" y="28"/>
                    </a:cubicBezTo>
                    <a:cubicBezTo>
                      <a:pt x="31" y="27"/>
                      <a:pt x="32" y="26"/>
                      <a:pt x="33" y="26"/>
                    </a:cubicBezTo>
                    <a:cubicBezTo>
                      <a:pt x="34" y="26"/>
                      <a:pt x="35" y="26"/>
                      <a:pt x="36" y="26"/>
                    </a:cubicBezTo>
                    <a:cubicBezTo>
                      <a:pt x="40" y="28"/>
                      <a:pt x="44" y="28"/>
                      <a:pt x="46" y="23"/>
                    </a:cubicBezTo>
                    <a:cubicBezTo>
                      <a:pt x="47" y="22"/>
                      <a:pt x="48" y="22"/>
                      <a:pt x="49" y="22"/>
                    </a:cubicBezTo>
                    <a:cubicBezTo>
                      <a:pt x="50" y="23"/>
                      <a:pt x="50" y="24"/>
                      <a:pt x="49" y="25"/>
                    </a:cubicBezTo>
                    <a:cubicBezTo>
                      <a:pt x="49" y="26"/>
                      <a:pt x="49" y="27"/>
                      <a:pt x="48" y="29"/>
                    </a:cubicBezTo>
                    <a:cubicBezTo>
                      <a:pt x="50" y="30"/>
                      <a:pt x="52" y="30"/>
                      <a:pt x="54" y="31"/>
                    </a:cubicBezTo>
                    <a:cubicBezTo>
                      <a:pt x="59" y="32"/>
                      <a:pt x="62" y="30"/>
                      <a:pt x="65" y="27"/>
                    </a:cubicBezTo>
                    <a:cubicBezTo>
                      <a:pt x="70" y="20"/>
                      <a:pt x="73" y="13"/>
                      <a:pt x="74" y="4"/>
                    </a:cubicBezTo>
                    <a:cubicBezTo>
                      <a:pt x="74" y="3"/>
                      <a:pt x="73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8" y="1"/>
                      <a:pt x="78" y="3"/>
                      <a:pt x="78" y="5"/>
                    </a:cubicBezTo>
                    <a:cubicBezTo>
                      <a:pt x="77" y="7"/>
                      <a:pt x="77" y="9"/>
                      <a:pt x="77" y="11"/>
                    </a:cubicBezTo>
                    <a:cubicBezTo>
                      <a:pt x="77" y="10"/>
                      <a:pt x="78" y="8"/>
                      <a:pt x="78" y="6"/>
                    </a:cubicBezTo>
                    <a:cubicBezTo>
                      <a:pt x="78" y="5"/>
                      <a:pt x="79" y="4"/>
                      <a:pt x="80" y="5"/>
                    </a:cubicBezTo>
                    <a:cubicBezTo>
                      <a:pt x="80" y="5"/>
                      <a:pt x="81" y="5"/>
                      <a:pt x="81" y="5"/>
                    </a:cubicBezTo>
                    <a:cubicBezTo>
                      <a:pt x="82" y="7"/>
                      <a:pt x="81" y="10"/>
                      <a:pt x="81" y="12"/>
                    </a:cubicBezTo>
                    <a:cubicBezTo>
                      <a:pt x="80" y="14"/>
                      <a:pt x="79" y="17"/>
                      <a:pt x="79" y="20"/>
                    </a:cubicBezTo>
                    <a:close/>
                  </a:path>
                </a:pathLst>
              </a:custGeom>
              <a:solidFill>
                <a:srgbClr val="6336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7" name="Freeform 1444">
                <a:extLst>
                  <a:ext uri="{FF2B5EF4-FFF2-40B4-BE49-F238E27FC236}">
                    <a16:creationId xmlns:a16="http://schemas.microsoft.com/office/drawing/2014/main" id="{0B32BC0F-3A03-5EB0-BAF2-EBE7D553F4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4" y="2584"/>
                <a:ext cx="74" cy="88"/>
              </a:xfrm>
              <a:custGeom>
                <a:avLst/>
                <a:gdLst>
                  <a:gd name="T0" fmla="*/ 2 w 31"/>
                  <a:gd name="T1" fmla="*/ 11 h 37"/>
                  <a:gd name="T2" fmla="*/ 3 w 31"/>
                  <a:gd name="T3" fmla="*/ 1 h 37"/>
                  <a:gd name="T4" fmla="*/ 8 w 31"/>
                  <a:gd name="T5" fmla="*/ 8 h 37"/>
                  <a:gd name="T6" fmla="*/ 22 w 31"/>
                  <a:gd name="T7" fmla="*/ 23 h 37"/>
                  <a:gd name="T8" fmla="*/ 25 w 31"/>
                  <a:gd name="T9" fmla="*/ 29 h 37"/>
                  <a:gd name="T10" fmla="*/ 31 w 31"/>
                  <a:gd name="T11" fmla="*/ 36 h 37"/>
                  <a:gd name="T12" fmla="*/ 21 w 31"/>
                  <a:gd name="T13" fmla="*/ 33 h 37"/>
                  <a:gd name="T14" fmla="*/ 13 w 31"/>
                  <a:gd name="T15" fmla="*/ 26 h 37"/>
                  <a:gd name="T16" fmla="*/ 2 w 31"/>
                  <a:gd name="T17" fmla="*/ 1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37">
                    <a:moveTo>
                      <a:pt x="2" y="11"/>
                    </a:moveTo>
                    <a:cubicBezTo>
                      <a:pt x="2" y="8"/>
                      <a:pt x="0" y="3"/>
                      <a:pt x="3" y="1"/>
                    </a:cubicBezTo>
                    <a:cubicBezTo>
                      <a:pt x="6" y="0"/>
                      <a:pt x="7" y="5"/>
                      <a:pt x="8" y="8"/>
                    </a:cubicBezTo>
                    <a:cubicBezTo>
                      <a:pt x="13" y="13"/>
                      <a:pt x="17" y="18"/>
                      <a:pt x="22" y="23"/>
                    </a:cubicBezTo>
                    <a:cubicBezTo>
                      <a:pt x="24" y="25"/>
                      <a:pt x="23" y="27"/>
                      <a:pt x="25" y="29"/>
                    </a:cubicBezTo>
                    <a:cubicBezTo>
                      <a:pt x="26" y="31"/>
                      <a:pt x="30" y="33"/>
                      <a:pt x="31" y="36"/>
                    </a:cubicBezTo>
                    <a:cubicBezTo>
                      <a:pt x="27" y="37"/>
                      <a:pt x="24" y="36"/>
                      <a:pt x="21" y="33"/>
                    </a:cubicBezTo>
                    <a:cubicBezTo>
                      <a:pt x="19" y="30"/>
                      <a:pt x="16" y="28"/>
                      <a:pt x="13" y="26"/>
                    </a:cubicBezTo>
                    <a:cubicBezTo>
                      <a:pt x="8" y="22"/>
                      <a:pt x="6" y="16"/>
                      <a:pt x="2" y="11"/>
                    </a:cubicBezTo>
                    <a:close/>
                  </a:path>
                </a:pathLst>
              </a:custGeom>
              <a:solidFill>
                <a:srgbClr val="EBB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8" name="Freeform 1445">
                <a:extLst>
                  <a:ext uri="{FF2B5EF4-FFF2-40B4-BE49-F238E27FC236}">
                    <a16:creationId xmlns:a16="http://schemas.microsoft.com/office/drawing/2014/main" id="{4C0AF6C4-9FD3-59CE-6DA5-682894CB9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4" y="2612"/>
                <a:ext cx="178" cy="171"/>
              </a:xfrm>
              <a:custGeom>
                <a:avLst/>
                <a:gdLst>
                  <a:gd name="T0" fmla="*/ 73 w 75"/>
                  <a:gd name="T1" fmla="*/ 72 h 72"/>
                  <a:gd name="T2" fmla="*/ 56 w 75"/>
                  <a:gd name="T3" fmla="*/ 60 h 72"/>
                  <a:gd name="T4" fmla="*/ 43 w 75"/>
                  <a:gd name="T5" fmla="*/ 50 h 72"/>
                  <a:gd name="T6" fmla="*/ 46 w 75"/>
                  <a:gd name="T7" fmla="*/ 49 h 72"/>
                  <a:gd name="T8" fmla="*/ 0 w 75"/>
                  <a:gd name="T9" fmla="*/ 0 h 72"/>
                  <a:gd name="T10" fmla="*/ 32 w 75"/>
                  <a:gd name="T11" fmla="*/ 32 h 72"/>
                  <a:gd name="T12" fmla="*/ 32 w 75"/>
                  <a:gd name="T13" fmla="*/ 30 h 72"/>
                  <a:gd name="T14" fmla="*/ 34 w 75"/>
                  <a:gd name="T15" fmla="*/ 31 h 72"/>
                  <a:gd name="T16" fmla="*/ 41 w 75"/>
                  <a:gd name="T17" fmla="*/ 38 h 72"/>
                  <a:gd name="T18" fmla="*/ 40 w 75"/>
                  <a:gd name="T19" fmla="*/ 40 h 72"/>
                  <a:gd name="T20" fmla="*/ 39 w 75"/>
                  <a:gd name="T21" fmla="*/ 40 h 72"/>
                  <a:gd name="T22" fmla="*/ 39 w 75"/>
                  <a:gd name="T23" fmla="*/ 40 h 72"/>
                  <a:gd name="T24" fmla="*/ 62 w 75"/>
                  <a:gd name="T25" fmla="*/ 58 h 72"/>
                  <a:gd name="T26" fmla="*/ 68 w 75"/>
                  <a:gd name="T27" fmla="*/ 65 h 72"/>
                  <a:gd name="T28" fmla="*/ 73 w 75"/>
                  <a:gd name="T29" fmla="*/ 69 h 72"/>
                  <a:gd name="T30" fmla="*/ 74 w 75"/>
                  <a:gd name="T31" fmla="*/ 72 h 72"/>
                  <a:gd name="T32" fmla="*/ 73 w 75"/>
                  <a:gd name="T33" fmla="*/ 72 h 72"/>
                  <a:gd name="T34" fmla="*/ 73 w 75"/>
                  <a:gd name="T3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5" h="72">
                    <a:moveTo>
                      <a:pt x="73" y="72"/>
                    </a:moveTo>
                    <a:cubicBezTo>
                      <a:pt x="66" y="69"/>
                      <a:pt x="62" y="64"/>
                      <a:pt x="56" y="60"/>
                    </a:cubicBezTo>
                    <a:cubicBezTo>
                      <a:pt x="51" y="57"/>
                      <a:pt x="47" y="53"/>
                      <a:pt x="43" y="50"/>
                    </a:cubicBezTo>
                    <a:cubicBezTo>
                      <a:pt x="44" y="49"/>
                      <a:pt x="45" y="51"/>
                      <a:pt x="46" y="49"/>
                    </a:cubicBezTo>
                    <a:cubicBezTo>
                      <a:pt x="30" y="34"/>
                      <a:pt x="14" y="18"/>
                      <a:pt x="0" y="0"/>
                    </a:cubicBezTo>
                    <a:cubicBezTo>
                      <a:pt x="11" y="10"/>
                      <a:pt x="20" y="22"/>
                      <a:pt x="32" y="32"/>
                    </a:cubicBezTo>
                    <a:cubicBezTo>
                      <a:pt x="32" y="31"/>
                      <a:pt x="32" y="30"/>
                      <a:pt x="32" y="30"/>
                    </a:cubicBezTo>
                    <a:cubicBezTo>
                      <a:pt x="33" y="29"/>
                      <a:pt x="34" y="30"/>
                      <a:pt x="34" y="31"/>
                    </a:cubicBezTo>
                    <a:cubicBezTo>
                      <a:pt x="36" y="33"/>
                      <a:pt x="39" y="36"/>
                      <a:pt x="41" y="38"/>
                    </a:cubicBezTo>
                    <a:cubicBezTo>
                      <a:pt x="41" y="39"/>
                      <a:pt x="41" y="40"/>
                      <a:pt x="40" y="40"/>
                    </a:cubicBezTo>
                    <a:cubicBezTo>
                      <a:pt x="40" y="40"/>
                      <a:pt x="39" y="40"/>
                      <a:pt x="39" y="40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47" y="46"/>
                      <a:pt x="53" y="54"/>
                      <a:pt x="62" y="58"/>
                    </a:cubicBezTo>
                    <a:cubicBezTo>
                      <a:pt x="65" y="59"/>
                      <a:pt x="65" y="64"/>
                      <a:pt x="68" y="65"/>
                    </a:cubicBezTo>
                    <a:cubicBezTo>
                      <a:pt x="70" y="66"/>
                      <a:pt x="71" y="67"/>
                      <a:pt x="73" y="69"/>
                    </a:cubicBezTo>
                    <a:cubicBezTo>
                      <a:pt x="73" y="69"/>
                      <a:pt x="75" y="70"/>
                      <a:pt x="74" y="72"/>
                    </a:cubicBezTo>
                    <a:cubicBezTo>
                      <a:pt x="74" y="72"/>
                      <a:pt x="74" y="72"/>
                      <a:pt x="73" y="72"/>
                    </a:cubicBezTo>
                    <a:cubicBezTo>
                      <a:pt x="73" y="72"/>
                      <a:pt x="73" y="72"/>
                      <a:pt x="73" y="72"/>
                    </a:cubicBezTo>
                    <a:close/>
                  </a:path>
                </a:pathLst>
              </a:custGeom>
              <a:solidFill>
                <a:srgbClr val="3B1C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9" name="Freeform 1446">
                <a:extLst>
                  <a:ext uri="{FF2B5EF4-FFF2-40B4-BE49-F238E27FC236}">
                    <a16:creationId xmlns:a16="http://schemas.microsoft.com/office/drawing/2014/main" id="{0AB9AB1C-0C25-B3C3-49DA-13C7362E52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0" y="2700"/>
                <a:ext cx="135" cy="111"/>
              </a:xfrm>
              <a:custGeom>
                <a:avLst/>
                <a:gdLst>
                  <a:gd name="T0" fmla="*/ 37 w 57"/>
                  <a:gd name="T1" fmla="*/ 35 h 47"/>
                  <a:gd name="T2" fmla="*/ 31 w 57"/>
                  <a:gd name="T3" fmla="*/ 28 h 47"/>
                  <a:gd name="T4" fmla="*/ 27 w 57"/>
                  <a:gd name="T5" fmla="*/ 25 h 47"/>
                  <a:gd name="T6" fmla="*/ 19 w 57"/>
                  <a:gd name="T7" fmla="*/ 18 h 47"/>
                  <a:gd name="T8" fmla="*/ 8 w 57"/>
                  <a:gd name="T9" fmla="*/ 8 h 47"/>
                  <a:gd name="T10" fmla="*/ 0 w 57"/>
                  <a:gd name="T11" fmla="*/ 0 h 47"/>
                  <a:gd name="T12" fmla="*/ 4 w 57"/>
                  <a:gd name="T13" fmla="*/ 3 h 47"/>
                  <a:gd name="T14" fmla="*/ 52 w 57"/>
                  <a:gd name="T15" fmla="*/ 40 h 47"/>
                  <a:gd name="T16" fmla="*/ 54 w 57"/>
                  <a:gd name="T17" fmla="*/ 47 h 47"/>
                  <a:gd name="T18" fmla="*/ 37 w 57"/>
                  <a:gd name="T19" fmla="*/ 3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7" h="47">
                    <a:moveTo>
                      <a:pt x="37" y="35"/>
                    </a:moveTo>
                    <a:cubicBezTo>
                      <a:pt x="36" y="31"/>
                      <a:pt x="33" y="31"/>
                      <a:pt x="31" y="28"/>
                    </a:cubicBezTo>
                    <a:cubicBezTo>
                      <a:pt x="30" y="27"/>
                      <a:pt x="27" y="26"/>
                      <a:pt x="27" y="25"/>
                    </a:cubicBezTo>
                    <a:cubicBezTo>
                      <a:pt x="28" y="19"/>
                      <a:pt x="21" y="21"/>
                      <a:pt x="19" y="18"/>
                    </a:cubicBezTo>
                    <a:cubicBezTo>
                      <a:pt x="16" y="14"/>
                      <a:pt x="12" y="11"/>
                      <a:pt x="8" y="8"/>
                    </a:cubicBezTo>
                    <a:cubicBezTo>
                      <a:pt x="5" y="6"/>
                      <a:pt x="2" y="3"/>
                      <a:pt x="0" y="0"/>
                    </a:cubicBezTo>
                    <a:cubicBezTo>
                      <a:pt x="2" y="0"/>
                      <a:pt x="3" y="2"/>
                      <a:pt x="4" y="3"/>
                    </a:cubicBezTo>
                    <a:cubicBezTo>
                      <a:pt x="20" y="15"/>
                      <a:pt x="36" y="28"/>
                      <a:pt x="52" y="40"/>
                    </a:cubicBezTo>
                    <a:cubicBezTo>
                      <a:pt x="55" y="42"/>
                      <a:pt x="57" y="44"/>
                      <a:pt x="54" y="47"/>
                    </a:cubicBezTo>
                    <a:cubicBezTo>
                      <a:pt x="48" y="43"/>
                      <a:pt x="42" y="39"/>
                      <a:pt x="37" y="35"/>
                    </a:cubicBezTo>
                    <a:close/>
                  </a:path>
                </a:pathLst>
              </a:custGeom>
              <a:solidFill>
                <a:srgbClr val="7048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0" name="Freeform 1447">
                <a:extLst>
                  <a:ext uri="{FF2B5EF4-FFF2-40B4-BE49-F238E27FC236}">
                    <a16:creationId xmlns:a16="http://schemas.microsoft.com/office/drawing/2014/main" id="{EDFFFE30-85B3-5F2E-C631-3BB20F6993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8" y="2759"/>
                <a:ext cx="79" cy="59"/>
              </a:xfrm>
              <a:custGeom>
                <a:avLst/>
                <a:gdLst>
                  <a:gd name="T0" fmla="*/ 32 w 33"/>
                  <a:gd name="T1" fmla="*/ 25 h 25"/>
                  <a:gd name="T2" fmla="*/ 0 w 33"/>
                  <a:gd name="T3" fmla="*/ 0 h 25"/>
                  <a:gd name="T4" fmla="*/ 33 w 33"/>
                  <a:gd name="T5" fmla="*/ 24 h 25"/>
                  <a:gd name="T6" fmla="*/ 32 w 33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25">
                    <a:moveTo>
                      <a:pt x="32" y="25"/>
                    </a:moveTo>
                    <a:cubicBezTo>
                      <a:pt x="21" y="18"/>
                      <a:pt x="10" y="10"/>
                      <a:pt x="0" y="0"/>
                    </a:cubicBezTo>
                    <a:cubicBezTo>
                      <a:pt x="11" y="8"/>
                      <a:pt x="22" y="16"/>
                      <a:pt x="33" y="24"/>
                    </a:cubicBezTo>
                    <a:cubicBezTo>
                      <a:pt x="33" y="24"/>
                      <a:pt x="33" y="24"/>
                      <a:pt x="32" y="25"/>
                    </a:cubicBezTo>
                    <a:close/>
                  </a:path>
                </a:pathLst>
              </a:custGeom>
              <a:solidFill>
                <a:srgbClr val="835B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1" name="Freeform 1448">
                <a:extLst>
                  <a:ext uri="{FF2B5EF4-FFF2-40B4-BE49-F238E27FC236}">
                    <a16:creationId xmlns:a16="http://schemas.microsoft.com/office/drawing/2014/main" id="{B1D29FA6-CB44-2352-C8DD-81D1404CA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8" y="2674"/>
                <a:ext cx="26" cy="26"/>
              </a:xfrm>
              <a:custGeom>
                <a:avLst/>
                <a:gdLst>
                  <a:gd name="T0" fmla="*/ 11 w 11"/>
                  <a:gd name="T1" fmla="*/ 11 h 11"/>
                  <a:gd name="T2" fmla="*/ 0 w 11"/>
                  <a:gd name="T3" fmla="*/ 1 h 11"/>
                  <a:gd name="T4" fmla="*/ 11 w 11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1">
                    <a:moveTo>
                      <a:pt x="11" y="11"/>
                    </a:moveTo>
                    <a:cubicBezTo>
                      <a:pt x="6" y="8"/>
                      <a:pt x="3" y="5"/>
                      <a:pt x="0" y="1"/>
                    </a:cubicBezTo>
                    <a:cubicBezTo>
                      <a:pt x="3" y="0"/>
                      <a:pt x="7" y="3"/>
                      <a:pt x="11" y="11"/>
                    </a:cubicBezTo>
                    <a:close/>
                  </a:path>
                </a:pathLst>
              </a:custGeom>
              <a:solidFill>
                <a:srgbClr val="9061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2" name="Freeform 1449">
                <a:extLst>
                  <a:ext uri="{FF2B5EF4-FFF2-40B4-BE49-F238E27FC236}">
                    <a16:creationId xmlns:a16="http://schemas.microsoft.com/office/drawing/2014/main" id="{FCDE8978-926C-0F6A-0F96-4766B2626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9" y="2764"/>
                <a:ext cx="15" cy="12"/>
              </a:xfrm>
              <a:custGeom>
                <a:avLst/>
                <a:gdLst>
                  <a:gd name="T0" fmla="*/ 6 w 6"/>
                  <a:gd name="T1" fmla="*/ 5 h 5"/>
                  <a:gd name="T2" fmla="*/ 0 w 6"/>
                  <a:gd name="T3" fmla="*/ 0 h 5"/>
                  <a:gd name="T4" fmla="*/ 0 w 6"/>
                  <a:gd name="T5" fmla="*/ 0 h 5"/>
                  <a:gd name="T6" fmla="*/ 6 w 6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5"/>
                    </a:moveTo>
                    <a:cubicBezTo>
                      <a:pt x="4" y="4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5" y="2"/>
                      <a:pt x="6" y="5"/>
                    </a:cubicBezTo>
                    <a:close/>
                  </a:path>
                </a:pathLst>
              </a:custGeom>
              <a:solidFill>
                <a:srgbClr val="9A5E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3" name="Freeform 1450">
                <a:extLst>
                  <a:ext uri="{FF2B5EF4-FFF2-40B4-BE49-F238E27FC236}">
                    <a16:creationId xmlns:a16="http://schemas.microsoft.com/office/drawing/2014/main" id="{2366F616-16A0-9B63-A191-FF18FD0FB9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3" y="2539"/>
                <a:ext cx="59" cy="73"/>
              </a:xfrm>
              <a:custGeom>
                <a:avLst/>
                <a:gdLst>
                  <a:gd name="T0" fmla="*/ 25 w 25"/>
                  <a:gd name="T1" fmla="*/ 31 h 31"/>
                  <a:gd name="T2" fmla="*/ 2 w 25"/>
                  <a:gd name="T3" fmla="*/ 4 h 31"/>
                  <a:gd name="T4" fmla="*/ 2 w 25"/>
                  <a:gd name="T5" fmla="*/ 0 h 31"/>
                  <a:gd name="T6" fmla="*/ 2 w 25"/>
                  <a:gd name="T7" fmla="*/ 0 h 31"/>
                  <a:gd name="T8" fmla="*/ 15 w 25"/>
                  <a:gd name="T9" fmla="*/ 18 h 31"/>
                  <a:gd name="T10" fmla="*/ 25 w 25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31">
                    <a:moveTo>
                      <a:pt x="25" y="31"/>
                    </a:moveTo>
                    <a:cubicBezTo>
                      <a:pt x="17" y="22"/>
                      <a:pt x="9" y="14"/>
                      <a:pt x="2" y="4"/>
                    </a:cubicBezTo>
                    <a:cubicBezTo>
                      <a:pt x="1" y="3"/>
                      <a:pt x="0" y="1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5" y="7"/>
                      <a:pt x="11" y="12"/>
                      <a:pt x="15" y="18"/>
                    </a:cubicBezTo>
                    <a:cubicBezTo>
                      <a:pt x="18" y="22"/>
                      <a:pt x="22" y="26"/>
                      <a:pt x="25" y="31"/>
                    </a:cubicBezTo>
                    <a:close/>
                  </a:path>
                </a:pathLst>
              </a:custGeom>
              <a:solidFill>
                <a:srgbClr val="5F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4" name="Freeform 1451">
                <a:extLst>
                  <a:ext uri="{FF2B5EF4-FFF2-40B4-BE49-F238E27FC236}">
                    <a16:creationId xmlns:a16="http://schemas.microsoft.com/office/drawing/2014/main" id="{4E79AC05-DA7A-6A17-026A-840A3B562E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4" y="2302"/>
                <a:ext cx="406" cy="481"/>
              </a:xfrm>
              <a:custGeom>
                <a:avLst/>
                <a:gdLst>
                  <a:gd name="T0" fmla="*/ 164 w 171"/>
                  <a:gd name="T1" fmla="*/ 202 h 203"/>
                  <a:gd name="T2" fmla="*/ 157 w 171"/>
                  <a:gd name="T3" fmla="*/ 195 h 203"/>
                  <a:gd name="T4" fmla="*/ 145 w 171"/>
                  <a:gd name="T5" fmla="*/ 185 h 203"/>
                  <a:gd name="T6" fmla="*/ 144 w 171"/>
                  <a:gd name="T7" fmla="*/ 184 h 203"/>
                  <a:gd name="T8" fmla="*/ 103 w 171"/>
                  <a:gd name="T9" fmla="*/ 145 h 203"/>
                  <a:gd name="T10" fmla="*/ 72 w 171"/>
                  <a:gd name="T11" fmla="*/ 108 h 203"/>
                  <a:gd name="T12" fmla="*/ 42 w 171"/>
                  <a:gd name="T13" fmla="*/ 69 h 203"/>
                  <a:gd name="T14" fmla="*/ 40 w 171"/>
                  <a:gd name="T15" fmla="*/ 63 h 203"/>
                  <a:gd name="T16" fmla="*/ 45 w 171"/>
                  <a:gd name="T17" fmla="*/ 67 h 203"/>
                  <a:gd name="T18" fmla="*/ 45 w 171"/>
                  <a:gd name="T19" fmla="*/ 68 h 203"/>
                  <a:gd name="T20" fmla="*/ 50 w 171"/>
                  <a:gd name="T21" fmla="*/ 74 h 203"/>
                  <a:gd name="T22" fmla="*/ 45 w 171"/>
                  <a:gd name="T23" fmla="*/ 68 h 203"/>
                  <a:gd name="T24" fmla="*/ 21 w 171"/>
                  <a:gd name="T25" fmla="*/ 37 h 203"/>
                  <a:gd name="T26" fmla="*/ 2 w 171"/>
                  <a:gd name="T27" fmla="*/ 7 h 203"/>
                  <a:gd name="T28" fmla="*/ 1 w 171"/>
                  <a:gd name="T29" fmla="*/ 3 h 203"/>
                  <a:gd name="T30" fmla="*/ 3 w 171"/>
                  <a:gd name="T31" fmla="*/ 0 h 203"/>
                  <a:gd name="T32" fmla="*/ 10 w 171"/>
                  <a:gd name="T33" fmla="*/ 9 h 203"/>
                  <a:gd name="T34" fmla="*/ 24 w 171"/>
                  <a:gd name="T35" fmla="*/ 29 h 203"/>
                  <a:gd name="T36" fmla="*/ 26 w 171"/>
                  <a:gd name="T37" fmla="*/ 32 h 203"/>
                  <a:gd name="T38" fmla="*/ 30 w 171"/>
                  <a:gd name="T39" fmla="*/ 40 h 203"/>
                  <a:gd name="T40" fmla="*/ 37 w 171"/>
                  <a:gd name="T41" fmla="*/ 51 h 203"/>
                  <a:gd name="T42" fmla="*/ 26 w 171"/>
                  <a:gd name="T43" fmla="*/ 33 h 203"/>
                  <a:gd name="T44" fmla="*/ 37 w 171"/>
                  <a:gd name="T45" fmla="*/ 21 h 203"/>
                  <a:gd name="T46" fmla="*/ 41 w 171"/>
                  <a:gd name="T47" fmla="*/ 28 h 203"/>
                  <a:gd name="T48" fmla="*/ 50 w 171"/>
                  <a:gd name="T49" fmla="*/ 46 h 203"/>
                  <a:gd name="T50" fmla="*/ 52 w 171"/>
                  <a:gd name="T51" fmla="*/ 52 h 203"/>
                  <a:gd name="T52" fmla="*/ 57 w 171"/>
                  <a:gd name="T53" fmla="*/ 62 h 203"/>
                  <a:gd name="T54" fmla="*/ 92 w 171"/>
                  <a:gd name="T55" fmla="*/ 110 h 203"/>
                  <a:gd name="T56" fmla="*/ 104 w 171"/>
                  <a:gd name="T57" fmla="*/ 125 h 203"/>
                  <a:gd name="T58" fmla="*/ 99 w 171"/>
                  <a:gd name="T59" fmla="*/ 117 h 203"/>
                  <a:gd name="T60" fmla="*/ 103 w 171"/>
                  <a:gd name="T61" fmla="*/ 115 h 203"/>
                  <a:gd name="T62" fmla="*/ 110 w 171"/>
                  <a:gd name="T63" fmla="*/ 123 h 203"/>
                  <a:gd name="T64" fmla="*/ 106 w 171"/>
                  <a:gd name="T65" fmla="*/ 131 h 203"/>
                  <a:gd name="T66" fmla="*/ 94 w 171"/>
                  <a:gd name="T67" fmla="*/ 120 h 203"/>
                  <a:gd name="T68" fmla="*/ 58 w 171"/>
                  <a:gd name="T69" fmla="*/ 78 h 203"/>
                  <a:gd name="T70" fmla="*/ 51 w 171"/>
                  <a:gd name="T71" fmla="*/ 69 h 203"/>
                  <a:gd name="T72" fmla="*/ 58 w 171"/>
                  <a:gd name="T73" fmla="*/ 78 h 203"/>
                  <a:gd name="T74" fmla="*/ 102 w 171"/>
                  <a:gd name="T75" fmla="*/ 129 h 203"/>
                  <a:gd name="T76" fmla="*/ 112 w 171"/>
                  <a:gd name="T77" fmla="*/ 139 h 203"/>
                  <a:gd name="T78" fmla="*/ 114 w 171"/>
                  <a:gd name="T79" fmla="*/ 144 h 203"/>
                  <a:gd name="T80" fmla="*/ 110 w 171"/>
                  <a:gd name="T81" fmla="*/ 142 h 203"/>
                  <a:gd name="T82" fmla="*/ 97 w 171"/>
                  <a:gd name="T83" fmla="*/ 129 h 203"/>
                  <a:gd name="T84" fmla="*/ 118 w 171"/>
                  <a:gd name="T85" fmla="*/ 150 h 203"/>
                  <a:gd name="T86" fmla="*/ 150 w 171"/>
                  <a:gd name="T87" fmla="*/ 179 h 203"/>
                  <a:gd name="T88" fmla="*/ 153 w 171"/>
                  <a:gd name="T89" fmla="*/ 182 h 203"/>
                  <a:gd name="T90" fmla="*/ 161 w 171"/>
                  <a:gd name="T91" fmla="*/ 189 h 203"/>
                  <a:gd name="T92" fmla="*/ 162 w 171"/>
                  <a:gd name="T93" fmla="*/ 190 h 203"/>
                  <a:gd name="T94" fmla="*/ 169 w 171"/>
                  <a:gd name="T95" fmla="*/ 196 h 203"/>
                  <a:gd name="T96" fmla="*/ 171 w 171"/>
                  <a:gd name="T97" fmla="*/ 200 h 203"/>
                  <a:gd name="T98" fmla="*/ 164 w 171"/>
                  <a:gd name="T99" fmla="*/ 20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1" h="203">
                    <a:moveTo>
                      <a:pt x="164" y="202"/>
                    </a:moveTo>
                    <a:cubicBezTo>
                      <a:pt x="162" y="199"/>
                      <a:pt x="160" y="196"/>
                      <a:pt x="157" y="195"/>
                    </a:cubicBezTo>
                    <a:cubicBezTo>
                      <a:pt x="152" y="193"/>
                      <a:pt x="149" y="188"/>
                      <a:pt x="145" y="185"/>
                    </a:cubicBezTo>
                    <a:cubicBezTo>
                      <a:pt x="144" y="184"/>
                      <a:pt x="144" y="184"/>
                      <a:pt x="144" y="184"/>
                    </a:cubicBezTo>
                    <a:cubicBezTo>
                      <a:pt x="130" y="171"/>
                      <a:pt x="116" y="158"/>
                      <a:pt x="103" y="145"/>
                    </a:cubicBezTo>
                    <a:cubicBezTo>
                      <a:pt x="92" y="133"/>
                      <a:pt x="82" y="121"/>
                      <a:pt x="72" y="108"/>
                    </a:cubicBezTo>
                    <a:cubicBezTo>
                      <a:pt x="62" y="95"/>
                      <a:pt x="52" y="82"/>
                      <a:pt x="42" y="69"/>
                    </a:cubicBezTo>
                    <a:cubicBezTo>
                      <a:pt x="41" y="68"/>
                      <a:pt x="37" y="65"/>
                      <a:pt x="40" y="63"/>
                    </a:cubicBezTo>
                    <a:cubicBezTo>
                      <a:pt x="41" y="62"/>
                      <a:pt x="43" y="66"/>
                      <a:pt x="45" y="67"/>
                    </a:cubicBezTo>
                    <a:cubicBezTo>
                      <a:pt x="45" y="67"/>
                      <a:pt x="45" y="68"/>
                      <a:pt x="45" y="68"/>
                    </a:cubicBezTo>
                    <a:cubicBezTo>
                      <a:pt x="47" y="70"/>
                      <a:pt x="48" y="72"/>
                      <a:pt x="50" y="74"/>
                    </a:cubicBezTo>
                    <a:cubicBezTo>
                      <a:pt x="48" y="71"/>
                      <a:pt x="47" y="70"/>
                      <a:pt x="45" y="68"/>
                    </a:cubicBezTo>
                    <a:cubicBezTo>
                      <a:pt x="36" y="58"/>
                      <a:pt x="29" y="47"/>
                      <a:pt x="21" y="37"/>
                    </a:cubicBezTo>
                    <a:cubicBezTo>
                      <a:pt x="13" y="28"/>
                      <a:pt x="8" y="17"/>
                      <a:pt x="2" y="7"/>
                    </a:cubicBezTo>
                    <a:cubicBezTo>
                      <a:pt x="1" y="5"/>
                      <a:pt x="0" y="5"/>
                      <a:pt x="1" y="3"/>
                    </a:cubicBezTo>
                    <a:cubicBezTo>
                      <a:pt x="3" y="2"/>
                      <a:pt x="1" y="1"/>
                      <a:pt x="3" y="0"/>
                    </a:cubicBezTo>
                    <a:cubicBezTo>
                      <a:pt x="6" y="2"/>
                      <a:pt x="8" y="6"/>
                      <a:pt x="10" y="9"/>
                    </a:cubicBezTo>
                    <a:cubicBezTo>
                      <a:pt x="14" y="16"/>
                      <a:pt x="18" y="23"/>
                      <a:pt x="24" y="29"/>
                    </a:cubicBezTo>
                    <a:cubicBezTo>
                      <a:pt x="25" y="30"/>
                      <a:pt x="26" y="31"/>
                      <a:pt x="26" y="32"/>
                    </a:cubicBezTo>
                    <a:cubicBezTo>
                      <a:pt x="25" y="36"/>
                      <a:pt x="28" y="38"/>
                      <a:pt x="30" y="40"/>
                    </a:cubicBezTo>
                    <a:cubicBezTo>
                      <a:pt x="32" y="44"/>
                      <a:pt x="35" y="48"/>
                      <a:pt x="37" y="51"/>
                    </a:cubicBezTo>
                    <a:cubicBezTo>
                      <a:pt x="34" y="45"/>
                      <a:pt x="29" y="40"/>
                      <a:pt x="26" y="33"/>
                    </a:cubicBezTo>
                    <a:cubicBezTo>
                      <a:pt x="29" y="28"/>
                      <a:pt x="32" y="24"/>
                      <a:pt x="37" y="21"/>
                    </a:cubicBezTo>
                    <a:cubicBezTo>
                      <a:pt x="40" y="23"/>
                      <a:pt x="39" y="26"/>
                      <a:pt x="41" y="28"/>
                    </a:cubicBezTo>
                    <a:cubicBezTo>
                      <a:pt x="44" y="34"/>
                      <a:pt x="46" y="41"/>
                      <a:pt x="50" y="46"/>
                    </a:cubicBezTo>
                    <a:cubicBezTo>
                      <a:pt x="52" y="48"/>
                      <a:pt x="52" y="50"/>
                      <a:pt x="52" y="52"/>
                    </a:cubicBezTo>
                    <a:cubicBezTo>
                      <a:pt x="52" y="56"/>
                      <a:pt x="55" y="59"/>
                      <a:pt x="57" y="62"/>
                    </a:cubicBezTo>
                    <a:cubicBezTo>
                      <a:pt x="69" y="78"/>
                      <a:pt x="80" y="94"/>
                      <a:pt x="92" y="110"/>
                    </a:cubicBezTo>
                    <a:cubicBezTo>
                      <a:pt x="96" y="115"/>
                      <a:pt x="100" y="120"/>
                      <a:pt x="104" y="125"/>
                    </a:cubicBezTo>
                    <a:cubicBezTo>
                      <a:pt x="103" y="122"/>
                      <a:pt x="99" y="121"/>
                      <a:pt x="99" y="117"/>
                    </a:cubicBezTo>
                    <a:cubicBezTo>
                      <a:pt x="100" y="116"/>
                      <a:pt x="102" y="116"/>
                      <a:pt x="103" y="115"/>
                    </a:cubicBezTo>
                    <a:cubicBezTo>
                      <a:pt x="107" y="117"/>
                      <a:pt x="108" y="120"/>
                      <a:pt x="110" y="123"/>
                    </a:cubicBezTo>
                    <a:cubicBezTo>
                      <a:pt x="110" y="127"/>
                      <a:pt x="108" y="129"/>
                      <a:pt x="106" y="131"/>
                    </a:cubicBezTo>
                    <a:cubicBezTo>
                      <a:pt x="101" y="129"/>
                      <a:pt x="98" y="124"/>
                      <a:pt x="94" y="120"/>
                    </a:cubicBezTo>
                    <a:cubicBezTo>
                      <a:pt x="82" y="107"/>
                      <a:pt x="70" y="92"/>
                      <a:pt x="58" y="78"/>
                    </a:cubicBezTo>
                    <a:cubicBezTo>
                      <a:pt x="56" y="75"/>
                      <a:pt x="53" y="72"/>
                      <a:pt x="51" y="69"/>
                    </a:cubicBezTo>
                    <a:cubicBezTo>
                      <a:pt x="53" y="72"/>
                      <a:pt x="56" y="75"/>
                      <a:pt x="58" y="78"/>
                    </a:cubicBezTo>
                    <a:cubicBezTo>
                      <a:pt x="73" y="95"/>
                      <a:pt x="87" y="113"/>
                      <a:pt x="102" y="129"/>
                    </a:cubicBezTo>
                    <a:cubicBezTo>
                      <a:pt x="106" y="132"/>
                      <a:pt x="109" y="136"/>
                      <a:pt x="112" y="139"/>
                    </a:cubicBezTo>
                    <a:cubicBezTo>
                      <a:pt x="113" y="140"/>
                      <a:pt x="115" y="142"/>
                      <a:pt x="114" y="144"/>
                    </a:cubicBezTo>
                    <a:cubicBezTo>
                      <a:pt x="112" y="145"/>
                      <a:pt x="111" y="143"/>
                      <a:pt x="110" y="142"/>
                    </a:cubicBezTo>
                    <a:cubicBezTo>
                      <a:pt x="106" y="137"/>
                      <a:pt x="101" y="133"/>
                      <a:pt x="97" y="129"/>
                    </a:cubicBezTo>
                    <a:cubicBezTo>
                      <a:pt x="104" y="136"/>
                      <a:pt x="110" y="143"/>
                      <a:pt x="118" y="150"/>
                    </a:cubicBezTo>
                    <a:cubicBezTo>
                      <a:pt x="129" y="160"/>
                      <a:pt x="140" y="169"/>
                      <a:pt x="150" y="179"/>
                    </a:cubicBezTo>
                    <a:cubicBezTo>
                      <a:pt x="151" y="180"/>
                      <a:pt x="152" y="181"/>
                      <a:pt x="153" y="182"/>
                    </a:cubicBezTo>
                    <a:cubicBezTo>
                      <a:pt x="155" y="185"/>
                      <a:pt x="158" y="187"/>
                      <a:pt x="161" y="189"/>
                    </a:cubicBezTo>
                    <a:cubicBezTo>
                      <a:pt x="162" y="190"/>
                      <a:pt x="162" y="190"/>
                      <a:pt x="162" y="190"/>
                    </a:cubicBezTo>
                    <a:cubicBezTo>
                      <a:pt x="164" y="193"/>
                      <a:pt x="167" y="194"/>
                      <a:pt x="169" y="196"/>
                    </a:cubicBezTo>
                    <a:cubicBezTo>
                      <a:pt x="170" y="197"/>
                      <a:pt x="171" y="198"/>
                      <a:pt x="171" y="200"/>
                    </a:cubicBezTo>
                    <a:cubicBezTo>
                      <a:pt x="169" y="201"/>
                      <a:pt x="167" y="203"/>
                      <a:pt x="164" y="202"/>
                    </a:cubicBezTo>
                    <a:close/>
                  </a:path>
                </a:pathLst>
              </a:custGeom>
              <a:solidFill>
                <a:srgbClr val="BC6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5" name="Freeform 1452">
                <a:extLst>
                  <a:ext uri="{FF2B5EF4-FFF2-40B4-BE49-F238E27FC236}">
                    <a16:creationId xmlns:a16="http://schemas.microsoft.com/office/drawing/2014/main" id="{5AF839AB-A296-AB25-19F1-0E39394FC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2" y="2120"/>
                <a:ext cx="261" cy="353"/>
              </a:xfrm>
              <a:custGeom>
                <a:avLst/>
                <a:gdLst>
                  <a:gd name="T0" fmla="*/ 3 w 110"/>
                  <a:gd name="T1" fmla="*/ 0 h 149"/>
                  <a:gd name="T2" fmla="*/ 19 w 110"/>
                  <a:gd name="T3" fmla="*/ 34 h 149"/>
                  <a:gd name="T4" fmla="*/ 34 w 110"/>
                  <a:gd name="T5" fmla="*/ 61 h 149"/>
                  <a:gd name="T6" fmla="*/ 40 w 110"/>
                  <a:gd name="T7" fmla="*/ 72 h 149"/>
                  <a:gd name="T8" fmla="*/ 44 w 110"/>
                  <a:gd name="T9" fmla="*/ 70 h 149"/>
                  <a:gd name="T10" fmla="*/ 40 w 110"/>
                  <a:gd name="T11" fmla="*/ 57 h 149"/>
                  <a:gd name="T12" fmla="*/ 51 w 110"/>
                  <a:gd name="T13" fmla="*/ 70 h 149"/>
                  <a:gd name="T14" fmla="*/ 40 w 110"/>
                  <a:gd name="T15" fmla="*/ 50 h 149"/>
                  <a:gd name="T16" fmla="*/ 39 w 110"/>
                  <a:gd name="T17" fmla="*/ 44 h 149"/>
                  <a:gd name="T18" fmla="*/ 54 w 110"/>
                  <a:gd name="T19" fmla="*/ 64 h 149"/>
                  <a:gd name="T20" fmla="*/ 58 w 110"/>
                  <a:gd name="T21" fmla="*/ 64 h 149"/>
                  <a:gd name="T22" fmla="*/ 53 w 110"/>
                  <a:gd name="T23" fmla="*/ 59 h 149"/>
                  <a:gd name="T24" fmla="*/ 60 w 110"/>
                  <a:gd name="T25" fmla="*/ 59 h 149"/>
                  <a:gd name="T26" fmla="*/ 63 w 110"/>
                  <a:gd name="T27" fmla="*/ 60 h 149"/>
                  <a:gd name="T28" fmla="*/ 74 w 110"/>
                  <a:gd name="T29" fmla="*/ 94 h 149"/>
                  <a:gd name="T30" fmla="*/ 86 w 110"/>
                  <a:gd name="T31" fmla="*/ 118 h 149"/>
                  <a:gd name="T32" fmla="*/ 87 w 110"/>
                  <a:gd name="T33" fmla="*/ 121 h 149"/>
                  <a:gd name="T34" fmla="*/ 90 w 110"/>
                  <a:gd name="T35" fmla="*/ 119 h 149"/>
                  <a:gd name="T36" fmla="*/ 110 w 110"/>
                  <a:gd name="T37" fmla="*/ 147 h 149"/>
                  <a:gd name="T38" fmla="*/ 98 w 110"/>
                  <a:gd name="T39" fmla="*/ 138 h 149"/>
                  <a:gd name="T40" fmla="*/ 102 w 110"/>
                  <a:gd name="T41" fmla="*/ 149 h 149"/>
                  <a:gd name="T42" fmla="*/ 75 w 110"/>
                  <a:gd name="T43" fmla="*/ 119 h 149"/>
                  <a:gd name="T44" fmla="*/ 58 w 110"/>
                  <a:gd name="T45" fmla="*/ 99 h 149"/>
                  <a:gd name="T46" fmla="*/ 58 w 110"/>
                  <a:gd name="T47" fmla="*/ 94 h 149"/>
                  <a:gd name="T48" fmla="*/ 58 w 110"/>
                  <a:gd name="T49" fmla="*/ 78 h 149"/>
                  <a:gd name="T50" fmla="*/ 54 w 110"/>
                  <a:gd name="T51" fmla="*/ 82 h 149"/>
                  <a:gd name="T52" fmla="*/ 41 w 110"/>
                  <a:gd name="T53" fmla="*/ 107 h 149"/>
                  <a:gd name="T54" fmla="*/ 14 w 110"/>
                  <a:gd name="T55" fmla="*/ 60 h 149"/>
                  <a:gd name="T56" fmla="*/ 22 w 110"/>
                  <a:gd name="T57" fmla="*/ 64 h 149"/>
                  <a:gd name="T58" fmla="*/ 30 w 110"/>
                  <a:gd name="T59" fmla="*/ 77 h 149"/>
                  <a:gd name="T60" fmla="*/ 30 w 110"/>
                  <a:gd name="T61" fmla="*/ 76 h 149"/>
                  <a:gd name="T62" fmla="*/ 21 w 110"/>
                  <a:gd name="T63" fmla="*/ 56 h 149"/>
                  <a:gd name="T64" fmla="*/ 12 w 110"/>
                  <a:gd name="T65" fmla="*/ 37 h 149"/>
                  <a:gd name="T66" fmla="*/ 42 w 110"/>
                  <a:gd name="T67" fmla="*/ 83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0" h="149">
                    <a:moveTo>
                      <a:pt x="0" y="5"/>
                    </a:moveTo>
                    <a:cubicBezTo>
                      <a:pt x="2" y="4"/>
                      <a:pt x="1" y="1"/>
                      <a:pt x="3" y="0"/>
                    </a:cubicBezTo>
                    <a:cubicBezTo>
                      <a:pt x="7" y="3"/>
                      <a:pt x="7" y="8"/>
                      <a:pt x="9" y="12"/>
                    </a:cubicBezTo>
                    <a:cubicBezTo>
                      <a:pt x="13" y="19"/>
                      <a:pt x="16" y="26"/>
                      <a:pt x="19" y="34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4" y="43"/>
                      <a:pt x="29" y="52"/>
                      <a:pt x="34" y="61"/>
                    </a:cubicBezTo>
                    <a:cubicBezTo>
                      <a:pt x="35" y="62"/>
                      <a:pt x="35" y="62"/>
                      <a:pt x="35" y="63"/>
                    </a:cubicBezTo>
                    <a:cubicBezTo>
                      <a:pt x="36" y="66"/>
                      <a:pt x="38" y="69"/>
                      <a:pt x="40" y="72"/>
                    </a:cubicBezTo>
                    <a:cubicBezTo>
                      <a:pt x="40" y="73"/>
                      <a:pt x="41" y="74"/>
                      <a:pt x="42" y="74"/>
                    </a:cubicBezTo>
                    <a:cubicBezTo>
                      <a:pt x="45" y="74"/>
                      <a:pt x="46" y="73"/>
                      <a:pt x="44" y="70"/>
                    </a:cubicBezTo>
                    <a:cubicBezTo>
                      <a:pt x="42" y="66"/>
                      <a:pt x="39" y="63"/>
                      <a:pt x="38" y="58"/>
                    </a:cubicBezTo>
                    <a:cubicBezTo>
                      <a:pt x="39" y="57"/>
                      <a:pt x="39" y="57"/>
                      <a:pt x="40" y="57"/>
                    </a:cubicBezTo>
                    <a:cubicBezTo>
                      <a:pt x="44" y="59"/>
                      <a:pt x="45" y="64"/>
                      <a:pt x="48" y="67"/>
                    </a:cubicBezTo>
                    <a:cubicBezTo>
                      <a:pt x="49" y="69"/>
                      <a:pt x="49" y="71"/>
                      <a:pt x="51" y="70"/>
                    </a:cubicBezTo>
                    <a:cubicBezTo>
                      <a:pt x="53" y="69"/>
                      <a:pt x="51" y="67"/>
                      <a:pt x="50" y="66"/>
                    </a:cubicBezTo>
                    <a:cubicBezTo>
                      <a:pt x="47" y="60"/>
                      <a:pt x="43" y="55"/>
                      <a:pt x="40" y="50"/>
                    </a:cubicBezTo>
                    <a:cubicBezTo>
                      <a:pt x="39" y="49"/>
                      <a:pt x="38" y="47"/>
                      <a:pt x="38" y="45"/>
                    </a:cubicBezTo>
                    <a:cubicBezTo>
                      <a:pt x="38" y="44"/>
                      <a:pt x="38" y="44"/>
                      <a:pt x="39" y="44"/>
                    </a:cubicBezTo>
                    <a:cubicBezTo>
                      <a:pt x="41" y="44"/>
                      <a:pt x="42" y="46"/>
                      <a:pt x="43" y="47"/>
                    </a:cubicBezTo>
                    <a:cubicBezTo>
                      <a:pt x="46" y="53"/>
                      <a:pt x="50" y="58"/>
                      <a:pt x="54" y="64"/>
                    </a:cubicBezTo>
                    <a:cubicBezTo>
                      <a:pt x="55" y="65"/>
                      <a:pt x="55" y="66"/>
                      <a:pt x="56" y="66"/>
                    </a:cubicBezTo>
                    <a:cubicBezTo>
                      <a:pt x="57" y="65"/>
                      <a:pt x="58" y="65"/>
                      <a:pt x="58" y="64"/>
                    </a:cubicBezTo>
                    <a:cubicBezTo>
                      <a:pt x="58" y="63"/>
                      <a:pt x="58" y="61"/>
                      <a:pt x="57" y="61"/>
                    </a:cubicBezTo>
                    <a:cubicBezTo>
                      <a:pt x="56" y="60"/>
                      <a:pt x="54" y="60"/>
                      <a:pt x="53" y="59"/>
                    </a:cubicBezTo>
                    <a:cubicBezTo>
                      <a:pt x="48" y="57"/>
                      <a:pt x="47" y="50"/>
                      <a:pt x="51" y="47"/>
                    </a:cubicBezTo>
                    <a:cubicBezTo>
                      <a:pt x="51" y="55"/>
                      <a:pt x="52" y="57"/>
                      <a:pt x="60" y="59"/>
                    </a:cubicBezTo>
                    <a:cubicBezTo>
                      <a:pt x="63" y="60"/>
                      <a:pt x="61" y="57"/>
                      <a:pt x="62" y="56"/>
                    </a:cubicBezTo>
                    <a:cubicBezTo>
                      <a:pt x="64" y="57"/>
                      <a:pt x="64" y="58"/>
                      <a:pt x="63" y="60"/>
                    </a:cubicBezTo>
                    <a:cubicBezTo>
                      <a:pt x="61" y="69"/>
                      <a:pt x="62" y="79"/>
                      <a:pt x="64" y="88"/>
                    </a:cubicBezTo>
                    <a:cubicBezTo>
                      <a:pt x="65" y="92"/>
                      <a:pt x="69" y="95"/>
                      <a:pt x="74" y="94"/>
                    </a:cubicBezTo>
                    <a:cubicBezTo>
                      <a:pt x="75" y="95"/>
                      <a:pt x="77" y="96"/>
                      <a:pt x="77" y="97"/>
                    </a:cubicBezTo>
                    <a:cubicBezTo>
                      <a:pt x="80" y="104"/>
                      <a:pt x="86" y="110"/>
                      <a:pt x="86" y="118"/>
                    </a:cubicBezTo>
                    <a:cubicBezTo>
                      <a:pt x="85" y="123"/>
                      <a:pt x="88" y="128"/>
                      <a:pt x="91" y="131"/>
                    </a:cubicBezTo>
                    <a:cubicBezTo>
                      <a:pt x="88" y="129"/>
                      <a:pt x="88" y="125"/>
                      <a:pt x="87" y="121"/>
                    </a:cubicBezTo>
                    <a:cubicBezTo>
                      <a:pt x="87" y="120"/>
                      <a:pt x="87" y="119"/>
                      <a:pt x="88" y="119"/>
                    </a:cubicBezTo>
                    <a:cubicBezTo>
                      <a:pt x="89" y="118"/>
                      <a:pt x="90" y="119"/>
                      <a:pt x="90" y="119"/>
                    </a:cubicBezTo>
                    <a:cubicBezTo>
                      <a:pt x="97" y="128"/>
                      <a:pt x="104" y="137"/>
                      <a:pt x="110" y="146"/>
                    </a:cubicBezTo>
                    <a:cubicBezTo>
                      <a:pt x="110" y="146"/>
                      <a:pt x="110" y="146"/>
                      <a:pt x="110" y="147"/>
                    </a:cubicBezTo>
                    <a:cubicBezTo>
                      <a:pt x="109" y="148"/>
                      <a:pt x="108" y="148"/>
                      <a:pt x="106" y="148"/>
                    </a:cubicBezTo>
                    <a:cubicBezTo>
                      <a:pt x="103" y="145"/>
                      <a:pt x="101" y="141"/>
                      <a:pt x="98" y="138"/>
                    </a:cubicBezTo>
                    <a:cubicBezTo>
                      <a:pt x="100" y="141"/>
                      <a:pt x="103" y="143"/>
                      <a:pt x="104" y="147"/>
                    </a:cubicBezTo>
                    <a:cubicBezTo>
                      <a:pt x="104" y="148"/>
                      <a:pt x="103" y="148"/>
                      <a:pt x="102" y="149"/>
                    </a:cubicBezTo>
                    <a:cubicBezTo>
                      <a:pt x="96" y="145"/>
                      <a:pt x="93" y="139"/>
                      <a:pt x="89" y="134"/>
                    </a:cubicBezTo>
                    <a:cubicBezTo>
                      <a:pt x="84" y="129"/>
                      <a:pt x="81" y="123"/>
                      <a:pt x="75" y="119"/>
                    </a:cubicBezTo>
                    <a:cubicBezTo>
                      <a:pt x="75" y="118"/>
                      <a:pt x="74" y="118"/>
                      <a:pt x="74" y="117"/>
                    </a:cubicBezTo>
                    <a:cubicBezTo>
                      <a:pt x="70" y="109"/>
                      <a:pt x="63" y="105"/>
                      <a:pt x="58" y="99"/>
                    </a:cubicBezTo>
                    <a:cubicBezTo>
                      <a:pt x="57" y="98"/>
                      <a:pt x="57" y="98"/>
                      <a:pt x="57" y="97"/>
                    </a:cubicBezTo>
                    <a:cubicBezTo>
                      <a:pt x="57" y="96"/>
                      <a:pt x="57" y="95"/>
                      <a:pt x="58" y="94"/>
                    </a:cubicBezTo>
                    <a:cubicBezTo>
                      <a:pt x="64" y="90"/>
                      <a:pt x="61" y="85"/>
                      <a:pt x="60" y="80"/>
                    </a:cubicBezTo>
                    <a:cubicBezTo>
                      <a:pt x="60" y="79"/>
                      <a:pt x="59" y="78"/>
                      <a:pt x="58" y="78"/>
                    </a:cubicBezTo>
                    <a:cubicBezTo>
                      <a:pt x="56" y="78"/>
                      <a:pt x="56" y="79"/>
                      <a:pt x="56" y="80"/>
                    </a:cubicBezTo>
                    <a:cubicBezTo>
                      <a:pt x="56" y="81"/>
                      <a:pt x="55" y="82"/>
                      <a:pt x="54" y="82"/>
                    </a:cubicBezTo>
                    <a:cubicBezTo>
                      <a:pt x="48" y="84"/>
                      <a:pt x="48" y="90"/>
                      <a:pt x="49" y="95"/>
                    </a:cubicBezTo>
                    <a:cubicBezTo>
                      <a:pt x="49" y="101"/>
                      <a:pt x="48" y="104"/>
                      <a:pt x="41" y="107"/>
                    </a:cubicBezTo>
                    <a:cubicBezTo>
                      <a:pt x="31" y="93"/>
                      <a:pt x="23" y="78"/>
                      <a:pt x="14" y="63"/>
                    </a:cubicBezTo>
                    <a:cubicBezTo>
                      <a:pt x="14" y="62"/>
                      <a:pt x="13" y="61"/>
                      <a:pt x="14" y="60"/>
                    </a:cubicBezTo>
                    <a:cubicBezTo>
                      <a:pt x="14" y="60"/>
                      <a:pt x="14" y="59"/>
                      <a:pt x="14" y="59"/>
                    </a:cubicBezTo>
                    <a:cubicBezTo>
                      <a:pt x="18" y="58"/>
                      <a:pt x="18" y="58"/>
                      <a:pt x="22" y="64"/>
                    </a:cubicBezTo>
                    <a:cubicBezTo>
                      <a:pt x="22" y="65"/>
                      <a:pt x="22" y="65"/>
                      <a:pt x="23" y="65"/>
                    </a:cubicBezTo>
                    <a:cubicBezTo>
                      <a:pt x="26" y="68"/>
                      <a:pt x="27" y="73"/>
                      <a:pt x="30" y="77"/>
                    </a:cubicBezTo>
                    <a:cubicBezTo>
                      <a:pt x="33" y="83"/>
                      <a:pt x="37" y="90"/>
                      <a:pt x="41" y="97"/>
                    </a:cubicBezTo>
                    <a:cubicBezTo>
                      <a:pt x="37" y="90"/>
                      <a:pt x="33" y="84"/>
                      <a:pt x="30" y="76"/>
                    </a:cubicBezTo>
                    <a:cubicBezTo>
                      <a:pt x="28" y="73"/>
                      <a:pt x="25" y="70"/>
                      <a:pt x="25" y="65"/>
                    </a:cubicBezTo>
                    <a:cubicBezTo>
                      <a:pt x="23" y="62"/>
                      <a:pt x="22" y="58"/>
                      <a:pt x="21" y="56"/>
                    </a:cubicBezTo>
                    <a:cubicBezTo>
                      <a:pt x="17" y="53"/>
                      <a:pt x="16" y="48"/>
                      <a:pt x="13" y="43"/>
                    </a:cubicBezTo>
                    <a:cubicBezTo>
                      <a:pt x="11" y="42"/>
                      <a:pt x="11" y="40"/>
                      <a:pt x="12" y="37"/>
                    </a:cubicBezTo>
                    <a:cubicBezTo>
                      <a:pt x="16" y="43"/>
                      <a:pt x="18" y="49"/>
                      <a:pt x="22" y="54"/>
                    </a:cubicBezTo>
                    <a:cubicBezTo>
                      <a:pt x="29" y="63"/>
                      <a:pt x="35" y="73"/>
                      <a:pt x="42" y="83"/>
                    </a:cubicBezTo>
                    <a:cubicBezTo>
                      <a:pt x="26" y="58"/>
                      <a:pt x="13" y="32"/>
                      <a:pt x="0" y="5"/>
                    </a:cubicBezTo>
                    <a:close/>
                  </a:path>
                </a:pathLst>
              </a:custGeom>
              <a:solidFill>
                <a:srgbClr val="BC6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6" name="Freeform 1453">
                <a:extLst>
                  <a:ext uri="{FF2B5EF4-FFF2-40B4-BE49-F238E27FC236}">
                    <a16:creationId xmlns:a16="http://schemas.microsoft.com/office/drawing/2014/main" id="{7A577218-391B-B29A-26CB-22182D596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6" y="2259"/>
                <a:ext cx="372" cy="481"/>
              </a:xfrm>
              <a:custGeom>
                <a:avLst/>
                <a:gdLst>
                  <a:gd name="T0" fmla="*/ 57 w 157"/>
                  <a:gd name="T1" fmla="*/ 86 h 203"/>
                  <a:gd name="T2" fmla="*/ 52 w 157"/>
                  <a:gd name="T3" fmla="*/ 81 h 203"/>
                  <a:gd name="T4" fmla="*/ 60 w 157"/>
                  <a:gd name="T5" fmla="*/ 94 h 203"/>
                  <a:gd name="T6" fmla="*/ 113 w 157"/>
                  <a:gd name="T7" fmla="*/ 159 h 203"/>
                  <a:gd name="T8" fmla="*/ 154 w 157"/>
                  <a:gd name="T9" fmla="*/ 199 h 203"/>
                  <a:gd name="T10" fmla="*/ 157 w 157"/>
                  <a:gd name="T11" fmla="*/ 202 h 203"/>
                  <a:gd name="T12" fmla="*/ 152 w 157"/>
                  <a:gd name="T13" fmla="*/ 200 h 203"/>
                  <a:gd name="T14" fmla="*/ 110 w 157"/>
                  <a:gd name="T15" fmla="*/ 159 h 203"/>
                  <a:gd name="T16" fmla="*/ 96 w 157"/>
                  <a:gd name="T17" fmla="*/ 144 h 203"/>
                  <a:gd name="T18" fmla="*/ 71 w 157"/>
                  <a:gd name="T19" fmla="*/ 115 h 203"/>
                  <a:gd name="T20" fmla="*/ 80 w 157"/>
                  <a:gd name="T21" fmla="*/ 127 h 203"/>
                  <a:gd name="T22" fmla="*/ 81 w 157"/>
                  <a:gd name="T23" fmla="*/ 131 h 203"/>
                  <a:gd name="T24" fmla="*/ 81 w 157"/>
                  <a:gd name="T25" fmla="*/ 131 h 203"/>
                  <a:gd name="T26" fmla="*/ 75 w 157"/>
                  <a:gd name="T27" fmla="*/ 124 h 203"/>
                  <a:gd name="T28" fmla="*/ 45 w 157"/>
                  <a:gd name="T29" fmla="*/ 82 h 203"/>
                  <a:gd name="T30" fmla="*/ 44 w 157"/>
                  <a:gd name="T31" fmla="*/ 81 h 203"/>
                  <a:gd name="T32" fmla="*/ 48 w 157"/>
                  <a:gd name="T33" fmla="*/ 79 h 203"/>
                  <a:gd name="T34" fmla="*/ 50 w 157"/>
                  <a:gd name="T35" fmla="*/ 79 h 203"/>
                  <a:gd name="T36" fmla="*/ 46 w 157"/>
                  <a:gd name="T37" fmla="*/ 76 h 203"/>
                  <a:gd name="T38" fmla="*/ 40 w 157"/>
                  <a:gd name="T39" fmla="*/ 70 h 203"/>
                  <a:gd name="T40" fmla="*/ 29 w 157"/>
                  <a:gd name="T41" fmla="*/ 55 h 203"/>
                  <a:gd name="T42" fmla="*/ 24 w 157"/>
                  <a:gd name="T43" fmla="*/ 45 h 203"/>
                  <a:gd name="T44" fmla="*/ 0 w 157"/>
                  <a:gd name="T45" fmla="*/ 0 h 203"/>
                  <a:gd name="T46" fmla="*/ 5 w 157"/>
                  <a:gd name="T47" fmla="*/ 8 h 203"/>
                  <a:gd name="T48" fmla="*/ 9 w 157"/>
                  <a:gd name="T49" fmla="*/ 16 h 203"/>
                  <a:gd name="T50" fmla="*/ 13 w 157"/>
                  <a:gd name="T51" fmla="*/ 21 h 203"/>
                  <a:gd name="T52" fmla="*/ 25 w 157"/>
                  <a:gd name="T53" fmla="*/ 42 h 203"/>
                  <a:gd name="T54" fmla="*/ 26 w 157"/>
                  <a:gd name="T55" fmla="*/ 43 h 203"/>
                  <a:gd name="T56" fmla="*/ 34 w 157"/>
                  <a:gd name="T57" fmla="*/ 55 h 203"/>
                  <a:gd name="T58" fmla="*/ 51 w 157"/>
                  <a:gd name="T59" fmla="*/ 78 h 203"/>
                  <a:gd name="T60" fmla="*/ 58 w 157"/>
                  <a:gd name="T61" fmla="*/ 86 h 203"/>
                  <a:gd name="T62" fmla="*/ 57 w 157"/>
                  <a:gd name="T63" fmla="*/ 86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7" h="203">
                    <a:moveTo>
                      <a:pt x="57" y="86"/>
                    </a:moveTo>
                    <a:cubicBezTo>
                      <a:pt x="55" y="85"/>
                      <a:pt x="54" y="83"/>
                      <a:pt x="52" y="81"/>
                    </a:cubicBezTo>
                    <a:cubicBezTo>
                      <a:pt x="54" y="86"/>
                      <a:pt x="57" y="90"/>
                      <a:pt x="60" y="94"/>
                    </a:cubicBezTo>
                    <a:cubicBezTo>
                      <a:pt x="77" y="116"/>
                      <a:pt x="94" y="138"/>
                      <a:pt x="113" y="159"/>
                    </a:cubicBezTo>
                    <a:cubicBezTo>
                      <a:pt x="126" y="173"/>
                      <a:pt x="140" y="186"/>
                      <a:pt x="154" y="199"/>
                    </a:cubicBezTo>
                    <a:cubicBezTo>
                      <a:pt x="155" y="200"/>
                      <a:pt x="157" y="200"/>
                      <a:pt x="157" y="202"/>
                    </a:cubicBezTo>
                    <a:cubicBezTo>
                      <a:pt x="154" y="203"/>
                      <a:pt x="153" y="201"/>
                      <a:pt x="152" y="200"/>
                    </a:cubicBezTo>
                    <a:cubicBezTo>
                      <a:pt x="137" y="187"/>
                      <a:pt x="124" y="173"/>
                      <a:pt x="110" y="159"/>
                    </a:cubicBezTo>
                    <a:cubicBezTo>
                      <a:pt x="105" y="154"/>
                      <a:pt x="101" y="148"/>
                      <a:pt x="96" y="144"/>
                    </a:cubicBezTo>
                    <a:cubicBezTo>
                      <a:pt x="87" y="135"/>
                      <a:pt x="79" y="125"/>
                      <a:pt x="71" y="115"/>
                    </a:cubicBezTo>
                    <a:cubicBezTo>
                      <a:pt x="74" y="119"/>
                      <a:pt x="77" y="123"/>
                      <a:pt x="80" y="127"/>
                    </a:cubicBezTo>
                    <a:cubicBezTo>
                      <a:pt x="81" y="128"/>
                      <a:pt x="82" y="129"/>
                      <a:pt x="81" y="131"/>
                    </a:cubicBezTo>
                    <a:cubicBezTo>
                      <a:pt x="81" y="131"/>
                      <a:pt x="81" y="131"/>
                      <a:pt x="81" y="131"/>
                    </a:cubicBezTo>
                    <a:cubicBezTo>
                      <a:pt x="78" y="130"/>
                      <a:pt x="77" y="127"/>
                      <a:pt x="75" y="124"/>
                    </a:cubicBezTo>
                    <a:cubicBezTo>
                      <a:pt x="65" y="110"/>
                      <a:pt x="56" y="96"/>
                      <a:pt x="45" y="82"/>
                    </a:cubicBezTo>
                    <a:cubicBezTo>
                      <a:pt x="45" y="82"/>
                      <a:pt x="45" y="81"/>
                      <a:pt x="44" y="81"/>
                    </a:cubicBezTo>
                    <a:cubicBezTo>
                      <a:pt x="46" y="81"/>
                      <a:pt x="49" y="84"/>
                      <a:pt x="48" y="79"/>
                    </a:cubicBezTo>
                    <a:cubicBezTo>
                      <a:pt x="48" y="79"/>
                      <a:pt x="49" y="79"/>
                      <a:pt x="50" y="79"/>
                    </a:cubicBezTo>
                    <a:cubicBezTo>
                      <a:pt x="49" y="78"/>
                      <a:pt x="49" y="76"/>
                      <a:pt x="46" y="76"/>
                    </a:cubicBezTo>
                    <a:cubicBezTo>
                      <a:pt x="44" y="76"/>
                      <a:pt x="42" y="72"/>
                      <a:pt x="40" y="70"/>
                    </a:cubicBezTo>
                    <a:cubicBezTo>
                      <a:pt x="36" y="65"/>
                      <a:pt x="33" y="60"/>
                      <a:pt x="29" y="55"/>
                    </a:cubicBezTo>
                    <a:cubicBezTo>
                      <a:pt x="26" y="52"/>
                      <a:pt x="27" y="48"/>
                      <a:pt x="24" y="45"/>
                    </a:cubicBezTo>
                    <a:cubicBezTo>
                      <a:pt x="15" y="31"/>
                      <a:pt x="7" y="16"/>
                      <a:pt x="0" y="0"/>
                    </a:cubicBezTo>
                    <a:cubicBezTo>
                      <a:pt x="2" y="3"/>
                      <a:pt x="3" y="5"/>
                      <a:pt x="5" y="8"/>
                    </a:cubicBezTo>
                    <a:cubicBezTo>
                      <a:pt x="6" y="10"/>
                      <a:pt x="8" y="13"/>
                      <a:pt x="9" y="16"/>
                    </a:cubicBezTo>
                    <a:cubicBezTo>
                      <a:pt x="10" y="18"/>
                      <a:pt x="11" y="20"/>
                      <a:pt x="13" y="21"/>
                    </a:cubicBezTo>
                    <a:cubicBezTo>
                      <a:pt x="16" y="29"/>
                      <a:pt x="21" y="35"/>
                      <a:pt x="25" y="42"/>
                    </a:cubicBezTo>
                    <a:cubicBezTo>
                      <a:pt x="25" y="42"/>
                      <a:pt x="26" y="42"/>
                      <a:pt x="26" y="43"/>
                    </a:cubicBezTo>
                    <a:cubicBezTo>
                      <a:pt x="28" y="47"/>
                      <a:pt x="31" y="51"/>
                      <a:pt x="34" y="55"/>
                    </a:cubicBezTo>
                    <a:cubicBezTo>
                      <a:pt x="40" y="62"/>
                      <a:pt x="46" y="70"/>
                      <a:pt x="51" y="78"/>
                    </a:cubicBezTo>
                    <a:cubicBezTo>
                      <a:pt x="53" y="81"/>
                      <a:pt x="56" y="83"/>
                      <a:pt x="58" y="86"/>
                    </a:cubicBezTo>
                    <a:cubicBezTo>
                      <a:pt x="58" y="86"/>
                      <a:pt x="58" y="86"/>
                      <a:pt x="57" y="86"/>
                    </a:cubicBezTo>
                    <a:close/>
                  </a:path>
                </a:pathLst>
              </a:custGeom>
              <a:solidFill>
                <a:srgbClr val="4D27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7" name="Freeform 1454">
                <a:extLst>
                  <a:ext uri="{FF2B5EF4-FFF2-40B4-BE49-F238E27FC236}">
                    <a16:creationId xmlns:a16="http://schemas.microsoft.com/office/drawing/2014/main" id="{3C2E295A-2634-8A59-7163-D7C7A0F4BB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1" y="2238"/>
                <a:ext cx="80" cy="135"/>
              </a:xfrm>
              <a:custGeom>
                <a:avLst/>
                <a:gdLst>
                  <a:gd name="T0" fmla="*/ 6 w 34"/>
                  <a:gd name="T1" fmla="*/ 10 h 57"/>
                  <a:gd name="T2" fmla="*/ 32 w 34"/>
                  <a:gd name="T3" fmla="*/ 53 h 57"/>
                  <a:gd name="T4" fmla="*/ 33 w 34"/>
                  <a:gd name="T5" fmla="*/ 56 h 57"/>
                  <a:gd name="T6" fmla="*/ 34 w 34"/>
                  <a:gd name="T7" fmla="*/ 57 h 57"/>
                  <a:gd name="T8" fmla="*/ 34 w 34"/>
                  <a:gd name="T9" fmla="*/ 57 h 57"/>
                  <a:gd name="T10" fmla="*/ 22 w 34"/>
                  <a:gd name="T11" fmla="*/ 42 h 57"/>
                  <a:gd name="T12" fmla="*/ 13 w 34"/>
                  <a:gd name="T13" fmla="*/ 27 h 57"/>
                  <a:gd name="T14" fmla="*/ 0 w 34"/>
                  <a:gd name="T15" fmla="*/ 0 h 57"/>
                  <a:gd name="T16" fmla="*/ 6 w 34"/>
                  <a:gd name="T17" fmla="*/ 1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" h="57">
                    <a:moveTo>
                      <a:pt x="6" y="10"/>
                    </a:moveTo>
                    <a:cubicBezTo>
                      <a:pt x="13" y="25"/>
                      <a:pt x="22" y="39"/>
                      <a:pt x="32" y="53"/>
                    </a:cubicBezTo>
                    <a:cubicBezTo>
                      <a:pt x="32" y="54"/>
                      <a:pt x="33" y="55"/>
                      <a:pt x="33" y="56"/>
                    </a:cubicBezTo>
                    <a:cubicBezTo>
                      <a:pt x="34" y="56"/>
                      <a:pt x="34" y="57"/>
                      <a:pt x="34" y="57"/>
                    </a:cubicBezTo>
                    <a:cubicBezTo>
                      <a:pt x="34" y="57"/>
                      <a:pt x="34" y="57"/>
                      <a:pt x="34" y="57"/>
                    </a:cubicBezTo>
                    <a:cubicBezTo>
                      <a:pt x="28" y="53"/>
                      <a:pt x="26" y="47"/>
                      <a:pt x="22" y="42"/>
                    </a:cubicBezTo>
                    <a:cubicBezTo>
                      <a:pt x="19" y="37"/>
                      <a:pt x="16" y="32"/>
                      <a:pt x="13" y="27"/>
                    </a:cubicBezTo>
                    <a:cubicBezTo>
                      <a:pt x="8" y="18"/>
                      <a:pt x="3" y="10"/>
                      <a:pt x="0" y="0"/>
                    </a:cubicBezTo>
                    <a:cubicBezTo>
                      <a:pt x="2" y="3"/>
                      <a:pt x="4" y="6"/>
                      <a:pt x="6" y="10"/>
                    </a:cubicBezTo>
                    <a:close/>
                  </a:path>
                </a:pathLst>
              </a:custGeom>
              <a:solidFill>
                <a:srgbClr val="652C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8" name="Freeform 1455">
                <a:extLst>
                  <a:ext uri="{FF2B5EF4-FFF2-40B4-BE49-F238E27FC236}">
                    <a16:creationId xmlns:a16="http://schemas.microsoft.com/office/drawing/2014/main" id="{96368568-4D9C-0324-46B7-2861DB80C3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271"/>
                <a:ext cx="45" cy="81"/>
              </a:xfrm>
              <a:custGeom>
                <a:avLst/>
                <a:gdLst>
                  <a:gd name="T0" fmla="*/ 2 w 19"/>
                  <a:gd name="T1" fmla="*/ 1 h 34"/>
                  <a:gd name="T2" fmla="*/ 19 w 19"/>
                  <a:gd name="T3" fmla="*/ 34 h 34"/>
                  <a:gd name="T4" fmla="*/ 18 w 19"/>
                  <a:gd name="T5" fmla="*/ 34 h 34"/>
                  <a:gd name="T6" fmla="*/ 0 w 19"/>
                  <a:gd name="T7" fmla="*/ 1 h 34"/>
                  <a:gd name="T8" fmla="*/ 2 w 19"/>
                  <a:gd name="T9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4">
                    <a:moveTo>
                      <a:pt x="2" y="1"/>
                    </a:moveTo>
                    <a:cubicBezTo>
                      <a:pt x="7" y="12"/>
                      <a:pt x="13" y="23"/>
                      <a:pt x="19" y="34"/>
                    </a:cubicBezTo>
                    <a:cubicBezTo>
                      <a:pt x="19" y="34"/>
                      <a:pt x="18" y="34"/>
                      <a:pt x="18" y="34"/>
                    </a:cubicBezTo>
                    <a:cubicBezTo>
                      <a:pt x="12" y="23"/>
                      <a:pt x="6" y="12"/>
                      <a:pt x="0" y="1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652C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9" name="Freeform 1456">
                <a:extLst>
                  <a:ext uri="{FF2B5EF4-FFF2-40B4-BE49-F238E27FC236}">
                    <a16:creationId xmlns:a16="http://schemas.microsoft.com/office/drawing/2014/main" id="{00EFF55F-72B9-9330-1F20-C4FE3F03E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0" y="2212"/>
                <a:ext cx="21" cy="40"/>
              </a:xfrm>
              <a:custGeom>
                <a:avLst/>
                <a:gdLst>
                  <a:gd name="T0" fmla="*/ 9 w 9"/>
                  <a:gd name="T1" fmla="*/ 17 h 17"/>
                  <a:gd name="T2" fmla="*/ 0 w 9"/>
                  <a:gd name="T3" fmla="*/ 0 h 17"/>
                  <a:gd name="T4" fmla="*/ 9 w 9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7">
                    <a:moveTo>
                      <a:pt x="9" y="17"/>
                    </a:moveTo>
                    <a:cubicBezTo>
                      <a:pt x="4" y="12"/>
                      <a:pt x="1" y="6"/>
                      <a:pt x="0" y="0"/>
                    </a:cubicBezTo>
                    <a:cubicBezTo>
                      <a:pt x="4" y="5"/>
                      <a:pt x="6" y="11"/>
                      <a:pt x="9" y="17"/>
                    </a:cubicBezTo>
                    <a:close/>
                  </a:path>
                </a:pathLst>
              </a:custGeom>
              <a:solidFill>
                <a:srgbClr val="4D27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0" name="Freeform 1457">
                <a:extLst>
                  <a:ext uri="{FF2B5EF4-FFF2-40B4-BE49-F238E27FC236}">
                    <a16:creationId xmlns:a16="http://schemas.microsoft.com/office/drawing/2014/main" id="{911E17C9-A1B6-1462-3AC8-4D842D31C8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5" y="2226"/>
                <a:ext cx="28" cy="55"/>
              </a:xfrm>
              <a:custGeom>
                <a:avLst/>
                <a:gdLst>
                  <a:gd name="T0" fmla="*/ 0 w 12"/>
                  <a:gd name="T1" fmla="*/ 0 h 23"/>
                  <a:gd name="T2" fmla="*/ 12 w 12"/>
                  <a:gd name="T3" fmla="*/ 23 h 23"/>
                  <a:gd name="T4" fmla="*/ 0 w 12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23">
                    <a:moveTo>
                      <a:pt x="0" y="0"/>
                    </a:moveTo>
                    <a:cubicBezTo>
                      <a:pt x="4" y="8"/>
                      <a:pt x="8" y="16"/>
                      <a:pt x="12" y="23"/>
                    </a:cubicBezTo>
                    <a:cubicBezTo>
                      <a:pt x="6" y="16"/>
                      <a:pt x="2" y="9"/>
                      <a:pt x="0" y="0"/>
                    </a:cubicBezTo>
                    <a:close/>
                  </a:path>
                </a:pathLst>
              </a:custGeom>
              <a:solidFill>
                <a:srgbClr val="5928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1" name="Freeform 1458">
                <a:extLst>
                  <a:ext uri="{FF2B5EF4-FFF2-40B4-BE49-F238E27FC236}">
                    <a16:creationId xmlns:a16="http://schemas.microsoft.com/office/drawing/2014/main" id="{0CC6AFF1-BEC5-2188-4BDA-F4755A1A88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2" y="2174"/>
                <a:ext cx="23" cy="43"/>
              </a:xfrm>
              <a:custGeom>
                <a:avLst/>
                <a:gdLst>
                  <a:gd name="T0" fmla="*/ 10 w 10"/>
                  <a:gd name="T1" fmla="*/ 18 h 18"/>
                  <a:gd name="T2" fmla="*/ 0 w 10"/>
                  <a:gd name="T3" fmla="*/ 0 h 18"/>
                  <a:gd name="T4" fmla="*/ 10 w 10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8">
                    <a:moveTo>
                      <a:pt x="10" y="18"/>
                    </a:moveTo>
                    <a:cubicBezTo>
                      <a:pt x="7" y="12"/>
                      <a:pt x="3" y="6"/>
                      <a:pt x="0" y="0"/>
                    </a:cubicBezTo>
                    <a:cubicBezTo>
                      <a:pt x="5" y="5"/>
                      <a:pt x="9" y="11"/>
                      <a:pt x="10" y="18"/>
                    </a:cubicBezTo>
                    <a:close/>
                  </a:path>
                </a:pathLst>
              </a:custGeom>
              <a:solidFill>
                <a:srgbClr val="5C2D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2" name="Freeform 1459">
                <a:extLst>
                  <a:ext uri="{FF2B5EF4-FFF2-40B4-BE49-F238E27FC236}">
                    <a16:creationId xmlns:a16="http://schemas.microsoft.com/office/drawing/2014/main" id="{1EF721A6-C31E-5649-1852-BCA7BA1CE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1" y="2292"/>
                <a:ext cx="23" cy="36"/>
              </a:xfrm>
              <a:custGeom>
                <a:avLst/>
                <a:gdLst>
                  <a:gd name="T0" fmla="*/ 1 w 10"/>
                  <a:gd name="T1" fmla="*/ 0 h 15"/>
                  <a:gd name="T2" fmla="*/ 10 w 10"/>
                  <a:gd name="T3" fmla="*/ 15 h 15"/>
                  <a:gd name="T4" fmla="*/ 0 w 10"/>
                  <a:gd name="T5" fmla="*/ 1 h 15"/>
                  <a:gd name="T6" fmla="*/ 1 w 10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5">
                    <a:moveTo>
                      <a:pt x="1" y="0"/>
                    </a:moveTo>
                    <a:cubicBezTo>
                      <a:pt x="4" y="5"/>
                      <a:pt x="7" y="10"/>
                      <a:pt x="10" y="15"/>
                    </a:cubicBezTo>
                    <a:cubicBezTo>
                      <a:pt x="5" y="11"/>
                      <a:pt x="2" y="6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5930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3" name="Freeform 1460">
                <a:extLst>
                  <a:ext uri="{FF2B5EF4-FFF2-40B4-BE49-F238E27FC236}">
                    <a16:creationId xmlns:a16="http://schemas.microsoft.com/office/drawing/2014/main" id="{87BF6622-0879-F054-25D6-342F95F6AC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7" y="2492"/>
                <a:ext cx="12" cy="14"/>
              </a:xfrm>
              <a:custGeom>
                <a:avLst/>
                <a:gdLst>
                  <a:gd name="T0" fmla="*/ 5 w 5"/>
                  <a:gd name="T1" fmla="*/ 6 h 6"/>
                  <a:gd name="T2" fmla="*/ 0 w 5"/>
                  <a:gd name="T3" fmla="*/ 0 h 6"/>
                  <a:gd name="T4" fmla="*/ 5 w 5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cubicBezTo>
                      <a:pt x="2" y="5"/>
                      <a:pt x="1" y="3"/>
                      <a:pt x="0" y="0"/>
                    </a:cubicBezTo>
                    <a:cubicBezTo>
                      <a:pt x="3" y="1"/>
                      <a:pt x="4" y="3"/>
                      <a:pt x="5" y="6"/>
                    </a:cubicBezTo>
                    <a:close/>
                  </a:path>
                </a:pathLst>
              </a:custGeom>
              <a:solidFill>
                <a:srgbClr val="3D2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4" name="Freeform 1461">
                <a:extLst>
                  <a:ext uri="{FF2B5EF4-FFF2-40B4-BE49-F238E27FC236}">
                    <a16:creationId xmlns:a16="http://schemas.microsoft.com/office/drawing/2014/main" id="{098A8D12-75CB-F4B5-2017-DDDE5F1156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" y="2475"/>
                <a:ext cx="10" cy="17"/>
              </a:xfrm>
              <a:custGeom>
                <a:avLst/>
                <a:gdLst>
                  <a:gd name="T0" fmla="*/ 4 w 4"/>
                  <a:gd name="T1" fmla="*/ 7 h 7"/>
                  <a:gd name="T2" fmla="*/ 0 w 4"/>
                  <a:gd name="T3" fmla="*/ 0 h 7"/>
                  <a:gd name="T4" fmla="*/ 4 w 4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cubicBezTo>
                      <a:pt x="2" y="5"/>
                      <a:pt x="1" y="3"/>
                      <a:pt x="0" y="0"/>
                    </a:cubicBezTo>
                    <a:cubicBezTo>
                      <a:pt x="2" y="2"/>
                      <a:pt x="3" y="4"/>
                      <a:pt x="4" y="7"/>
                    </a:cubicBezTo>
                    <a:close/>
                  </a:path>
                </a:pathLst>
              </a:custGeom>
              <a:solidFill>
                <a:srgbClr val="3D2E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5" name="Freeform 1462">
                <a:extLst>
                  <a:ext uri="{FF2B5EF4-FFF2-40B4-BE49-F238E27FC236}">
                    <a16:creationId xmlns:a16="http://schemas.microsoft.com/office/drawing/2014/main" id="{937D33D5-8C1F-E6C0-F2F9-18752DE63D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8" y="1956"/>
                <a:ext cx="41" cy="50"/>
              </a:xfrm>
              <a:custGeom>
                <a:avLst/>
                <a:gdLst>
                  <a:gd name="T0" fmla="*/ 0 w 17"/>
                  <a:gd name="T1" fmla="*/ 12 h 21"/>
                  <a:gd name="T2" fmla="*/ 2 w 17"/>
                  <a:gd name="T3" fmla="*/ 2 h 21"/>
                  <a:gd name="T4" fmla="*/ 5 w 17"/>
                  <a:gd name="T5" fmla="*/ 0 h 21"/>
                  <a:gd name="T6" fmla="*/ 13 w 17"/>
                  <a:gd name="T7" fmla="*/ 6 h 21"/>
                  <a:gd name="T8" fmla="*/ 13 w 17"/>
                  <a:gd name="T9" fmla="*/ 16 h 21"/>
                  <a:gd name="T10" fmla="*/ 5 w 17"/>
                  <a:gd name="T11" fmla="*/ 19 h 21"/>
                  <a:gd name="T12" fmla="*/ 0 w 17"/>
                  <a:gd name="T13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1">
                    <a:moveTo>
                      <a:pt x="0" y="12"/>
                    </a:moveTo>
                    <a:cubicBezTo>
                      <a:pt x="0" y="8"/>
                      <a:pt x="2" y="5"/>
                      <a:pt x="2" y="2"/>
                    </a:cubicBezTo>
                    <a:cubicBezTo>
                      <a:pt x="3" y="0"/>
                      <a:pt x="4" y="0"/>
                      <a:pt x="5" y="0"/>
                    </a:cubicBezTo>
                    <a:cubicBezTo>
                      <a:pt x="9" y="0"/>
                      <a:pt x="11" y="3"/>
                      <a:pt x="13" y="6"/>
                    </a:cubicBezTo>
                    <a:cubicBezTo>
                      <a:pt x="15" y="10"/>
                      <a:pt x="17" y="13"/>
                      <a:pt x="13" y="16"/>
                    </a:cubicBezTo>
                    <a:cubicBezTo>
                      <a:pt x="11" y="18"/>
                      <a:pt x="9" y="21"/>
                      <a:pt x="5" y="19"/>
                    </a:cubicBezTo>
                    <a:cubicBezTo>
                      <a:pt x="1" y="18"/>
                      <a:pt x="0" y="15"/>
                      <a:pt x="0" y="12"/>
                    </a:cubicBezTo>
                    <a:close/>
                  </a:path>
                </a:pathLst>
              </a:custGeom>
              <a:solidFill>
                <a:srgbClr val="FBE6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6" name="Freeform 1463">
                <a:extLst>
                  <a:ext uri="{FF2B5EF4-FFF2-40B4-BE49-F238E27FC236}">
                    <a16:creationId xmlns:a16="http://schemas.microsoft.com/office/drawing/2014/main" id="{83E4954A-12DF-608D-38DD-FDF4ACAC36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9" y="2212"/>
                <a:ext cx="55" cy="71"/>
              </a:xfrm>
              <a:custGeom>
                <a:avLst/>
                <a:gdLst>
                  <a:gd name="T0" fmla="*/ 14 w 23"/>
                  <a:gd name="T1" fmla="*/ 8 h 30"/>
                  <a:gd name="T2" fmla="*/ 19 w 23"/>
                  <a:gd name="T3" fmla="*/ 20 h 30"/>
                  <a:gd name="T4" fmla="*/ 22 w 23"/>
                  <a:gd name="T5" fmla="*/ 23 h 30"/>
                  <a:gd name="T6" fmla="*/ 20 w 23"/>
                  <a:gd name="T7" fmla="*/ 28 h 30"/>
                  <a:gd name="T8" fmla="*/ 16 w 23"/>
                  <a:gd name="T9" fmla="*/ 26 h 30"/>
                  <a:gd name="T10" fmla="*/ 3 w 23"/>
                  <a:gd name="T11" fmla="*/ 7 h 30"/>
                  <a:gd name="T12" fmla="*/ 2 w 23"/>
                  <a:gd name="T13" fmla="*/ 5 h 30"/>
                  <a:gd name="T14" fmla="*/ 1 w 23"/>
                  <a:gd name="T15" fmla="*/ 2 h 30"/>
                  <a:gd name="T16" fmla="*/ 3 w 23"/>
                  <a:gd name="T17" fmla="*/ 1 h 30"/>
                  <a:gd name="T18" fmla="*/ 5 w 23"/>
                  <a:gd name="T19" fmla="*/ 2 h 30"/>
                  <a:gd name="T20" fmla="*/ 13 w 23"/>
                  <a:gd name="T21" fmla="*/ 6 h 30"/>
                  <a:gd name="T22" fmla="*/ 14 w 23"/>
                  <a:gd name="T23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" h="30">
                    <a:moveTo>
                      <a:pt x="14" y="8"/>
                    </a:moveTo>
                    <a:cubicBezTo>
                      <a:pt x="12" y="15"/>
                      <a:pt x="13" y="18"/>
                      <a:pt x="19" y="20"/>
                    </a:cubicBezTo>
                    <a:cubicBezTo>
                      <a:pt x="21" y="20"/>
                      <a:pt x="22" y="22"/>
                      <a:pt x="22" y="23"/>
                    </a:cubicBezTo>
                    <a:cubicBezTo>
                      <a:pt x="23" y="25"/>
                      <a:pt x="22" y="27"/>
                      <a:pt x="20" y="28"/>
                    </a:cubicBezTo>
                    <a:cubicBezTo>
                      <a:pt x="18" y="30"/>
                      <a:pt x="17" y="27"/>
                      <a:pt x="16" y="26"/>
                    </a:cubicBezTo>
                    <a:cubicBezTo>
                      <a:pt x="12" y="20"/>
                      <a:pt x="8" y="13"/>
                      <a:pt x="3" y="7"/>
                    </a:cubicBezTo>
                    <a:cubicBezTo>
                      <a:pt x="3" y="6"/>
                      <a:pt x="2" y="6"/>
                      <a:pt x="2" y="5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4" y="1"/>
                      <a:pt x="4" y="2"/>
                      <a:pt x="5" y="2"/>
                    </a:cubicBezTo>
                    <a:cubicBezTo>
                      <a:pt x="10" y="0"/>
                      <a:pt x="11" y="0"/>
                      <a:pt x="13" y="6"/>
                    </a:cubicBezTo>
                    <a:cubicBezTo>
                      <a:pt x="13" y="7"/>
                      <a:pt x="13" y="7"/>
                      <a:pt x="14" y="8"/>
                    </a:cubicBezTo>
                    <a:close/>
                  </a:path>
                </a:pathLst>
              </a:custGeom>
              <a:solidFill>
                <a:srgbClr val="CC94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7" name="Freeform 1464">
                <a:extLst>
                  <a:ext uri="{FF2B5EF4-FFF2-40B4-BE49-F238E27FC236}">
                    <a16:creationId xmlns:a16="http://schemas.microsoft.com/office/drawing/2014/main" id="{857D1846-6EF3-EA2B-7603-24703577E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8" y="2224"/>
                <a:ext cx="47" cy="73"/>
              </a:xfrm>
              <a:custGeom>
                <a:avLst/>
                <a:gdLst>
                  <a:gd name="T0" fmla="*/ 11 w 20"/>
                  <a:gd name="T1" fmla="*/ 14 h 31"/>
                  <a:gd name="T2" fmla="*/ 18 w 20"/>
                  <a:gd name="T3" fmla="*/ 27 h 31"/>
                  <a:gd name="T4" fmla="*/ 20 w 20"/>
                  <a:gd name="T5" fmla="*/ 29 h 31"/>
                  <a:gd name="T6" fmla="*/ 17 w 20"/>
                  <a:gd name="T7" fmla="*/ 30 h 31"/>
                  <a:gd name="T8" fmla="*/ 14 w 20"/>
                  <a:gd name="T9" fmla="*/ 31 h 31"/>
                  <a:gd name="T10" fmla="*/ 8 w 20"/>
                  <a:gd name="T11" fmla="*/ 23 h 31"/>
                  <a:gd name="T12" fmla="*/ 6 w 20"/>
                  <a:gd name="T13" fmla="*/ 19 h 31"/>
                  <a:gd name="T14" fmla="*/ 6 w 20"/>
                  <a:gd name="T15" fmla="*/ 19 h 31"/>
                  <a:gd name="T16" fmla="*/ 0 w 20"/>
                  <a:gd name="T17" fmla="*/ 6 h 31"/>
                  <a:gd name="T18" fmla="*/ 4 w 20"/>
                  <a:gd name="T19" fmla="*/ 1 h 31"/>
                  <a:gd name="T20" fmla="*/ 6 w 20"/>
                  <a:gd name="T21" fmla="*/ 2 h 31"/>
                  <a:gd name="T22" fmla="*/ 7 w 20"/>
                  <a:gd name="T23" fmla="*/ 3 h 31"/>
                  <a:gd name="T24" fmla="*/ 11 w 20"/>
                  <a:gd name="T25" fmla="*/ 1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" h="31">
                    <a:moveTo>
                      <a:pt x="11" y="14"/>
                    </a:moveTo>
                    <a:cubicBezTo>
                      <a:pt x="12" y="19"/>
                      <a:pt x="16" y="22"/>
                      <a:pt x="18" y="27"/>
                    </a:cubicBezTo>
                    <a:cubicBezTo>
                      <a:pt x="18" y="28"/>
                      <a:pt x="20" y="28"/>
                      <a:pt x="20" y="29"/>
                    </a:cubicBezTo>
                    <a:cubicBezTo>
                      <a:pt x="19" y="30"/>
                      <a:pt x="18" y="31"/>
                      <a:pt x="17" y="30"/>
                    </a:cubicBezTo>
                    <a:cubicBezTo>
                      <a:pt x="16" y="30"/>
                      <a:pt x="15" y="30"/>
                      <a:pt x="14" y="31"/>
                    </a:cubicBezTo>
                    <a:cubicBezTo>
                      <a:pt x="11" y="29"/>
                      <a:pt x="11" y="25"/>
                      <a:pt x="8" y="23"/>
                    </a:cubicBezTo>
                    <a:cubicBezTo>
                      <a:pt x="7" y="21"/>
                      <a:pt x="7" y="20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5" y="14"/>
                      <a:pt x="1" y="11"/>
                      <a:pt x="0" y="6"/>
                    </a:cubicBezTo>
                    <a:cubicBezTo>
                      <a:pt x="1" y="4"/>
                      <a:pt x="2" y="2"/>
                      <a:pt x="4" y="1"/>
                    </a:cubicBezTo>
                    <a:cubicBezTo>
                      <a:pt x="6" y="0"/>
                      <a:pt x="6" y="2"/>
                      <a:pt x="6" y="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8" y="7"/>
                      <a:pt x="11" y="10"/>
                      <a:pt x="11" y="14"/>
                    </a:cubicBezTo>
                    <a:close/>
                  </a:path>
                </a:pathLst>
              </a:custGeom>
              <a:solidFill>
                <a:srgbClr val="CC95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8" name="Freeform 1465">
                <a:extLst>
                  <a:ext uri="{FF2B5EF4-FFF2-40B4-BE49-F238E27FC236}">
                    <a16:creationId xmlns:a16="http://schemas.microsoft.com/office/drawing/2014/main" id="{794A7B5A-65EF-32E1-99D7-BF5C22AE5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0" y="2217"/>
                <a:ext cx="50" cy="75"/>
              </a:xfrm>
              <a:custGeom>
                <a:avLst/>
                <a:gdLst>
                  <a:gd name="T0" fmla="*/ 6 w 21"/>
                  <a:gd name="T1" fmla="*/ 4 h 32"/>
                  <a:gd name="T2" fmla="*/ 18 w 21"/>
                  <a:gd name="T3" fmla="*/ 24 h 32"/>
                  <a:gd name="T4" fmla="*/ 20 w 21"/>
                  <a:gd name="T5" fmla="*/ 27 h 32"/>
                  <a:gd name="T6" fmla="*/ 19 w 21"/>
                  <a:gd name="T7" fmla="*/ 31 h 32"/>
                  <a:gd name="T8" fmla="*/ 15 w 21"/>
                  <a:gd name="T9" fmla="*/ 30 h 32"/>
                  <a:gd name="T10" fmla="*/ 7 w 21"/>
                  <a:gd name="T11" fmla="*/ 16 h 32"/>
                  <a:gd name="T12" fmla="*/ 1 w 21"/>
                  <a:gd name="T13" fmla="*/ 6 h 32"/>
                  <a:gd name="T14" fmla="*/ 1 w 21"/>
                  <a:gd name="T15" fmla="*/ 6 h 32"/>
                  <a:gd name="T16" fmla="*/ 0 w 21"/>
                  <a:gd name="T17" fmla="*/ 2 h 32"/>
                  <a:gd name="T18" fmla="*/ 2 w 21"/>
                  <a:gd name="T19" fmla="*/ 0 h 32"/>
                  <a:gd name="T20" fmla="*/ 6 w 21"/>
                  <a:gd name="T21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32">
                    <a:moveTo>
                      <a:pt x="6" y="4"/>
                    </a:moveTo>
                    <a:cubicBezTo>
                      <a:pt x="9" y="11"/>
                      <a:pt x="14" y="17"/>
                      <a:pt x="18" y="24"/>
                    </a:cubicBezTo>
                    <a:cubicBezTo>
                      <a:pt x="19" y="25"/>
                      <a:pt x="19" y="26"/>
                      <a:pt x="20" y="27"/>
                    </a:cubicBezTo>
                    <a:cubicBezTo>
                      <a:pt x="21" y="28"/>
                      <a:pt x="21" y="30"/>
                      <a:pt x="19" y="31"/>
                    </a:cubicBezTo>
                    <a:cubicBezTo>
                      <a:pt x="17" y="32"/>
                      <a:pt x="16" y="31"/>
                      <a:pt x="15" y="30"/>
                    </a:cubicBezTo>
                    <a:cubicBezTo>
                      <a:pt x="12" y="25"/>
                      <a:pt x="9" y="21"/>
                      <a:pt x="7" y="16"/>
                    </a:cubicBezTo>
                    <a:cubicBezTo>
                      <a:pt x="4" y="13"/>
                      <a:pt x="3" y="9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0" y="3"/>
                      <a:pt x="0" y="2"/>
                    </a:cubicBezTo>
                    <a:cubicBezTo>
                      <a:pt x="1" y="1"/>
                      <a:pt x="1" y="1"/>
                      <a:pt x="2" y="0"/>
                    </a:cubicBezTo>
                    <a:cubicBezTo>
                      <a:pt x="5" y="0"/>
                      <a:pt x="5" y="2"/>
                      <a:pt x="6" y="4"/>
                    </a:cubicBezTo>
                    <a:close/>
                  </a:path>
                </a:pathLst>
              </a:custGeom>
              <a:solidFill>
                <a:srgbClr val="CC94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9" name="Freeform 1466">
                <a:extLst>
                  <a:ext uri="{FF2B5EF4-FFF2-40B4-BE49-F238E27FC236}">
                    <a16:creationId xmlns:a16="http://schemas.microsoft.com/office/drawing/2014/main" id="{0006CB16-C665-049F-0534-256BE30CF3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" y="2112"/>
                <a:ext cx="41" cy="88"/>
              </a:xfrm>
              <a:custGeom>
                <a:avLst/>
                <a:gdLst>
                  <a:gd name="T0" fmla="*/ 17 w 17"/>
                  <a:gd name="T1" fmla="*/ 37 h 37"/>
                  <a:gd name="T2" fmla="*/ 7 w 17"/>
                  <a:gd name="T3" fmla="*/ 16 h 37"/>
                  <a:gd name="T4" fmla="*/ 1 w 17"/>
                  <a:gd name="T5" fmla="*/ 3 h 37"/>
                  <a:gd name="T6" fmla="*/ 1 w 17"/>
                  <a:gd name="T7" fmla="*/ 0 h 37"/>
                  <a:gd name="T8" fmla="*/ 3 w 17"/>
                  <a:gd name="T9" fmla="*/ 2 h 37"/>
                  <a:gd name="T10" fmla="*/ 16 w 17"/>
                  <a:gd name="T11" fmla="*/ 32 h 37"/>
                  <a:gd name="T12" fmla="*/ 17 w 17"/>
                  <a:gd name="T13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37">
                    <a:moveTo>
                      <a:pt x="17" y="37"/>
                    </a:moveTo>
                    <a:cubicBezTo>
                      <a:pt x="12" y="30"/>
                      <a:pt x="10" y="23"/>
                      <a:pt x="7" y="16"/>
                    </a:cubicBezTo>
                    <a:cubicBezTo>
                      <a:pt x="5" y="12"/>
                      <a:pt x="3" y="8"/>
                      <a:pt x="1" y="3"/>
                    </a:cubicBezTo>
                    <a:cubicBezTo>
                      <a:pt x="2" y="2"/>
                      <a:pt x="0" y="1"/>
                      <a:pt x="1" y="0"/>
                    </a:cubicBezTo>
                    <a:cubicBezTo>
                      <a:pt x="3" y="0"/>
                      <a:pt x="2" y="2"/>
                      <a:pt x="3" y="2"/>
                    </a:cubicBezTo>
                    <a:cubicBezTo>
                      <a:pt x="7" y="12"/>
                      <a:pt x="11" y="22"/>
                      <a:pt x="16" y="32"/>
                    </a:cubicBezTo>
                    <a:cubicBezTo>
                      <a:pt x="16" y="33"/>
                      <a:pt x="17" y="35"/>
                      <a:pt x="17" y="37"/>
                    </a:cubicBezTo>
                    <a:close/>
                  </a:path>
                </a:pathLst>
              </a:custGeom>
              <a:solidFill>
                <a:srgbClr val="682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0" name="Freeform 1467">
                <a:extLst>
                  <a:ext uri="{FF2B5EF4-FFF2-40B4-BE49-F238E27FC236}">
                    <a16:creationId xmlns:a16="http://schemas.microsoft.com/office/drawing/2014/main" id="{FF9AE8F8-AC43-E8E3-2C62-FD9F5A8D0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7" y="2200"/>
                <a:ext cx="35" cy="69"/>
              </a:xfrm>
              <a:custGeom>
                <a:avLst/>
                <a:gdLst>
                  <a:gd name="T0" fmla="*/ 9 w 15"/>
                  <a:gd name="T1" fmla="*/ 16 h 29"/>
                  <a:gd name="T2" fmla="*/ 15 w 15"/>
                  <a:gd name="T3" fmla="*/ 29 h 29"/>
                  <a:gd name="T4" fmla="*/ 0 w 15"/>
                  <a:gd name="T5" fmla="*/ 0 h 29"/>
                  <a:gd name="T6" fmla="*/ 9 w 15"/>
                  <a:gd name="T7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29">
                    <a:moveTo>
                      <a:pt x="9" y="16"/>
                    </a:moveTo>
                    <a:cubicBezTo>
                      <a:pt x="11" y="21"/>
                      <a:pt x="15" y="24"/>
                      <a:pt x="15" y="29"/>
                    </a:cubicBezTo>
                    <a:cubicBezTo>
                      <a:pt x="9" y="19"/>
                      <a:pt x="3" y="10"/>
                      <a:pt x="0" y="0"/>
                    </a:cubicBezTo>
                    <a:cubicBezTo>
                      <a:pt x="5" y="4"/>
                      <a:pt x="6" y="11"/>
                      <a:pt x="9" y="16"/>
                    </a:cubicBezTo>
                    <a:close/>
                  </a:path>
                </a:pathLst>
              </a:custGeom>
              <a:solidFill>
                <a:srgbClr val="7A4E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1" name="Freeform 1468">
                <a:extLst>
                  <a:ext uri="{FF2B5EF4-FFF2-40B4-BE49-F238E27FC236}">
                    <a16:creationId xmlns:a16="http://schemas.microsoft.com/office/drawing/2014/main" id="{EE6A4E8D-BB77-C8A7-4DCE-42CCBB4E1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1" y="2191"/>
                <a:ext cx="21" cy="40"/>
              </a:xfrm>
              <a:custGeom>
                <a:avLst/>
                <a:gdLst>
                  <a:gd name="T0" fmla="*/ 8 w 9"/>
                  <a:gd name="T1" fmla="*/ 13 h 17"/>
                  <a:gd name="T2" fmla="*/ 9 w 9"/>
                  <a:gd name="T3" fmla="*/ 17 h 17"/>
                  <a:gd name="T4" fmla="*/ 7 w 9"/>
                  <a:gd name="T5" fmla="*/ 15 h 17"/>
                  <a:gd name="T6" fmla="*/ 0 w 9"/>
                  <a:gd name="T7" fmla="*/ 1 h 17"/>
                  <a:gd name="T8" fmla="*/ 2 w 9"/>
                  <a:gd name="T9" fmla="*/ 0 h 17"/>
                  <a:gd name="T10" fmla="*/ 8 w 9"/>
                  <a:gd name="T11" fmla="*/ 1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7">
                    <a:moveTo>
                      <a:pt x="8" y="13"/>
                    </a:moveTo>
                    <a:cubicBezTo>
                      <a:pt x="9" y="14"/>
                      <a:pt x="9" y="16"/>
                      <a:pt x="9" y="17"/>
                    </a:cubicBezTo>
                    <a:cubicBezTo>
                      <a:pt x="8" y="16"/>
                      <a:pt x="8" y="15"/>
                      <a:pt x="7" y="15"/>
                    </a:cubicBezTo>
                    <a:cubicBezTo>
                      <a:pt x="5" y="10"/>
                      <a:pt x="3" y="6"/>
                      <a:pt x="0" y="1"/>
                    </a:cubicBezTo>
                    <a:cubicBezTo>
                      <a:pt x="1" y="1"/>
                      <a:pt x="1" y="1"/>
                      <a:pt x="2" y="0"/>
                    </a:cubicBezTo>
                    <a:cubicBezTo>
                      <a:pt x="4" y="5"/>
                      <a:pt x="6" y="9"/>
                      <a:pt x="8" y="13"/>
                    </a:cubicBezTo>
                    <a:close/>
                  </a:path>
                </a:pathLst>
              </a:custGeom>
              <a:solidFill>
                <a:srgbClr val="7E49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2" name="Freeform 1469">
                <a:extLst>
                  <a:ext uri="{FF2B5EF4-FFF2-40B4-BE49-F238E27FC236}">
                    <a16:creationId xmlns:a16="http://schemas.microsoft.com/office/drawing/2014/main" id="{4DEC9438-8C8D-DF65-9B16-49598ECBE6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3" y="2183"/>
                <a:ext cx="21" cy="43"/>
              </a:xfrm>
              <a:custGeom>
                <a:avLst/>
                <a:gdLst>
                  <a:gd name="T0" fmla="*/ 9 w 9"/>
                  <a:gd name="T1" fmla="*/ 18 h 18"/>
                  <a:gd name="T2" fmla="*/ 5 w 9"/>
                  <a:gd name="T3" fmla="*/ 14 h 18"/>
                  <a:gd name="T4" fmla="*/ 0 w 9"/>
                  <a:gd name="T5" fmla="*/ 0 h 18"/>
                  <a:gd name="T6" fmla="*/ 8 w 9"/>
                  <a:gd name="T7" fmla="*/ 14 h 18"/>
                  <a:gd name="T8" fmla="*/ 9 w 9"/>
                  <a:gd name="T9" fmla="*/ 17 h 18"/>
                  <a:gd name="T10" fmla="*/ 9 w 9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18">
                    <a:moveTo>
                      <a:pt x="9" y="18"/>
                    </a:moveTo>
                    <a:cubicBezTo>
                      <a:pt x="8" y="17"/>
                      <a:pt x="7" y="15"/>
                      <a:pt x="5" y="14"/>
                    </a:cubicBezTo>
                    <a:cubicBezTo>
                      <a:pt x="5" y="9"/>
                      <a:pt x="0" y="6"/>
                      <a:pt x="0" y="0"/>
                    </a:cubicBezTo>
                    <a:cubicBezTo>
                      <a:pt x="3" y="5"/>
                      <a:pt x="5" y="10"/>
                      <a:pt x="8" y="14"/>
                    </a:cubicBezTo>
                    <a:cubicBezTo>
                      <a:pt x="8" y="15"/>
                      <a:pt x="8" y="16"/>
                      <a:pt x="9" y="17"/>
                    </a:cubicBezTo>
                    <a:cubicBezTo>
                      <a:pt x="9" y="17"/>
                      <a:pt x="9" y="18"/>
                      <a:pt x="9" y="18"/>
                    </a:cubicBezTo>
                    <a:close/>
                  </a:path>
                </a:pathLst>
              </a:custGeom>
              <a:solidFill>
                <a:srgbClr val="6232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3" name="Freeform 1470">
                <a:extLst>
                  <a:ext uri="{FF2B5EF4-FFF2-40B4-BE49-F238E27FC236}">
                    <a16:creationId xmlns:a16="http://schemas.microsoft.com/office/drawing/2014/main" id="{BB076F6D-E4E1-B3E8-7EB4-47F83A83C6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8" y="2176"/>
                <a:ext cx="23" cy="41"/>
              </a:xfrm>
              <a:custGeom>
                <a:avLst/>
                <a:gdLst>
                  <a:gd name="T0" fmla="*/ 10 w 10"/>
                  <a:gd name="T1" fmla="*/ 17 h 17"/>
                  <a:gd name="T2" fmla="*/ 8 w 10"/>
                  <a:gd name="T3" fmla="*/ 16 h 17"/>
                  <a:gd name="T4" fmla="*/ 0 w 10"/>
                  <a:gd name="T5" fmla="*/ 1 h 17"/>
                  <a:gd name="T6" fmla="*/ 1 w 10"/>
                  <a:gd name="T7" fmla="*/ 0 h 17"/>
                  <a:gd name="T8" fmla="*/ 10 w 10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7">
                    <a:moveTo>
                      <a:pt x="10" y="17"/>
                    </a:moveTo>
                    <a:cubicBezTo>
                      <a:pt x="9" y="17"/>
                      <a:pt x="8" y="16"/>
                      <a:pt x="8" y="16"/>
                    </a:cubicBezTo>
                    <a:cubicBezTo>
                      <a:pt x="6" y="11"/>
                      <a:pt x="2" y="6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4" y="6"/>
                      <a:pt x="7" y="12"/>
                      <a:pt x="10" y="17"/>
                    </a:cubicBezTo>
                    <a:close/>
                  </a:path>
                </a:pathLst>
              </a:custGeom>
              <a:solidFill>
                <a:srgbClr val="6E38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4" name="Freeform 1471">
                <a:extLst>
                  <a:ext uri="{FF2B5EF4-FFF2-40B4-BE49-F238E27FC236}">
                    <a16:creationId xmlns:a16="http://schemas.microsoft.com/office/drawing/2014/main" id="{C6C286D9-68D1-38B4-4B58-4F9EAF69F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9" y="2162"/>
                <a:ext cx="73" cy="123"/>
              </a:xfrm>
              <a:custGeom>
                <a:avLst/>
                <a:gdLst>
                  <a:gd name="T0" fmla="*/ 0 w 31"/>
                  <a:gd name="T1" fmla="*/ 0 h 52"/>
                  <a:gd name="T2" fmla="*/ 4 w 31"/>
                  <a:gd name="T3" fmla="*/ 3 h 52"/>
                  <a:gd name="T4" fmla="*/ 9 w 31"/>
                  <a:gd name="T5" fmla="*/ 8 h 52"/>
                  <a:gd name="T6" fmla="*/ 29 w 31"/>
                  <a:gd name="T7" fmla="*/ 26 h 52"/>
                  <a:gd name="T8" fmla="*/ 31 w 31"/>
                  <a:gd name="T9" fmla="*/ 30 h 52"/>
                  <a:gd name="T10" fmla="*/ 22 w 31"/>
                  <a:gd name="T11" fmla="*/ 26 h 52"/>
                  <a:gd name="T12" fmla="*/ 16 w 31"/>
                  <a:gd name="T13" fmla="*/ 21 h 52"/>
                  <a:gd name="T14" fmla="*/ 19 w 31"/>
                  <a:gd name="T15" fmla="*/ 29 h 52"/>
                  <a:gd name="T16" fmla="*/ 19 w 31"/>
                  <a:gd name="T17" fmla="*/ 33 h 52"/>
                  <a:gd name="T18" fmla="*/ 17 w 31"/>
                  <a:gd name="T19" fmla="*/ 41 h 52"/>
                  <a:gd name="T20" fmla="*/ 14 w 31"/>
                  <a:gd name="T21" fmla="*/ 45 h 52"/>
                  <a:gd name="T22" fmla="*/ 10 w 31"/>
                  <a:gd name="T23" fmla="*/ 43 h 52"/>
                  <a:gd name="T24" fmla="*/ 11 w 31"/>
                  <a:gd name="T25" fmla="*/ 27 h 52"/>
                  <a:gd name="T26" fmla="*/ 9 w 31"/>
                  <a:gd name="T27" fmla="*/ 22 h 52"/>
                  <a:gd name="T28" fmla="*/ 9 w 31"/>
                  <a:gd name="T29" fmla="*/ 19 h 52"/>
                  <a:gd name="T30" fmla="*/ 7 w 31"/>
                  <a:gd name="T31" fmla="*/ 21 h 52"/>
                  <a:gd name="T32" fmla="*/ 10 w 31"/>
                  <a:gd name="T33" fmla="*/ 38 h 52"/>
                  <a:gd name="T34" fmla="*/ 9 w 31"/>
                  <a:gd name="T35" fmla="*/ 44 h 52"/>
                  <a:gd name="T36" fmla="*/ 6 w 31"/>
                  <a:gd name="T37" fmla="*/ 51 h 52"/>
                  <a:gd name="T38" fmla="*/ 4 w 31"/>
                  <a:gd name="T39" fmla="*/ 51 h 52"/>
                  <a:gd name="T40" fmla="*/ 0 w 31"/>
                  <a:gd name="T41" fmla="*/ 6 h 52"/>
                  <a:gd name="T42" fmla="*/ 0 w 31"/>
                  <a:gd name="T4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52">
                    <a:moveTo>
                      <a:pt x="0" y="0"/>
                    </a:moveTo>
                    <a:cubicBezTo>
                      <a:pt x="1" y="1"/>
                      <a:pt x="2" y="3"/>
                      <a:pt x="4" y="3"/>
                    </a:cubicBezTo>
                    <a:cubicBezTo>
                      <a:pt x="6" y="4"/>
                      <a:pt x="7" y="6"/>
                      <a:pt x="9" y="8"/>
                    </a:cubicBezTo>
                    <a:cubicBezTo>
                      <a:pt x="15" y="14"/>
                      <a:pt x="21" y="21"/>
                      <a:pt x="29" y="26"/>
                    </a:cubicBezTo>
                    <a:cubicBezTo>
                      <a:pt x="30" y="27"/>
                      <a:pt x="31" y="28"/>
                      <a:pt x="31" y="30"/>
                    </a:cubicBezTo>
                    <a:cubicBezTo>
                      <a:pt x="27" y="31"/>
                      <a:pt x="25" y="28"/>
                      <a:pt x="22" y="26"/>
                    </a:cubicBezTo>
                    <a:cubicBezTo>
                      <a:pt x="20" y="24"/>
                      <a:pt x="19" y="23"/>
                      <a:pt x="16" y="21"/>
                    </a:cubicBezTo>
                    <a:cubicBezTo>
                      <a:pt x="17" y="24"/>
                      <a:pt x="16" y="27"/>
                      <a:pt x="19" y="29"/>
                    </a:cubicBezTo>
                    <a:cubicBezTo>
                      <a:pt x="20" y="30"/>
                      <a:pt x="19" y="32"/>
                      <a:pt x="19" y="33"/>
                    </a:cubicBezTo>
                    <a:cubicBezTo>
                      <a:pt x="18" y="36"/>
                      <a:pt x="16" y="38"/>
                      <a:pt x="17" y="41"/>
                    </a:cubicBezTo>
                    <a:cubicBezTo>
                      <a:pt x="18" y="43"/>
                      <a:pt x="15" y="44"/>
                      <a:pt x="14" y="45"/>
                    </a:cubicBezTo>
                    <a:cubicBezTo>
                      <a:pt x="12" y="45"/>
                      <a:pt x="11" y="44"/>
                      <a:pt x="10" y="43"/>
                    </a:cubicBezTo>
                    <a:cubicBezTo>
                      <a:pt x="10" y="38"/>
                      <a:pt x="11" y="32"/>
                      <a:pt x="11" y="27"/>
                    </a:cubicBezTo>
                    <a:cubicBezTo>
                      <a:pt x="11" y="25"/>
                      <a:pt x="11" y="23"/>
                      <a:pt x="9" y="22"/>
                    </a:cubicBezTo>
                    <a:cubicBezTo>
                      <a:pt x="6" y="21"/>
                      <a:pt x="7" y="20"/>
                      <a:pt x="9" y="19"/>
                    </a:cubicBezTo>
                    <a:cubicBezTo>
                      <a:pt x="8" y="19"/>
                      <a:pt x="6" y="20"/>
                      <a:pt x="7" y="21"/>
                    </a:cubicBezTo>
                    <a:cubicBezTo>
                      <a:pt x="9" y="27"/>
                      <a:pt x="8" y="33"/>
                      <a:pt x="10" y="38"/>
                    </a:cubicBezTo>
                    <a:cubicBezTo>
                      <a:pt x="11" y="40"/>
                      <a:pt x="8" y="41"/>
                      <a:pt x="9" y="44"/>
                    </a:cubicBezTo>
                    <a:cubicBezTo>
                      <a:pt x="8" y="46"/>
                      <a:pt x="6" y="48"/>
                      <a:pt x="6" y="51"/>
                    </a:cubicBezTo>
                    <a:cubicBezTo>
                      <a:pt x="5" y="52"/>
                      <a:pt x="4" y="52"/>
                      <a:pt x="4" y="51"/>
                    </a:cubicBezTo>
                    <a:cubicBezTo>
                      <a:pt x="6" y="36"/>
                      <a:pt x="2" y="21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6D2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5" name="Freeform 1472">
                <a:extLst>
                  <a:ext uri="{FF2B5EF4-FFF2-40B4-BE49-F238E27FC236}">
                    <a16:creationId xmlns:a16="http://schemas.microsoft.com/office/drawing/2014/main" id="{5E5C6A03-6ABB-B17D-F66F-96C9F7F24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3" y="2309"/>
                <a:ext cx="140" cy="204"/>
              </a:xfrm>
              <a:custGeom>
                <a:avLst/>
                <a:gdLst>
                  <a:gd name="T0" fmla="*/ 41 w 59"/>
                  <a:gd name="T1" fmla="*/ 66 h 86"/>
                  <a:gd name="T2" fmla="*/ 20 w 59"/>
                  <a:gd name="T3" fmla="*/ 38 h 86"/>
                  <a:gd name="T4" fmla="*/ 27 w 59"/>
                  <a:gd name="T5" fmla="*/ 55 h 86"/>
                  <a:gd name="T6" fmla="*/ 16 w 59"/>
                  <a:gd name="T7" fmla="*/ 36 h 86"/>
                  <a:gd name="T8" fmla="*/ 13 w 59"/>
                  <a:gd name="T9" fmla="*/ 27 h 86"/>
                  <a:gd name="T10" fmla="*/ 6 w 59"/>
                  <a:gd name="T11" fmla="*/ 14 h 86"/>
                  <a:gd name="T12" fmla="*/ 0 w 59"/>
                  <a:gd name="T13" fmla="*/ 6 h 86"/>
                  <a:gd name="T14" fmla="*/ 0 w 59"/>
                  <a:gd name="T15" fmla="*/ 5 h 86"/>
                  <a:gd name="T16" fmla="*/ 5 w 59"/>
                  <a:gd name="T17" fmla="*/ 0 h 86"/>
                  <a:gd name="T18" fmla="*/ 6 w 59"/>
                  <a:gd name="T19" fmla="*/ 0 h 86"/>
                  <a:gd name="T20" fmla="*/ 18 w 59"/>
                  <a:gd name="T21" fmla="*/ 21 h 86"/>
                  <a:gd name="T22" fmla="*/ 20 w 59"/>
                  <a:gd name="T23" fmla="*/ 25 h 86"/>
                  <a:gd name="T24" fmla="*/ 27 w 59"/>
                  <a:gd name="T25" fmla="*/ 43 h 86"/>
                  <a:gd name="T26" fmla="*/ 57 w 59"/>
                  <a:gd name="T27" fmla="*/ 81 h 86"/>
                  <a:gd name="T28" fmla="*/ 58 w 59"/>
                  <a:gd name="T29" fmla="*/ 85 h 86"/>
                  <a:gd name="T30" fmla="*/ 55 w 59"/>
                  <a:gd name="T31" fmla="*/ 84 h 86"/>
                  <a:gd name="T32" fmla="*/ 42 w 59"/>
                  <a:gd name="T33" fmla="*/ 69 h 86"/>
                  <a:gd name="T34" fmla="*/ 41 w 59"/>
                  <a:gd name="T35" fmla="*/ 6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9" h="86">
                    <a:moveTo>
                      <a:pt x="41" y="66"/>
                    </a:moveTo>
                    <a:cubicBezTo>
                      <a:pt x="34" y="57"/>
                      <a:pt x="28" y="48"/>
                      <a:pt x="20" y="38"/>
                    </a:cubicBezTo>
                    <a:cubicBezTo>
                      <a:pt x="20" y="45"/>
                      <a:pt x="22" y="50"/>
                      <a:pt x="27" y="55"/>
                    </a:cubicBezTo>
                    <a:cubicBezTo>
                      <a:pt x="20" y="50"/>
                      <a:pt x="16" y="44"/>
                      <a:pt x="16" y="36"/>
                    </a:cubicBezTo>
                    <a:cubicBezTo>
                      <a:pt x="16" y="33"/>
                      <a:pt x="15" y="30"/>
                      <a:pt x="13" y="27"/>
                    </a:cubicBezTo>
                    <a:cubicBezTo>
                      <a:pt x="10" y="23"/>
                      <a:pt x="9" y="18"/>
                      <a:pt x="6" y="14"/>
                    </a:cubicBezTo>
                    <a:cubicBezTo>
                      <a:pt x="4" y="12"/>
                      <a:pt x="1" y="9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cubicBezTo>
                      <a:pt x="3" y="5"/>
                      <a:pt x="5" y="3"/>
                      <a:pt x="5" y="0"/>
                    </a:cubicBezTo>
                    <a:cubicBezTo>
                      <a:pt x="5" y="0"/>
                      <a:pt x="6" y="0"/>
                      <a:pt x="6" y="0"/>
                    </a:cubicBezTo>
                    <a:cubicBezTo>
                      <a:pt x="10" y="8"/>
                      <a:pt x="14" y="14"/>
                      <a:pt x="18" y="21"/>
                    </a:cubicBezTo>
                    <a:cubicBezTo>
                      <a:pt x="19" y="22"/>
                      <a:pt x="20" y="23"/>
                      <a:pt x="20" y="25"/>
                    </a:cubicBezTo>
                    <a:cubicBezTo>
                      <a:pt x="20" y="32"/>
                      <a:pt x="23" y="38"/>
                      <a:pt x="27" y="43"/>
                    </a:cubicBezTo>
                    <a:cubicBezTo>
                      <a:pt x="37" y="56"/>
                      <a:pt x="47" y="69"/>
                      <a:pt x="57" y="81"/>
                    </a:cubicBezTo>
                    <a:cubicBezTo>
                      <a:pt x="58" y="82"/>
                      <a:pt x="59" y="84"/>
                      <a:pt x="58" y="85"/>
                    </a:cubicBezTo>
                    <a:cubicBezTo>
                      <a:pt x="57" y="86"/>
                      <a:pt x="56" y="85"/>
                      <a:pt x="55" y="84"/>
                    </a:cubicBezTo>
                    <a:cubicBezTo>
                      <a:pt x="50" y="79"/>
                      <a:pt x="46" y="74"/>
                      <a:pt x="42" y="69"/>
                    </a:cubicBezTo>
                    <a:cubicBezTo>
                      <a:pt x="42" y="68"/>
                      <a:pt x="41" y="67"/>
                      <a:pt x="41" y="66"/>
                    </a:cubicBezTo>
                    <a:close/>
                  </a:path>
                </a:pathLst>
              </a:custGeom>
              <a:solidFill>
                <a:srgbClr val="6731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6" name="Freeform 1473">
                <a:extLst>
                  <a:ext uri="{FF2B5EF4-FFF2-40B4-BE49-F238E27FC236}">
                    <a16:creationId xmlns:a16="http://schemas.microsoft.com/office/drawing/2014/main" id="{ADFA2011-4AF3-0843-B960-7AF5003928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1" y="2262"/>
                <a:ext cx="31" cy="64"/>
              </a:xfrm>
              <a:custGeom>
                <a:avLst/>
                <a:gdLst>
                  <a:gd name="T0" fmla="*/ 11 w 13"/>
                  <a:gd name="T1" fmla="*/ 20 h 27"/>
                  <a:gd name="T2" fmla="*/ 11 w 13"/>
                  <a:gd name="T3" fmla="*/ 25 h 27"/>
                  <a:gd name="T4" fmla="*/ 10 w 13"/>
                  <a:gd name="T5" fmla="*/ 27 h 27"/>
                  <a:gd name="T6" fmla="*/ 8 w 13"/>
                  <a:gd name="T7" fmla="*/ 26 h 27"/>
                  <a:gd name="T8" fmla="*/ 5 w 13"/>
                  <a:gd name="T9" fmla="*/ 26 h 27"/>
                  <a:gd name="T10" fmla="*/ 3 w 13"/>
                  <a:gd name="T11" fmla="*/ 9 h 27"/>
                  <a:gd name="T12" fmla="*/ 8 w 13"/>
                  <a:gd name="T13" fmla="*/ 2 h 27"/>
                  <a:gd name="T14" fmla="*/ 9 w 13"/>
                  <a:gd name="T15" fmla="*/ 1 h 27"/>
                  <a:gd name="T16" fmla="*/ 13 w 13"/>
                  <a:gd name="T17" fmla="*/ 2 h 27"/>
                  <a:gd name="T18" fmla="*/ 13 w 13"/>
                  <a:gd name="T19" fmla="*/ 3 h 27"/>
                  <a:gd name="T20" fmla="*/ 11 w 13"/>
                  <a:gd name="T21" fmla="*/ 2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27">
                    <a:moveTo>
                      <a:pt x="11" y="20"/>
                    </a:moveTo>
                    <a:cubicBezTo>
                      <a:pt x="8" y="22"/>
                      <a:pt x="11" y="23"/>
                      <a:pt x="11" y="25"/>
                    </a:cubicBezTo>
                    <a:cubicBezTo>
                      <a:pt x="11" y="26"/>
                      <a:pt x="11" y="26"/>
                      <a:pt x="10" y="27"/>
                    </a:cubicBezTo>
                    <a:cubicBezTo>
                      <a:pt x="9" y="27"/>
                      <a:pt x="9" y="27"/>
                      <a:pt x="8" y="26"/>
                    </a:cubicBezTo>
                    <a:cubicBezTo>
                      <a:pt x="7" y="24"/>
                      <a:pt x="6" y="25"/>
                      <a:pt x="5" y="26"/>
                    </a:cubicBezTo>
                    <a:cubicBezTo>
                      <a:pt x="2" y="21"/>
                      <a:pt x="0" y="15"/>
                      <a:pt x="3" y="9"/>
                    </a:cubicBezTo>
                    <a:cubicBezTo>
                      <a:pt x="4" y="7"/>
                      <a:pt x="5" y="4"/>
                      <a:pt x="8" y="2"/>
                    </a:cubicBezTo>
                    <a:cubicBezTo>
                      <a:pt x="8" y="1"/>
                      <a:pt x="9" y="1"/>
                      <a:pt x="9" y="1"/>
                    </a:cubicBezTo>
                    <a:cubicBezTo>
                      <a:pt x="11" y="0"/>
                      <a:pt x="12" y="2"/>
                      <a:pt x="13" y="2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9"/>
                      <a:pt x="13" y="15"/>
                      <a:pt x="11" y="20"/>
                    </a:cubicBezTo>
                    <a:close/>
                  </a:path>
                </a:pathLst>
              </a:custGeom>
              <a:solidFill>
                <a:srgbClr val="A66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7" name="Freeform 1474">
                <a:extLst>
                  <a:ext uri="{FF2B5EF4-FFF2-40B4-BE49-F238E27FC236}">
                    <a16:creationId xmlns:a16="http://schemas.microsoft.com/office/drawing/2014/main" id="{469D026C-07BA-A56B-314E-7F1E00A0A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8" y="2072"/>
                <a:ext cx="42" cy="97"/>
              </a:xfrm>
              <a:custGeom>
                <a:avLst/>
                <a:gdLst>
                  <a:gd name="T0" fmla="*/ 17 w 18"/>
                  <a:gd name="T1" fmla="*/ 41 h 41"/>
                  <a:gd name="T2" fmla="*/ 14 w 18"/>
                  <a:gd name="T3" fmla="*/ 36 h 41"/>
                  <a:gd name="T4" fmla="*/ 0 w 18"/>
                  <a:gd name="T5" fmla="*/ 3 h 41"/>
                  <a:gd name="T6" fmla="*/ 2 w 18"/>
                  <a:gd name="T7" fmla="*/ 0 h 41"/>
                  <a:gd name="T8" fmla="*/ 12 w 18"/>
                  <a:gd name="T9" fmla="*/ 26 h 41"/>
                  <a:gd name="T10" fmla="*/ 16 w 18"/>
                  <a:gd name="T11" fmla="*/ 36 h 41"/>
                  <a:gd name="T12" fmla="*/ 17 w 18"/>
                  <a:gd name="T1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1">
                    <a:moveTo>
                      <a:pt x="17" y="41"/>
                    </a:moveTo>
                    <a:cubicBezTo>
                      <a:pt x="15" y="40"/>
                      <a:pt x="15" y="37"/>
                      <a:pt x="14" y="36"/>
                    </a:cubicBezTo>
                    <a:cubicBezTo>
                      <a:pt x="9" y="25"/>
                      <a:pt x="4" y="15"/>
                      <a:pt x="0" y="3"/>
                    </a:cubicBezTo>
                    <a:cubicBezTo>
                      <a:pt x="2" y="3"/>
                      <a:pt x="1" y="1"/>
                      <a:pt x="2" y="0"/>
                    </a:cubicBezTo>
                    <a:cubicBezTo>
                      <a:pt x="7" y="8"/>
                      <a:pt x="8" y="17"/>
                      <a:pt x="12" y="26"/>
                    </a:cubicBezTo>
                    <a:cubicBezTo>
                      <a:pt x="13" y="29"/>
                      <a:pt x="15" y="32"/>
                      <a:pt x="16" y="36"/>
                    </a:cubicBezTo>
                    <a:cubicBezTo>
                      <a:pt x="17" y="37"/>
                      <a:pt x="18" y="39"/>
                      <a:pt x="17" y="41"/>
                    </a:cubicBezTo>
                    <a:close/>
                  </a:path>
                </a:pathLst>
              </a:custGeom>
              <a:solidFill>
                <a:srgbClr val="BC6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8" name="Freeform 1475">
                <a:extLst>
                  <a:ext uri="{FF2B5EF4-FFF2-40B4-BE49-F238E27FC236}">
                    <a16:creationId xmlns:a16="http://schemas.microsoft.com/office/drawing/2014/main" id="{915D485D-D8DD-B708-D2B3-BA632D515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0" y="2596"/>
                <a:ext cx="173" cy="170"/>
              </a:xfrm>
              <a:custGeom>
                <a:avLst/>
                <a:gdLst>
                  <a:gd name="T0" fmla="*/ 1 w 73"/>
                  <a:gd name="T1" fmla="*/ 0 h 72"/>
                  <a:gd name="T2" fmla="*/ 15 w 73"/>
                  <a:gd name="T3" fmla="*/ 12 h 72"/>
                  <a:gd name="T4" fmla="*/ 20 w 73"/>
                  <a:gd name="T5" fmla="*/ 17 h 72"/>
                  <a:gd name="T6" fmla="*/ 21 w 73"/>
                  <a:gd name="T7" fmla="*/ 17 h 72"/>
                  <a:gd name="T8" fmla="*/ 38 w 73"/>
                  <a:gd name="T9" fmla="*/ 37 h 72"/>
                  <a:gd name="T10" fmla="*/ 68 w 73"/>
                  <a:gd name="T11" fmla="*/ 63 h 72"/>
                  <a:gd name="T12" fmla="*/ 73 w 73"/>
                  <a:gd name="T13" fmla="*/ 69 h 72"/>
                  <a:gd name="T14" fmla="*/ 69 w 73"/>
                  <a:gd name="T15" fmla="*/ 71 h 72"/>
                  <a:gd name="T16" fmla="*/ 65 w 73"/>
                  <a:gd name="T17" fmla="*/ 70 h 72"/>
                  <a:gd name="T18" fmla="*/ 29 w 73"/>
                  <a:gd name="T19" fmla="*/ 39 h 72"/>
                  <a:gd name="T20" fmla="*/ 13 w 73"/>
                  <a:gd name="T21" fmla="*/ 21 h 72"/>
                  <a:gd name="T22" fmla="*/ 1 w 73"/>
                  <a:gd name="T23" fmla="*/ 3 h 72"/>
                  <a:gd name="T24" fmla="*/ 1 w 73"/>
                  <a:gd name="T25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3" h="72">
                    <a:moveTo>
                      <a:pt x="1" y="0"/>
                    </a:moveTo>
                    <a:cubicBezTo>
                      <a:pt x="5" y="4"/>
                      <a:pt x="10" y="8"/>
                      <a:pt x="15" y="12"/>
                    </a:cubicBezTo>
                    <a:cubicBezTo>
                      <a:pt x="17" y="13"/>
                      <a:pt x="18" y="16"/>
                      <a:pt x="20" y="17"/>
                    </a:cubicBezTo>
                    <a:cubicBezTo>
                      <a:pt x="20" y="17"/>
                      <a:pt x="21" y="17"/>
                      <a:pt x="21" y="17"/>
                    </a:cubicBezTo>
                    <a:cubicBezTo>
                      <a:pt x="26" y="24"/>
                      <a:pt x="32" y="31"/>
                      <a:pt x="38" y="37"/>
                    </a:cubicBezTo>
                    <a:cubicBezTo>
                      <a:pt x="48" y="46"/>
                      <a:pt x="58" y="54"/>
                      <a:pt x="68" y="63"/>
                    </a:cubicBezTo>
                    <a:cubicBezTo>
                      <a:pt x="70" y="65"/>
                      <a:pt x="73" y="66"/>
                      <a:pt x="73" y="69"/>
                    </a:cubicBezTo>
                    <a:cubicBezTo>
                      <a:pt x="72" y="71"/>
                      <a:pt x="70" y="70"/>
                      <a:pt x="69" y="71"/>
                    </a:cubicBezTo>
                    <a:cubicBezTo>
                      <a:pt x="67" y="72"/>
                      <a:pt x="66" y="71"/>
                      <a:pt x="65" y="70"/>
                    </a:cubicBezTo>
                    <a:cubicBezTo>
                      <a:pt x="52" y="60"/>
                      <a:pt x="40" y="50"/>
                      <a:pt x="29" y="39"/>
                    </a:cubicBezTo>
                    <a:cubicBezTo>
                      <a:pt x="23" y="33"/>
                      <a:pt x="18" y="27"/>
                      <a:pt x="13" y="21"/>
                    </a:cubicBezTo>
                    <a:cubicBezTo>
                      <a:pt x="8" y="16"/>
                      <a:pt x="5" y="9"/>
                      <a:pt x="1" y="3"/>
                    </a:cubicBezTo>
                    <a:cubicBezTo>
                      <a:pt x="1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BD7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9" name="Freeform 1476">
                <a:extLst>
                  <a:ext uri="{FF2B5EF4-FFF2-40B4-BE49-F238E27FC236}">
                    <a16:creationId xmlns:a16="http://schemas.microsoft.com/office/drawing/2014/main" id="{E3F17926-D170-1A06-E7C1-E8697B51A6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0" y="2525"/>
                <a:ext cx="230" cy="239"/>
              </a:xfrm>
              <a:custGeom>
                <a:avLst/>
                <a:gdLst>
                  <a:gd name="T0" fmla="*/ 12 w 97"/>
                  <a:gd name="T1" fmla="*/ 19 h 101"/>
                  <a:gd name="T2" fmla="*/ 0 w 97"/>
                  <a:gd name="T3" fmla="*/ 1 h 101"/>
                  <a:gd name="T4" fmla="*/ 1 w 97"/>
                  <a:gd name="T5" fmla="*/ 0 h 101"/>
                  <a:gd name="T6" fmla="*/ 17 w 97"/>
                  <a:gd name="T7" fmla="*/ 20 h 101"/>
                  <a:gd name="T8" fmla="*/ 51 w 97"/>
                  <a:gd name="T9" fmla="*/ 56 h 101"/>
                  <a:gd name="T10" fmla="*/ 83 w 97"/>
                  <a:gd name="T11" fmla="*/ 87 h 101"/>
                  <a:gd name="T12" fmla="*/ 88 w 97"/>
                  <a:gd name="T13" fmla="*/ 90 h 101"/>
                  <a:gd name="T14" fmla="*/ 88 w 97"/>
                  <a:gd name="T15" fmla="*/ 90 h 101"/>
                  <a:gd name="T16" fmla="*/ 97 w 97"/>
                  <a:gd name="T17" fmla="*/ 100 h 101"/>
                  <a:gd name="T18" fmla="*/ 91 w 97"/>
                  <a:gd name="T19" fmla="*/ 98 h 101"/>
                  <a:gd name="T20" fmla="*/ 85 w 97"/>
                  <a:gd name="T21" fmla="*/ 93 h 101"/>
                  <a:gd name="T22" fmla="*/ 60 w 97"/>
                  <a:gd name="T23" fmla="*/ 72 h 101"/>
                  <a:gd name="T24" fmla="*/ 37 w 97"/>
                  <a:gd name="T25" fmla="*/ 47 h 101"/>
                  <a:gd name="T26" fmla="*/ 37 w 97"/>
                  <a:gd name="T27" fmla="*/ 47 h 101"/>
                  <a:gd name="T28" fmla="*/ 24 w 97"/>
                  <a:gd name="T29" fmla="*/ 32 h 101"/>
                  <a:gd name="T30" fmla="*/ 12 w 97"/>
                  <a:gd name="T31" fmla="*/ 19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7" h="101">
                    <a:moveTo>
                      <a:pt x="12" y="19"/>
                    </a:moveTo>
                    <a:cubicBezTo>
                      <a:pt x="8" y="13"/>
                      <a:pt x="4" y="7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7"/>
                      <a:pt x="11" y="14"/>
                      <a:pt x="17" y="20"/>
                    </a:cubicBezTo>
                    <a:cubicBezTo>
                      <a:pt x="29" y="32"/>
                      <a:pt x="39" y="44"/>
                      <a:pt x="51" y="56"/>
                    </a:cubicBezTo>
                    <a:cubicBezTo>
                      <a:pt x="62" y="67"/>
                      <a:pt x="73" y="77"/>
                      <a:pt x="83" y="87"/>
                    </a:cubicBezTo>
                    <a:cubicBezTo>
                      <a:pt x="84" y="88"/>
                      <a:pt x="85" y="90"/>
                      <a:pt x="88" y="90"/>
                    </a:cubicBezTo>
                    <a:cubicBezTo>
                      <a:pt x="88" y="90"/>
                      <a:pt x="88" y="90"/>
                      <a:pt x="88" y="90"/>
                    </a:cubicBezTo>
                    <a:cubicBezTo>
                      <a:pt x="91" y="93"/>
                      <a:pt x="95" y="95"/>
                      <a:pt x="97" y="100"/>
                    </a:cubicBezTo>
                    <a:cubicBezTo>
                      <a:pt x="94" y="101"/>
                      <a:pt x="93" y="99"/>
                      <a:pt x="91" y="98"/>
                    </a:cubicBezTo>
                    <a:cubicBezTo>
                      <a:pt x="88" y="98"/>
                      <a:pt x="87" y="95"/>
                      <a:pt x="85" y="93"/>
                    </a:cubicBezTo>
                    <a:cubicBezTo>
                      <a:pt x="77" y="86"/>
                      <a:pt x="68" y="79"/>
                      <a:pt x="60" y="72"/>
                    </a:cubicBezTo>
                    <a:cubicBezTo>
                      <a:pt x="52" y="64"/>
                      <a:pt x="44" y="56"/>
                      <a:pt x="37" y="47"/>
                    </a:cubicBezTo>
                    <a:cubicBezTo>
                      <a:pt x="37" y="47"/>
                      <a:pt x="37" y="47"/>
                      <a:pt x="37" y="47"/>
                    </a:cubicBezTo>
                    <a:cubicBezTo>
                      <a:pt x="33" y="42"/>
                      <a:pt x="30" y="36"/>
                      <a:pt x="24" y="32"/>
                    </a:cubicBezTo>
                    <a:cubicBezTo>
                      <a:pt x="19" y="29"/>
                      <a:pt x="16" y="23"/>
                      <a:pt x="12" y="19"/>
                    </a:cubicBezTo>
                    <a:close/>
                  </a:path>
                </a:pathLst>
              </a:custGeom>
              <a:solidFill>
                <a:srgbClr val="B27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0" name="Freeform 1477">
                <a:extLst>
                  <a:ext uri="{FF2B5EF4-FFF2-40B4-BE49-F238E27FC236}">
                    <a16:creationId xmlns:a16="http://schemas.microsoft.com/office/drawing/2014/main" id="{616449D8-3A6B-9C63-27D7-88AC499B8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8" y="2567"/>
                <a:ext cx="207" cy="188"/>
              </a:xfrm>
              <a:custGeom>
                <a:avLst/>
                <a:gdLst>
                  <a:gd name="T0" fmla="*/ 87 w 87"/>
                  <a:gd name="T1" fmla="*/ 79 h 79"/>
                  <a:gd name="T2" fmla="*/ 62 w 87"/>
                  <a:gd name="T3" fmla="*/ 61 h 79"/>
                  <a:gd name="T4" fmla="*/ 44 w 87"/>
                  <a:gd name="T5" fmla="*/ 47 h 79"/>
                  <a:gd name="T6" fmla="*/ 0 w 87"/>
                  <a:gd name="T7" fmla="*/ 2 h 79"/>
                  <a:gd name="T8" fmla="*/ 0 w 87"/>
                  <a:gd name="T9" fmla="*/ 0 h 79"/>
                  <a:gd name="T10" fmla="*/ 32 w 87"/>
                  <a:gd name="T11" fmla="*/ 30 h 79"/>
                  <a:gd name="T12" fmla="*/ 45 w 87"/>
                  <a:gd name="T13" fmla="*/ 44 h 79"/>
                  <a:gd name="T14" fmla="*/ 50 w 87"/>
                  <a:gd name="T15" fmla="*/ 48 h 79"/>
                  <a:gd name="T16" fmla="*/ 51 w 87"/>
                  <a:gd name="T17" fmla="*/ 48 h 79"/>
                  <a:gd name="T18" fmla="*/ 55 w 87"/>
                  <a:gd name="T19" fmla="*/ 50 h 79"/>
                  <a:gd name="T20" fmla="*/ 56 w 87"/>
                  <a:gd name="T21" fmla="*/ 50 h 79"/>
                  <a:gd name="T22" fmla="*/ 60 w 87"/>
                  <a:gd name="T23" fmla="*/ 53 h 79"/>
                  <a:gd name="T24" fmla="*/ 60 w 87"/>
                  <a:gd name="T25" fmla="*/ 53 h 79"/>
                  <a:gd name="T26" fmla="*/ 68 w 87"/>
                  <a:gd name="T27" fmla="*/ 63 h 79"/>
                  <a:gd name="T28" fmla="*/ 87 w 87"/>
                  <a:gd name="T29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7" h="79">
                    <a:moveTo>
                      <a:pt x="87" y="79"/>
                    </a:moveTo>
                    <a:cubicBezTo>
                      <a:pt x="78" y="74"/>
                      <a:pt x="70" y="68"/>
                      <a:pt x="62" y="61"/>
                    </a:cubicBezTo>
                    <a:cubicBezTo>
                      <a:pt x="56" y="57"/>
                      <a:pt x="50" y="51"/>
                      <a:pt x="44" y="47"/>
                    </a:cubicBezTo>
                    <a:cubicBezTo>
                      <a:pt x="26" y="35"/>
                      <a:pt x="16" y="16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1" y="10"/>
                      <a:pt x="21" y="20"/>
                      <a:pt x="32" y="30"/>
                    </a:cubicBezTo>
                    <a:cubicBezTo>
                      <a:pt x="36" y="35"/>
                      <a:pt x="41" y="39"/>
                      <a:pt x="45" y="44"/>
                    </a:cubicBezTo>
                    <a:cubicBezTo>
                      <a:pt x="47" y="45"/>
                      <a:pt x="48" y="47"/>
                      <a:pt x="50" y="48"/>
                    </a:cubicBezTo>
                    <a:cubicBezTo>
                      <a:pt x="51" y="48"/>
                      <a:pt x="51" y="48"/>
                      <a:pt x="51" y="48"/>
                    </a:cubicBezTo>
                    <a:cubicBezTo>
                      <a:pt x="52" y="49"/>
                      <a:pt x="53" y="50"/>
                      <a:pt x="55" y="50"/>
                    </a:cubicBezTo>
                    <a:cubicBezTo>
                      <a:pt x="55" y="50"/>
                      <a:pt x="56" y="50"/>
                      <a:pt x="56" y="50"/>
                    </a:cubicBezTo>
                    <a:cubicBezTo>
                      <a:pt x="58" y="50"/>
                      <a:pt x="59" y="51"/>
                      <a:pt x="60" y="53"/>
                    </a:cubicBezTo>
                    <a:cubicBezTo>
                      <a:pt x="60" y="53"/>
                      <a:pt x="60" y="53"/>
                      <a:pt x="60" y="53"/>
                    </a:cubicBezTo>
                    <a:cubicBezTo>
                      <a:pt x="61" y="58"/>
                      <a:pt x="65" y="60"/>
                      <a:pt x="68" y="63"/>
                    </a:cubicBezTo>
                    <a:cubicBezTo>
                      <a:pt x="74" y="68"/>
                      <a:pt x="81" y="73"/>
                      <a:pt x="87" y="79"/>
                    </a:cubicBezTo>
                    <a:close/>
                  </a:path>
                </a:pathLst>
              </a:custGeom>
              <a:solidFill>
                <a:srgbClr val="2A1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1" name="Freeform 1478">
                <a:extLst>
                  <a:ext uri="{FF2B5EF4-FFF2-40B4-BE49-F238E27FC236}">
                    <a16:creationId xmlns:a16="http://schemas.microsoft.com/office/drawing/2014/main" id="{42C17CDF-775F-6E35-75DF-51F4BEA9FE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7" y="2596"/>
                <a:ext cx="183" cy="192"/>
              </a:xfrm>
              <a:custGeom>
                <a:avLst/>
                <a:gdLst>
                  <a:gd name="T0" fmla="*/ 2 w 77"/>
                  <a:gd name="T1" fmla="*/ 0 h 81"/>
                  <a:gd name="T2" fmla="*/ 31 w 77"/>
                  <a:gd name="T3" fmla="*/ 38 h 81"/>
                  <a:gd name="T4" fmla="*/ 59 w 77"/>
                  <a:gd name="T5" fmla="*/ 63 h 81"/>
                  <a:gd name="T6" fmla="*/ 70 w 77"/>
                  <a:gd name="T7" fmla="*/ 71 h 81"/>
                  <a:gd name="T8" fmla="*/ 77 w 77"/>
                  <a:gd name="T9" fmla="*/ 77 h 81"/>
                  <a:gd name="T10" fmla="*/ 71 w 77"/>
                  <a:gd name="T11" fmla="*/ 75 h 81"/>
                  <a:gd name="T12" fmla="*/ 71 w 77"/>
                  <a:gd name="T13" fmla="*/ 76 h 81"/>
                  <a:gd name="T14" fmla="*/ 74 w 77"/>
                  <a:gd name="T15" fmla="*/ 80 h 81"/>
                  <a:gd name="T16" fmla="*/ 70 w 77"/>
                  <a:gd name="T17" fmla="*/ 77 h 81"/>
                  <a:gd name="T18" fmla="*/ 62 w 77"/>
                  <a:gd name="T19" fmla="*/ 70 h 81"/>
                  <a:gd name="T20" fmla="*/ 12 w 77"/>
                  <a:gd name="T21" fmla="*/ 22 h 81"/>
                  <a:gd name="T22" fmla="*/ 4 w 77"/>
                  <a:gd name="T23" fmla="*/ 13 h 81"/>
                  <a:gd name="T24" fmla="*/ 7 w 77"/>
                  <a:gd name="T25" fmla="*/ 13 h 81"/>
                  <a:gd name="T26" fmla="*/ 7 w 77"/>
                  <a:gd name="T27" fmla="*/ 12 h 81"/>
                  <a:gd name="T28" fmla="*/ 2 w 77"/>
                  <a:gd name="T29" fmla="*/ 4 h 81"/>
                  <a:gd name="T30" fmla="*/ 2 w 77"/>
                  <a:gd name="T31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7" h="81">
                    <a:moveTo>
                      <a:pt x="2" y="0"/>
                    </a:moveTo>
                    <a:cubicBezTo>
                      <a:pt x="9" y="15"/>
                      <a:pt x="20" y="26"/>
                      <a:pt x="31" y="38"/>
                    </a:cubicBezTo>
                    <a:cubicBezTo>
                      <a:pt x="39" y="47"/>
                      <a:pt x="49" y="55"/>
                      <a:pt x="59" y="63"/>
                    </a:cubicBezTo>
                    <a:cubicBezTo>
                      <a:pt x="62" y="66"/>
                      <a:pt x="66" y="69"/>
                      <a:pt x="70" y="71"/>
                    </a:cubicBezTo>
                    <a:cubicBezTo>
                      <a:pt x="71" y="74"/>
                      <a:pt x="75" y="75"/>
                      <a:pt x="77" y="77"/>
                    </a:cubicBezTo>
                    <a:cubicBezTo>
                      <a:pt x="74" y="78"/>
                      <a:pt x="73" y="76"/>
                      <a:pt x="71" y="75"/>
                    </a:cubicBezTo>
                    <a:cubicBezTo>
                      <a:pt x="71" y="75"/>
                      <a:pt x="71" y="76"/>
                      <a:pt x="71" y="76"/>
                    </a:cubicBezTo>
                    <a:cubicBezTo>
                      <a:pt x="71" y="78"/>
                      <a:pt x="75" y="78"/>
                      <a:pt x="74" y="80"/>
                    </a:cubicBezTo>
                    <a:cubicBezTo>
                      <a:pt x="72" y="81"/>
                      <a:pt x="71" y="78"/>
                      <a:pt x="70" y="77"/>
                    </a:cubicBezTo>
                    <a:cubicBezTo>
                      <a:pt x="67" y="75"/>
                      <a:pt x="65" y="72"/>
                      <a:pt x="62" y="70"/>
                    </a:cubicBezTo>
                    <a:cubicBezTo>
                      <a:pt x="45" y="54"/>
                      <a:pt x="29" y="38"/>
                      <a:pt x="12" y="22"/>
                    </a:cubicBezTo>
                    <a:cubicBezTo>
                      <a:pt x="9" y="19"/>
                      <a:pt x="7" y="16"/>
                      <a:pt x="4" y="13"/>
                    </a:cubicBezTo>
                    <a:cubicBezTo>
                      <a:pt x="6" y="11"/>
                      <a:pt x="6" y="14"/>
                      <a:pt x="7" y="13"/>
                    </a:cubicBezTo>
                    <a:cubicBezTo>
                      <a:pt x="7" y="13"/>
                      <a:pt x="7" y="12"/>
                      <a:pt x="7" y="12"/>
                    </a:cubicBezTo>
                    <a:cubicBezTo>
                      <a:pt x="5" y="9"/>
                      <a:pt x="3" y="7"/>
                      <a:pt x="2" y="4"/>
                    </a:cubicBezTo>
                    <a:cubicBezTo>
                      <a:pt x="1" y="3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5527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2" name="Freeform 1479">
                <a:extLst>
                  <a:ext uri="{FF2B5EF4-FFF2-40B4-BE49-F238E27FC236}">
                    <a16:creationId xmlns:a16="http://schemas.microsoft.com/office/drawing/2014/main" id="{1844134F-7CAE-1C38-D033-F6B92DD5C6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7" y="2636"/>
                <a:ext cx="128" cy="123"/>
              </a:xfrm>
              <a:custGeom>
                <a:avLst/>
                <a:gdLst>
                  <a:gd name="T0" fmla="*/ 0 w 54"/>
                  <a:gd name="T1" fmla="*/ 0 h 52"/>
                  <a:gd name="T2" fmla="*/ 15 w 54"/>
                  <a:gd name="T3" fmla="*/ 16 h 52"/>
                  <a:gd name="T4" fmla="*/ 42 w 54"/>
                  <a:gd name="T5" fmla="*/ 40 h 52"/>
                  <a:gd name="T6" fmla="*/ 54 w 54"/>
                  <a:gd name="T7" fmla="*/ 51 h 52"/>
                  <a:gd name="T8" fmla="*/ 53 w 54"/>
                  <a:gd name="T9" fmla="*/ 52 h 52"/>
                  <a:gd name="T10" fmla="*/ 18 w 54"/>
                  <a:gd name="T11" fmla="*/ 21 h 52"/>
                  <a:gd name="T12" fmla="*/ 2 w 54"/>
                  <a:gd name="T13" fmla="*/ 4 h 52"/>
                  <a:gd name="T14" fmla="*/ 0 w 54"/>
                  <a:gd name="T1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52">
                    <a:moveTo>
                      <a:pt x="0" y="0"/>
                    </a:moveTo>
                    <a:cubicBezTo>
                      <a:pt x="6" y="5"/>
                      <a:pt x="10" y="11"/>
                      <a:pt x="15" y="16"/>
                    </a:cubicBezTo>
                    <a:cubicBezTo>
                      <a:pt x="24" y="25"/>
                      <a:pt x="33" y="32"/>
                      <a:pt x="42" y="40"/>
                    </a:cubicBezTo>
                    <a:cubicBezTo>
                      <a:pt x="46" y="44"/>
                      <a:pt x="50" y="48"/>
                      <a:pt x="54" y="51"/>
                    </a:cubicBezTo>
                    <a:cubicBezTo>
                      <a:pt x="54" y="52"/>
                      <a:pt x="54" y="52"/>
                      <a:pt x="53" y="52"/>
                    </a:cubicBezTo>
                    <a:cubicBezTo>
                      <a:pt x="41" y="42"/>
                      <a:pt x="29" y="32"/>
                      <a:pt x="18" y="21"/>
                    </a:cubicBezTo>
                    <a:cubicBezTo>
                      <a:pt x="12" y="15"/>
                      <a:pt x="7" y="9"/>
                      <a:pt x="2" y="4"/>
                    </a:cubicBezTo>
                    <a:cubicBezTo>
                      <a:pt x="1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4D27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3" name="Freeform 1480">
                <a:extLst>
                  <a:ext uri="{FF2B5EF4-FFF2-40B4-BE49-F238E27FC236}">
                    <a16:creationId xmlns:a16="http://schemas.microsoft.com/office/drawing/2014/main" id="{E8FE25DD-FFE6-5B95-9BA5-654DCCC56D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2" y="2714"/>
                <a:ext cx="97" cy="88"/>
              </a:xfrm>
              <a:custGeom>
                <a:avLst/>
                <a:gdLst>
                  <a:gd name="T0" fmla="*/ 1 w 41"/>
                  <a:gd name="T1" fmla="*/ 0 h 37"/>
                  <a:gd name="T2" fmla="*/ 41 w 41"/>
                  <a:gd name="T3" fmla="*/ 36 h 37"/>
                  <a:gd name="T4" fmla="*/ 40 w 41"/>
                  <a:gd name="T5" fmla="*/ 37 h 37"/>
                  <a:gd name="T6" fmla="*/ 0 w 41"/>
                  <a:gd name="T7" fmla="*/ 2 h 37"/>
                  <a:gd name="T8" fmla="*/ 1 w 41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37">
                    <a:moveTo>
                      <a:pt x="1" y="0"/>
                    </a:moveTo>
                    <a:cubicBezTo>
                      <a:pt x="14" y="12"/>
                      <a:pt x="28" y="24"/>
                      <a:pt x="41" y="36"/>
                    </a:cubicBezTo>
                    <a:cubicBezTo>
                      <a:pt x="41" y="36"/>
                      <a:pt x="41" y="36"/>
                      <a:pt x="40" y="37"/>
                    </a:cubicBezTo>
                    <a:cubicBezTo>
                      <a:pt x="27" y="25"/>
                      <a:pt x="13" y="13"/>
                      <a:pt x="0" y="2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5825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4" name="Freeform 1481">
                <a:extLst>
                  <a:ext uri="{FF2B5EF4-FFF2-40B4-BE49-F238E27FC236}">
                    <a16:creationId xmlns:a16="http://schemas.microsoft.com/office/drawing/2014/main" id="{3FD0E1C7-6FC7-81BD-5515-965FE23F0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1" y="2636"/>
                <a:ext cx="66" cy="66"/>
              </a:xfrm>
              <a:custGeom>
                <a:avLst/>
                <a:gdLst>
                  <a:gd name="T0" fmla="*/ 11 w 28"/>
                  <a:gd name="T1" fmla="*/ 15 h 28"/>
                  <a:gd name="T2" fmla="*/ 4 w 28"/>
                  <a:gd name="T3" fmla="*/ 5 h 28"/>
                  <a:gd name="T4" fmla="*/ 0 w 28"/>
                  <a:gd name="T5" fmla="*/ 0 h 28"/>
                  <a:gd name="T6" fmla="*/ 28 w 28"/>
                  <a:gd name="T7" fmla="*/ 28 h 28"/>
                  <a:gd name="T8" fmla="*/ 21 w 28"/>
                  <a:gd name="T9" fmla="*/ 24 h 28"/>
                  <a:gd name="T10" fmla="*/ 21 w 28"/>
                  <a:gd name="T11" fmla="*/ 24 h 28"/>
                  <a:gd name="T12" fmla="*/ 12 w 28"/>
                  <a:gd name="T13" fmla="*/ 16 h 28"/>
                  <a:gd name="T14" fmla="*/ 11 w 28"/>
                  <a:gd name="T15" fmla="*/ 1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28">
                    <a:moveTo>
                      <a:pt x="11" y="15"/>
                    </a:moveTo>
                    <a:cubicBezTo>
                      <a:pt x="10" y="11"/>
                      <a:pt x="6" y="9"/>
                      <a:pt x="4" y="5"/>
                    </a:cubicBezTo>
                    <a:cubicBezTo>
                      <a:pt x="3" y="3"/>
                      <a:pt x="1" y="2"/>
                      <a:pt x="0" y="0"/>
                    </a:cubicBezTo>
                    <a:cubicBezTo>
                      <a:pt x="9" y="9"/>
                      <a:pt x="18" y="19"/>
                      <a:pt x="28" y="28"/>
                    </a:cubicBezTo>
                    <a:cubicBezTo>
                      <a:pt x="25" y="28"/>
                      <a:pt x="24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18" y="21"/>
                      <a:pt x="15" y="19"/>
                      <a:pt x="12" y="16"/>
                    </a:cubicBezTo>
                    <a:cubicBezTo>
                      <a:pt x="12" y="15"/>
                      <a:pt x="12" y="15"/>
                      <a:pt x="11" y="15"/>
                    </a:cubicBezTo>
                    <a:close/>
                  </a:path>
                </a:pathLst>
              </a:custGeom>
              <a:solidFill>
                <a:srgbClr val="5A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5" name="Freeform 1482">
                <a:extLst>
                  <a:ext uri="{FF2B5EF4-FFF2-40B4-BE49-F238E27FC236}">
                    <a16:creationId xmlns:a16="http://schemas.microsoft.com/office/drawing/2014/main" id="{AB2DE1CD-5A37-EA7E-E266-09D18491B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5" y="2560"/>
                <a:ext cx="62" cy="74"/>
              </a:xfrm>
              <a:custGeom>
                <a:avLst/>
                <a:gdLst>
                  <a:gd name="T0" fmla="*/ 26 w 26"/>
                  <a:gd name="T1" fmla="*/ 31 h 31"/>
                  <a:gd name="T2" fmla="*/ 0 w 26"/>
                  <a:gd name="T3" fmla="*/ 0 h 31"/>
                  <a:gd name="T4" fmla="*/ 5 w 26"/>
                  <a:gd name="T5" fmla="*/ 5 h 31"/>
                  <a:gd name="T6" fmla="*/ 8 w 26"/>
                  <a:gd name="T7" fmla="*/ 9 h 31"/>
                  <a:gd name="T8" fmla="*/ 24 w 26"/>
                  <a:gd name="T9" fmla="*/ 28 h 31"/>
                  <a:gd name="T10" fmla="*/ 26 w 26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" h="31">
                    <a:moveTo>
                      <a:pt x="26" y="31"/>
                    </a:moveTo>
                    <a:cubicBezTo>
                      <a:pt x="16" y="22"/>
                      <a:pt x="8" y="13"/>
                      <a:pt x="0" y="0"/>
                    </a:cubicBezTo>
                    <a:cubicBezTo>
                      <a:pt x="3" y="1"/>
                      <a:pt x="3" y="4"/>
                      <a:pt x="5" y="5"/>
                    </a:cubicBezTo>
                    <a:cubicBezTo>
                      <a:pt x="6" y="6"/>
                      <a:pt x="7" y="8"/>
                      <a:pt x="8" y="9"/>
                    </a:cubicBezTo>
                    <a:cubicBezTo>
                      <a:pt x="13" y="16"/>
                      <a:pt x="18" y="22"/>
                      <a:pt x="24" y="28"/>
                    </a:cubicBezTo>
                    <a:cubicBezTo>
                      <a:pt x="25" y="29"/>
                      <a:pt x="25" y="30"/>
                      <a:pt x="26" y="31"/>
                    </a:cubicBezTo>
                    <a:close/>
                  </a:path>
                </a:pathLst>
              </a:custGeom>
              <a:solidFill>
                <a:srgbClr val="5C2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6" name="Freeform 1483">
                <a:extLst>
                  <a:ext uri="{FF2B5EF4-FFF2-40B4-BE49-F238E27FC236}">
                    <a16:creationId xmlns:a16="http://schemas.microsoft.com/office/drawing/2014/main" id="{D5E70A4B-B653-07EB-7B1D-142EA6D3E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8" y="2586"/>
                <a:ext cx="66" cy="69"/>
              </a:xfrm>
              <a:custGeom>
                <a:avLst/>
                <a:gdLst>
                  <a:gd name="T0" fmla="*/ 0 w 28"/>
                  <a:gd name="T1" fmla="*/ 0 h 29"/>
                  <a:gd name="T2" fmla="*/ 8 w 28"/>
                  <a:gd name="T3" fmla="*/ 8 h 29"/>
                  <a:gd name="T4" fmla="*/ 25 w 28"/>
                  <a:gd name="T5" fmla="*/ 26 h 29"/>
                  <a:gd name="T6" fmla="*/ 27 w 28"/>
                  <a:gd name="T7" fmla="*/ 29 h 29"/>
                  <a:gd name="T8" fmla="*/ 10 w 28"/>
                  <a:gd name="T9" fmla="*/ 12 h 29"/>
                  <a:gd name="T10" fmla="*/ 0 w 28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29">
                    <a:moveTo>
                      <a:pt x="0" y="0"/>
                    </a:moveTo>
                    <a:cubicBezTo>
                      <a:pt x="4" y="2"/>
                      <a:pt x="6" y="5"/>
                      <a:pt x="8" y="8"/>
                    </a:cubicBezTo>
                    <a:cubicBezTo>
                      <a:pt x="14" y="14"/>
                      <a:pt x="19" y="20"/>
                      <a:pt x="25" y="26"/>
                    </a:cubicBezTo>
                    <a:cubicBezTo>
                      <a:pt x="26" y="27"/>
                      <a:pt x="28" y="28"/>
                      <a:pt x="27" y="29"/>
                    </a:cubicBezTo>
                    <a:cubicBezTo>
                      <a:pt x="21" y="24"/>
                      <a:pt x="15" y="18"/>
                      <a:pt x="10" y="12"/>
                    </a:cubicBezTo>
                    <a:cubicBezTo>
                      <a:pt x="7" y="8"/>
                      <a:pt x="2" y="5"/>
                      <a:pt x="0" y="0"/>
                    </a:cubicBezTo>
                    <a:close/>
                  </a:path>
                </a:pathLst>
              </a:custGeom>
              <a:solidFill>
                <a:srgbClr val="5226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7" name="Freeform 1484">
                <a:extLst>
                  <a:ext uri="{FF2B5EF4-FFF2-40B4-BE49-F238E27FC236}">
                    <a16:creationId xmlns:a16="http://schemas.microsoft.com/office/drawing/2014/main" id="{D6488652-8718-BB68-7479-296DE2DCD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2634"/>
                <a:ext cx="54" cy="54"/>
              </a:xfrm>
              <a:custGeom>
                <a:avLst/>
                <a:gdLst>
                  <a:gd name="T0" fmla="*/ 17 w 23"/>
                  <a:gd name="T1" fmla="*/ 20 h 23"/>
                  <a:gd name="T2" fmla="*/ 14 w 23"/>
                  <a:gd name="T3" fmla="*/ 15 h 23"/>
                  <a:gd name="T4" fmla="*/ 0 w 23"/>
                  <a:gd name="T5" fmla="*/ 0 h 23"/>
                  <a:gd name="T6" fmla="*/ 0 w 23"/>
                  <a:gd name="T7" fmla="*/ 0 h 23"/>
                  <a:gd name="T8" fmla="*/ 8 w 23"/>
                  <a:gd name="T9" fmla="*/ 8 h 23"/>
                  <a:gd name="T10" fmla="*/ 17 w 23"/>
                  <a:gd name="T11" fmla="*/ 16 h 23"/>
                  <a:gd name="T12" fmla="*/ 17 w 23"/>
                  <a:gd name="T13" fmla="*/ 16 h 23"/>
                  <a:gd name="T14" fmla="*/ 22 w 23"/>
                  <a:gd name="T15" fmla="*/ 22 h 23"/>
                  <a:gd name="T16" fmla="*/ 22 w 23"/>
                  <a:gd name="T17" fmla="*/ 23 h 23"/>
                  <a:gd name="T18" fmla="*/ 17 w 23"/>
                  <a:gd name="T19" fmla="*/ 2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3">
                    <a:moveTo>
                      <a:pt x="17" y="20"/>
                    </a:moveTo>
                    <a:cubicBezTo>
                      <a:pt x="17" y="17"/>
                      <a:pt x="15" y="16"/>
                      <a:pt x="14" y="15"/>
                    </a:cubicBezTo>
                    <a:cubicBezTo>
                      <a:pt x="9" y="10"/>
                      <a:pt x="3" y="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1"/>
                      <a:pt x="5" y="5"/>
                      <a:pt x="8" y="8"/>
                    </a:cubicBezTo>
                    <a:cubicBezTo>
                      <a:pt x="11" y="11"/>
                      <a:pt x="14" y="14"/>
                      <a:pt x="17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9" y="18"/>
                      <a:pt x="23" y="19"/>
                      <a:pt x="22" y="22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0" y="23"/>
                      <a:pt x="19" y="21"/>
                      <a:pt x="17" y="20"/>
                    </a:cubicBezTo>
                    <a:close/>
                  </a:path>
                </a:pathLst>
              </a:custGeom>
              <a:solidFill>
                <a:srgbClr val="5C2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8" name="Freeform 1485">
                <a:extLst>
                  <a:ext uri="{FF2B5EF4-FFF2-40B4-BE49-F238E27FC236}">
                    <a16:creationId xmlns:a16="http://schemas.microsoft.com/office/drawing/2014/main" id="{E5F40F1E-2EE1-90D1-1834-7230D9EA6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8" y="2738"/>
                <a:ext cx="29" cy="28"/>
              </a:xfrm>
              <a:custGeom>
                <a:avLst/>
                <a:gdLst>
                  <a:gd name="T0" fmla="*/ 9 w 12"/>
                  <a:gd name="T1" fmla="*/ 10 h 12"/>
                  <a:gd name="T2" fmla="*/ 0 w 12"/>
                  <a:gd name="T3" fmla="*/ 0 h 12"/>
                  <a:gd name="T4" fmla="*/ 12 w 12"/>
                  <a:gd name="T5" fmla="*/ 11 h 12"/>
                  <a:gd name="T6" fmla="*/ 11 w 12"/>
                  <a:gd name="T7" fmla="*/ 12 h 12"/>
                  <a:gd name="T8" fmla="*/ 9 w 12"/>
                  <a:gd name="T9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9" y="10"/>
                    </a:moveTo>
                    <a:cubicBezTo>
                      <a:pt x="6" y="6"/>
                      <a:pt x="2" y="4"/>
                      <a:pt x="0" y="0"/>
                    </a:cubicBezTo>
                    <a:cubicBezTo>
                      <a:pt x="5" y="3"/>
                      <a:pt x="8" y="7"/>
                      <a:pt x="12" y="11"/>
                    </a:cubicBezTo>
                    <a:cubicBezTo>
                      <a:pt x="11" y="11"/>
                      <a:pt x="11" y="12"/>
                      <a:pt x="11" y="12"/>
                    </a:cubicBezTo>
                    <a:cubicBezTo>
                      <a:pt x="10" y="11"/>
                      <a:pt x="9" y="11"/>
                      <a:pt x="9" y="10"/>
                    </a:cubicBezTo>
                    <a:close/>
                  </a:path>
                </a:pathLst>
              </a:custGeom>
              <a:solidFill>
                <a:srgbClr val="5F23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9" name="Freeform 1486">
                <a:extLst>
                  <a:ext uri="{FF2B5EF4-FFF2-40B4-BE49-F238E27FC236}">
                    <a16:creationId xmlns:a16="http://schemas.microsoft.com/office/drawing/2014/main" id="{053195B1-F0BF-EAF2-99F3-B877E75E71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" y="2655"/>
                <a:ext cx="28" cy="31"/>
              </a:xfrm>
              <a:custGeom>
                <a:avLst/>
                <a:gdLst>
                  <a:gd name="T0" fmla="*/ 0 w 12"/>
                  <a:gd name="T1" fmla="*/ 0 h 13"/>
                  <a:gd name="T2" fmla="*/ 1 w 12"/>
                  <a:gd name="T3" fmla="*/ 0 h 13"/>
                  <a:gd name="T4" fmla="*/ 12 w 12"/>
                  <a:gd name="T5" fmla="*/ 13 h 13"/>
                  <a:gd name="T6" fmla="*/ 11 w 12"/>
                  <a:gd name="T7" fmla="*/ 13 h 13"/>
                  <a:gd name="T8" fmla="*/ 0 w 12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4" y="5"/>
                      <a:pt x="9" y="8"/>
                      <a:pt x="12" y="13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7" y="9"/>
                      <a:pt x="3" y="5"/>
                      <a:pt x="0" y="0"/>
                    </a:cubicBezTo>
                    <a:close/>
                  </a:path>
                </a:pathLst>
              </a:custGeom>
              <a:solidFill>
                <a:srgbClr val="5226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0" name="Freeform 1487">
                <a:extLst>
                  <a:ext uri="{FF2B5EF4-FFF2-40B4-BE49-F238E27FC236}">
                    <a16:creationId xmlns:a16="http://schemas.microsoft.com/office/drawing/2014/main" id="{DA75DA55-BA1C-136F-7494-797E8838D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5" y="2755"/>
                <a:ext cx="26" cy="21"/>
              </a:xfrm>
              <a:custGeom>
                <a:avLst/>
                <a:gdLst>
                  <a:gd name="T0" fmla="*/ 8 w 11"/>
                  <a:gd name="T1" fmla="*/ 9 h 9"/>
                  <a:gd name="T2" fmla="*/ 2 w 11"/>
                  <a:gd name="T3" fmla="*/ 4 h 9"/>
                  <a:gd name="T4" fmla="*/ 0 w 11"/>
                  <a:gd name="T5" fmla="*/ 0 h 9"/>
                  <a:gd name="T6" fmla="*/ 0 w 11"/>
                  <a:gd name="T7" fmla="*/ 0 h 9"/>
                  <a:gd name="T8" fmla="*/ 9 w 11"/>
                  <a:gd name="T9" fmla="*/ 7 h 9"/>
                  <a:gd name="T10" fmla="*/ 8 w 11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9">
                    <a:moveTo>
                      <a:pt x="8" y="9"/>
                    </a:moveTo>
                    <a:cubicBezTo>
                      <a:pt x="7" y="6"/>
                      <a:pt x="4" y="5"/>
                      <a:pt x="2" y="4"/>
                    </a:cubicBezTo>
                    <a:cubicBezTo>
                      <a:pt x="2" y="2"/>
                      <a:pt x="0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2"/>
                      <a:pt x="6" y="5"/>
                      <a:pt x="9" y="7"/>
                    </a:cubicBezTo>
                    <a:cubicBezTo>
                      <a:pt x="11" y="8"/>
                      <a:pt x="9" y="9"/>
                      <a:pt x="8" y="9"/>
                    </a:cubicBezTo>
                    <a:close/>
                  </a:path>
                </a:pathLst>
              </a:custGeom>
              <a:solidFill>
                <a:srgbClr val="472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1" name="Freeform 1488">
                <a:extLst>
                  <a:ext uri="{FF2B5EF4-FFF2-40B4-BE49-F238E27FC236}">
                    <a16:creationId xmlns:a16="http://schemas.microsoft.com/office/drawing/2014/main" id="{84AD6A18-FF26-DCF0-FBB0-8204B41B7F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8" y="2686"/>
                <a:ext cx="16" cy="14"/>
              </a:xfrm>
              <a:custGeom>
                <a:avLst/>
                <a:gdLst>
                  <a:gd name="T0" fmla="*/ 1 w 7"/>
                  <a:gd name="T1" fmla="*/ 0 h 6"/>
                  <a:gd name="T2" fmla="*/ 7 w 7"/>
                  <a:gd name="T3" fmla="*/ 6 h 6"/>
                  <a:gd name="T4" fmla="*/ 0 w 7"/>
                  <a:gd name="T5" fmla="*/ 0 h 6"/>
                  <a:gd name="T6" fmla="*/ 1 w 7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6">
                    <a:moveTo>
                      <a:pt x="1" y="0"/>
                    </a:moveTo>
                    <a:cubicBezTo>
                      <a:pt x="4" y="1"/>
                      <a:pt x="5" y="4"/>
                      <a:pt x="7" y="6"/>
                    </a:cubicBezTo>
                    <a:cubicBezTo>
                      <a:pt x="4" y="5"/>
                      <a:pt x="2" y="3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26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2" name="Freeform 1489">
                <a:extLst>
                  <a:ext uri="{FF2B5EF4-FFF2-40B4-BE49-F238E27FC236}">
                    <a16:creationId xmlns:a16="http://schemas.microsoft.com/office/drawing/2014/main" id="{20A9624C-8CC5-B017-B194-6CAF8288F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2" y="2612"/>
                <a:ext cx="14" cy="19"/>
              </a:xfrm>
              <a:custGeom>
                <a:avLst/>
                <a:gdLst>
                  <a:gd name="T0" fmla="*/ 0 w 6"/>
                  <a:gd name="T1" fmla="*/ 0 h 8"/>
                  <a:gd name="T2" fmla="*/ 6 w 6"/>
                  <a:gd name="T3" fmla="*/ 8 h 8"/>
                  <a:gd name="T4" fmla="*/ 0 w 6"/>
                  <a:gd name="T5" fmla="*/ 0 h 8"/>
                  <a:gd name="T6" fmla="*/ 0 w 6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8">
                    <a:moveTo>
                      <a:pt x="0" y="0"/>
                    </a:moveTo>
                    <a:cubicBezTo>
                      <a:pt x="3" y="2"/>
                      <a:pt x="5" y="4"/>
                      <a:pt x="6" y="8"/>
                    </a:cubicBezTo>
                    <a:cubicBezTo>
                      <a:pt x="3" y="6"/>
                      <a:pt x="1" y="3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F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3" name="Freeform 1490">
                <a:extLst>
                  <a:ext uri="{FF2B5EF4-FFF2-40B4-BE49-F238E27FC236}">
                    <a16:creationId xmlns:a16="http://schemas.microsoft.com/office/drawing/2014/main" id="{F9B04A98-2EC5-C25D-41C7-AFD8CE9C8A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8" y="1982"/>
                <a:ext cx="21" cy="43"/>
              </a:xfrm>
              <a:custGeom>
                <a:avLst/>
                <a:gdLst>
                  <a:gd name="T0" fmla="*/ 0 w 9"/>
                  <a:gd name="T1" fmla="*/ 0 h 18"/>
                  <a:gd name="T2" fmla="*/ 9 w 9"/>
                  <a:gd name="T3" fmla="*/ 18 h 18"/>
                  <a:gd name="T4" fmla="*/ 0 w 9"/>
                  <a:gd name="T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8">
                    <a:moveTo>
                      <a:pt x="0" y="0"/>
                    </a:moveTo>
                    <a:cubicBezTo>
                      <a:pt x="3" y="6"/>
                      <a:pt x="5" y="12"/>
                      <a:pt x="9" y="18"/>
                    </a:cubicBezTo>
                    <a:cubicBezTo>
                      <a:pt x="5" y="16"/>
                      <a:pt x="0" y="6"/>
                      <a:pt x="0" y="0"/>
                    </a:cubicBezTo>
                    <a:close/>
                  </a:path>
                </a:pathLst>
              </a:custGeom>
              <a:solidFill>
                <a:srgbClr val="6E2B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4" name="Freeform 1491">
                <a:extLst>
                  <a:ext uri="{FF2B5EF4-FFF2-40B4-BE49-F238E27FC236}">
                    <a16:creationId xmlns:a16="http://schemas.microsoft.com/office/drawing/2014/main" id="{B3FABDBF-1515-09F2-EA0A-EB28AB0290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9" y="1939"/>
                <a:ext cx="22" cy="41"/>
              </a:xfrm>
              <a:custGeom>
                <a:avLst/>
                <a:gdLst>
                  <a:gd name="T0" fmla="*/ 0 w 9"/>
                  <a:gd name="T1" fmla="*/ 0 h 17"/>
                  <a:gd name="T2" fmla="*/ 9 w 9"/>
                  <a:gd name="T3" fmla="*/ 17 h 17"/>
                  <a:gd name="T4" fmla="*/ 0 w 9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7">
                    <a:moveTo>
                      <a:pt x="0" y="0"/>
                    </a:moveTo>
                    <a:cubicBezTo>
                      <a:pt x="3" y="6"/>
                      <a:pt x="6" y="11"/>
                      <a:pt x="9" y="17"/>
                    </a:cubicBezTo>
                    <a:cubicBezTo>
                      <a:pt x="5" y="12"/>
                      <a:pt x="1" y="7"/>
                      <a:pt x="0" y="0"/>
                    </a:cubicBezTo>
                    <a:close/>
                  </a:path>
                </a:pathLst>
              </a:custGeom>
              <a:solidFill>
                <a:srgbClr val="662A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5" name="Freeform 1492">
                <a:extLst>
                  <a:ext uri="{FF2B5EF4-FFF2-40B4-BE49-F238E27FC236}">
                    <a16:creationId xmlns:a16="http://schemas.microsoft.com/office/drawing/2014/main" id="{800A1D6F-BD87-9AA8-4B66-50071BF93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2" y="1925"/>
                <a:ext cx="123" cy="256"/>
              </a:xfrm>
              <a:custGeom>
                <a:avLst/>
                <a:gdLst>
                  <a:gd name="T0" fmla="*/ 6 w 52"/>
                  <a:gd name="T1" fmla="*/ 1 h 108"/>
                  <a:gd name="T2" fmla="*/ 38 w 52"/>
                  <a:gd name="T3" fmla="*/ 59 h 108"/>
                  <a:gd name="T4" fmla="*/ 37 w 52"/>
                  <a:gd name="T5" fmla="*/ 59 h 108"/>
                  <a:gd name="T6" fmla="*/ 42 w 52"/>
                  <a:gd name="T7" fmla="*/ 71 h 108"/>
                  <a:gd name="T8" fmla="*/ 43 w 52"/>
                  <a:gd name="T9" fmla="*/ 77 h 108"/>
                  <a:gd name="T10" fmla="*/ 44 w 52"/>
                  <a:gd name="T11" fmla="*/ 81 h 108"/>
                  <a:gd name="T12" fmla="*/ 44 w 52"/>
                  <a:gd name="T13" fmla="*/ 84 h 108"/>
                  <a:gd name="T14" fmla="*/ 50 w 52"/>
                  <a:gd name="T15" fmla="*/ 98 h 108"/>
                  <a:gd name="T16" fmla="*/ 50 w 52"/>
                  <a:gd name="T17" fmla="*/ 108 h 108"/>
                  <a:gd name="T18" fmla="*/ 46 w 52"/>
                  <a:gd name="T19" fmla="*/ 105 h 108"/>
                  <a:gd name="T20" fmla="*/ 12 w 52"/>
                  <a:gd name="T21" fmla="*/ 50 h 108"/>
                  <a:gd name="T22" fmla="*/ 12 w 52"/>
                  <a:gd name="T23" fmla="*/ 51 h 108"/>
                  <a:gd name="T24" fmla="*/ 5 w 52"/>
                  <a:gd name="T25" fmla="*/ 34 h 108"/>
                  <a:gd name="T26" fmla="*/ 0 w 52"/>
                  <a:gd name="T27" fmla="*/ 25 h 108"/>
                  <a:gd name="T28" fmla="*/ 3 w 52"/>
                  <a:gd name="T29" fmla="*/ 13 h 108"/>
                  <a:gd name="T30" fmla="*/ 12 w 52"/>
                  <a:gd name="T31" fmla="*/ 25 h 108"/>
                  <a:gd name="T32" fmla="*/ 2 w 52"/>
                  <a:gd name="T33" fmla="*/ 8 h 108"/>
                  <a:gd name="T34" fmla="*/ 3 w 52"/>
                  <a:gd name="T35" fmla="*/ 3 h 108"/>
                  <a:gd name="T36" fmla="*/ 6 w 52"/>
                  <a:gd name="T37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108">
                    <a:moveTo>
                      <a:pt x="6" y="1"/>
                    </a:moveTo>
                    <a:cubicBezTo>
                      <a:pt x="16" y="21"/>
                      <a:pt x="27" y="40"/>
                      <a:pt x="38" y="59"/>
                    </a:cubicBezTo>
                    <a:cubicBezTo>
                      <a:pt x="38" y="59"/>
                      <a:pt x="37" y="59"/>
                      <a:pt x="37" y="59"/>
                    </a:cubicBezTo>
                    <a:cubicBezTo>
                      <a:pt x="39" y="63"/>
                      <a:pt x="40" y="67"/>
                      <a:pt x="42" y="71"/>
                    </a:cubicBezTo>
                    <a:cubicBezTo>
                      <a:pt x="41" y="73"/>
                      <a:pt x="42" y="75"/>
                      <a:pt x="43" y="77"/>
                    </a:cubicBezTo>
                    <a:cubicBezTo>
                      <a:pt x="44" y="78"/>
                      <a:pt x="45" y="79"/>
                      <a:pt x="44" y="81"/>
                    </a:cubicBezTo>
                    <a:cubicBezTo>
                      <a:pt x="44" y="82"/>
                      <a:pt x="43" y="83"/>
                      <a:pt x="44" y="84"/>
                    </a:cubicBezTo>
                    <a:cubicBezTo>
                      <a:pt x="48" y="87"/>
                      <a:pt x="47" y="93"/>
                      <a:pt x="50" y="98"/>
                    </a:cubicBezTo>
                    <a:cubicBezTo>
                      <a:pt x="52" y="100"/>
                      <a:pt x="52" y="105"/>
                      <a:pt x="50" y="108"/>
                    </a:cubicBezTo>
                    <a:cubicBezTo>
                      <a:pt x="48" y="108"/>
                      <a:pt x="47" y="106"/>
                      <a:pt x="46" y="105"/>
                    </a:cubicBezTo>
                    <a:cubicBezTo>
                      <a:pt x="35" y="86"/>
                      <a:pt x="24" y="68"/>
                      <a:pt x="12" y="50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43"/>
                      <a:pt x="8" y="39"/>
                      <a:pt x="5" y="34"/>
                    </a:cubicBezTo>
                    <a:cubicBezTo>
                      <a:pt x="3" y="31"/>
                      <a:pt x="1" y="29"/>
                      <a:pt x="0" y="25"/>
                    </a:cubicBezTo>
                    <a:cubicBezTo>
                      <a:pt x="0" y="21"/>
                      <a:pt x="0" y="17"/>
                      <a:pt x="3" y="13"/>
                    </a:cubicBezTo>
                    <a:cubicBezTo>
                      <a:pt x="6" y="17"/>
                      <a:pt x="8" y="22"/>
                      <a:pt x="12" y="25"/>
                    </a:cubicBezTo>
                    <a:cubicBezTo>
                      <a:pt x="9" y="19"/>
                      <a:pt x="4" y="14"/>
                      <a:pt x="2" y="8"/>
                    </a:cubicBezTo>
                    <a:cubicBezTo>
                      <a:pt x="2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1"/>
                    </a:cubicBezTo>
                    <a:close/>
                  </a:path>
                </a:pathLst>
              </a:custGeom>
              <a:solidFill>
                <a:srgbClr val="D782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6" name="Freeform 1493">
                <a:extLst>
                  <a:ext uri="{FF2B5EF4-FFF2-40B4-BE49-F238E27FC236}">
                    <a16:creationId xmlns:a16="http://schemas.microsoft.com/office/drawing/2014/main" id="{9DDFD085-8A48-391A-C914-E94FF89F0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" y="1911"/>
                <a:ext cx="45" cy="76"/>
              </a:xfrm>
              <a:custGeom>
                <a:avLst/>
                <a:gdLst>
                  <a:gd name="T0" fmla="*/ 1 w 19"/>
                  <a:gd name="T1" fmla="*/ 0 h 32"/>
                  <a:gd name="T2" fmla="*/ 6 w 19"/>
                  <a:gd name="T3" fmla="*/ 9 h 32"/>
                  <a:gd name="T4" fmla="*/ 19 w 19"/>
                  <a:gd name="T5" fmla="*/ 32 h 32"/>
                  <a:gd name="T6" fmla="*/ 6 w 19"/>
                  <a:gd name="T7" fmla="*/ 12 h 32"/>
                  <a:gd name="T8" fmla="*/ 1 w 19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2">
                    <a:moveTo>
                      <a:pt x="1" y="0"/>
                    </a:moveTo>
                    <a:cubicBezTo>
                      <a:pt x="5" y="2"/>
                      <a:pt x="5" y="6"/>
                      <a:pt x="6" y="9"/>
                    </a:cubicBezTo>
                    <a:cubicBezTo>
                      <a:pt x="10" y="17"/>
                      <a:pt x="14" y="25"/>
                      <a:pt x="19" y="32"/>
                    </a:cubicBezTo>
                    <a:cubicBezTo>
                      <a:pt x="14" y="26"/>
                      <a:pt x="9" y="20"/>
                      <a:pt x="6" y="12"/>
                    </a:cubicBezTo>
                    <a:cubicBezTo>
                      <a:pt x="4" y="8"/>
                      <a:pt x="0" y="5"/>
                      <a:pt x="1" y="0"/>
                    </a:cubicBezTo>
                    <a:close/>
                  </a:path>
                </a:pathLst>
              </a:custGeom>
              <a:solidFill>
                <a:srgbClr val="A871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7" name="Freeform 1494">
                <a:extLst>
                  <a:ext uri="{FF2B5EF4-FFF2-40B4-BE49-F238E27FC236}">
                    <a16:creationId xmlns:a16="http://schemas.microsoft.com/office/drawing/2014/main" id="{2B3FED0E-F3BF-B6B0-448B-61C051B73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6" y="1826"/>
                <a:ext cx="73" cy="118"/>
              </a:xfrm>
              <a:custGeom>
                <a:avLst/>
                <a:gdLst>
                  <a:gd name="T0" fmla="*/ 21 w 31"/>
                  <a:gd name="T1" fmla="*/ 43 h 50"/>
                  <a:gd name="T2" fmla="*/ 19 w 31"/>
                  <a:gd name="T3" fmla="*/ 46 h 50"/>
                  <a:gd name="T4" fmla="*/ 17 w 31"/>
                  <a:gd name="T5" fmla="*/ 50 h 50"/>
                  <a:gd name="T6" fmla="*/ 0 w 31"/>
                  <a:gd name="T7" fmla="*/ 20 h 50"/>
                  <a:gd name="T8" fmla="*/ 1 w 31"/>
                  <a:gd name="T9" fmla="*/ 16 h 50"/>
                  <a:gd name="T10" fmla="*/ 10 w 31"/>
                  <a:gd name="T11" fmla="*/ 15 h 50"/>
                  <a:gd name="T12" fmla="*/ 13 w 31"/>
                  <a:gd name="T13" fmla="*/ 12 h 50"/>
                  <a:gd name="T14" fmla="*/ 16 w 31"/>
                  <a:gd name="T15" fmla="*/ 0 h 50"/>
                  <a:gd name="T16" fmla="*/ 23 w 31"/>
                  <a:gd name="T17" fmla="*/ 15 h 50"/>
                  <a:gd name="T18" fmla="*/ 31 w 31"/>
                  <a:gd name="T19" fmla="*/ 27 h 50"/>
                  <a:gd name="T20" fmla="*/ 28 w 31"/>
                  <a:gd name="T21" fmla="*/ 30 h 50"/>
                  <a:gd name="T22" fmla="*/ 25 w 31"/>
                  <a:gd name="T23" fmla="*/ 29 h 50"/>
                  <a:gd name="T24" fmla="*/ 17 w 31"/>
                  <a:gd name="T25" fmla="*/ 13 h 50"/>
                  <a:gd name="T26" fmla="*/ 24 w 31"/>
                  <a:gd name="T27" fmla="*/ 27 h 50"/>
                  <a:gd name="T28" fmla="*/ 26 w 31"/>
                  <a:gd name="T29" fmla="*/ 31 h 50"/>
                  <a:gd name="T30" fmla="*/ 21 w 31"/>
                  <a:gd name="T31" fmla="*/ 40 h 50"/>
                  <a:gd name="T32" fmla="*/ 18 w 31"/>
                  <a:gd name="T33" fmla="*/ 35 h 50"/>
                  <a:gd name="T34" fmla="*/ 12 w 31"/>
                  <a:gd name="T35" fmla="*/ 24 h 50"/>
                  <a:gd name="T36" fmla="*/ 17 w 31"/>
                  <a:gd name="T37" fmla="*/ 35 h 50"/>
                  <a:gd name="T38" fmla="*/ 21 w 31"/>
                  <a:gd name="T39" fmla="*/ 43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1" h="50">
                    <a:moveTo>
                      <a:pt x="21" y="43"/>
                    </a:moveTo>
                    <a:cubicBezTo>
                      <a:pt x="19" y="43"/>
                      <a:pt x="18" y="44"/>
                      <a:pt x="19" y="46"/>
                    </a:cubicBezTo>
                    <a:cubicBezTo>
                      <a:pt x="19" y="48"/>
                      <a:pt x="18" y="49"/>
                      <a:pt x="17" y="50"/>
                    </a:cubicBezTo>
                    <a:cubicBezTo>
                      <a:pt x="10" y="41"/>
                      <a:pt x="4" y="30"/>
                      <a:pt x="0" y="20"/>
                    </a:cubicBezTo>
                    <a:cubicBezTo>
                      <a:pt x="1" y="19"/>
                      <a:pt x="2" y="18"/>
                      <a:pt x="1" y="16"/>
                    </a:cubicBezTo>
                    <a:cubicBezTo>
                      <a:pt x="4" y="15"/>
                      <a:pt x="7" y="14"/>
                      <a:pt x="10" y="15"/>
                    </a:cubicBezTo>
                    <a:cubicBezTo>
                      <a:pt x="13" y="16"/>
                      <a:pt x="13" y="15"/>
                      <a:pt x="13" y="12"/>
                    </a:cubicBezTo>
                    <a:cubicBezTo>
                      <a:pt x="13" y="8"/>
                      <a:pt x="14" y="4"/>
                      <a:pt x="16" y="0"/>
                    </a:cubicBezTo>
                    <a:cubicBezTo>
                      <a:pt x="16" y="6"/>
                      <a:pt x="20" y="10"/>
                      <a:pt x="23" y="15"/>
                    </a:cubicBezTo>
                    <a:cubicBezTo>
                      <a:pt x="26" y="19"/>
                      <a:pt x="28" y="23"/>
                      <a:pt x="31" y="27"/>
                    </a:cubicBezTo>
                    <a:cubicBezTo>
                      <a:pt x="30" y="28"/>
                      <a:pt x="29" y="29"/>
                      <a:pt x="28" y="30"/>
                    </a:cubicBezTo>
                    <a:cubicBezTo>
                      <a:pt x="26" y="30"/>
                      <a:pt x="26" y="29"/>
                      <a:pt x="25" y="29"/>
                    </a:cubicBezTo>
                    <a:cubicBezTo>
                      <a:pt x="22" y="23"/>
                      <a:pt x="19" y="18"/>
                      <a:pt x="17" y="13"/>
                    </a:cubicBezTo>
                    <a:cubicBezTo>
                      <a:pt x="19" y="17"/>
                      <a:pt x="21" y="22"/>
                      <a:pt x="24" y="27"/>
                    </a:cubicBezTo>
                    <a:cubicBezTo>
                      <a:pt x="25" y="28"/>
                      <a:pt x="27" y="29"/>
                      <a:pt x="26" y="31"/>
                    </a:cubicBezTo>
                    <a:cubicBezTo>
                      <a:pt x="24" y="34"/>
                      <a:pt x="21" y="36"/>
                      <a:pt x="21" y="40"/>
                    </a:cubicBezTo>
                    <a:cubicBezTo>
                      <a:pt x="20" y="38"/>
                      <a:pt x="20" y="36"/>
                      <a:pt x="18" y="35"/>
                    </a:cubicBezTo>
                    <a:cubicBezTo>
                      <a:pt x="15" y="31"/>
                      <a:pt x="14" y="27"/>
                      <a:pt x="12" y="24"/>
                    </a:cubicBezTo>
                    <a:cubicBezTo>
                      <a:pt x="14" y="27"/>
                      <a:pt x="15" y="31"/>
                      <a:pt x="17" y="35"/>
                    </a:cubicBezTo>
                    <a:cubicBezTo>
                      <a:pt x="18" y="38"/>
                      <a:pt x="21" y="40"/>
                      <a:pt x="21" y="43"/>
                    </a:cubicBezTo>
                    <a:close/>
                  </a:path>
                </a:pathLst>
              </a:custGeom>
              <a:solidFill>
                <a:srgbClr val="BF6E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8" name="Freeform 1495">
                <a:extLst>
                  <a:ext uri="{FF2B5EF4-FFF2-40B4-BE49-F238E27FC236}">
                    <a16:creationId xmlns:a16="http://schemas.microsoft.com/office/drawing/2014/main" id="{EED83E6C-F3A0-EBD0-C5E4-29C62BF26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8" y="2314"/>
                <a:ext cx="164" cy="173"/>
              </a:xfrm>
              <a:custGeom>
                <a:avLst/>
                <a:gdLst>
                  <a:gd name="T0" fmla="*/ 46 w 69"/>
                  <a:gd name="T1" fmla="*/ 0 h 73"/>
                  <a:gd name="T2" fmla="*/ 47 w 69"/>
                  <a:gd name="T3" fmla="*/ 1 h 73"/>
                  <a:gd name="T4" fmla="*/ 47 w 69"/>
                  <a:gd name="T5" fmla="*/ 6 h 73"/>
                  <a:gd name="T6" fmla="*/ 54 w 69"/>
                  <a:gd name="T7" fmla="*/ 22 h 73"/>
                  <a:gd name="T8" fmla="*/ 58 w 69"/>
                  <a:gd name="T9" fmla="*/ 24 h 73"/>
                  <a:gd name="T10" fmla="*/ 68 w 69"/>
                  <a:gd name="T11" fmla="*/ 26 h 73"/>
                  <a:gd name="T12" fmla="*/ 69 w 69"/>
                  <a:gd name="T13" fmla="*/ 27 h 73"/>
                  <a:gd name="T14" fmla="*/ 67 w 69"/>
                  <a:gd name="T15" fmla="*/ 41 h 73"/>
                  <a:gd name="T16" fmla="*/ 67 w 69"/>
                  <a:gd name="T17" fmla="*/ 47 h 73"/>
                  <a:gd name="T18" fmla="*/ 67 w 69"/>
                  <a:gd name="T19" fmla="*/ 49 h 73"/>
                  <a:gd name="T20" fmla="*/ 63 w 69"/>
                  <a:gd name="T21" fmla="*/ 61 h 73"/>
                  <a:gd name="T22" fmla="*/ 61 w 69"/>
                  <a:gd name="T23" fmla="*/ 63 h 73"/>
                  <a:gd name="T24" fmla="*/ 60 w 69"/>
                  <a:gd name="T25" fmla="*/ 57 h 73"/>
                  <a:gd name="T26" fmla="*/ 58 w 69"/>
                  <a:gd name="T27" fmla="*/ 34 h 73"/>
                  <a:gd name="T28" fmla="*/ 37 w 69"/>
                  <a:gd name="T29" fmla="*/ 29 h 73"/>
                  <a:gd name="T30" fmla="*/ 32 w 69"/>
                  <a:gd name="T31" fmla="*/ 45 h 73"/>
                  <a:gd name="T32" fmla="*/ 39 w 69"/>
                  <a:gd name="T33" fmla="*/ 56 h 73"/>
                  <a:gd name="T34" fmla="*/ 42 w 69"/>
                  <a:gd name="T35" fmla="*/ 61 h 73"/>
                  <a:gd name="T36" fmla="*/ 37 w 69"/>
                  <a:gd name="T37" fmla="*/ 71 h 73"/>
                  <a:gd name="T38" fmla="*/ 26 w 69"/>
                  <a:gd name="T39" fmla="*/ 71 h 73"/>
                  <a:gd name="T40" fmla="*/ 3 w 69"/>
                  <a:gd name="T41" fmla="*/ 70 h 73"/>
                  <a:gd name="T42" fmla="*/ 1 w 69"/>
                  <a:gd name="T43" fmla="*/ 69 h 73"/>
                  <a:gd name="T44" fmla="*/ 5 w 69"/>
                  <a:gd name="T45" fmla="*/ 63 h 73"/>
                  <a:gd name="T46" fmla="*/ 6 w 69"/>
                  <a:gd name="T47" fmla="*/ 61 h 73"/>
                  <a:gd name="T48" fmla="*/ 8 w 69"/>
                  <a:gd name="T49" fmla="*/ 57 h 73"/>
                  <a:gd name="T50" fmla="*/ 9 w 69"/>
                  <a:gd name="T51" fmla="*/ 55 h 73"/>
                  <a:gd name="T52" fmla="*/ 10 w 69"/>
                  <a:gd name="T53" fmla="*/ 53 h 73"/>
                  <a:gd name="T54" fmla="*/ 12 w 69"/>
                  <a:gd name="T55" fmla="*/ 52 h 73"/>
                  <a:gd name="T56" fmla="*/ 13 w 69"/>
                  <a:gd name="T57" fmla="*/ 50 h 73"/>
                  <a:gd name="T58" fmla="*/ 17 w 69"/>
                  <a:gd name="T59" fmla="*/ 50 h 73"/>
                  <a:gd name="T60" fmla="*/ 16 w 69"/>
                  <a:gd name="T61" fmla="*/ 54 h 73"/>
                  <a:gd name="T62" fmla="*/ 23 w 69"/>
                  <a:gd name="T63" fmla="*/ 65 h 73"/>
                  <a:gd name="T64" fmla="*/ 29 w 69"/>
                  <a:gd name="T65" fmla="*/ 66 h 73"/>
                  <a:gd name="T66" fmla="*/ 34 w 69"/>
                  <a:gd name="T67" fmla="*/ 64 h 73"/>
                  <a:gd name="T68" fmla="*/ 30 w 69"/>
                  <a:gd name="T69" fmla="*/ 51 h 73"/>
                  <a:gd name="T70" fmla="*/ 24 w 69"/>
                  <a:gd name="T71" fmla="*/ 44 h 73"/>
                  <a:gd name="T72" fmla="*/ 25 w 69"/>
                  <a:gd name="T73" fmla="*/ 39 h 73"/>
                  <a:gd name="T74" fmla="*/ 26 w 69"/>
                  <a:gd name="T75" fmla="*/ 30 h 73"/>
                  <a:gd name="T76" fmla="*/ 27 w 69"/>
                  <a:gd name="T77" fmla="*/ 22 h 73"/>
                  <a:gd name="T78" fmla="*/ 31 w 69"/>
                  <a:gd name="T79" fmla="*/ 18 h 73"/>
                  <a:gd name="T80" fmla="*/ 35 w 69"/>
                  <a:gd name="T81" fmla="*/ 18 h 73"/>
                  <a:gd name="T82" fmla="*/ 38 w 69"/>
                  <a:gd name="T83" fmla="*/ 15 h 73"/>
                  <a:gd name="T84" fmla="*/ 42 w 69"/>
                  <a:gd name="T85" fmla="*/ 8 h 73"/>
                  <a:gd name="T86" fmla="*/ 46 w 69"/>
                  <a:gd name="T8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9" h="73">
                    <a:moveTo>
                      <a:pt x="46" y="0"/>
                    </a:moveTo>
                    <a:cubicBezTo>
                      <a:pt x="47" y="0"/>
                      <a:pt x="47" y="1"/>
                      <a:pt x="47" y="1"/>
                    </a:cubicBezTo>
                    <a:cubicBezTo>
                      <a:pt x="47" y="3"/>
                      <a:pt x="48" y="5"/>
                      <a:pt x="47" y="6"/>
                    </a:cubicBezTo>
                    <a:cubicBezTo>
                      <a:pt x="44" y="15"/>
                      <a:pt x="46" y="19"/>
                      <a:pt x="54" y="22"/>
                    </a:cubicBezTo>
                    <a:cubicBezTo>
                      <a:pt x="56" y="22"/>
                      <a:pt x="57" y="23"/>
                      <a:pt x="58" y="24"/>
                    </a:cubicBezTo>
                    <a:cubicBezTo>
                      <a:pt x="61" y="27"/>
                      <a:pt x="64" y="28"/>
                      <a:pt x="68" y="26"/>
                    </a:cubicBezTo>
                    <a:cubicBezTo>
                      <a:pt x="69" y="27"/>
                      <a:pt x="69" y="27"/>
                      <a:pt x="69" y="27"/>
                    </a:cubicBezTo>
                    <a:cubicBezTo>
                      <a:pt x="63" y="31"/>
                      <a:pt x="66" y="37"/>
                      <a:pt x="67" y="41"/>
                    </a:cubicBezTo>
                    <a:cubicBezTo>
                      <a:pt x="67" y="43"/>
                      <a:pt x="67" y="45"/>
                      <a:pt x="67" y="47"/>
                    </a:cubicBezTo>
                    <a:cubicBezTo>
                      <a:pt x="67" y="47"/>
                      <a:pt x="67" y="48"/>
                      <a:pt x="67" y="49"/>
                    </a:cubicBezTo>
                    <a:cubicBezTo>
                      <a:pt x="65" y="53"/>
                      <a:pt x="65" y="57"/>
                      <a:pt x="63" y="61"/>
                    </a:cubicBezTo>
                    <a:cubicBezTo>
                      <a:pt x="63" y="62"/>
                      <a:pt x="62" y="63"/>
                      <a:pt x="61" y="63"/>
                    </a:cubicBezTo>
                    <a:cubicBezTo>
                      <a:pt x="58" y="62"/>
                      <a:pt x="59" y="59"/>
                      <a:pt x="60" y="57"/>
                    </a:cubicBezTo>
                    <a:cubicBezTo>
                      <a:pt x="63" y="49"/>
                      <a:pt x="61" y="42"/>
                      <a:pt x="58" y="34"/>
                    </a:cubicBezTo>
                    <a:cubicBezTo>
                      <a:pt x="55" y="29"/>
                      <a:pt x="43" y="26"/>
                      <a:pt x="37" y="29"/>
                    </a:cubicBezTo>
                    <a:cubicBezTo>
                      <a:pt x="32" y="31"/>
                      <a:pt x="30" y="39"/>
                      <a:pt x="32" y="45"/>
                    </a:cubicBezTo>
                    <a:cubicBezTo>
                      <a:pt x="34" y="49"/>
                      <a:pt x="36" y="53"/>
                      <a:pt x="39" y="56"/>
                    </a:cubicBezTo>
                    <a:cubicBezTo>
                      <a:pt x="41" y="57"/>
                      <a:pt x="42" y="58"/>
                      <a:pt x="42" y="61"/>
                    </a:cubicBezTo>
                    <a:cubicBezTo>
                      <a:pt x="44" y="66"/>
                      <a:pt x="40" y="69"/>
                      <a:pt x="37" y="71"/>
                    </a:cubicBezTo>
                    <a:cubicBezTo>
                      <a:pt x="33" y="73"/>
                      <a:pt x="30" y="71"/>
                      <a:pt x="26" y="71"/>
                    </a:cubicBezTo>
                    <a:cubicBezTo>
                      <a:pt x="18" y="70"/>
                      <a:pt x="11" y="69"/>
                      <a:pt x="3" y="70"/>
                    </a:cubicBezTo>
                    <a:cubicBezTo>
                      <a:pt x="2" y="70"/>
                      <a:pt x="2" y="70"/>
                      <a:pt x="1" y="69"/>
                    </a:cubicBezTo>
                    <a:cubicBezTo>
                      <a:pt x="0" y="67"/>
                      <a:pt x="1" y="65"/>
                      <a:pt x="5" y="63"/>
                    </a:cubicBezTo>
                    <a:cubicBezTo>
                      <a:pt x="7" y="63"/>
                      <a:pt x="5" y="61"/>
                      <a:pt x="6" y="61"/>
                    </a:cubicBezTo>
                    <a:cubicBezTo>
                      <a:pt x="6" y="59"/>
                      <a:pt x="6" y="58"/>
                      <a:pt x="8" y="57"/>
                    </a:cubicBezTo>
                    <a:cubicBezTo>
                      <a:pt x="9" y="57"/>
                      <a:pt x="8" y="55"/>
                      <a:pt x="9" y="55"/>
                    </a:cubicBezTo>
                    <a:cubicBezTo>
                      <a:pt x="9" y="54"/>
                      <a:pt x="10" y="54"/>
                      <a:pt x="10" y="53"/>
                    </a:cubicBezTo>
                    <a:cubicBezTo>
                      <a:pt x="12" y="54"/>
                      <a:pt x="12" y="53"/>
                      <a:pt x="12" y="52"/>
                    </a:cubicBezTo>
                    <a:cubicBezTo>
                      <a:pt x="12" y="51"/>
                      <a:pt x="13" y="51"/>
                      <a:pt x="13" y="50"/>
                    </a:cubicBezTo>
                    <a:cubicBezTo>
                      <a:pt x="15" y="50"/>
                      <a:pt x="16" y="48"/>
                      <a:pt x="17" y="50"/>
                    </a:cubicBezTo>
                    <a:cubicBezTo>
                      <a:pt x="18" y="52"/>
                      <a:pt x="17" y="53"/>
                      <a:pt x="16" y="54"/>
                    </a:cubicBezTo>
                    <a:cubicBezTo>
                      <a:pt x="14" y="61"/>
                      <a:pt x="15" y="64"/>
                      <a:pt x="23" y="65"/>
                    </a:cubicBezTo>
                    <a:cubicBezTo>
                      <a:pt x="25" y="65"/>
                      <a:pt x="27" y="65"/>
                      <a:pt x="29" y="66"/>
                    </a:cubicBezTo>
                    <a:cubicBezTo>
                      <a:pt x="32" y="68"/>
                      <a:pt x="33" y="66"/>
                      <a:pt x="34" y="64"/>
                    </a:cubicBezTo>
                    <a:cubicBezTo>
                      <a:pt x="34" y="59"/>
                      <a:pt x="33" y="55"/>
                      <a:pt x="30" y="51"/>
                    </a:cubicBezTo>
                    <a:cubicBezTo>
                      <a:pt x="28" y="49"/>
                      <a:pt x="26" y="46"/>
                      <a:pt x="24" y="44"/>
                    </a:cubicBezTo>
                    <a:cubicBezTo>
                      <a:pt x="23" y="42"/>
                      <a:pt x="23" y="40"/>
                      <a:pt x="25" y="39"/>
                    </a:cubicBezTo>
                    <a:cubicBezTo>
                      <a:pt x="28" y="36"/>
                      <a:pt x="26" y="33"/>
                      <a:pt x="26" y="30"/>
                    </a:cubicBezTo>
                    <a:cubicBezTo>
                      <a:pt x="26" y="27"/>
                      <a:pt x="26" y="25"/>
                      <a:pt x="27" y="22"/>
                    </a:cubicBezTo>
                    <a:cubicBezTo>
                      <a:pt x="27" y="19"/>
                      <a:pt x="28" y="17"/>
                      <a:pt x="31" y="18"/>
                    </a:cubicBezTo>
                    <a:cubicBezTo>
                      <a:pt x="33" y="19"/>
                      <a:pt x="34" y="18"/>
                      <a:pt x="35" y="18"/>
                    </a:cubicBezTo>
                    <a:cubicBezTo>
                      <a:pt x="36" y="17"/>
                      <a:pt x="37" y="16"/>
                      <a:pt x="38" y="15"/>
                    </a:cubicBezTo>
                    <a:cubicBezTo>
                      <a:pt x="38" y="12"/>
                      <a:pt x="39" y="10"/>
                      <a:pt x="42" y="8"/>
                    </a:cubicBezTo>
                    <a:cubicBezTo>
                      <a:pt x="44" y="6"/>
                      <a:pt x="44" y="3"/>
                      <a:pt x="46" y="0"/>
                    </a:cubicBezTo>
                    <a:close/>
                  </a:path>
                </a:pathLst>
              </a:custGeom>
              <a:solidFill>
                <a:srgbClr val="EAB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9" name="Freeform 1496">
                <a:extLst>
                  <a:ext uri="{FF2B5EF4-FFF2-40B4-BE49-F238E27FC236}">
                    <a16:creationId xmlns:a16="http://schemas.microsoft.com/office/drawing/2014/main" id="{3306750F-17B1-A648-09BC-6D60793474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0" y="2456"/>
                <a:ext cx="247" cy="111"/>
              </a:xfrm>
              <a:custGeom>
                <a:avLst/>
                <a:gdLst>
                  <a:gd name="T0" fmla="*/ 97 w 104"/>
                  <a:gd name="T1" fmla="*/ 2 h 47"/>
                  <a:gd name="T2" fmla="*/ 100 w 104"/>
                  <a:gd name="T3" fmla="*/ 1 h 47"/>
                  <a:gd name="T4" fmla="*/ 101 w 104"/>
                  <a:gd name="T5" fmla="*/ 0 h 47"/>
                  <a:gd name="T6" fmla="*/ 101 w 104"/>
                  <a:gd name="T7" fmla="*/ 8 h 47"/>
                  <a:gd name="T8" fmla="*/ 97 w 104"/>
                  <a:gd name="T9" fmla="*/ 10 h 47"/>
                  <a:gd name="T10" fmla="*/ 89 w 104"/>
                  <a:gd name="T11" fmla="*/ 13 h 47"/>
                  <a:gd name="T12" fmla="*/ 83 w 104"/>
                  <a:gd name="T13" fmla="*/ 13 h 47"/>
                  <a:gd name="T14" fmla="*/ 51 w 104"/>
                  <a:gd name="T15" fmla="*/ 12 h 47"/>
                  <a:gd name="T16" fmla="*/ 50 w 104"/>
                  <a:gd name="T17" fmla="*/ 11 h 47"/>
                  <a:gd name="T18" fmla="*/ 43 w 104"/>
                  <a:gd name="T19" fmla="*/ 11 h 47"/>
                  <a:gd name="T20" fmla="*/ 32 w 104"/>
                  <a:gd name="T21" fmla="*/ 22 h 47"/>
                  <a:gd name="T22" fmla="*/ 51 w 104"/>
                  <a:gd name="T23" fmla="*/ 12 h 47"/>
                  <a:gd name="T24" fmla="*/ 63 w 104"/>
                  <a:gd name="T25" fmla="*/ 14 h 47"/>
                  <a:gd name="T26" fmla="*/ 71 w 104"/>
                  <a:gd name="T27" fmla="*/ 15 h 47"/>
                  <a:gd name="T28" fmla="*/ 92 w 104"/>
                  <a:gd name="T29" fmla="*/ 15 h 47"/>
                  <a:gd name="T30" fmla="*/ 98 w 104"/>
                  <a:gd name="T31" fmla="*/ 13 h 47"/>
                  <a:gd name="T32" fmla="*/ 101 w 104"/>
                  <a:gd name="T33" fmla="*/ 12 h 47"/>
                  <a:gd name="T34" fmla="*/ 99 w 104"/>
                  <a:gd name="T35" fmla="*/ 17 h 47"/>
                  <a:gd name="T36" fmla="*/ 91 w 104"/>
                  <a:gd name="T37" fmla="*/ 25 h 47"/>
                  <a:gd name="T38" fmla="*/ 88 w 104"/>
                  <a:gd name="T39" fmla="*/ 26 h 47"/>
                  <a:gd name="T40" fmla="*/ 85 w 104"/>
                  <a:gd name="T41" fmla="*/ 24 h 47"/>
                  <a:gd name="T42" fmla="*/ 81 w 104"/>
                  <a:gd name="T43" fmla="*/ 23 h 47"/>
                  <a:gd name="T44" fmla="*/ 79 w 104"/>
                  <a:gd name="T45" fmla="*/ 22 h 47"/>
                  <a:gd name="T46" fmla="*/ 66 w 104"/>
                  <a:gd name="T47" fmla="*/ 21 h 47"/>
                  <a:gd name="T48" fmla="*/ 64 w 104"/>
                  <a:gd name="T49" fmla="*/ 19 h 47"/>
                  <a:gd name="T50" fmla="*/ 59 w 104"/>
                  <a:gd name="T51" fmla="*/ 19 h 47"/>
                  <a:gd name="T52" fmla="*/ 47 w 104"/>
                  <a:gd name="T53" fmla="*/ 19 h 47"/>
                  <a:gd name="T54" fmla="*/ 43 w 104"/>
                  <a:gd name="T55" fmla="*/ 21 h 47"/>
                  <a:gd name="T56" fmla="*/ 43 w 104"/>
                  <a:gd name="T57" fmla="*/ 22 h 47"/>
                  <a:gd name="T58" fmla="*/ 39 w 104"/>
                  <a:gd name="T59" fmla="*/ 24 h 47"/>
                  <a:gd name="T60" fmla="*/ 32 w 104"/>
                  <a:gd name="T61" fmla="*/ 31 h 47"/>
                  <a:gd name="T62" fmla="*/ 27 w 104"/>
                  <a:gd name="T63" fmla="*/ 36 h 47"/>
                  <a:gd name="T64" fmla="*/ 25 w 104"/>
                  <a:gd name="T65" fmla="*/ 39 h 47"/>
                  <a:gd name="T66" fmla="*/ 18 w 104"/>
                  <a:gd name="T67" fmla="*/ 43 h 47"/>
                  <a:gd name="T68" fmla="*/ 4 w 104"/>
                  <a:gd name="T69" fmla="*/ 47 h 47"/>
                  <a:gd name="T70" fmla="*/ 0 w 104"/>
                  <a:gd name="T71" fmla="*/ 42 h 47"/>
                  <a:gd name="T72" fmla="*/ 4 w 104"/>
                  <a:gd name="T73" fmla="*/ 39 h 47"/>
                  <a:gd name="T74" fmla="*/ 12 w 104"/>
                  <a:gd name="T75" fmla="*/ 36 h 47"/>
                  <a:gd name="T76" fmla="*/ 23 w 104"/>
                  <a:gd name="T77" fmla="*/ 28 h 47"/>
                  <a:gd name="T78" fmla="*/ 28 w 104"/>
                  <a:gd name="T79" fmla="*/ 19 h 47"/>
                  <a:gd name="T80" fmla="*/ 29 w 104"/>
                  <a:gd name="T81" fmla="*/ 18 h 47"/>
                  <a:gd name="T82" fmla="*/ 38 w 104"/>
                  <a:gd name="T83" fmla="*/ 9 h 47"/>
                  <a:gd name="T84" fmla="*/ 68 w 104"/>
                  <a:gd name="T85" fmla="*/ 10 h 47"/>
                  <a:gd name="T86" fmla="*/ 74 w 104"/>
                  <a:gd name="T87" fmla="*/ 10 h 47"/>
                  <a:gd name="T88" fmla="*/ 93 w 104"/>
                  <a:gd name="T89" fmla="*/ 7 h 47"/>
                  <a:gd name="T90" fmla="*/ 97 w 104"/>
                  <a:gd name="T91" fmla="*/ 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4" h="47">
                    <a:moveTo>
                      <a:pt x="97" y="2"/>
                    </a:moveTo>
                    <a:cubicBezTo>
                      <a:pt x="99" y="3"/>
                      <a:pt x="99" y="1"/>
                      <a:pt x="100" y="1"/>
                    </a:cubicBezTo>
                    <a:cubicBezTo>
                      <a:pt x="100" y="0"/>
                      <a:pt x="100" y="0"/>
                      <a:pt x="101" y="0"/>
                    </a:cubicBezTo>
                    <a:cubicBezTo>
                      <a:pt x="104" y="3"/>
                      <a:pt x="100" y="6"/>
                      <a:pt x="101" y="8"/>
                    </a:cubicBezTo>
                    <a:cubicBezTo>
                      <a:pt x="100" y="9"/>
                      <a:pt x="98" y="10"/>
                      <a:pt x="97" y="10"/>
                    </a:cubicBezTo>
                    <a:cubicBezTo>
                      <a:pt x="94" y="11"/>
                      <a:pt x="91" y="11"/>
                      <a:pt x="89" y="13"/>
                    </a:cubicBezTo>
                    <a:cubicBezTo>
                      <a:pt x="87" y="15"/>
                      <a:pt x="85" y="13"/>
                      <a:pt x="83" y="13"/>
                    </a:cubicBezTo>
                    <a:cubicBezTo>
                      <a:pt x="73" y="14"/>
                      <a:pt x="62" y="14"/>
                      <a:pt x="51" y="12"/>
                    </a:cubicBezTo>
                    <a:cubicBezTo>
                      <a:pt x="51" y="11"/>
                      <a:pt x="50" y="11"/>
                      <a:pt x="50" y="11"/>
                    </a:cubicBezTo>
                    <a:cubicBezTo>
                      <a:pt x="48" y="10"/>
                      <a:pt x="45" y="11"/>
                      <a:pt x="43" y="11"/>
                    </a:cubicBezTo>
                    <a:cubicBezTo>
                      <a:pt x="38" y="13"/>
                      <a:pt x="33" y="15"/>
                      <a:pt x="32" y="22"/>
                    </a:cubicBezTo>
                    <a:cubicBezTo>
                      <a:pt x="37" y="16"/>
                      <a:pt x="44" y="13"/>
                      <a:pt x="51" y="12"/>
                    </a:cubicBezTo>
                    <a:cubicBezTo>
                      <a:pt x="55" y="14"/>
                      <a:pt x="59" y="13"/>
                      <a:pt x="63" y="14"/>
                    </a:cubicBezTo>
                    <a:cubicBezTo>
                      <a:pt x="65" y="14"/>
                      <a:pt x="68" y="14"/>
                      <a:pt x="71" y="15"/>
                    </a:cubicBezTo>
                    <a:cubicBezTo>
                      <a:pt x="78" y="18"/>
                      <a:pt x="85" y="16"/>
                      <a:pt x="92" y="15"/>
                    </a:cubicBezTo>
                    <a:cubicBezTo>
                      <a:pt x="94" y="15"/>
                      <a:pt x="96" y="14"/>
                      <a:pt x="98" y="13"/>
                    </a:cubicBezTo>
                    <a:cubicBezTo>
                      <a:pt x="99" y="12"/>
                      <a:pt x="100" y="12"/>
                      <a:pt x="101" y="12"/>
                    </a:cubicBezTo>
                    <a:cubicBezTo>
                      <a:pt x="102" y="15"/>
                      <a:pt x="100" y="15"/>
                      <a:pt x="99" y="17"/>
                    </a:cubicBezTo>
                    <a:cubicBezTo>
                      <a:pt x="97" y="19"/>
                      <a:pt x="94" y="22"/>
                      <a:pt x="91" y="25"/>
                    </a:cubicBezTo>
                    <a:cubicBezTo>
                      <a:pt x="90" y="25"/>
                      <a:pt x="89" y="26"/>
                      <a:pt x="88" y="26"/>
                    </a:cubicBezTo>
                    <a:cubicBezTo>
                      <a:pt x="87" y="25"/>
                      <a:pt x="87" y="23"/>
                      <a:pt x="85" y="24"/>
                    </a:cubicBezTo>
                    <a:cubicBezTo>
                      <a:pt x="84" y="24"/>
                      <a:pt x="82" y="24"/>
                      <a:pt x="81" y="23"/>
                    </a:cubicBezTo>
                    <a:cubicBezTo>
                      <a:pt x="81" y="23"/>
                      <a:pt x="80" y="22"/>
                      <a:pt x="79" y="22"/>
                    </a:cubicBezTo>
                    <a:cubicBezTo>
                      <a:pt x="75" y="25"/>
                      <a:pt x="71" y="19"/>
                      <a:pt x="66" y="21"/>
                    </a:cubicBezTo>
                    <a:cubicBezTo>
                      <a:pt x="65" y="22"/>
                      <a:pt x="64" y="20"/>
                      <a:pt x="64" y="19"/>
                    </a:cubicBezTo>
                    <a:cubicBezTo>
                      <a:pt x="62" y="18"/>
                      <a:pt x="60" y="19"/>
                      <a:pt x="59" y="19"/>
                    </a:cubicBezTo>
                    <a:cubicBezTo>
                      <a:pt x="55" y="19"/>
                      <a:pt x="51" y="21"/>
                      <a:pt x="47" y="19"/>
                    </a:cubicBezTo>
                    <a:cubicBezTo>
                      <a:pt x="46" y="18"/>
                      <a:pt x="44" y="19"/>
                      <a:pt x="43" y="21"/>
                    </a:cubicBezTo>
                    <a:cubicBezTo>
                      <a:pt x="43" y="21"/>
                      <a:pt x="43" y="21"/>
                      <a:pt x="43" y="22"/>
                    </a:cubicBezTo>
                    <a:cubicBezTo>
                      <a:pt x="40" y="21"/>
                      <a:pt x="40" y="23"/>
                      <a:pt x="39" y="24"/>
                    </a:cubicBezTo>
                    <a:cubicBezTo>
                      <a:pt x="36" y="26"/>
                      <a:pt x="33" y="28"/>
                      <a:pt x="32" y="31"/>
                    </a:cubicBezTo>
                    <a:cubicBezTo>
                      <a:pt x="30" y="33"/>
                      <a:pt x="28" y="34"/>
                      <a:pt x="27" y="36"/>
                    </a:cubicBezTo>
                    <a:cubicBezTo>
                      <a:pt x="26" y="37"/>
                      <a:pt x="25" y="38"/>
                      <a:pt x="25" y="39"/>
                    </a:cubicBezTo>
                    <a:cubicBezTo>
                      <a:pt x="23" y="41"/>
                      <a:pt x="21" y="42"/>
                      <a:pt x="18" y="43"/>
                    </a:cubicBezTo>
                    <a:cubicBezTo>
                      <a:pt x="13" y="43"/>
                      <a:pt x="8" y="45"/>
                      <a:pt x="4" y="47"/>
                    </a:cubicBezTo>
                    <a:cubicBezTo>
                      <a:pt x="1" y="46"/>
                      <a:pt x="0" y="45"/>
                      <a:pt x="0" y="42"/>
                    </a:cubicBezTo>
                    <a:cubicBezTo>
                      <a:pt x="0" y="40"/>
                      <a:pt x="2" y="39"/>
                      <a:pt x="4" y="39"/>
                    </a:cubicBezTo>
                    <a:cubicBezTo>
                      <a:pt x="7" y="38"/>
                      <a:pt x="10" y="38"/>
                      <a:pt x="12" y="36"/>
                    </a:cubicBezTo>
                    <a:cubicBezTo>
                      <a:pt x="15" y="33"/>
                      <a:pt x="20" y="31"/>
                      <a:pt x="23" y="28"/>
                    </a:cubicBezTo>
                    <a:cubicBezTo>
                      <a:pt x="25" y="25"/>
                      <a:pt x="28" y="23"/>
                      <a:pt x="28" y="19"/>
                    </a:cubicBezTo>
                    <a:cubicBezTo>
                      <a:pt x="28" y="19"/>
                      <a:pt x="28" y="18"/>
                      <a:pt x="29" y="18"/>
                    </a:cubicBezTo>
                    <a:cubicBezTo>
                      <a:pt x="32" y="15"/>
                      <a:pt x="34" y="11"/>
                      <a:pt x="38" y="9"/>
                    </a:cubicBezTo>
                    <a:cubicBezTo>
                      <a:pt x="48" y="6"/>
                      <a:pt x="58" y="10"/>
                      <a:pt x="68" y="10"/>
                    </a:cubicBezTo>
                    <a:cubicBezTo>
                      <a:pt x="70" y="10"/>
                      <a:pt x="72" y="11"/>
                      <a:pt x="74" y="10"/>
                    </a:cubicBezTo>
                    <a:cubicBezTo>
                      <a:pt x="80" y="8"/>
                      <a:pt x="86" y="8"/>
                      <a:pt x="93" y="7"/>
                    </a:cubicBezTo>
                    <a:cubicBezTo>
                      <a:pt x="95" y="6"/>
                      <a:pt x="96" y="4"/>
                      <a:pt x="97" y="2"/>
                    </a:cubicBezTo>
                    <a:close/>
                  </a:path>
                </a:pathLst>
              </a:custGeom>
              <a:solidFill>
                <a:srgbClr val="3F3C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0" name="Freeform 1497">
                <a:extLst>
                  <a:ext uri="{FF2B5EF4-FFF2-40B4-BE49-F238E27FC236}">
                    <a16:creationId xmlns:a16="http://schemas.microsoft.com/office/drawing/2014/main" id="{6260E7C8-DB86-499C-9B0E-1ECA0DB95E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" y="2333"/>
                <a:ext cx="71" cy="125"/>
              </a:xfrm>
              <a:custGeom>
                <a:avLst/>
                <a:gdLst>
                  <a:gd name="T0" fmla="*/ 26 w 30"/>
                  <a:gd name="T1" fmla="*/ 33 h 53"/>
                  <a:gd name="T2" fmla="*/ 25 w 30"/>
                  <a:gd name="T3" fmla="*/ 34 h 53"/>
                  <a:gd name="T4" fmla="*/ 30 w 30"/>
                  <a:gd name="T5" fmla="*/ 51 h 53"/>
                  <a:gd name="T6" fmla="*/ 22 w 30"/>
                  <a:gd name="T7" fmla="*/ 51 h 53"/>
                  <a:gd name="T8" fmla="*/ 11 w 30"/>
                  <a:gd name="T9" fmla="*/ 43 h 53"/>
                  <a:gd name="T10" fmla="*/ 1 w 30"/>
                  <a:gd name="T11" fmla="*/ 25 h 53"/>
                  <a:gd name="T12" fmla="*/ 1 w 30"/>
                  <a:gd name="T13" fmla="*/ 24 h 53"/>
                  <a:gd name="T14" fmla="*/ 1 w 30"/>
                  <a:gd name="T15" fmla="*/ 19 h 53"/>
                  <a:gd name="T16" fmla="*/ 1 w 30"/>
                  <a:gd name="T17" fmla="*/ 16 h 53"/>
                  <a:gd name="T18" fmla="*/ 4 w 30"/>
                  <a:gd name="T19" fmla="*/ 18 h 53"/>
                  <a:gd name="T20" fmla="*/ 11 w 30"/>
                  <a:gd name="T21" fmla="*/ 29 h 53"/>
                  <a:gd name="T22" fmla="*/ 25 w 30"/>
                  <a:gd name="T23" fmla="*/ 45 h 53"/>
                  <a:gd name="T24" fmla="*/ 11 w 30"/>
                  <a:gd name="T25" fmla="*/ 29 h 53"/>
                  <a:gd name="T26" fmla="*/ 3 w 30"/>
                  <a:gd name="T27" fmla="*/ 16 h 53"/>
                  <a:gd name="T28" fmla="*/ 4 w 30"/>
                  <a:gd name="T29" fmla="*/ 3 h 53"/>
                  <a:gd name="T30" fmla="*/ 8 w 30"/>
                  <a:gd name="T31" fmla="*/ 0 h 53"/>
                  <a:gd name="T32" fmla="*/ 20 w 30"/>
                  <a:gd name="T33" fmla="*/ 14 h 53"/>
                  <a:gd name="T34" fmla="*/ 22 w 30"/>
                  <a:gd name="T35" fmla="*/ 19 h 53"/>
                  <a:gd name="T36" fmla="*/ 21 w 30"/>
                  <a:gd name="T37" fmla="*/ 22 h 53"/>
                  <a:gd name="T38" fmla="*/ 26 w 30"/>
                  <a:gd name="T39" fmla="*/ 30 h 53"/>
                  <a:gd name="T40" fmla="*/ 26 w 30"/>
                  <a:gd name="T41" fmla="*/ 3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53">
                    <a:moveTo>
                      <a:pt x="26" y="33"/>
                    </a:moveTo>
                    <a:cubicBezTo>
                      <a:pt x="24" y="32"/>
                      <a:pt x="25" y="33"/>
                      <a:pt x="25" y="34"/>
                    </a:cubicBezTo>
                    <a:cubicBezTo>
                      <a:pt x="28" y="39"/>
                      <a:pt x="30" y="45"/>
                      <a:pt x="30" y="51"/>
                    </a:cubicBezTo>
                    <a:cubicBezTo>
                      <a:pt x="28" y="53"/>
                      <a:pt x="25" y="51"/>
                      <a:pt x="22" y="51"/>
                    </a:cubicBezTo>
                    <a:cubicBezTo>
                      <a:pt x="16" y="51"/>
                      <a:pt x="13" y="48"/>
                      <a:pt x="11" y="43"/>
                    </a:cubicBezTo>
                    <a:cubicBezTo>
                      <a:pt x="10" y="36"/>
                      <a:pt x="6" y="30"/>
                      <a:pt x="1" y="25"/>
                    </a:cubicBezTo>
                    <a:cubicBezTo>
                      <a:pt x="1" y="25"/>
                      <a:pt x="1" y="24"/>
                      <a:pt x="1" y="24"/>
                    </a:cubicBezTo>
                    <a:cubicBezTo>
                      <a:pt x="1" y="22"/>
                      <a:pt x="1" y="21"/>
                      <a:pt x="1" y="19"/>
                    </a:cubicBezTo>
                    <a:cubicBezTo>
                      <a:pt x="1" y="18"/>
                      <a:pt x="0" y="17"/>
                      <a:pt x="1" y="16"/>
                    </a:cubicBezTo>
                    <a:cubicBezTo>
                      <a:pt x="3" y="16"/>
                      <a:pt x="4" y="17"/>
                      <a:pt x="4" y="18"/>
                    </a:cubicBezTo>
                    <a:cubicBezTo>
                      <a:pt x="6" y="22"/>
                      <a:pt x="9" y="25"/>
                      <a:pt x="11" y="29"/>
                    </a:cubicBezTo>
                    <a:cubicBezTo>
                      <a:pt x="15" y="34"/>
                      <a:pt x="19" y="40"/>
                      <a:pt x="25" y="45"/>
                    </a:cubicBezTo>
                    <a:cubicBezTo>
                      <a:pt x="19" y="40"/>
                      <a:pt x="15" y="34"/>
                      <a:pt x="11" y="29"/>
                    </a:cubicBezTo>
                    <a:cubicBezTo>
                      <a:pt x="8" y="25"/>
                      <a:pt x="5" y="20"/>
                      <a:pt x="3" y="16"/>
                    </a:cubicBezTo>
                    <a:cubicBezTo>
                      <a:pt x="0" y="10"/>
                      <a:pt x="0" y="8"/>
                      <a:pt x="4" y="3"/>
                    </a:cubicBezTo>
                    <a:cubicBezTo>
                      <a:pt x="5" y="2"/>
                      <a:pt x="6" y="1"/>
                      <a:pt x="8" y="0"/>
                    </a:cubicBezTo>
                    <a:cubicBezTo>
                      <a:pt x="13" y="4"/>
                      <a:pt x="16" y="10"/>
                      <a:pt x="20" y="14"/>
                    </a:cubicBezTo>
                    <a:cubicBezTo>
                      <a:pt x="21" y="16"/>
                      <a:pt x="23" y="17"/>
                      <a:pt x="22" y="19"/>
                    </a:cubicBezTo>
                    <a:cubicBezTo>
                      <a:pt x="21" y="20"/>
                      <a:pt x="21" y="21"/>
                      <a:pt x="21" y="22"/>
                    </a:cubicBezTo>
                    <a:cubicBezTo>
                      <a:pt x="22" y="25"/>
                      <a:pt x="24" y="27"/>
                      <a:pt x="26" y="30"/>
                    </a:cubicBezTo>
                    <a:cubicBezTo>
                      <a:pt x="26" y="31"/>
                      <a:pt x="28" y="32"/>
                      <a:pt x="26" y="33"/>
                    </a:cubicBezTo>
                    <a:close/>
                  </a:path>
                </a:pathLst>
              </a:custGeom>
              <a:solidFill>
                <a:srgbClr val="C2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1" name="Freeform 1498">
                <a:extLst>
                  <a:ext uri="{FF2B5EF4-FFF2-40B4-BE49-F238E27FC236}">
                    <a16:creationId xmlns:a16="http://schemas.microsoft.com/office/drawing/2014/main" id="{CA4EC0BD-1644-E835-F0A8-8EF5B34213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" y="2224"/>
                <a:ext cx="52" cy="132"/>
              </a:xfrm>
              <a:custGeom>
                <a:avLst/>
                <a:gdLst>
                  <a:gd name="T0" fmla="*/ 6 w 22"/>
                  <a:gd name="T1" fmla="*/ 34 h 56"/>
                  <a:gd name="T2" fmla="*/ 0 w 22"/>
                  <a:gd name="T3" fmla="*/ 17 h 56"/>
                  <a:gd name="T4" fmla="*/ 6 w 22"/>
                  <a:gd name="T5" fmla="*/ 21 h 56"/>
                  <a:gd name="T6" fmla="*/ 3 w 22"/>
                  <a:gd name="T7" fmla="*/ 1 h 56"/>
                  <a:gd name="T8" fmla="*/ 7 w 22"/>
                  <a:gd name="T9" fmla="*/ 2 h 56"/>
                  <a:gd name="T10" fmla="*/ 17 w 22"/>
                  <a:gd name="T11" fmla="*/ 21 h 56"/>
                  <a:gd name="T12" fmla="*/ 19 w 22"/>
                  <a:gd name="T13" fmla="*/ 24 h 56"/>
                  <a:gd name="T14" fmla="*/ 17 w 22"/>
                  <a:gd name="T15" fmla="*/ 26 h 56"/>
                  <a:gd name="T16" fmla="*/ 12 w 22"/>
                  <a:gd name="T17" fmla="*/ 20 h 56"/>
                  <a:gd name="T18" fmla="*/ 18 w 22"/>
                  <a:gd name="T19" fmla="*/ 28 h 56"/>
                  <a:gd name="T20" fmla="*/ 20 w 22"/>
                  <a:gd name="T21" fmla="*/ 32 h 56"/>
                  <a:gd name="T22" fmla="*/ 19 w 22"/>
                  <a:gd name="T23" fmla="*/ 36 h 56"/>
                  <a:gd name="T24" fmla="*/ 9 w 22"/>
                  <a:gd name="T25" fmla="*/ 21 h 56"/>
                  <a:gd name="T26" fmla="*/ 17 w 22"/>
                  <a:gd name="T27" fmla="*/ 36 h 56"/>
                  <a:gd name="T28" fmla="*/ 22 w 22"/>
                  <a:gd name="T29" fmla="*/ 44 h 56"/>
                  <a:gd name="T30" fmla="*/ 21 w 22"/>
                  <a:gd name="T31" fmla="*/ 47 h 56"/>
                  <a:gd name="T32" fmla="*/ 19 w 22"/>
                  <a:gd name="T33" fmla="*/ 47 h 56"/>
                  <a:gd name="T34" fmla="*/ 18 w 22"/>
                  <a:gd name="T35" fmla="*/ 53 h 56"/>
                  <a:gd name="T36" fmla="*/ 18 w 22"/>
                  <a:gd name="T37" fmla="*/ 56 h 56"/>
                  <a:gd name="T38" fmla="*/ 13 w 22"/>
                  <a:gd name="T39" fmla="*/ 53 h 56"/>
                  <a:gd name="T40" fmla="*/ 8 w 22"/>
                  <a:gd name="T41" fmla="*/ 46 h 56"/>
                  <a:gd name="T42" fmla="*/ 7 w 22"/>
                  <a:gd name="T43" fmla="*/ 40 h 56"/>
                  <a:gd name="T44" fmla="*/ 6 w 22"/>
                  <a:gd name="T45" fmla="*/ 34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2" h="56">
                    <a:moveTo>
                      <a:pt x="6" y="34"/>
                    </a:moveTo>
                    <a:cubicBezTo>
                      <a:pt x="4" y="29"/>
                      <a:pt x="5" y="22"/>
                      <a:pt x="0" y="17"/>
                    </a:cubicBezTo>
                    <a:cubicBezTo>
                      <a:pt x="4" y="18"/>
                      <a:pt x="3" y="20"/>
                      <a:pt x="6" y="21"/>
                    </a:cubicBezTo>
                    <a:cubicBezTo>
                      <a:pt x="8" y="14"/>
                      <a:pt x="5" y="7"/>
                      <a:pt x="3" y="1"/>
                    </a:cubicBezTo>
                    <a:cubicBezTo>
                      <a:pt x="5" y="0"/>
                      <a:pt x="5" y="0"/>
                      <a:pt x="7" y="2"/>
                    </a:cubicBezTo>
                    <a:cubicBezTo>
                      <a:pt x="10" y="9"/>
                      <a:pt x="14" y="15"/>
                      <a:pt x="17" y="21"/>
                    </a:cubicBezTo>
                    <a:cubicBezTo>
                      <a:pt x="18" y="22"/>
                      <a:pt x="18" y="23"/>
                      <a:pt x="19" y="24"/>
                    </a:cubicBezTo>
                    <a:cubicBezTo>
                      <a:pt x="20" y="26"/>
                      <a:pt x="19" y="27"/>
                      <a:pt x="17" y="26"/>
                    </a:cubicBezTo>
                    <a:cubicBezTo>
                      <a:pt x="15" y="24"/>
                      <a:pt x="14" y="22"/>
                      <a:pt x="12" y="20"/>
                    </a:cubicBezTo>
                    <a:cubicBezTo>
                      <a:pt x="14" y="23"/>
                      <a:pt x="16" y="25"/>
                      <a:pt x="18" y="28"/>
                    </a:cubicBezTo>
                    <a:cubicBezTo>
                      <a:pt x="19" y="29"/>
                      <a:pt x="21" y="30"/>
                      <a:pt x="20" y="32"/>
                    </a:cubicBezTo>
                    <a:cubicBezTo>
                      <a:pt x="17" y="33"/>
                      <a:pt x="20" y="35"/>
                      <a:pt x="19" y="36"/>
                    </a:cubicBezTo>
                    <a:cubicBezTo>
                      <a:pt x="14" y="32"/>
                      <a:pt x="12" y="25"/>
                      <a:pt x="9" y="21"/>
                    </a:cubicBezTo>
                    <a:cubicBezTo>
                      <a:pt x="11" y="25"/>
                      <a:pt x="14" y="30"/>
                      <a:pt x="17" y="36"/>
                    </a:cubicBezTo>
                    <a:cubicBezTo>
                      <a:pt x="19" y="38"/>
                      <a:pt x="21" y="41"/>
                      <a:pt x="22" y="44"/>
                    </a:cubicBezTo>
                    <a:cubicBezTo>
                      <a:pt x="21" y="45"/>
                      <a:pt x="21" y="46"/>
                      <a:pt x="21" y="47"/>
                    </a:cubicBezTo>
                    <a:cubicBezTo>
                      <a:pt x="20" y="47"/>
                      <a:pt x="19" y="44"/>
                      <a:pt x="19" y="47"/>
                    </a:cubicBezTo>
                    <a:cubicBezTo>
                      <a:pt x="15" y="48"/>
                      <a:pt x="19" y="51"/>
                      <a:pt x="18" y="53"/>
                    </a:cubicBezTo>
                    <a:cubicBezTo>
                      <a:pt x="17" y="53"/>
                      <a:pt x="18" y="55"/>
                      <a:pt x="18" y="56"/>
                    </a:cubicBezTo>
                    <a:cubicBezTo>
                      <a:pt x="15" y="56"/>
                      <a:pt x="15" y="54"/>
                      <a:pt x="13" y="53"/>
                    </a:cubicBezTo>
                    <a:cubicBezTo>
                      <a:pt x="12" y="51"/>
                      <a:pt x="10" y="48"/>
                      <a:pt x="8" y="46"/>
                    </a:cubicBezTo>
                    <a:cubicBezTo>
                      <a:pt x="6" y="44"/>
                      <a:pt x="7" y="42"/>
                      <a:pt x="7" y="40"/>
                    </a:cubicBezTo>
                    <a:cubicBezTo>
                      <a:pt x="7" y="38"/>
                      <a:pt x="7" y="36"/>
                      <a:pt x="6" y="34"/>
                    </a:cubicBezTo>
                    <a:close/>
                  </a:path>
                </a:pathLst>
              </a:custGeom>
              <a:solidFill>
                <a:srgbClr val="BA6E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2" name="Freeform 1499">
                <a:extLst>
                  <a:ext uri="{FF2B5EF4-FFF2-40B4-BE49-F238E27FC236}">
                    <a16:creationId xmlns:a16="http://schemas.microsoft.com/office/drawing/2014/main" id="{61B4463A-3175-AB53-4300-1930F12A56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" y="2236"/>
                <a:ext cx="125" cy="234"/>
              </a:xfrm>
              <a:custGeom>
                <a:avLst/>
                <a:gdLst>
                  <a:gd name="T0" fmla="*/ 30 w 53"/>
                  <a:gd name="T1" fmla="*/ 66 h 99"/>
                  <a:gd name="T2" fmla="*/ 40 w 53"/>
                  <a:gd name="T3" fmla="*/ 83 h 99"/>
                  <a:gd name="T4" fmla="*/ 50 w 53"/>
                  <a:gd name="T5" fmla="*/ 91 h 99"/>
                  <a:gd name="T6" fmla="*/ 52 w 53"/>
                  <a:gd name="T7" fmla="*/ 94 h 99"/>
                  <a:gd name="T8" fmla="*/ 53 w 53"/>
                  <a:gd name="T9" fmla="*/ 97 h 99"/>
                  <a:gd name="T10" fmla="*/ 47 w 53"/>
                  <a:gd name="T11" fmla="*/ 98 h 99"/>
                  <a:gd name="T12" fmla="*/ 37 w 53"/>
                  <a:gd name="T13" fmla="*/ 90 h 99"/>
                  <a:gd name="T14" fmla="*/ 33 w 53"/>
                  <a:gd name="T15" fmla="*/ 84 h 99"/>
                  <a:gd name="T16" fmla="*/ 32 w 53"/>
                  <a:gd name="T17" fmla="*/ 80 h 99"/>
                  <a:gd name="T18" fmla="*/ 27 w 53"/>
                  <a:gd name="T19" fmla="*/ 73 h 99"/>
                  <a:gd name="T20" fmla="*/ 7 w 53"/>
                  <a:gd name="T21" fmla="*/ 40 h 99"/>
                  <a:gd name="T22" fmla="*/ 6 w 53"/>
                  <a:gd name="T23" fmla="*/ 32 h 99"/>
                  <a:gd name="T24" fmla="*/ 7 w 53"/>
                  <a:gd name="T25" fmla="*/ 14 h 99"/>
                  <a:gd name="T26" fmla="*/ 3 w 53"/>
                  <a:gd name="T27" fmla="*/ 7 h 99"/>
                  <a:gd name="T28" fmla="*/ 0 w 53"/>
                  <a:gd name="T29" fmla="*/ 2 h 99"/>
                  <a:gd name="T30" fmla="*/ 5 w 53"/>
                  <a:gd name="T31" fmla="*/ 2 h 99"/>
                  <a:gd name="T32" fmla="*/ 11 w 53"/>
                  <a:gd name="T33" fmla="*/ 14 h 99"/>
                  <a:gd name="T34" fmla="*/ 11 w 53"/>
                  <a:gd name="T35" fmla="*/ 31 h 99"/>
                  <a:gd name="T36" fmla="*/ 16 w 53"/>
                  <a:gd name="T37" fmla="*/ 49 h 99"/>
                  <a:gd name="T38" fmla="*/ 27 w 53"/>
                  <a:gd name="T39" fmla="*/ 67 h 99"/>
                  <a:gd name="T40" fmla="*/ 32 w 53"/>
                  <a:gd name="T41" fmla="*/ 73 h 99"/>
                  <a:gd name="T42" fmla="*/ 32 w 53"/>
                  <a:gd name="T43" fmla="*/ 72 h 99"/>
                  <a:gd name="T44" fmla="*/ 32 w 53"/>
                  <a:gd name="T45" fmla="*/ 72 h 99"/>
                  <a:gd name="T46" fmla="*/ 29 w 53"/>
                  <a:gd name="T47" fmla="*/ 66 h 99"/>
                  <a:gd name="T48" fmla="*/ 30 w 53"/>
                  <a:gd name="T49" fmla="*/ 6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3" h="99">
                    <a:moveTo>
                      <a:pt x="30" y="66"/>
                    </a:moveTo>
                    <a:cubicBezTo>
                      <a:pt x="35" y="71"/>
                      <a:pt x="39" y="75"/>
                      <a:pt x="40" y="83"/>
                    </a:cubicBezTo>
                    <a:cubicBezTo>
                      <a:pt x="40" y="87"/>
                      <a:pt x="46" y="91"/>
                      <a:pt x="50" y="91"/>
                    </a:cubicBezTo>
                    <a:cubicBezTo>
                      <a:pt x="51" y="92"/>
                      <a:pt x="52" y="92"/>
                      <a:pt x="52" y="94"/>
                    </a:cubicBezTo>
                    <a:cubicBezTo>
                      <a:pt x="52" y="95"/>
                      <a:pt x="52" y="96"/>
                      <a:pt x="53" y="97"/>
                    </a:cubicBezTo>
                    <a:cubicBezTo>
                      <a:pt x="51" y="99"/>
                      <a:pt x="50" y="99"/>
                      <a:pt x="47" y="98"/>
                    </a:cubicBezTo>
                    <a:cubicBezTo>
                      <a:pt x="45" y="95"/>
                      <a:pt x="41" y="93"/>
                      <a:pt x="37" y="90"/>
                    </a:cubicBezTo>
                    <a:cubicBezTo>
                      <a:pt x="35" y="89"/>
                      <a:pt x="33" y="87"/>
                      <a:pt x="33" y="84"/>
                    </a:cubicBezTo>
                    <a:cubicBezTo>
                      <a:pt x="33" y="83"/>
                      <a:pt x="32" y="81"/>
                      <a:pt x="32" y="80"/>
                    </a:cubicBezTo>
                    <a:cubicBezTo>
                      <a:pt x="31" y="77"/>
                      <a:pt x="29" y="75"/>
                      <a:pt x="27" y="73"/>
                    </a:cubicBezTo>
                    <a:cubicBezTo>
                      <a:pt x="17" y="64"/>
                      <a:pt x="10" y="54"/>
                      <a:pt x="7" y="40"/>
                    </a:cubicBezTo>
                    <a:cubicBezTo>
                      <a:pt x="7" y="38"/>
                      <a:pt x="5" y="35"/>
                      <a:pt x="6" y="32"/>
                    </a:cubicBezTo>
                    <a:cubicBezTo>
                      <a:pt x="7" y="26"/>
                      <a:pt x="8" y="20"/>
                      <a:pt x="7" y="14"/>
                    </a:cubicBezTo>
                    <a:cubicBezTo>
                      <a:pt x="6" y="11"/>
                      <a:pt x="5" y="9"/>
                      <a:pt x="3" y="7"/>
                    </a:cubicBezTo>
                    <a:cubicBezTo>
                      <a:pt x="2" y="5"/>
                      <a:pt x="0" y="4"/>
                      <a:pt x="0" y="2"/>
                    </a:cubicBezTo>
                    <a:cubicBezTo>
                      <a:pt x="2" y="0"/>
                      <a:pt x="3" y="0"/>
                      <a:pt x="5" y="2"/>
                    </a:cubicBezTo>
                    <a:cubicBezTo>
                      <a:pt x="8" y="6"/>
                      <a:pt x="11" y="10"/>
                      <a:pt x="11" y="14"/>
                    </a:cubicBezTo>
                    <a:cubicBezTo>
                      <a:pt x="13" y="20"/>
                      <a:pt x="11" y="26"/>
                      <a:pt x="11" y="31"/>
                    </a:cubicBezTo>
                    <a:cubicBezTo>
                      <a:pt x="11" y="38"/>
                      <a:pt x="12" y="44"/>
                      <a:pt x="16" y="49"/>
                    </a:cubicBezTo>
                    <a:cubicBezTo>
                      <a:pt x="18" y="56"/>
                      <a:pt x="21" y="63"/>
                      <a:pt x="27" y="67"/>
                    </a:cubicBezTo>
                    <a:cubicBezTo>
                      <a:pt x="29" y="69"/>
                      <a:pt x="30" y="71"/>
                      <a:pt x="32" y="73"/>
                    </a:cubicBezTo>
                    <a:cubicBezTo>
                      <a:pt x="32" y="73"/>
                      <a:pt x="32" y="72"/>
                      <a:pt x="32" y="72"/>
                    </a:cubicBezTo>
                    <a:cubicBezTo>
                      <a:pt x="32" y="72"/>
                      <a:pt x="32" y="72"/>
                      <a:pt x="32" y="72"/>
                    </a:cubicBezTo>
                    <a:cubicBezTo>
                      <a:pt x="30" y="70"/>
                      <a:pt x="28" y="68"/>
                      <a:pt x="29" y="66"/>
                    </a:cubicBezTo>
                    <a:cubicBezTo>
                      <a:pt x="29" y="65"/>
                      <a:pt x="30" y="65"/>
                      <a:pt x="30" y="66"/>
                    </a:cubicBezTo>
                    <a:close/>
                  </a:path>
                </a:pathLst>
              </a:custGeom>
              <a:solidFill>
                <a:srgbClr val="3840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3" name="Freeform 1500">
                <a:extLst>
                  <a:ext uri="{FF2B5EF4-FFF2-40B4-BE49-F238E27FC236}">
                    <a16:creationId xmlns:a16="http://schemas.microsoft.com/office/drawing/2014/main" id="{EEA2B972-C778-AAA7-728C-29A5DC9B6B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3" y="2465"/>
                <a:ext cx="114" cy="88"/>
              </a:xfrm>
              <a:custGeom>
                <a:avLst/>
                <a:gdLst>
                  <a:gd name="T0" fmla="*/ 1 w 48"/>
                  <a:gd name="T1" fmla="*/ 1 h 37"/>
                  <a:gd name="T2" fmla="*/ 6 w 48"/>
                  <a:gd name="T3" fmla="*/ 0 h 37"/>
                  <a:gd name="T4" fmla="*/ 13 w 48"/>
                  <a:gd name="T5" fmla="*/ 8 h 37"/>
                  <a:gd name="T6" fmla="*/ 8 w 48"/>
                  <a:gd name="T7" fmla="*/ 7 h 37"/>
                  <a:gd name="T8" fmla="*/ 27 w 48"/>
                  <a:gd name="T9" fmla="*/ 27 h 37"/>
                  <a:gd name="T10" fmla="*/ 34 w 48"/>
                  <a:gd name="T11" fmla="*/ 28 h 37"/>
                  <a:gd name="T12" fmla="*/ 26 w 48"/>
                  <a:gd name="T13" fmla="*/ 17 h 37"/>
                  <a:gd name="T14" fmla="*/ 41 w 48"/>
                  <a:gd name="T15" fmla="*/ 28 h 37"/>
                  <a:gd name="T16" fmla="*/ 27 w 48"/>
                  <a:gd name="T17" fmla="*/ 10 h 37"/>
                  <a:gd name="T18" fmla="*/ 34 w 48"/>
                  <a:gd name="T19" fmla="*/ 17 h 37"/>
                  <a:gd name="T20" fmla="*/ 39 w 48"/>
                  <a:gd name="T21" fmla="*/ 23 h 37"/>
                  <a:gd name="T22" fmla="*/ 47 w 48"/>
                  <a:gd name="T23" fmla="*/ 24 h 37"/>
                  <a:gd name="T24" fmla="*/ 47 w 48"/>
                  <a:gd name="T25" fmla="*/ 25 h 37"/>
                  <a:gd name="T26" fmla="*/ 37 w 48"/>
                  <a:gd name="T27" fmla="*/ 33 h 37"/>
                  <a:gd name="T28" fmla="*/ 23 w 48"/>
                  <a:gd name="T29" fmla="*/ 37 h 37"/>
                  <a:gd name="T30" fmla="*/ 20 w 48"/>
                  <a:gd name="T31" fmla="*/ 35 h 37"/>
                  <a:gd name="T32" fmla="*/ 14 w 48"/>
                  <a:gd name="T33" fmla="*/ 25 h 37"/>
                  <a:gd name="T34" fmla="*/ 13 w 48"/>
                  <a:gd name="T35" fmla="*/ 22 h 37"/>
                  <a:gd name="T36" fmla="*/ 17 w 48"/>
                  <a:gd name="T37" fmla="*/ 23 h 37"/>
                  <a:gd name="T38" fmla="*/ 24 w 48"/>
                  <a:gd name="T39" fmla="*/ 29 h 37"/>
                  <a:gd name="T40" fmla="*/ 20 w 48"/>
                  <a:gd name="T41" fmla="*/ 25 h 37"/>
                  <a:gd name="T42" fmla="*/ 2 w 48"/>
                  <a:gd name="T43" fmla="*/ 5 h 37"/>
                  <a:gd name="T44" fmla="*/ 1 w 48"/>
                  <a:gd name="T45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8" h="37">
                    <a:moveTo>
                      <a:pt x="1" y="1"/>
                    </a:moveTo>
                    <a:cubicBezTo>
                      <a:pt x="2" y="1"/>
                      <a:pt x="4" y="0"/>
                      <a:pt x="6" y="0"/>
                    </a:cubicBezTo>
                    <a:cubicBezTo>
                      <a:pt x="7" y="3"/>
                      <a:pt x="11" y="5"/>
                      <a:pt x="13" y="8"/>
                    </a:cubicBezTo>
                    <a:cubicBezTo>
                      <a:pt x="11" y="9"/>
                      <a:pt x="10" y="8"/>
                      <a:pt x="8" y="7"/>
                    </a:cubicBezTo>
                    <a:cubicBezTo>
                      <a:pt x="14" y="15"/>
                      <a:pt x="20" y="21"/>
                      <a:pt x="27" y="27"/>
                    </a:cubicBezTo>
                    <a:cubicBezTo>
                      <a:pt x="29" y="29"/>
                      <a:pt x="31" y="28"/>
                      <a:pt x="34" y="28"/>
                    </a:cubicBezTo>
                    <a:cubicBezTo>
                      <a:pt x="32" y="24"/>
                      <a:pt x="28" y="22"/>
                      <a:pt x="26" y="17"/>
                    </a:cubicBezTo>
                    <a:cubicBezTo>
                      <a:pt x="32" y="20"/>
                      <a:pt x="33" y="28"/>
                      <a:pt x="41" y="28"/>
                    </a:cubicBezTo>
                    <a:cubicBezTo>
                      <a:pt x="37" y="21"/>
                      <a:pt x="31" y="17"/>
                      <a:pt x="27" y="10"/>
                    </a:cubicBezTo>
                    <a:cubicBezTo>
                      <a:pt x="31" y="12"/>
                      <a:pt x="32" y="15"/>
                      <a:pt x="34" y="17"/>
                    </a:cubicBezTo>
                    <a:cubicBezTo>
                      <a:pt x="36" y="19"/>
                      <a:pt x="38" y="21"/>
                      <a:pt x="39" y="23"/>
                    </a:cubicBezTo>
                    <a:cubicBezTo>
                      <a:pt x="42" y="26"/>
                      <a:pt x="44" y="26"/>
                      <a:pt x="47" y="24"/>
                    </a:cubicBezTo>
                    <a:cubicBezTo>
                      <a:pt x="48" y="24"/>
                      <a:pt x="48" y="25"/>
                      <a:pt x="47" y="25"/>
                    </a:cubicBezTo>
                    <a:cubicBezTo>
                      <a:pt x="44" y="28"/>
                      <a:pt x="40" y="30"/>
                      <a:pt x="37" y="33"/>
                    </a:cubicBezTo>
                    <a:cubicBezTo>
                      <a:pt x="32" y="34"/>
                      <a:pt x="27" y="35"/>
                      <a:pt x="23" y="37"/>
                    </a:cubicBezTo>
                    <a:cubicBezTo>
                      <a:pt x="21" y="37"/>
                      <a:pt x="20" y="37"/>
                      <a:pt x="20" y="35"/>
                    </a:cubicBezTo>
                    <a:cubicBezTo>
                      <a:pt x="21" y="31"/>
                      <a:pt x="17" y="28"/>
                      <a:pt x="14" y="25"/>
                    </a:cubicBezTo>
                    <a:cubicBezTo>
                      <a:pt x="13" y="24"/>
                      <a:pt x="12" y="23"/>
                      <a:pt x="13" y="22"/>
                    </a:cubicBezTo>
                    <a:cubicBezTo>
                      <a:pt x="14" y="20"/>
                      <a:pt x="16" y="22"/>
                      <a:pt x="17" y="23"/>
                    </a:cubicBezTo>
                    <a:cubicBezTo>
                      <a:pt x="19" y="25"/>
                      <a:pt x="21" y="27"/>
                      <a:pt x="24" y="29"/>
                    </a:cubicBezTo>
                    <a:cubicBezTo>
                      <a:pt x="23" y="27"/>
                      <a:pt x="22" y="26"/>
                      <a:pt x="20" y="25"/>
                    </a:cubicBezTo>
                    <a:cubicBezTo>
                      <a:pt x="14" y="19"/>
                      <a:pt x="8" y="12"/>
                      <a:pt x="2" y="5"/>
                    </a:cubicBezTo>
                    <a:cubicBezTo>
                      <a:pt x="1" y="4"/>
                      <a:pt x="0" y="3"/>
                      <a:pt x="1" y="1"/>
                    </a:cubicBezTo>
                    <a:close/>
                  </a:path>
                </a:pathLst>
              </a:custGeom>
              <a:solidFill>
                <a:srgbClr val="5E3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4" name="Freeform 1501">
                <a:extLst>
                  <a:ext uri="{FF2B5EF4-FFF2-40B4-BE49-F238E27FC236}">
                    <a16:creationId xmlns:a16="http://schemas.microsoft.com/office/drawing/2014/main" id="{C5C1FBB0-355A-832D-6C12-05F4ADEC9F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9" y="2262"/>
                <a:ext cx="133" cy="170"/>
              </a:xfrm>
              <a:custGeom>
                <a:avLst/>
                <a:gdLst>
                  <a:gd name="T0" fmla="*/ 11 w 56"/>
                  <a:gd name="T1" fmla="*/ 16 h 72"/>
                  <a:gd name="T2" fmla="*/ 0 w 56"/>
                  <a:gd name="T3" fmla="*/ 0 h 72"/>
                  <a:gd name="T4" fmla="*/ 8 w 56"/>
                  <a:gd name="T5" fmla="*/ 9 h 72"/>
                  <a:gd name="T6" fmla="*/ 10 w 56"/>
                  <a:gd name="T7" fmla="*/ 8 h 72"/>
                  <a:gd name="T8" fmla="*/ 55 w 56"/>
                  <a:gd name="T9" fmla="*/ 69 h 72"/>
                  <a:gd name="T10" fmla="*/ 56 w 56"/>
                  <a:gd name="T11" fmla="*/ 72 h 72"/>
                  <a:gd name="T12" fmla="*/ 39 w 56"/>
                  <a:gd name="T13" fmla="*/ 52 h 72"/>
                  <a:gd name="T14" fmla="*/ 11 w 56"/>
                  <a:gd name="T15" fmla="*/ 1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72">
                    <a:moveTo>
                      <a:pt x="11" y="16"/>
                    </a:moveTo>
                    <a:cubicBezTo>
                      <a:pt x="7" y="11"/>
                      <a:pt x="4" y="6"/>
                      <a:pt x="0" y="0"/>
                    </a:cubicBezTo>
                    <a:cubicBezTo>
                      <a:pt x="4" y="3"/>
                      <a:pt x="6" y="6"/>
                      <a:pt x="8" y="9"/>
                    </a:cubicBezTo>
                    <a:cubicBezTo>
                      <a:pt x="10" y="11"/>
                      <a:pt x="10" y="9"/>
                      <a:pt x="10" y="8"/>
                    </a:cubicBezTo>
                    <a:cubicBezTo>
                      <a:pt x="23" y="29"/>
                      <a:pt x="40" y="49"/>
                      <a:pt x="55" y="69"/>
                    </a:cubicBezTo>
                    <a:cubicBezTo>
                      <a:pt x="56" y="70"/>
                      <a:pt x="56" y="71"/>
                      <a:pt x="56" y="72"/>
                    </a:cubicBezTo>
                    <a:cubicBezTo>
                      <a:pt x="50" y="65"/>
                      <a:pt x="44" y="59"/>
                      <a:pt x="39" y="52"/>
                    </a:cubicBezTo>
                    <a:cubicBezTo>
                      <a:pt x="29" y="40"/>
                      <a:pt x="20" y="28"/>
                      <a:pt x="11" y="16"/>
                    </a:cubicBezTo>
                    <a:close/>
                  </a:path>
                </a:pathLst>
              </a:custGeom>
              <a:solidFill>
                <a:srgbClr val="3516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5" name="Freeform 1502">
                <a:extLst>
                  <a:ext uri="{FF2B5EF4-FFF2-40B4-BE49-F238E27FC236}">
                    <a16:creationId xmlns:a16="http://schemas.microsoft.com/office/drawing/2014/main" id="{7C8C310D-8908-41D3-7AE5-E0261462B0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7" y="2274"/>
                <a:ext cx="114" cy="170"/>
              </a:xfrm>
              <a:custGeom>
                <a:avLst/>
                <a:gdLst>
                  <a:gd name="T0" fmla="*/ 46 w 48"/>
                  <a:gd name="T1" fmla="*/ 69 h 72"/>
                  <a:gd name="T2" fmla="*/ 47 w 48"/>
                  <a:gd name="T3" fmla="*/ 72 h 72"/>
                  <a:gd name="T4" fmla="*/ 44 w 48"/>
                  <a:gd name="T5" fmla="*/ 70 h 72"/>
                  <a:gd name="T6" fmla="*/ 7 w 48"/>
                  <a:gd name="T7" fmla="*/ 14 h 72"/>
                  <a:gd name="T8" fmla="*/ 0 w 48"/>
                  <a:gd name="T9" fmla="*/ 1 h 72"/>
                  <a:gd name="T10" fmla="*/ 1 w 48"/>
                  <a:gd name="T11" fmla="*/ 0 h 72"/>
                  <a:gd name="T12" fmla="*/ 12 w 48"/>
                  <a:gd name="T13" fmla="*/ 15 h 72"/>
                  <a:gd name="T14" fmla="*/ 25 w 48"/>
                  <a:gd name="T15" fmla="*/ 35 h 72"/>
                  <a:gd name="T16" fmla="*/ 41 w 48"/>
                  <a:gd name="T17" fmla="*/ 60 h 72"/>
                  <a:gd name="T18" fmla="*/ 46 w 48"/>
                  <a:gd name="T19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72">
                    <a:moveTo>
                      <a:pt x="46" y="69"/>
                    </a:moveTo>
                    <a:cubicBezTo>
                      <a:pt x="46" y="70"/>
                      <a:pt x="48" y="71"/>
                      <a:pt x="47" y="72"/>
                    </a:cubicBezTo>
                    <a:cubicBezTo>
                      <a:pt x="46" y="72"/>
                      <a:pt x="45" y="71"/>
                      <a:pt x="44" y="70"/>
                    </a:cubicBezTo>
                    <a:cubicBezTo>
                      <a:pt x="29" y="54"/>
                      <a:pt x="19" y="33"/>
                      <a:pt x="7" y="14"/>
                    </a:cubicBezTo>
                    <a:cubicBezTo>
                      <a:pt x="5" y="10"/>
                      <a:pt x="2" y="6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6" y="4"/>
                      <a:pt x="8" y="10"/>
                      <a:pt x="12" y="15"/>
                    </a:cubicBezTo>
                    <a:cubicBezTo>
                      <a:pt x="16" y="21"/>
                      <a:pt x="21" y="28"/>
                      <a:pt x="25" y="35"/>
                    </a:cubicBezTo>
                    <a:cubicBezTo>
                      <a:pt x="30" y="43"/>
                      <a:pt x="34" y="52"/>
                      <a:pt x="41" y="60"/>
                    </a:cubicBezTo>
                    <a:cubicBezTo>
                      <a:pt x="43" y="63"/>
                      <a:pt x="46" y="66"/>
                      <a:pt x="46" y="69"/>
                    </a:cubicBezTo>
                    <a:close/>
                  </a:path>
                </a:pathLst>
              </a:custGeom>
              <a:solidFill>
                <a:srgbClr val="3214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6" name="Freeform 1503">
                <a:extLst>
                  <a:ext uri="{FF2B5EF4-FFF2-40B4-BE49-F238E27FC236}">
                    <a16:creationId xmlns:a16="http://schemas.microsoft.com/office/drawing/2014/main" id="{88C0AC37-5827-0EE4-CFA5-B1A710A8CF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7" y="2333"/>
                <a:ext cx="126" cy="159"/>
              </a:xfrm>
              <a:custGeom>
                <a:avLst/>
                <a:gdLst>
                  <a:gd name="T0" fmla="*/ 1 w 53"/>
                  <a:gd name="T1" fmla="*/ 0 h 67"/>
                  <a:gd name="T2" fmla="*/ 10 w 53"/>
                  <a:gd name="T3" fmla="*/ 10 h 67"/>
                  <a:gd name="T4" fmla="*/ 51 w 53"/>
                  <a:gd name="T5" fmla="*/ 62 h 67"/>
                  <a:gd name="T6" fmla="*/ 53 w 53"/>
                  <a:gd name="T7" fmla="*/ 67 h 67"/>
                  <a:gd name="T8" fmla="*/ 53 w 53"/>
                  <a:gd name="T9" fmla="*/ 67 h 67"/>
                  <a:gd name="T10" fmla="*/ 33 w 53"/>
                  <a:gd name="T11" fmla="*/ 42 h 67"/>
                  <a:gd name="T12" fmla="*/ 14 w 53"/>
                  <a:gd name="T13" fmla="*/ 19 h 67"/>
                  <a:gd name="T14" fmla="*/ 0 w 53"/>
                  <a:gd name="T15" fmla="*/ 1 h 67"/>
                  <a:gd name="T16" fmla="*/ 1 w 53"/>
                  <a:gd name="T1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7">
                    <a:moveTo>
                      <a:pt x="1" y="0"/>
                    </a:moveTo>
                    <a:cubicBezTo>
                      <a:pt x="4" y="3"/>
                      <a:pt x="6" y="7"/>
                      <a:pt x="10" y="10"/>
                    </a:cubicBezTo>
                    <a:cubicBezTo>
                      <a:pt x="25" y="26"/>
                      <a:pt x="38" y="44"/>
                      <a:pt x="51" y="62"/>
                    </a:cubicBezTo>
                    <a:cubicBezTo>
                      <a:pt x="52" y="64"/>
                      <a:pt x="53" y="65"/>
                      <a:pt x="53" y="67"/>
                    </a:cubicBezTo>
                    <a:cubicBezTo>
                      <a:pt x="53" y="67"/>
                      <a:pt x="53" y="67"/>
                      <a:pt x="53" y="67"/>
                    </a:cubicBezTo>
                    <a:cubicBezTo>
                      <a:pt x="45" y="59"/>
                      <a:pt x="39" y="51"/>
                      <a:pt x="33" y="42"/>
                    </a:cubicBezTo>
                    <a:cubicBezTo>
                      <a:pt x="26" y="35"/>
                      <a:pt x="21" y="26"/>
                      <a:pt x="14" y="19"/>
                    </a:cubicBezTo>
                    <a:cubicBezTo>
                      <a:pt x="10" y="13"/>
                      <a:pt x="4" y="7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3414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7" name="Freeform 1504">
                <a:extLst>
                  <a:ext uri="{FF2B5EF4-FFF2-40B4-BE49-F238E27FC236}">
                    <a16:creationId xmlns:a16="http://schemas.microsoft.com/office/drawing/2014/main" id="{26EF7398-EB4E-0911-9CBC-4F54DF585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3" y="2385"/>
                <a:ext cx="88" cy="114"/>
              </a:xfrm>
              <a:custGeom>
                <a:avLst/>
                <a:gdLst>
                  <a:gd name="T0" fmla="*/ 7 w 37"/>
                  <a:gd name="T1" fmla="*/ 11 h 48"/>
                  <a:gd name="T2" fmla="*/ 2 w 37"/>
                  <a:gd name="T3" fmla="*/ 3 h 48"/>
                  <a:gd name="T4" fmla="*/ 2 w 37"/>
                  <a:gd name="T5" fmla="*/ 0 h 48"/>
                  <a:gd name="T6" fmla="*/ 22 w 37"/>
                  <a:gd name="T7" fmla="*/ 29 h 48"/>
                  <a:gd name="T8" fmla="*/ 33 w 37"/>
                  <a:gd name="T9" fmla="*/ 42 h 48"/>
                  <a:gd name="T10" fmla="*/ 37 w 37"/>
                  <a:gd name="T11" fmla="*/ 48 h 48"/>
                  <a:gd name="T12" fmla="*/ 20 w 37"/>
                  <a:gd name="T13" fmla="*/ 29 h 48"/>
                  <a:gd name="T14" fmla="*/ 7 w 37"/>
                  <a:gd name="T15" fmla="*/ 11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48">
                    <a:moveTo>
                      <a:pt x="7" y="11"/>
                    </a:moveTo>
                    <a:cubicBezTo>
                      <a:pt x="6" y="8"/>
                      <a:pt x="4" y="6"/>
                      <a:pt x="2" y="3"/>
                    </a:cubicBezTo>
                    <a:cubicBezTo>
                      <a:pt x="2" y="2"/>
                      <a:pt x="0" y="1"/>
                      <a:pt x="2" y="0"/>
                    </a:cubicBezTo>
                    <a:cubicBezTo>
                      <a:pt x="9" y="10"/>
                      <a:pt x="15" y="19"/>
                      <a:pt x="22" y="29"/>
                    </a:cubicBezTo>
                    <a:cubicBezTo>
                      <a:pt x="26" y="33"/>
                      <a:pt x="30" y="38"/>
                      <a:pt x="33" y="42"/>
                    </a:cubicBezTo>
                    <a:cubicBezTo>
                      <a:pt x="35" y="44"/>
                      <a:pt x="36" y="46"/>
                      <a:pt x="37" y="48"/>
                    </a:cubicBezTo>
                    <a:cubicBezTo>
                      <a:pt x="30" y="42"/>
                      <a:pt x="26" y="35"/>
                      <a:pt x="20" y="29"/>
                    </a:cubicBezTo>
                    <a:cubicBezTo>
                      <a:pt x="16" y="23"/>
                      <a:pt x="12" y="17"/>
                      <a:pt x="7" y="11"/>
                    </a:cubicBezTo>
                    <a:close/>
                  </a:path>
                </a:pathLst>
              </a:custGeom>
              <a:solidFill>
                <a:srgbClr val="6B31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8" name="Freeform 1505">
                <a:extLst>
                  <a:ext uri="{FF2B5EF4-FFF2-40B4-BE49-F238E27FC236}">
                    <a16:creationId xmlns:a16="http://schemas.microsoft.com/office/drawing/2014/main" id="{95C4AB44-5103-AA21-944F-73D3AB6F7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2" y="2195"/>
                <a:ext cx="60" cy="95"/>
              </a:xfrm>
              <a:custGeom>
                <a:avLst/>
                <a:gdLst>
                  <a:gd name="T0" fmla="*/ 12 w 25"/>
                  <a:gd name="T1" fmla="*/ 22 h 40"/>
                  <a:gd name="T2" fmla="*/ 0 w 25"/>
                  <a:gd name="T3" fmla="*/ 0 h 40"/>
                  <a:gd name="T4" fmla="*/ 7 w 25"/>
                  <a:gd name="T5" fmla="*/ 11 h 40"/>
                  <a:gd name="T6" fmla="*/ 25 w 25"/>
                  <a:gd name="T7" fmla="*/ 39 h 40"/>
                  <a:gd name="T8" fmla="*/ 24 w 25"/>
                  <a:gd name="T9" fmla="*/ 40 h 40"/>
                  <a:gd name="T10" fmla="*/ 12 w 25"/>
                  <a:gd name="T11" fmla="*/ 2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40">
                    <a:moveTo>
                      <a:pt x="12" y="22"/>
                    </a:moveTo>
                    <a:cubicBezTo>
                      <a:pt x="8" y="15"/>
                      <a:pt x="3" y="8"/>
                      <a:pt x="0" y="0"/>
                    </a:cubicBezTo>
                    <a:cubicBezTo>
                      <a:pt x="4" y="3"/>
                      <a:pt x="5" y="7"/>
                      <a:pt x="7" y="11"/>
                    </a:cubicBezTo>
                    <a:cubicBezTo>
                      <a:pt x="13" y="20"/>
                      <a:pt x="19" y="30"/>
                      <a:pt x="25" y="39"/>
                    </a:cubicBezTo>
                    <a:cubicBezTo>
                      <a:pt x="25" y="39"/>
                      <a:pt x="24" y="40"/>
                      <a:pt x="24" y="40"/>
                    </a:cubicBezTo>
                    <a:cubicBezTo>
                      <a:pt x="20" y="34"/>
                      <a:pt x="16" y="28"/>
                      <a:pt x="12" y="22"/>
                    </a:cubicBezTo>
                    <a:close/>
                  </a:path>
                </a:pathLst>
              </a:custGeom>
              <a:solidFill>
                <a:srgbClr val="6530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9" name="Freeform 1506">
                <a:extLst>
                  <a:ext uri="{FF2B5EF4-FFF2-40B4-BE49-F238E27FC236}">
                    <a16:creationId xmlns:a16="http://schemas.microsoft.com/office/drawing/2014/main" id="{4B7F4077-3B57-7ED7-EA0B-07D1296341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1" y="2198"/>
                <a:ext cx="47" cy="76"/>
              </a:xfrm>
              <a:custGeom>
                <a:avLst/>
                <a:gdLst>
                  <a:gd name="T0" fmla="*/ 20 w 20"/>
                  <a:gd name="T1" fmla="*/ 32 h 32"/>
                  <a:gd name="T2" fmla="*/ 14 w 20"/>
                  <a:gd name="T3" fmla="*/ 22 h 32"/>
                  <a:gd name="T4" fmla="*/ 9 w 20"/>
                  <a:gd name="T5" fmla="*/ 13 h 32"/>
                  <a:gd name="T6" fmla="*/ 6 w 20"/>
                  <a:gd name="T7" fmla="*/ 12 h 32"/>
                  <a:gd name="T8" fmla="*/ 0 w 20"/>
                  <a:gd name="T9" fmla="*/ 0 h 32"/>
                  <a:gd name="T10" fmla="*/ 6 w 20"/>
                  <a:gd name="T11" fmla="*/ 5 h 32"/>
                  <a:gd name="T12" fmla="*/ 16 w 20"/>
                  <a:gd name="T13" fmla="*/ 23 h 32"/>
                  <a:gd name="T14" fmla="*/ 20 w 20"/>
                  <a:gd name="T1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32">
                    <a:moveTo>
                      <a:pt x="20" y="32"/>
                    </a:moveTo>
                    <a:cubicBezTo>
                      <a:pt x="17" y="30"/>
                      <a:pt x="16" y="26"/>
                      <a:pt x="14" y="22"/>
                    </a:cubicBezTo>
                    <a:cubicBezTo>
                      <a:pt x="12" y="19"/>
                      <a:pt x="10" y="16"/>
                      <a:pt x="9" y="13"/>
                    </a:cubicBezTo>
                    <a:cubicBezTo>
                      <a:pt x="8" y="12"/>
                      <a:pt x="8" y="11"/>
                      <a:pt x="6" y="12"/>
                    </a:cubicBezTo>
                    <a:cubicBezTo>
                      <a:pt x="5" y="8"/>
                      <a:pt x="3" y="4"/>
                      <a:pt x="0" y="0"/>
                    </a:cubicBezTo>
                    <a:cubicBezTo>
                      <a:pt x="3" y="0"/>
                      <a:pt x="5" y="2"/>
                      <a:pt x="6" y="5"/>
                    </a:cubicBezTo>
                    <a:cubicBezTo>
                      <a:pt x="9" y="11"/>
                      <a:pt x="13" y="17"/>
                      <a:pt x="16" y="23"/>
                    </a:cubicBezTo>
                    <a:cubicBezTo>
                      <a:pt x="17" y="26"/>
                      <a:pt x="20" y="29"/>
                      <a:pt x="20" y="32"/>
                    </a:cubicBezTo>
                    <a:close/>
                  </a:path>
                </a:pathLst>
              </a:custGeom>
              <a:solidFill>
                <a:srgbClr val="453B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0" name="Freeform 1507">
                <a:extLst>
                  <a:ext uri="{FF2B5EF4-FFF2-40B4-BE49-F238E27FC236}">
                    <a16:creationId xmlns:a16="http://schemas.microsoft.com/office/drawing/2014/main" id="{6FF072AF-7615-E03A-3AD4-B7A2667F0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" y="2404"/>
                <a:ext cx="50" cy="64"/>
              </a:xfrm>
              <a:custGeom>
                <a:avLst/>
                <a:gdLst>
                  <a:gd name="T0" fmla="*/ 19 w 21"/>
                  <a:gd name="T1" fmla="*/ 23 h 27"/>
                  <a:gd name="T2" fmla="*/ 21 w 21"/>
                  <a:gd name="T3" fmla="*/ 27 h 27"/>
                  <a:gd name="T4" fmla="*/ 18 w 21"/>
                  <a:gd name="T5" fmla="*/ 25 h 27"/>
                  <a:gd name="T6" fmla="*/ 0 w 21"/>
                  <a:gd name="T7" fmla="*/ 1 h 27"/>
                  <a:gd name="T8" fmla="*/ 1 w 21"/>
                  <a:gd name="T9" fmla="*/ 0 h 27"/>
                  <a:gd name="T10" fmla="*/ 19 w 21"/>
                  <a:gd name="T11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7">
                    <a:moveTo>
                      <a:pt x="19" y="23"/>
                    </a:moveTo>
                    <a:cubicBezTo>
                      <a:pt x="19" y="24"/>
                      <a:pt x="21" y="25"/>
                      <a:pt x="21" y="27"/>
                    </a:cubicBezTo>
                    <a:cubicBezTo>
                      <a:pt x="19" y="27"/>
                      <a:pt x="19" y="25"/>
                      <a:pt x="18" y="25"/>
                    </a:cubicBezTo>
                    <a:cubicBezTo>
                      <a:pt x="12" y="17"/>
                      <a:pt x="6" y="9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7" y="8"/>
                      <a:pt x="13" y="15"/>
                      <a:pt x="19" y="23"/>
                    </a:cubicBezTo>
                    <a:close/>
                  </a:path>
                </a:pathLst>
              </a:custGeom>
              <a:solidFill>
                <a:srgbClr val="7131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1" name="Freeform 1508">
                <a:extLst>
                  <a:ext uri="{FF2B5EF4-FFF2-40B4-BE49-F238E27FC236}">
                    <a16:creationId xmlns:a16="http://schemas.microsoft.com/office/drawing/2014/main" id="{AE7AC4E6-3694-54EF-6E84-092247B29D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9" y="2439"/>
                <a:ext cx="50" cy="62"/>
              </a:xfrm>
              <a:custGeom>
                <a:avLst/>
                <a:gdLst>
                  <a:gd name="T0" fmla="*/ 21 w 21"/>
                  <a:gd name="T1" fmla="*/ 25 h 26"/>
                  <a:gd name="T2" fmla="*/ 20 w 21"/>
                  <a:gd name="T3" fmla="*/ 26 h 26"/>
                  <a:gd name="T4" fmla="*/ 0 w 21"/>
                  <a:gd name="T5" fmla="*/ 0 h 26"/>
                  <a:gd name="T6" fmla="*/ 21 w 21"/>
                  <a:gd name="T7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26">
                    <a:moveTo>
                      <a:pt x="21" y="25"/>
                    </a:moveTo>
                    <a:cubicBezTo>
                      <a:pt x="21" y="26"/>
                      <a:pt x="20" y="26"/>
                      <a:pt x="20" y="26"/>
                    </a:cubicBezTo>
                    <a:cubicBezTo>
                      <a:pt x="11" y="19"/>
                      <a:pt x="6" y="9"/>
                      <a:pt x="0" y="0"/>
                    </a:cubicBezTo>
                    <a:cubicBezTo>
                      <a:pt x="8" y="7"/>
                      <a:pt x="12" y="18"/>
                      <a:pt x="21" y="25"/>
                    </a:cubicBezTo>
                    <a:close/>
                  </a:path>
                </a:pathLst>
              </a:custGeom>
              <a:solidFill>
                <a:srgbClr val="6D2C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2" name="Freeform 1509">
                <a:extLst>
                  <a:ext uri="{FF2B5EF4-FFF2-40B4-BE49-F238E27FC236}">
                    <a16:creationId xmlns:a16="http://schemas.microsoft.com/office/drawing/2014/main" id="{D53EB964-7505-DB73-BA8E-22F29C0995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5" y="2269"/>
                <a:ext cx="40" cy="61"/>
              </a:xfrm>
              <a:custGeom>
                <a:avLst/>
                <a:gdLst>
                  <a:gd name="T0" fmla="*/ 15 w 17"/>
                  <a:gd name="T1" fmla="*/ 25 h 26"/>
                  <a:gd name="T2" fmla="*/ 0 w 17"/>
                  <a:gd name="T3" fmla="*/ 1 h 26"/>
                  <a:gd name="T4" fmla="*/ 1 w 17"/>
                  <a:gd name="T5" fmla="*/ 0 h 26"/>
                  <a:gd name="T6" fmla="*/ 12 w 17"/>
                  <a:gd name="T7" fmla="*/ 17 h 26"/>
                  <a:gd name="T8" fmla="*/ 16 w 17"/>
                  <a:gd name="T9" fmla="*/ 24 h 26"/>
                  <a:gd name="T10" fmla="*/ 16 w 17"/>
                  <a:gd name="T11" fmla="*/ 26 h 26"/>
                  <a:gd name="T12" fmla="*/ 15 w 17"/>
                  <a:gd name="T13" fmla="*/ 2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6">
                    <a:moveTo>
                      <a:pt x="15" y="25"/>
                    </a:moveTo>
                    <a:cubicBezTo>
                      <a:pt x="10" y="17"/>
                      <a:pt x="5" y="9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5" y="6"/>
                      <a:pt x="8" y="12"/>
                      <a:pt x="12" y="17"/>
                    </a:cubicBezTo>
                    <a:cubicBezTo>
                      <a:pt x="13" y="20"/>
                      <a:pt x="15" y="22"/>
                      <a:pt x="16" y="24"/>
                    </a:cubicBezTo>
                    <a:cubicBezTo>
                      <a:pt x="17" y="25"/>
                      <a:pt x="17" y="26"/>
                      <a:pt x="16" y="26"/>
                    </a:cubicBezTo>
                    <a:cubicBezTo>
                      <a:pt x="16" y="26"/>
                      <a:pt x="15" y="25"/>
                      <a:pt x="15" y="25"/>
                    </a:cubicBezTo>
                    <a:close/>
                  </a:path>
                </a:pathLst>
              </a:custGeom>
              <a:solidFill>
                <a:srgbClr val="6A2C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3" name="Freeform 1510">
                <a:extLst>
                  <a:ext uri="{FF2B5EF4-FFF2-40B4-BE49-F238E27FC236}">
                    <a16:creationId xmlns:a16="http://schemas.microsoft.com/office/drawing/2014/main" id="{9EFE72A9-6F21-5EC4-6992-473942559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0" y="2451"/>
                <a:ext cx="36" cy="10"/>
              </a:xfrm>
              <a:custGeom>
                <a:avLst/>
                <a:gdLst>
                  <a:gd name="T0" fmla="*/ 2 w 15"/>
                  <a:gd name="T1" fmla="*/ 3 h 4"/>
                  <a:gd name="T2" fmla="*/ 0 w 15"/>
                  <a:gd name="T3" fmla="*/ 0 h 4"/>
                  <a:gd name="T4" fmla="*/ 8 w 15"/>
                  <a:gd name="T5" fmla="*/ 1 h 4"/>
                  <a:gd name="T6" fmla="*/ 15 w 15"/>
                  <a:gd name="T7" fmla="*/ 2 h 4"/>
                  <a:gd name="T8" fmla="*/ 2 w 15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4">
                    <a:moveTo>
                      <a:pt x="2" y="3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3" y="0"/>
                      <a:pt x="5" y="0"/>
                      <a:pt x="8" y="1"/>
                    </a:cubicBezTo>
                    <a:cubicBezTo>
                      <a:pt x="10" y="1"/>
                      <a:pt x="13" y="2"/>
                      <a:pt x="15" y="2"/>
                    </a:cubicBezTo>
                    <a:cubicBezTo>
                      <a:pt x="10" y="4"/>
                      <a:pt x="6" y="4"/>
                      <a:pt x="2" y="3"/>
                    </a:cubicBezTo>
                    <a:close/>
                  </a:path>
                </a:pathLst>
              </a:custGeom>
              <a:solidFill>
                <a:srgbClr val="5E3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4" name="Freeform 1511">
                <a:extLst>
                  <a:ext uri="{FF2B5EF4-FFF2-40B4-BE49-F238E27FC236}">
                    <a16:creationId xmlns:a16="http://schemas.microsoft.com/office/drawing/2014/main" id="{F65611C7-3FBD-1839-9BF7-C426B38EF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3" y="2328"/>
                <a:ext cx="31" cy="47"/>
              </a:xfrm>
              <a:custGeom>
                <a:avLst/>
                <a:gdLst>
                  <a:gd name="T0" fmla="*/ 0 w 13"/>
                  <a:gd name="T1" fmla="*/ 3 h 20"/>
                  <a:gd name="T2" fmla="*/ 2 w 13"/>
                  <a:gd name="T3" fmla="*/ 3 h 20"/>
                  <a:gd name="T4" fmla="*/ 13 w 13"/>
                  <a:gd name="T5" fmla="*/ 19 h 20"/>
                  <a:gd name="T6" fmla="*/ 12 w 13"/>
                  <a:gd name="T7" fmla="*/ 20 h 20"/>
                  <a:gd name="T8" fmla="*/ 0 w 13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0">
                    <a:moveTo>
                      <a:pt x="0" y="3"/>
                    </a:moveTo>
                    <a:cubicBezTo>
                      <a:pt x="0" y="0"/>
                      <a:pt x="1" y="3"/>
                      <a:pt x="2" y="3"/>
                    </a:cubicBezTo>
                    <a:cubicBezTo>
                      <a:pt x="6" y="8"/>
                      <a:pt x="9" y="14"/>
                      <a:pt x="13" y="19"/>
                    </a:cubicBezTo>
                    <a:cubicBezTo>
                      <a:pt x="13" y="19"/>
                      <a:pt x="12" y="20"/>
                      <a:pt x="12" y="20"/>
                    </a:cubicBezTo>
                    <a:cubicBezTo>
                      <a:pt x="8" y="14"/>
                      <a:pt x="4" y="8"/>
                      <a:pt x="0" y="3"/>
                    </a:cubicBezTo>
                    <a:close/>
                  </a:path>
                </a:pathLst>
              </a:custGeom>
              <a:solidFill>
                <a:srgbClr val="6330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5" name="Freeform 1512">
                <a:extLst>
                  <a:ext uri="{FF2B5EF4-FFF2-40B4-BE49-F238E27FC236}">
                    <a16:creationId xmlns:a16="http://schemas.microsoft.com/office/drawing/2014/main" id="{0D5BAC5E-FE2A-AA7E-EF27-492F9F100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4" y="2359"/>
                <a:ext cx="33" cy="38"/>
              </a:xfrm>
              <a:custGeom>
                <a:avLst/>
                <a:gdLst>
                  <a:gd name="T0" fmla="*/ 12 w 14"/>
                  <a:gd name="T1" fmla="*/ 16 h 16"/>
                  <a:gd name="T2" fmla="*/ 0 w 14"/>
                  <a:gd name="T3" fmla="*/ 1 h 16"/>
                  <a:gd name="T4" fmla="*/ 1 w 14"/>
                  <a:gd name="T5" fmla="*/ 0 h 16"/>
                  <a:gd name="T6" fmla="*/ 14 w 14"/>
                  <a:gd name="T7" fmla="*/ 15 h 16"/>
                  <a:gd name="T8" fmla="*/ 12 w 14"/>
                  <a:gd name="T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6">
                    <a:moveTo>
                      <a:pt x="12" y="16"/>
                    </a:moveTo>
                    <a:cubicBezTo>
                      <a:pt x="8" y="11"/>
                      <a:pt x="4" y="6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5" y="5"/>
                      <a:pt x="9" y="10"/>
                      <a:pt x="14" y="15"/>
                    </a:cubicBezTo>
                    <a:cubicBezTo>
                      <a:pt x="13" y="15"/>
                      <a:pt x="13" y="15"/>
                      <a:pt x="12" y="16"/>
                    </a:cubicBezTo>
                    <a:close/>
                  </a:path>
                </a:pathLst>
              </a:custGeom>
              <a:solidFill>
                <a:srgbClr val="6C2B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6" name="Freeform 1513">
                <a:extLst>
                  <a:ext uri="{FF2B5EF4-FFF2-40B4-BE49-F238E27FC236}">
                    <a16:creationId xmlns:a16="http://schemas.microsoft.com/office/drawing/2014/main" id="{FCC9DF52-7065-7B48-CB45-A1A45C22E0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3" y="2420"/>
                <a:ext cx="29" cy="31"/>
              </a:xfrm>
              <a:custGeom>
                <a:avLst/>
                <a:gdLst>
                  <a:gd name="T0" fmla="*/ 11 w 12"/>
                  <a:gd name="T1" fmla="*/ 10 h 13"/>
                  <a:gd name="T2" fmla="*/ 11 w 12"/>
                  <a:gd name="T3" fmla="*/ 12 h 13"/>
                  <a:gd name="T4" fmla="*/ 10 w 12"/>
                  <a:gd name="T5" fmla="*/ 12 h 13"/>
                  <a:gd name="T6" fmla="*/ 0 w 12"/>
                  <a:gd name="T7" fmla="*/ 0 h 13"/>
                  <a:gd name="T8" fmla="*/ 11 w 12"/>
                  <a:gd name="T9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">
                    <a:moveTo>
                      <a:pt x="11" y="10"/>
                    </a:moveTo>
                    <a:cubicBezTo>
                      <a:pt x="11" y="11"/>
                      <a:pt x="12" y="12"/>
                      <a:pt x="11" y="12"/>
                    </a:cubicBezTo>
                    <a:cubicBezTo>
                      <a:pt x="11" y="13"/>
                      <a:pt x="10" y="12"/>
                      <a:pt x="10" y="12"/>
                    </a:cubicBezTo>
                    <a:cubicBezTo>
                      <a:pt x="7" y="8"/>
                      <a:pt x="3" y="4"/>
                      <a:pt x="0" y="0"/>
                    </a:cubicBezTo>
                    <a:cubicBezTo>
                      <a:pt x="5" y="2"/>
                      <a:pt x="7" y="7"/>
                      <a:pt x="11" y="10"/>
                    </a:cubicBezTo>
                    <a:close/>
                  </a:path>
                </a:pathLst>
              </a:custGeom>
              <a:solidFill>
                <a:srgbClr val="6826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7" name="Freeform 1514">
                <a:extLst>
                  <a:ext uri="{FF2B5EF4-FFF2-40B4-BE49-F238E27FC236}">
                    <a16:creationId xmlns:a16="http://schemas.microsoft.com/office/drawing/2014/main" id="{44757858-C3CB-AF84-A38E-705A195260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3" y="2492"/>
                <a:ext cx="16" cy="18"/>
              </a:xfrm>
              <a:custGeom>
                <a:avLst/>
                <a:gdLst>
                  <a:gd name="T0" fmla="*/ 0 w 7"/>
                  <a:gd name="T1" fmla="*/ 0 h 8"/>
                  <a:gd name="T2" fmla="*/ 7 w 7"/>
                  <a:gd name="T3" fmla="*/ 8 h 8"/>
                  <a:gd name="T4" fmla="*/ 0 w 7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">
                    <a:moveTo>
                      <a:pt x="0" y="0"/>
                    </a:moveTo>
                    <a:cubicBezTo>
                      <a:pt x="3" y="2"/>
                      <a:pt x="5" y="5"/>
                      <a:pt x="7" y="8"/>
                    </a:cubicBezTo>
                    <a:cubicBezTo>
                      <a:pt x="5" y="5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414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8" name="Freeform 1515">
                <a:extLst>
                  <a:ext uri="{FF2B5EF4-FFF2-40B4-BE49-F238E27FC236}">
                    <a16:creationId xmlns:a16="http://schemas.microsoft.com/office/drawing/2014/main" id="{3283758A-0666-602A-A69B-E7371F0F4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6" y="2202"/>
                <a:ext cx="102" cy="159"/>
              </a:xfrm>
              <a:custGeom>
                <a:avLst/>
                <a:gdLst>
                  <a:gd name="T0" fmla="*/ 33 w 43"/>
                  <a:gd name="T1" fmla="*/ 65 h 67"/>
                  <a:gd name="T2" fmla="*/ 16 w 43"/>
                  <a:gd name="T3" fmla="*/ 39 h 67"/>
                  <a:gd name="T4" fmla="*/ 10 w 43"/>
                  <a:gd name="T5" fmla="*/ 30 h 67"/>
                  <a:gd name="T6" fmla="*/ 4 w 43"/>
                  <a:gd name="T7" fmla="*/ 14 h 67"/>
                  <a:gd name="T8" fmla="*/ 5 w 43"/>
                  <a:gd name="T9" fmla="*/ 6 h 67"/>
                  <a:gd name="T10" fmla="*/ 7 w 43"/>
                  <a:gd name="T11" fmla="*/ 8 h 67"/>
                  <a:gd name="T12" fmla="*/ 8 w 43"/>
                  <a:gd name="T13" fmla="*/ 1 h 67"/>
                  <a:gd name="T14" fmla="*/ 10 w 43"/>
                  <a:gd name="T15" fmla="*/ 1 h 67"/>
                  <a:gd name="T16" fmla="*/ 27 w 43"/>
                  <a:gd name="T17" fmla="*/ 27 h 67"/>
                  <a:gd name="T18" fmla="*/ 27 w 43"/>
                  <a:gd name="T19" fmla="*/ 29 h 67"/>
                  <a:gd name="T20" fmla="*/ 26 w 43"/>
                  <a:gd name="T21" fmla="*/ 32 h 67"/>
                  <a:gd name="T22" fmla="*/ 27 w 43"/>
                  <a:gd name="T23" fmla="*/ 36 h 67"/>
                  <a:gd name="T24" fmla="*/ 40 w 43"/>
                  <a:gd name="T25" fmla="*/ 52 h 67"/>
                  <a:gd name="T26" fmla="*/ 42 w 43"/>
                  <a:gd name="T27" fmla="*/ 56 h 67"/>
                  <a:gd name="T28" fmla="*/ 43 w 43"/>
                  <a:gd name="T29" fmla="*/ 64 h 67"/>
                  <a:gd name="T30" fmla="*/ 41 w 43"/>
                  <a:gd name="T31" fmla="*/ 66 h 67"/>
                  <a:gd name="T32" fmla="*/ 33 w 43"/>
                  <a:gd name="T33" fmla="*/ 6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" h="67">
                    <a:moveTo>
                      <a:pt x="33" y="65"/>
                    </a:moveTo>
                    <a:cubicBezTo>
                      <a:pt x="27" y="56"/>
                      <a:pt x="21" y="48"/>
                      <a:pt x="16" y="39"/>
                    </a:cubicBezTo>
                    <a:cubicBezTo>
                      <a:pt x="14" y="36"/>
                      <a:pt x="12" y="33"/>
                      <a:pt x="10" y="30"/>
                    </a:cubicBezTo>
                    <a:cubicBezTo>
                      <a:pt x="9" y="24"/>
                      <a:pt x="7" y="18"/>
                      <a:pt x="4" y="14"/>
                    </a:cubicBezTo>
                    <a:cubicBezTo>
                      <a:pt x="0" y="9"/>
                      <a:pt x="6" y="9"/>
                      <a:pt x="5" y="6"/>
                    </a:cubicBezTo>
                    <a:cubicBezTo>
                      <a:pt x="7" y="6"/>
                      <a:pt x="6" y="8"/>
                      <a:pt x="7" y="8"/>
                    </a:cubicBezTo>
                    <a:cubicBezTo>
                      <a:pt x="9" y="6"/>
                      <a:pt x="4" y="3"/>
                      <a:pt x="8" y="1"/>
                    </a:cubicBezTo>
                    <a:cubicBezTo>
                      <a:pt x="9" y="0"/>
                      <a:pt x="9" y="1"/>
                      <a:pt x="10" y="1"/>
                    </a:cubicBezTo>
                    <a:cubicBezTo>
                      <a:pt x="15" y="10"/>
                      <a:pt x="21" y="18"/>
                      <a:pt x="27" y="27"/>
                    </a:cubicBezTo>
                    <a:cubicBezTo>
                      <a:pt x="27" y="28"/>
                      <a:pt x="27" y="29"/>
                      <a:pt x="27" y="29"/>
                    </a:cubicBezTo>
                    <a:cubicBezTo>
                      <a:pt x="27" y="30"/>
                      <a:pt x="26" y="31"/>
                      <a:pt x="26" y="32"/>
                    </a:cubicBezTo>
                    <a:cubicBezTo>
                      <a:pt x="25" y="34"/>
                      <a:pt x="26" y="34"/>
                      <a:pt x="27" y="36"/>
                    </a:cubicBezTo>
                    <a:cubicBezTo>
                      <a:pt x="31" y="41"/>
                      <a:pt x="35" y="46"/>
                      <a:pt x="40" y="52"/>
                    </a:cubicBezTo>
                    <a:cubicBezTo>
                      <a:pt x="41" y="53"/>
                      <a:pt x="42" y="55"/>
                      <a:pt x="42" y="56"/>
                    </a:cubicBezTo>
                    <a:cubicBezTo>
                      <a:pt x="43" y="59"/>
                      <a:pt x="40" y="62"/>
                      <a:pt x="43" y="64"/>
                    </a:cubicBezTo>
                    <a:cubicBezTo>
                      <a:pt x="43" y="65"/>
                      <a:pt x="42" y="66"/>
                      <a:pt x="41" y="66"/>
                    </a:cubicBezTo>
                    <a:cubicBezTo>
                      <a:pt x="38" y="67"/>
                      <a:pt x="35" y="67"/>
                      <a:pt x="33" y="65"/>
                    </a:cubicBezTo>
                    <a:close/>
                  </a:path>
                </a:pathLst>
              </a:custGeom>
              <a:solidFill>
                <a:srgbClr val="DD8F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9" name="Freeform 1516">
                <a:extLst>
                  <a:ext uri="{FF2B5EF4-FFF2-40B4-BE49-F238E27FC236}">
                    <a16:creationId xmlns:a16="http://schemas.microsoft.com/office/drawing/2014/main" id="{9B2BFB4C-D0E6-DA63-CF54-F306533E9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8" y="2044"/>
                <a:ext cx="208" cy="317"/>
              </a:xfrm>
              <a:custGeom>
                <a:avLst/>
                <a:gdLst>
                  <a:gd name="T0" fmla="*/ 60 w 88"/>
                  <a:gd name="T1" fmla="*/ 96 h 134"/>
                  <a:gd name="T2" fmla="*/ 44 w 88"/>
                  <a:gd name="T3" fmla="*/ 72 h 134"/>
                  <a:gd name="T4" fmla="*/ 41 w 88"/>
                  <a:gd name="T5" fmla="*/ 68 h 134"/>
                  <a:gd name="T6" fmla="*/ 2 w 88"/>
                  <a:gd name="T7" fmla="*/ 5 h 134"/>
                  <a:gd name="T8" fmla="*/ 1 w 88"/>
                  <a:gd name="T9" fmla="*/ 0 h 134"/>
                  <a:gd name="T10" fmla="*/ 7 w 88"/>
                  <a:gd name="T11" fmla="*/ 8 h 134"/>
                  <a:gd name="T12" fmla="*/ 39 w 88"/>
                  <a:gd name="T13" fmla="*/ 58 h 134"/>
                  <a:gd name="T14" fmla="*/ 65 w 88"/>
                  <a:gd name="T15" fmla="*/ 100 h 134"/>
                  <a:gd name="T16" fmla="*/ 87 w 88"/>
                  <a:gd name="T17" fmla="*/ 132 h 134"/>
                  <a:gd name="T18" fmla="*/ 88 w 88"/>
                  <a:gd name="T19" fmla="*/ 134 h 134"/>
                  <a:gd name="T20" fmla="*/ 84 w 88"/>
                  <a:gd name="T21" fmla="*/ 131 h 134"/>
                  <a:gd name="T22" fmla="*/ 62 w 88"/>
                  <a:gd name="T23" fmla="*/ 101 h 134"/>
                  <a:gd name="T24" fmla="*/ 60 w 88"/>
                  <a:gd name="T25" fmla="*/ 96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134">
                    <a:moveTo>
                      <a:pt x="60" y="96"/>
                    </a:moveTo>
                    <a:cubicBezTo>
                      <a:pt x="54" y="88"/>
                      <a:pt x="49" y="80"/>
                      <a:pt x="44" y="72"/>
                    </a:cubicBezTo>
                    <a:cubicBezTo>
                      <a:pt x="43" y="71"/>
                      <a:pt x="42" y="69"/>
                      <a:pt x="41" y="68"/>
                    </a:cubicBezTo>
                    <a:cubicBezTo>
                      <a:pt x="28" y="47"/>
                      <a:pt x="15" y="26"/>
                      <a:pt x="2" y="5"/>
                    </a:cubicBezTo>
                    <a:cubicBezTo>
                      <a:pt x="2" y="4"/>
                      <a:pt x="0" y="2"/>
                      <a:pt x="1" y="0"/>
                    </a:cubicBezTo>
                    <a:cubicBezTo>
                      <a:pt x="5" y="2"/>
                      <a:pt x="6" y="6"/>
                      <a:pt x="7" y="8"/>
                    </a:cubicBezTo>
                    <a:cubicBezTo>
                      <a:pt x="18" y="25"/>
                      <a:pt x="28" y="42"/>
                      <a:pt x="39" y="58"/>
                    </a:cubicBezTo>
                    <a:cubicBezTo>
                      <a:pt x="48" y="72"/>
                      <a:pt x="56" y="86"/>
                      <a:pt x="65" y="100"/>
                    </a:cubicBezTo>
                    <a:cubicBezTo>
                      <a:pt x="73" y="111"/>
                      <a:pt x="80" y="121"/>
                      <a:pt x="87" y="132"/>
                    </a:cubicBezTo>
                    <a:cubicBezTo>
                      <a:pt x="88" y="132"/>
                      <a:pt x="88" y="133"/>
                      <a:pt x="88" y="134"/>
                    </a:cubicBezTo>
                    <a:cubicBezTo>
                      <a:pt x="86" y="134"/>
                      <a:pt x="85" y="133"/>
                      <a:pt x="84" y="131"/>
                    </a:cubicBezTo>
                    <a:cubicBezTo>
                      <a:pt x="76" y="121"/>
                      <a:pt x="69" y="111"/>
                      <a:pt x="62" y="101"/>
                    </a:cubicBezTo>
                    <a:cubicBezTo>
                      <a:pt x="61" y="99"/>
                      <a:pt x="60" y="98"/>
                      <a:pt x="60" y="96"/>
                    </a:cubicBezTo>
                    <a:close/>
                  </a:path>
                </a:pathLst>
              </a:custGeom>
              <a:solidFill>
                <a:srgbClr val="2C10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0" name="Freeform 1517">
                <a:extLst>
                  <a:ext uri="{FF2B5EF4-FFF2-40B4-BE49-F238E27FC236}">
                    <a16:creationId xmlns:a16="http://schemas.microsoft.com/office/drawing/2014/main" id="{7409CB8D-B4D9-3D04-12D2-70E14C0B4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3" y="2124"/>
                <a:ext cx="26" cy="48"/>
              </a:xfrm>
              <a:custGeom>
                <a:avLst/>
                <a:gdLst>
                  <a:gd name="T0" fmla="*/ 10 w 11"/>
                  <a:gd name="T1" fmla="*/ 20 h 20"/>
                  <a:gd name="T2" fmla="*/ 0 w 11"/>
                  <a:gd name="T3" fmla="*/ 1 h 20"/>
                  <a:gd name="T4" fmla="*/ 1 w 11"/>
                  <a:gd name="T5" fmla="*/ 0 h 20"/>
                  <a:gd name="T6" fmla="*/ 11 w 11"/>
                  <a:gd name="T7" fmla="*/ 19 h 20"/>
                  <a:gd name="T8" fmla="*/ 10 w 11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20">
                    <a:moveTo>
                      <a:pt x="10" y="20"/>
                    </a:moveTo>
                    <a:cubicBezTo>
                      <a:pt x="6" y="13"/>
                      <a:pt x="3" y="7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4" y="6"/>
                      <a:pt x="8" y="13"/>
                      <a:pt x="11" y="19"/>
                    </a:cubicBezTo>
                    <a:cubicBezTo>
                      <a:pt x="11" y="19"/>
                      <a:pt x="11" y="19"/>
                      <a:pt x="10" y="20"/>
                    </a:cubicBezTo>
                    <a:close/>
                  </a:path>
                </a:pathLst>
              </a:custGeom>
              <a:solidFill>
                <a:srgbClr val="6B2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1" name="Freeform 1518">
                <a:extLst>
                  <a:ext uri="{FF2B5EF4-FFF2-40B4-BE49-F238E27FC236}">
                    <a16:creationId xmlns:a16="http://schemas.microsoft.com/office/drawing/2014/main" id="{6C3BC45A-1EE6-E2D2-5689-7D13A6F18E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7" y="2077"/>
                <a:ext cx="46" cy="73"/>
              </a:xfrm>
              <a:custGeom>
                <a:avLst/>
                <a:gdLst>
                  <a:gd name="T0" fmla="*/ 0 w 19"/>
                  <a:gd name="T1" fmla="*/ 1 h 31"/>
                  <a:gd name="T2" fmla="*/ 1 w 19"/>
                  <a:gd name="T3" fmla="*/ 0 h 31"/>
                  <a:gd name="T4" fmla="*/ 15 w 19"/>
                  <a:gd name="T5" fmla="*/ 22 h 31"/>
                  <a:gd name="T6" fmla="*/ 19 w 19"/>
                  <a:gd name="T7" fmla="*/ 31 h 31"/>
                  <a:gd name="T8" fmla="*/ 0 w 19"/>
                  <a:gd name="T9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1">
                    <a:moveTo>
                      <a:pt x="0" y="1"/>
                    </a:moveTo>
                    <a:cubicBezTo>
                      <a:pt x="0" y="1"/>
                      <a:pt x="1" y="1"/>
                      <a:pt x="1" y="0"/>
                    </a:cubicBezTo>
                    <a:cubicBezTo>
                      <a:pt x="6" y="7"/>
                      <a:pt x="10" y="14"/>
                      <a:pt x="15" y="22"/>
                    </a:cubicBezTo>
                    <a:cubicBezTo>
                      <a:pt x="16" y="25"/>
                      <a:pt x="18" y="28"/>
                      <a:pt x="19" y="31"/>
                    </a:cubicBezTo>
                    <a:cubicBezTo>
                      <a:pt x="12" y="22"/>
                      <a:pt x="7" y="11"/>
                      <a:pt x="0" y="1"/>
                    </a:cubicBezTo>
                    <a:close/>
                  </a:path>
                </a:pathLst>
              </a:custGeom>
              <a:solidFill>
                <a:srgbClr val="692C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2" name="Freeform 1519">
                <a:extLst>
                  <a:ext uri="{FF2B5EF4-FFF2-40B4-BE49-F238E27FC236}">
                    <a16:creationId xmlns:a16="http://schemas.microsoft.com/office/drawing/2014/main" id="{93747ED6-3445-C63E-966A-AFE72F7785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082"/>
                <a:ext cx="19" cy="38"/>
              </a:xfrm>
              <a:custGeom>
                <a:avLst/>
                <a:gdLst>
                  <a:gd name="T0" fmla="*/ 7 w 8"/>
                  <a:gd name="T1" fmla="*/ 16 h 16"/>
                  <a:gd name="T2" fmla="*/ 0 w 8"/>
                  <a:gd name="T3" fmla="*/ 0 h 16"/>
                  <a:gd name="T4" fmla="*/ 8 w 8"/>
                  <a:gd name="T5" fmla="*/ 15 h 16"/>
                  <a:gd name="T6" fmla="*/ 7 w 8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6">
                    <a:moveTo>
                      <a:pt x="7" y="16"/>
                    </a:moveTo>
                    <a:cubicBezTo>
                      <a:pt x="5" y="11"/>
                      <a:pt x="0" y="6"/>
                      <a:pt x="0" y="0"/>
                    </a:cubicBezTo>
                    <a:cubicBezTo>
                      <a:pt x="3" y="5"/>
                      <a:pt x="6" y="10"/>
                      <a:pt x="8" y="15"/>
                    </a:cubicBezTo>
                    <a:cubicBezTo>
                      <a:pt x="8" y="16"/>
                      <a:pt x="8" y="16"/>
                      <a:pt x="7" y="16"/>
                    </a:cubicBezTo>
                    <a:close/>
                  </a:path>
                </a:pathLst>
              </a:custGeom>
              <a:solidFill>
                <a:srgbClr val="6C2A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3" name="Freeform 1520">
                <a:extLst>
                  <a:ext uri="{FF2B5EF4-FFF2-40B4-BE49-F238E27FC236}">
                    <a16:creationId xmlns:a16="http://schemas.microsoft.com/office/drawing/2014/main" id="{45423858-9FD7-E481-0669-F29CF82A9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7" y="2245"/>
                <a:ext cx="36" cy="149"/>
              </a:xfrm>
              <a:custGeom>
                <a:avLst/>
                <a:gdLst>
                  <a:gd name="T0" fmla="*/ 15 w 15"/>
                  <a:gd name="T1" fmla="*/ 62 h 63"/>
                  <a:gd name="T2" fmla="*/ 14 w 15"/>
                  <a:gd name="T3" fmla="*/ 62 h 63"/>
                  <a:gd name="T4" fmla="*/ 8 w 15"/>
                  <a:gd name="T5" fmla="*/ 58 h 63"/>
                  <a:gd name="T6" fmla="*/ 4 w 15"/>
                  <a:gd name="T7" fmla="*/ 49 h 63"/>
                  <a:gd name="T8" fmla="*/ 0 w 15"/>
                  <a:gd name="T9" fmla="*/ 35 h 63"/>
                  <a:gd name="T10" fmla="*/ 1 w 15"/>
                  <a:gd name="T11" fmla="*/ 25 h 63"/>
                  <a:gd name="T12" fmla="*/ 1 w 15"/>
                  <a:gd name="T13" fmla="*/ 24 h 63"/>
                  <a:gd name="T14" fmla="*/ 0 w 15"/>
                  <a:gd name="T15" fmla="*/ 10 h 63"/>
                  <a:gd name="T16" fmla="*/ 0 w 15"/>
                  <a:gd name="T17" fmla="*/ 10 h 63"/>
                  <a:gd name="T18" fmla="*/ 2 w 15"/>
                  <a:gd name="T19" fmla="*/ 6 h 63"/>
                  <a:gd name="T20" fmla="*/ 1 w 15"/>
                  <a:gd name="T21" fmla="*/ 0 h 63"/>
                  <a:gd name="T22" fmla="*/ 3 w 15"/>
                  <a:gd name="T23" fmla="*/ 5 h 63"/>
                  <a:gd name="T24" fmla="*/ 7 w 15"/>
                  <a:gd name="T25" fmla="*/ 8 h 63"/>
                  <a:gd name="T26" fmla="*/ 4 w 15"/>
                  <a:gd name="T27" fmla="*/ 13 h 63"/>
                  <a:gd name="T28" fmla="*/ 3 w 15"/>
                  <a:gd name="T29" fmla="*/ 29 h 63"/>
                  <a:gd name="T30" fmla="*/ 6 w 15"/>
                  <a:gd name="T31" fmla="*/ 43 h 63"/>
                  <a:gd name="T32" fmla="*/ 9 w 15"/>
                  <a:gd name="T33" fmla="*/ 54 h 63"/>
                  <a:gd name="T34" fmla="*/ 13 w 15"/>
                  <a:gd name="T35" fmla="*/ 60 h 63"/>
                  <a:gd name="T36" fmla="*/ 15 w 15"/>
                  <a:gd name="T37" fmla="*/ 61 h 63"/>
                  <a:gd name="T38" fmla="*/ 15 w 15"/>
                  <a:gd name="T39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63">
                    <a:moveTo>
                      <a:pt x="15" y="62"/>
                    </a:moveTo>
                    <a:cubicBezTo>
                      <a:pt x="15" y="62"/>
                      <a:pt x="14" y="62"/>
                      <a:pt x="14" y="62"/>
                    </a:cubicBezTo>
                    <a:cubicBezTo>
                      <a:pt x="11" y="63"/>
                      <a:pt x="9" y="60"/>
                      <a:pt x="8" y="58"/>
                    </a:cubicBezTo>
                    <a:cubicBezTo>
                      <a:pt x="6" y="55"/>
                      <a:pt x="6" y="52"/>
                      <a:pt x="4" y="49"/>
                    </a:cubicBezTo>
                    <a:cubicBezTo>
                      <a:pt x="2" y="44"/>
                      <a:pt x="0" y="40"/>
                      <a:pt x="0" y="35"/>
                    </a:cubicBezTo>
                    <a:cubicBezTo>
                      <a:pt x="0" y="32"/>
                      <a:pt x="1" y="29"/>
                      <a:pt x="1" y="25"/>
                    </a:cubicBezTo>
                    <a:cubicBezTo>
                      <a:pt x="1" y="25"/>
                      <a:pt x="1" y="25"/>
                      <a:pt x="1" y="24"/>
                    </a:cubicBezTo>
                    <a:cubicBezTo>
                      <a:pt x="1" y="19"/>
                      <a:pt x="1" y="14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3" y="9"/>
                      <a:pt x="2" y="7"/>
                      <a:pt x="2" y="6"/>
                    </a:cubicBezTo>
                    <a:cubicBezTo>
                      <a:pt x="1" y="4"/>
                      <a:pt x="1" y="2"/>
                      <a:pt x="1" y="0"/>
                    </a:cubicBezTo>
                    <a:cubicBezTo>
                      <a:pt x="3" y="1"/>
                      <a:pt x="3" y="3"/>
                      <a:pt x="3" y="5"/>
                    </a:cubicBezTo>
                    <a:cubicBezTo>
                      <a:pt x="3" y="8"/>
                      <a:pt x="5" y="8"/>
                      <a:pt x="7" y="8"/>
                    </a:cubicBezTo>
                    <a:cubicBezTo>
                      <a:pt x="5" y="9"/>
                      <a:pt x="4" y="10"/>
                      <a:pt x="4" y="13"/>
                    </a:cubicBezTo>
                    <a:cubicBezTo>
                      <a:pt x="4" y="18"/>
                      <a:pt x="4" y="24"/>
                      <a:pt x="3" y="29"/>
                    </a:cubicBezTo>
                    <a:cubicBezTo>
                      <a:pt x="3" y="34"/>
                      <a:pt x="4" y="38"/>
                      <a:pt x="6" y="43"/>
                    </a:cubicBezTo>
                    <a:cubicBezTo>
                      <a:pt x="7" y="46"/>
                      <a:pt x="7" y="50"/>
                      <a:pt x="9" y="54"/>
                    </a:cubicBezTo>
                    <a:cubicBezTo>
                      <a:pt x="10" y="56"/>
                      <a:pt x="11" y="58"/>
                      <a:pt x="13" y="60"/>
                    </a:cubicBezTo>
                    <a:cubicBezTo>
                      <a:pt x="14" y="60"/>
                      <a:pt x="15" y="60"/>
                      <a:pt x="15" y="61"/>
                    </a:cubicBezTo>
                    <a:cubicBezTo>
                      <a:pt x="15" y="61"/>
                      <a:pt x="15" y="61"/>
                      <a:pt x="15" y="62"/>
                    </a:cubicBezTo>
                    <a:close/>
                  </a:path>
                </a:pathLst>
              </a:custGeom>
              <a:solidFill>
                <a:srgbClr val="4341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4" name="Freeform 1521">
                <a:extLst>
                  <a:ext uri="{FF2B5EF4-FFF2-40B4-BE49-F238E27FC236}">
                    <a16:creationId xmlns:a16="http://schemas.microsoft.com/office/drawing/2014/main" id="{10C085DE-EE3E-8E62-72F8-08C827A2B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3" y="2304"/>
                <a:ext cx="31" cy="97"/>
              </a:xfrm>
              <a:custGeom>
                <a:avLst/>
                <a:gdLst>
                  <a:gd name="T0" fmla="*/ 4 w 13"/>
                  <a:gd name="T1" fmla="*/ 36 h 41"/>
                  <a:gd name="T2" fmla="*/ 2 w 13"/>
                  <a:gd name="T3" fmla="*/ 35 h 41"/>
                  <a:gd name="T4" fmla="*/ 3 w 13"/>
                  <a:gd name="T5" fmla="*/ 20 h 41"/>
                  <a:gd name="T6" fmla="*/ 6 w 13"/>
                  <a:gd name="T7" fmla="*/ 15 h 41"/>
                  <a:gd name="T8" fmla="*/ 8 w 13"/>
                  <a:gd name="T9" fmla="*/ 9 h 41"/>
                  <a:gd name="T10" fmla="*/ 8 w 13"/>
                  <a:gd name="T11" fmla="*/ 0 h 41"/>
                  <a:gd name="T12" fmla="*/ 10 w 13"/>
                  <a:gd name="T13" fmla="*/ 7 h 41"/>
                  <a:gd name="T14" fmla="*/ 11 w 13"/>
                  <a:gd name="T15" fmla="*/ 12 h 41"/>
                  <a:gd name="T16" fmla="*/ 10 w 13"/>
                  <a:gd name="T17" fmla="*/ 13 h 41"/>
                  <a:gd name="T18" fmla="*/ 8 w 13"/>
                  <a:gd name="T19" fmla="*/ 15 h 41"/>
                  <a:gd name="T20" fmla="*/ 6 w 13"/>
                  <a:gd name="T21" fmla="*/ 27 h 41"/>
                  <a:gd name="T22" fmla="*/ 13 w 13"/>
                  <a:gd name="T23" fmla="*/ 40 h 41"/>
                  <a:gd name="T24" fmla="*/ 12 w 13"/>
                  <a:gd name="T25" fmla="*/ 41 h 41"/>
                  <a:gd name="T26" fmla="*/ 4 w 13"/>
                  <a:gd name="T27" fmla="*/ 28 h 41"/>
                  <a:gd name="T28" fmla="*/ 4 w 13"/>
                  <a:gd name="T29" fmla="*/ 3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" h="41">
                    <a:moveTo>
                      <a:pt x="4" y="36"/>
                    </a:moveTo>
                    <a:cubicBezTo>
                      <a:pt x="4" y="36"/>
                      <a:pt x="3" y="36"/>
                      <a:pt x="2" y="35"/>
                    </a:cubicBezTo>
                    <a:cubicBezTo>
                      <a:pt x="3" y="30"/>
                      <a:pt x="0" y="25"/>
                      <a:pt x="3" y="20"/>
                    </a:cubicBezTo>
                    <a:cubicBezTo>
                      <a:pt x="4" y="19"/>
                      <a:pt x="4" y="17"/>
                      <a:pt x="6" y="15"/>
                    </a:cubicBezTo>
                    <a:cubicBezTo>
                      <a:pt x="8" y="14"/>
                      <a:pt x="9" y="11"/>
                      <a:pt x="8" y="9"/>
                    </a:cubicBezTo>
                    <a:cubicBezTo>
                      <a:pt x="6" y="6"/>
                      <a:pt x="9" y="3"/>
                      <a:pt x="8" y="0"/>
                    </a:cubicBezTo>
                    <a:cubicBezTo>
                      <a:pt x="10" y="2"/>
                      <a:pt x="9" y="5"/>
                      <a:pt x="10" y="7"/>
                    </a:cubicBezTo>
                    <a:cubicBezTo>
                      <a:pt x="10" y="9"/>
                      <a:pt x="9" y="11"/>
                      <a:pt x="11" y="12"/>
                    </a:cubicBezTo>
                    <a:cubicBezTo>
                      <a:pt x="10" y="12"/>
                      <a:pt x="10" y="12"/>
                      <a:pt x="10" y="13"/>
                    </a:cubicBezTo>
                    <a:cubicBezTo>
                      <a:pt x="9" y="13"/>
                      <a:pt x="8" y="14"/>
                      <a:pt x="8" y="15"/>
                    </a:cubicBezTo>
                    <a:cubicBezTo>
                      <a:pt x="3" y="21"/>
                      <a:pt x="3" y="21"/>
                      <a:pt x="6" y="27"/>
                    </a:cubicBezTo>
                    <a:cubicBezTo>
                      <a:pt x="8" y="32"/>
                      <a:pt x="11" y="36"/>
                      <a:pt x="13" y="40"/>
                    </a:cubicBezTo>
                    <a:cubicBezTo>
                      <a:pt x="13" y="41"/>
                      <a:pt x="13" y="41"/>
                      <a:pt x="12" y="41"/>
                    </a:cubicBezTo>
                    <a:cubicBezTo>
                      <a:pt x="9" y="38"/>
                      <a:pt x="7" y="33"/>
                      <a:pt x="4" y="28"/>
                    </a:cubicBezTo>
                    <a:cubicBezTo>
                      <a:pt x="3" y="31"/>
                      <a:pt x="5" y="34"/>
                      <a:pt x="4" y="36"/>
                    </a:cubicBezTo>
                    <a:close/>
                  </a:path>
                </a:pathLst>
              </a:custGeom>
              <a:solidFill>
                <a:srgbClr val="8B57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5" name="Freeform 1522">
                <a:extLst>
                  <a:ext uri="{FF2B5EF4-FFF2-40B4-BE49-F238E27FC236}">
                    <a16:creationId xmlns:a16="http://schemas.microsoft.com/office/drawing/2014/main" id="{F5C79D83-8A9C-A063-129C-BBF34A400E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5" y="2205"/>
                <a:ext cx="135" cy="223"/>
              </a:xfrm>
              <a:custGeom>
                <a:avLst/>
                <a:gdLst>
                  <a:gd name="T0" fmla="*/ 31 w 57"/>
                  <a:gd name="T1" fmla="*/ 46 h 94"/>
                  <a:gd name="T2" fmla="*/ 36 w 57"/>
                  <a:gd name="T3" fmla="*/ 65 h 94"/>
                  <a:gd name="T4" fmla="*/ 53 w 57"/>
                  <a:gd name="T5" fmla="*/ 87 h 94"/>
                  <a:gd name="T6" fmla="*/ 57 w 57"/>
                  <a:gd name="T7" fmla="*/ 94 h 94"/>
                  <a:gd name="T8" fmla="*/ 54 w 57"/>
                  <a:gd name="T9" fmla="*/ 94 h 94"/>
                  <a:gd name="T10" fmla="*/ 39 w 57"/>
                  <a:gd name="T11" fmla="*/ 86 h 94"/>
                  <a:gd name="T12" fmla="*/ 32 w 57"/>
                  <a:gd name="T13" fmla="*/ 75 h 94"/>
                  <a:gd name="T14" fmla="*/ 26 w 57"/>
                  <a:gd name="T15" fmla="*/ 67 h 94"/>
                  <a:gd name="T16" fmla="*/ 23 w 57"/>
                  <a:gd name="T17" fmla="*/ 64 h 94"/>
                  <a:gd name="T18" fmla="*/ 16 w 57"/>
                  <a:gd name="T19" fmla="*/ 62 h 94"/>
                  <a:gd name="T20" fmla="*/ 12 w 57"/>
                  <a:gd name="T21" fmla="*/ 66 h 94"/>
                  <a:gd name="T22" fmla="*/ 1 w 57"/>
                  <a:gd name="T23" fmla="*/ 44 h 94"/>
                  <a:gd name="T24" fmla="*/ 3 w 57"/>
                  <a:gd name="T25" fmla="*/ 26 h 94"/>
                  <a:gd name="T26" fmla="*/ 6 w 57"/>
                  <a:gd name="T27" fmla="*/ 23 h 94"/>
                  <a:gd name="T28" fmla="*/ 5 w 57"/>
                  <a:gd name="T29" fmla="*/ 18 h 94"/>
                  <a:gd name="T30" fmla="*/ 6 w 57"/>
                  <a:gd name="T31" fmla="*/ 16 h 94"/>
                  <a:gd name="T32" fmla="*/ 5 w 57"/>
                  <a:gd name="T33" fmla="*/ 10 h 94"/>
                  <a:gd name="T34" fmla="*/ 4 w 57"/>
                  <a:gd name="T35" fmla="*/ 0 h 94"/>
                  <a:gd name="T36" fmla="*/ 20 w 57"/>
                  <a:gd name="T37" fmla="*/ 12 h 94"/>
                  <a:gd name="T38" fmla="*/ 22 w 57"/>
                  <a:gd name="T39" fmla="*/ 14 h 94"/>
                  <a:gd name="T40" fmla="*/ 15 w 57"/>
                  <a:gd name="T41" fmla="*/ 25 h 94"/>
                  <a:gd name="T42" fmla="*/ 14 w 57"/>
                  <a:gd name="T43" fmla="*/ 29 h 94"/>
                  <a:gd name="T44" fmla="*/ 15 w 57"/>
                  <a:gd name="T45" fmla="*/ 33 h 94"/>
                  <a:gd name="T46" fmla="*/ 12 w 57"/>
                  <a:gd name="T47" fmla="*/ 48 h 94"/>
                  <a:gd name="T48" fmla="*/ 16 w 57"/>
                  <a:gd name="T49" fmla="*/ 51 h 94"/>
                  <a:gd name="T50" fmla="*/ 23 w 57"/>
                  <a:gd name="T51" fmla="*/ 49 h 94"/>
                  <a:gd name="T52" fmla="*/ 24 w 57"/>
                  <a:gd name="T53" fmla="*/ 48 h 94"/>
                  <a:gd name="T54" fmla="*/ 31 w 57"/>
                  <a:gd name="T55" fmla="*/ 4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7" h="94">
                    <a:moveTo>
                      <a:pt x="31" y="46"/>
                    </a:moveTo>
                    <a:cubicBezTo>
                      <a:pt x="32" y="53"/>
                      <a:pt x="33" y="59"/>
                      <a:pt x="36" y="65"/>
                    </a:cubicBezTo>
                    <a:cubicBezTo>
                      <a:pt x="41" y="73"/>
                      <a:pt x="46" y="81"/>
                      <a:pt x="53" y="87"/>
                    </a:cubicBezTo>
                    <a:cubicBezTo>
                      <a:pt x="55" y="89"/>
                      <a:pt x="57" y="91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49" y="91"/>
                      <a:pt x="44" y="89"/>
                      <a:pt x="39" y="86"/>
                    </a:cubicBezTo>
                    <a:cubicBezTo>
                      <a:pt x="36" y="83"/>
                      <a:pt x="33" y="80"/>
                      <a:pt x="32" y="75"/>
                    </a:cubicBezTo>
                    <a:cubicBezTo>
                      <a:pt x="31" y="72"/>
                      <a:pt x="29" y="69"/>
                      <a:pt x="26" y="67"/>
                    </a:cubicBezTo>
                    <a:cubicBezTo>
                      <a:pt x="25" y="66"/>
                      <a:pt x="24" y="65"/>
                      <a:pt x="23" y="64"/>
                    </a:cubicBezTo>
                    <a:cubicBezTo>
                      <a:pt x="21" y="61"/>
                      <a:pt x="19" y="61"/>
                      <a:pt x="16" y="62"/>
                    </a:cubicBezTo>
                    <a:cubicBezTo>
                      <a:pt x="14" y="63"/>
                      <a:pt x="14" y="65"/>
                      <a:pt x="12" y="66"/>
                    </a:cubicBezTo>
                    <a:cubicBezTo>
                      <a:pt x="8" y="59"/>
                      <a:pt x="3" y="52"/>
                      <a:pt x="1" y="44"/>
                    </a:cubicBezTo>
                    <a:cubicBezTo>
                      <a:pt x="0" y="38"/>
                      <a:pt x="2" y="32"/>
                      <a:pt x="3" y="26"/>
                    </a:cubicBezTo>
                    <a:cubicBezTo>
                      <a:pt x="3" y="24"/>
                      <a:pt x="5" y="24"/>
                      <a:pt x="6" y="23"/>
                    </a:cubicBezTo>
                    <a:cubicBezTo>
                      <a:pt x="3" y="22"/>
                      <a:pt x="5" y="20"/>
                      <a:pt x="5" y="18"/>
                    </a:cubicBezTo>
                    <a:cubicBezTo>
                      <a:pt x="5" y="18"/>
                      <a:pt x="6" y="17"/>
                      <a:pt x="6" y="16"/>
                    </a:cubicBezTo>
                    <a:cubicBezTo>
                      <a:pt x="6" y="14"/>
                      <a:pt x="8" y="13"/>
                      <a:pt x="5" y="10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9" y="5"/>
                      <a:pt x="14" y="10"/>
                      <a:pt x="20" y="12"/>
                    </a:cubicBezTo>
                    <a:cubicBezTo>
                      <a:pt x="21" y="13"/>
                      <a:pt x="22" y="14"/>
                      <a:pt x="22" y="14"/>
                    </a:cubicBezTo>
                    <a:cubicBezTo>
                      <a:pt x="21" y="19"/>
                      <a:pt x="19" y="23"/>
                      <a:pt x="15" y="25"/>
                    </a:cubicBezTo>
                    <a:cubicBezTo>
                      <a:pt x="13" y="27"/>
                      <a:pt x="13" y="27"/>
                      <a:pt x="14" y="29"/>
                    </a:cubicBezTo>
                    <a:cubicBezTo>
                      <a:pt x="15" y="30"/>
                      <a:pt x="16" y="31"/>
                      <a:pt x="15" y="33"/>
                    </a:cubicBezTo>
                    <a:cubicBezTo>
                      <a:pt x="13" y="37"/>
                      <a:pt x="13" y="43"/>
                      <a:pt x="12" y="48"/>
                    </a:cubicBezTo>
                    <a:cubicBezTo>
                      <a:pt x="11" y="50"/>
                      <a:pt x="13" y="52"/>
                      <a:pt x="16" y="51"/>
                    </a:cubicBezTo>
                    <a:cubicBezTo>
                      <a:pt x="18" y="51"/>
                      <a:pt x="21" y="50"/>
                      <a:pt x="23" y="49"/>
                    </a:cubicBezTo>
                    <a:cubicBezTo>
                      <a:pt x="24" y="49"/>
                      <a:pt x="24" y="48"/>
                      <a:pt x="24" y="48"/>
                    </a:cubicBezTo>
                    <a:cubicBezTo>
                      <a:pt x="27" y="48"/>
                      <a:pt x="28" y="46"/>
                      <a:pt x="31" y="46"/>
                    </a:cubicBezTo>
                    <a:close/>
                  </a:path>
                </a:pathLst>
              </a:custGeom>
              <a:solidFill>
                <a:srgbClr val="EAB8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6" name="Freeform 1523">
                <a:extLst>
                  <a:ext uri="{FF2B5EF4-FFF2-40B4-BE49-F238E27FC236}">
                    <a16:creationId xmlns:a16="http://schemas.microsoft.com/office/drawing/2014/main" id="{76D3603F-AF17-0E05-B5D1-28F5CECACA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8" y="2238"/>
                <a:ext cx="60" cy="92"/>
              </a:xfrm>
              <a:custGeom>
                <a:avLst/>
                <a:gdLst>
                  <a:gd name="T0" fmla="*/ 14 w 25"/>
                  <a:gd name="T1" fmla="*/ 35 h 39"/>
                  <a:gd name="T2" fmla="*/ 3 w 25"/>
                  <a:gd name="T3" fmla="*/ 39 h 39"/>
                  <a:gd name="T4" fmla="*/ 1 w 25"/>
                  <a:gd name="T5" fmla="*/ 35 h 39"/>
                  <a:gd name="T6" fmla="*/ 4 w 25"/>
                  <a:gd name="T7" fmla="*/ 18 h 39"/>
                  <a:gd name="T8" fmla="*/ 4 w 25"/>
                  <a:gd name="T9" fmla="*/ 15 h 39"/>
                  <a:gd name="T10" fmla="*/ 0 w 25"/>
                  <a:gd name="T11" fmla="*/ 12 h 39"/>
                  <a:gd name="T12" fmla="*/ 11 w 25"/>
                  <a:gd name="T13" fmla="*/ 3 h 39"/>
                  <a:gd name="T14" fmla="*/ 12 w 25"/>
                  <a:gd name="T15" fmla="*/ 0 h 39"/>
                  <a:gd name="T16" fmla="*/ 14 w 25"/>
                  <a:gd name="T17" fmla="*/ 1 h 39"/>
                  <a:gd name="T18" fmla="*/ 21 w 25"/>
                  <a:gd name="T19" fmla="*/ 32 h 39"/>
                  <a:gd name="T20" fmla="*/ 14 w 25"/>
                  <a:gd name="T21" fmla="*/ 35 h 39"/>
                  <a:gd name="T22" fmla="*/ 11 w 25"/>
                  <a:gd name="T23" fmla="*/ 24 h 39"/>
                  <a:gd name="T24" fmla="*/ 14 w 25"/>
                  <a:gd name="T25" fmla="*/ 3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39">
                    <a:moveTo>
                      <a:pt x="14" y="35"/>
                    </a:moveTo>
                    <a:cubicBezTo>
                      <a:pt x="11" y="38"/>
                      <a:pt x="7" y="38"/>
                      <a:pt x="3" y="39"/>
                    </a:cubicBezTo>
                    <a:cubicBezTo>
                      <a:pt x="1" y="39"/>
                      <a:pt x="0" y="37"/>
                      <a:pt x="1" y="35"/>
                    </a:cubicBezTo>
                    <a:cubicBezTo>
                      <a:pt x="3" y="30"/>
                      <a:pt x="1" y="23"/>
                      <a:pt x="4" y="18"/>
                    </a:cubicBezTo>
                    <a:cubicBezTo>
                      <a:pt x="5" y="17"/>
                      <a:pt x="4" y="16"/>
                      <a:pt x="4" y="15"/>
                    </a:cubicBezTo>
                    <a:cubicBezTo>
                      <a:pt x="3" y="14"/>
                      <a:pt x="2" y="13"/>
                      <a:pt x="0" y="12"/>
                    </a:cubicBezTo>
                    <a:cubicBezTo>
                      <a:pt x="6" y="11"/>
                      <a:pt x="8" y="7"/>
                      <a:pt x="11" y="3"/>
                    </a:cubicBezTo>
                    <a:cubicBezTo>
                      <a:pt x="11" y="2"/>
                      <a:pt x="11" y="1"/>
                      <a:pt x="12" y="0"/>
                    </a:cubicBezTo>
                    <a:cubicBezTo>
                      <a:pt x="13" y="1"/>
                      <a:pt x="14" y="1"/>
                      <a:pt x="14" y="1"/>
                    </a:cubicBezTo>
                    <a:cubicBezTo>
                      <a:pt x="25" y="8"/>
                      <a:pt x="23" y="24"/>
                      <a:pt x="21" y="32"/>
                    </a:cubicBezTo>
                    <a:cubicBezTo>
                      <a:pt x="19" y="34"/>
                      <a:pt x="17" y="35"/>
                      <a:pt x="14" y="35"/>
                    </a:cubicBezTo>
                    <a:cubicBezTo>
                      <a:pt x="13" y="31"/>
                      <a:pt x="12" y="27"/>
                      <a:pt x="11" y="24"/>
                    </a:cubicBezTo>
                    <a:cubicBezTo>
                      <a:pt x="12" y="27"/>
                      <a:pt x="13" y="31"/>
                      <a:pt x="14" y="35"/>
                    </a:cubicBezTo>
                    <a:close/>
                  </a:path>
                </a:pathLst>
              </a:custGeom>
              <a:solidFill>
                <a:srgbClr val="ECC7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7" name="Freeform 1524">
                <a:extLst>
                  <a:ext uri="{FF2B5EF4-FFF2-40B4-BE49-F238E27FC236}">
                    <a16:creationId xmlns:a16="http://schemas.microsoft.com/office/drawing/2014/main" id="{6DA3C978-C2AB-BC30-03BE-DC3839789F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5" y="2269"/>
                <a:ext cx="22" cy="85"/>
              </a:xfrm>
              <a:custGeom>
                <a:avLst/>
                <a:gdLst>
                  <a:gd name="T0" fmla="*/ 6 w 9"/>
                  <a:gd name="T1" fmla="*/ 15 h 36"/>
                  <a:gd name="T2" fmla="*/ 6 w 9"/>
                  <a:gd name="T3" fmla="*/ 25 h 36"/>
                  <a:gd name="T4" fmla="*/ 4 w 9"/>
                  <a:gd name="T5" fmla="*/ 23 h 36"/>
                  <a:gd name="T6" fmla="*/ 6 w 9"/>
                  <a:gd name="T7" fmla="*/ 36 h 36"/>
                  <a:gd name="T8" fmla="*/ 5 w 9"/>
                  <a:gd name="T9" fmla="*/ 36 h 36"/>
                  <a:gd name="T10" fmla="*/ 0 w 9"/>
                  <a:gd name="T11" fmla="*/ 19 h 36"/>
                  <a:gd name="T12" fmla="*/ 1 w 9"/>
                  <a:gd name="T13" fmla="*/ 0 h 36"/>
                  <a:gd name="T14" fmla="*/ 5 w 9"/>
                  <a:gd name="T15" fmla="*/ 0 h 36"/>
                  <a:gd name="T16" fmla="*/ 6 w 9"/>
                  <a:gd name="T17" fmla="*/ 15 h 36"/>
                  <a:gd name="T18" fmla="*/ 4 w 9"/>
                  <a:gd name="T19" fmla="*/ 13 h 36"/>
                  <a:gd name="T20" fmla="*/ 3 w 9"/>
                  <a:gd name="T21" fmla="*/ 8 h 36"/>
                  <a:gd name="T22" fmla="*/ 3 w 9"/>
                  <a:gd name="T23" fmla="*/ 17 h 36"/>
                  <a:gd name="T24" fmla="*/ 6 w 9"/>
                  <a:gd name="T25" fmla="*/ 1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36">
                    <a:moveTo>
                      <a:pt x="6" y="15"/>
                    </a:moveTo>
                    <a:cubicBezTo>
                      <a:pt x="8" y="19"/>
                      <a:pt x="6" y="22"/>
                      <a:pt x="6" y="25"/>
                    </a:cubicBezTo>
                    <a:cubicBezTo>
                      <a:pt x="5" y="25"/>
                      <a:pt x="5" y="24"/>
                      <a:pt x="4" y="23"/>
                    </a:cubicBezTo>
                    <a:cubicBezTo>
                      <a:pt x="3" y="28"/>
                      <a:pt x="7" y="31"/>
                      <a:pt x="6" y="36"/>
                    </a:cubicBezTo>
                    <a:cubicBezTo>
                      <a:pt x="6" y="36"/>
                      <a:pt x="5" y="36"/>
                      <a:pt x="5" y="36"/>
                    </a:cubicBezTo>
                    <a:cubicBezTo>
                      <a:pt x="1" y="31"/>
                      <a:pt x="0" y="25"/>
                      <a:pt x="0" y="19"/>
                    </a:cubicBezTo>
                    <a:cubicBezTo>
                      <a:pt x="0" y="13"/>
                      <a:pt x="0" y="7"/>
                      <a:pt x="1" y="0"/>
                    </a:cubicBezTo>
                    <a:cubicBezTo>
                      <a:pt x="3" y="4"/>
                      <a:pt x="4" y="2"/>
                      <a:pt x="5" y="0"/>
                    </a:cubicBezTo>
                    <a:cubicBezTo>
                      <a:pt x="9" y="5"/>
                      <a:pt x="7" y="10"/>
                      <a:pt x="6" y="15"/>
                    </a:cubicBezTo>
                    <a:cubicBezTo>
                      <a:pt x="4" y="16"/>
                      <a:pt x="4" y="15"/>
                      <a:pt x="4" y="13"/>
                    </a:cubicBezTo>
                    <a:cubicBezTo>
                      <a:pt x="4" y="11"/>
                      <a:pt x="3" y="9"/>
                      <a:pt x="3" y="8"/>
                    </a:cubicBezTo>
                    <a:cubicBezTo>
                      <a:pt x="4" y="10"/>
                      <a:pt x="3" y="14"/>
                      <a:pt x="3" y="17"/>
                    </a:cubicBezTo>
                    <a:cubicBezTo>
                      <a:pt x="5" y="17"/>
                      <a:pt x="5" y="15"/>
                      <a:pt x="6" y="15"/>
                    </a:cubicBezTo>
                    <a:close/>
                  </a:path>
                </a:pathLst>
              </a:custGeom>
              <a:solidFill>
                <a:srgbClr val="2C53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8" name="Freeform 1525">
                <a:extLst>
                  <a:ext uri="{FF2B5EF4-FFF2-40B4-BE49-F238E27FC236}">
                    <a16:creationId xmlns:a16="http://schemas.microsoft.com/office/drawing/2014/main" id="{AAA74E8D-E40F-ABDB-9437-62D35C0B9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0" y="1413"/>
                <a:ext cx="12" cy="45"/>
              </a:xfrm>
              <a:custGeom>
                <a:avLst/>
                <a:gdLst>
                  <a:gd name="T0" fmla="*/ 5 w 5"/>
                  <a:gd name="T1" fmla="*/ 19 h 19"/>
                  <a:gd name="T2" fmla="*/ 1 w 5"/>
                  <a:gd name="T3" fmla="*/ 0 h 19"/>
                  <a:gd name="T4" fmla="*/ 4 w 5"/>
                  <a:gd name="T5" fmla="*/ 9 h 19"/>
                  <a:gd name="T6" fmla="*/ 5 w 5"/>
                  <a:gd name="T7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9">
                    <a:moveTo>
                      <a:pt x="5" y="19"/>
                    </a:moveTo>
                    <a:cubicBezTo>
                      <a:pt x="0" y="13"/>
                      <a:pt x="1" y="7"/>
                      <a:pt x="1" y="0"/>
                    </a:cubicBezTo>
                    <a:cubicBezTo>
                      <a:pt x="3" y="3"/>
                      <a:pt x="4" y="6"/>
                      <a:pt x="4" y="9"/>
                    </a:cubicBezTo>
                    <a:cubicBezTo>
                      <a:pt x="4" y="13"/>
                      <a:pt x="4" y="16"/>
                      <a:pt x="5" y="19"/>
                    </a:cubicBezTo>
                    <a:close/>
                  </a:path>
                </a:pathLst>
              </a:custGeom>
              <a:solidFill>
                <a:srgbClr val="A76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9" name="Freeform 1526">
                <a:extLst>
                  <a:ext uri="{FF2B5EF4-FFF2-40B4-BE49-F238E27FC236}">
                    <a16:creationId xmlns:a16="http://schemas.microsoft.com/office/drawing/2014/main" id="{F11DEB6C-C00F-D056-E7AF-BC9B811379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8" y="1695"/>
                <a:ext cx="173" cy="218"/>
              </a:xfrm>
              <a:custGeom>
                <a:avLst/>
                <a:gdLst>
                  <a:gd name="T0" fmla="*/ 12 w 73"/>
                  <a:gd name="T1" fmla="*/ 0 h 92"/>
                  <a:gd name="T2" fmla="*/ 27 w 73"/>
                  <a:gd name="T3" fmla="*/ 16 h 92"/>
                  <a:gd name="T4" fmla="*/ 32 w 73"/>
                  <a:gd name="T5" fmla="*/ 20 h 92"/>
                  <a:gd name="T6" fmla="*/ 38 w 73"/>
                  <a:gd name="T7" fmla="*/ 28 h 92"/>
                  <a:gd name="T8" fmla="*/ 65 w 73"/>
                  <a:gd name="T9" fmla="*/ 64 h 92"/>
                  <a:gd name="T10" fmla="*/ 72 w 73"/>
                  <a:gd name="T11" fmla="*/ 79 h 92"/>
                  <a:gd name="T12" fmla="*/ 70 w 73"/>
                  <a:gd name="T13" fmla="*/ 84 h 92"/>
                  <a:gd name="T14" fmla="*/ 67 w 73"/>
                  <a:gd name="T15" fmla="*/ 92 h 92"/>
                  <a:gd name="T16" fmla="*/ 47 w 73"/>
                  <a:gd name="T17" fmla="*/ 69 h 92"/>
                  <a:gd name="T18" fmla="*/ 43 w 73"/>
                  <a:gd name="T19" fmla="*/ 66 h 92"/>
                  <a:gd name="T20" fmla="*/ 23 w 73"/>
                  <a:gd name="T21" fmla="*/ 44 h 92"/>
                  <a:gd name="T22" fmla="*/ 14 w 73"/>
                  <a:gd name="T23" fmla="*/ 32 h 92"/>
                  <a:gd name="T24" fmla="*/ 0 w 73"/>
                  <a:gd name="T25" fmla="*/ 13 h 92"/>
                  <a:gd name="T26" fmla="*/ 7 w 73"/>
                  <a:gd name="T27" fmla="*/ 5 h 92"/>
                  <a:gd name="T28" fmla="*/ 9 w 73"/>
                  <a:gd name="T29" fmla="*/ 4 h 92"/>
                  <a:gd name="T30" fmla="*/ 12 w 73"/>
                  <a:gd name="T31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3" h="92">
                    <a:moveTo>
                      <a:pt x="12" y="0"/>
                    </a:moveTo>
                    <a:cubicBezTo>
                      <a:pt x="17" y="6"/>
                      <a:pt x="22" y="11"/>
                      <a:pt x="27" y="16"/>
                    </a:cubicBezTo>
                    <a:cubicBezTo>
                      <a:pt x="29" y="18"/>
                      <a:pt x="30" y="20"/>
                      <a:pt x="32" y="20"/>
                    </a:cubicBezTo>
                    <a:cubicBezTo>
                      <a:pt x="32" y="24"/>
                      <a:pt x="36" y="26"/>
                      <a:pt x="38" y="28"/>
                    </a:cubicBezTo>
                    <a:cubicBezTo>
                      <a:pt x="47" y="40"/>
                      <a:pt x="57" y="51"/>
                      <a:pt x="65" y="64"/>
                    </a:cubicBezTo>
                    <a:cubicBezTo>
                      <a:pt x="68" y="68"/>
                      <a:pt x="70" y="74"/>
                      <a:pt x="72" y="79"/>
                    </a:cubicBezTo>
                    <a:cubicBezTo>
                      <a:pt x="73" y="82"/>
                      <a:pt x="69" y="82"/>
                      <a:pt x="70" y="84"/>
                    </a:cubicBezTo>
                    <a:cubicBezTo>
                      <a:pt x="67" y="86"/>
                      <a:pt x="68" y="89"/>
                      <a:pt x="67" y="92"/>
                    </a:cubicBezTo>
                    <a:cubicBezTo>
                      <a:pt x="61" y="84"/>
                      <a:pt x="54" y="77"/>
                      <a:pt x="47" y="69"/>
                    </a:cubicBezTo>
                    <a:cubicBezTo>
                      <a:pt x="46" y="68"/>
                      <a:pt x="45" y="66"/>
                      <a:pt x="43" y="66"/>
                    </a:cubicBezTo>
                    <a:cubicBezTo>
                      <a:pt x="36" y="59"/>
                      <a:pt x="30" y="51"/>
                      <a:pt x="23" y="44"/>
                    </a:cubicBezTo>
                    <a:cubicBezTo>
                      <a:pt x="20" y="40"/>
                      <a:pt x="16" y="36"/>
                      <a:pt x="14" y="32"/>
                    </a:cubicBezTo>
                    <a:cubicBezTo>
                      <a:pt x="10" y="25"/>
                      <a:pt x="5" y="19"/>
                      <a:pt x="0" y="13"/>
                    </a:cubicBezTo>
                    <a:cubicBezTo>
                      <a:pt x="2" y="10"/>
                      <a:pt x="4" y="7"/>
                      <a:pt x="7" y="5"/>
                    </a:cubicBezTo>
                    <a:cubicBezTo>
                      <a:pt x="8" y="6"/>
                      <a:pt x="9" y="6"/>
                      <a:pt x="9" y="4"/>
                    </a:cubicBezTo>
                    <a:cubicBezTo>
                      <a:pt x="10" y="3"/>
                      <a:pt x="10" y="1"/>
                      <a:pt x="12" y="0"/>
                    </a:cubicBezTo>
                    <a:close/>
                  </a:path>
                </a:pathLst>
              </a:custGeom>
              <a:solidFill>
                <a:srgbClr val="D883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0" name="Freeform 1527">
                <a:extLst>
                  <a:ext uri="{FF2B5EF4-FFF2-40B4-BE49-F238E27FC236}">
                    <a16:creationId xmlns:a16="http://schemas.microsoft.com/office/drawing/2014/main" id="{60550C46-C9C5-B783-5C78-8838EB4B7D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0" y="1702"/>
                <a:ext cx="45" cy="50"/>
              </a:xfrm>
              <a:custGeom>
                <a:avLst/>
                <a:gdLst>
                  <a:gd name="T0" fmla="*/ 19 w 19"/>
                  <a:gd name="T1" fmla="*/ 21 h 21"/>
                  <a:gd name="T2" fmla="*/ 4 w 19"/>
                  <a:gd name="T3" fmla="*/ 6 h 21"/>
                  <a:gd name="T4" fmla="*/ 1 w 19"/>
                  <a:gd name="T5" fmla="*/ 0 h 21"/>
                  <a:gd name="T6" fmla="*/ 11 w 19"/>
                  <a:gd name="T7" fmla="*/ 12 h 21"/>
                  <a:gd name="T8" fmla="*/ 19 w 19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1">
                    <a:moveTo>
                      <a:pt x="19" y="21"/>
                    </a:moveTo>
                    <a:cubicBezTo>
                      <a:pt x="13" y="17"/>
                      <a:pt x="8" y="12"/>
                      <a:pt x="4" y="6"/>
                    </a:cubicBezTo>
                    <a:cubicBezTo>
                      <a:pt x="3" y="4"/>
                      <a:pt x="0" y="3"/>
                      <a:pt x="1" y="0"/>
                    </a:cubicBezTo>
                    <a:cubicBezTo>
                      <a:pt x="5" y="3"/>
                      <a:pt x="8" y="8"/>
                      <a:pt x="11" y="12"/>
                    </a:cubicBezTo>
                    <a:cubicBezTo>
                      <a:pt x="14" y="15"/>
                      <a:pt x="18" y="16"/>
                      <a:pt x="19" y="21"/>
                    </a:cubicBezTo>
                    <a:close/>
                  </a:path>
                </a:pathLst>
              </a:custGeom>
              <a:solidFill>
                <a:srgbClr val="7435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1" name="Freeform 1528">
                <a:extLst>
                  <a:ext uri="{FF2B5EF4-FFF2-40B4-BE49-F238E27FC236}">
                    <a16:creationId xmlns:a16="http://schemas.microsoft.com/office/drawing/2014/main" id="{2A0D181F-5E69-63FB-A9EC-3B570DF82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" y="1617"/>
                <a:ext cx="12" cy="24"/>
              </a:xfrm>
              <a:custGeom>
                <a:avLst/>
                <a:gdLst>
                  <a:gd name="T0" fmla="*/ 2 w 5"/>
                  <a:gd name="T1" fmla="*/ 10 h 10"/>
                  <a:gd name="T2" fmla="*/ 3 w 5"/>
                  <a:gd name="T3" fmla="*/ 3 h 10"/>
                  <a:gd name="T4" fmla="*/ 1 w 5"/>
                  <a:gd name="T5" fmla="*/ 5 h 10"/>
                  <a:gd name="T6" fmla="*/ 2 w 5"/>
                  <a:gd name="T7" fmla="*/ 1 h 10"/>
                  <a:gd name="T8" fmla="*/ 4 w 5"/>
                  <a:gd name="T9" fmla="*/ 1 h 10"/>
                  <a:gd name="T10" fmla="*/ 5 w 5"/>
                  <a:gd name="T11" fmla="*/ 5 h 10"/>
                  <a:gd name="T12" fmla="*/ 3 w 5"/>
                  <a:gd name="T13" fmla="*/ 10 h 10"/>
                  <a:gd name="T14" fmla="*/ 2 w 5"/>
                  <a:gd name="T1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10">
                    <a:moveTo>
                      <a:pt x="2" y="10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3"/>
                      <a:pt x="2" y="5"/>
                      <a:pt x="1" y="5"/>
                    </a:cubicBezTo>
                    <a:cubicBezTo>
                      <a:pt x="1" y="4"/>
                      <a:pt x="0" y="2"/>
                      <a:pt x="2" y="1"/>
                    </a:cubicBezTo>
                    <a:cubicBezTo>
                      <a:pt x="2" y="0"/>
                      <a:pt x="4" y="0"/>
                      <a:pt x="4" y="1"/>
                    </a:cubicBezTo>
                    <a:cubicBezTo>
                      <a:pt x="5" y="2"/>
                      <a:pt x="5" y="3"/>
                      <a:pt x="5" y="5"/>
                    </a:cubicBezTo>
                    <a:cubicBezTo>
                      <a:pt x="5" y="6"/>
                      <a:pt x="4" y="8"/>
                      <a:pt x="3" y="10"/>
                    </a:cubicBezTo>
                    <a:cubicBezTo>
                      <a:pt x="3" y="10"/>
                      <a:pt x="3" y="10"/>
                      <a:pt x="2" y="10"/>
                    </a:cubicBezTo>
                    <a:close/>
                  </a:path>
                </a:pathLst>
              </a:custGeom>
              <a:solidFill>
                <a:srgbClr val="3D17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2" name="Freeform 1529">
                <a:extLst>
                  <a:ext uri="{FF2B5EF4-FFF2-40B4-BE49-F238E27FC236}">
                    <a16:creationId xmlns:a16="http://schemas.microsoft.com/office/drawing/2014/main" id="{EAFBE886-240D-7F9F-7627-8B33ADA8DF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6" y="2311"/>
                <a:ext cx="45" cy="81"/>
              </a:xfrm>
              <a:custGeom>
                <a:avLst/>
                <a:gdLst>
                  <a:gd name="T0" fmla="*/ 19 w 19"/>
                  <a:gd name="T1" fmla="*/ 19 h 34"/>
                  <a:gd name="T2" fmla="*/ 15 w 19"/>
                  <a:gd name="T3" fmla="*/ 20 h 34"/>
                  <a:gd name="T4" fmla="*/ 11 w 19"/>
                  <a:gd name="T5" fmla="*/ 22 h 34"/>
                  <a:gd name="T6" fmla="*/ 11 w 19"/>
                  <a:gd name="T7" fmla="*/ 31 h 34"/>
                  <a:gd name="T8" fmla="*/ 9 w 19"/>
                  <a:gd name="T9" fmla="*/ 34 h 34"/>
                  <a:gd name="T10" fmla="*/ 6 w 19"/>
                  <a:gd name="T11" fmla="*/ 31 h 34"/>
                  <a:gd name="T12" fmla="*/ 8 w 19"/>
                  <a:gd name="T13" fmla="*/ 30 h 34"/>
                  <a:gd name="T14" fmla="*/ 9 w 19"/>
                  <a:gd name="T15" fmla="*/ 27 h 34"/>
                  <a:gd name="T16" fmla="*/ 12 w 19"/>
                  <a:gd name="T17" fmla="*/ 19 h 34"/>
                  <a:gd name="T18" fmla="*/ 11 w 19"/>
                  <a:gd name="T19" fmla="*/ 16 h 34"/>
                  <a:gd name="T20" fmla="*/ 1 w 19"/>
                  <a:gd name="T21" fmla="*/ 3 h 34"/>
                  <a:gd name="T22" fmla="*/ 2 w 19"/>
                  <a:gd name="T23" fmla="*/ 0 h 34"/>
                  <a:gd name="T24" fmla="*/ 14 w 19"/>
                  <a:gd name="T25" fmla="*/ 17 h 34"/>
                  <a:gd name="T26" fmla="*/ 19 w 19"/>
                  <a:gd name="T27" fmla="*/ 1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34">
                    <a:moveTo>
                      <a:pt x="19" y="19"/>
                    </a:moveTo>
                    <a:cubicBezTo>
                      <a:pt x="18" y="20"/>
                      <a:pt x="18" y="24"/>
                      <a:pt x="15" y="20"/>
                    </a:cubicBezTo>
                    <a:cubicBezTo>
                      <a:pt x="13" y="19"/>
                      <a:pt x="12" y="20"/>
                      <a:pt x="11" y="22"/>
                    </a:cubicBezTo>
                    <a:cubicBezTo>
                      <a:pt x="11" y="25"/>
                      <a:pt x="10" y="28"/>
                      <a:pt x="11" y="31"/>
                    </a:cubicBezTo>
                    <a:cubicBezTo>
                      <a:pt x="11" y="33"/>
                      <a:pt x="10" y="34"/>
                      <a:pt x="9" y="34"/>
                    </a:cubicBezTo>
                    <a:cubicBezTo>
                      <a:pt x="7" y="34"/>
                      <a:pt x="7" y="33"/>
                      <a:pt x="6" y="31"/>
                    </a:cubicBezTo>
                    <a:cubicBezTo>
                      <a:pt x="6" y="31"/>
                      <a:pt x="7" y="30"/>
                      <a:pt x="8" y="30"/>
                    </a:cubicBezTo>
                    <a:cubicBezTo>
                      <a:pt x="10" y="30"/>
                      <a:pt x="9" y="28"/>
                      <a:pt x="9" y="27"/>
                    </a:cubicBezTo>
                    <a:cubicBezTo>
                      <a:pt x="10" y="24"/>
                      <a:pt x="9" y="21"/>
                      <a:pt x="12" y="19"/>
                    </a:cubicBezTo>
                    <a:cubicBezTo>
                      <a:pt x="13" y="17"/>
                      <a:pt x="11" y="16"/>
                      <a:pt x="11" y="16"/>
                    </a:cubicBezTo>
                    <a:cubicBezTo>
                      <a:pt x="7" y="12"/>
                      <a:pt x="4" y="7"/>
                      <a:pt x="1" y="3"/>
                    </a:cubicBezTo>
                    <a:cubicBezTo>
                      <a:pt x="1" y="2"/>
                      <a:pt x="0" y="1"/>
                      <a:pt x="2" y="0"/>
                    </a:cubicBezTo>
                    <a:cubicBezTo>
                      <a:pt x="5" y="6"/>
                      <a:pt x="10" y="12"/>
                      <a:pt x="14" y="17"/>
                    </a:cubicBezTo>
                    <a:cubicBezTo>
                      <a:pt x="16" y="18"/>
                      <a:pt x="18" y="18"/>
                      <a:pt x="19" y="19"/>
                    </a:cubicBezTo>
                    <a:close/>
                  </a:path>
                </a:pathLst>
              </a:custGeom>
              <a:solidFill>
                <a:srgbClr val="7A46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3" name="Freeform 1530">
                <a:extLst>
                  <a:ext uri="{FF2B5EF4-FFF2-40B4-BE49-F238E27FC236}">
                    <a16:creationId xmlns:a16="http://schemas.microsoft.com/office/drawing/2014/main" id="{CBE1E2AA-2A2E-2D69-5B40-805741BB0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4" y="2354"/>
                <a:ext cx="31" cy="38"/>
              </a:xfrm>
              <a:custGeom>
                <a:avLst/>
                <a:gdLst>
                  <a:gd name="T0" fmla="*/ 13 w 13"/>
                  <a:gd name="T1" fmla="*/ 12 h 16"/>
                  <a:gd name="T2" fmla="*/ 12 w 13"/>
                  <a:gd name="T3" fmla="*/ 13 h 16"/>
                  <a:gd name="T4" fmla="*/ 8 w 13"/>
                  <a:gd name="T5" fmla="*/ 14 h 16"/>
                  <a:gd name="T6" fmla="*/ 1 w 13"/>
                  <a:gd name="T7" fmla="*/ 3 h 16"/>
                  <a:gd name="T8" fmla="*/ 0 w 13"/>
                  <a:gd name="T9" fmla="*/ 1 h 16"/>
                  <a:gd name="T10" fmla="*/ 8 w 13"/>
                  <a:gd name="T11" fmla="*/ 6 h 16"/>
                  <a:gd name="T12" fmla="*/ 13 w 13"/>
                  <a:gd name="T13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6">
                    <a:moveTo>
                      <a:pt x="13" y="12"/>
                    </a:moveTo>
                    <a:cubicBezTo>
                      <a:pt x="12" y="12"/>
                      <a:pt x="12" y="13"/>
                      <a:pt x="12" y="13"/>
                    </a:cubicBezTo>
                    <a:cubicBezTo>
                      <a:pt x="11" y="16"/>
                      <a:pt x="9" y="15"/>
                      <a:pt x="8" y="14"/>
                    </a:cubicBezTo>
                    <a:cubicBezTo>
                      <a:pt x="5" y="11"/>
                      <a:pt x="2" y="7"/>
                      <a:pt x="1" y="3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5" y="0"/>
                      <a:pt x="6" y="4"/>
                      <a:pt x="8" y="6"/>
                    </a:cubicBezTo>
                    <a:cubicBezTo>
                      <a:pt x="10" y="8"/>
                      <a:pt x="11" y="10"/>
                      <a:pt x="13" y="12"/>
                    </a:cubicBezTo>
                    <a:close/>
                  </a:path>
                </a:pathLst>
              </a:custGeom>
              <a:solidFill>
                <a:srgbClr val="7948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4" name="Freeform 1531">
                <a:extLst>
                  <a:ext uri="{FF2B5EF4-FFF2-40B4-BE49-F238E27FC236}">
                    <a16:creationId xmlns:a16="http://schemas.microsoft.com/office/drawing/2014/main" id="{18E9A804-5C30-DAFA-4C9D-C7BF69E36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" y="2093"/>
                <a:ext cx="31" cy="55"/>
              </a:xfrm>
              <a:custGeom>
                <a:avLst/>
                <a:gdLst>
                  <a:gd name="T0" fmla="*/ 4 w 13"/>
                  <a:gd name="T1" fmla="*/ 10 h 23"/>
                  <a:gd name="T2" fmla="*/ 0 w 13"/>
                  <a:gd name="T3" fmla="*/ 2 h 23"/>
                  <a:gd name="T4" fmla="*/ 2 w 13"/>
                  <a:gd name="T5" fmla="*/ 0 h 23"/>
                  <a:gd name="T6" fmla="*/ 13 w 13"/>
                  <a:gd name="T7" fmla="*/ 23 h 23"/>
                  <a:gd name="T8" fmla="*/ 4 w 13"/>
                  <a:gd name="T9" fmla="*/ 1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3">
                    <a:moveTo>
                      <a:pt x="4" y="10"/>
                    </a:moveTo>
                    <a:cubicBezTo>
                      <a:pt x="3" y="7"/>
                      <a:pt x="2" y="5"/>
                      <a:pt x="0" y="2"/>
                    </a:cubicBezTo>
                    <a:cubicBezTo>
                      <a:pt x="0" y="0"/>
                      <a:pt x="0" y="0"/>
                      <a:pt x="2" y="0"/>
                    </a:cubicBezTo>
                    <a:cubicBezTo>
                      <a:pt x="5" y="8"/>
                      <a:pt x="9" y="15"/>
                      <a:pt x="13" y="23"/>
                    </a:cubicBezTo>
                    <a:cubicBezTo>
                      <a:pt x="9" y="19"/>
                      <a:pt x="6" y="15"/>
                      <a:pt x="4" y="10"/>
                    </a:cubicBezTo>
                    <a:close/>
                  </a:path>
                </a:pathLst>
              </a:custGeom>
              <a:solidFill>
                <a:srgbClr val="6F39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5" name="Freeform 1532">
                <a:extLst>
                  <a:ext uri="{FF2B5EF4-FFF2-40B4-BE49-F238E27FC236}">
                    <a16:creationId xmlns:a16="http://schemas.microsoft.com/office/drawing/2014/main" id="{EAAAE7BD-6894-CE6C-3148-EF12DDE5F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6" y="1854"/>
                <a:ext cx="41" cy="66"/>
              </a:xfrm>
              <a:custGeom>
                <a:avLst/>
                <a:gdLst>
                  <a:gd name="T0" fmla="*/ 9 w 17"/>
                  <a:gd name="T1" fmla="*/ 19 h 28"/>
                  <a:gd name="T2" fmla="*/ 0 w 17"/>
                  <a:gd name="T3" fmla="*/ 0 h 28"/>
                  <a:gd name="T4" fmla="*/ 11 w 17"/>
                  <a:gd name="T5" fmla="*/ 18 h 28"/>
                  <a:gd name="T6" fmla="*/ 17 w 17"/>
                  <a:gd name="T7" fmla="*/ 28 h 28"/>
                  <a:gd name="T8" fmla="*/ 9 w 17"/>
                  <a:gd name="T9" fmla="*/ 1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8">
                    <a:moveTo>
                      <a:pt x="9" y="19"/>
                    </a:moveTo>
                    <a:cubicBezTo>
                      <a:pt x="5" y="13"/>
                      <a:pt x="1" y="7"/>
                      <a:pt x="0" y="0"/>
                    </a:cubicBezTo>
                    <a:cubicBezTo>
                      <a:pt x="3" y="6"/>
                      <a:pt x="6" y="13"/>
                      <a:pt x="11" y="18"/>
                    </a:cubicBezTo>
                    <a:cubicBezTo>
                      <a:pt x="13" y="22"/>
                      <a:pt x="15" y="25"/>
                      <a:pt x="17" y="28"/>
                    </a:cubicBezTo>
                    <a:cubicBezTo>
                      <a:pt x="12" y="26"/>
                      <a:pt x="11" y="22"/>
                      <a:pt x="9" y="19"/>
                    </a:cubicBezTo>
                    <a:close/>
                  </a:path>
                </a:pathLst>
              </a:custGeom>
              <a:solidFill>
                <a:srgbClr val="642E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6" name="Freeform 1533">
                <a:extLst>
                  <a:ext uri="{FF2B5EF4-FFF2-40B4-BE49-F238E27FC236}">
                    <a16:creationId xmlns:a16="http://schemas.microsoft.com/office/drawing/2014/main" id="{37853E90-4603-F9A2-EFC6-ED6673DD8C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3" y="2003"/>
                <a:ext cx="19" cy="34"/>
              </a:xfrm>
              <a:custGeom>
                <a:avLst/>
                <a:gdLst>
                  <a:gd name="T0" fmla="*/ 8 w 8"/>
                  <a:gd name="T1" fmla="*/ 13 h 14"/>
                  <a:gd name="T2" fmla="*/ 8 w 8"/>
                  <a:gd name="T3" fmla="*/ 14 h 14"/>
                  <a:gd name="T4" fmla="*/ 0 w 8"/>
                  <a:gd name="T5" fmla="*/ 0 h 14"/>
                  <a:gd name="T6" fmla="*/ 0 w 8"/>
                  <a:gd name="T7" fmla="*/ 0 h 14"/>
                  <a:gd name="T8" fmla="*/ 8 w 8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4">
                    <a:moveTo>
                      <a:pt x="8" y="13"/>
                    </a:moveTo>
                    <a:cubicBezTo>
                      <a:pt x="8" y="13"/>
                      <a:pt x="8" y="13"/>
                      <a:pt x="8" y="14"/>
                    </a:cubicBezTo>
                    <a:cubicBezTo>
                      <a:pt x="5" y="9"/>
                      <a:pt x="1" y="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3"/>
                      <a:pt x="6" y="8"/>
                      <a:pt x="8" y="13"/>
                    </a:cubicBezTo>
                    <a:close/>
                  </a:path>
                </a:pathLst>
              </a:custGeom>
              <a:solidFill>
                <a:srgbClr val="6736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7" name="Freeform 1534">
                <a:extLst>
                  <a:ext uri="{FF2B5EF4-FFF2-40B4-BE49-F238E27FC236}">
                    <a16:creationId xmlns:a16="http://schemas.microsoft.com/office/drawing/2014/main" id="{0F62A903-093D-ABCB-C2BD-03A39B832C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" y="1984"/>
                <a:ext cx="15" cy="19"/>
              </a:xfrm>
              <a:custGeom>
                <a:avLst/>
                <a:gdLst>
                  <a:gd name="T0" fmla="*/ 6 w 6"/>
                  <a:gd name="T1" fmla="*/ 8 h 8"/>
                  <a:gd name="T2" fmla="*/ 0 w 6"/>
                  <a:gd name="T3" fmla="*/ 0 h 8"/>
                  <a:gd name="T4" fmla="*/ 6 w 6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6" y="8"/>
                    </a:moveTo>
                    <a:cubicBezTo>
                      <a:pt x="2" y="6"/>
                      <a:pt x="1" y="3"/>
                      <a:pt x="0" y="0"/>
                    </a:cubicBezTo>
                    <a:cubicBezTo>
                      <a:pt x="2" y="2"/>
                      <a:pt x="5" y="4"/>
                      <a:pt x="6" y="8"/>
                    </a:cubicBezTo>
                    <a:close/>
                  </a:path>
                </a:pathLst>
              </a:custGeom>
              <a:solidFill>
                <a:srgbClr val="6D32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8" name="Freeform 1535">
                <a:extLst>
                  <a:ext uri="{FF2B5EF4-FFF2-40B4-BE49-F238E27FC236}">
                    <a16:creationId xmlns:a16="http://schemas.microsoft.com/office/drawing/2014/main" id="{8B9A36E2-B72B-1A18-41A8-4DBF1BF9B6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4" y="2229"/>
                <a:ext cx="168" cy="443"/>
              </a:xfrm>
              <a:custGeom>
                <a:avLst/>
                <a:gdLst>
                  <a:gd name="T0" fmla="*/ 35 w 71"/>
                  <a:gd name="T1" fmla="*/ 83 h 187"/>
                  <a:gd name="T2" fmla="*/ 34 w 71"/>
                  <a:gd name="T3" fmla="*/ 77 h 187"/>
                  <a:gd name="T4" fmla="*/ 36 w 71"/>
                  <a:gd name="T5" fmla="*/ 63 h 187"/>
                  <a:gd name="T6" fmla="*/ 36 w 71"/>
                  <a:gd name="T7" fmla="*/ 62 h 187"/>
                  <a:gd name="T8" fmla="*/ 40 w 71"/>
                  <a:gd name="T9" fmla="*/ 54 h 187"/>
                  <a:gd name="T10" fmla="*/ 43 w 71"/>
                  <a:gd name="T11" fmla="*/ 42 h 187"/>
                  <a:gd name="T12" fmla="*/ 49 w 71"/>
                  <a:gd name="T13" fmla="*/ 26 h 187"/>
                  <a:gd name="T14" fmla="*/ 65 w 71"/>
                  <a:gd name="T15" fmla="*/ 1 h 187"/>
                  <a:gd name="T16" fmla="*/ 69 w 71"/>
                  <a:gd name="T17" fmla="*/ 3 h 187"/>
                  <a:gd name="T18" fmla="*/ 69 w 71"/>
                  <a:gd name="T19" fmla="*/ 6 h 187"/>
                  <a:gd name="T20" fmla="*/ 71 w 71"/>
                  <a:gd name="T21" fmla="*/ 9 h 187"/>
                  <a:gd name="T22" fmla="*/ 69 w 71"/>
                  <a:gd name="T23" fmla="*/ 22 h 187"/>
                  <a:gd name="T24" fmla="*/ 67 w 71"/>
                  <a:gd name="T25" fmla="*/ 28 h 187"/>
                  <a:gd name="T26" fmla="*/ 61 w 71"/>
                  <a:gd name="T27" fmla="*/ 39 h 187"/>
                  <a:gd name="T28" fmla="*/ 49 w 71"/>
                  <a:gd name="T29" fmla="*/ 72 h 187"/>
                  <a:gd name="T30" fmla="*/ 47 w 71"/>
                  <a:gd name="T31" fmla="*/ 81 h 187"/>
                  <a:gd name="T32" fmla="*/ 48 w 71"/>
                  <a:gd name="T33" fmla="*/ 90 h 187"/>
                  <a:gd name="T34" fmla="*/ 45 w 71"/>
                  <a:gd name="T35" fmla="*/ 102 h 187"/>
                  <a:gd name="T36" fmla="*/ 41 w 71"/>
                  <a:gd name="T37" fmla="*/ 109 h 187"/>
                  <a:gd name="T38" fmla="*/ 40 w 71"/>
                  <a:gd name="T39" fmla="*/ 110 h 187"/>
                  <a:gd name="T40" fmla="*/ 37 w 71"/>
                  <a:gd name="T41" fmla="*/ 119 h 187"/>
                  <a:gd name="T42" fmla="*/ 29 w 71"/>
                  <a:gd name="T43" fmla="*/ 129 h 187"/>
                  <a:gd name="T44" fmla="*/ 22 w 71"/>
                  <a:gd name="T45" fmla="*/ 136 h 187"/>
                  <a:gd name="T46" fmla="*/ 11 w 71"/>
                  <a:gd name="T47" fmla="*/ 152 h 187"/>
                  <a:gd name="T48" fmla="*/ 4 w 71"/>
                  <a:gd name="T49" fmla="*/ 184 h 187"/>
                  <a:gd name="T50" fmla="*/ 4 w 71"/>
                  <a:gd name="T51" fmla="*/ 187 h 187"/>
                  <a:gd name="T52" fmla="*/ 1 w 71"/>
                  <a:gd name="T53" fmla="*/ 179 h 187"/>
                  <a:gd name="T54" fmla="*/ 1 w 71"/>
                  <a:gd name="T55" fmla="*/ 172 h 187"/>
                  <a:gd name="T56" fmla="*/ 1 w 71"/>
                  <a:gd name="T57" fmla="*/ 165 h 187"/>
                  <a:gd name="T58" fmla="*/ 1 w 71"/>
                  <a:gd name="T59" fmla="*/ 159 h 187"/>
                  <a:gd name="T60" fmla="*/ 12 w 71"/>
                  <a:gd name="T61" fmla="*/ 139 h 187"/>
                  <a:gd name="T62" fmla="*/ 21 w 71"/>
                  <a:gd name="T63" fmla="*/ 128 h 187"/>
                  <a:gd name="T64" fmla="*/ 37 w 71"/>
                  <a:gd name="T65" fmla="*/ 107 h 187"/>
                  <a:gd name="T66" fmla="*/ 40 w 71"/>
                  <a:gd name="T67" fmla="*/ 101 h 187"/>
                  <a:gd name="T68" fmla="*/ 40 w 71"/>
                  <a:gd name="T69" fmla="*/ 98 h 187"/>
                  <a:gd name="T70" fmla="*/ 40 w 71"/>
                  <a:gd name="T71" fmla="*/ 97 h 187"/>
                  <a:gd name="T72" fmla="*/ 41 w 71"/>
                  <a:gd name="T73" fmla="*/ 94 h 187"/>
                  <a:gd name="T74" fmla="*/ 41 w 71"/>
                  <a:gd name="T75" fmla="*/ 93 h 187"/>
                  <a:gd name="T76" fmla="*/ 42 w 71"/>
                  <a:gd name="T77" fmla="*/ 88 h 187"/>
                  <a:gd name="T78" fmla="*/ 40 w 71"/>
                  <a:gd name="T79" fmla="*/ 83 h 187"/>
                  <a:gd name="T80" fmla="*/ 46 w 71"/>
                  <a:gd name="T81" fmla="*/ 65 h 187"/>
                  <a:gd name="T82" fmla="*/ 49 w 71"/>
                  <a:gd name="T83" fmla="*/ 56 h 187"/>
                  <a:gd name="T84" fmla="*/ 50 w 71"/>
                  <a:gd name="T85" fmla="*/ 55 h 187"/>
                  <a:gd name="T86" fmla="*/ 55 w 71"/>
                  <a:gd name="T87" fmla="*/ 40 h 187"/>
                  <a:gd name="T88" fmla="*/ 58 w 71"/>
                  <a:gd name="T89" fmla="*/ 33 h 187"/>
                  <a:gd name="T90" fmla="*/ 59 w 71"/>
                  <a:gd name="T91" fmla="*/ 32 h 187"/>
                  <a:gd name="T92" fmla="*/ 61 w 71"/>
                  <a:gd name="T93" fmla="*/ 24 h 187"/>
                  <a:gd name="T94" fmla="*/ 62 w 71"/>
                  <a:gd name="T95" fmla="*/ 18 h 187"/>
                  <a:gd name="T96" fmla="*/ 58 w 71"/>
                  <a:gd name="T97" fmla="*/ 25 h 187"/>
                  <a:gd name="T98" fmla="*/ 55 w 71"/>
                  <a:gd name="T99" fmla="*/ 28 h 187"/>
                  <a:gd name="T100" fmla="*/ 50 w 71"/>
                  <a:gd name="T101" fmla="*/ 36 h 187"/>
                  <a:gd name="T102" fmla="*/ 50 w 71"/>
                  <a:gd name="T103" fmla="*/ 37 h 187"/>
                  <a:gd name="T104" fmla="*/ 45 w 71"/>
                  <a:gd name="T105" fmla="*/ 50 h 187"/>
                  <a:gd name="T106" fmla="*/ 39 w 71"/>
                  <a:gd name="T107" fmla="*/ 75 h 187"/>
                  <a:gd name="T108" fmla="*/ 39 w 71"/>
                  <a:gd name="T109" fmla="*/ 80 h 187"/>
                  <a:gd name="T110" fmla="*/ 38 w 71"/>
                  <a:gd name="T111" fmla="*/ 82 h 187"/>
                  <a:gd name="T112" fmla="*/ 35 w 71"/>
                  <a:gd name="T113" fmla="*/ 83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" h="187">
                    <a:moveTo>
                      <a:pt x="35" y="83"/>
                    </a:moveTo>
                    <a:cubicBezTo>
                      <a:pt x="34" y="81"/>
                      <a:pt x="33" y="79"/>
                      <a:pt x="34" y="77"/>
                    </a:cubicBezTo>
                    <a:cubicBezTo>
                      <a:pt x="35" y="73"/>
                      <a:pt x="34" y="68"/>
                      <a:pt x="36" y="63"/>
                    </a:cubicBezTo>
                    <a:cubicBezTo>
                      <a:pt x="36" y="63"/>
                      <a:pt x="36" y="63"/>
                      <a:pt x="36" y="62"/>
                    </a:cubicBezTo>
                    <a:cubicBezTo>
                      <a:pt x="39" y="60"/>
                      <a:pt x="39" y="57"/>
                      <a:pt x="40" y="54"/>
                    </a:cubicBezTo>
                    <a:cubicBezTo>
                      <a:pt x="41" y="50"/>
                      <a:pt x="42" y="46"/>
                      <a:pt x="43" y="42"/>
                    </a:cubicBezTo>
                    <a:cubicBezTo>
                      <a:pt x="44" y="36"/>
                      <a:pt x="48" y="31"/>
                      <a:pt x="49" y="26"/>
                    </a:cubicBezTo>
                    <a:cubicBezTo>
                      <a:pt x="57" y="19"/>
                      <a:pt x="63" y="11"/>
                      <a:pt x="65" y="1"/>
                    </a:cubicBezTo>
                    <a:cubicBezTo>
                      <a:pt x="68" y="0"/>
                      <a:pt x="70" y="0"/>
                      <a:pt x="69" y="3"/>
                    </a:cubicBezTo>
                    <a:cubicBezTo>
                      <a:pt x="68" y="5"/>
                      <a:pt x="69" y="5"/>
                      <a:pt x="69" y="6"/>
                    </a:cubicBezTo>
                    <a:cubicBezTo>
                      <a:pt x="70" y="7"/>
                      <a:pt x="71" y="8"/>
                      <a:pt x="71" y="9"/>
                    </a:cubicBezTo>
                    <a:cubicBezTo>
                      <a:pt x="68" y="13"/>
                      <a:pt x="70" y="18"/>
                      <a:pt x="69" y="22"/>
                    </a:cubicBezTo>
                    <a:cubicBezTo>
                      <a:pt x="68" y="24"/>
                      <a:pt x="68" y="26"/>
                      <a:pt x="67" y="28"/>
                    </a:cubicBezTo>
                    <a:cubicBezTo>
                      <a:pt x="65" y="32"/>
                      <a:pt x="64" y="36"/>
                      <a:pt x="61" y="39"/>
                    </a:cubicBezTo>
                    <a:cubicBezTo>
                      <a:pt x="56" y="50"/>
                      <a:pt x="51" y="61"/>
                      <a:pt x="49" y="72"/>
                    </a:cubicBezTo>
                    <a:cubicBezTo>
                      <a:pt x="48" y="75"/>
                      <a:pt x="45" y="78"/>
                      <a:pt x="47" y="81"/>
                    </a:cubicBezTo>
                    <a:cubicBezTo>
                      <a:pt x="50" y="84"/>
                      <a:pt x="48" y="87"/>
                      <a:pt x="48" y="90"/>
                    </a:cubicBezTo>
                    <a:cubicBezTo>
                      <a:pt x="47" y="94"/>
                      <a:pt x="45" y="98"/>
                      <a:pt x="45" y="102"/>
                    </a:cubicBezTo>
                    <a:cubicBezTo>
                      <a:pt x="45" y="105"/>
                      <a:pt x="43" y="106"/>
                      <a:pt x="41" y="109"/>
                    </a:cubicBezTo>
                    <a:cubicBezTo>
                      <a:pt x="41" y="109"/>
                      <a:pt x="41" y="109"/>
                      <a:pt x="40" y="110"/>
                    </a:cubicBezTo>
                    <a:cubicBezTo>
                      <a:pt x="41" y="114"/>
                      <a:pt x="38" y="116"/>
                      <a:pt x="37" y="119"/>
                    </a:cubicBezTo>
                    <a:cubicBezTo>
                      <a:pt x="35" y="123"/>
                      <a:pt x="31" y="125"/>
                      <a:pt x="29" y="129"/>
                    </a:cubicBezTo>
                    <a:cubicBezTo>
                      <a:pt x="27" y="132"/>
                      <a:pt x="25" y="135"/>
                      <a:pt x="22" y="136"/>
                    </a:cubicBezTo>
                    <a:cubicBezTo>
                      <a:pt x="17" y="141"/>
                      <a:pt x="14" y="147"/>
                      <a:pt x="11" y="152"/>
                    </a:cubicBezTo>
                    <a:cubicBezTo>
                      <a:pt x="4" y="162"/>
                      <a:pt x="6" y="174"/>
                      <a:pt x="4" y="184"/>
                    </a:cubicBezTo>
                    <a:cubicBezTo>
                      <a:pt x="4" y="185"/>
                      <a:pt x="4" y="186"/>
                      <a:pt x="4" y="187"/>
                    </a:cubicBezTo>
                    <a:cubicBezTo>
                      <a:pt x="1" y="185"/>
                      <a:pt x="0" y="182"/>
                      <a:pt x="1" y="179"/>
                    </a:cubicBezTo>
                    <a:cubicBezTo>
                      <a:pt x="1" y="177"/>
                      <a:pt x="1" y="174"/>
                      <a:pt x="1" y="172"/>
                    </a:cubicBezTo>
                    <a:cubicBezTo>
                      <a:pt x="0" y="169"/>
                      <a:pt x="0" y="167"/>
                      <a:pt x="1" y="165"/>
                    </a:cubicBezTo>
                    <a:cubicBezTo>
                      <a:pt x="2" y="163"/>
                      <a:pt x="1" y="161"/>
                      <a:pt x="1" y="159"/>
                    </a:cubicBezTo>
                    <a:cubicBezTo>
                      <a:pt x="4" y="152"/>
                      <a:pt x="9" y="146"/>
                      <a:pt x="12" y="139"/>
                    </a:cubicBezTo>
                    <a:cubicBezTo>
                      <a:pt x="14" y="135"/>
                      <a:pt x="17" y="131"/>
                      <a:pt x="21" y="128"/>
                    </a:cubicBezTo>
                    <a:cubicBezTo>
                      <a:pt x="29" y="123"/>
                      <a:pt x="34" y="116"/>
                      <a:pt x="37" y="107"/>
                    </a:cubicBezTo>
                    <a:cubicBezTo>
                      <a:pt x="38" y="105"/>
                      <a:pt x="40" y="103"/>
                      <a:pt x="40" y="101"/>
                    </a:cubicBezTo>
                    <a:cubicBezTo>
                      <a:pt x="40" y="100"/>
                      <a:pt x="40" y="99"/>
                      <a:pt x="40" y="98"/>
                    </a:cubicBezTo>
                    <a:cubicBezTo>
                      <a:pt x="40" y="98"/>
                      <a:pt x="40" y="98"/>
                      <a:pt x="40" y="97"/>
                    </a:cubicBezTo>
                    <a:cubicBezTo>
                      <a:pt x="40" y="96"/>
                      <a:pt x="40" y="95"/>
                      <a:pt x="41" y="94"/>
                    </a:cubicBezTo>
                    <a:cubicBezTo>
                      <a:pt x="41" y="93"/>
                      <a:pt x="41" y="93"/>
                      <a:pt x="41" y="93"/>
                    </a:cubicBezTo>
                    <a:cubicBezTo>
                      <a:pt x="42" y="91"/>
                      <a:pt x="42" y="90"/>
                      <a:pt x="42" y="88"/>
                    </a:cubicBezTo>
                    <a:cubicBezTo>
                      <a:pt x="43" y="86"/>
                      <a:pt x="43" y="84"/>
                      <a:pt x="40" y="83"/>
                    </a:cubicBezTo>
                    <a:cubicBezTo>
                      <a:pt x="43" y="77"/>
                      <a:pt x="46" y="72"/>
                      <a:pt x="46" y="65"/>
                    </a:cubicBezTo>
                    <a:cubicBezTo>
                      <a:pt x="43" y="61"/>
                      <a:pt x="47" y="59"/>
                      <a:pt x="49" y="56"/>
                    </a:cubicBezTo>
                    <a:cubicBezTo>
                      <a:pt x="50" y="56"/>
                      <a:pt x="50" y="55"/>
                      <a:pt x="50" y="55"/>
                    </a:cubicBezTo>
                    <a:cubicBezTo>
                      <a:pt x="52" y="50"/>
                      <a:pt x="53" y="45"/>
                      <a:pt x="55" y="40"/>
                    </a:cubicBezTo>
                    <a:cubicBezTo>
                      <a:pt x="57" y="38"/>
                      <a:pt x="57" y="36"/>
                      <a:pt x="58" y="33"/>
                    </a:cubicBezTo>
                    <a:cubicBezTo>
                      <a:pt x="58" y="33"/>
                      <a:pt x="58" y="32"/>
                      <a:pt x="59" y="32"/>
                    </a:cubicBezTo>
                    <a:cubicBezTo>
                      <a:pt x="61" y="30"/>
                      <a:pt x="61" y="27"/>
                      <a:pt x="61" y="24"/>
                    </a:cubicBezTo>
                    <a:cubicBezTo>
                      <a:pt x="61" y="22"/>
                      <a:pt x="60" y="20"/>
                      <a:pt x="62" y="18"/>
                    </a:cubicBezTo>
                    <a:cubicBezTo>
                      <a:pt x="58" y="21"/>
                      <a:pt x="59" y="21"/>
                      <a:pt x="58" y="25"/>
                    </a:cubicBezTo>
                    <a:cubicBezTo>
                      <a:pt x="58" y="27"/>
                      <a:pt x="56" y="27"/>
                      <a:pt x="55" y="28"/>
                    </a:cubicBezTo>
                    <a:cubicBezTo>
                      <a:pt x="52" y="29"/>
                      <a:pt x="50" y="32"/>
                      <a:pt x="50" y="36"/>
                    </a:cubicBezTo>
                    <a:cubicBezTo>
                      <a:pt x="51" y="36"/>
                      <a:pt x="51" y="37"/>
                      <a:pt x="50" y="37"/>
                    </a:cubicBezTo>
                    <a:cubicBezTo>
                      <a:pt x="47" y="41"/>
                      <a:pt x="46" y="45"/>
                      <a:pt x="45" y="50"/>
                    </a:cubicBezTo>
                    <a:cubicBezTo>
                      <a:pt x="42" y="58"/>
                      <a:pt x="39" y="66"/>
                      <a:pt x="39" y="75"/>
                    </a:cubicBezTo>
                    <a:cubicBezTo>
                      <a:pt x="38" y="76"/>
                      <a:pt x="38" y="78"/>
                      <a:pt x="39" y="80"/>
                    </a:cubicBezTo>
                    <a:cubicBezTo>
                      <a:pt x="39" y="81"/>
                      <a:pt x="38" y="81"/>
                      <a:pt x="38" y="82"/>
                    </a:cubicBezTo>
                    <a:cubicBezTo>
                      <a:pt x="37" y="83"/>
                      <a:pt x="36" y="83"/>
                      <a:pt x="35" y="83"/>
                    </a:cubicBezTo>
                    <a:close/>
                  </a:path>
                </a:pathLst>
              </a:custGeom>
              <a:solidFill>
                <a:srgbClr val="4338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9" name="Freeform 1536">
                <a:extLst>
                  <a:ext uri="{FF2B5EF4-FFF2-40B4-BE49-F238E27FC236}">
                    <a16:creationId xmlns:a16="http://schemas.microsoft.com/office/drawing/2014/main" id="{3FAFE733-C6A4-9E63-79CB-3B52B9FFB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6" y="2311"/>
                <a:ext cx="21" cy="38"/>
              </a:xfrm>
              <a:custGeom>
                <a:avLst/>
                <a:gdLst>
                  <a:gd name="T0" fmla="*/ 9 w 9"/>
                  <a:gd name="T1" fmla="*/ 1 h 16"/>
                  <a:gd name="T2" fmla="*/ 1 w 9"/>
                  <a:gd name="T3" fmla="*/ 16 h 16"/>
                  <a:gd name="T4" fmla="*/ 2 w 9"/>
                  <a:gd name="T5" fmla="*/ 10 h 16"/>
                  <a:gd name="T6" fmla="*/ 8 w 9"/>
                  <a:gd name="T7" fmla="*/ 0 h 16"/>
                  <a:gd name="T8" fmla="*/ 9 w 9"/>
                  <a:gd name="T9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6">
                    <a:moveTo>
                      <a:pt x="9" y="1"/>
                    </a:moveTo>
                    <a:cubicBezTo>
                      <a:pt x="9" y="8"/>
                      <a:pt x="3" y="11"/>
                      <a:pt x="1" y="16"/>
                    </a:cubicBezTo>
                    <a:cubicBezTo>
                      <a:pt x="0" y="13"/>
                      <a:pt x="1" y="11"/>
                      <a:pt x="2" y="10"/>
                    </a:cubicBezTo>
                    <a:cubicBezTo>
                      <a:pt x="6" y="8"/>
                      <a:pt x="7" y="4"/>
                      <a:pt x="8" y="0"/>
                    </a:cubicBezTo>
                    <a:cubicBezTo>
                      <a:pt x="8" y="0"/>
                      <a:pt x="9" y="1"/>
                      <a:pt x="9" y="1"/>
                    </a:cubicBezTo>
                    <a:close/>
                  </a:path>
                </a:pathLst>
              </a:custGeom>
              <a:solidFill>
                <a:srgbClr val="9A6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0" name="Freeform 1537">
                <a:extLst>
                  <a:ext uri="{FF2B5EF4-FFF2-40B4-BE49-F238E27FC236}">
                    <a16:creationId xmlns:a16="http://schemas.microsoft.com/office/drawing/2014/main" id="{69969267-B225-BA0E-12B1-661A158CF0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8" y="2243"/>
                <a:ext cx="42" cy="52"/>
              </a:xfrm>
              <a:custGeom>
                <a:avLst/>
                <a:gdLst>
                  <a:gd name="T0" fmla="*/ 0 w 18"/>
                  <a:gd name="T1" fmla="*/ 0 h 22"/>
                  <a:gd name="T2" fmla="*/ 13 w 18"/>
                  <a:gd name="T3" fmla="*/ 15 h 22"/>
                  <a:gd name="T4" fmla="*/ 18 w 18"/>
                  <a:gd name="T5" fmla="*/ 19 h 22"/>
                  <a:gd name="T6" fmla="*/ 17 w 18"/>
                  <a:gd name="T7" fmla="*/ 20 h 22"/>
                  <a:gd name="T8" fmla="*/ 12 w 18"/>
                  <a:gd name="T9" fmla="*/ 19 h 22"/>
                  <a:gd name="T10" fmla="*/ 0 w 18"/>
                  <a:gd name="T1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2">
                    <a:moveTo>
                      <a:pt x="0" y="0"/>
                    </a:moveTo>
                    <a:cubicBezTo>
                      <a:pt x="5" y="4"/>
                      <a:pt x="9" y="10"/>
                      <a:pt x="13" y="15"/>
                    </a:cubicBezTo>
                    <a:cubicBezTo>
                      <a:pt x="15" y="17"/>
                      <a:pt x="15" y="19"/>
                      <a:pt x="18" y="19"/>
                    </a:cubicBezTo>
                    <a:cubicBezTo>
                      <a:pt x="18" y="19"/>
                      <a:pt x="17" y="19"/>
                      <a:pt x="17" y="20"/>
                    </a:cubicBezTo>
                    <a:cubicBezTo>
                      <a:pt x="15" y="22"/>
                      <a:pt x="13" y="21"/>
                      <a:pt x="12" y="19"/>
                    </a:cubicBezTo>
                    <a:cubicBezTo>
                      <a:pt x="8" y="12"/>
                      <a:pt x="4" y="6"/>
                      <a:pt x="0" y="0"/>
                    </a:cubicBezTo>
                    <a:close/>
                  </a:path>
                </a:pathLst>
              </a:custGeom>
              <a:solidFill>
                <a:srgbClr val="DF8F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1" name="Freeform 1538">
                <a:extLst>
                  <a:ext uri="{FF2B5EF4-FFF2-40B4-BE49-F238E27FC236}">
                    <a16:creationId xmlns:a16="http://schemas.microsoft.com/office/drawing/2014/main" id="{6BE38363-48A6-B7CE-5D6B-C3975C8B09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2" y="1890"/>
                <a:ext cx="90" cy="102"/>
              </a:xfrm>
              <a:custGeom>
                <a:avLst/>
                <a:gdLst>
                  <a:gd name="T0" fmla="*/ 2 w 38"/>
                  <a:gd name="T1" fmla="*/ 9 h 43"/>
                  <a:gd name="T2" fmla="*/ 11 w 38"/>
                  <a:gd name="T3" fmla="*/ 3 h 43"/>
                  <a:gd name="T4" fmla="*/ 33 w 38"/>
                  <a:gd name="T5" fmla="*/ 14 h 43"/>
                  <a:gd name="T6" fmla="*/ 36 w 38"/>
                  <a:gd name="T7" fmla="*/ 30 h 43"/>
                  <a:gd name="T8" fmla="*/ 19 w 38"/>
                  <a:gd name="T9" fmla="*/ 41 h 43"/>
                  <a:gd name="T10" fmla="*/ 9 w 38"/>
                  <a:gd name="T11" fmla="*/ 39 h 43"/>
                  <a:gd name="T12" fmla="*/ 1 w 38"/>
                  <a:gd name="T13" fmla="*/ 29 h 43"/>
                  <a:gd name="T14" fmla="*/ 0 w 38"/>
                  <a:gd name="T15" fmla="*/ 15 h 43"/>
                  <a:gd name="T16" fmla="*/ 0 w 38"/>
                  <a:gd name="T17" fmla="*/ 15 h 43"/>
                  <a:gd name="T18" fmla="*/ 2 w 38"/>
                  <a:gd name="T19" fmla="*/ 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43">
                    <a:moveTo>
                      <a:pt x="2" y="9"/>
                    </a:moveTo>
                    <a:cubicBezTo>
                      <a:pt x="5" y="7"/>
                      <a:pt x="7" y="4"/>
                      <a:pt x="11" y="3"/>
                    </a:cubicBezTo>
                    <a:cubicBezTo>
                      <a:pt x="21" y="0"/>
                      <a:pt x="30" y="7"/>
                      <a:pt x="33" y="14"/>
                    </a:cubicBezTo>
                    <a:cubicBezTo>
                      <a:pt x="36" y="19"/>
                      <a:pt x="38" y="25"/>
                      <a:pt x="36" y="30"/>
                    </a:cubicBezTo>
                    <a:cubicBezTo>
                      <a:pt x="35" y="38"/>
                      <a:pt x="26" y="43"/>
                      <a:pt x="19" y="41"/>
                    </a:cubicBezTo>
                    <a:cubicBezTo>
                      <a:pt x="16" y="40"/>
                      <a:pt x="12" y="39"/>
                      <a:pt x="9" y="39"/>
                    </a:cubicBezTo>
                    <a:cubicBezTo>
                      <a:pt x="3" y="37"/>
                      <a:pt x="2" y="35"/>
                      <a:pt x="1" y="29"/>
                    </a:cubicBezTo>
                    <a:cubicBezTo>
                      <a:pt x="1" y="25"/>
                      <a:pt x="2" y="20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2" y="13"/>
                      <a:pt x="1" y="11"/>
                      <a:pt x="2" y="9"/>
                    </a:cubicBezTo>
                    <a:close/>
                  </a:path>
                </a:pathLst>
              </a:custGeom>
              <a:solidFill>
                <a:srgbClr val="F7D9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2" name="Freeform 1539">
                <a:extLst>
                  <a:ext uri="{FF2B5EF4-FFF2-40B4-BE49-F238E27FC236}">
                    <a16:creationId xmlns:a16="http://schemas.microsoft.com/office/drawing/2014/main" id="{92DB92BF-9A67-4266-CA0E-3EA7D2268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4" y="2091"/>
                <a:ext cx="111" cy="111"/>
              </a:xfrm>
              <a:custGeom>
                <a:avLst/>
                <a:gdLst>
                  <a:gd name="T0" fmla="*/ 1 w 47"/>
                  <a:gd name="T1" fmla="*/ 40 h 47"/>
                  <a:gd name="T2" fmla="*/ 7 w 47"/>
                  <a:gd name="T3" fmla="*/ 27 h 47"/>
                  <a:gd name="T4" fmla="*/ 15 w 47"/>
                  <a:gd name="T5" fmla="*/ 18 h 47"/>
                  <a:gd name="T6" fmla="*/ 21 w 47"/>
                  <a:gd name="T7" fmla="*/ 6 h 47"/>
                  <a:gd name="T8" fmla="*/ 34 w 47"/>
                  <a:gd name="T9" fmla="*/ 1 h 47"/>
                  <a:gd name="T10" fmla="*/ 41 w 47"/>
                  <a:gd name="T11" fmla="*/ 11 h 47"/>
                  <a:gd name="T12" fmla="*/ 42 w 47"/>
                  <a:gd name="T13" fmla="*/ 14 h 47"/>
                  <a:gd name="T14" fmla="*/ 34 w 47"/>
                  <a:gd name="T15" fmla="*/ 44 h 47"/>
                  <a:gd name="T16" fmla="*/ 17 w 47"/>
                  <a:gd name="T17" fmla="*/ 44 h 47"/>
                  <a:gd name="T18" fmla="*/ 4 w 47"/>
                  <a:gd name="T19" fmla="*/ 40 h 47"/>
                  <a:gd name="T20" fmla="*/ 1 w 47"/>
                  <a:gd name="T21" fmla="*/ 4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47">
                    <a:moveTo>
                      <a:pt x="1" y="40"/>
                    </a:moveTo>
                    <a:cubicBezTo>
                      <a:pt x="0" y="34"/>
                      <a:pt x="1" y="30"/>
                      <a:pt x="7" y="27"/>
                    </a:cubicBezTo>
                    <a:cubicBezTo>
                      <a:pt x="10" y="25"/>
                      <a:pt x="13" y="22"/>
                      <a:pt x="15" y="18"/>
                    </a:cubicBezTo>
                    <a:cubicBezTo>
                      <a:pt x="17" y="14"/>
                      <a:pt x="18" y="9"/>
                      <a:pt x="21" y="6"/>
                    </a:cubicBezTo>
                    <a:cubicBezTo>
                      <a:pt x="24" y="1"/>
                      <a:pt x="29" y="0"/>
                      <a:pt x="34" y="1"/>
                    </a:cubicBezTo>
                    <a:cubicBezTo>
                      <a:pt x="39" y="2"/>
                      <a:pt x="40" y="7"/>
                      <a:pt x="41" y="11"/>
                    </a:cubicBezTo>
                    <a:cubicBezTo>
                      <a:pt x="42" y="12"/>
                      <a:pt x="42" y="13"/>
                      <a:pt x="42" y="14"/>
                    </a:cubicBezTo>
                    <a:cubicBezTo>
                      <a:pt x="47" y="23"/>
                      <a:pt x="40" y="40"/>
                      <a:pt x="34" y="44"/>
                    </a:cubicBezTo>
                    <a:cubicBezTo>
                      <a:pt x="29" y="47"/>
                      <a:pt x="23" y="46"/>
                      <a:pt x="17" y="44"/>
                    </a:cubicBezTo>
                    <a:cubicBezTo>
                      <a:pt x="13" y="43"/>
                      <a:pt x="9" y="39"/>
                      <a:pt x="4" y="40"/>
                    </a:cubicBezTo>
                    <a:cubicBezTo>
                      <a:pt x="3" y="41"/>
                      <a:pt x="2" y="42"/>
                      <a:pt x="1" y="40"/>
                    </a:cubicBezTo>
                    <a:close/>
                  </a:path>
                </a:pathLst>
              </a:custGeom>
              <a:solidFill>
                <a:srgbClr val="F8D7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3" name="Freeform 1540">
                <a:extLst>
                  <a:ext uri="{FF2B5EF4-FFF2-40B4-BE49-F238E27FC236}">
                    <a16:creationId xmlns:a16="http://schemas.microsoft.com/office/drawing/2014/main" id="{555DE6F7-6778-FD30-8AB1-C26DDBAA13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4" y="1999"/>
                <a:ext cx="55" cy="66"/>
              </a:xfrm>
              <a:custGeom>
                <a:avLst/>
                <a:gdLst>
                  <a:gd name="T0" fmla="*/ 11 w 23"/>
                  <a:gd name="T1" fmla="*/ 0 h 28"/>
                  <a:gd name="T2" fmla="*/ 21 w 23"/>
                  <a:gd name="T3" fmla="*/ 10 h 28"/>
                  <a:gd name="T4" fmla="*/ 22 w 23"/>
                  <a:gd name="T5" fmla="*/ 18 h 28"/>
                  <a:gd name="T6" fmla="*/ 19 w 23"/>
                  <a:gd name="T7" fmla="*/ 23 h 28"/>
                  <a:gd name="T8" fmla="*/ 13 w 23"/>
                  <a:gd name="T9" fmla="*/ 26 h 28"/>
                  <a:gd name="T10" fmla="*/ 2 w 23"/>
                  <a:gd name="T11" fmla="*/ 16 h 28"/>
                  <a:gd name="T12" fmla="*/ 5 w 23"/>
                  <a:gd name="T13" fmla="*/ 4 h 28"/>
                  <a:gd name="T14" fmla="*/ 11 w 23"/>
                  <a:gd name="T1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28">
                    <a:moveTo>
                      <a:pt x="11" y="0"/>
                    </a:moveTo>
                    <a:cubicBezTo>
                      <a:pt x="16" y="0"/>
                      <a:pt x="21" y="5"/>
                      <a:pt x="21" y="10"/>
                    </a:cubicBezTo>
                    <a:cubicBezTo>
                      <a:pt x="21" y="13"/>
                      <a:pt x="21" y="15"/>
                      <a:pt x="22" y="18"/>
                    </a:cubicBezTo>
                    <a:cubicBezTo>
                      <a:pt x="23" y="20"/>
                      <a:pt x="21" y="22"/>
                      <a:pt x="19" y="23"/>
                    </a:cubicBezTo>
                    <a:cubicBezTo>
                      <a:pt x="17" y="24"/>
                      <a:pt x="15" y="25"/>
                      <a:pt x="13" y="26"/>
                    </a:cubicBezTo>
                    <a:cubicBezTo>
                      <a:pt x="5" y="28"/>
                      <a:pt x="0" y="24"/>
                      <a:pt x="2" y="16"/>
                    </a:cubicBezTo>
                    <a:cubicBezTo>
                      <a:pt x="2" y="12"/>
                      <a:pt x="4" y="8"/>
                      <a:pt x="5" y="4"/>
                    </a:cubicBezTo>
                    <a:cubicBezTo>
                      <a:pt x="6" y="1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F8D8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4" name="Freeform 1541">
                <a:extLst>
                  <a:ext uri="{FF2B5EF4-FFF2-40B4-BE49-F238E27FC236}">
                    <a16:creationId xmlns:a16="http://schemas.microsoft.com/office/drawing/2014/main" id="{151F95A7-3755-AA9C-7ECA-12FBDE576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4" y="2186"/>
                <a:ext cx="14" cy="7"/>
              </a:xfrm>
              <a:custGeom>
                <a:avLst/>
                <a:gdLst>
                  <a:gd name="T0" fmla="*/ 1 w 6"/>
                  <a:gd name="T1" fmla="*/ 0 h 3"/>
                  <a:gd name="T2" fmla="*/ 4 w 6"/>
                  <a:gd name="T3" fmla="*/ 0 h 3"/>
                  <a:gd name="T4" fmla="*/ 6 w 6"/>
                  <a:gd name="T5" fmla="*/ 3 h 3"/>
                  <a:gd name="T6" fmla="*/ 0 w 6"/>
                  <a:gd name="T7" fmla="*/ 2 h 3"/>
                  <a:gd name="T8" fmla="*/ 1 w 6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">
                    <a:moveTo>
                      <a:pt x="1" y="0"/>
                    </a:moveTo>
                    <a:cubicBezTo>
                      <a:pt x="2" y="1"/>
                      <a:pt x="3" y="0"/>
                      <a:pt x="4" y="0"/>
                    </a:cubicBezTo>
                    <a:cubicBezTo>
                      <a:pt x="4" y="2"/>
                      <a:pt x="5" y="2"/>
                      <a:pt x="6" y="3"/>
                    </a:cubicBezTo>
                    <a:cubicBezTo>
                      <a:pt x="4" y="3"/>
                      <a:pt x="2" y="3"/>
                      <a:pt x="0" y="2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7F2F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5" name="Freeform 1542">
                <a:extLst>
                  <a:ext uri="{FF2B5EF4-FFF2-40B4-BE49-F238E27FC236}">
                    <a16:creationId xmlns:a16="http://schemas.microsoft.com/office/drawing/2014/main" id="{DCAF980C-4419-6F77-D7FF-BFC9CAFFA9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6" y="2269"/>
                <a:ext cx="149" cy="346"/>
              </a:xfrm>
              <a:custGeom>
                <a:avLst/>
                <a:gdLst>
                  <a:gd name="T0" fmla="*/ 52 w 63"/>
                  <a:gd name="T1" fmla="*/ 68 h 146"/>
                  <a:gd name="T2" fmla="*/ 47 w 63"/>
                  <a:gd name="T3" fmla="*/ 66 h 146"/>
                  <a:gd name="T4" fmla="*/ 45 w 63"/>
                  <a:gd name="T5" fmla="*/ 63 h 146"/>
                  <a:gd name="T6" fmla="*/ 46 w 63"/>
                  <a:gd name="T7" fmla="*/ 58 h 146"/>
                  <a:gd name="T8" fmla="*/ 45 w 63"/>
                  <a:gd name="T9" fmla="*/ 73 h 146"/>
                  <a:gd name="T10" fmla="*/ 45 w 63"/>
                  <a:gd name="T11" fmla="*/ 76 h 146"/>
                  <a:gd name="T12" fmla="*/ 40 w 63"/>
                  <a:gd name="T13" fmla="*/ 80 h 146"/>
                  <a:gd name="T14" fmla="*/ 36 w 63"/>
                  <a:gd name="T15" fmla="*/ 86 h 146"/>
                  <a:gd name="T16" fmla="*/ 35 w 63"/>
                  <a:gd name="T17" fmla="*/ 88 h 146"/>
                  <a:gd name="T18" fmla="*/ 34 w 63"/>
                  <a:gd name="T19" fmla="*/ 90 h 146"/>
                  <a:gd name="T20" fmla="*/ 32 w 63"/>
                  <a:gd name="T21" fmla="*/ 95 h 146"/>
                  <a:gd name="T22" fmla="*/ 33 w 63"/>
                  <a:gd name="T23" fmla="*/ 100 h 146"/>
                  <a:gd name="T24" fmla="*/ 36 w 63"/>
                  <a:gd name="T25" fmla="*/ 120 h 146"/>
                  <a:gd name="T26" fmla="*/ 34 w 63"/>
                  <a:gd name="T27" fmla="*/ 138 h 146"/>
                  <a:gd name="T28" fmla="*/ 20 w 63"/>
                  <a:gd name="T29" fmla="*/ 146 h 146"/>
                  <a:gd name="T30" fmla="*/ 15 w 63"/>
                  <a:gd name="T31" fmla="*/ 142 h 146"/>
                  <a:gd name="T32" fmla="*/ 20 w 63"/>
                  <a:gd name="T33" fmla="*/ 139 h 146"/>
                  <a:gd name="T34" fmla="*/ 29 w 63"/>
                  <a:gd name="T35" fmla="*/ 128 h 146"/>
                  <a:gd name="T36" fmla="*/ 26 w 63"/>
                  <a:gd name="T37" fmla="*/ 105 h 146"/>
                  <a:gd name="T38" fmla="*/ 11 w 63"/>
                  <a:gd name="T39" fmla="*/ 101 h 146"/>
                  <a:gd name="T40" fmla="*/ 4 w 63"/>
                  <a:gd name="T41" fmla="*/ 107 h 146"/>
                  <a:gd name="T42" fmla="*/ 0 w 63"/>
                  <a:gd name="T43" fmla="*/ 109 h 146"/>
                  <a:gd name="T44" fmla="*/ 7 w 63"/>
                  <a:gd name="T45" fmla="*/ 95 h 146"/>
                  <a:gd name="T46" fmla="*/ 10 w 63"/>
                  <a:gd name="T47" fmla="*/ 83 h 146"/>
                  <a:gd name="T48" fmla="*/ 13 w 63"/>
                  <a:gd name="T49" fmla="*/ 73 h 146"/>
                  <a:gd name="T50" fmla="*/ 13 w 63"/>
                  <a:gd name="T51" fmla="*/ 80 h 146"/>
                  <a:gd name="T52" fmla="*/ 19 w 63"/>
                  <a:gd name="T53" fmla="*/ 48 h 146"/>
                  <a:gd name="T54" fmla="*/ 25 w 63"/>
                  <a:gd name="T55" fmla="*/ 39 h 146"/>
                  <a:gd name="T56" fmla="*/ 28 w 63"/>
                  <a:gd name="T57" fmla="*/ 31 h 146"/>
                  <a:gd name="T58" fmla="*/ 31 w 63"/>
                  <a:gd name="T59" fmla="*/ 23 h 146"/>
                  <a:gd name="T60" fmla="*/ 34 w 63"/>
                  <a:gd name="T61" fmla="*/ 13 h 146"/>
                  <a:gd name="T62" fmla="*/ 35 w 63"/>
                  <a:gd name="T63" fmla="*/ 17 h 146"/>
                  <a:gd name="T64" fmla="*/ 36 w 63"/>
                  <a:gd name="T65" fmla="*/ 0 h 146"/>
                  <a:gd name="T66" fmla="*/ 52 w 63"/>
                  <a:gd name="T67" fmla="*/ 12 h 146"/>
                  <a:gd name="T68" fmla="*/ 61 w 63"/>
                  <a:gd name="T69" fmla="*/ 30 h 146"/>
                  <a:gd name="T70" fmla="*/ 62 w 63"/>
                  <a:gd name="T71" fmla="*/ 33 h 146"/>
                  <a:gd name="T72" fmla="*/ 62 w 63"/>
                  <a:gd name="T73" fmla="*/ 35 h 146"/>
                  <a:gd name="T74" fmla="*/ 60 w 63"/>
                  <a:gd name="T75" fmla="*/ 36 h 146"/>
                  <a:gd name="T76" fmla="*/ 52 w 63"/>
                  <a:gd name="T77" fmla="*/ 40 h 146"/>
                  <a:gd name="T78" fmla="*/ 49 w 63"/>
                  <a:gd name="T79" fmla="*/ 42 h 146"/>
                  <a:gd name="T80" fmla="*/ 48 w 63"/>
                  <a:gd name="T81" fmla="*/ 48 h 146"/>
                  <a:gd name="T82" fmla="*/ 55 w 63"/>
                  <a:gd name="T83" fmla="*/ 64 h 146"/>
                  <a:gd name="T84" fmla="*/ 55 w 63"/>
                  <a:gd name="T85" fmla="*/ 68 h 146"/>
                  <a:gd name="T86" fmla="*/ 52 w 63"/>
                  <a:gd name="T87" fmla="*/ 6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" h="146">
                    <a:moveTo>
                      <a:pt x="52" y="68"/>
                    </a:moveTo>
                    <a:cubicBezTo>
                      <a:pt x="51" y="65"/>
                      <a:pt x="48" y="68"/>
                      <a:pt x="47" y="66"/>
                    </a:cubicBezTo>
                    <a:cubicBezTo>
                      <a:pt x="44" y="66"/>
                      <a:pt x="45" y="64"/>
                      <a:pt x="45" y="63"/>
                    </a:cubicBezTo>
                    <a:cubicBezTo>
                      <a:pt x="46" y="61"/>
                      <a:pt x="46" y="59"/>
                      <a:pt x="46" y="58"/>
                    </a:cubicBezTo>
                    <a:cubicBezTo>
                      <a:pt x="45" y="63"/>
                      <a:pt x="44" y="68"/>
                      <a:pt x="45" y="73"/>
                    </a:cubicBezTo>
                    <a:cubicBezTo>
                      <a:pt x="45" y="74"/>
                      <a:pt x="45" y="75"/>
                      <a:pt x="45" y="76"/>
                    </a:cubicBezTo>
                    <a:cubicBezTo>
                      <a:pt x="43" y="78"/>
                      <a:pt x="41" y="79"/>
                      <a:pt x="40" y="80"/>
                    </a:cubicBezTo>
                    <a:cubicBezTo>
                      <a:pt x="38" y="82"/>
                      <a:pt x="37" y="84"/>
                      <a:pt x="36" y="86"/>
                    </a:cubicBezTo>
                    <a:cubicBezTo>
                      <a:pt x="36" y="86"/>
                      <a:pt x="35" y="87"/>
                      <a:pt x="35" y="88"/>
                    </a:cubicBezTo>
                    <a:cubicBezTo>
                      <a:pt x="34" y="89"/>
                      <a:pt x="34" y="89"/>
                      <a:pt x="34" y="90"/>
                    </a:cubicBezTo>
                    <a:cubicBezTo>
                      <a:pt x="31" y="91"/>
                      <a:pt x="30" y="93"/>
                      <a:pt x="32" y="95"/>
                    </a:cubicBezTo>
                    <a:cubicBezTo>
                      <a:pt x="33" y="97"/>
                      <a:pt x="33" y="98"/>
                      <a:pt x="33" y="100"/>
                    </a:cubicBezTo>
                    <a:cubicBezTo>
                      <a:pt x="33" y="107"/>
                      <a:pt x="35" y="113"/>
                      <a:pt x="36" y="120"/>
                    </a:cubicBezTo>
                    <a:cubicBezTo>
                      <a:pt x="37" y="126"/>
                      <a:pt x="37" y="132"/>
                      <a:pt x="34" y="138"/>
                    </a:cubicBezTo>
                    <a:cubicBezTo>
                      <a:pt x="32" y="144"/>
                      <a:pt x="26" y="145"/>
                      <a:pt x="20" y="146"/>
                    </a:cubicBezTo>
                    <a:cubicBezTo>
                      <a:pt x="18" y="146"/>
                      <a:pt x="15" y="145"/>
                      <a:pt x="15" y="142"/>
                    </a:cubicBezTo>
                    <a:cubicBezTo>
                      <a:pt x="16" y="140"/>
                      <a:pt x="18" y="140"/>
                      <a:pt x="20" y="139"/>
                    </a:cubicBezTo>
                    <a:cubicBezTo>
                      <a:pt x="26" y="138"/>
                      <a:pt x="29" y="134"/>
                      <a:pt x="29" y="128"/>
                    </a:cubicBezTo>
                    <a:cubicBezTo>
                      <a:pt x="29" y="120"/>
                      <a:pt x="30" y="113"/>
                      <a:pt x="26" y="105"/>
                    </a:cubicBezTo>
                    <a:cubicBezTo>
                      <a:pt x="23" y="99"/>
                      <a:pt x="19" y="97"/>
                      <a:pt x="11" y="101"/>
                    </a:cubicBezTo>
                    <a:cubicBezTo>
                      <a:pt x="8" y="103"/>
                      <a:pt x="6" y="105"/>
                      <a:pt x="4" y="107"/>
                    </a:cubicBezTo>
                    <a:cubicBezTo>
                      <a:pt x="3" y="109"/>
                      <a:pt x="2" y="110"/>
                      <a:pt x="0" y="109"/>
                    </a:cubicBezTo>
                    <a:cubicBezTo>
                      <a:pt x="3" y="105"/>
                      <a:pt x="4" y="100"/>
                      <a:pt x="7" y="95"/>
                    </a:cubicBezTo>
                    <a:cubicBezTo>
                      <a:pt x="9" y="92"/>
                      <a:pt x="10" y="87"/>
                      <a:pt x="10" y="83"/>
                    </a:cubicBezTo>
                    <a:cubicBezTo>
                      <a:pt x="10" y="79"/>
                      <a:pt x="11" y="76"/>
                      <a:pt x="13" y="73"/>
                    </a:cubicBezTo>
                    <a:cubicBezTo>
                      <a:pt x="13" y="76"/>
                      <a:pt x="13" y="78"/>
                      <a:pt x="13" y="80"/>
                    </a:cubicBezTo>
                    <a:cubicBezTo>
                      <a:pt x="13" y="68"/>
                      <a:pt x="16" y="58"/>
                      <a:pt x="19" y="48"/>
                    </a:cubicBezTo>
                    <a:cubicBezTo>
                      <a:pt x="21" y="45"/>
                      <a:pt x="22" y="41"/>
                      <a:pt x="25" y="39"/>
                    </a:cubicBezTo>
                    <a:cubicBezTo>
                      <a:pt x="24" y="36"/>
                      <a:pt x="27" y="34"/>
                      <a:pt x="28" y="31"/>
                    </a:cubicBezTo>
                    <a:cubicBezTo>
                      <a:pt x="28" y="29"/>
                      <a:pt x="29" y="26"/>
                      <a:pt x="31" y="23"/>
                    </a:cubicBezTo>
                    <a:cubicBezTo>
                      <a:pt x="33" y="20"/>
                      <a:pt x="32" y="16"/>
                      <a:pt x="34" y="13"/>
                    </a:cubicBezTo>
                    <a:cubicBezTo>
                      <a:pt x="35" y="14"/>
                      <a:pt x="34" y="15"/>
                      <a:pt x="35" y="17"/>
                    </a:cubicBezTo>
                    <a:cubicBezTo>
                      <a:pt x="34" y="11"/>
                      <a:pt x="35" y="5"/>
                      <a:pt x="36" y="0"/>
                    </a:cubicBezTo>
                    <a:cubicBezTo>
                      <a:pt x="40" y="5"/>
                      <a:pt x="46" y="8"/>
                      <a:pt x="52" y="12"/>
                    </a:cubicBezTo>
                    <a:cubicBezTo>
                      <a:pt x="59" y="15"/>
                      <a:pt x="63" y="21"/>
                      <a:pt x="61" y="30"/>
                    </a:cubicBezTo>
                    <a:cubicBezTo>
                      <a:pt x="61" y="31"/>
                      <a:pt x="62" y="32"/>
                      <a:pt x="62" y="33"/>
                    </a:cubicBezTo>
                    <a:cubicBezTo>
                      <a:pt x="63" y="34"/>
                      <a:pt x="63" y="35"/>
                      <a:pt x="62" y="35"/>
                    </a:cubicBezTo>
                    <a:cubicBezTo>
                      <a:pt x="61" y="36"/>
                      <a:pt x="60" y="35"/>
                      <a:pt x="60" y="36"/>
                    </a:cubicBezTo>
                    <a:cubicBezTo>
                      <a:pt x="58" y="40"/>
                      <a:pt x="55" y="40"/>
                      <a:pt x="52" y="40"/>
                    </a:cubicBezTo>
                    <a:cubicBezTo>
                      <a:pt x="50" y="39"/>
                      <a:pt x="49" y="40"/>
                      <a:pt x="49" y="42"/>
                    </a:cubicBezTo>
                    <a:cubicBezTo>
                      <a:pt x="48" y="44"/>
                      <a:pt x="47" y="46"/>
                      <a:pt x="48" y="48"/>
                    </a:cubicBezTo>
                    <a:cubicBezTo>
                      <a:pt x="49" y="54"/>
                      <a:pt x="50" y="60"/>
                      <a:pt x="55" y="64"/>
                    </a:cubicBezTo>
                    <a:cubicBezTo>
                      <a:pt x="56" y="65"/>
                      <a:pt x="59" y="67"/>
                      <a:pt x="55" y="68"/>
                    </a:cubicBezTo>
                    <a:cubicBezTo>
                      <a:pt x="54" y="68"/>
                      <a:pt x="53" y="68"/>
                      <a:pt x="52" y="68"/>
                    </a:cubicBezTo>
                    <a:close/>
                  </a:path>
                </a:pathLst>
              </a:custGeom>
              <a:solidFill>
                <a:srgbClr val="E8B9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6" name="Freeform 1543">
                <a:extLst>
                  <a:ext uri="{FF2B5EF4-FFF2-40B4-BE49-F238E27FC236}">
                    <a16:creationId xmlns:a16="http://schemas.microsoft.com/office/drawing/2014/main" id="{04D0FCE6-1AD5-5CAC-16A9-DE80FBD073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5" y="2499"/>
                <a:ext cx="114" cy="135"/>
              </a:xfrm>
              <a:custGeom>
                <a:avLst/>
                <a:gdLst>
                  <a:gd name="T0" fmla="*/ 17 w 48"/>
                  <a:gd name="T1" fmla="*/ 12 h 57"/>
                  <a:gd name="T2" fmla="*/ 24 w 48"/>
                  <a:gd name="T3" fmla="*/ 6 h 57"/>
                  <a:gd name="T4" fmla="*/ 35 w 48"/>
                  <a:gd name="T5" fmla="*/ 0 h 57"/>
                  <a:gd name="T6" fmla="*/ 43 w 48"/>
                  <a:gd name="T7" fmla="*/ 5 h 57"/>
                  <a:gd name="T8" fmla="*/ 47 w 48"/>
                  <a:gd name="T9" fmla="*/ 18 h 57"/>
                  <a:gd name="T10" fmla="*/ 47 w 48"/>
                  <a:gd name="T11" fmla="*/ 34 h 57"/>
                  <a:gd name="T12" fmla="*/ 38 w 48"/>
                  <a:gd name="T13" fmla="*/ 43 h 57"/>
                  <a:gd name="T14" fmla="*/ 32 w 48"/>
                  <a:gd name="T15" fmla="*/ 45 h 57"/>
                  <a:gd name="T16" fmla="*/ 31 w 48"/>
                  <a:gd name="T17" fmla="*/ 47 h 57"/>
                  <a:gd name="T18" fmla="*/ 11 w 48"/>
                  <a:gd name="T19" fmla="*/ 56 h 57"/>
                  <a:gd name="T20" fmla="*/ 1 w 48"/>
                  <a:gd name="T21" fmla="*/ 50 h 57"/>
                  <a:gd name="T22" fmla="*/ 0 w 48"/>
                  <a:gd name="T23" fmla="*/ 38 h 57"/>
                  <a:gd name="T24" fmla="*/ 1 w 48"/>
                  <a:gd name="T25" fmla="*/ 29 h 57"/>
                  <a:gd name="T26" fmla="*/ 2 w 48"/>
                  <a:gd name="T27" fmla="*/ 28 h 57"/>
                  <a:gd name="T28" fmla="*/ 9 w 48"/>
                  <a:gd name="T29" fmla="*/ 22 h 57"/>
                  <a:gd name="T30" fmla="*/ 17 w 48"/>
                  <a:gd name="T31" fmla="*/ 12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57">
                    <a:moveTo>
                      <a:pt x="17" y="12"/>
                    </a:moveTo>
                    <a:cubicBezTo>
                      <a:pt x="20" y="11"/>
                      <a:pt x="21" y="8"/>
                      <a:pt x="24" y="6"/>
                    </a:cubicBezTo>
                    <a:cubicBezTo>
                      <a:pt x="27" y="3"/>
                      <a:pt x="31" y="1"/>
                      <a:pt x="35" y="0"/>
                    </a:cubicBezTo>
                    <a:cubicBezTo>
                      <a:pt x="39" y="0"/>
                      <a:pt x="41" y="2"/>
                      <a:pt x="43" y="5"/>
                    </a:cubicBezTo>
                    <a:cubicBezTo>
                      <a:pt x="45" y="9"/>
                      <a:pt x="47" y="13"/>
                      <a:pt x="47" y="18"/>
                    </a:cubicBezTo>
                    <a:cubicBezTo>
                      <a:pt x="48" y="23"/>
                      <a:pt x="48" y="29"/>
                      <a:pt x="47" y="34"/>
                    </a:cubicBezTo>
                    <a:cubicBezTo>
                      <a:pt x="47" y="38"/>
                      <a:pt x="42" y="43"/>
                      <a:pt x="38" y="43"/>
                    </a:cubicBezTo>
                    <a:cubicBezTo>
                      <a:pt x="36" y="43"/>
                      <a:pt x="34" y="44"/>
                      <a:pt x="32" y="45"/>
                    </a:cubicBezTo>
                    <a:cubicBezTo>
                      <a:pt x="31" y="46"/>
                      <a:pt x="31" y="46"/>
                      <a:pt x="31" y="47"/>
                    </a:cubicBezTo>
                    <a:cubicBezTo>
                      <a:pt x="25" y="51"/>
                      <a:pt x="19" y="56"/>
                      <a:pt x="11" y="56"/>
                    </a:cubicBezTo>
                    <a:cubicBezTo>
                      <a:pt x="6" y="57"/>
                      <a:pt x="3" y="55"/>
                      <a:pt x="1" y="50"/>
                    </a:cubicBezTo>
                    <a:cubicBezTo>
                      <a:pt x="0" y="46"/>
                      <a:pt x="0" y="42"/>
                      <a:pt x="0" y="38"/>
                    </a:cubicBezTo>
                    <a:cubicBezTo>
                      <a:pt x="0" y="35"/>
                      <a:pt x="1" y="32"/>
                      <a:pt x="1" y="29"/>
                    </a:cubicBezTo>
                    <a:cubicBezTo>
                      <a:pt x="1" y="29"/>
                      <a:pt x="2" y="29"/>
                      <a:pt x="2" y="28"/>
                    </a:cubicBezTo>
                    <a:cubicBezTo>
                      <a:pt x="5" y="27"/>
                      <a:pt x="7" y="24"/>
                      <a:pt x="9" y="22"/>
                    </a:cubicBezTo>
                    <a:cubicBezTo>
                      <a:pt x="12" y="19"/>
                      <a:pt x="14" y="16"/>
                      <a:pt x="17" y="12"/>
                    </a:cubicBezTo>
                    <a:close/>
                  </a:path>
                </a:pathLst>
              </a:custGeom>
              <a:solidFill>
                <a:srgbClr val="F9D8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7" name="Freeform 1544">
                <a:extLst>
                  <a:ext uri="{FF2B5EF4-FFF2-40B4-BE49-F238E27FC236}">
                    <a16:creationId xmlns:a16="http://schemas.microsoft.com/office/drawing/2014/main" id="{49CE5368-E613-F531-B4A6-C21382E16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1" y="2567"/>
                <a:ext cx="102" cy="282"/>
              </a:xfrm>
              <a:custGeom>
                <a:avLst/>
                <a:gdLst>
                  <a:gd name="T0" fmla="*/ 7 w 43"/>
                  <a:gd name="T1" fmla="*/ 0 h 119"/>
                  <a:gd name="T2" fmla="*/ 7 w 43"/>
                  <a:gd name="T3" fmla="*/ 7 h 119"/>
                  <a:gd name="T4" fmla="*/ 8 w 43"/>
                  <a:gd name="T5" fmla="*/ 21 h 119"/>
                  <a:gd name="T6" fmla="*/ 23 w 43"/>
                  <a:gd name="T7" fmla="*/ 25 h 119"/>
                  <a:gd name="T8" fmla="*/ 37 w 43"/>
                  <a:gd name="T9" fmla="*/ 17 h 119"/>
                  <a:gd name="T10" fmla="*/ 43 w 43"/>
                  <a:gd name="T11" fmla="*/ 21 h 119"/>
                  <a:gd name="T12" fmla="*/ 42 w 43"/>
                  <a:gd name="T13" fmla="*/ 22 h 119"/>
                  <a:gd name="T14" fmla="*/ 41 w 43"/>
                  <a:gd name="T15" fmla="*/ 23 h 119"/>
                  <a:gd name="T16" fmla="*/ 29 w 43"/>
                  <a:gd name="T17" fmla="*/ 34 h 119"/>
                  <a:gd name="T18" fmla="*/ 29 w 43"/>
                  <a:gd name="T19" fmla="*/ 39 h 119"/>
                  <a:gd name="T20" fmla="*/ 40 w 43"/>
                  <a:gd name="T21" fmla="*/ 52 h 119"/>
                  <a:gd name="T22" fmla="*/ 42 w 43"/>
                  <a:gd name="T23" fmla="*/ 53 h 119"/>
                  <a:gd name="T24" fmla="*/ 41 w 43"/>
                  <a:gd name="T25" fmla="*/ 57 h 119"/>
                  <a:gd name="T26" fmla="*/ 41 w 43"/>
                  <a:gd name="T27" fmla="*/ 57 h 119"/>
                  <a:gd name="T28" fmla="*/ 38 w 43"/>
                  <a:gd name="T29" fmla="*/ 64 h 119"/>
                  <a:gd name="T30" fmla="*/ 39 w 43"/>
                  <a:gd name="T31" fmla="*/ 72 h 119"/>
                  <a:gd name="T32" fmla="*/ 39 w 43"/>
                  <a:gd name="T33" fmla="*/ 80 h 119"/>
                  <a:gd name="T34" fmla="*/ 40 w 43"/>
                  <a:gd name="T35" fmla="*/ 78 h 119"/>
                  <a:gd name="T36" fmla="*/ 38 w 43"/>
                  <a:gd name="T37" fmla="*/ 90 h 119"/>
                  <a:gd name="T38" fmla="*/ 39 w 43"/>
                  <a:gd name="T39" fmla="*/ 101 h 119"/>
                  <a:gd name="T40" fmla="*/ 40 w 43"/>
                  <a:gd name="T41" fmla="*/ 105 h 119"/>
                  <a:gd name="T42" fmla="*/ 38 w 43"/>
                  <a:gd name="T43" fmla="*/ 118 h 119"/>
                  <a:gd name="T44" fmla="*/ 37 w 43"/>
                  <a:gd name="T45" fmla="*/ 119 h 119"/>
                  <a:gd name="T46" fmla="*/ 33 w 43"/>
                  <a:gd name="T47" fmla="*/ 117 h 119"/>
                  <a:gd name="T48" fmla="*/ 28 w 43"/>
                  <a:gd name="T49" fmla="*/ 114 h 119"/>
                  <a:gd name="T50" fmla="*/ 31 w 43"/>
                  <a:gd name="T51" fmla="*/ 117 h 119"/>
                  <a:gd name="T52" fmla="*/ 27 w 43"/>
                  <a:gd name="T53" fmla="*/ 118 h 119"/>
                  <a:gd name="T54" fmla="*/ 24 w 43"/>
                  <a:gd name="T55" fmla="*/ 117 h 119"/>
                  <a:gd name="T56" fmla="*/ 22 w 43"/>
                  <a:gd name="T57" fmla="*/ 116 h 119"/>
                  <a:gd name="T58" fmla="*/ 21 w 43"/>
                  <a:gd name="T59" fmla="*/ 106 h 119"/>
                  <a:gd name="T60" fmla="*/ 22 w 43"/>
                  <a:gd name="T61" fmla="*/ 85 h 119"/>
                  <a:gd name="T62" fmla="*/ 22 w 43"/>
                  <a:gd name="T63" fmla="*/ 97 h 119"/>
                  <a:gd name="T64" fmla="*/ 28 w 43"/>
                  <a:gd name="T65" fmla="*/ 76 h 119"/>
                  <a:gd name="T66" fmla="*/ 25 w 43"/>
                  <a:gd name="T67" fmla="*/ 77 h 119"/>
                  <a:gd name="T68" fmla="*/ 27 w 43"/>
                  <a:gd name="T69" fmla="*/ 61 h 119"/>
                  <a:gd name="T70" fmla="*/ 29 w 43"/>
                  <a:gd name="T71" fmla="*/ 65 h 119"/>
                  <a:gd name="T72" fmla="*/ 25 w 43"/>
                  <a:gd name="T73" fmla="*/ 54 h 119"/>
                  <a:gd name="T74" fmla="*/ 18 w 43"/>
                  <a:gd name="T75" fmla="*/ 44 h 119"/>
                  <a:gd name="T76" fmla="*/ 23 w 43"/>
                  <a:gd name="T77" fmla="*/ 30 h 119"/>
                  <a:gd name="T78" fmla="*/ 16 w 43"/>
                  <a:gd name="T79" fmla="*/ 37 h 119"/>
                  <a:gd name="T80" fmla="*/ 12 w 43"/>
                  <a:gd name="T81" fmla="*/ 38 h 119"/>
                  <a:gd name="T82" fmla="*/ 5 w 43"/>
                  <a:gd name="T83" fmla="*/ 31 h 119"/>
                  <a:gd name="T84" fmla="*/ 4 w 43"/>
                  <a:gd name="T85" fmla="*/ 23 h 119"/>
                  <a:gd name="T86" fmla="*/ 5 w 43"/>
                  <a:gd name="T87" fmla="*/ 31 h 119"/>
                  <a:gd name="T88" fmla="*/ 7 w 43"/>
                  <a:gd name="T89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3" h="119">
                    <a:moveTo>
                      <a:pt x="7" y="0"/>
                    </a:moveTo>
                    <a:cubicBezTo>
                      <a:pt x="8" y="3"/>
                      <a:pt x="8" y="5"/>
                      <a:pt x="7" y="7"/>
                    </a:cubicBezTo>
                    <a:cubicBezTo>
                      <a:pt x="6" y="12"/>
                      <a:pt x="7" y="17"/>
                      <a:pt x="8" y="21"/>
                    </a:cubicBezTo>
                    <a:cubicBezTo>
                      <a:pt x="10" y="26"/>
                      <a:pt x="19" y="28"/>
                      <a:pt x="23" y="25"/>
                    </a:cubicBezTo>
                    <a:cubicBezTo>
                      <a:pt x="28" y="22"/>
                      <a:pt x="32" y="20"/>
                      <a:pt x="37" y="17"/>
                    </a:cubicBezTo>
                    <a:cubicBezTo>
                      <a:pt x="39" y="18"/>
                      <a:pt x="41" y="19"/>
                      <a:pt x="43" y="21"/>
                    </a:cubicBezTo>
                    <a:cubicBezTo>
                      <a:pt x="43" y="21"/>
                      <a:pt x="43" y="22"/>
                      <a:pt x="42" y="22"/>
                    </a:cubicBezTo>
                    <a:cubicBezTo>
                      <a:pt x="42" y="22"/>
                      <a:pt x="42" y="22"/>
                      <a:pt x="41" y="23"/>
                    </a:cubicBezTo>
                    <a:cubicBezTo>
                      <a:pt x="34" y="24"/>
                      <a:pt x="30" y="27"/>
                      <a:pt x="29" y="34"/>
                    </a:cubicBezTo>
                    <a:cubicBezTo>
                      <a:pt x="29" y="36"/>
                      <a:pt x="29" y="38"/>
                      <a:pt x="29" y="39"/>
                    </a:cubicBezTo>
                    <a:cubicBezTo>
                      <a:pt x="27" y="47"/>
                      <a:pt x="33" y="50"/>
                      <a:pt x="40" y="52"/>
                    </a:cubicBezTo>
                    <a:cubicBezTo>
                      <a:pt x="41" y="52"/>
                      <a:pt x="42" y="52"/>
                      <a:pt x="42" y="53"/>
                    </a:cubicBezTo>
                    <a:cubicBezTo>
                      <a:pt x="43" y="54"/>
                      <a:pt x="42" y="55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37" y="58"/>
                      <a:pt x="38" y="62"/>
                      <a:pt x="38" y="64"/>
                    </a:cubicBezTo>
                    <a:cubicBezTo>
                      <a:pt x="38" y="67"/>
                      <a:pt x="39" y="69"/>
                      <a:pt x="39" y="72"/>
                    </a:cubicBezTo>
                    <a:cubicBezTo>
                      <a:pt x="39" y="75"/>
                      <a:pt x="39" y="77"/>
                      <a:pt x="39" y="80"/>
                    </a:cubicBezTo>
                    <a:cubicBezTo>
                      <a:pt x="40" y="80"/>
                      <a:pt x="39" y="79"/>
                      <a:pt x="40" y="78"/>
                    </a:cubicBezTo>
                    <a:cubicBezTo>
                      <a:pt x="42" y="83"/>
                      <a:pt x="41" y="86"/>
                      <a:pt x="38" y="90"/>
                    </a:cubicBezTo>
                    <a:cubicBezTo>
                      <a:pt x="34" y="95"/>
                      <a:pt x="34" y="97"/>
                      <a:pt x="39" y="101"/>
                    </a:cubicBezTo>
                    <a:cubicBezTo>
                      <a:pt x="40" y="102"/>
                      <a:pt x="40" y="103"/>
                      <a:pt x="40" y="105"/>
                    </a:cubicBezTo>
                    <a:cubicBezTo>
                      <a:pt x="42" y="109"/>
                      <a:pt x="40" y="113"/>
                      <a:pt x="38" y="118"/>
                    </a:cubicBezTo>
                    <a:cubicBezTo>
                      <a:pt x="38" y="118"/>
                      <a:pt x="38" y="119"/>
                      <a:pt x="37" y="119"/>
                    </a:cubicBezTo>
                    <a:cubicBezTo>
                      <a:pt x="35" y="119"/>
                      <a:pt x="34" y="118"/>
                      <a:pt x="33" y="117"/>
                    </a:cubicBezTo>
                    <a:cubicBezTo>
                      <a:pt x="32" y="115"/>
                      <a:pt x="30" y="114"/>
                      <a:pt x="28" y="114"/>
                    </a:cubicBezTo>
                    <a:cubicBezTo>
                      <a:pt x="29" y="114"/>
                      <a:pt x="32" y="115"/>
                      <a:pt x="31" y="117"/>
                    </a:cubicBezTo>
                    <a:cubicBezTo>
                      <a:pt x="31" y="119"/>
                      <a:pt x="28" y="118"/>
                      <a:pt x="27" y="118"/>
                    </a:cubicBezTo>
                    <a:cubicBezTo>
                      <a:pt x="26" y="118"/>
                      <a:pt x="25" y="118"/>
                      <a:pt x="24" y="117"/>
                    </a:cubicBezTo>
                    <a:cubicBezTo>
                      <a:pt x="23" y="117"/>
                      <a:pt x="23" y="117"/>
                      <a:pt x="22" y="116"/>
                    </a:cubicBezTo>
                    <a:cubicBezTo>
                      <a:pt x="19" y="113"/>
                      <a:pt x="22" y="109"/>
                      <a:pt x="21" y="106"/>
                    </a:cubicBezTo>
                    <a:cubicBezTo>
                      <a:pt x="18" y="97"/>
                      <a:pt x="18" y="94"/>
                      <a:pt x="22" y="85"/>
                    </a:cubicBezTo>
                    <a:cubicBezTo>
                      <a:pt x="22" y="89"/>
                      <a:pt x="22" y="93"/>
                      <a:pt x="22" y="97"/>
                    </a:cubicBezTo>
                    <a:cubicBezTo>
                      <a:pt x="26" y="90"/>
                      <a:pt x="20" y="81"/>
                      <a:pt x="28" y="76"/>
                    </a:cubicBezTo>
                    <a:cubicBezTo>
                      <a:pt x="27" y="75"/>
                      <a:pt x="26" y="77"/>
                      <a:pt x="25" y="77"/>
                    </a:cubicBezTo>
                    <a:cubicBezTo>
                      <a:pt x="27" y="72"/>
                      <a:pt x="28" y="67"/>
                      <a:pt x="27" y="61"/>
                    </a:cubicBezTo>
                    <a:cubicBezTo>
                      <a:pt x="29" y="62"/>
                      <a:pt x="28" y="64"/>
                      <a:pt x="29" y="65"/>
                    </a:cubicBezTo>
                    <a:cubicBezTo>
                      <a:pt x="29" y="61"/>
                      <a:pt x="29" y="57"/>
                      <a:pt x="25" y="54"/>
                    </a:cubicBezTo>
                    <a:cubicBezTo>
                      <a:pt x="22" y="51"/>
                      <a:pt x="21" y="47"/>
                      <a:pt x="18" y="44"/>
                    </a:cubicBezTo>
                    <a:cubicBezTo>
                      <a:pt x="15" y="40"/>
                      <a:pt x="18" y="32"/>
                      <a:pt x="23" y="30"/>
                    </a:cubicBezTo>
                    <a:cubicBezTo>
                      <a:pt x="20" y="29"/>
                      <a:pt x="16" y="32"/>
                      <a:pt x="16" y="37"/>
                    </a:cubicBezTo>
                    <a:cubicBezTo>
                      <a:pt x="16" y="41"/>
                      <a:pt x="14" y="40"/>
                      <a:pt x="12" y="38"/>
                    </a:cubicBezTo>
                    <a:cubicBezTo>
                      <a:pt x="10" y="36"/>
                      <a:pt x="6" y="35"/>
                      <a:pt x="5" y="31"/>
                    </a:cubicBezTo>
                    <a:cubicBezTo>
                      <a:pt x="7" y="28"/>
                      <a:pt x="4" y="24"/>
                      <a:pt x="4" y="23"/>
                    </a:cubicBezTo>
                    <a:cubicBezTo>
                      <a:pt x="4" y="24"/>
                      <a:pt x="7" y="28"/>
                      <a:pt x="5" y="31"/>
                    </a:cubicBezTo>
                    <a:cubicBezTo>
                      <a:pt x="0" y="20"/>
                      <a:pt x="1" y="10"/>
                      <a:pt x="7" y="0"/>
                    </a:cubicBezTo>
                    <a:close/>
                  </a:path>
                </a:pathLst>
              </a:custGeom>
              <a:solidFill>
                <a:srgbClr val="EDB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8" name="Freeform 1545">
                <a:extLst>
                  <a:ext uri="{FF2B5EF4-FFF2-40B4-BE49-F238E27FC236}">
                    <a16:creationId xmlns:a16="http://schemas.microsoft.com/office/drawing/2014/main" id="{4A6E4182-83CF-544F-09E8-E7EFA464A8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2508"/>
                <a:ext cx="126" cy="168"/>
              </a:xfrm>
              <a:custGeom>
                <a:avLst/>
                <a:gdLst>
                  <a:gd name="T0" fmla="*/ 33 w 53"/>
                  <a:gd name="T1" fmla="*/ 59 h 71"/>
                  <a:gd name="T2" fmla="*/ 34 w 53"/>
                  <a:gd name="T3" fmla="*/ 65 h 71"/>
                  <a:gd name="T4" fmla="*/ 34 w 53"/>
                  <a:gd name="T5" fmla="*/ 69 h 71"/>
                  <a:gd name="T6" fmla="*/ 31 w 53"/>
                  <a:gd name="T7" fmla="*/ 67 h 71"/>
                  <a:gd name="T8" fmla="*/ 25 w 53"/>
                  <a:gd name="T9" fmla="*/ 63 h 71"/>
                  <a:gd name="T10" fmla="*/ 20 w 53"/>
                  <a:gd name="T11" fmla="*/ 65 h 71"/>
                  <a:gd name="T12" fmla="*/ 14 w 53"/>
                  <a:gd name="T13" fmla="*/ 69 h 71"/>
                  <a:gd name="T14" fmla="*/ 11 w 53"/>
                  <a:gd name="T15" fmla="*/ 59 h 71"/>
                  <a:gd name="T16" fmla="*/ 12 w 53"/>
                  <a:gd name="T17" fmla="*/ 44 h 71"/>
                  <a:gd name="T18" fmla="*/ 12 w 53"/>
                  <a:gd name="T19" fmla="*/ 43 h 71"/>
                  <a:gd name="T20" fmla="*/ 15 w 53"/>
                  <a:gd name="T21" fmla="*/ 38 h 71"/>
                  <a:gd name="T22" fmla="*/ 16 w 53"/>
                  <a:gd name="T23" fmla="*/ 37 h 71"/>
                  <a:gd name="T24" fmla="*/ 21 w 53"/>
                  <a:gd name="T25" fmla="*/ 38 h 71"/>
                  <a:gd name="T26" fmla="*/ 19 w 53"/>
                  <a:gd name="T27" fmla="*/ 35 h 71"/>
                  <a:gd name="T28" fmla="*/ 24 w 53"/>
                  <a:gd name="T29" fmla="*/ 30 h 71"/>
                  <a:gd name="T30" fmla="*/ 26 w 53"/>
                  <a:gd name="T31" fmla="*/ 28 h 71"/>
                  <a:gd name="T32" fmla="*/ 28 w 53"/>
                  <a:gd name="T33" fmla="*/ 19 h 71"/>
                  <a:gd name="T34" fmla="*/ 19 w 53"/>
                  <a:gd name="T35" fmla="*/ 14 h 71"/>
                  <a:gd name="T36" fmla="*/ 8 w 53"/>
                  <a:gd name="T37" fmla="*/ 11 h 71"/>
                  <a:gd name="T38" fmla="*/ 3 w 53"/>
                  <a:gd name="T39" fmla="*/ 11 h 71"/>
                  <a:gd name="T40" fmla="*/ 1 w 53"/>
                  <a:gd name="T41" fmla="*/ 8 h 71"/>
                  <a:gd name="T42" fmla="*/ 4 w 53"/>
                  <a:gd name="T43" fmla="*/ 4 h 71"/>
                  <a:gd name="T44" fmla="*/ 27 w 53"/>
                  <a:gd name="T45" fmla="*/ 2 h 71"/>
                  <a:gd name="T46" fmla="*/ 48 w 53"/>
                  <a:gd name="T47" fmla="*/ 5 h 71"/>
                  <a:gd name="T48" fmla="*/ 51 w 53"/>
                  <a:gd name="T49" fmla="*/ 6 h 71"/>
                  <a:gd name="T50" fmla="*/ 51 w 53"/>
                  <a:gd name="T51" fmla="*/ 10 h 71"/>
                  <a:gd name="T52" fmla="*/ 41 w 53"/>
                  <a:gd name="T53" fmla="*/ 26 h 71"/>
                  <a:gd name="T54" fmla="*/ 33 w 53"/>
                  <a:gd name="T55" fmla="*/ 50 h 71"/>
                  <a:gd name="T56" fmla="*/ 33 w 53"/>
                  <a:gd name="T57" fmla="*/ 51 h 71"/>
                  <a:gd name="T58" fmla="*/ 33 w 53"/>
                  <a:gd name="T59" fmla="*/ 58 h 71"/>
                  <a:gd name="T60" fmla="*/ 33 w 53"/>
                  <a:gd name="T61" fmla="*/ 5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3" h="71">
                    <a:moveTo>
                      <a:pt x="33" y="59"/>
                    </a:moveTo>
                    <a:cubicBezTo>
                      <a:pt x="33" y="61"/>
                      <a:pt x="34" y="63"/>
                      <a:pt x="34" y="65"/>
                    </a:cubicBezTo>
                    <a:cubicBezTo>
                      <a:pt x="34" y="66"/>
                      <a:pt x="36" y="68"/>
                      <a:pt x="34" y="69"/>
                    </a:cubicBezTo>
                    <a:cubicBezTo>
                      <a:pt x="33" y="70"/>
                      <a:pt x="32" y="68"/>
                      <a:pt x="31" y="67"/>
                    </a:cubicBezTo>
                    <a:cubicBezTo>
                      <a:pt x="29" y="65"/>
                      <a:pt x="27" y="64"/>
                      <a:pt x="25" y="63"/>
                    </a:cubicBezTo>
                    <a:cubicBezTo>
                      <a:pt x="23" y="62"/>
                      <a:pt x="21" y="62"/>
                      <a:pt x="20" y="65"/>
                    </a:cubicBezTo>
                    <a:cubicBezTo>
                      <a:pt x="19" y="68"/>
                      <a:pt x="18" y="71"/>
                      <a:pt x="14" y="69"/>
                    </a:cubicBezTo>
                    <a:cubicBezTo>
                      <a:pt x="9" y="67"/>
                      <a:pt x="9" y="64"/>
                      <a:pt x="11" y="59"/>
                    </a:cubicBezTo>
                    <a:cubicBezTo>
                      <a:pt x="12" y="54"/>
                      <a:pt x="10" y="49"/>
                      <a:pt x="12" y="44"/>
                    </a:cubicBezTo>
                    <a:cubicBezTo>
                      <a:pt x="12" y="44"/>
                      <a:pt x="12" y="43"/>
                      <a:pt x="12" y="43"/>
                    </a:cubicBezTo>
                    <a:cubicBezTo>
                      <a:pt x="13" y="41"/>
                      <a:pt x="14" y="39"/>
                      <a:pt x="15" y="38"/>
                    </a:cubicBezTo>
                    <a:cubicBezTo>
                      <a:pt x="15" y="37"/>
                      <a:pt x="15" y="37"/>
                      <a:pt x="16" y="37"/>
                    </a:cubicBezTo>
                    <a:cubicBezTo>
                      <a:pt x="18" y="35"/>
                      <a:pt x="19" y="37"/>
                      <a:pt x="21" y="38"/>
                    </a:cubicBezTo>
                    <a:cubicBezTo>
                      <a:pt x="20" y="37"/>
                      <a:pt x="19" y="37"/>
                      <a:pt x="19" y="35"/>
                    </a:cubicBezTo>
                    <a:cubicBezTo>
                      <a:pt x="19" y="32"/>
                      <a:pt x="22" y="31"/>
                      <a:pt x="24" y="30"/>
                    </a:cubicBezTo>
                    <a:cubicBezTo>
                      <a:pt x="24" y="29"/>
                      <a:pt x="26" y="31"/>
                      <a:pt x="26" y="28"/>
                    </a:cubicBezTo>
                    <a:cubicBezTo>
                      <a:pt x="26" y="25"/>
                      <a:pt x="24" y="21"/>
                      <a:pt x="28" y="19"/>
                    </a:cubicBezTo>
                    <a:cubicBezTo>
                      <a:pt x="25" y="19"/>
                      <a:pt x="22" y="16"/>
                      <a:pt x="19" y="14"/>
                    </a:cubicBezTo>
                    <a:cubicBezTo>
                      <a:pt x="16" y="12"/>
                      <a:pt x="12" y="12"/>
                      <a:pt x="8" y="11"/>
                    </a:cubicBezTo>
                    <a:cubicBezTo>
                      <a:pt x="7" y="11"/>
                      <a:pt x="5" y="11"/>
                      <a:pt x="3" y="11"/>
                    </a:cubicBezTo>
                    <a:cubicBezTo>
                      <a:pt x="2" y="11"/>
                      <a:pt x="0" y="10"/>
                      <a:pt x="1" y="8"/>
                    </a:cubicBezTo>
                    <a:cubicBezTo>
                      <a:pt x="1" y="6"/>
                      <a:pt x="3" y="5"/>
                      <a:pt x="4" y="4"/>
                    </a:cubicBezTo>
                    <a:cubicBezTo>
                      <a:pt x="11" y="1"/>
                      <a:pt x="19" y="0"/>
                      <a:pt x="27" y="2"/>
                    </a:cubicBezTo>
                    <a:cubicBezTo>
                      <a:pt x="34" y="4"/>
                      <a:pt x="41" y="6"/>
                      <a:pt x="48" y="5"/>
                    </a:cubicBezTo>
                    <a:cubicBezTo>
                      <a:pt x="49" y="5"/>
                      <a:pt x="50" y="5"/>
                      <a:pt x="51" y="6"/>
                    </a:cubicBezTo>
                    <a:cubicBezTo>
                      <a:pt x="53" y="7"/>
                      <a:pt x="52" y="9"/>
                      <a:pt x="51" y="10"/>
                    </a:cubicBezTo>
                    <a:cubicBezTo>
                      <a:pt x="48" y="16"/>
                      <a:pt x="44" y="21"/>
                      <a:pt x="41" y="26"/>
                    </a:cubicBezTo>
                    <a:cubicBezTo>
                      <a:pt x="37" y="33"/>
                      <a:pt x="34" y="41"/>
                      <a:pt x="33" y="50"/>
                    </a:cubicBezTo>
                    <a:cubicBezTo>
                      <a:pt x="33" y="50"/>
                      <a:pt x="33" y="51"/>
                      <a:pt x="33" y="51"/>
                    </a:cubicBezTo>
                    <a:cubicBezTo>
                      <a:pt x="34" y="53"/>
                      <a:pt x="34" y="56"/>
                      <a:pt x="33" y="58"/>
                    </a:cubicBezTo>
                    <a:cubicBezTo>
                      <a:pt x="33" y="58"/>
                      <a:pt x="33" y="59"/>
                      <a:pt x="33" y="59"/>
                    </a:cubicBezTo>
                    <a:close/>
                  </a:path>
                </a:pathLst>
              </a:custGeom>
              <a:solidFill>
                <a:srgbClr val="EDB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9" name="Freeform 1546">
                <a:extLst>
                  <a:ext uri="{FF2B5EF4-FFF2-40B4-BE49-F238E27FC236}">
                    <a16:creationId xmlns:a16="http://schemas.microsoft.com/office/drawing/2014/main" id="{A603736D-2693-F8D3-F62E-FE9513E706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1" y="2657"/>
                <a:ext cx="100" cy="100"/>
              </a:xfrm>
              <a:custGeom>
                <a:avLst/>
                <a:gdLst>
                  <a:gd name="T0" fmla="*/ 17 w 42"/>
                  <a:gd name="T1" fmla="*/ 5 h 42"/>
                  <a:gd name="T2" fmla="*/ 22 w 42"/>
                  <a:gd name="T3" fmla="*/ 2 h 42"/>
                  <a:gd name="T4" fmla="*/ 27 w 42"/>
                  <a:gd name="T5" fmla="*/ 3 h 42"/>
                  <a:gd name="T6" fmla="*/ 38 w 42"/>
                  <a:gd name="T7" fmla="*/ 8 h 42"/>
                  <a:gd name="T8" fmla="*/ 42 w 42"/>
                  <a:gd name="T9" fmla="*/ 18 h 42"/>
                  <a:gd name="T10" fmla="*/ 42 w 42"/>
                  <a:gd name="T11" fmla="*/ 28 h 42"/>
                  <a:gd name="T12" fmla="*/ 40 w 42"/>
                  <a:gd name="T13" fmla="*/ 31 h 42"/>
                  <a:gd name="T14" fmla="*/ 39 w 42"/>
                  <a:gd name="T15" fmla="*/ 33 h 42"/>
                  <a:gd name="T16" fmla="*/ 37 w 42"/>
                  <a:gd name="T17" fmla="*/ 37 h 42"/>
                  <a:gd name="T18" fmla="*/ 36 w 42"/>
                  <a:gd name="T19" fmla="*/ 38 h 42"/>
                  <a:gd name="T20" fmla="*/ 24 w 42"/>
                  <a:gd name="T21" fmla="*/ 34 h 42"/>
                  <a:gd name="T22" fmla="*/ 16 w 42"/>
                  <a:gd name="T23" fmla="*/ 34 h 42"/>
                  <a:gd name="T24" fmla="*/ 12 w 42"/>
                  <a:gd name="T25" fmla="*/ 38 h 42"/>
                  <a:gd name="T26" fmla="*/ 10 w 42"/>
                  <a:gd name="T27" fmla="*/ 39 h 42"/>
                  <a:gd name="T28" fmla="*/ 3 w 42"/>
                  <a:gd name="T29" fmla="*/ 36 h 42"/>
                  <a:gd name="T30" fmla="*/ 1 w 42"/>
                  <a:gd name="T31" fmla="*/ 28 h 42"/>
                  <a:gd name="T32" fmla="*/ 4 w 42"/>
                  <a:gd name="T33" fmla="*/ 16 h 42"/>
                  <a:gd name="T34" fmla="*/ 5 w 42"/>
                  <a:gd name="T35" fmla="*/ 14 h 42"/>
                  <a:gd name="T36" fmla="*/ 5 w 42"/>
                  <a:gd name="T37" fmla="*/ 12 h 42"/>
                  <a:gd name="T38" fmla="*/ 17 w 42"/>
                  <a:gd name="T39" fmla="*/ 5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2" h="42">
                    <a:moveTo>
                      <a:pt x="17" y="5"/>
                    </a:moveTo>
                    <a:cubicBezTo>
                      <a:pt x="21" y="7"/>
                      <a:pt x="20" y="3"/>
                      <a:pt x="22" y="2"/>
                    </a:cubicBezTo>
                    <a:cubicBezTo>
                      <a:pt x="24" y="0"/>
                      <a:pt x="25" y="3"/>
                      <a:pt x="27" y="3"/>
                    </a:cubicBezTo>
                    <a:cubicBezTo>
                      <a:pt x="31" y="3"/>
                      <a:pt x="33" y="7"/>
                      <a:pt x="38" y="8"/>
                    </a:cubicBezTo>
                    <a:cubicBezTo>
                      <a:pt x="40" y="8"/>
                      <a:pt x="42" y="14"/>
                      <a:pt x="42" y="18"/>
                    </a:cubicBezTo>
                    <a:cubicBezTo>
                      <a:pt x="42" y="22"/>
                      <a:pt x="42" y="25"/>
                      <a:pt x="42" y="28"/>
                    </a:cubicBezTo>
                    <a:cubicBezTo>
                      <a:pt x="41" y="30"/>
                      <a:pt x="41" y="31"/>
                      <a:pt x="40" y="31"/>
                    </a:cubicBezTo>
                    <a:cubicBezTo>
                      <a:pt x="38" y="32"/>
                      <a:pt x="40" y="33"/>
                      <a:pt x="39" y="33"/>
                    </a:cubicBezTo>
                    <a:cubicBezTo>
                      <a:pt x="38" y="34"/>
                      <a:pt x="37" y="36"/>
                      <a:pt x="37" y="37"/>
                    </a:cubicBezTo>
                    <a:cubicBezTo>
                      <a:pt x="36" y="37"/>
                      <a:pt x="36" y="37"/>
                      <a:pt x="36" y="38"/>
                    </a:cubicBezTo>
                    <a:cubicBezTo>
                      <a:pt x="31" y="37"/>
                      <a:pt x="28" y="35"/>
                      <a:pt x="24" y="34"/>
                    </a:cubicBezTo>
                    <a:cubicBezTo>
                      <a:pt x="22" y="33"/>
                      <a:pt x="19" y="32"/>
                      <a:pt x="16" y="34"/>
                    </a:cubicBezTo>
                    <a:cubicBezTo>
                      <a:pt x="15" y="35"/>
                      <a:pt x="14" y="36"/>
                      <a:pt x="12" y="38"/>
                    </a:cubicBezTo>
                    <a:cubicBezTo>
                      <a:pt x="11" y="38"/>
                      <a:pt x="11" y="39"/>
                      <a:pt x="10" y="39"/>
                    </a:cubicBezTo>
                    <a:cubicBezTo>
                      <a:pt x="5" y="42"/>
                      <a:pt x="4" y="41"/>
                      <a:pt x="3" y="36"/>
                    </a:cubicBezTo>
                    <a:cubicBezTo>
                      <a:pt x="2" y="33"/>
                      <a:pt x="1" y="31"/>
                      <a:pt x="1" y="28"/>
                    </a:cubicBezTo>
                    <a:cubicBezTo>
                      <a:pt x="0" y="23"/>
                      <a:pt x="2" y="19"/>
                      <a:pt x="4" y="16"/>
                    </a:cubicBezTo>
                    <a:cubicBezTo>
                      <a:pt x="4" y="15"/>
                      <a:pt x="6" y="15"/>
                      <a:pt x="5" y="14"/>
                    </a:cubicBezTo>
                    <a:cubicBezTo>
                      <a:pt x="4" y="13"/>
                      <a:pt x="4" y="13"/>
                      <a:pt x="5" y="12"/>
                    </a:cubicBezTo>
                    <a:cubicBezTo>
                      <a:pt x="8" y="8"/>
                      <a:pt x="12" y="5"/>
                      <a:pt x="17" y="5"/>
                    </a:cubicBezTo>
                    <a:close/>
                  </a:path>
                </a:pathLst>
              </a:custGeom>
              <a:solidFill>
                <a:srgbClr val="F7D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0" name="Freeform 1547">
                <a:extLst>
                  <a:ext uri="{FF2B5EF4-FFF2-40B4-BE49-F238E27FC236}">
                    <a16:creationId xmlns:a16="http://schemas.microsoft.com/office/drawing/2014/main" id="{7FA146D0-EACC-3AAC-FC85-BE76D9219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5" y="2672"/>
                <a:ext cx="71" cy="120"/>
              </a:xfrm>
              <a:custGeom>
                <a:avLst/>
                <a:gdLst>
                  <a:gd name="T0" fmla="*/ 12 w 30"/>
                  <a:gd name="T1" fmla="*/ 47 h 51"/>
                  <a:gd name="T2" fmla="*/ 8 w 30"/>
                  <a:gd name="T3" fmla="*/ 30 h 51"/>
                  <a:gd name="T4" fmla="*/ 5 w 30"/>
                  <a:gd name="T5" fmla="*/ 18 h 51"/>
                  <a:gd name="T6" fmla="*/ 3 w 30"/>
                  <a:gd name="T7" fmla="*/ 19 h 51"/>
                  <a:gd name="T8" fmla="*/ 2 w 30"/>
                  <a:gd name="T9" fmla="*/ 14 h 51"/>
                  <a:gd name="T10" fmla="*/ 1 w 30"/>
                  <a:gd name="T11" fmla="*/ 6 h 51"/>
                  <a:gd name="T12" fmla="*/ 4 w 30"/>
                  <a:gd name="T13" fmla="*/ 3 h 51"/>
                  <a:gd name="T14" fmla="*/ 13 w 30"/>
                  <a:gd name="T15" fmla="*/ 7 h 51"/>
                  <a:gd name="T16" fmla="*/ 14 w 30"/>
                  <a:gd name="T17" fmla="*/ 18 h 51"/>
                  <a:gd name="T18" fmla="*/ 14 w 30"/>
                  <a:gd name="T19" fmla="*/ 18 h 51"/>
                  <a:gd name="T20" fmla="*/ 13 w 30"/>
                  <a:gd name="T21" fmla="*/ 7 h 51"/>
                  <a:gd name="T22" fmla="*/ 11 w 30"/>
                  <a:gd name="T23" fmla="*/ 3 h 51"/>
                  <a:gd name="T24" fmla="*/ 17 w 30"/>
                  <a:gd name="T25" fmla="*/ 3 h 51"/>
                  <a:gd name="T26" fmla="*/ 28 w 30"/>
                  <a:gd name="T27" fmla="*/ 19 h 51"/>
                  <a:gd name="T28" fmla="*/ 24 w 30"/>
                  <a:gd name="T29" fmla="*/ 32 h 51"/>
                  <a:gd name="T30" fmla="*/ 22 w 30"/>
                  <a:gd name="T31" fmla="*/ 37 h 51"/>
                  <a:gd name="T32" fmla="*/ 27 w 30"/>
                  <a:gd name="T33" fmla="*/ 25 h 51"/>
                  <a:gd name="T34" fmla="*/ 29 w 30"/>
                  <a:gd name="T35" fmla="*/ 27 h 51"/>
                  <a:gd name="T36" fmla="*/ 22 w 30"/>
                  <a:gd name="T37" fmla="*/ 50 h 51"/>
                  <a:gd name="T38" fmla="*/ 19 w 30"/>
                  <a:gd name="T39" fmla="*/ 51 h 51"/>
                  <a:gd name="T40" fmla="*/ 12 w 30"/>
                  <a:gd name="T41" fmla="*/ 47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51">
                    <a:moveTo>
                      <a:pt x="12" y="47"/>
                    </a:moveTo>
                    <a:cubicBezTo>
                      <a:pt x="10" y="42"/>
                      <a:pt x="10" y="35"/>
                      <a:pt x="8" y="30"/>
                    </a:cubicBezTo>
                    <a:cubicBezTo>
                      <a:pt x="7" y="26"/>
                      <a:pt x="6" y="22"/>
                      <a:pt x="5" y="18"/>
                    </a:cubicBezTo>
                    <a:cubicBezTo>
                      <a:pt x="5" y="16"/>
                      <a:pt x="4" y="19"/>
                      <a:pt x="3" y="19"/>
                    </a:cubicBezTo>
                    <a:cubicBezTo>
                      <a:pt x="3" y="17"/>
                      <a:pt x="3" y="16"/>
                      <a:pt x="2" y="14"/>
                    </a:cubicBezTo>
                    <a:cubicBezTo>
                      <a:pt x="2" y="11"/>
                      <a:pt x="2" y="9"/>
                      <a:pt x="1" y="6"/>
                    </a:cubicBezTo>
                    <a:cubicBezTo>
                      <a:pt x="0" y="4"/>
                      <a:pt x="1" y="2"/>
                      <a:pt x="4" y="3"/>
                    </a:cubicBezTo>
                    <a:cubicBezTo>
                      <a:pt x="7" y="4"/>
                      <a:pt x="11" y="3"/>
                      <a:pt x="13" y="7"/>
                    </a:cubicBezTo>
                    <a:cubicBezTo>
                      <a:pt x="15" y="10"/>
                      <a:pt x="14" y="14"/>
                      <a:pt x="14" y="18"/>
                    </a:cubicBezTo>
                    <a:cubicBezTo>
                      <a:pt x="14" y="19"/>
                      <a:pt x="15" y="18"/>
                      <a:pt x="14" y="18"/>
                    </a:cubicBezTo>
                    <a:cubicBezTo>
                      <a:pt x="14" y="14"/>
                      <a:pt x="15" y="10"/>
                      <a:pt x="13" y="7"/>
                    </a:cubicBezTo>
                    <a:cubicBezTo>
                      <a:pt x="14" y="5"/>
                      <a:pt x="12" y="4"/>
                      <a:pt x="11" y="3"/>
                    </a:cubicBezTo>
                    <a:cubicBezTo>
                      <a:pt x="13" y="0"/>
                      <a:pt x="16" y="3"/>
                      <a:pt x="17" y="3"/>
                    </a:cubicBezTo>
                    <a:cubicBezTo>
                      <a:pt x="22" y="7"/>
                      <a:pt x="28" y="11"/>
                      <a:pt x="28" y="19"/>
                    </a:cubicBezTo>
                    <a:cubicBezTo>
                      <a:pt x="28" y="23"/>
                      <a:pt x="26" y="28"/>
                      <a:pt x="24" y="32"/>
                    </a:cubicBezTo>
                    <a:cubicBezTo>
                      <a:pt x="23" y="34"/>
                      <a:pt x="22" y="35"/>
                      <a:pt x="22" y="37"/>
                    </a:cubicBezTo>
                    <a:cubicBezTo>
                      <a:pt x="22" y="33"/>
                      <a:pt x="26" y="29"/>
                      <a:pt x="27" y="25"/>
                    </a:cubicBezTo>
                    <a:cubicBezTo>
                      <a:pt x="29" y="25"/>
                      <a:pt x="29" y="26"/>
                      <a:pt x="29" y="27"/>
                    </a:cubicBezTo>
                    <a:cubicBezTo>
                      <a:pt x="30" y="36"/>
                      <a:pt x="25" y="43"/>
                      <a:pt x="22" y="50"/>
                    </a:cubicBezTo>
                    <a:cubicBezTo>
                      <a:pt x="21" y="51"/>
                      <a:pt x="20" y="51"/>
                      <a:pt x="19" y="51"/>
                    </a:cubicBezTo>
                    <a:cubicBezTo>
                      <a:pt x="17" y="49"/>
                      <a:pt x="15" y="47"/>
                      <a:pt x="12" y="47"/>
                    </a:cubicBezTo>
                    <a:close/>
                  </a:path>
                </a:pathLst>
              </a:custGeom>
              <a:solidFill>
                <a:srgbClr val="F5D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1" name="Freeform 1548">
                <a:extLst>
                  <a:ext uri="{FF2B5EF4-FFF2-40B4-BE49-F238E27FC236}">
                    <a16:creationId xmlns:a16="http://schemas.microsoft.com/office/drawing/2014/main" id="{B5FC3670-B0A1-68E9-140C-3B359075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9" y="2709"/>
                <a:ext cx="149" cy="105"/>
              </a:xfrm>
              <a:custGeom>
                <a:avLst/>
                <a:gdLst>
                  <a:gd name="T0" fmla="*/ 57 w 63"/>
                  <a:gd name="T1" fmla="*/ 11 h 44"/>
                  <a:gd name="T2" fmla="*/ 60 w 63"/>
                  <a:gd name="T3" fmla="*/ 6 h 44"/>
                  <a:gd name="T4" fmla="*/ 61 w 63"/>
                  <a:gd name="T5" fmla="*/ 0 h 44"/>
                  <a:gd name="T6" fmla="*/ 63 w 63"/>
                  <a:gd name="T7" fmla="*/ 10 h 44"/>
                  <a:gd name="T8" fmla="*/ 62 w 63"/>
                  <a:gd name="T9" fmla="*/ 13 h 44"/>
                  <a:gd name="T10" fmla="*/ 54 w 63"/>
                  <a:gd name="T11" fmla="*/ 36 h 44"/>
                  <a:gd name="T12" fmla="*/ 39 w 63"/>
                  <a:gd name="T13" fmla="*/ 41 h 44"/>
                  <a:gd name="T14" fmla="*/ 32 w 63"/>
                  <a:gd name="T15" fmla="*/ 39 h 44"/>
                  <a:gd name="T16" fmla="*/ 35 w 63"/>
                  <a:gd name="T17" fmla="*/ 34 h 44"/>
                  <a:gd name="T18" fmla="*/ 43 w 63"/>
                  <a:gd name="T19" fmla="*/ 33 h 44"/>
                  <a:gd name="T20" fmla="*/ 46 w 63"/>
                  <a:gd name="T21" fmla="*/ 32 h 44"/>
                  <a:gd name="T22" fmla="*/ 53 w 63"/>
                  <a:gd name="T23" fmla="*/ 24 h 44"/>
                  <a:gd name="T24" fmla="*/ 51 w 63"/>
                  <a:gd name="T25" fmla="*/ 21 h 44"/>
                  <a:gd name="T26" fmla="*/ 45 w 63"/>
                  <a:gd name="T27" fmla="*/ 20 h 44"/>
                  <a:gd name="T28" fmla="*/ 25 w 63"/>
                  <a:gd name="T29" fmla="*/ 24 h 44"/>
                  <a:gd name="T30" fmla="*/ 16 w 63"/>
                  <a:gd name="T31" fmla="*/ 32 h 44"/>
                  <a:gd name="T32" fmla="*/ 17 w 63"/>
                  <a:gd name="T33" fmla="*/ 35 h 44"/>
                  <a:gd name="T34" fmla="*/ 20 w 63"/>
                  <a:gd name="T35" fmla="*/ 37 h 44"/>
                  <a:gd name="T36" fmla="*/ 12 w 63"/>
                  <a:gd name="T37" fmla="*/ 40 h 44"/>
                  <a:gd name="T38" fmla="*/ 1 w 63"/>
                  <a:gd name="T39" fmla="*/ 32 h 44"/>
                  <a:gd name="T40" fmla="*/ 2 w 63"/>
                  <a:gd name="T41" fmla="*/ 30 h 44"/>
                  <a:gd name="T42" fmla="*/ 9 w 63"/>
                  <a:gd name="T43" fmla="*/ 27 h 44"/>
                  <a:gd name="T44" fmla="*/ 11 w 63"/>
                  <a:gd name="T45" fmla="*/ 26 h 44"/>
                  <a:gd name="T46" fmla="*/ 18 w 63"/>
                  <a:gd name="T47" fmla="*/ 21 h 44"/>
                  <a:gd name="T48" fmla="*/ 30 w 63"/>
                  <a:gd name="T49" fmla="*/ 15 h 44"/>
                  <a:gd name="T50" fmla="*/ 34 w 63"/>
                  <a:gd name="T51" fmla="*/ 11 h 44"/>
                  <a:gd name="T52" fmla="*/ 41 w 63"/>
                  <a:gd name="T53" fmla="*/ 11 h 44"/>
                  <a:gd name="T54" fmla="*/ 42 w 63"/>
                  <a:gd name="T55" fmla="*/ 12 h 44"/>
                  <a:gd name="T56" fmla="*/ 40 w 63"/>
                  <a:gd name="T57" fmla="*/ 13 h 44"/>
                  <a:gd name="T58" fmla="*/ 37 w 63"/>
                  <a:gd name="T59" fmla="*/ 12 h 44"/>
                  <a:gd name="T60" fmla="*/ 49 w 63"/>
                  <a:gd name="T61" fmla="*/ 15 h 44"/>
                  <a:gd name="T62" fmla="*/ 54 w 63"/>
                  <a:gd name="T63" fmla="*/ 15 h 44"/>
                  <a:gd name="T64" fmla="*/ 54 w 63"/>
                  <a:gd name="T65" fmla="*/ 15 h 44"/>
                  <a:gd name="T66" fmla="*/ 57 w 63"/>
                  <a:gd name="T67" fmla="*/ 1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3" h="44">
                    <a:moveTo>
                      <a:pt x="57" y="11"/>
                    </a:moveTo>
                    <a:cubicBezTo>
                      <a:pt x="57" y="8"/>
                      <a:pt x="59" y="8"/>
                      <a:pt x="60" y="6"/>
                    </a:cubicBezTo>
                    <a:cubicBezTo>
                      <a:pt x="62" y="5"/>
                      <a:pt x="60" y="2"/>
                      <a:pt x="61" y="0"/>
                    </a:cubicBezTo>
                    <a:cubicBezTo>
                      <a:pt x="62" y="3"/>
                      <a:pt x="61" y="7"/>
                      <a:pt x="63" y="10"/>
                    </a:cubicBezTo>
                    <a:cubicBezTo>
                      <a:pt x="61" y="11"/>
                      <a:pt x="62" y="12"/>
                      <a:pt x="62" y="13"/>
                    </a:cubicBezTo>
                    <a:cubicBezTo>
                      <a:pt x="62" y="21"/>
                      <a:pt x="58" y="29"/>
                      <a:pt x="54" y="36"/>
                    </a:cubicBezTo>
                    <a:cubicBezTo>
                      <a:pt x="50" y="43"/>
                      <a:pt x="47" y="44"/>
                      <a:pt x="39" y="41"/>
                    </a:cubicBezTo>
                    <a:cubicBezTo>
                      <a:pt x="37" y="41"/>
                      <a:pt x="35" y="40"/>
                      <a:pt x="32" y="39"/>
                    </a:cubicBezTo>
                    <a:cubicBezTo>
                      <a:pt x="36" y="39"/>
                      <a:pt x="33" y="35"/>
                      <a:pt x="35" y="34"/>
                    </a:cubicBezTo>
                    <a:cubicBezTo>
                      <a:pt x="38" y="33"/>
                      <a:pt x="41" y="34"/>
                      <a:pt x="43" y="33"/>
                    </a:cubicBezTo>
                    <a:cubicBezTo>
                      <a:pt x="44" y="32"/>
                      <a:pt x="45" y="32"/>
                      <a:pt x="46" y="32"/>
                    </a:cubicBezTo>
                    <a:cubicBezTo>
                      <a:pt x="50" y="31"/>
                      <a:pt x="52" y="27"/>
                      <a:pt x="53" y="24"/>
                    </a:cubicBezTo>
                    <a:cubicBezTo>
                      <a:pt x="53" y="22"/>
                      <a:pt x="52" y="21"/>
                      <a:pt x="51" y="21"/>
                    </a:cubicBezTo>
                    <a:cubicBezTo>
                      <a:pt x="49" y="20"/>
                      <a:pt x="47" y="19"/>
                      <a:pt x="45" y="20"/>
                    </a:cubicBezTo>
                    <a:cubicBezTo>
                      <a:pt x="38" y="21"/>
                      <a:pt x="31" y="22"/>
                      <a:pt x="25" y="24"/>
                    </a:cubicBezTo>
                    <a:cubicBezTo>
                      <a:pt x="21" y="26"/>
                      <a:pt x="19" y="29"/>
                      <a:pt x="16" y="32"/>
                    </a:cubicBezTo>
                    <a:cubicBezTo>
                      <a:pt x="15" y="33"/>
                      <a:pt x="16" y="34"/>
                      <a:pt x="17" y="35"/>
                    </a:cubicBezTo>
                    <a:cubicBezTo>
                      <a:pt x="18" y="35"/>
                      <a:pt x="20" y="35"/>
                      <a:pt x="20" y="37"/>
                    </a:cubicBezTo>
                    <a:cubicBezTo>
                      <a:pt x="17" y="38"/>
                      <a:pt x="16" y="41"/>
                      <a:pt x="12" y="40"/>
                    </a:cubicBezTo>
                    <a:cubicBezTo>
                      <a:pt x="7" y="39"/>
                      <a:pt x="5" y="35"/>
                      <a:pt x="1" y="32"/>
                    </a:cubicBezTo>
                    <a:cubicBezTo>
                      <a:pt x="0" y="31"/>
                      <a:pt x="2" y="30"/>
                      <a:pt x="2" y="30"/>
                    </a:cubicBezTo>
                    <a:cubicBezTo>
                      <a:pt x="5" y="30"/>
                      <a:pt x="7" y="28"/>
                      <a:pt x="9" y="27"/>
                    </a:cubicBezTo>
                    <a:cubicBezTo>
                      <a:pt x="9" y="26"/>
                      <a:pt x="11" y="27"/>
                      <a:pt x="11" y="26"/>
                    </a:cubicBezTo>
                    <a:cubicBezTo>
                      <a:pt x="13" y="23"/>
                      <a:pt x="16" y="23"/>
                      <a:pt x="18" y="21"/>
                    </a:cubicBezTo>
                    <a:cubicBezTo>
                      <a:pt x="22" y="19"/>
                      <a:pt x="27" y="18"/>
                      <a:pt x="30" y="15"/>
                    </a:cubicBezTo>
                    <a:cubicBezTo>
                      <a:pt x="31" y="13"/>
                      <a:pt x="32" y="12"/>
                      <a:pt x="34" y="11"/>
                    </a:cubicBezTo>
                    <a:cubicBezTo>
                      <a:pt x="36" y="10"/>
                      <a:pt x="38" y="10"/>
                      <a:pt x="41" y="11"/>
                    </a:cubicBezTo>
                    <a:cubicBezTo>
                      <a:pt x="42" y="11"/>
                      <a:pt x="42" y="11"/>
                      <a:pt x="42" y="12"/>
                    </a:cubicBezTo>
                    <a:cubicBezTo>
                      <a:pt x="42" y="13"/>
                      <a:pt x="41" y="13"/>
                      <a:pt x="40" y="13"/>
                    </a:cubicBezTo>
                    <a:cubicBezTo>
                      <a:pt x="39" y="12"/>
                      <a:pt x="38" y="12"/>
                      <a:pt x="37" y="12"/>
                    </a:cubicBezTo>
                    <a:cubicBezTo>
                      <a:pt x="41" y="14"/>
                      <a:pt x="45" y="13"/>
                      <a:pt x="49" y="15"/>
                    </a:cubicBezTo>
                    <a:cubicBezTo>
                      <a:pt x="51" y="15"/>
                      <a:pt x="52" y="16"/>
                      <a:pt x="54" y="15"/>
                    </a:cubicBezTo>
                    <a:cubicBezTo>
                      <a:pt x="54" y="15"/>
                      <a:pt x="54" y="15"/>
                      <a:pt x="54" y="15"/>
                    </a:cubicBezTo>
                    <a:cubicBezTo>
                      <a:pt x="56" y="14"/>
                      <a:pt x="56" y="12"/>
                      <a:pt x="57" y="11"/>
                    </a:cubicBezTo>
                    <a:close/>
                  </a:path>
                </a:pathLst>
              </a:custGeom>
              <a:solidFill>
                <a:srgbClr val="E6B8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2" name="Freeform 1549">
                <a:extLst>
                  <a:ext uri="{FF2B5EF4-FFF2-40B4-BE49-F238E27FC236}">
                    <a16:creationId xmlns:a16="http://schemas.microsoft.com/office/drawing/2014/main" id="{2114FA72-4BC5-9949-C8FC-3EBA39659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4" y="2781"/>
                <a:ext cx="131" cy="158"/>
              </a:xfrm>
              <a:custGeom>
                <a:avLst/>
                <a:gdLst>
                  <a:gd name="T0" fmla="*/ 4 w 55"/>
                  <a:gd name="T1" fmla="*/ 1 h 67"/>
                  <a:gd name="T2" fmla="*/ 11 w 55"/>
                  <a:gd name="T3" fmla="*/ 4 h 67"/>
                  <a:gd name="T4" fmla="*/ 14 w 55"/>
                  <a:gd name="T5" fmla="*/ 6 h 67"/>
                  <a:gd name="T6" fmla="*/ 19 w 55"/>
                  <a:gd name="T7" fmla="*/ 11 h 67"/>
                  <a:gd name="T8" fmla="*/ 22 w 55"/>
                  <a:gd name="T9" fmla="*/ 23 h 67"/>
                  <a:gd name="T10" fmla="*/ 25 w 55"/>
                  <a:gd name="T11" fmla="*/ 26 h 67"/>
                  <a:gd name="T12" fmla="*/ 27 w 55"/>
                  <a:gd name="T13" fmla="*/ 26 h 67"/>
                  <a:gd name="T14" fmla="*/ 36 w 55"/>
                  <a:gd name="T15" fmla="*/ 35 h 67"/>
                  <a:gd name="T16" fmla="*/ 51 w 55"/>
                  <a:gd name="T17" fmla="*/ 59 h 67"/>
                  <a:gd name="T18" fmla="*/ 51 w 55"/>
                  <a:gd name="T19" fmla="*/ 59 h 67"/>
                  <a:gd name="T20" fmla="*/ 55 w 55"/>
                  <a:gd name="T21" fmla="*/ 67 h 67"/>
                  <a:gd name="T22" fmla="*/ 42 w 55"/>
                  <a:gd name="T23" fmla="*/ 55 h 67"/>
                  <a:gd name="T24" fmla="*/ 41 w 55"/>
                  <a:gd name="T25" fmla="*/ 54 h 67"/>
                  <a:gd name="T26" fmla="*/ 22 w 55"/>
                  <a:gd name="T27" fmla="*/ 31 h 67"/>
                  <a:gd name="T28" fmla="*/ 12 w 55"/>
                  <a:gd name="T29" fmla="*/ 15 h 67"/>
                  <a:gd name="T30" fmla="*/ 6 w 55"/>
                  <a:gd name="T31" fmla="*/ 9 h 67"/>
                  <a:gd name="T32" fmla="*/ 3 w 55"/>
                  <a:gd name="T33" fmla="*/ 3 h 67"/>
                  <a:gd name="T34" fmla="*/ 4 w 55"/>
                  <a:gd name="T35" fmla="*/ 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5" h="67">
                    <a:moveTo>
                      <a:pt x="4" y="1"/>
                    </a:moveTo>
                    <a:cubicBezTo>
                      <a:pt x="7" y="0"/>
                      <a:pt x="9" y="1"/>
                      <a:pt x="11" y="4"/>
                    </a:cubicBezTo>
                    <a:cubicBezTo>
                      <a:pt x="12" y="5"/>
                      <a:pt x="14" y="5"/>
                      <a:pt x="14" y="6"/>
                    </a:cubicBezTo>
                    <a:cubicBezTo>
                      <a:pt x="14" y="9"/>
                      <a:pt x="17" y="10"/>
                      <a:pt x="19" y="11"/>
                    </a:cubicBezTo>
                    <a:cubicBezTo>
                      <a:pt x="21" y="15"/>
                      <a:pt x="23" y="19"/>
                      <a:pt x="22" y="23"/>
                    </a:cubicBezTo>
                    <a:cubicBezTo>
                      <a:pt x="22" y="26"/>
                      <a:pt x="24" y="26"/>
                      <a:pt x="25" y="26"/>
                    </a:cubicBezTo>
                    <a:cubicBezTo>
                      <a:pt x="26" y="26"/>
                      <a:pt x="26" y="26"/>
                      <a:pt x="27" y="26"/>
                    </a:cubicBezTo>
                    <a:cubicBezTo>
                      <a:pt x="31" y="28"/>
                      <a:pt x="33" y="32"/>
                      <a:pt x="36" y="35"/>
                    </a:cubicBezTo>
                    <a:cubicBezTo>
                      <a:pt x="41" y="43"/>
                      <a:pt x="47" y="50"/>
                      <a:pt x="51" y="59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1" y="62"/>
                      <a:pt x="53" y="64"/>
                      <a:pt x="55" y="67"/>
                    </a:cubicBezTo>
                    <a:cubicBezTo>
                      <a:pt x="49" y="63"/>
                      <a:pt x="47" y="57"/>
                      <a:pt x="42" y="55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34" y="47"/>
                      <a:pt x="29" y="38"/>
                      <a:pt x="22" y="31"/>
                    </a:cubicBezTo>
                    <a:cubicBezTo>
                      <a:pt x="19" y="25"/>
                      <a:pt x="16" y="20"/>
                      <a:pt x="12" y="15"/>
                    </a:cubicBezTo>
                    <a:cubicBezTo>
                      <a:pt x="11" y="12"/>
                      <a:pt x="9" y="11"/>
                      <a:pt x="6" y="9"/>
                    </a:cubicBezTo>
                    <a:cubicBezTo>
                      <a:pt x="4" y="8"/>
                      <a:pt x="0" y="6"/>
                      <a:pt x="3" y="3"/>
                    </a:cubicBezTo>
                    <a:cubicBezTo>
                      <a:pt x="3" y="2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B671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3" name="Freeform 1550">
                <a:extLst>
                  <a:ext uri="{FF2B5EF4-FFF2-40B4-BE49-F238E27FC236}">
                    <a16:creationId xmlns:a16="http://schemas.microsoft.com/office/drawing/2014/main" id="{953C8083-DB4E-A83D-2DEA-9E95FF16B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3" y="2634"/>
                <a:ext cx="78" cy="177"/>
              </a:xfrm>
              <a:custGeom>
                <a:avLst/>
                <a:gdLst>
                  <a:gd name="T0" fmla="*/ 28 w 33"/>
                  <a:gd name="T1" fmla="*/ 73 h 75"/>
                  <a:gd name="T2" fmla="*/ 20 w 33"/>
                  <a:gd name="T3" fmla="*/ 66 h 75"/>
                  <a:gd name="T4" fmla="*/ 25 w 33"/>
                  <a:gd name="T5" fmla="*/ 57 h 75"/>
                  <a:gd name="T6" fmla="*/ 29 w 33"/>
                  <a:gd name="T7" fmla="*/ 41 h 75"/>
                  <a:gd name="T8" fmla="*/ 27 w 33"/>
                  <a:gd name="T9" fmla="*/ 35 h 75"/>
                  <a:gd name="T10" fmla="*/ 15 w 33"/>
                  <a:gd name="T11" fmla="*/ 19 h 75"/>
                  <a:gd name="T12" fmla="*/ 13 w 33"/>
                  <a:gd name="T13" fmla="*/ 19 h 75"/>
                  <a:gd name="T14" fmla="*/ 12 w 33"/>
                  <a:gd name="T15" fmla="*/ 21 h 75"/>
                  <a:gd name="T16" fmla="*/ 4 w 33"/>
                  <a:gd name="T17" fmla="*/ 20 h 75"/>
                  <a:gd name="T18" fmla="*/ 3 w 33"/>
                  <a:gd name="T19" fmla="*/ 22 h 75"/>
                  <a:gd name="T20" fmla="*/ 3 w 33"/>
                  <a:gd name="T21" fmla="*/ 30 h 75"/>
                  <a:gd name="T22" fmla="*/ 3 w 33"/>
                  <a:gd name="T23" fmla="*/ 0 h 75"/>
                  <a:gd name="T24" fmla="*/ 14 w 33"/>
                  <a:gd name="T25" fmla="*/ 16 h 75"/>
                  <a:gd name="T26" fmla="*/ 22 w 33"/>
                  <a:gd name="T27" fmla="*/ 21 h 75"/>
                  <a:gd name="T28" fmla="*/ 32 w 33"/>
                  <a:gd name="T29" fmla="*/ 45 h 75"/>
                  <a:gd name="T30" fmla="*/ 28 w 33"/>
                  <a:gd name="T31" fmla="*/ 63 h 75"/>
                  <a:gd name="T32" fmla="*/ 27 w 33"/>
                  <a:gd name="T33" fmla="*/ 60 h 75"/>
                  <a:gd name="T34" fmla="*/ 28 w 33"/>
                  <a:gd name="T35" fmla="*/ 7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3" h="75">
                    <a:moveTo>
                      <a:pt x="28" y="73"/>
                    </a:moveTo>
                    <a:cubicBezTo>
                      <a:pt x="22" y="75"/>
                      <a:pt x="23" y="68"/>
                      <a:pt x="20" y="66"/>
                    </a:cubicBezTo>
                    <a:cubicBezTo>
                      <a:pt x="24" y="64"/>
                      <a:pt x="24" y="60"/>
                      <a:pt x="25" y="57"/>
                    </a:cubicBezTo>
                    <a:cubicBezTo>
                      <a:pt x="28" y="52"/>
                      <a:pt x="30" y="47"/>
                      <a:pt x="29" y="41"/>
                    </a:cubicBezTo>
                    <a:cubicBezTo>
                      <a:pt x="28" y="39"/>
                      <a:pt x="29" y="37"/>
                      <a:pt x="27" y="35"/>
                    </a:cubicBezTo>
                    <a:cubicBezTo>
                      <a:pt x="26" y="27"/>
                      <a:pt x="22" y="22"/>
                      <a:pt x="15" y="19"/>
                    </a:cubicBezTo>
                    <a:cubicBezTo>
                      <a:pt x="14" y="18"/>
                      <a:pt x="13" y="18"/>
                      <a:pt x="13" y="19"/>
                    </a:cubicBezTo>
                    <a:cubicBezTo>
                      <a:pt x="13" y="20"/>
                      <a:pt x="12" y="21"/>
                      <a:pt x="12" y="21"/>
                    </a:cubicBezTo>
                    <a:cubicBezTo>
                      <a:pt x="9" y="18"/>
                      <a:pt x="7" y="20"/>
                      <a:pt x="4" y="20"/>
                    </a:cubicBezTo>
                    <a:cubicBezTo>
                      <a:pt x="2" y="20"/>
                      <a:pt x="2" y="21"/>
                      <a:pt x="3" y="22"/>
                    </a:cubicBezTo>
                    <a:cubicBezTo>
                      <a:pt x="4" y="25"/>
                      <a:pt x="5" y="27"/>
                      <a:pt x="3" y="30"/>
                    </a:cubicBezTo>
                    <a:cubicBezTo>
                      <a:pt x="1" y="22"/>
                      <a:pt x="0" y="5"/>
                      <a:pt x="3" y="0"/>
                    </a:cubicBezTo>
                    <a:cubicBezTo>
                      <a:pt x="5" y="6"/>
                      <a:pt x="8" y="12"/>
                      <a:pt x="14" y="16"/>
                    </a:cubicBezTo>
                    <a:cubicBezTo>
                      <a:pt x="16" y="18"/>
                      <a:pt x="19" y="19"/>
                      <a:pt x="22" y="21"/>
                    </a:cubicBezTo>
                    <a:cubicBezTo>
                      <a:pt x="30" y="27"/>
                      <a:pt x="33" y="35"/>
                      <a:pt x="32" y="45"/>
                    </a:cubicBezTo>
                    <a:cubicBezTo>
                      <a:pt x="31" y="51"/>
                      <a:pt x="30" y="57"/>
                      <a:pt x="28" y="63"/>
                    </a:cubicBezTo>
                    <a:cubicBezTo>
                      <a:pt x="27" y="63"/>
                      <a:pt x="28" y="62"/>
                      <a:pt x="27" y="60"/>
                    </a:cubicBezTo>
                    <a:cubicBezTo>
                      <a:pt x="27" y="65"/>
                      <a:pt x="27" y="69"/>
                      <a:pt x="28" y="73"/>
                    </a:cubicBezTo>
                    <a:close/>
                  </a:path>
                </a:pathLst>
              </a:custGeom>
              <a:solidFill>
                <a:srgbClr val="D7B0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4" name="Freeform 1551">
                <a:extLst>
                  <a:ext uri="{FF2B5EF4-FFF2-40B4-BE49-F238E27FC236}">
                    <a16:creationId xmlns:a16="http://schemas.microsoft.com/office/drawing/2014/main" id="{E524EC25-7919-AF77-C3F6-4B1848FB3B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3" y="2532"/>
                <a:ext cx="59" cy="83"/>
              </a:xfrm>
              <a:custGeom>
                <a:avLst/>
                <a:gdLst>
                  <a:gd name="T0" fmla="*/ 13 w 25"/>
                  <a:gd name="T1" fmla="*/ 7 h 35"/>
                  <a:gd name="T2" fmla="*/ 21 w 25"/>
                  <a:gd name="T3" fmla="*/ 1 h 35"/>
                  <a:gd name="T4" fmla="*/ 25 w 25"/>
                  <a:gd name="T5" fmla="*/ 3 h 35"/>
                  <a:gd name="T6" fmla="*/ 24 w 25"/>
                  <a:gd name="T7" fmla="*/ 6 h 35"/>
                  <a:gd name="T8" fmla="*/ 13 w 25"/>
                  <a:gd name="T9" fmla="*/ 18 h 35"/>
                  <a:gd name="T10" fmla="*/ 9 w 25"/>
                  <a:gd name="T11" fmla="*/ 28 h 35"/>
                  <a:gd name="T12" fmla="*/ 3 w 25"/>
                  <a:gd name="T13" fmla="*/ 34 h 35"/>
                  <a:gd name="T14" fmla="*/ 2 w 25"/>
                  <a:gd name="T15" fmla="*/ 33 h 35"/>
                  <a:gd name="T16" fmla="*/ 1 w 25"/>
                  <a:gd name="T17" fmla="*/ 30 h 35"/>
                  <a:gd name="T18" fmla="*/ 12 w 25"/>
                  <a:gd name="T19" fmla="*/ 8 h 35"/>
                  <a:gd name="T20" fmla="*/ 13 w 25"/>
                  <a:gd name="T21" fmla="*/ 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35">
                    <a:moveTo>
                      <a:pt x="13" y="7"/>
                    </a:moveTo>
                    <a:cubicBezTo>
                      <a:pt x="17" y="6"/>
                      <a:pt x="18" y="2"/>
                      <a:pt x="21" y="1"/>
                    </a:cubicBezTo>
                    <a:cubicBezTo>
                      <a:pt x="23" y="1"/>
                      <a:pt x="25" y="0"/>
                      <a:pt x="25" y="3"/>
                    </a:cubicBezTo>
                    <a:cubicBezTo>
                      <a:pt x="25" y="5"/>
                      <a:pt x="25" y="5"/>
                      <a:pt x="24" y="6"/>
                    </a:cubicBezTo>
                    <a:cubicBezTo>
                      <a:pt x="19" y="8"/>
                      <a:pt x="16" y="13"/>
                      <a:pt x="13" y="18"/>
                    </a:cubicBezTo>
                    <a:cubicBezTo>
                      <a:pt x="11" y="21"/>
                      <a:pt x="10" y="25"/>
                      <a:pt x="9" y="28"/>
                    </a:cubicBezTo>
                    <a:cubicBezTo>
                      <a:pt x="9" y="33"/>
                      <a:pt x="8" y="35"/>
                      <a:pt x="3" y="34"/>
                    </a:cubicBezTo>
                    <a:cubicBezTo>
                      <a:pt x="3" y="34"/>
                      <a:pt x="3" y="33"/>
                      <a:pt x="2" y="33"/>
                    </a:cubicBezTo>
                    <a:cubicBezTo>
                      <a:pt x="1" y="32"/>
                      <a:pt x="0" y="31"/>
                      <a:pt x="1" y="30"/>
                    </a:cubicBezTo>
                    <a:cubicBezTo>
                      <a:pt x="5" y="23"/>
                      <a:pt x="8" y="15"/>
                      <a:pt x="12" y="8"/>
                    </a:cubicBezTo>
                    <a:cubicBezTo>
                      <a:pt x="13" y="7"/>
                      <a:pt x="13" y="7"/>
                      <a:pt x="13" y="7"/>
                    </a:cubicBezTo>
                    <a:close/>
                  </a:path>
                </a:pathLst>
              </a:custGeom>
              <a:solidFill>
                <a:srgbClr val="D57B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5" name="Freeform 1552">
                <a:extLst>
                  <a:ext uri="{FF2B5EF4-FFF2-40B4-BE49-F238E27FC236}">
                    <a16:creationId xmlns:a16="http://schemas.microsoft.com/office/drawing/2014/main" id="{C81572DC-2652-C301-BA6C-EB6A18CBF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2250"/>
                <a:ext cx="35" cy="73"/>
              </a:xfrm>
              <a:custGeom>
                <a:avLst/>
                <a:gdLst>
                  <a:gd name="T0" fmla="*/ 0 w 15"/>
                  <a:gd name="T1" fmla="*/ 30 h 31"/>
                  <a:gd name="T2" fmla="*/ 7 w 15"/>
                  <a:gd name="T3" fmla="*/ 14 h 31"/>
                  <a:gd name="T4" fmla="*/ 7 w 15"/>
                  <a:gd name="T5" fmla="*/ 9 h 31"/>
                  <a:gd name="T6" fmla="*/ 8 w 15"/>
                  <a:gd name="T7" fmla="*/ 3 h 31"/>
                  <a:gd name="T8" fmla="*/ 10 w 15"/>
                  <a:gd name="T9" fmla="*/ 0 h 31"/>
                  <a:gd name="T10" fmla="*/ 11 w 15"/>
                  <a:gd name="T11" fmla="*/ 0 h 31"/>
                  <a:gd name="T12" fmla="*/ 14 w 15"/>
                  <a:gd name="T13" fmla="*/ 2 h 31"/>
                  <a:gd name="T14" fmla="*/ 9 w 15"/>
                  <a:gd name="T15" fmla="*/ 18 h 31"/>
                  <a:gd name="T16" fmla="*/ 9 w 15"/>
                  <a:gd name="T17" fmla="*/ 18 h 31"/>
                  <a:gd name="T18" fmla="*/ 4 w 15"/>
                  <a:gd name="T19" fmla="*/ 25 h 31"/>
                  <a:gd name="T20" fmla="*/ 5 w 15"/>
                  <a:gd name="T21" fmla="*/ 25 h 31"/>
                  <a:gd name="T22" fmla="*/ 9 w 15"/>
                  <a:gd name="T23" fmla="*/ 28 h 31"/>
                  <a:gd name="T24" fmla="*/ 4 w 15"/>
                  <a:gd name="T25" fmla="*/ 31 h 31"/>
                  <a:gd name="T26" fmla="*/ 0 w 15"/>
                  <a:gd name="T27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" h="31">
                    <a:moveTo>
                      <a:pt x="0" y="30"/>
                    </a:moveTo>
                    <a:cubicBezTo>
                      <a:pt x="2" y="24"/>
                      <a:pt x="4" y="19"/>
                      <a:pt x="7" y="14"/>
                    </a:cubicBezTo>
                    <a:cubicBezTo>
                      <a:pt x="4" y="12"/>
                      <a:pt x="8" y="11"/>
                      <a:pt x="7" y="9"/>
                    </a:cubicBezTo>
                    <a:cubicBezTo>
                      <a:pt x="6" y="7"/>
                      <a:pt x="8" y="5"/>
                      <a:pt x="8" y="3"/>
                    </a:cubicBezTo>
                    <a:cubicBezTo>
                      <a:pt x="7" y="2"/>
                      <a:pt x="8" y="0"/>
                      <a:pt x="10" y="0"/>
                    </a:cubicBezTo>
                    <a:cubicBezTo>
                      <a:pt x="10" y="0"/>
                      <a:pt x="11" y="0"/>
                      <a:pt x="11" y="0"/>
                    </a:cubicBezTo>
                    <a:cubicBezTo>
                      <a:pt x="13" y="0"/>
                      <a:pt x="14" y="0"/>
                      <a:pt x="14" y="2"/>
                    </a:cubicBezTo>
                    <a:cubicBezTo>
                      <a:pt x="13" y="8"/>
                      <a:pt x="15" y="14"/>
                      <a:pt x="9" y="1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3" y="24"/>
                      <a:pt x="4" y="21"/>
                      <a:pt x="4" y="25"/>
                    </a:cubicBezTo>
                    <a:cubicBezTo>
                      <a:pt x="4" y="25"/>
                      <a:pt x="4" y="25"/>
                      <a:pt x="5" y="25"/>
                    </a:cubicBezTo>
                    <a:cubicBezTo>
                      <a:pt x="7" y="25"/>
                      <a:pt x="9" y="26"/>
                      <a:pt x="9" y="28"/>
                    </a:cubicBezTo>
                    <a:cubicBezTo>
                      <a:pt x="8" y="30"/>
                      <a:pt x="6" y="31"/>
                      <a:pt x="4" y="31"/>
                    </a:cubicBezTo>
                    <a:cubicBezTo>
                      <a:pt x="3" y="31"/>
                      <a:pt x="1" y="31"/>
                      <a:pt x="0" y="30"/>
                    </a:cubicBezTo>
                    <a:close/>
                  </a:path>
                </a:pathLst>
              </a:custGeom>
              <a:solidFill>
                <a:srgbClr val="C87A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6" name="Freeform 1553">
                <a:extLst>
                  <a:ext uri="{FF2B5EF4-FFF2-40B4-BE49-F238E27FC236}">
                    <a16:creationId xmlns:a16="http://schemas.microsoft.com/office/drawing/2014/main" id="{5C262AF9-9A03-A2BC-E0E0-6ACE97A87A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1" y="2399"/>
                <a:ext cx="38" cy="88"/>
              </a:xfrm>
              <a:custGeom>
                <a:avLst/>
                <a:gdLst>
                  <a:gd name="T0" fmla="*/ 0 w 16"/>
                  <a:gd name="T1" fmla="*/ 37 h 37"/>
                  <a:gd name="T2" fmla="*/ 1 w 16"/>
                  <a:gd name="T3" fmla="*/ 34 h 37"/>
                  <a:gd name="T4" fmla="*/ 5 w 16"/>
                  <a:gd name="T5" fmla="*/ 20 h 37"/>
                  <a:gd name="T6" fmla="*/ 6 w 16"/>
                  <a:gd name="T7" fmla="*/ 9 h 37"/>
                  <a:gd name="T8" fmla="*/ 9 w 16"/>
                  <a:gd name="T9" fmla="*/ 2 h 37"/>
                  <a:gd name="T10" fmla="*/ 13 w 16"/>
                  <a:gd name="T11" fmla="*/ 0 h 37"/>
                  <a:gd name="T12" fmla="*/ 15 w 16"/>
                  <a:gd name="T13" fmla="*/ 1 h 37"/>
                  <a:gd name="T14" fmla="*/ 14 w 16"/>
                  <a:gd name="T15" fmla="*/ 3 h 37"/>
                  <a:gd name="T16" fmla="*/ 13 w 16"/>
                  <a:gd name="T17" fmla="*/ 9 h 37"/>
                  <a:gd name="T18" fmla="*/ 10 w 16"/>
                  <a:gd name="T19" fmla="*/ 14 h 37"/>
                  <a:gd name="T20" fmla="*/ 9 w 16"/>
                  <a:gd name="T21" fmla="*/ 20 h 37"/>
                  <a:gd name="T22" fmla="*/ 9 w 16"/>
                  <a:gd name="T23" fmla="*/ 20 h 37"/>
                  <a:gd name="T24" fmla="*/ 8 w 16"/>
                  <a:gd name="T25" fmla="*/ 30 h 37"/>
                  <a:gd name="T26" fmla="*/ 4 w 16"/>
                  <a:gd name="T27" fmla="*/ 35 h 37"/>
                  <a:gd name="T28" fmla="*/ 4 w 16"/>
                  <a:gd name="T29" fmla="*/ 36 h 37"/>
                  <a:gd name="T30" fmla="*/ 6 w 16"/>
                  <a:gd name="T31" fmla="*/ 37 h 37"/>
                  <a:gd name="T32" fmla="*/ 0 w 16"/>
                  <a:gd name="T33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37">
                    <a:moveTo>
                      <a:pt x="0" y="37"/>
                    </a:moveTo>
                    <a:cubicBezTo>
                      <a:pt x="0" y="36"/>
                      <a:pt x="0" y="35"/>
                      <a:pt x="1" y="34"/>
                    </a:cubicBezTo>
                    <a:cubicBezTo>
                      <a:pt x="4" y="30"/>
                      <a:pt x="4" y="25"/>
                      <a:pt x="5" y="20"/>
                    </a:cubicBezTo>
                    <a:cubicBezTo>
                      <a:pt x="5" y="16"/>
                      <a:pt x="7" y="13"/>
                      <a:pt x="6" y="9"/>
                    </a:cubicBezTo>
                    <a:cubicBezTo>
                      <a:pt x="7" y="7"/>
                      <a:pt x="8" y="4"/>
                      <a:pt x="9" y="2"/>
                    </a:cubicBezTo>
                    <a:cubicBezTo>
                      <a:pt x="9" y="0"/>
                      <a:pt x="11" y="1"/>
                      <a:pt x="13" y="0"/>
                    </a:cubicBezTo>
                    <a:cubicBezTo>
                      <a:pt x="13" y="0"/>
                      <a:pt x="15" y="0"/>
                      <a:pt x="15" y="1"/>
                    </a:cubicBezTo>
                    <a:cubicBezTo>
                      <a:pt x="16" y="3"/>
                      <a:pt x="15" y="3"/>
                      <a:pt x="14" y="3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1"/>
                      <a:pt x="12" y="13"/>
                      <a:pt x="10" y="14"/>
                    </a:cubicBezTo>
                    <a:cubicBezTo>
                      <a:pt x="10" y="16"/>
                      <a:pt x="10" y="18"/>
                      <a:pt x="9" y="20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8" y="23"/>
                      <a:pt x="9" y="27"/>
                      <a:pt x="8" y="30"/>
                    </a:cubicBezTo>
                    <a:cubicBezTo>
                      <a:pt x="8" y="33"/>
                      <a:pt x="7" y="35"/>
                      <a:pt x="4" y="35"/>
                    </a:cubicBezTo>
                    <a:cubicBezTo>
                      <a:pt x="4" y="35"/>
                      <a:pt x="3" y="35"/>
                      <a:pt x="4" y="36"/>
                    </a:cubicBezTo>
                    <a:cubicBezTo>
                      <a:pt x="4" y="36"/>
                      <a:pt x="5" y="36"/>
                      <a:pt x="6" y="37"/>
                    </a:cubicBezTo>
                    <a:cubicBezTo>
                      <a:pt x="3" y="37"/>
                      <a:pt x="2" y="37"/>
                      <a:pt x="0" y="37"/>
                    </a:cubicBezTo>
                    <a:close/>
                  </a:path>
                </a:pathLst>
              </a:custGeom>
              <a:solidFill>
                <a:srgbClr val="DB83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7" name="Freeform 1554">
                <a:extLst>
                  <a:ext uri="{FF2B5EF4-FFF2-40B4-BE49-F238E27FC236}">
                    <a16:creationId xmlns:a16="http://schemas.microsoft.com/office/drawing/2014/main" id="{2B8CEF11-80BD-4BF8-C9EA-149FBC3A7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2548"/>
                <a:ext cx="43" cy="116"/>
              </a:xfrm>
              <a:custGeom>
                <a:avLst/>
                <a:gdLst>
                  <a:gd name="T0" fmla="*/ 18 w 18"/>
                  <a:gd name="T1" fmla="*/ 0 h 49"/>
                  <a:gd name="T2" fmla="*/ 10 w 18"/>
                  <a:gd name="T3" fmla="*/ 17 h 49"/>
                  <a:gd name="T4" fmla="*/ 7 w 18"/>
                  <a:gd name="T5" fmla="*/ 23 h 49"/>
                  <a:gd name="T6" fmla="*/ 7 w 18"/>
                  <a:gd name="T7" fmla="*/ 26 h 49"/>
                  <a:gd name="T8" fmla="*/ 4 w 18"/>
                  <a:gd name="T9" fmla="*/ 34 h 49"/>
                  <a:gd name="T10" fmla="*/ 5 w 18"/>
                  <a:gd name="T11" fmla="*/ 41 h 49"/>
                  <a:gd name="T12" fmla="*/ 1 w 18"/>
                  <a:gd name="T13" fmla="*/ 49 h 49"/>
                  <a:gd name="T14" fmla="*/ 3 w 18"/>
                  <a:gd name="T15" fmla="*/ 23 h 49"/>
                  <a:gd name="T16" fmla="*/ 8 w 18"/>
                  <a:gd name="T17" fmla="*/ 14 h 49"/>
                  <a:gd name="T18" fmla="*/ 17 w 18"/>
                  <a:gd name="T19" fmla="*/ 0 h 49"/>
                  <a:gd name="T20" fmla="*/ 18 w 18"/>
                  <a:gd name="T21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49">
                    <a:moveTo>
                      <a:pt x="18" y="0"/>
                    </a:moveTo>
                    <a:cubicBezTo>
                      <a:pt x="17" y="6"/>
                      <a:pt x="12" y="11"/>
                      <a:pt x="10" y="17"/>
                    </a:cubicBezTo>
                    <a:cubicBezTo>
                      <a:pt x="10" y="19"/>
                      <a:pt x="10" y="21"/>
                      <a:pt x="7" y="23"/>
                    </a:cubicBezTo>
                    <a:cubicBezTo>
                      <a:pt x="6" y="24"/>
                      <a:pt x="7" y="25"/>
                      <a:pt x="7" y="26"/>
                    </a:cubicBezTo>
                    <a:cubicBezTo>
                      <a:pt x="6" y="29"/>
                      <a:pt x="5" y="32"/>
                      <a:pt x="4" y="34"/>
                    </a:cubicBezTo>
                    <a:cubicBezTo>
                      <a:pt x="4" y="35"/>
                      <a:pt x="4" y="39"/>
                      <a:pt x="5" y="41"/>
                    </a:cubicBezTo>
                    <a:cubicBezTo>
                      <a:pt x="5" y="44"/>
                      <a:pt x="4" y="47"/>
                      <a:pt x="1" y="49"/>
                    </a:cubicBezTo>
                    <a:cubicBezTo>
                      <a:pt x="0" y="40"/>
                      <a:pt x="2" y="31"/>
                      <a:pt x="3" y="23"/>
                    </a:cubicBezTo>
                    <a:cubicBezTo>
                      <a:pt x="4" y="20"/>
                      <a:pt x="6" y="17"/>
                      <a:pt x="8" y="14"/>
                    </a:cubicBezTo>
                    <a:cubicBezTo>
                      <a:pt x="10" y="9"/>
                      <a:pt x="14" y="5"/>
                      <a:pt x="17" y="0"/>
                    </a:cubicBezTo>
                    <a:cubicBezTo>
                      <a:pt x="17" y="0"/>
                      <a:pt x="18" y="0"/>
                      <a:pt x="18" y="0"/>
                    </a:cubicBezTo>
                    <a:close/>
                  </a:path>
                </a:pathLst>
              </a:custGeom>
              <a:solidFill>
                <a:srgbClr val="963A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8" name="Freeform 1555">
                <a:extLst>
                  <a:ext uri="{FF2B5EF4-FFF2-40B4-BE49-F238E27FC236}">
                    <a16:creationId xmlns:a16="http://schemas.microsoft.com/office/drawing/2014/main" id="{2942E0DF-1307-969E-0B6D-B72B4D547F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2598"/>
                <a:ext cx="45" cy="74"/>
              </a:xfrm>
              <a:custGeom>
                <a:avLst/>
                <a:gdLst>
                  <a:gd name="T0" fmla="*/ 0 w 19"/>
                  <a:gd name="T1" fmla="*/ 6 h 31"/>
                  <a:gd name="T2" fmla="*/ 6 w 19"/>
                  <a:gd name="T3" fmla="*/ 0 h 31"/>
                  <a:gd name="T4" fmla="*/ 7 w 19"/>
                  <a:gd name="T5" fmla="*/ 4 h 31"/>
                  <a:gd name="T6" fmla="*/ 10 w 19"/>
                  <a:gd name="T7" fmla="*/ 16 h 31"/>
                  <a:gd name="T8" fmla="*/ 17 w 19"/>
                  <a:gd name="T9" fmla="*/ 28 h 31"/>
                  <a:gd name="T10" fmla="*/ 19 w 19"/>
                  <a:gd name="T11" fmla="*/ 29 h 31"/>
                  <a:gd name="T12" fmla="*/ 8 w 19"/>
                  <a:gd name="T13" fmla="*/ 24 h 31"/>
                  <a:gd name="T14" fmla="*/ 0 w 19"/>
                  <a:gd name="T15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31">
                    <a:moveTo>
                      <a:pt x="0" y="6"/>
                    </a:moveTo>
                    <a:cubicBezTo>
                      <a:pt x="4" y="6"/>
                      <a:pt x="5" y="4"/>
                      <a:pt x="6" y="0"/>
                    </a:cubicBezTo>
                    <a:cubicBezTo>
                      <a:pt x="8" y="1"/>
                      <a:pt x="7" y="3"/>
                      <a:pt x="7" y="4"/>
                    </a:cubicBezTo>
                    <a:cubicBezTo>
                      <a:pt x="5" y="9"/>
                      <a:pt x="7" y="12"/>
                      <a:pt x="10" y="16"/>
                    </a:cubicBezTo>
                    <a:cubicBezTo>
                      <a:pt x="13" y="20"/>
                      <a:pt x="16" y="23"/>
                      <a:pt x="17" y="28"/>
                    </a:cubicBezTo>
                    <a:cubicBezTo>
                      <a:pt x="17" y="29"/>
                      <a:pt x="19" y="28"/>
                      <a:pt x="19" y="29"/>
                    </a:cubicBezTo>
                    <a:cubicBezTo>
                      <a:pt x="16" y="31"/>
                      <a:pt x="10" y="28"/>
                      <a:pt x="8" y="24"/>
                    </a:cubicBezTo>
                    <a:cubicBezTo>
                      <a:pt x="4" y="19"/>
                      <a:pt x="3" y="12"/>
                      <a:pt x="0" y="6"/>
                    </a:cubicBezTo>
                    <a:close/>
                  </a:path>
                </a:pathLst>
              </a:custGeom>
              <a:solidFill>
                <a:srgbClr val="BA4B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9" name="Freeform 1556">
                <a:extLst>
                  <a:ext uri="{FF2B5EF4-FFF2-40B4-BE49-F238E27FC236}">
                    <a16:creationId xmlns:a16="http://schemas.microsoft.com/office/drawing/2014/main" id="{B256F7A0-58CE-6E23-340D-E0D0E0143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2" y="2323"/>
                <a:ext cx="45" cy="78"/>
              </a:xfrm>
              <a:custGeom>
                <a:avLst/>
                <a:gdLst>
                  <a:gd name="T0" fmla="*/ 0 w 19"/>
                  <a:gd name="T1" fmla="*/ 31 h 33"/>
                  <a:gd name="T2" fmla="*/ 2 w 19"/>
                  <a:gd name="T3" fmla="*/ 25 h 33"/>
                  <a:gd name="T4" fmla="*/ 12 w 19"/>
                  <a:gd name="T5" fmla="*/ 2 h 33"/>
                  <a:gd name="T6" fmla="*/ 16 w 19"/>
                  <a:gd name="T7" fmla="*/ 1 h 33"/>
                  <a:gd name="T8" fmla="*/ 18 w 19"/>
                  <a:gd name="T9" fmla="*/ 2 h 33"/>
                  <a:gd name="T10" fmla="*/ 16 w 19"/>
                  <a:gd name="T11" fmla="*/ 5 h 33"/>
                  <a:gd name="T12" fmla="*/ 15 w 19"/>
                  <a:gd name="T13" fmla="*/ 9 h 33"/>
                  <a:gd name="T14" fmla="*/ 6 w 19"/>
                  <a:gd name="T15" fmla="*/ 28 h 33"/>
                  <a:gd name="T16" fmla="*/ 0 w 19"/>
                  <a:gd name="T17" fmla="*/ 3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33">
                    <a:moveTo>
                      <a:pt x="0" y="31"/>
                    </a:moveTo>
                    <a:cubicBezTo>
                      <a:pt x="3" y="29"/>
                      <a:pt x="1" y="27"/>
                      <a:pt x="2" y="25"/>
                    </a:cubicBezTo>
                    <a:cubicBezTo>
                      <a:pt x="6" y="18"/>
                      <a:pt x="8" y="10"/>
                      <a:pt x="12" y="2"/>
                    </a:cubicBezTo>
                    <a:cubicBezTo>
                      <a:pt x="13" y="0"/>
                      <a:pt x="14" y="1"/>
                      <a:pt x="16" y="1"/>
                    </a:cubicBezTo>
                    <a:cubicBezTo>
                      <a:pt x="17" y="0"/>
                      <a:pt x="17" y="1"/>
                      <a:pt x="18" y="2"/>
                    </a:cubicBezTo>
                    <a:cubicBezTo>
                      <a:pt x="15" y="2"/>
                      <a:pt x="19" y="5"/>
                      <a:pt x="16" y="5"/>
                    </a:cubicBezTo>
                    <a:cubicBezTo>
                      <a:pt x="13" y="5"/>
                      <a:pt x="16" y="8"/>
                      <a:pt x="15" y="9"/>
                    </a:cubicBezTo>
                    <a:cubicBezTo>
                      <a:pt x="11" y="15"/>
                      <a:pt x="7" y="21"/>
                      <a:pt x="6" y="28"/>
                    </a:cubicBezTo>
                    <a:cubicBezTo>
                      <a:pt x="6" y="30"/>
                      <a:pt x="4" y="33"/>
                      <a:pt x="0" y="31"/>
                    </a:cubicBezTo>
                    <a:close/>
                  </a:path>
                </a:pathLst>
              </a:custGeom>
              <a:solidFill>
                <a:srgbClr val="DB83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0" name="Freeform 1557">
                <a:extLst>
                  <a:ext uri="{FF2B5EF4-FFF2-40B4-BE49-F238E27FC236}">
                    <a16:creationId xmlns:a16="http://schemas.microsoft.com/office/drawing/2014/main" id="{DB136349-2721-236A-A6D3-8B9709A81E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0" y="2499"/>
                <a:ext cx="36" cy="40"/>
              </a:xfrm>
              <a:custGeom>
                <a:avLst/>
                <a:gdLst>
                  <a:gd name="T0" fmla="*/ 5 w 15"/>
                  <a:gd name="T1" fmla="*/ 17 h 17"/>
                  <a:gd name="T2" fmla="*/ 1 w 15"/>
                  <a:gd name="T3" fmla="*/ 15 h 17"/>
                  <a:gd name="T4" fmla="*/ 2 w 15"/>
                  <a:gd name="T5" fmla="*/ 12 h 17"/>
                  <a:gd name="T6" fmla="*/ 7 w 15"/>
                  <a:gd name="T7" fmla="*/ 4 h 17"/>
                  <a:gd name="T8" fmla="*/ 12 w 15"/>
                  <a:gd name="T9" fmla="*/ 3 h 17"/>
                  <a:gd name="T10" fmla="*/ 15 w 15"/>
                  <a:gd name="T11" fmla="*/ 8 h 17"/>
                  <a:gd name="T12" fmla="*/ 11 w 15"/>
                  <a:gd name="T13" fmla="*/ 9 h 17"/>
                  <a:gd name="T14" fmla="*/ 5 w 15"/>
                  <a:gd name="T1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7">
                    <a:moveTo>
                      <a:pt x="5" y="17"/>
                    </a:moveTo>
                    <a:cubicBezTo>
                      <a:pt x="4" y="16"/>
                      <a:pt x="2" y="17"/>
                      <a:pt x="1" y="15"/>
                    </a:cubicBezTo>
                    <a:cubicBezTo>
                      <a:pt x="0" y="13"/>
                      <a:pt x="1" y="13"/>
                      <a:pt x="2" y="12"/>
                    </a:cubicBezTo>
                    <a:cubicBezTo>
                      <a:pt x="5" y="10"/>
                      <a:pt x="7" y="7"/>
                      <a:pt x="7" y="4"/>
                    </a:cubicBezTo>
                    <a:cubicBezTo>
                      <a:pt x="9" y="4"/>
                      <a:pt x="10" y="0"/>
                      <a:pt x="12" y="3"/>
                    </a:cubicBezTo>
                    <a:cubicBezTo>
                      <a:pt x="12" y="5"/>
                      <a:pt x="13" y="6"/>
                      <a:pt x="15" y="8"/>
                    </a:cubicBezTo>
                    <a:cubicBezTo>
                      <a:pt x="13" y="7"/>
                      <a:pt x="11" y="7"/>
                      <a:pt x="11" y="9"/>
                    </a:cubicBezTo>
                    <a:cubicBezTo>
                      <a:pt x="11" y="13"/>
                      <a:pt x="7" y="15"/>
                      <a:pt x="5" y="17"/>
                    </a:cubicBezTo>
                    <a:close/>
                  </a:path>
                </a:pathLst>
              </a:custGeom>
              <a:solidFill>
                <a:srgbClr val="DC87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1" name="Freeform 1558">
                <a:extLst>
                  <a:ext uri="{FF2B5EF4-FFF2-40B4-BE49-F238E27FC236}">
                    <a16:creationId xmlns:a16="http://schemas.microsoft.com/office/drawing/2014/main" id="{89770033-3085-8A34-3E9A-02B89E7BD0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4" y="2622"/>
                <a:ext cx="19" cy="57"/>
              </a:xfrm>
              <a:custGeom>
                <a:avLst/>
                <a:gdLst>
                  <a:gd name="T0" fmla="*/ 6 w 8"/>
                  <a:gd name="T1" fmla="*/ 5 h 24"/>
                  <a:gd name="T2" fmla="*/ 8 w 8"/>
                  <a:gd name="T3" fmla="*/ 21 h 24"/>
                  <a:gd name="T4" fmla="*/ 7 w 8"/>
                  <a:gd name="T5" fmla="*/ 24 h 24"/>
                  <a:gd name="T6" fmla="*/ 5 w 8"/>
                  <a:gd name="T7" fmla="*/ 21 h 24"/>
                  <a:gd name="T8" fmla="*/ 0 w 8"/>
                  <a:gd name="T9" fmla="*/ 11 h 24"/>
                  <a:gd name="T10" fmla="*/ 0 w 8"/>
                  <a:gd name="T11" fmla="*/ 11 h 24"/>
                  <a:gd name="T12" fmla="*/ 0 w 8"/>
                  <a:gd name="T13" fmla="*/ 2 h 24"/>
                  <a:gd name="T14" fmla="*/ 0 w 8"/>
                  <a:gd name="T15" fmla="*/ 1 h 24"/>
                  <a:gd name="T16" fmla="*/ 2 w 8"/>
                  <a:gd name="T17" fmla="*/ 0 h 24"/>
                  <a:gd name="T18" fmla="*/ 3 w 8"/>
                  <a:gd name="T19" fmla="*/ 2 h 24"/>
                  <a:gd name="T20" fmla="*/ 6 w 8"/>
                  <a:gd name="T21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" h="24">
                    <a:moveTo>
                      <a:pt x="6" y="5"/>
                    </a:moveTo>
                    <a:cubicBezTo>
                      <a:pt x="7" y="10"/>
                      <a:pt x="4" y="16"/>
                      <a:pt x="8" y="21"/>
                    </a:cubicBezTo>
                    <a:cubicBezTo>
                      <a:pt x="8" y="22"/>
                      <a:pt x="8" y="24"/>
                      <a:pt x="7" y="24"/>
                    </a:cubicBezTo>
                    <a:cubicBezTo>
                      <a:pt x="5" y="24"/>
                      <a:pt x="5" y="22"/>
                      <a:pt x="5" y="21"/>
                    </a:cubicBezTo>
                    <a:cubicBezTo>
                      <a:pt x="3" y="18"/>
                      <a:pt x="2" y="14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5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5"/>
                      <a:pt x="4" y="5"/>
                      <a:pt x="6" y="5"/>
                    </a:cubicBezTo>
                    <a:close/>
                  </a:path>
                </a:pathLst>
              </a:custGeom>
              <a:solidFill>
                <a:srgbClr val="3B58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2" name="Freeform 1559">
                <a:extLst>
                  <a:ext uri="{FF2B5EF4-FFF2-40B4-BE49-F238E27FC236}">
                    <a16:creationId xmlns:a16="http://schemas.microsoft.com/office/drawing/2014/main" id="{47A0D048-F897-3C39-24D9-499102734B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7" y="2131"/>
                <a:ext cx="38" cy="36"/>
              </a:xfrm>
              <a:custGeom>
                <a:avLst/>
                <a:gdLst>
                  <a:gd name="T0" fmla="*/ 13 w 16"/>
                  <a:gd name="T1" fmla="*/ 0 h 15"/>
                  <a:gd name="T2" fmla="*/ 12 w 16"/>
                  <a:gd name="T3" fmla="*/ 3 h 15"/>
                  <a:gd name="T4" fmla="*/ 14 w 16"/>
                  <a:gd name="T5" fmla="*/ 7 h 15"/>
                  <a:gd name="T6" fmla="*/ 5 w 16"/>
                  <a:gd name="T7" fmla="*/ 14 h 15"/>
                  <a:gd name="T8" fmla="*/ 1 w 16"/>
                  <a:gd name="T9" fmla="*/ 14 h 15"/>
                  <a:gd name="T10" fmla="*/ 2 w 16"/>
                  <a:gd name="T11" fmla="*/ 11 h 15"/>
                  <a:gd name="T12" fmla="*/ 6 w 16"/>
                  <a:gd name="T13" fmla="*/ 8 h 15"/>
                  <a:gd name="T14" fmla="*/ 6 w 16"/>
                  <a:gd name="T15" fmla="*/ 6 h 15"/>
                  <a:gd name="T16" fmla="*/ 10 w 16"/>
                  <a:gd name="T17" fmla="*/ 1 h 15"/>
                  <a:gd name="T18" fmla="*/ 13 w 16"/>
                  <a:gd name="T1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5">
                    <a:moveTo>
                      <a:pt x="13" y="0"/>
                    </a:moveTo>
                    <a:cubicBezTo>
                      <a:pt x="16" y="2"/>
                      <a:pt x="13" y="2"/>
                      <a:pt x="12" y="3"/>
                    </a:cubicBezTo>
                    <a:cubicBezTo>
                      <a:pt x="10" y="5"/>
                      <a:pt x="12" y="6"/>
                      <a:pt x="14" y="7"/>
                    </a:cubicBezTo>
                    <a:cubicBezTo>
                      <a:pt x="9" y="7"/>
                      <a:pt x="6" y="10"/>
                      <a:pt x="5" y="14"/>
                    </a:cubicBezTo>
                    <a:cubicBezTo>
                      <a:pt x="3" y="14"/>
                      <a:pt x="2" y="15"/>
                      <a:pt x="1" y="14"/>
                    </a:cubicBezTo>
                    <a:cubicBezTo>
                      <a:pt x="0" y="13"/>
                      <a:pt x="2" y="12"/>
                      <a:pt x="2" y="11"/>
                    </a:cubicBezTo>
                    <a:cubicBezTo>
                      <a:pt x="3" y="10"/>
                      <a:pt x="4" y="9"/>
                      <a:pt x="6" y="8"/>
                    </a:cubicBezTo>
                    <a:cubicBezTo>
                      <a:pt x="6" y="8"/>
                      <a:pt x="9" y="8"/>
                      <a:pt x="6" y="6"/>
                    </a:cubicBezTo>
                    <a:cubicBezTo>
                      <a:pt x="4" y="5"/>
                      <a:pt x="7" y="2"/>
                      <a:pt x="10" y="1"/>
                    </a:cubicBezTo>
                    <a:cubicBezTo>
                      <a:pt x="11" y="0"/>
                      <a:pt x="12" y="1"/>
                      <a:pt x="13" y="0"/>
                    </a:cubicBezTo>
                    <a:close/>
                  </a:path>
                </a:pathLst>
              </a:custGeom>
              <a:solidFill>
                <a:srgbClr val="BA53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3" name="Freeform 1560">
                <a:extLst>
                  <a:ext uri="{FF2B5EF4-FFF2-40B4-BE49-F238E27FC236}">
                    <a16:creationId xmlns:a16="http://schemas.microsoft.com/office/drawing/2014/main" id="{6B7CC5E1-D31B-103C-B487-E8AF0FA200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" y="2681"/>
                <a:ext cx="27" cy="33"/>
              </a:xfrm>
              <a:custGeom>
                <a:avLst/>
                <a:gdLst>
                  <a:gd name="T0" fmla="*/ 0 w 11"/>
                  <a:gd name="T1" fmla="*/ 2 h 14"/>
                  <a:gd name="T2" fmla="*/ 6 w 11"/>
                  <a:gd name="T3" fmla="*/ 3 h 14"/>
                  <a:gd name="T4" fmla="*/ 10 w 11"/>
                  <a:gd name="T5" fmla="*/ 11 h 14"/>
                  <a:gd name="T6" fmla="*/ 10 w 11"/>
                  <a:gd name="T7" fmla="*/ 13 h 14"/>
                  <a:gd name="T8" fmla="*/ 8 w 11"/>
                  <a:gd name="T9" fmla="*/ 13 h 14"/>
                  <a:gd name="T10" fmla="*/ 0 w 11"/>
                  <a:gd name="T1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14">
                    <a:moveTo>
                      <a:pt x="0" y="2"/>
                    </a:moveTo>
                    <a:cubicBezTo>
                      <a:pt x="2" y="0"/>
                      <a:pt x="4" y="0"/>
                      <a:pt x="6" y="3"/>
                    </a:cubicBezTo>
                    <a:cubicBezTo>
                      <a:pt x="7" y="6"/>
                      <a:pt x="10" y="8"/>
                      <a:pt x="10" y="11"/>
                    </a:cubicBezTo>
                    <a:cubicBezTo>
                      <a:pt x="10" y="12"/>
                      <a:pt x="11" y="13"/>
                      <a:pt x="10" y="13"/>
                    </a:cubicBezTo>
                    <a:cubicBezTo>
                      <a:pt x="9" y="14"/>
                      <a:pt x="9" y="13"/>
                      <a:pt x="8" y="13"/>
                    </a:cubicBezTo>
                    <a:cubicBezTo>
                      <a:pt x="6" y="9"/>
                      <a:pt x="3" y="6"/>
                      <a:pt x="0" y="2"/>
                    </a:cubicBezTo>
                    <a:close/>
                  </a:path>
                </a:pathLst>
              </a:custGeom>
              <a:solidFill>
                <a:srgbClr val="B750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4" name="Freeform 1561">
                <a:extLst>
                  <a:ext uri="{FF2B5EF4-FFF2-40B4-BE49-F238E27FC236}">
                    <a16:creationId xmlns:a16="http://schemas.microsoft.com/office/drawing/2014/main" id="{7A78B517-0D85-17F9-8010-01300735D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" y="2188"/>
                <a:ext cx="22" cy="29"/>
              </a:xfrm>
              <a:custGeom>
                <a:avLst/>
                <a:gdLst>
                  <a:gd name="T0" fmla="*/ 6 w 9"/>
                  <a:gd name="T1" fmla="*/ 5 h 12"/>
                  <a:gd name="T2" fmla="*/ 6 w 9"/>
                  <a:gd name="T3" fmla="*/ 10 h 12"/>
                  <a:gd name="T4" fmla="*/ 2 w 9"/>
                  <a:gd name="T5" fmla="*/ 11 h 12"/>
                  <a:gd name="T6" fmla="*/ 0 w 9"/>
                  <a:gd name="T7" fmla="*/ 9 h 12"/>
                  <a:gd name="T8" fmla="*/ 0 w 9"/>
                  <a:gd name="T9" fmla="*/ 1 h 12"/>
                  <a:gd name="T10" fmla="*/ 2 w 9"/>
                  <a:gd name="T11" fmla="*/ 0 h 12"/>
                  <a:gd name="T12" fmla="*/ 6 w 9"/>
                  <a:gd name="T13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2">
                    <a:moveTo>
                      <a:pt x="6" y="5"/>
                    </a:moveTo>
                    <a:cubicBezTo>
                      <a:pt x="9" y="6"/>
                      <a:pt x="4" y="9"/>
                      <a:pt x="6" y="10"/>
                    </a:cubicBezTo>
                    <a:cubicBezTo>
                      <a:pt x="5" y="12"/>
                      <a:pt x="3" y="12"/>
                      <a:pt x="2" y="11"/>
                    </a:cubicBezTo>
                    <a:cubicBezTo>
                      <a:pt x="0" y="11"/>
                      <a:pt x="0" y="10"/>
                      <a:pt x="0" y="9"/>
                    </a:cubicBezTo>
                    <a:cubicBezTo>
                      <a:pt x="1" y="6"/>
                      <a:pt x="2" y="4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5" y="0"/>
                      <a:pt x="4" y="3"/>
                      <a:pt x="6" y="5"/>
                    </a:cubicBezTo>
                    <a:close/>
                  </a:path>
                </a:pathLst>
              </a:custGeom>
              <a:solidFill>
                <a:srgbClr val="AD62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5" name="Freeform 1562">
                <a:extLst>
                  <a:ext uri="{FF2B5EF4-FFF2-40B4-BE49-F238E27FC236}">
                    <a16:creationId xmlns:a16="http://schemas.microsoft.com/office/drawing/2014/main" id="{84E920ED-9EC4-6C6A-2C88-E357376708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7" y="2489"/>
                <a:ext cx="26" cy="19"/>
              </a:xfrm>
              <a:custGeom>
                <a:avLst/>
                <a:gdLst>
                  <a:gd name="T0" fmla="*/ 5 w 11"/>
                  <a:gd name="T1" fmla="*/ 7 h 8"/>
                  <a:gd name="T2" fmla="*/ 0 w 11"/>
                  <a:gd name="T3" fmla="*/ 8 h 8"/>
                  <a:gd name="T4" fmla="*/ 5 w 11"/>
                  <a:gd name="T5" fmla="*/ 0 h 8"/>
                  <a:gd name="T6" fmla="*/ 9 w 11"/>
                  <a:gd name="T7" fmla="*/ 0 h 8"/>
                  <a:gd name="T8" fmla="*/ 11 w 11"/>
                  <a:gd name="T9" fmla="*/ 2 h 8"/>
                  <a:gd name="T10" fmla="*/ 9 w 11"/>
                  <a:gd name="T11" fmla="*/ 3 h 8"/>
                  <a:gd name="T12" fmla="*/ 8 w 11"/>
                  <a:gd name="T13" fmla="*/ 4 h 8"/>
                  <a:gd name="T14" fmla="*/ 5 w 11"/>
                  <a:gd name="T15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8">
                    <a:moveTo>
                      <a:pt x="5" y="7"/>
                    </a:moveTo>
                    <a:cubicBezTo>
                      <a:pt x="3" y="6"/>
                      <a:pt x="2" y="8"/>
                      <a:pt x="0" y="8"/>
                    </a:cubicBezTo>
                    <a:cubicBezTo>
                      <a:pt x="2" y="6"/>
                      <a:pt x="4" y="3"/>
                      <a:pt x="5" y="0"/>
                    </a:cubicBezTo>
                    <a:cubicBezTo>
                      <a:pt x="7" y="0"/>
                      <a:pt x="8" y="0"/>
                      <a:pt x="9" y="0"/>
                    </a:cubicBezTo>
                    <a:cubicBezTo>
                      <a:pt x="10" y="0"/>
                      <a:pt x="11" y="0"/>
                      <a:pt x="11" y="2"/>
                    </a:cubicBezTo>
                    <a:cubicBezTo>
                      <a:pt x="11" y="3"/>
                      <a:pt x="11" y="3"/>
                      <a:pt x="9" y="3"/>
                    </a:cubicBezTo>
                    <a:cubicBezTo>
                      <a:pt x="7" y="2"/>
                      <a:pt x="9" y="4"/>
                      <a:pt x="8" y="4"/>
                    </a:cubicBezTo>
                    <a:cubicBezTo>
                      <a:pt x="8" y="6"/>
                      <a:pt x="7" y="7"/>
                      <a:pt x="5" y="7"/>
                    </a:cubicBezTo>
                    <a:close/>
                  </a:path>
                </a:pathLst>
              </a:custGeom>
              <a:solidFill>
                <a:srgbClr val="CC84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6" name="Freeform 1563">
                <a:extLst>
                  <a:ext uri="{FF2B5EF4-FFF2-40B4-BE49-F238E27FC236}">
                    <a16:creationId xmlns:a16="http://schemas.microsoft.com/office/drawing/2014/main" id="{934C8AF0-6A24-4DA6-74E0-57DACD57F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2728"/>
                <a:ext cx="10" cy="36"/>
              </a:xfrm>
              <a:custGeom>
                <a:avLst/>
                <a:gdLst>
                  <a:gd name="T0" fmla="*/ 4 w 4"/>
                  <a:gd name="T1" fmla="*/ 7 h 15"/>
                  <a:gd name="T2" fmla="*/ 2 w 4"/>
                  <a:gd name="T3" fmla="*/ 13 h 15"/>
                  <a:gd name="T4" fmla="*/ 2 w 4"/>
                  <a:gd name="T5" fmla="*/ 15 h 15"/>
                  <a:gd name="T6" fmla="*/ 0 w 4"/>
                  <a:gd name="T7" fmla="*/ 13 h 15"/>
                  <a:gd name="T8" fmla="*/ 0 w 4"/>
                  <a:gd name="T9" fmla="*/ 2 h 15"/>
                  <a:gd name="T10" fmla="*/ 2 w 4"/>
                  <a:gd name="T11" fmla="*/ 0 h 15"/>
                  <a:gd name="T12" fmla="*/ 4 w 4"/>
                  <a:gd name="T1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5">
                    <a:moveTo>
                      <a:pt x="4" y="7"/>
                    </a:moveTo>
                    <a:cubicBezTo>
                      <a:pt x="2" y="8"/>
                      <a:pt x="3" y="11"/>
                      <a:pt x="2" y="13"/>
                    </a:cubicBezTo>
                    <a:cubicBezTo>
                      <a:pt x="2" y="13"/>
                      <a:pt x="3" y="15"/>
                      <a:pt x="2" y="15"/>
                    </a:cubicBezTo>
                    <a:cubicBezTo>
                      <a:pt x="0" y="15"/>
                      <a:pt x="0" y="14"/>
                      <a:pt x="0" y="13"/>
                    </a:cubicBezTo>
                    <a:cubicBezTo>
                      <a:pt x="0" y="9"/>
                      <a:pt x="2" y="6"/>
                      <a:pt x="0" y="2"/>
                    </a:cubicBezTo>
                    <a:cubicBezTo>
                      <a:pt x="0" y="1"/>
                      <a:pt x="1" y="1"/>
                      <a:pt x="2" y="0"/>
                    </a:cubicBezTo>
                    <a:cubicBezTo>
                      <a:pt x="3" y="2"/>
                      <a:pt x="4" y="4"/>
                      <a:pt x="4" y="7"/>
                    </a:cubicBezTo>
                    <a:close/>
                  </a:path>
                </a:pathLst>
              </a:custGeom>
              <a:solidFill>
                <a:srgbClr val="B24E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7" name="Freeform 1564">
                <a:extLst>
                  <a:ext uri="{FF2B5EF4-FFF2-40B4-BE49-F238E27FC236}">
                    <a16:creationId xmlns:a16="http://schemas.microsoft.com/office/drawing/2014/main" id="{88F63730-E6E3-C1E1-69EF-D3E08F6243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0" y="2212"/>
                <a:ext cx="19" cy="14"/>
              </a:xfrm>
              <a:custGeom>
                <a:avLst/>
                <a:gdLst>
                  <a:gd name="T0" fmla="*/ 3 w 8"/>
                  <a:gd name="T1" fmla="*/ 1 h 6"/>
                  <a:gd name="T2" fmla="*/ 7 w 8"/>
                  <a:gd name="T3" fmla="*/ 0 h 6"/>
                  <a:gd name="T4" fmla="*/ 6 w 8"/>
                  <a:gd name="T5" fmla="*/ 6 h 6"/>
                  <a:gd name="T6" fmla="*/ 4 w 8"/>
                  <a:gd name="T7" fmla="*/ 6 h 6"/>
                  <a:gd name="T8" fmla="*/ 3 w 8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3" y="1"/>
                    </a:moveTo>
                    <a:cubicBezTo>
                      <a:pt x="4" y="0"/>
                      <a:pt x="6" y="1"/>
                      <a:pt x="7" y="0"/>
                    </a:cubicBezTo>
                    <a:cubicBezTo>
                      <a:pt x="8" y="2"/>
                      <a:pt x="8" y="5"/>
                      <a:pt x="6" y="6"/>
                    </a:cubicBezTo>
                    <a:cubicBezTo>
                      <a:pt x="5" y="6"/>
                      <a:pt x="5" y="6"/>
                      <a:pt x="4" y="6"/>
                    </a:cubicBezTo>
                    <a:cubicBezTo>
                      <a:pt x="0" y="6"/>
                      <a:pt x="1" y="4"/>
                      <a:pt x="3" y="1"/>
                    </a:cubicBezTo>
                    <a:close/>
                  </a:path>
                </a:pathLst>
              </a:custGeom>
              <a:solidFill>
                <a:srgbClr val="CD82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8" name="Freeform 1565">
                <a:extLst>
                  <a:ext uri="{FF2B5EF4-FFF2-40B4-BE49-F238E27FC236}">
                    <a16:creationId xmlns:a16="http://schemas.microsoft.com/office/drawing/2014/main" id="{ACFDD679-4302-F2A6-978E-77AC4450C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" y="2226"/>
                <a:ext cx="17" cy="12"/>
              </a:xfrm>
              <a:custGeom>
                <a:avLst/>
                <a:gdLst>
                  <a:gd name="T0" fmla="*/ 3 w 7"/>
                  <a:gd name="T1" fmla="*/ 0 h 5"/>
                  <a:gd name="T2" fmla="*/ 5 w 7"/>
                  <a:gd name="T3" fmla="*/ 0 h 5"/>
                  <a:gd name="T4" fmla="*/ 6 w 7"/>
                  <a:gd name="T5" fmla="*/ 4 h 5"/>
                  <a:gd name="T6" fmla="*/ 1 w 7"/>
                  <a:gd name="T7" fmla="*/ 5 h 5"/>
                  <a:gd name="T8" fmla="*/ 0 w 7"/>
                  <a:gd name="T9" fmla="*/ 3 h 5"/>
                  <a:gd name="T10" fmla="*/ 3 w 7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4" y="0"/>
                      <a:pt x="4" y="0"/>
                      <a:pt x="5" y="0"/>
                    </a:cubicBezTo>
                    <a:cubicBezTo>
                      <a:pt x="6" y="1"/>
                      <a:pt x="7" y="2"/>
                      <a:pt x="6" y="4"/>
                    </a:cubicBezTo>
                    <a:cubicBezTo>
                      <a:pt x="5" y="5"/>
                      <a:pt x="3" y="5"/>
                      <a:pt x="1" y="5"/>
                    </a:cubicBezTo>
                    <a:cubicBezTo>
                      <a:pt x="0" y="5"/>
                      <a:pt x="0" y="3"/>
                      <a:pt x="0" y="3"/>
                    </a:cubicBezTo>
                    <a:cubicBezTo>
                      <a:pt x="0" y="0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B969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9" name="Freeform 1566">
                <a:extLst>
                  <a:ext uri="{FF2B5EF4-FFF2-40B4-BE49-F238E27FC236}">
                    <a16:creationId xmlns:a16="http://schemas.microsoft.com/office/drawing/2014/main" id="{9E7C5AD8-CE4F-DE1B-096C-2F554BE427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" y="2238"/>
                <a:ext cx="17" cy="12"/>
              </a:xfrm>
              <a:custGeom>
                <a:avLst/>
                <a:gdLst>
                  <a:gd name="T0" fmla="*/ 3 w 7"/>
                  <a:gd name="T1" fmla="*/ 5 h 5"/>
                  <a:gd name="T2" fmla="*/ 2 w 7"/>
                  <a:gd name="T3" fmla="*/ 5 h 5"/>
                  <a:gd name="T4" fmla="*/ 0 w 7"/>
                  <a:gd name="T5" fmla="*/ 2 h 5"/>
                  <a:gd name="T6" fmla="*/ 4 w 7"/>
                  <a:gd name="T7" fmla="*/ 0 h 5"/>
                  <a:gd name="T8" fmla="*/ 7 w 7"/>
                  <a:gd name="T9" fmla="*/ 2 h 5"/>
                  <a:gd name="T10" fmla="*/ 4 w 7"/>
                  <a:gd name="T11" fmla="*/ 4 h 5"/>
                  <a:gd name="T12" fmla="*/ 3 w 7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5">
                    <a:moveTo>
                      <a:pt x="3" y="5"/>
                    </a:moveTo>
                    <a:cubicBezTo>
                      <a:pt x="3" y="5"/>
                      <a:pt x="2" y="5"/>
                      <a:pt x="2" y="5"/>
                    </a:cubicBezTo>
                    <a:cubicBezTo>
                      <a:pt x="1" y="4"/>
                      <a:pt x="0" y="4"/>
                      <a:pt x="0" y="2"/>
                    </a:cubicBezTo>
                    <a:cubicBezTo>
                      <a:pt x="1" y="2"/>
                      <a:pt x="2" y="0"/>
                      <a:pt x="4" y="0"/>
                    </a:cubicBezTo>
                    <a:cubicBezTo>
                      <a:pt x="5" y="0"/>
                      <a:pt x="7" y="0"/>
                      <a:pt x="7" y="2"/>
                    </a:cubicBezTo>
                    <a:cubicBezTo>
                      <a:pt x="6" y="3"/>
                      <a:pt x="7" y="5"/>
                      <a:pt x="4" y="4"/>
                    </a:cubicBezTo>
                    <a:cubicBezTo>
                      <a:pt x="4" y="4"/>
                      <a:pt x="4" y="5"/>
                      <a:pt x="3" y="5"/>
                    </a:cubicBezTo>
                    <a:close/>
                  </a:path>
                </a:pathLst>
              </a:custGeom>
              <a:solidFill>
                <a:srgbClr val="B969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0" name="Freeform 1567">
                <a:extLst>
                  <a:ext uri="{FF2B5EF4-FFF2-40B4-BE49-F238E27FC236}">
                    <a16:creationId xmlns:a16="http://schemas.microsoft.com/office/drawing/2014/main" id="{36014392-C90C-BC22-89E0-76CF7E036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5" y="2446"/>
                <a:ext cx="15" cy="24"/>
              </a:xfrm>
              <a:custGeom>
                <a:avLst/>
                <a:gdLst>
                  <a:gd name="T0" fmla="*/ 2 w 6"/>
                  <a:gd name="T1" fmla="*/ 10 h 10"/>
                  <a:gd name="T2" fmla="*/ 3 w 6"/>
                  <a:gd name="T3" fmla="*/ 0 h 10"/>
                  <a:gd name="T4" fmla="*/ 4 w 6"/>
                  <a:gd name="T5" fmla="*/ 4 h 10"/>
                  <a:gd name="T6" fmla="*/ 3 w 6"/>
                  <a:gd name="T7" fmla="*/ 8 h 10"/>
                  <a:gd name="T8" fmla="*/ 2 w 6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2" y="10"/>
                    </a:moveTo>
                    <a:cubicBezTo>
                      <a:pt x="2" y="7"/>
                      <a:pt x="0" y="3"/>
                      <a:pt x="3" y="0"/>
                    </a:cubicBezTo>
                    <a:cubicBezTo>
                      <a:pt x="4" y="1"/>
                      <a:pt x="6" y="2"/>
                      <a:pt x="4" y="4"/>
                    </a:cubicBezTo>
                    <a:cubicBezTo>
                      <a:pt x="3" y="5"/>
                      <a:pt x="3" y="6"/>
                      <a:pt x="3" y="8"/>
                    </a:cubicBezTo>
                    <a:cubicBezTo>
                      <a:pt x="4" y="9"/>
                      <a:pt x="3" y="10"/>
                      <a:pt x="2" y="10"/>
                    </a:cubicBezTo>
                    <a:close/>
                  </a:path>
                </a:pathLst>
              </a:custGeom>
              <a:solidFill>
                <a:srgbClr val="BA51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1" name="Freeform 1568">
                <a:extLst>
                  <a:ext uri="{FF2B5EF4-FFF2-40B4-BE49-F238E27FC236}">
                    <a16:creationId xmlns:a16="http://schemas.microsoft.com/office/drawing/2014/main" id="{27177874-A5BF-BACA-B4DC-DC6698E16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7" y="2181"/>
                <a:ext cx="12" cy="21"/>
              </a:xfrm>
              <a:custGeom>
                <a:avLst/>
                <a:gdLst>
                  <a:gd name="T0" fmla="*/ 4 w 5"/>
                  <a:gd name="T1" fmla="*/ 8 h 9"/>
                  <a:gd name="T2" fmla="*/ 1 w 5"/>
                  <a:gd name="T3" fmla="*/ 7 h 9"/>
                  <a:gd name="T4" fmla="*/ 0 w 5"/>
                  <a:gd name="T5" fmla="*/ 3 h 9"/>
                  <a:gd name="T6" fmla="*/ 2 w 5"/>
                  <a:gd name="T7" fmla="*/ 0 h 9"/>
                  <a:gd name="T8" fmla="*/ 1 w 5"/>
                  <a:gd name="T9" fmla="*/ 0 h 9"/>
                  <a:gd name="T10" fmla="*/ 4 w 5"/>
                  <a:gd name="T11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9">
                    <a:moveTo>
                      <a:pt x="4" y="8"/>
                    </a:moveTo>
                    <a:cubicBezTo>
                      <a:pt x="3" y="8"/>
                      <a:pt x="0" y="9"/>
                      <a:pt x="1" y="7"/>
                    </a:cubicBezTo>
                    <a:cubicBezTo>
                      <a:pt x="3" y="5"/>
                      <a:pt x="0" y="4"/>
                      <a:pt x="0" y="3"/>
                    </a:cubicBezTo>
                    <a:cubicBezTo>
                      <a:pt x="0" y="2"/>
                      <a:pt x="0" y="1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2" y="3"/>
                      <a:pt x="5" y="5"/>
                      <a:pt x="4" y="8"/>
                    </a:cubicBezTo>
                    <a:close/>
                  </a:path>
                </a:pathLst>
              </a:custGeom>
              <a:solidFill>
                <a:srgbClr val="DE85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2" name="Freeform 1569">
                <a:extLst>
                  <a:ext uri="{FF2B5EF4-FFF2-40B4-BE49-F238E27FC236}">
                    <a16:creationId xmlns:a16="http://schemas.microsoft.com/office/drawing/2014/main" id="{22AF1120-3CF4-241C-EDBC-B37FDF930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0" y="2548"/>
                <a:ext cx="17" cy="17"/>
              </a:xfrm>
              <a:custGeom>
                <a:avLst/>
                <a:gdLst>
                  <a:gd name="T0" fmla="*/ 7 w 7"/>
                  <a:gd name="T1" fmla="*/ 1 h 7"/>
                  <a:gd name="T2" fmla="*/ 0 w 7"/>
                  <a:gd name="T3" fmla="*/ 7 h 7"/>
                  <a:gd name="T4" fmla="*/ 5 w 7"/>
                  <a:gd name="T5" fmla="*/ 1 h 7"/>
                  <a:gd name="T6" fmla="*/ 7 w 7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7">
                    <a:moveTo>
                      <a:pt x="7" y="1"/>
                    </a:moveTo>
                    <a:cubicBezTo>
                      <a:pt x="6" y="5"/>
                      <a:pt x="3" y="6"/>
                      <a:pt x="0" y="7"/>
                    </a:cubicBezTo>
                    <a:cubicBezTo>
                      <a:pt x="2" y="5"/>
                      <a:pt x="3" y="3"/>
                      <a:pt x="5" y="1"/>
                    </a:cubicBezTo>
                    <a:cubicBezTo>
                      <a:pt x="6" y="0"/>
                      <a:pt x="7" y="1"/>
                      <a:pt x="7" y="1"/>
                    </a:cubicBezTo>
                    <a:close/>
                  </a:path>
                </a:pathLst>
              </a:custGeom>
              <a:solidFill>
                <a:srgbClr val="EDB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3" name="Freeform 1570">
                <a:extLst>
                  <a:ext uri="{FF2B5EF4-FFF2-40B4-BE49-F238E27FC236}">
                    <a16:creationId xmlns:a16="http://schemas.microsoft.com/office/drawing/2014/main" id="{0A9291EA-13BD-59E8-3E6C-CD8C5941B5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0" y="2432"/>
                <a:ext cx="10" cy="14"/>
              </a:xfrm>
              <a:custGeom>
                <a:avLst/>
                <a:gdLst>
                  <a:gd name="T0" fmla="*/ 1 w 4"/>
                  <a:gd name="T1" fmla="*/ 6 h 6"/>
                  <a:gd name="T2" fmla="*/ 2 w 4"/>
                  <a:gd name="T3" fmla="*/ 0 h 6"/>
                  <a:gd name="T4" fmla="*/ 1 w 4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1" y="6"/>
                    </a:moveTo>
                    <a:cubicBezTo>
                      <a:pt x="0" y="4"/>
                      <a:pt x="1" y="2"/>
                      <a:pt x="2" y="0"/>
                    </a:cubicBezTo>
                    <a:cubicBezTo>
                      <a:pt x="4" y="2"/>
                      <a:pt x="4" y="4"/>
                      <a:pt x="1" y="6"/>
                    </a:cubicBezTo>
                    <a:close/>
                  </a:path>
                </a:pathLst>
              </a:custGeom>
              <a:solidFill>
                <a:srgbClr val="BA51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4" name="Freeform 1571">
                <a:extLst>
                  <a:ext uri="{FF2B5EF4-FFF2-40B4-BE49-F238E27FC236}">
                    <a16:creationId xmlns:a16="http://schemas.microsoft.com/office/drawing/2014/main" id="{E7B6C75C-0909-0BF4-9E4D-E25D590F34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4" y="2186"/>
                <a:ext cx="7" cy="16"/>
              </a:xfrm>
              <a:custGeom>
                <a:avLst/>
                <a:gdLst>
                  <a:gd name="T0" fmla="*/ 3 w 3"/>
                  <a:gd name="T1" fmla="*/ 0 h 7"/>
                  <a:gd name="T2" fmla="*/ 3 w 3"/>
                  <a:gd name="T3" fmla="*/ 7 h 7"/>
                  <a:gd name="T4" fmla="*/ 0 w 3"/>
                  <a:gd name="T5" fmla="*/ 3 h 7"/>
                  <a:gd name="T6" fmla="*/ 3 w 3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3" y="0"/>
                    </a:moveTo>
                    <a:cubicBezTo>
                      <a:pt x="2" y="2"/>
                      <a:pt x="1" y="4"/>
                      <a:pt x="3" y="7"/>
                    </a:cubicBez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A03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5" name="Freeform 1572">
                <a:extLst>
                  <a:ext uri="{FF2B5EF4-FFF2-40B4-BE49-F238E27FC236}">
                    <a16:creationId xmlns:a16="http://schemas.microsoft.com/office/drawing/2014/main" id="{1FC98527-F890-C0B1-7693-D089102B70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6" y="1954"/>
                <a:ext cx="31" cy="111"/>
              </a:xfrm>
              <a:custGeom>
                <a:avLst/>
                <a:gdLst>
                  <a:gd name="T0" fmla="*/ 8 w 13"/>
                  <a:gd name="T1" fmla="*/ 8 h 47"/>
                  <a:gd name="T2" fmla="*/ 12 w 13"/>
                  <a:gd name="T3" fmla="*/ 27 h 47"/>
                  <a:gd name="T4" fmla="*/ 12 w 13"/>
                  <a:gd name="T5" fmla="*/ 45 h 47"/>
                  <a:gd name="T6" fmla="*/ 11 w 13"/>
                  <a:gd name="T7" fmla="*/ 46 h 47"/>
                  <a:gd name="T8" fmla="*/ 9 w 13"/>
                  <a:gd name="T9" fmla="*/ 45 h 47"/>
                  <a:gd name="T10" fmla="*/ 7 w 13"/>
                  <a:gd name="T11" fmla="*/ 41 h 47"/>
                  <a:gd name="T12" fmla="*/ 3 w 13"/>
                  <a:gd name="T13" fmla="*/ 30 h 47"/>
                  <a:gd name="T14" fmla="*/ 0 w 13"/>
                  <a:gd name="T15" fmla="*/ 8 h 47"/>
                  <a:gd name="T16" fmla="*/ 2 w 13"/>
                  <a:gd name="T17" fmla="*/ 2 h 47"/>
                  <a:gd name="T18" fmla="*/ 8 w 13"/>
                  <a:gd name="T19" fmla="*/ 3 h 47"/>
                  <a:gd name="T20" fmla="*/ 8 w 13"/>
                  <a:gd name="T21" fmla="*/ 8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47">
                    <a:moveTo>
                      <a:pt x="8" y="8"/>
                    </a:moveTo>
                    <a:cubicBezTo>
                      <a:pt x="8" y="14"/>
                      <a:pt x="10" y="21"/>
                      <a:pt x="12" y="27"/>
                    </a:cubicBezTo>
                    <a:cubicBezTo>
                      <a:pt x="13" y="33"/>
                      <a:pt x="12" y="39"/>
                      <a:pt x="12" y="45"/>
                    </a:cubicBezTo>
                    <a:cubicBezTo>
                      <a:pt x="12" y="46"/>
                      <a:pt x="11" y="46"/>
                      <a:pt x="11" y="46"/>
                    </a:cubicBezTo>
                    <a:cubicBezTo>
                      <a:pt x="10" y="47"/>
                      <a:pt x="9" y="46"/>
                      <a:pt x="9" y="45"/>
                    </a:cubicBezTo>
                    <a:cubicBezTo>
                      <a:pt x="10" y="43"/>
                      <a:pt x="7" y="43"/>
                      <a:pt x="7" y="41"/>
                    </a:cubicBezTo>
                    <a:cubicBezTo>
                      <a:pt x="6" y="37"/>
                      <a:pt x="5" y="33"/>
                      <a:pt x="3" y="30"/>
                    </a:cubicBezTo>
                    <a:cubicBezTo>
                      <a:pt x="0" y="23"/>
                      <a:pt x="0" y="15"/>
                      <a:pt x="0" y="8"/>
                    </a:cubicBezTo>
                    <a:cubicBezTo>
                      <a:pt x="0" y="6"/>
                      <a:pt x="2" y="4"/>
                      <a:pt x="2" y="2"/>
                    </a:cubicBezTo>
                    <a:cubicBezTo>
                      <a:pt x="3" y="0"/>
                      <a:pt x="7" y="1"/>
                      <a:pt x="8" y="3"/>
                    </a:cubicBezTo>
                    <a:cubicBezTo>
                      <a:pt x="9" y="5"/>
                      <a:pt x="8" y="6"/>
                      <a:pt x="8" y="8"/>
                    </a:cubicBezTo>
                    <a:close/>
                  </a:path>
                </a:pathLst>
              </a:custGeom>
              <a:solidFill>
                <a:srgbClr val="215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6" name="Freeform 1573">
                <a:extLst>
                  <a:ext uri="{FF2B5EF4-FFF2-40B4-BE49-F238E27FC236}">
                    <a16:creationId xmlns:a16="http://schemas.microsoft.com/office/drawing/2014/main" id="{41DEB4B6-0189-2CE1-3F54-27E66FBDA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8" y="2330"/>
                <a:ext cx="43" cy="74"/>
              </a:xfrm>
              <a:custGeom>
                <a:avLst/>
                <a:gdLst>
                  <a:gd name="T0" fmla="*/ 1 w 18"/>
                  <a:gd name="T1" fmla="*/ 9 h 31"/>
                  <a:gd name="T2" fmla="*/ 2 w 18"/>
                  <a:gd name="T3" fmla="*/ 7 h 31"/>
                  <a:gd name="T4" fmla="*/ 6 w 18"/>
                  <a:gd name="T5" fmla="*/ 6 h 31"/>
                  <a:gd name="T6" fmla="*/ 10 w 18"/>
                  <a:gd name="T7" fmla="*/ 7 h 31"/>
                  <a:gd name="T8" fmla="*/ 12 w 18"/>
                  <a:gd name="T9" fmla="*/ 12 h 31"/>
                  <a:gd name="T10" fmla="*/ 11 w 18"/>
                  <a:gd name="T11" fmla="*/ 3 h 31"/>
                  <a:gd name="T12" fmla="*/ 16 w 18"/>
                  <a:gd name="T13" fmla="*/ 2 h 31"/>
                  <a:gd name="T14" fmla="*/ 16 w 18"/>
                  <a:gd name="T15" fmla="*/ 3 h 31"/>
                  <a:gd name="T16" fmla="*/ 18 w 18"/>
                  <a:gd name="T17" fmla="*/ 14 h 31"/>
                  <a:gd name="T18" fmla="*/ 16 w 18"/>
                  <a:gd name="T19" fmla="*/ 20 h 31"/>
                  <a:gd name="T20" fmla="*/ 14 w 18"/>
                  <a:gd name="T21" fmla="*/ 27 h 31"/>
                  <a:gd name="T22" fmla="*/ 11 w 18"/>
                  <a:gd name="T23" fmla="*/ 29 h 31"/>
                  <a:gd name="T24" fmla="*/ 7 w 18"/>
                  <a:gd name="T25" fmla="*/ 28 h 31"/>
                  <a:gd name="T26" fmla="*/ 3 w 18"/>
                  <a:gd name="T27" fmla="*/ 20 h 31"/>
                  <a:gd name="T28" fmla="*/ 1 w 18"/>
                  <a:gd name="T29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31">
                    <a:moveTo>
                      <a:pt x="1" y="9"/>
                    </a:moveTo>
                    <a:cubicBezTo>
                      <a:pt x="2" y="8"/>
                      <a:pt x="2" y="8"/>
                      <a:pt x="2" y="7"/>
                    </a:cubicBezTo>
                    <a:cubicBezTo>
                      <a:pt x="3" y="6"/>
                      <a:pt x="5" y="6"/>
                      <a:pt x="6" y="6"/>
                    </a:cubicBezTo>
                    <a:cubicBezTo>
                      <a:pt x="7" y="6"/>
                      <a:pt x="8" y="7"/>
                      <a:pt x="10" y="7"/>
                    </a:cubicBezTo>
                    <a:cubicBezTo>
                      <a:pt x="13" y="8"/>
                      <a:pt x="11" y="11"/>
                      <a:pt x="12" y="12"/>
                    </a:cubicBezTo>
                    <a:cubicBezTo>
                      <a:pt x="12" y="9"/>
                      <a:pt x="11" y="6"/>
                      <a:pt x="11" y="3"/>
                    </a:cubicBezTo>
                    <a:cubicBezTo>
                      <a:pt x="12" y="0"/>
                      <a:pt x="13" y="0"/>
                      <a:pt x="16" y="2"/>
                    </a:cubicBezTo>
                    <a:cubicBezTo>
                      <a:pt x="16" y="2"/>
                      <a:pt x="16" y="3"/>
                      <a:pt x="16" y="3"/>
                    </a:cubicBezTo>
                    <a:cubicBezTo>
                      <a:pt x="18" y="7"/>
                      <a:pt x="17" y="10"/>
                      <a:pt x="18" y="14"/>
                    </a:cubicBezTo>
                    <a:cubicBezTo>
                      <a:pt x="18" y="16"/>
                      <a:pt x="17" y="18"/>
                      <a:pt x="16" y="20"/>
                    </a:cubicBezTo>
                    <a:cubicBezTo>
                      <a:pt x="14" y="22"/>
                      <a:pt x="12" y="24"/>
                      <a:pt x="14" y="27"/>
                    </a:cubicBezTo>
                    <a:cubicBezTo>
                      <a:pt x="15" y="29"/>
                      <a:pt x="14" y="31"/>
                      <a:pt x="11" y="29"/>
                    </a:cubicBezTo>
                    <a:cubicBezTo>
                      <a:pt x="10" y="28"/>
                      <a:pt x="9" y="29"/>
                      <a:pt x="7" y="28"/>
                    </a:cubicBezTo>
                    <a:cubicBezTo>
                      <a:pt x="4" y="26"/>
                      <a:pt x="3" y="23"/>
                      <a:pt x="3" y="20"/>
                    </a:cubicBezTo>
                    <a:cubicBezTo>
                      <a:pt x="3" y="16"/>
                      <a:pt x="0" y="13"/>
                      <a:pt x="1" y="9"/>
                    </a:cubicBezTo>
                    <a:close/>
                  </a:path>
                </a:pathLst>
              </a:custGeom>
              <a:solidFill>
                <a:srgbClr val="A86B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7" name="Freeform 1574">
                <a:extLst>
                  <a:ext uri="{FF2B5EF4-FFF2-40B4-BE49-F238E27FC236}">
                    <a16:creationId xmlns:a16="http://schemas.microsoft.com/office/drawing/2014/main" id="{9EC0333D-0DEB-00CC-327D-D74DA65818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5" y="2390"/>
                <a:ext cx="45" cy="104"/>
              </a:xfrm>
              <a:custGeom>
                <a:avLst/>
                <a:gdLst>
                  <a:gd name="T0" fmla="*/ 1 w 19"/>
                  <a:gd name="T1" fmla="*/ 3 h 44"/>
                  <a:gd name="T2" fmla="*/ 6 w 19"/>
                  <a:gd name="T3" fmla="*/ 4 h 44"/>
                  <a:gd name="T4" fmla="*/ 7 w 19"/>
                  <a:gd name="T5" fmla="*/ 2 h 44"/>
                  <a:gd name="T6" fmla="*/ 16 w 19"/>
                  <a:gd name="T7" fmla="*/ 23 h 44"/>
                  <a:gd name="T8" fmla="*/ 13 w 19"/>
                  <a:gd name="T9" fmla="*/ 29 h 44"/>
                  <a:gd name="T10" fmla="*/ 17 w 19"/>
                  <a:gd name="T11" fmla="*/ 36 h 44"/>
                  <a:gd name="T12" fmla="*/ 19 w 19"/>
                  <a:gd name="T13" fmla="*/ 41 h 44"/>
                  <a:gd name="T14" fmla="*/ 17 w 19"/>
                  <a:gd name="T15" fmla="*/ 41 h 44"/>
                  <a:gd name="T16" fmla="*/ 14 w 19"/>
                  <a:gd name="T17" fmla="*/ 37 h 44"/>
                  <a:gd name="T18" fmla="*/ 6 w 19"/>
                  <a:gd name="T19" fmla="*/ 30 h 44"/>
                  <a:gd name="T20" fmla="*/ 7 w 19"/>
                  <a:gd name="T21" fmla="*/ 28 h 44"/>
                  <a:gd name="T22" fmla="*/ 7 w 19"/>
                  <a:gd name="T23" fmla="*/ 19 h 44"/>
                  <a:gd name="T24" fmla="*/ 2 w 19"/>
                  <a:gd name="T25" fmla="*/ 10 h 44"/>
                  <a:gd name="T26" fmla="*/ 1 w 19"/>
                  <a:gd name="T27" fmla="*/ 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44">
                    <a:moveTo>
                      <a:pt x="1" y="3"/>
                    </a:moveTo>
                    <a:cubicBezTo>
                      <a:pt x="2" y="3"/>
                      <a:pt x="5" y="0"/>
                      <a:pt x="6" y="4"/>
                    </a:cubicBezTo>
                    <a:cubicBezTo>
                      <a:pt x="6" y="4"/>
                      <a:pt x="7" y="3"/>
                      <a:pt x="7" y="2"/>
                    </a:cubicBezTo>
                    <a:cubicBezTo>
                      <a:pt x="11" y="9"/>
                      <a:pt x="14" y="16"/>
                      <a:pt x="16" y="23"/>
                    </a:cubicBezTo>
                    <a:cubicBezTo>
                      <a:pt x="12" y="24"/>
                      <a:pt x="11" y="26"/>
                      <a:pt x="13" y="29"/>
                    </a:cubicBezTo>
                    <a:cubicBezTo>
                      <a:pt x="14" y="32"/>
                      <a:pt x="16" y="34"/>
                      <a:pt x="17" y="36"/>
                    </a:cubicBezTo>
                    <a:cubicBezTo>
                      <a:pt x="18" y="38"/>
                      <a:pt x="18" y="39"/>
                      <a:pt x="19" y="41"/>
                    </a:cubicBezTo>
                    <a:cubicBezTo>
                      <a:pt x="19" y="41"/>
                      <a:pt x="18" y="44"/>
                      <a:pt x="17" y="41"/>
                    </a:cubicBezTo>
                    <a:cubicBezTo>
                      <a:pt x="16" y="40"/>
                      <a:pt x="15" y="38"/>
                      <a:pt x="14" y="37"/>
                    </a:cubicBezTo>
                    <a:cubicBezTo>
                      <a:pt x="12" y="34"/>
                      <a:pt x="9" y="31"/>
                      <a:pt x="6" y="30"/>
                    </a:cubicBezTo>
                    <a:cubicBezTo>
                      <a:pt x="6" y="30"/>
                      <a:pt x="6" y="29"/>
                      <a:pt x="7" y="28"/>
                    </a:cubicBezTo>
                    <a:cubicBezTo>
                      <a:pt x="10" y="25"/>
                      <a:pt x="8" y="22"/>
                      <a:pt x="7" y="19"/>
                    </a:cubicBezTo>
                    <a:cubicBezTo>
                      <a:pt x="5" y="16"/>
                      <a:pt x="3" y="13"/>
                      <a:pt x="2" y="10"/>
                    </a:cubicBezTo>
                    <a:cubicBezTo>
                      <a:pt x="1" y="7"/>
                      <a:pt x="0" y="5"/>
                      <a:pt x="1" y="3"/>
                    </a:cubicBezTo>
                    <a:close/>
                  </a:path>
                </a:pathLst>
              </a:custGeom>
              <a:solidFill>
                <a:srgbClr val="753B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8" name="Freeform 1575">
                <a:extLst>
                  <a:ext uri="{FF2B5EF4-FFF2-40B4-BE49-F238E27FC236}">
                    <a16:creationId xmlns:a16="http://schemas.microsoft.com/office/drawing/2014/main" id="{E9DE15D0-1D89-68D0-DC17-F9D5E7520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7" y="2314"/>
                <a:ext cx="30" cy="85"/>
              </a:xfrm>
              <a:custGeom>
                <a:avLst/>
                <a:gdLst>
                  <a:gd name="T0" fmla="*/ 4 w 13"/>
                  <a:gd name="T1" fmla="*/ 27 h 36"/>
                  <a:gd name="T2" fmla="*/ 5 w 13"/>
                  <a:gd name="T3" fmla="*/ 20 h 36"/>
                  <a:gd name="T4" fmla="*/ 3 w 13"/>
                  <a:gd name="T5" fmla="*/ 9 h 36"/>
                  <a:gd name="T6" fmla="*/ 3 w 13"/>
                  <a:gd name="T7" fmla="*/ 9 h 36"/>
                  <a:gd name="T8" fmla="*/ 0 w 13"/>
                  <a:gd name="T9" fmla="*/ 5 h 36"/>
                  <a:gd name="T10" fmla="*/ 0 w 13"/>
                  <a:gd name="T11" fmla="*/ 4 h 36"/>
                  <a:gd name="T12" fmla="*/ 2 w 13"/>
                  <a:gd name="T13" fmla="*/ 4 h 36"/>
                  <a:gd name="T14" fmla="*/ 6 w 13"/>
                  <a:gd name="T15" fmla="*/ 1 h 36"/>
                  <a:gd name="T16" fmla="*/ 8 w 13"/>
                  <a:gd name="T17" fmla="*/ 4 h 36"/>
                  <a:gd name="T18" fmla="*/ 11 w 13"/>
                  <a:gd name="T19" fmla="*/ 27 h 36"/>
                  <a:gd name="T20" fmla="*/ 10 w 13"/>
                  <a:gd name="T21" fmla="*/ 32 h 36"/>
                  <a:gd name="T22" fmla="*/ 8 w 13"/>
                  <a:gd name="T23" fmla="*/ 35 h 36"/>
                  <a:gd name="T24" fmla="*/ 6 w 13"/>
                  <a:gd name="T25" fmla="*/ 31 h 36"/>
                  <a:gd name="T26" fmla="*/ 4 w 13"/>
                  <a:gd name="T27" fmla="*/ 2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" h="36">
                    <a:moveTo>
                      <a:pt x="4" y="27"/>
                    </a:moveTo>
                    <a:cubicBezTo>
                      <a:pt x="4" y="25"/>
                      <a:pt x="4" y="22"/>
                      <a:pt x="5" y="20"/>
                    </a:cubicBezTo>
                    <a:cubicBezTo>
                      <a:pt x="6" y="17"/>
                      <a:pt x="6" y="13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0" y="7"/>
                      <a:pt x="0" y="5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1" y="3"/>
                      <a:pt x="2" y="6"/>
                      <a:pt x="2" y="4"/>
                    </a:cubicBezTo>
                    <a:cubicBezTo>
                      <a:pt x="3" y="0"/>
                      <a:pt x="2" y="0"/>
                      <a:pt x="6" y="1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10" y="12"/>
                      <a:pt x="13" y="19"/>
                      <a:pt x="11" y="27"/>
                    </a:cubicBezTo>
                    <a:cubicBezTo>
                      <a:pt x="10" y="29"/>
                      <a:pt x="10" y="30"/>
                      <a:pt x="10" y="32"/>
                    </a:cubicBezTo>
                    <a:cubicBezTo>
                      <a:pt x="9" y="33"/>
                      <a:pt x="11" y="36"/>
                      <a:pt x="8" y="35"/>
                    </a:cubicBezTo>
                    <a:cubicBezTo>
                      <a:pt x="5" y="35"/>
                      <a:pt x="5" y="33"/>
                      <a:pt x="6" y="31"/>
                    </a:cubicBezTo>
                    <a:cubicBezTo>
                      <a:pt x="7" y="28"/>
                      <a:pt x="6" y="27"/>
                      <a:pt x="4" y="27"/>
                    </a:cubicBezTo>
                    <a:close/>
                  </a:path>
                </a:pathLst>
              </a:custGeom>
              <a:solidFill>
                <a:srgbClr val="3B6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9" name="Freeform 1576">
                <a:extLst>
                  <a:ext uri="{FF2B5EF4-FFF2-40B4-BE49-F238E27FC236}">
                    <a16:creationId xmlns:a16="http://schemas.microsoft.com/office/drawing/2014/main" id="{3677A061-BD2D-128A-C3A3-188BC86CCC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" y="2397"/>
                <a:ext cx="40" cy="49"/>
              </a:xfrm>
              <a:custGeom>
                <a:avLst/>
                <a:gdLst>
                  <a:gd name="T0" fmla="*/ 0 w 17"/>
                  <a:gd name="T1" fmla="*/ 6 h 21"/>
                  <a:gd name="T2" fmla="*/ 10 w 17"/>
                  <a:gd name="T3" fmla="*/ 0 h 21"/>
                  <a:gd name="T4" fmla="*/ 9 w 17"/>
                  <a:gd name="T5" fmla="*/ 7 h 21"/>
                  <a:gd name="T6" fmla="*/ 13 w 17"/>
                  <a:gd name="T7" fmla="*/ 14 h 21"/>
                  <a:gd name="T8" fmla="*/ 16 w 17"/>
                  <a:gd name="T9" fmla="*/ 19 h 21"/>
                  <a:gd name="T10" fmla="*/ 13 w 17"/>
                  <a:gd name="T11" fmla="*/ 20 h 21"/>
                  <a:gd name="T12" fmla="*/ 5 w 17"/>
                  <a:gd name="T13" fmla="*/ 16 h 21"/>
                  <a:gd name="T14" fmla="*/ 0 w 17"/>
                  <a:gd name="T15" fmla="*/ 6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21">
                    <a:moveTo>
                      <a:pt x="0" y="6"/>
                    </a:moveTo>
                    <a:cubicBezTo>
                      <a:pt x="4" y="6"/>
                      <a:pt x="6" y="1"/>
                      <a:pt x="10" y="0"/>
                    </a:cubicBezTo>
                    <a:cubicBezTo>
                      <a:pt x="10" y="3"/>
                      <a:pt x="10" y="5"/>
                      <a:pt x="9" y="7"/>
                    </a:cubicBezTo>
                    <a:cubicBezTo>
                      <a:pt x="8" y="11"/>
                      <a:pt x="9" y="13"/>
                      <a:pt x="13" y="14"/>
                    </a:cubicBezTo>
                    <a:cubicBezTo>
                      <a:pt x="16" y="14"/>
                      <a:pt x="17" y="16"/>
                      <a:pt x="16" y="19"/>
                    </a:cubicBezTo>
                    <a:cubicBezTo>
                      <a:pt x="15" y="21"/>
                      <a:pt x="14" y="21"/>
                      <a:pt x="13" y="20"/>
                    </a:cubicBezTo>
                    <a:cubicBezTo>
                      <a:pt x="10" y="19"/>
                      <a:pt x="8" y="18"/>
                      <a:pt x="5" y="16"/>
                    </a:cubicBezTo>
                    <a:cubicBezTo>
                      <a:pt x="2" y="14"/>
                      <a:pt x="1" y="10"/>
                      <a:pt x="0" y="6"/>
                    </a:cubicBezTo>
                    <a:close/>
                  </a:path>
                </a:pathLst>
              </a:custGeom>
              <a:solidFill>
                <a:srgbClr val="E6B8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0" name="Freeform 1577">
                <a:extLst>
                  <a:ext uri="{FF2B5EF4-FFF2-40B4-BE49-F238E27FC236}">
                    <a16:creationId xmlns:a16="http://schemas.microsoft.com/office/drawing/2014/main" id="{29856B55-FC1B-CB0B-7A21-82D52B7D0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2439"/>
                <a:ext cx="19" cy="36"/>
              </a:xfrm>
              <a:custGeom>
                <a:avLst/>
                <a:gdLst>
                  <a:gd name="T0" fmla="*/ 8 w 8"/>
                  <a:gd name="T1" fmla="*/ 15 h 15"/>
                  <a:gd name="T2" fmla="*/ 3 w 8"/>
                  <a:gd name="T3" fmla="*/ 0 h 15"/>
                  <a:gd name="T4" fmla="*/ 7 w 8"/>
                  <a:gd name="T5" fmla="*/ 2 h 15"/>
                  <a:gd name="T6" fmla="*/ 8 w 8"/>
                  <a:gd name="T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5">
                    <a:moveTo>
                      <a:pt x="8" y="15"/>
                    </a:moveTo>
                    <a:cubicBezTo>
                      <a:pt x="4" y="11"/>
                      <a:pt x="0" y="7"/>
                      <a:pt x="3" y="0"/>
                    </a:cubicBezTo>
                    <a:cubicBezTo>
                      <a:pt x="4" y="1"/>
                      <a:pt x="5" y="2"/>
                      <a:pt x="7" y="2"/>
                    </a:cubicBezTo>
                    <a:cubicBezTo>
                      <a:pt x="8" y="7"/>
                      <a:pt x="7" y="11"/>
                      <a:pt x="8" y="15"/>
                    </a:cubicBezTo>
                    <a:close/>
                  </a:path>
                </a:pathLst>
              </a:custGeom>
              <a:solidFill>
                <a:srgbClr val="DEB7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1" name="Freeform 1578">
                <a:extLst>
                  <a:ext uri="{FF2B5EF4-FFF2-40B4-BE49-F238E27FC236}">
                    <a16:creationId xmlns:a16="http://schemas.microsoft.com/office/drawing/2014/main" id="{20AA679A-068A-97BF-9BB0-79F5063A17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0" y="2416"/>
                <a:ext cx="17" cy="40"/>
              </a:xfrm>
              <a:custGeom>
                <a:avLst/>
                <a:gdLst>
                  <a:gd name="T0" fmla="*/ 4 w 7"/>
                  <a:gd name="T1" fmla="*/ 17 h 17"/>
                  <a:gd name="T2" fmla="*/ 0 w 7"/>
                  <a:gd name="T3" fmla="*/ 5 h 17"/>
                  <a:gd name="T4" fmla="*/ 0 w 7"/>
                  <a:gd name="T5" fmla="*/ 2 h 17"/>
                  <a:gd name="T6" fmla="*/ 1 w 7"/>
                  <a:gd name="T7" fmla="*/ 0 h 17"/>
                  <a:gd name="T8" fmla="*/ 2 w 7"/>
                  <a:gd name="T9" fmla="*/ 1 h 17"/>
                  <a:gd name="T10" fmla="*/ 4 w 7"/>
                  <a:gd name="T11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7">
                    <a:moveTo>
                      <a:pt x="4" y="17"/>
                    </a:moveTo>
                    <a:cubicBezTo>
                      <a:pt x="3" y="13"/>
                      <a:pt x="3" y="9"/>
                      <a:pt x="0" y="5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5" y="6"/>
                      <a:pt x="7" y="11"/>
                      <a:pt x="4" y="17"/>
                    </a:cubicBezTo>
                    <a:close/>
                  </a:path>
                </a:pathLst>
              </a:custGeom>
              <a:solidFill>
                <a:srgbClr val="2A59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2" name="Freeform 1579">
                <a:extLst>
                  <a:ext uri="{FF2B5EF4-FFF2-40B4-BE49-F238E27FC236}">
                    <a16:creationId xmlns:a16="http://schemas.microsoft.com/office/drawing/2014/main" id="{78A2B15C-7D90-5DB6-CB3B-C3C7E1C32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3" y="2401"/>
                <a:ext cx="10" cy="12"/>
              </a:xfrm>
              <a:custGeom>
                <a:avLst/>
                <a:gdLst>
                  <a:gd name="T0" fmla="*/ 4 w 4"/>
                  <a:gd name="T1" fmla="*/ 3 h 5"/>
                  <a:gd name="T2" fmla="*/ 3 w 4"/>
                  <a:gd name="T3" fmla="*/ 4 h 5"/>
                  <a:gd name="T4" fmla="*/ 0 w 4"/>
                  <a:gd name="T5" fmla="*/ 2 h 5"/>
                  <a:gd name="T6" fmla="*/ 1 w 4"/>
                  <a:gd name="T7" fmla="*/ 0 h 5"/>
                  <a:gd name="T8" fmla="*/ 4 w 4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4" y="4"/>
                      <a:pt x="3" y="5"/>
                      <a:pt x="3" y="4"/>
                    </a:cubicBezTo>
                    <a:cubicBezTo>
                      <a:pt x="1" y="4"/>
                      <a:pt x="1" y="3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4" y="0"/>
                      <a:pt x="3" y="2"/>
                      <a:pt x="4" y="3"/>
                    </a:cubicBezTo>
                    <a:close/>
                  </a:path>
                </a:pathLst>
              </a:custGeom>
              <a:solidFill>
                <a:srgbClr val="3B6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3" name="Freeform 1580">
                <a:extLst>
                  <a:ext uri="{FF2B5EF4-FFF2-40B4-BE49-F238E27FC236}">
                    <a16:creationId xmlns:a16="http://schemas.microsoft.com/office/drawing/2014/main" id="{2BFE3311-FB19-626C-CE79-7BA53F4856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2292"/>
                <a:ext cx="9" cy="10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3" y="0"/>
                      <a:pt x="3" y="0"/>
                      <a:pt x="4" y="4"/>
                    </a:cubicBezTo>
                    <a:cubicBezTo>
                      <a:pt x="3" y="3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8D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4" name="Freeform 1581">
                <a:extLst>
                  <a:ext uri="{FF2B5EF4-FFF2-40B4-BE49-F238E27FC236}">
                    <a16:creationId xmlns:a16="http://schemas.microsoft.com/office/drawing/2014/main" id="{E3B8001D-6469-C5B5-3160-8F14A3388F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1" y="2229"/>
                <a:ext cx="60" cy="73"/>
              </a:xfrm>
              <a:custGeom>
                <a:avLst/>
                <a:gdLst>
                  <a:gd name="T0" fmla="*/ 22 w 25"/>
                  <a:gd name="T1" fmla="*/ 22 h 31"/>
                  <a:gd name="T2" fmla="*/ 23 w 25"/>
                  <a:gd name="T3" fmla="*/ 25 h 31"/>
                  <a:gd name="T4" fmla="*/ 23 w 25"/>
                  <a:gd name="T5" fmla="*/ 30 h 31"/>
                  <a:gd name="T6" fmla="*/ 20 w 25"/>
                  <a:gd name="T7" fmla="*/ 27 h 31"/>
                  <a:gd name="T8" fmla="*/ 15 w 25"/>
                  <a:gd name="T9" fmla="*/ 25 h 31"/>
                  <a:gd name="T10" fmla="*/ 6 w 25"/>
                  <a:gd name="T11" fmla="*/ 19 h 31"/>
                  <a:gd name="T12" fmla="*/ 2 w 25"/>
                  <a:gd name="T13" fmla="*/ 2 h 31"/>
                  <a:gd name="T14" fmla="*/ 4 w 25"/>
                  <a:gd name="T15" fmla="*/ 1 h 31"/>
                  <a:gd name="T16" fmla="*/ 10 w 25"/>
                  <a:gd name="T17" fmla="*/ 5 h 31"/>
                  <a:gd name="T18" fmla="*/ 10 w 25"/>
                  <a:gd name="T19" fmla="*/ 17 h 31"/>
                  <a:gd name="T20" fmla="*/ 22 w 25"/>
                  <a:gd name="T21" fmla="*/ 2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31">
                    <a:moveTo>
                      <a:pt x="22" y="22"/>
                    </a:moveTo>
                    <a:cubicBezTo>
                      <a:pt x="23" y="23"/>
                      <a:pt x="23" y="24"/>
                      <a:pt x="23" y="25"/>
                    </a:cubicBezTo>
                    <a:cubicBezTo>
                      <a:pt x="24" y="26"/>
                      <a:pt x="25" y="28"/>
                      <a:pt x="23" y="30"/>
                    </a:cubicBezTo>
                    <a:cubicBezTo>
                      <a:pt x="21" y="31"/>
                      <a:pt x="21" y="28"/>
                      <a:pt x="20" y="27"/>
                    </a:cubicBezTo>
                    <a:cubicBezTo>
                      <a:pt x="19" y="27"/>
                      <a:pt x="17" y="25"/>
                      <a:pt x="15" y="25"/>
                    </a:cubicBezTo>
                    <a:cubicBezTo>
                      <a:pt x="11" y="25"/>
                      <a:pt x="9" y="21"/>
                      <a:pt x="6" y="19"/>
                    </a:cubicBezTo>
                    <a:cubicBezTo>
                      <a:pt x="0" y="14"/>
                      <a:pt x="2" y="8"/>
                      <a:pt x="2" y="2"/>
                    </a:cubicBezTo>
                    <a:cubicBezTo>
                      <a:pt x="2" y="0"/>
                      <a:pt x="3" y="0"/>
                      <a:pt x="4" y="1"/>
                    </a:cubicBezTo>
                    <a:cubicBezTo>
                      <a:pt x="7" y="2"/>
                      <a:pt x="9" y="3"/>
                      <a:pt x="10" y="5"/>
                    </a:cubicBezTo>
                    <a:cubicBezTo>
                      <a:pt x="6" y="9"/>
                      <a:pt x="6" y="13"/>
                      <a:pt x="10" y="17"/>
                    </a:cubicBezTo>
                    <a:cubicBezTo>
                      <a:pt x="14" y="20"/>
                      <a:pt x="18" y="22"/>
                      <a:pt x="22" y="22"/>
                    </a:cubicBezTo>
                    <a:close/>
                  </a:path>
                </a:pathLst>
              </a:custGeom>
              <a:solidFill>
                <a:srgbClr val="2A4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5" name="Freeform 1582">
                <a:extLst>
                  <a:ext uri="{FF2B5EF4-FFF2-40B4-BE49-F238E27FC236}">
                    <a16:creationId xmlns:a16="http://schemas.microsoft.com/office/drawing/2014/main" id="{76486F0F-A4BF-9EB0-27B5-6937108699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3" y="2240"/>
                <a:ext cx="43" cy="52"/>
              </a:xfrm>
              <a:custGeom>
                <a:avLst/>
                <a:gdLst>
                  <a:gd name="T0" fmla="*/ 17 w 18"/>
                  <a:gd name="T1" fmla="*/ 17 h 22"/>
                  <a:gd name="T2" fmla="*/ 13 w 18"/>
                  <a:gd name="T3" fmla="*/ 17 h 22"/>
                  <a:gd name="T4" fmla="*/ 7 w 18"/>
                  <a:gd name="T5" fmla="*/ 14 h 22"/>
                  <a:gd name="T6" fmla="*/ 0 w 18"/>
                  <a:gd name="T7" fmla="*/ 4 h 22"/>
                  <a:gd name="T8" fmla="*/ 5 w 18"/>
                  <a:gd name="T9" fmla="*/ 0 h 22"/>
                  <a:gd name="T10" fmla="*/ 15 w 18"/>
                  <a:gd name="T11" fmla="*/ 12 h 22"/>
                  <a:gd name="T12" fmla="*/ 17 w 18"/>
                  <a:gd name="T13" fmla="*/ 16 h 22"/>
                  <a:gd name="T14" fmla="*/ 17 w 18"/>
                  <a:gd name="T15" fmla="*/ 1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2">
                    <a:moveTo>
                      <a:pt x="17" y="17"/>
                    </a:moveTo>
                    <a:cubicBezTo>
                      <a:pt x="16" y="17"/>
                      <a:pt x="14" y="22"/>
                      <a:pt x="13" y="17"/>
                    </a:cubicBezTo>
                    <a:cubicBezTo>
                      <a:pt x="13" y="17"/>
                      <a:pt x="9" y="15"/>
                      <a:pt x="7" y="14"/>
                    </a:cubicBezTo>
                    <a:cubicBezTo>
                      <a:pt x="2" y="12"/>
                      <a:pt x="1" y="8"/>
                      <a:pt x="0" y="4"/>
                    </a:cubicBezTo>
                    <a:cubicBezTo>
                      <a:pt x="0" y="1"/>
                      <a:pt x="3" y="1"/>
                      <a:pt x="5" y="0"/>
                    </a:cubicBezTo>
                    <a:cubicBezTo>
                      <a:pt x="8" y="4"/>
                      <a:pt x="12" y="8"/>
                      <a:pt x="15" y="12"/>
                    </a:cubicBezTo>
                    <a:cubicBezTo>
                      <a:pt x="15" y="14"/>
                      <a:pt x="17" y="15"/>
                      <a:pt x="17" y="16"/>
                    </a:cubicBezTo>
                    <a:cubicBezTo>
                      <a:pt x="18" y="17"/>
                      <a:pt x="18" y="17"/>
                      <a:pt x="17" y="17"/>
                    </a:cubicBezTo>
                    <a:close/>
                  </a:path>
                </a:pathLst>
              </a:custGeom>
              <a:solidFill>
                <a:srgbClr val="216A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6" name="Freeform 1583">
                <a:extLst>
                  <a:ext uri="{FF2B5EF4-FFF2-40B4-BE49-F238E27FC236}">
                    <a16:creationId xmlns:a16="http://schemas.microsoft.com/office/drawing/2014/main" id="{9A443D7D-8F1F-4F6F-57E0-8632A287D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3" y="2207"/>
                <a:ext cx="7" cy="14"/>
              </a:xfrm>
              <a:custGeom>
                <a:avLst/>
                <a:gdLst>
                  <a:gd name="T0" fmla="*/ 0 w 3"/>
                  <a:gd name="T1" fmla="*/ 2 h 6"/>
                  <a:gd name="T2" fmla="*/ 3 w 3"/>
                  <a:gd name="T3" fmla="*/ 2 h 6"/>
                  <a:gd name="T4" fmla="*/ 2 w 3"/>
                  <a:gd name="T5" fmla="*/ 6 h 6"/>
                  <a:gd name="T6" fmla="*/ 0 w 3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0" y="2"/>
                    </a:moveTo>
                    <a:cubicBezTo>
                      <a:pt x="1" y="2"/>
                      <a:pt x="2" y="0"/>
                      <a:pt x="3" y="2"/>
                    </a:cubicBezTo>
                    <a:cubicBezTo>
                      <a:pt x="3" y="3"/>
                      <a:pt x="2" y="4"/>
                      <a:pt x="2" y="6"/>
                    </a:cubicBezTo>
                    <a:cubicBezTo>
                      <a:pt x="1" y="5"/>
                      <a:pt x="0" y="4"/>
                      <a:pt x="0" y="2"/>
                    </a:cubicBezTo>
                    <a:close/>
                  </a:path>
                </a:pathLst>
              </a:custGeom>
              <a:solidFill>
                <a:srgbClr val="6C32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7" name="Freeform 1584">
                <a:extLst>
                  <a:ext uri="{FF2B5EF4-FFF2-40B4-BE49-F238E27FC236}">
                    <a16:creationId xmlns:a16="http://schemas.microsoft.com/office/drawing/2014/main" id="{249B0758-88CC-1C50-15E6-58787E59AB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9" y="2269"/>
                <a:ext cx="14" cy="9"/>
              </a:xfrm>
              <a:custGeom>
                <a:avLst/>
                <a:gdLst>
                  <a:gd name="T0" fmla="*/ 6 w 6"/>
                  <a:gd name="T1" fmla="*/ 4 h 4"/>
                  <a:gd name="T2" fmla="*/ 4 w 6"/>
                  <a:gd name="T3" fmla="*/ 3 h 4"/>
                  <a:gd name="T4" fmla="*/ 4 w 6"/>
                  <a:gd name="T5" fmla="*/ 0 h 4"/>
                  <a:gd name="T6" fmla="*/ 6 w 6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6" y="4"/>
                    </a:moveTo>
                    <a:cubicBezTo>
                      <a:pt x="6" y="4"/>
                      <a:pt x="5" y="3"/>
                      <a:pt x="4" y="3"/>
                    </a:cubicBezTo>
                    <a:cubicBezTo>
                      <a:pt x="0" y="3"/>
                      <a:pt x="3" y="1"/>
                      <a:pt x="4" y="0"/>
                    </a:cubicBezTo>
                    <a:cubicBezTo>
                      <a:pt x="5" y="1"/>
                      <a:pt x="6" y="2"/>
                      <a:pt x="6" y="4"/>
                    </a:cubicBezTo>
                    <a:close/>
                  </a:path>
                </a:pathLst>
              </a:custGeom>
              <a:solidFill>
                <a:srgbClr val="2A4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8" name="Freeform 1585">
                <a:extLst>
                  <a:ext uri="{FF2B5EF4-FFF2-40B4-BE49-F238E27FC236}">
                    <a16:creationId xmlns:a16="http://schemas.microsoft.com/office/drawing/2014/main" id="{96A5A6B7-E4FE-C8AD-DA47-F761EB49EB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7" y="2326"/>
                <a:ext cx="17" cy="42"/>
              </a:xfrm>
              <a:custGeom>
                <a:avLst/>
                <a:gdLst>
                  <a:gd name="T0" fmla="*/ 4 w 7"/>
                  <a:gd name="T1" fmla="*/ 0 h 18"/>
                  <a:gd name="T2" fmla="*/ 7 w 7"/>
                  <a:gd name="T3" fmla="*/ 4 h 18"/>
                  <a:gd name="T4" fmla="*/ 4 w 7"/>
                  <a:gd name="T5" fmla="*/ 6 h 18"/>
                  <a:gd name="T6" fmla="*/ 5 w 7"/>
                  <a:gd name="T7" fmla="*/ 15 h 18"/>
                  <a:gd name="T8" fmla="*/ 4 w 7"/>
                  <a:gd name="T9" fmla="*/ 18 h 18"/>
                  <a:gd name="T10" fmla="*/ 3 w 7"/>
                  <a:gd name="T11" fmla="*/ 15 h 18"/>
                  <a:gd name="T12" fmla="*/ 2 w 7"/>
                  <a:gd name="T13" fmla="*/ 9 h 18"/>
                  <a:gd name="T14" fmla="*/ 4 w 7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8">
                    <a:moveTo>
                      <a:pt x="4" y="0"/>
                    </a:moveTo>
                    <a:cubicBezTo>
                      <a:pt x="6" y="1"/>
                      <a:pt x="7" y="2"/>
                      <a:pt x="7" y="4"/>
                    </a:cubicBezTo>
                    <a:cubicBezTo>
                      <a:pt x="6" y="3"/>
                      <a:pt x="4" y="2"/>
                      <a:pt x="4" y="6"/>
                    </a:cubicBezTo>
                    <a:cubicBezTo>
                      <a:pt x="5" y="9"/>
                      <a:pt x="4" y="12"/>
                      <a:pt x="5" y="15"/>
                    </a:cubicBezTo>
                    <a:cubicBezTo>
                      <a:pt x="6" y="16"/>
                      <a:pt x="5" y="18"/>
                      <a:pt x="4" y="18"/>
                    </a:cubicBezTo>
                    <a:cubicBezTo>
                      <a:pt x="3" y="18"/>
                      <a:pt x="3" y="17"/>
                      <a:pt x="3" y="15"/>
                    </a:cubicBezTo>
                    <a:cubicBezTo>
                      <a:pt x="3" y="13"/>
                      <a:pt x="3" y="11"/>
                      <a:pt x="2" y="9"/>
                    </a:cubicBezTo>
                    <a:cubicBezTo>
                      <a:pt x="0" y="6"/>
                      <a:pt x="2" y="3"/>
                      <a:pt x="4" y="0"/>
                    </a:cubicBezTo>
                    <a:close/>
                  </a:path>
                </a:pathLst>
              </a:custGeom>
              <a:solidFill>
                <a:srgbClr val="4B34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9" name="Freeform 1586">
                <a:extLst>
                  <a:ext uri="{FF2B5EF4-FFF2-40B4-BE49-F238E27FC236}">
                    <a16:creationId xmlns:a16="http://schemas.microsoft.com/office/drawing/2014/main" id="{C6ECE548-E8D8-ED18-2A1F-A77C721DE4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2" y="1911"/>
                <a:ext cx="9" cy="14"/>
              </a:xfrm>
              <a:custGeom>
                <a:avLst/>
                <a:gdLst>
                  <a:gd name="T0" fmla="*/ 2 w 4"/>
                  <a:gd name="T1" fmla="*/ 0 h 6"/>
                  <a:gd name="T2" fmla="*/ 0 w 4"/>
                  <a:gd name="T3" fmla="*/ 6 h 6"/>
                  <a:gd name="T4" fmla="*/ 2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2" y="0"/>
                    </a:moveTo>
                    <a:cubicBezTo>
                      <a:pt x="2" y="2"/>
                      <a:pt x="4" y="5"/>
                      <a:pt x="0" y="6"/>
                    </a:cubicBezTo>
                    <a:cubicBezTo>
                      <a:pt x="0" y="4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E9B9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0" name="Freeform 1587">
                <a:extLst>
                  <a:ext uri="{FF2B5EF4-FFF2-40B4-BE49-F238E27FC236}">
                    <a16:creationId xmlns:a16="http://schemas.microsoft.com/office/drawing/2014/main" id="{7DEF75BB-2848-C49B-D89D-C4500B7B2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6" y="2439"/>
                <a:ext cx="124" cy="145"/>
              </a:xfrm>
              <a:custGeom>
                <a:avLst/>
                <a:gdLst>
                  <a:gd name="T0" fmla="*/ 1 w 52"/>
                  <a:gd name="T1" fmla="*/ 13 h 61"/>
                  <a:gd name="T2" fmla="*/ 5 w 52"/>
                  <a:gd name="T3" fmla="*/ 8 h 61"/>
                  <a:gd name="T4" fmla="*/ 11 w 52"/>
                  <a:gd name="T5" fmla="*/ 14 h 61"/>
                  <a:gd name="T6" fmla="*/ 13 w 52"/>
                  <a:gd name="T7" fmla="*/ 17 h 61"/>
                  <a:gd name="T8" fmla="*/ 11 w 52"/>
                  <a:gd name="T9" fmla="*/ 13 h 61"/>
                  <a:gd name="T10" fmla="*/ 10 w 52"/>
                  <a:gd name="T11" fmla="*/ 4 h 61"/>
                  <a:gd name="T12" fmla="*/ 11 w 52"/>
                  <a:gd name="T13" fmla="*/ 2 h 61"/>
                  <a:gd name="T14" fmla="*/ 12 w 52"/>
                  <a:gd name="T15" fmla="*/ 0 h 61"/>
                  <a:gd name="T16" fmla="*/ 15 w 52"/>
                  <a:gd name="T17" fmla="*/ 2 h 61"/>
                  <a:gd name="T18" fmla="*/ 20 w 52"/>
                  <a:gd name="T19" fmla="*/ 8 h 61"/>
                  <a:gd name="T20" fmla="*/ 38 w 52"/>
                  <a:gd name="T21" fmla="*/ 32 h 61"/>
                  <a:gd name="T22" fmla="*/ 52 w 52"/>
                  <a:gd name="T23" fmla="*/ 56 h 61"/>
                  <a:gd name="T24" fmla="*/ 52 w 52"/>
                  <a:gd name="T25" fmla="*/ 58 h 61"/>
                  <a:gd name="T26" fmla="*/ 46 w 52"/>
                  <a:gd name="T27" fmla="*/ 58 h 61"/>
                  <a:gd name="T28" fmla="*/ 42 w 52"/>
                  <a:gd name="T29" fmla="*/ 57 h 61"/>
                  <a:gd name="T30" fmla="*/ 35 w 52"/>
                  <a:gd name="T31" fmla="*/ 45 h 61"/>
                  <a:gd name="T32" fmla="*/ 37 w 52"/>
                  <a:gd name="T33" fmla="*/ 52 h 61"/>
                  <a:gd name="T34" fmla="*/ 33 w 52"/>
                  <a:gd name="T35" fmla="*/ 52 h 61"/>
                  <a:gd name="T36" fmla="*/ 29 w 52"/>
                  <a:gd name="T37" fmla="*/ 52 h 61"/>
                  <a:gd name="T38" fmla="*/ 25 w 52"/>
                  <a:gd name="T39" fmla="*/ 49 h 61"/>
                  <a:gd name="T40" fmla="*/ 7 w 52"/>
                  <a:gd name="T41" fmla="*/ 23 h 61"/>
                  <a:gd name="T42" fmla="*/ 2 w 52"/>
                  <a:gd name="T43" fmla="*/ 16 h 61"/>
                  <a:gd name="T44" fmla="*/ 1 w 52"/>
                  <a:gd name="T45" fmla="*/ 13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2" h="61">
                    <a:moveTo>
                      <a:pt x="1" y="13"/>
                    </a:moveTo>
                    <a:cubicBezTo>
                      <a:pt x="2" y="11"/>
                      <a:pt x="3" y="9"/>
                      <a:pt x="5" y="8"/>
                    </a:cubicBezTo>
                    <a:cubicBezTo>
                      <a:pt x="9" y="8"/>
                      <a:pt x="9" y="12"/>
                      <a:pt x="11" y="14"/>
                    </a:cubicBezTo>
                    <a:cubicBezTo>
                      <a:pt x="12" y="15"/>
                      <a:pt x="12" y="16"/>
                      <a:pt x="13" y="17"/>
                    </a:cubicBezTo>
                    <a:cubicBezTo>
                      <a:pt x="12" y="16"/>
                      <a:pt x="12" y="15"/>
                      <a:pt x="11" y="13"/>
                    </a:cubicBezTo>
                    <a:cubicBezTo>
                      <a:pt x="9" y="10"/>
                      <a:pt x="6" y="7"/>
                      <a:pt x="10" y="4"/>
                    </a:cubicBezTo>
                    <a:cubicBezTo>
                      <a:pt x="10" y="3"/>
                      <a:pt x="10" y="3"/>
                      <a:pt x="11" y="2"/>
                    </a:cubicBezTo>
                    <a:cubicBezTo>
                      <a:pt x="11" y="2"/>
                      <a:pt x="11" y="1"/>
                      <a:pt x="12" y="0"/>
                    </a:cubicBezTo>
                    <a:cubicBezTo>
                      <a:pt x="12" y="1"/>
                      <a:pt x="13" y="3"/>
                      <a:pt x="15" y="2"/>
                    </a:cubicBezTo>
                    <a:cubicBezTo>
                      <a:pt x="18" y="3"/>
                      <a:pt x="18" y="6"/>
                      <a:pt x="20" y="8"/>
                    </a:cubicBezTo>
                    <a:cubicBezTo>
                      <a:pt x="27" y="16"/>
                      <a:pt x="33" y="24"/>
                      <a:pt x="38" y="32"/>
                    </a:cubicBezTo>
                    <a:cubicBezTo>
                      <a:pt x="43" y="40"/>
                      <a:pt x="47" y="48"/>
                      <a:pt x="52" y="56"/>
                    </a:cubicBezTo>
                    <a:cubicBezTo>
                      <a:pt x="52" y="57"/>
                      <a:pt x="52" y="57"/>
                      <a:pt x="52" y="58"/>
                    </a:cubicBezTo>
                    <a:cubicBezTo>
                      <a:pt x="50" y="61"/>
                      <a:pt x="48" y="61"/>
                      <a:pt x="46" y="58"/>
                    </a:cubicBezTo>
                    <a:cubicBezTo>
                      <a:pt x="44" y="57"/>
                      <a:pt x="43" y="57"/>
                      <a:pt x="42" y="57"/>
                    </a:cubicBezTo>
                    <a:cubicBezTo>
                      <a:pt x="37" y="54"/>
                      <a:pt x="37" y="49"/>
                      <a:pt x="35" y="45"/>
                    </a:cubicBezTo>
                    <a:cubicBezTo>
                      <a:pt x="35" y="47"/>
                      <a:pt x="37" y="49"/>
                      <a:pt x="37" y="52"/>
                    </a:cubicBezTo>
                    <a:cubicBezTo>
                      <a:pt x="36" y="53"/>
                      <a:pt x="34" y="53"/>
                      <a:pt x="33" y="52"/>
                    </a:cubicBezTo>
                    <a:cubicBezTo>
                      <a:pt x="32" y="51"/>
                      <a:pt x="30" y="52"/>
                      <a:pt x="29" y="52"/>
                    </a:cubicBezTo>
                    <a:cubicBezTo>
                      <a:pt x="27" y="52"/>
                      <a:pt x="26" y="50"/>
                      <a:pt x="25" y="49"/>
                    </a:cubicBezTo>
                    <a:cubicBezTo>
                      <a:pt x="20" y="39"/>
                      <a:pt x="12" y="32"/>
                      <a:pt x="7" y="23"/>
                    </a:cubicBezTo>
                    <a:cubicBezTo>
                      <a:pt x="5" y="21"/>
                      <a:pt x="3" y="19"/>
                      <a:pt x="2" y="16"/>
                    </a:cubicBezTo>
                    <a:cubicBezTo>
                      <a:pt x="1" y="15"/>
                      <a:pt x="0" y="14"/>
                      <a:pt x="1" y="13"/>
                    </a:cubicBezTo>
                    <a:close/>
                  </a:path>
                </a:pathLst>
              </a:custGeom>
              <a:solidFill>
                <a:srgbClr val="D783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1" name="Freeform 1588">
                <a:extLst>
                  <a:ext uri="{FF2B5EF4-FFF2-40B4-BE49-F238E27FC236}">
                    <a16:creationId xmlns:a16="http://schemas.microsoft.com/office/drawing/2014/main" id="{FCFD7B34-5206-343D-5540-939B27BF3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7" y="2430"/>
                <a:ext cx="128" cy="192"/>
              </a:xfrm>
              <a:custGeom>
                <a:avLst/>
                <a:gdLst>
                  <a:gd name="T0" fmla="*/ 39 w 54"/>
                  <a:gd name="T1" fmla="*/ 62 h 81"/>
                  <a:gd name="T2" fmla="*/ 23 w 54"/>
                  <a:gd name="T3" fmla="*/ 34 h 81"/>
                  <a:gd name="T4" fmla="*/ 11 w 54"/>
                  <a:gd name="T5" fmla="*/ 19 h 81"/>
                  <a:gd name="T6" fmla="*/ 2 w 54"/>
                  <a:gd name="T7" fmla="*/ 6 h 81"/>
                  <a:gd name="T8" fmla="*/ 1 w 54"/>
                  <a:gd name="T9" fmla="*/ 0 h 81"/>
                  <a:gd name="T10" fmla="*/ 10 w 54"/>
                  <a:gd name="T11" fmla="*/ 14 h 81"/>
                  <a:gd name="T12" fmla="*/ 41 w 54"/>
                  <a:gd name="T13" fmla="*/ 63 h 81"/>
                  <a:gd name="T14" fmla="*/ 47 w 54"/>
                  <a:gd name="T15" fmla="*/ 67 h 81"/>
                  <a:gd name="T16" fmla="*/ 36 w 54"/>
                  <a:gd name="T17" fmla="*/ 47 h 81"/>
                  <a:gd name="T18" fmla="*/ 49 w 54"/>
                  <a:gd name="T19" fmla="*/ 67 h 81"/>
                  <a:gd name="T20" fmla="*/ 53 w 54"/>
                  <a:gd name="T21" fmla="*/ 79 h 81"/>
                  <a:gd name="T22" fmla="*/ 51 w 54"/>
                  <a:gd name="T23" fmla="*/ 79 h 81"/>
                  <a:gd name="T24" fmla="*/ 47 w 54"/>
                  <a:gd name="T25" fmla="*/ 71 h 81"/>
                  <a:gd name="T26" fmla="*/ 45 w 54"/>
                  <a:gd name="T27" fmla="*/ 72 h 81"/>
                  <a:gd name="T28" fmla="*/ 39 w 54"/>
                  <a:gd name="T29" fmla="*/ 6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81">
                    <a:moveTo>
                      <a:pt x="39" y="62"/>
                    </a:moveTo>
                    <a:cubicBezTo>
                      <a:pt x="33" y="53"/>
                      <a:pt x="29" y="43"/>
                      <a:pt x="23" y="34"/>
                    </a:cubicBezTo>
                    <a:cubicBezTo>
                      <a:pt x="19" y="29"/>
                      <a:pt x="15" y="24"/>
                      <a:pt x="11" y="19"/>
                    </a:cubicBezTo>
                    <a:cubicBezTo>
                      <a:pt x="8" y="15"/>
                      <a:pt x="5" y="11"/>
                      <a:pt x="2" y="6"/>
                    </a:cubicBezTo>
                    <a:cubicBezTo>
                      <a:pt x="1" y="4"/>
                      <a:pt x="0" y="3"/>
                      <a:pt x="1" y="0"/>
                    </a:cubicBezTo>
                    <a:cubicBezTo>
                      <a:pt x="4" y="6"/>
                      <a:pt x="6" y="10"/>
                      <a:pt x="10" y="14"/>
                    </a:cubicBezTo>
                    <a:cubicBezTo>
                      <a:pt x="23" y="29"/>
                      <a:pt x="32" y="46"/>
                      <a:pt x="41" y="63"/>
                    </a:cubicBezTo>
                    <a:cubicBezTo>
                      <a:pt x="43" y="65"/>
                      <a:pt x="46" y="65"/>
                      <a:pt x="47" y="67"/>
                    </a:cubicBezTo>
                    <a:cubicBezTo>
                      <a:pt x="44" y="60"/>
                      <a:pt x="40" y="53"/>
                      <a:pt x="36" y="47"/>
                    </a:cubicBezTo>
                    <a:cubicBezTo>
                      <a:pt x="42" y="52"/>
                      <a:pt x="45" y="60"/>
                      <a:pt x="49" y="67"/>
                    </a:cubicBezTo>
                    <a:cubicBezTo>
                      <a:pt x="52" y="71"/>
                      <a:pt x="54" y="74"/>
                      <a:pt x="53" y="79"/>
                    </a:cubicBezTo>
                    <a:cubicBezTo>
                      <a:pt x="53" y="79"/>
                      <a:pt x="52" y="81"/>
                      <a:pt x="51" y="79"/>
                    </a:cubicBezTo>
                    <a:cubicBezTo>
                      <a:pt x="50" y="76"/>
                      <a:pt x="49" y="74"/>
                      <a:pt x="47" y="71"/>
                    </a:cubicBezTo>
                    <a:cubicBezTo>
                      <a:pt x="46" y="68"/>
                      <a:pt x="46" y="72"/>
                      <a:pt x="45" y="72"/>
                    </a:cubicBezTo>
                    <a:cubicBezTo>
                      <a:pt x="43" y="69"/>
                      <a:pt x="41" y="65"/>
                      <a:pt x="39" y="62"/>
                    </a:cubicBezTo>
                    <a:close/>
                  </a:path>
                </a:pathLst>
              </a:custGeom>
              <a:solidFill>
                <a:srgbClr val="6F39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2" name="Freeform 1589">
                <a:extLst>
                  <a:ext uri="{FF2B5EF4-FFF2-40B4-BE49-F238E27FC236}">
                    <a16:creationId xmlns:a16="http://schemas.microsoft.com/office/drawing/2014/main" id="{18A9CEE8-DD17-D068-7FEA-9D92893D86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4" y="2586"/>
                <a:ext cx="56" cy="126"/>
              </a:xfrm>
              <a:custGeom>
                <a:avLst/>
                <a:gdLst>
                  <a:gd name="T0" fmla="*/ 4 w 24"/>
                  <a:gd name="T1" fmla="*/ 13 h 53"/>
                  <a:gd name="T2" fmla="*/ 0 w 24"/>
                  <a:gd name="T3" fmla="*/ 1 h 53"/>
                  <a:gd name="T4" fmla="*/ 4 w 24"/>
                  <a:gd name="T5" fmla="*/ 2 h 53"/>
                  <a:gd name="T6" fmla="*/ 9 w 24"/>
                  <a:gd name="T7" fmla="*/ 10 h 53"/>
                  <a:gd name="T8" fmla="*/ 22 w 24"/>
                  <a:gd name="T9" fmla="*/ 48 h 53"/>
                  <a:gd name="T10" fmla="*/ 21 w 24"/>
                  <a:gd name="T11" fmla="*/ 53 h 53"/>
                  <a:gd name="T12" fmla="*/ 7 w 24"/>
                  <a:gd name="T13" fmla="*/ 18 h 53"/>
                  <a:gd name="T14" fmla="*/ 4 w 24"/>
                  <a:gd name="T15" fmla="*/ 1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53">
                    <a:moveTo>
                      <a:pt x="4" y="13"/>
                    </a:moveTo>
                    <a:cubicBezTo>
                      <a:pt x="4" y="9"/>
                      <a:pt x="1" y="5"/>
                      <a:pt x="0" y="1"/>
                    </a:cubicBezTo>
                    <a:cubicBezTo>
                      <a:pt x="1" y="0"/>
                      <a:pt x="2" y="3"/>
                      <a:pt x="4" y="2"/>
                    </a:cubicBezTo>
                    <a:cubicBezTo>
                      <a:pt x="7" y="3"/>
                      <a:pt x="7" y="7"/>
                      <a:pt x="9" y="10"/>
                    </a:cubicBezTo>
                    <a:cubicBezTo>
                      <a:pt x="14" y="22"/>
                      <a:pt x="18" y="35"/>
                      <a:pt x="22" y="48"/>
                    </a:cubicBezTo>
                    <a:cubicBezTo>
                      <a:pt x="22" y="49"/>
                      <a:pt x="24" y="51"/>
                      <a:pt x="21" y="53"/>
                    </a:cubicBezTo>
                    <a:cubicBezTo>
                      <a:pt x="17" y="41"/>
                      <a:pt x="12" y="30"/>
                      <a:pt x="7" y="18"/>
                    </a:cubicBezTo>
                    <a:cubicBezTo>
                      <a:pt x="6" y="16"/>
                      <a:pt x="5" y="15"/>
                      <a:pt x="4" y="13"/>
                    </a:cubicBezTo>
                    <a:close/>
                  </a:path>
                </a:pathLst>
              </a:custGeom>
              <a:solidFill>
                <a:srgbClr val="B270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3" name="Freeform 1590">
                <a:extLst>
                  <a:ext uri="{FF2B5EF4-FFF2-40B4-BE49-F238E27FC236}">
                    <a16:creationId xmlns:a16="http://schemas.microsoft.com/office/drawing/2014/main" id="{CE6684F7-1B10-45EE-F92F-1553C8D00F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1" y="2582"/>
                <a:ext cx="64" cy="184"/>
              </a:xfrm>
              <a:custGeom>
                <a:avLst/>
                <a:gdLst>
                  <a:gd name="T0" fmla="*/ 18 w 27"/>
                  <a:gd name="T1" fmla="*/ 55 h 78"/>
                  <a:gd name="T2" fmla="*/ 16 w 27"/>
                  <a:gd name="T3" fmla="*/ 45 h 78"/>
                  <a:gd name="T4" fmla="*/ 1 w 27"/>
                  <a:gd name="T5" fmla="*/ 4 h 78"/>
                  <a:gd name="T6" fmla="*/ 0 w 27"/>
                  <a:gd name="T7" fmla="*/ 1 h 78"/>
                  <a:gd name="T8" fmla="*/ 1 w 27"/>
                  <a:gd name="T9" fmla="*/ 1 h 78"/>
                  <a:gd name="T10" fmla="*/ 21 w 27"/>
                  <a:gd name="T11" fmla="*/ 55 h 78"/>
                  <a:gd name="T12" fmla="*/ 27 w 27"/>
                  <a:gd name="T13" fmla="*/ 75 h 78"/>
                  <a:gd name="T14" fmla="*/ 24 w 27"/>
                  <a:gd name="T15" fmla="*/ 74 h 78"/>
                  <a:gd name="T16" fmla="*/ 18 w 27"/>
                  <a:gd name="T17" fmla="*/ 55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78">
                    <a:moveTo>
                      <a:pt x="18" y="55"/>
                    </a:moveTo>
                    <a:cubicBezTo>
                      <a:pt x="19" y="51"/>
                      <a:pt x="17" y="48"/>
                      <a:pt x="16" y="45"/>
                    </a:cubicBezTo>
                    <a:cubicBezTo>
                      <a:pt x="13" y="31"/>
                      <a:pt x="7" y="17"/>
                      <a:pt x="1" y="4"/>
                    </a:cubicBez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0" y="18"/>
                      <a:pt x="16" y="37"/>
                      <a:pt x="21" y="55"/>
                    </a:cubicBezTo>
                    <a:cubicBezTo>
                      <a:pt x="23" y="62"/>
                      <a:pt x="26" y="68"/>
                      <a:pt x="27" y="75"/>
                    </a:cubicBezTo>
                    <a:cubicBezTo>
                      <a:pt x="24" y="78"/>
                      <a:pt x="24" y="74"/>
                      <a:pt x="24" y="74"/>
                    </a:cubicBezTo>
                    <a:cubicBezTo>
                      <a:pt x="22" y="67"/>
                      <a:pt x="20" y="61"/>
                      <a:pt x="18" y="55"/>
                    </a:cubicBezTo>
                    <a:close/>
                  </a:path>
                </a:pathLst>
              </a:custGeom>
              <a:solidFill>
                <a:srgbClr val="6131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4" name="Freeform 1591">
                <a:extLst>
                  <a:ext uri="{FF2B5EF4-FFF2-40B4-BE49-F238E27FC236}">
                    <a16:creationId xmlns:a16="http://schemas.microsoft.com/office/drawing/2014/main" id="{AEB8335E-38D0-7D1C-DB2D-F505F0F44F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7" y="2428"/>
                <a:ext cx="52" cy="64"/>
              </a:xfrm>
              <a:custGeom>
                <a:avLst/>
                <a:gdLst>
                  <a:gd name="T0" fmla="*/ 22 w 22"/>
                  <a:gd name="T1" fmla="*/ 13 h 27"/>
                  <a:gd name="T2" fmla="*/ 22 w 22"/>
                  <a:gd name="T3" fmla="*/ 14 h 27"/>
                  <a:gd name="T4" fmla="*/ 10 w 22"/>
                  <a:gd name="T5" fmla="*/ 11 h 27"/>
                  <a:gd name="T6" fmla="*/ 20 w 22"/>
                  <a:gd name="T7" fmla="*/ 26 h 27"/>
                  <a:gd name="T8" fmla="*/ 17 w 22"/>
                  <a:gd name="T9" fmla="*/ 25 h 27"/>
                  <a:gd name="T10" fmla="*/ 8 w 22"/>
                  <a:gd name="T11" fmla="*/ 12 h 27"/>
                  <a:gd name="T12" fmla="*/ 5 w 22"/>
                  <a:gd name="T13" fmla="*/ 6 h 27"/>
                  <a:gd name="T14" fmla="*/ 0 w 22"/>
                  <a:gd name="T15" fmla="*/ 1 h 27"/>
                  <a:gd name="T16" fmla="*/ 0 w 22"/>
                  <a:gd name="T17" fmla="*/ 1 h 27"/>
                  <a:gd name="T18" fmla="*/ 1 w 22"/>
                  <a:gd name="T19" fmla="*/ 1 h 27"/>
                  <a:gd name="T20" fmla="*/ 4 w 22"/>
                  <a:gd name="T21" fmla="*/ 1 h 27"/>
                  <a:gd name="T22" fmla="*/ 6 w 22"/>
                  <a:gd name="T23" fmla="*/ 3 h 27"/>
                  <a:gd name="T24" fmla="*/ 19 w 22"/>
                  <a:gd name="T25" fmla="*/ 11 h 27"/>
                  <a:gd name="T26" fmla="*/ 22 w 22"/>
                  <a:gd name="T2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7">
                    <a:moveTo>
                      <a:pt x="22" y="13"/>
                    </a:moveTo>
                    <a:cubicBezTo>
                      <a:pt x="22" y="13"/>
                      <a:pt x="22" y="14"/>
                      <a:pt x="22" y="14"/>
                    </a:cubicBezTo>
                    <a:cubicBezTo>
                      <a:pt x="18" y="12"/>
                      <a:pt x="14" y="13"/>
                      <a:pt x="10" y="11"/>
                    </a:cubicBezTo>
                    <a:cubicBezTo>
                      <a:pt x="14" y="17"/>
                      <a:pt x="17" y="21"/>
                      <a:pt x="20" y="26"/>
                    </a:cubicBezTo>
                    <a:cubicBezTo>
                      <a:pt x="18" y="27"/>
                      <a:pt x="17" y="25"/>
                      <a:pt x="17" y="25"/>
                    </a:cubicBezTo>
                    <a:cubicBezTo>
                      <a:pt x="14" y="20"/>
                      <a:pt x="11" y="16"/>
                      <a:pt x="8" y="12"/>
                    </a:cubicBezTo>
                    <a:cubicBezTo>
                      <a:pt x="6" y="10"/>
                      <a:pt x="5" y="9"/>
                      <a:pt x="5" y="6"/>
                    </a:cubicBezTo>
                    <a:cubicBezTo>
                      <a:pt x="5" y="5"/>
                      <a:pt x="4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2" y="1"/>
                      <a:pt x="3" y="1"/>
                      <a:pt x="4" y="1"/>
                    </a:cubicBezTo>
                    <a:cubicBezTo>
                      <a:pt x="4" y="1"/>
                      <a:pt x="6" y="2"/>
                      <a:pt x="6" y="3"/>
                    </a:cubicBezTo>
                    <a:cubicBezTo>
                      <a:pt x="8" y="9"/>
                      <a:pt x="13" y="10"/>
                      <a:pt x="19" y="11"/>
                    </a:cubicBezTo>
                    <a:cubicBezTo>
                      <a:pt x="20" y="11"/>
                      <a:pt x="22" y="11"/>
                      <a:pt x="22" y="13"/>
                    </a:cubicBezTo>
                    <a:close/>
                  </a:path>
                </a:pathLst>
              </a:custGeom>
              <a:solidFill>
                <a:srgbClr val="6F39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5" name="Freeform 1592">
                <a:extLst>
                  <a:ext uri="{FF2B5EF4-FFF2-40B4-BE49-F238E27FC236}">
                    <a16:creationId xmlns:a16="http://schemas.microsoft.com/office/drawing/2014/main" id="{46A62F09-4D0D-CB14-2AA6-6FD502B08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2" y="2465"/>
                <a:ext cx="57" cy="93"/>
              </a:xfrm>
              <a:custGeom>
                <a:avLst/>
                <a:gdLst>
                  <a:gd name="T0" fmla="*/ 23 w 24"/>
                  <a:gd name="T1" fmla="*/ 39 h 39"/>
                  <a:gd name="T2" fmla="*/ 0 w 24"/>
                  <a:gd name="T3" fmla="*/ 1 h 39"/>
                  <a:gd name="T4" fmla="*/ 1 w 24"/>
                  <a:gd name="T5" fmla="*/ 0 h 39"/>
                  <a:gd name="T6" fmla="*/ 24 w 24"/>
                  <a:gd name="T7" fmla="*/ 38 h 39"/>
                  <a:gd name="T8" fmla="*/ 23 w 24"/>
                  <a:gd name="T9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9">
                    <a:moveTo>
                      <a:pt x="23" y="39"/>
                    </a:moveTo>
                    <a:cubicBezTo>
                      <a:pt x="15" y="26"/>
                      <a:pt x="7" y="14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8" y="13"/>
                      <a:pt x="17" y="25"/>
                      <a:pt x="24" y="38"/>
                    </a:cubicBezTo>
                    <a:cubicBezTo>
                      <a:pt x="24" y="38"/>
                      <a:pt x="24" y="39"/>
                      <a:pt x="23" y="39"/>
                    </a:cubicBezTo>
                    <a:close/>
                  </a:path>
                </a:pathLst>
              </a:custGeom>
              <a:solidFill>
                <a:srgbClr val="6A34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6" name="Freeform 1593">
                <a:extLst>
                  <a:ext uri="{FF2B5EF4-FFF2-40B4-BE49-F238E27FC236}">
                    <a16:creationId xmlns:a16="http://schemas.microsoft.com/office/drawing/2014/main" id="{39C6E703-9570-D8FB-9DB5-1DCF0BA1BF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401"/>
                <a:ext cx="7" cy="43"/>
              </a:xfrm>
              <a:custGeom>
                <a:avLst/>
                <a:gdLst>
                  <a:gd name="T0" fmla="*/ 2 w 3"/>
                  <a:gd name="T1" fmla="*/ 16 h 18"/>
                  <a:gd name="T2" fmla="*/ 1 w 3"/>
                  <a:gd name="T3" fmla="*/ 18 h 18"/>
                  <a:gd name="T4" fmla="*/ 2 w 3"/>
                  <a:gd name="T5" fmla="*/ 0 h 18"/>
                  <a:gd name="T6" fmla="*/ 2 w 3"/>
                  <a:gd name="T7" fmla="*/ 7 h 18"/>
                  <a:gd name="T8" fmla="*/ 3 w 3"/>
                  <a:gd name="T9" fmla="*/ 10 h 18"/>
                  <a:gd name="T10" fmla="*/ 2 w 3"/>
                  <a:gd name="T11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8">
                    <a:moveTo>
                      <a:pt x="2" y="16"/>
                    </a:moveTo>
                    <a:cubicBezTo>
                      <a:pt x="1" y="17"/>
                      <a:pt x="1" y="18"/>
                      <a:pt x="1" y="18"/>
                    </a:cubicBezTo>
                    <a:cubicBezTo>
                      <a:pt x="1" y="12"/>
                      <a:pt x="0" y="6"/>
                      <a:pt x="2" y="0"/>
                    </a:cubicBezTo>
                    <a:cubicBezTo>
                      <a:pt x="2" y="3"/>
                      <a:pt x="3" y="5"/>
                      <a:pt x="2" y="7"/>
                    </a:cubicBezTo>
                    <a:cubicBezTo>
                      <a:pt x="1" y="8"/>
                      <a:pt x="2" y="9"/>
                      <a:pt x="3" y="10"/>
                    </a:cubicBezTo>
                    <a:cubicBezTo>
                      <a:pt x="1" y="12"/>
                      <a:pt x="2" y="14"/>
                      <a:pt x="2" y="16"/>
                    </a:cubicBezTo>
                    <a:close/>
                  </a:path>
                </a:pathLst>
              </a:custGeom>
              <a:solidFill>
                <a:srgbClr val="6F39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7" name="Freeform 1594">
                <a:extLst>
                  <a:ext uri="{FF2B5EF4-FFF2-40B4-BE49-F238E27FC236}">
                    <a16:creationId xmlns:a16="http://schemas.microsoft.com/office/drawing/2014/main" id="{C69D01C3-E5B9-3818-2C03-02F753AE4B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" y="2555"/>
                <a:ext cx="17" cy="29"/>
              </a:xfrm>
              <a:custGeom>
                <a:avLst/>
                <a:gdLst>
                  <a:gd name="T0" fmla="*/ 0 w 7"/>
                  <a:gd name="T1" fmla="*/ 1 h 12"/>
                  <a:gd name="T2" fmla="*/ 1 w 7"/>
                  <a:gd name="T3" fmla="*/ 0 h 12"/>
                  <a:gd name="T4" fmla="*/ 7 w 7"/>
                  <a:gd name="T5" fmla="*/ 11 h 12"/>
                  <a:gd name="T6" fmla="*/ 7 w 7"/>
                  <a:gd name="T7" fmla="*/ 12 h 12"/>
                  <a:gd name="T8" fmla="*/ 6 w 7"/>
                  <a:gd name="T9" fmla="*/ 12 h 12"/>
                  <a:gd name="T10" fmla="*/ 0 w 7"/>
                  <a:gd name="T11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2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4" y="3"/>
                      <a:pt x="5" y="7"/>
                      <a:pt x="7" y="11"/>
                    </a:cubicBezTo>
                    <a:cubicBezTo>
                      <a:pt x="7" y="11"/>
                      <a:pt x="7" y="11"/>
                      <a:pt x="7" y="12"/>
                    </a:cubicBezTo>
                    <a:cubicBezTo>
                      <a:pt x="7" y="12"/>
                      <a:pt x="7" y="12"/>
                      <a:pt x="6" y="12"/>
                    </a:cubicBezTo>
                    <a:cubicBezTo>
                      <a:pt x="4" y="8"/>
                      <a:pt x="2" y="4"/>
                      <a:pt x="0" y="1"/>
                    </a:cubicBezTo>
                    <a:close/>
                  </a:path>
                </a:pathLst>
              </a:custGeom>
              <a:solidFill>
                <a:srgbClr val="6934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8" name="Freeform 1595">
                <a:extLst>
                  <a:ext uri="{FF2B5EF4-FFF2-40B4-BE49-F238E27FC236}">
                    <a16:creationId xmlns:a16="http://schemas.microsoft.com/office/drawing/2014/main" id="{12757216-48A1-3B99-9AC1-B202A8A483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2" y="2539"/>
                <a:ext cx="69" cy="133"/>
              </a:xfrm>
              <a:custGeom>
                <a:avLst/>
                <a:gdLst>
                  <a:gd name="T0" fmla="*/ 5 w 29"/>
                  <a:gd name="T1" fmla="*/ 10 h 56"/>
                  <a:gd name="T2" fmla="*/ 0 w 29"/>
                  <a:gd name="T3" fmla="*/ 0 h 56"/>
                  <a:gd name="T4" fmla="*/ 10 w 29"/>
                  <a:gd name="T5" fmla="*/ 15 h 56"/>
                  <a:gd name="T6" fmla="*/ 27 w 29"/>
                  <a:gd name="T7" fmla="*/ 51 h 56"/>
                  <a:gd name="T8" fmla="*/ 29 w 29"/>
                  <a:gd name="T9" fmla="*/ 55 h 56"/>
                  <a:gd name="T10" fmla="*/ 28 w 29"/>
                  <a:gd name="T11" fmla="*/ 55 h 56"/>
                  <a:gd name="T12" fmla="*/ 5 w 29"/>
                  <a:gd name="T13" fmla="*/ 1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56">
                    <a:moveTo>
                      <a:pt x="5" y="10"/>
                    </a:moveTo>
                    <a:cubicBezTo>
                      <a:pt x="3" y="7"/>
                      <a:pt x="2" y="3"/>
                      <a:pt x="0" y="0"/>
                    </a:cubicBezTo>
                    <a:cubicBezTo>
                      <a:pt x="5" y="4"/>
                      <a:pt x="6" y="10"/>
                      <a:pt x="10" y="15"/>
                    </a:cubicBezTo>
                    <a:cubicBezTo>
                      <a:pt x="15" y="27"/>
                      <a:pt x="21" y="39"/>
                      <a:pt x="27" y="51"/>
                    </a:cubicBezTo>
                    <a:cubicBezTo>
                      <a:pt x="28" y="53"/>
                      <a:pt x="28" y="54"/>
                      <a:pt x="29" y="55"/>
                    </a:cubicBezTo>
                    <a:cubicBezTo>
                      <a:pt x="28" y="56"/>
                      <a:pt x="28" y="56"/>
                      <a:pt x="28" y="55"/>
                    </a:cubicBezTo>
                    <a:cubicBezTo>
                      <a:pt x="20" y="40"/>
                      <a:pt x="12" y="25"/>
                      <a:pt x="5" y="10"/>
                    </a:cubicBezTo>
                    <a:close/>
                  </a:path>
                </a:pathLst>
              </a:custGeom>
              <a:solidFill>
                <a:srgbClr val="672B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9" name="Freeform 1596">
                <a:extLst>
                  <a:ext uri="{FF2B5EF4-FFF2-40B4-BE49-F238E27FC236}">
                    <a16:creationId xmlns:a16="http://schemas.microsoft.com/office/drawing/2014/main" id="{0628138D-1C82-B51A-8D59-893702D119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9" y="2669"/>
                <a:ext cx="14" cy="31"/>
              </a:xfrm>
              <a:custGeom>
                <a:avLst/>
                <a:gdLst>
                  <a:gd name="T0" fmla="*/ 0 w 6"/>
                  <a:gd name="T1" fmla="*/ 0 h 13"/>
                  <a:gd name="T2" fmla="*/ 1 w 6"/>
                  <a:gd name="T3" fmla="*/ 0 h 13"/>
                  <a:gd name="T4" fmla="*/ 6 w 6"/>
                  <a:gd name="T5" fmla="*/ 13 h 13"/>
                  <a:gd name="T6" fmla="*/ 0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2" y="4"/>
                      <a:pt x="6" y="8"/>
                      <a:pt x="6" y="13"/>
                    </a:cubicBezTo>
                    <a:cubicBezTo>
                      <a:pt x="3" y="9"/>
                      <a:pt x="1" y="5"/>
                      <a:pt x="0" y="0"/>
                    </a:cubicBezTo>
                    <a:close/>
                  </a:path>
                </a:pathLst>
              </a:custGeom>
              <a:solidFill>
                <a:srgbClr val="6129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0" name="Freeform 1597">
                <a:extLst>
                  <a:ext uri="{FF2B5EF4-FFF2-40B4-BE49-F238E27FC236}">
                    <a16:creationId xmlns:a16="http://schemas.microsoft.com/office/drawing/2014/main" id="{13F026D7-E3D9-37E6-88FF-62028C8B16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5" y="2700"/>
                <a:ext cx="22" cy="59"/>
              </a:xfrm>
              <a:custGeom>
                <a:avLst/>
                <a:gdLst>
                  <a:gd name="T0" fmla="*/ 7 w 9"/>
                  <a:gd name="T1" fmla="*/ 16 h 25"/>
                  <a:gd name="T2" fmla="*/ 7 w 9"/>
                  <a:gd name="T3" fmla="*/ 21 h 25"/>
                  <a:gd name="T4" fmla="*/ 7 w 9"/>
                  <a:gd name="T5" fmla="*/ 25 h 25"/>
                  <a:gd name="T6" fmla="*/ 0 w 9"/>
                  <a:gd name="T7" fmla="*/ 0 h 25"/>
                  <a:gd name="T8" fmla="*/ 7 w 9"/>
                  <a:gd name="T9" fmla="*/ 1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5">
                    <a:moveTo>
                      <a:pt x="7" y="16"/>
                    </a:moveTo>
                    <a:cubicBezTo>
                      <a:pt x="9" y="18"/>
                      <a:pt x="6" y="20"/>
                      <a:pt x="7" y="21"/>
                    </a:cubicBezTo>
                    <a:cubicBezTo>
                      <a:pt x="7" y="22"/>
                      <a:pt x="8" y="24"/>
                      <a:pt x="7" y="25"/>
                    </a:cubicBezTo>
                    <a:cubicBezTo>
                      <a:pt x="4" y="16"/>
                      <a:pt x="2" y="8"/>
                      <a:pt x="0" y="0"/>
                    </a:cubicBezTo>
                    <a:cubicBezTo>
                      <a:pt x="4" y="5"/>
                      <a:pt x="3" y="11"/>
                      <a:pt x="7" y="16"/>
                    </a:cubicBezTo>
                    <a:close/>
                  </a:path>
                </a:pathLst>
              </a:custGeom>
              <a:solidFill>
                <a:srgbClr val="5E3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1" name="Freeform 1598">
                <a:extLst>
                  <a:ext uri="{FF2B5EF4-FFF2-40B4-BE49-F238E27FC236}">
                    <a16:creationId xmlns:a16="http://schemas.microsoft.com/office/drawing/2014/main" id="{F6EF8D7B-CD03-2FCB-6AAA-0C9A97B804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2634"/>
                <a:ext cx="21" cy="57"/>
              </a:xfrm>
              <a:custGeom>
                <a:avLst/>
                <a:gdLst>
                  <a:gd name="T0" fmla="*/ 9 w 9"/>
                  <a:gd name="T1" fmla="*/ 23 h 24"/>
                  <a:gd name="T2" fmla="*/ 7 w 9"/>
                  <a:gd name="T3" fmla="*/ 24 h 24"/>
                  <a:gd name="T4" fmla="*/ 0 w 9"/>
                  <a:gd name="T5" fmla="*/ 0 h 24"/>
                  <a:gd name="T6" fmla="*/ 9 w 9"/>
                  <a:gd name="T7" fmla="*/ 2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4">
                    <a:moveTo>
                      <a:pt x="9" y="23"/>
                    </a:moveTo>
                    <a:cubicBezTo>
                      <a:pt x="8" y="23"/>
                      <a:pt x="8" y="23"/>
                      <a:pt x="7" y="24"/>
                    </a:cubicBezTo>
                    <a:cubicBezTo>
                      <a:pt x="4" y="16"/>
                      <a:pt x="3" y="8"/>
                      <a:pt x="0" y="0"/>
                    </a:cubicBezTo>
                    <a:cubicBezTo>
                      <a:pt x="4" y="7"/>
                      <a:pt x="6" y="15"/>
                      <a:pt x="9" y="23"/>
                    </a:cubicBezTo>
                    <a:close/>
                  </a:path>
                </a:pathLst>
              </a:custGeom>
              <a:solidFill>
                <a:srgbClr val="652D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2" name="Freeform 1599">
                <a:extLst>
                  <a:ext uri="{FF2B5EF4-FFF2-40B4-BE49-F238E27FC236}">
                    <a16:creationId xmlns:a16="http://schemas.microsoft.com/office/drawing/2014/main" id="{ACA64CBD-BFF6-1C1F-875E-4CAEF343F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8" y="2480"/>
                <a:ext cx="22" cy="21"/>
              </a:xfrm>
              <a:custGeom>
                <a:avLst/>
                <a:gdLst>
                  <a:gd name="T0" fmla="*/ 1 w 9"/>
                  <a:gd name="T1" fmla="*/ 0 h 9"/>
                  <a:gd name="T2" fmla="*/ 9 w 9"/>
                  <a:gd name="T3" fmla="*/ 9 h 9"/>
                  <a:gd name="T4" fmla="*/ 0 w 9"/>
                  <a:gd name="T5" fmla="*/ 0 h 9"/>
                  <a:gd name="T6" fmla="*/ 1 w 9"/>
                  <a:gd name="T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9">
                    <a:moveTo>
                      <a:pt x="1" y="0"/>
                    </a:moveTo>
                    <a:cubicBezTo>
                      <a:pt x="7" y="1"/>
                      <a:pt x="9" y="2"/>
                      <a:pt x="9" y="9"/>
                    </a:cubicBezTo>
                    <a:cubicBezTo>
                      <a:pt x="8" y="4"/>
                      <a:pt x="5" y="2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6A42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3" name="Freeform 1600">
                <a:extLst>
                  <a:ext uri="{FF2B5EF4-FFF2-40B4-BE49-F238E27FC236}">
                    <a16:creationId xmlns:a16="http://schemas.microsoft.com/office/drawing/2014/main" id="{5B8BEA88-B7DD-AA27-BD03-981349F8D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6" y="2404"/>
                <a:ext cx="17" cy="21"/>
              </a:xfrm>
              <a:custGeom>
                <a:avLst/>
                <a:gdLst>
                  <a:gd name="T0" fmla="*/ 1 w 7"/>
                  <a:gd name="T1" fmla="*/ 0 h 9"/>
                  <a:gd name="T2" fmla="*/ 3 w 7"/>
                  <a:gd name="T3" fmla="*/ 9 h 9"/>
                  <a:gd name="T4" fmla="*/ 1 w 7"/>
                  <a:gd name="T5" fmla="*/ 9 h 9"/>
                  <a:gd name="T6" fmla="*/ 0 w 7"/>
                  <a:gd name="T7" fmla="*/ 7 h 9"/>
                  <a:gd name="T8" fmla="*/ 1 w 7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">
                    <a:moveTo>
                      <a:pt x="1" y="0"/>
                    </a:moveTo>
                    <a:cubicBezTo>
                      <a:pt x="7" y="2"/>
                      <a:pt x="3" y="6"/>
                      <a:pt x="3" y="9"/>
                    </a:cubicBezTo>
                    <a:cubicBezTo>
                      <a:pt x="3" y="9"/>
                      <a:pt x="2" y="9"/>
                      <a:pt x="1" y="9"/>
                    </a:cubicBezTo>
                    <a:cubicBezTo>
                      <a:pt x="0" y="9"/>
                      <a:pt x="0" y="8"/>
                      <a:pt x="0" y="7"/>
                    </a:cubicBezTo>
                    <a:cubicBezTo>
                      <a:pt x="0" y="5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F8D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4" name="Freeform 1601">
                <a:extLst>
                  <a:ext uri="{FF2B5EF4-FFF2-40B4-BE49-F238E27FC236}">
                    <a16:creationId xmlns:a16="http://schemas.microsoft.com/office/drawing/2014/main" id="{475AAA66-3D4B-5AA2-4167-3916D7C9A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3" y="2375"/>
                <a:ext cx="28" cy="41"/>
              </a:xfrm>
              <a:custGeom>
                <a:avLst/>
                <a:gdLst>
                  <a:gd name="T0" fmla="*/ 1 w 12"/>
                  <a:gd name="T1" fmla="*/ 0 h 17"/>
                  <a:gd name="T2" fmla="*/ 12 w 12"/>
                  <a:gd name="T3" fmla="*/ 16 h 17"/>
                  <a:gd name="T4" fmla="*/ 11 w 12"/>
                  <a:gd name="T5" fmla="*/ 17 h 17"/>
                  <a:gd name="T6" fmla="*/ 0 w 12"/>
                  <a:gd name="T7" fmla="*/ 0 h 17"/>
                  <a:gd name="T8" fmla="*/ 1 w 12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7">
                    <a:moveTo>
                      <a:pt x="1" y="0"/>
                    </a:moveTo>
                    <a:cubicBezTo>
                      <a:pt x="6" y="4"/>
                      <a:pt x="8" y="11"/>
                      <a:pt x="12" y="16"/>
                    </a:cubicBezTo>
                    <a:cubicBezTo>
                      <a:pt x="12" y="16"/>
                      <a:pt x="11" y="16"/>
                      <a:pt x="11" y="17"/>
                    </a:cubicBezTo>
                    <a:cubicBezTo>
                      <a:pt x="7" y="11"/>
                      <a:pt x="4" y="6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02A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5" name="Freeform 1602">
                <a:extLst>
                  <a:ext uri="{FF2B5EF4-FFF2-40B4-BE49-F238E27FC236}">
                    <a16:creationId xmlns:a16="http://schemas.microsoft.com/office/drawing/2014/main" id="{5701E94B-655E-9F3B-7DB7-1DA8CA0CC8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6" y="2470"/>
                <a:ext cx="136" cy="244"/>
              </a:xfrm>
              <a:custGeom>
                <a:avLst/>
                <a:gdLst>
                  <a:gd name="T0" fmla="*/ 1 w 57"/>
                  <a:gd name="T1" fmla="*/ 0 h 103"/>
                  <a:gd name="T2" fmla="*/ 4 w 57"/>
                  <a:gd name="T3" fmla="*/ 5 h 103"/>
                  <a:gd name="T4" fmla="*/ 29 w 57"/>
                  <a:gd name="T5" fmla="*/ 39 h 103"/>
                  <a:gd name="T6" fmla="*/ 41 w 57"/>
                  <a:gd name="T7" fmla="*/ 62 h 103"/>
                  <a:gd name="T8" fmla="*/ 57 w 57"/>
                  <a:gd name="T9" fmla="*/ 98 h 103"/>
                  <a:gd name="T10" fmla="*/ 38 w 57"/>
                  <a:gd name="T11" fmla="*/ 61 h 103"/>
                  <a:gd name="T12" fmla="*/ 53 w 57"/>
                  <a:gd name="T13" fmla="*/ 103 h 103"/>
                  <a:gd name="T14" fmla="*/ 23 w 57"/>
                  <a:gd name="T15" fmla="*/ 38 h 103"/>
                  <a:gd name="T16" fmla="*/ 5 w 57"/>
                  <a:gd name="T17" fmla="*/ 11 h 103"/>
                  <a:gd name="T18" fmla="*/ 1 w 57"/>
                  <a:gd name="T19" fmla="*/ 3 h 103"/>
                  <a:gd name="T20" fmla="*/ 1 w 57"/>
                  <a:gd name="T2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" h="103">
                    <a:moveTo>
                      <a:pt x="1" y="0"/>
                    </a:moveTo>
                    <a:cubicBezTo>
                      <a:pt x="1" y="3"/>
                      <a:pt x="3" y="3"/>
                      <a:pt x="4" y="5"/>
                    </a:cubicBezTo>
                    <a:cubicBezTo>
                      <a:pt x="12" y="17"/>
                      <a:pt x="22" y="27"/>
                      <a:pt x="29" y="39"/>
                    </a:cubicBezTo>
                    <a:cubicBezTo>
                      <a:pt x="33" y="47"/>
                      <a:pt x="37" y="54"/>
                      <a:pt x="41" y="62"/>
                    </a:cubicBezTo>
                    <a:cubicBezTo>
                      <a:pt x="47" y="73"/>
                      <a:pt x="53" y="86"/>
                      <a:pt x="57" y="98"/>
                    </a:cubicBezTo>
                    <a:cubicBezTo>
                      <a:pt x="51" y="86"/>
                      <a:pt x="45" y="73"/>
                      <a:pt x="38" y="61"/>
                    </a:cubicBezTo>
                    <a:cubicBezTo>
                      <a:pt x="41" y="75"/>
                      <a:pt x="49" y="89"/>
                      <a:pt x="53" y="103"/>
                    </a:cubicBezTo>
                    <a:cubicBezTo>
                      <a:pt x="44" y="81"/>
                      <a:pt x="34" y="59"/>
                      <a:pt x="23" y="38"/>
                    </a:cubicBezTo>
                    <a:cubicBezTo>
                      <a:pt x="16" y="29"/>
                      <a:pt x="11" y="20"/>
                      <a:pt x="5" y="11"/>
                    </a:cubicBezTo>
                    <a:cubicBezTo>
                      <a:pt x="4" y="9"/>
                      <a:pt x="1" y="7"/>
                      <a:pt x="1" y="3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4821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6" name="Freeform 1603">
                <a:extLst>
                  <a:ext uri="{FF2B5EF4-FFF2-40B4-BE49-F238E27FC236}">
                    <a16:creationId xmlns:a16="http://schemas.microsoft.com/office/drawing/2014/main" id="{975488AF-06DA-ED7A-0CCA-E3947E44B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9" y="2477"/>
                <a:ext cx="62" cy="93"/>
              </a:xfrm>
              <a:custGeom>
                <a:avLst/>
                <a:gdLst>
                  <a:gd name="T0" fmla="*/ 4 w 26"/>
                  <a:gd name="T1" fmla="*/ 0 h 39"/>
                  <a:gd name="T2" fmla="*/ 26 w 26"/>
                  <a:gd name="T3" fmla="*/ 35 h 39"/>
                  <a:gd name="T4" fmla="*/ 20 w 26"/>
                  <a:gd name="T5" fmla="*/ 39 h 39"/>
                  <a:gd name="T6" fmla="*/ 16 w 26"/>
                  <a:gd name="T7" fmla="*/ 35 h 39"/>
                  <a:gd name="T8" fmla="*/ 1 w 26"/>
                  <a:gd name="T9" fmla="*/ 6 h 39"/>
                  <a:gd name="T10" fmla="*/ 2 w 26"/>
                  <a:gd name="T11" fmla="*/ 1 h 39"/>
                  <a:gd name="T12" fmla="*/ 4 w 26"/>
                  <a:gd name="T13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39">
                    <a:moveTo>
                      <a:pt x="4" y="0"/>
                    </a:moveTo>
                    <a:cubicBezTo>
                      <a:pt x="11" y="11"/>
                      <a:pt x="19" y="22"/>
                      <a:pt x="26" y="35"/>
                    </a:cubicBezTo>
                    <a:cubicBezTo>
                      <a:pt x="24" y="37"/>
                      <a:pt x="21" y="36"/>
                      <a:pt x="20" y="39"/>
                    </a:cubicBezTo>
                    <a:cubicBezTo>
                      <a:pt x="18" y="39"/>
                      <a:pt x="17" y="37"/>
                      <a:pt x="16" y="35"/>
                    </a:cubicBezTo>
                    <a:cubicBezTo>
                      <a:pt x="10" y="26"/>
                      <a:pt x="6" y="16"/>
                      <a:pt x="1" y="6"/>
                    </a:cubicBezTo>
                    <a:cubicBezTo>
                      <a:pt x="0" y="4"/>
                      <a:pt x="1" y="3"/>
                      <a:pt x="2" y="1"/>
                    </a:cubicBezTo>
                    <a:cubicBezTo>
                      <a:pt x="3" y="1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D283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7" name="Freeform 1604">
                <a:extLst>
                  <a:ext uri="{FF2B5EF4-FFF2-40B4-BE49-F238E27FC236}">
                    <a16:creationId xmlns:a16="http://schemas.microsoft.com/office/drawing/2014/main" id="{AE36DAFD-14D3-D7E6-0BDA-D6605E09D4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" y="2480"/>
                <a:ext cx="126" cy="220"/>
              </a:xfrm>
              <a:custGeom>
                <a:avLst/>
                <a:gdLst>
                  <a:gd name="T0" fmla="*/ 5 w 53"/>
                  <a:gd name="T1" fmla="*/ 0 h 93"/>
                  <a:gd name="T2" fmla="*/ 6 w 53"/>
                  <a:gd name="T3" fmla="*/ 6 h 93"/>
                  <a:gd name="T4" fmla="*/ 23 w 53"/>
                  <a:gd name="T5" fmla="*/ 38 h 93"/>
                  <a:gd name="T6" fmla="*/ 46 w 53"/>
                  <a:gd name="T7" fmla="*/ 78 h 93"/>
                  <a:gd name="T8" fmla="*/ 53 w 53"/>
                  <a:gd name="T9" fmla="*/ 93 h 93"/>
                  <a:gd name="T10" fmla="*/ 53 w 53"/>
                  <a:gd name="T11" fmla="*/ 93 h 93"/>
                  <a:gd name="T12" fmla="*/ 47 w 53"/>
                  <a:gd name="T13" fmla="*/ 85 h 93"/>
                  <a:gd name="T14" fmla="*/ 21 w 53"/>
                  <a:gd name="T15" fmla="*/ 40 h 93"/>
                  <a:gd name="T16" fmla="*/ 6 w 53"/>
                  <a:gd name="T17" fmla="*/ 14 h 93"/>
                  <a:gd name="T18" fmla="*/ 4 w 53"/>
                  <a:gd name="T19" fmla="*/ 10 h 93"/>
                  <a:gd name="T20" fmla="*/ 0 w 53"/>
                  <a:gd name="T21" fmla="*/ 2 h 93"/>
                  <a:gd name="T22" fmla="*/ 5 w 53"/>
                  <a:gd name="T2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" h="93">
                    <a:moveTo>
                      <a:pt x="5" y="0"/>
                    </a:moveTo>
                    <a:cubicBezTo>
                      <a:pt x="4" y="2"/>
                      <a:pt x="5" y="4"/>
                      <a:pt x="6" y="6"/>
                    </a:cubicBezTo>
                    <a:cubicBezTo>
                      <a:pt x="12" y="17"/>
                      <a:pt x="16" y="28"/>
                      <a:pt x="23" y="38"/>
                    </a:cubicBezTo>
                    <a:cubicBezTo>
                      <a:pt x="31" y="51"/>
                      <a:pt x="39" y="65"/>
                      <a:pt x="46" y="78"/>
                    </a:cubicBezTo>
                    <a:cubicBezTo>
                      <a:pt x="49" y="83"/>
                      <a:pt x="52" y="87"/>
                      <a:pt x="53" y="93"/>
                    </a:cubicBezTo>
                    <a:cubicBezTo>
                      <a:pt x="53" y="93"/>
                      <a:pt x="53" y="93"/>
                      <a:pt x="53" y="93"/>
                    </a:cubicBezTo>
                    <a:cubicBezTo>
                      <a:pt x="49" y="92"/>
                      <a:pt x="48" y="88"/>
                      <a:pt x="47" y="85"/>
                    </a:cubicBezTo>
                    <a:cubicBezTo>
                      <a:pt x="38" y="70"/>
                      <a:pt x="30" y="55"/>
                      <a:pt x="21" y="40"/>
                    </a:cubicBezTo>
                    <a:cubicBezTo>
                      <a:pt x="16" y="31"/>
                      <a:pt x="10" y="23"/>
                      <a:pt x="6" y="14"/>
                    </a:cubicBezTo>
                    <a:cubicBezTo>
                      <a:pt x="6" y="12"/>
                      <a:pt x="5" y="11"/>
                      <a:pt x="4" y="10"/>
                    </a:cubicBezTo>
                    <a:cubicBezTo>
                      <a:pt x="4" y="7"/>
                      <a:pt x="3" y="5"/>
                      <a:pt x="0" y="2"/>
                    </a:cubicBezTo>
                    <a:cubicBezTo>
                      <a:pt x="3" y="3"/>
                      <a:pt x="4" y="1"/>
                      <a:pt x="5" y="0"/>
                    </a:cubicBezTo>
                    <a:close/>
                  </a:path>
                </a:pathLst>
              </a:custGeom>
              <a:solidFill>
                <a:srgbClr val="673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8" name="Freeform 1605">
                <a:extLst>
                  <a:ext uri="{FF2B5EF4-FFF2-40B4-BE49-F238E27FC236}">
                    <a16:creationId xmlns:a16="http://schemas.microsoft.com/office/drawing/2014/main" id="{4386D50F-26D4-BEA7-2868-5B632F9FD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5" y="2792"/>
                <a:ext cx="26" cy="150"/>
              </a:xfrm>
              <a:custGeom>
                <a:avLst/>
                <a:gdLst>
                  <a:gd name="T0" fmla="*/ 4 w 11"/>
                  <a:gd name="T1" fmla="*/ 17 h 63"/>
                  <a:gd name="T2" fmla="*/ 0 w 11"/>
                  <a:gd name="T3" fmla="*/ 2 h 63"/>
                  <a:gd name="T4" fmla="*/ 2 w 11"/>
                  <a:gd name="T5" fmla="*/ 0 h 63"/>
                  <a:gd name="T6" fmla="*/ 10 w 11"/>
                  <a:gd name="T7" fmla="*/ 32 h 63"/>
                  <a:gd name="T8" fmla="*/ 9 w 11"/>
                  <a:gd name="T9" fmla="*/ 51 h 63"/>
                  <a:gd name="T10" fmla="*/ 7 w 11"/>
                  <a:gd name="T11" fmla="*/ 63 h 63"/>
                  <a:gd name="T12" fmla="*/ 7 w 11"/>
                  <a:gd name="T13" fmla="*/ 38 h 63"/>
                  <a:gd name="T14" fmla="*/ 4 w 11"/>
                  <a:gd name="T15" fmla="*/ 1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63">
                    <a:moveTo>
                      <a:pt x="4" y="17"/>
                    </a:moveTo>
                    <a:cubicBezTo>
                      <a:pt x="3" y="12"/>
                      <a:pt x="1" y="7"/>
                      <a:pt x="0" y="2"/>
                    </a:cubicBezTo>
                    <a:cubicBezTo>
                      <a:pt x="3" y="3"/>
                      <a:pt x="2" y="1"/>
                      <a:pt x="2" y="0"/>
                    </a:cubicBezTo>
                    <a:cubicBezTo>
                      <a:pt x="5" y="10"/>
                      <a:pt x="8" y="21"/>
                      <a:pt x="10" y="32"/>
                    </a:cubicBezTo>
                    <a:cubicBezTo>
                      <a:pt x="11" y="38"/>
                      <a:pt x="10" y="44"/>
                      <a:pt x="9" y="51"/>
                    </a:cubicBezTo>
                    <a:cubicBezTo>
                      <a:pt x="9" y="55"/>
                      <a:pt x="9" y="59"/>
                      <a:pt x="7" y="63"/>
                    </a:cubicBezTo>
                    <a:cubicBezTo>
                      <a:pt x="7" y="54"/>
                      <a:pt x="7" y="46"/>
                      <a:pt x="7" y="38"/>
                    </a:cubicBezTo>
                    <a:cubicBezTo>
                      <a:pt x="7" y="31"/>
                      <a:pt x="6" y="24"/>
                      <a:pt x="4" y="17"/>
                    </a:cubicBezTo>
                    <a:close/>
                  </a:path>
                </a:pathLst>
              </a:custGeom>
              <a:solidFill>
                <a:srgbClr val="975E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9" name="Freeform 1606">
                <a:extLst>
                  <a:ext uri="{FF2B5EF4-FFF2-40B4-BE49-F238E27FC236}">
                    <a16:creationId xmlns:a16="http://schemas.microsoft.com/office/drawing/2014/main" id="{B5BD21D1-1D88-AD60-8A08-C0C034DF75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2601"/>
                <a:ext cx="45" cy="111"/>
              </a:xfrm>
              <a:custGeom>
                <a:avLst/>
                <a:gdLst>
                  <a:gd name="T0" fmla="*/ 0 w 19"/>
                  <a:gd name="T1" fmla="*/ 0 h 47"/>
                  <a:gd name="T2" fmla="*/ 19 w 19"/>
                  <a:gd name="T3" fmla="*/ 47 h 47"/>
                  <a:gd name="T4" fmla="*/ 0 w 19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47">
                    <a:moveTo>
                      <a:pt x="0" y="0"/>
                    </a:moveTo>
                    <a:cubicBezTo>
                      <a:pt x="9" y="14"/>
                      <a:pt x="15" y="30"/>
                      <a:pt x="19" y="47"/>
                    </a:cubicBezTo>
                    <a:cubicBezTo>
                      <a:pt x="13" y="31"/>
                      <a:pt x="6" y="15"/>
                      <a:pt x="0" y="0"/>
                    </a:cubicBezTo>
                    <a:close/>
                  </a:path>
                </a:pathLst>
              </a:custGeom>
              <a:solidFill>
                <a:srgbClr val="672D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0" name="Freeform 1607">
                <a:extLst>
                  <a:ext uri="{FF2B5EF4-FFF2-40B4-BE49-F238E27FC236}">
                    <a16:creationId xmlns:a16="http://schemas.microsoft.com/office/drawing/2014/main" id="{B83EEBE4-810B-D049-F302-998FD4E55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" y="2499"/>
                <a:ext cx="49" cy="135"/>
              </a:xfrm>
              <a:custGeom>
                <a:avLst/>
                <a:gdLst>
                  <a:gd name="T0" fmla="*/ 3 w 21"/>
                  <a:gd name="T1" fmla="*/ 2 h 57"/>
                  <a:gd name="T2" fmla="*/ 5 w 21"/>
                  <a:gd name="T3" fmla="*/ 3 h 57"/>
                  <a:gd name="T4" fmla="*/ 20 w 21"/>
                  <a:gd name="T5" fmla="*/ 31 h 57"/>
                  <a:gd name="T6" fmla="*/ 19 w 21"/>
                  <a:gd name="T7" fmla="*/ 33 h 57"/>
                  <a:gd name="T8" fmla="*/ 19 w 21"/>
                  <a:gd name="T9" fmla="*/ 35 h 57"/>
                  <a:gd name="T10" fmla="*/ 19 w 21"/>
                  <a:gd name="T11" fmla="*/ 36 h 57"/>
                  <a:gd name="T12" fmla="*/ 14 w 21"/>
                  <a:gd name="T13" fmla="*/ 51 h 57"/>
                  <a:gd name="T14" fmla="*/ 13 w 21"/>
                  <a:gd name="T15" fmla="*/ 54 h 57"/>
                  <a:gd name="T16" fmla="*/ 8 w 21"/>
                  <a:gd name="T17" fmla="*/ 57 h 57"/>
                  <a:gd name="T18" fmla="*/ 4 w 21"/>
                  <a:gd name="T19" fmla="*/ 52 h 57"/>
                  <a:gd name="T20" fmla="*/ 7 w 21"/>
                  <a:gd name="T21" fmla="*/ 44 h 57"/>
                  <a:gd name="T22" fmla="*/ 7 w 21"/>
                  <a:gd name="T23" fmla="*/ 44 h 57"/>
                  <a:gd name="T24" fmla="*/ 5 w 21"/>
                  <a:gd name="T25" fmla="*/ 45 h 57"/>
                  <a:gd name="T26" fmla="*/ 5 w 21"/>
                  <a:gd name="T27" fmla="*/ 42 h 57"/>
                  <a:gd name="T28" fmla="*/ 5 w 21"/>
                  <a:gd name="T29" fmla="*/ 41 h 57"/>
                  <a:gd name="T30" fmla="*/ 3 w 21"/>
                  <a:gd name="T31" fmla="*/ 9 h 57"/>
                  <a:gd name="T32" fmla="*/ 3 w 21"/>
                  <a:gd name="T33" fmla="*/ 2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57">
                    <a:moveTo>
                      <a:pt x="3" y="2"/>
                    </a:moveTo>
                    <a:cubicBezTo>
                      <a:pt x="4" y="0"/>
                      <a:pt x="5" y="1"/>
                      <a:pt x="5" y="3"/>
                    </a:cubicBezTo>
                    <a:cubicBezTo>
                      <a:pt x="9" y="13"/>
                      <a:pt x="15" y="22"/>
                      <a:pt x="20" y="31"/>
                    </a:cubicBezTo>
                    <a:cubicBezTo>
                      <a:pt x="21" y="32"/>
                      <a:pt x="21" y="33"/>
                      <a:pt x="19" y="33"/>
                    </a:cubicBezTo>
                    <a:cubicBezTo>
                      <a:pt x="18" y="34"/>
                      <a:pt x="18" y="34"/>
                      <a:pt x="19" y="35"/>
                    </a:cubicBezTo>
                    <a:cubicBezTo>
                      <a:pt x="19" y="35"/>
                      <a:pt x="19" y="36"/>
                      <a:pt x="19" y="36"/>
                    </a:cubicBezTo>
                    <a:cubicBezTo>
                      <a:pt x="17" y="41"/>
                      <a:pt x="17" y="46"/>
                      <a:pt x="14" y="51"/>
                    </a:cubicBezTo>
                    <a:cubicBezTo>
                      <a:pt x="13" y="52"/>
                      <a:pt x="14" y="53"/>
                      <a:pt x="13" y="54"/>
                    </a:cubicBezTo>
                    <a:cubicBezTo>
                      <a:pt x="11" y="55"/>
                      <a:pt x="10" y="56"/>
                      <a:pt x="8" y="57"/>
                    </a:cubicBezTo>
                    <a:cubicBezTo>
                      <a:pt x="6" y="56"/>
                      <a:pt x="5" y="54"/>
                      <a:pt x="4" y="52"/>
                    </a:cubicBezTo>
                    <a:cubicBezTo>
                      <a:pt x="0" y="48"/>
                      <a:pt x="5" y="46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6" y="45"/>
                      <a:pt x="6" y="45"/>
                      <a:pt x="5" y="45"/>
                    </a:cubicBezTo>
                    <a:cubicBezTo>
                      <a:pt x="3" y="45"/>
                      <a:pt x="4" y="43"/>
                      <a:pt x="5" y="42"/>
                    </a:cubicBezTo>
                    <a:cubicBezTo>
                      <a:pt x="5" y="42"/>
                      <a:pt x="5" y="42"/>
                      <a:pt x="5" y="41"/>
                    </a:cubicBezTo>
                    <a:cubicBezTo>
                      <a:pt x="8" y="30"/>
                      <a:pt x="5" y="20"/>
                      <a:pt x="3" y="9"/>
                    </a:cubicBezTo>
                    <a:cubicBezTo>
                      <a:pt x="3" y="7"/>
                      <a:pt x="2" y="4"/>
                      <a:pt x="3" y="2"/>
                    </a:cubicBezTo>
                    <a:close/>
                  </a:path>
                </a:pathLst>
              </a:custGeom>
              <a:solidFill>
                <a:srgbClr val="D882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1" name="Freeform 1608">
                <a:extLst>
                  <a:ext uri="{FF2B5EF4-FFF2-40B4-BE49-F238E27FC236}">
                    <a16:creationId xmlns:a16="http://schemas.microsoft.com/office/drawing/2014/main" id="{CB50AE7D-B4D1-E3DB-087C-361C201DE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3" y="2617"/>
                <a:ext cx="121" cy="254"/>
              </a:xfrm>
              <a:custGeom>
                <a:avLst/>
                <a:gdLst>
                  <a:gd name="T0" fmla="*/ 1 w 51"/>
                  <a:gd name="T1" fmla="*/ 4 h 107"/>
                  <a:gd name="T2" fmla="*/ 0 w 51"/>
                  <a:gd name="T3" fmla="*/ 1 h 107"/>
                  <a:gd name="T4" fmla="*/ 3 w 51"/>
                  <a:gd name="T5" fmla="*/ 4 h 107"/>
                  <a:gd name="T6" fmla="*/ 46 w 51"/>
                  <a:gd name="T7" fmla="*/ 87 h 107"/>
                  <a:gd name="T8" fmla="*/ 51 w 51"/>
                  <a:gd name="T9" fmla="*/ 105 h 107"/>
                  <a:gd name="T10" fmla="*/ 51 w 51"/>
                  <a:gd name="T11" fmla="*/ 107 h 107"/>
                  <a:gd name="T12" fmla="*/ 47 w 51"/>
                  <a:gd name="T13" fmla="*/ 102 h 107"/>
                  <a:gd name="T14" fmla="*/ 41 w 51"/>
                  <a:gd name="T15" fmla="*/ 85 h 107"/>
                  <a:gd name="T16" fmla="*/ 34 w 51"/>
                  <a:gd name="T17" fmla="*/ 69 h 107"/>
                  <a:gd name="T18" fmla="*/ 16 w 51"/>
                  <a:gd name="T19" fmla="*/ 35 h 107"/>
                  <a:gd name="T20" fmla="*/ 3 w 51"/>
                  <a:gd name="T21" fmla="*/ 12 h 107"/>
                  <a:gd name="T22" fmla="*/ 1 w 51"/>
                  <a:gd name="T23" fmla="*/ 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1" h="107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2" y="0"/>
                      <a:pt x="3" y="2"/>
                      <a:pt x="3" y="4"/>
                    </a:cubicBezTo>
                    <a:cubicBezTo>
                      <a:pt x="19" y="31"/>
                      <a:pt x="34" y="58"/>
                      <a:pt x="46" y="87"/>
                    </a:cubicBezTo>
                    <a:cubicBezTo>
                      <a:pt x="49" y="93"/>
                      <a:pt x="50" y="99"/>
                      <a:pt x="51" y="105"/>
                    </a:cubicBezTo>
                    <a:cubicBezTo>
                      <a:pt x="51" y="106"/>
                      <a:pt x="51" y="106"/>
                      <a:pt x="51" y="107"/>
                    </a:cubicBezTo>
                    <a:cubicBezTo>
                      <a:pt x="49" y="106"/>
                      <a:pt x="49" y="103"/>
                      <a:pt x="47" y="102"/>
                    </a:cubicBezTo>
                    <a:cubicBezTo>
                      <a:pt x="45" y="96"/>
                      <a:pt x="43" y="91"/>
                      <a:pt x="41" y="85"/>
                    </a:cubicBezTo>
                    <a:cubicBezTo>
                      <a:pt x="39" y="79"/>
                      <a:pt x="36" y="74"/>
                      <a:pt x="34" y="69"/>
                    </a:cubicBezTo>
                    <a:cubicBezTo>
                      <a:pt x="28" y="57"/>
                      <a:pt x="22" y="46"/>
                      <a:pt x="16" y="35"/>
                    </a:cubicBezTo>
                    <a:cubicBezTo>
                      <a:pt x="12" y="27"/>
                      <a:pt x="8" y="19"/>
                      <a:pt x="3" y="12"/>
                    </a:cubicBezTo>
                    <a:cubicBezTo>
                      <a:pt x="1" y="10"/>
                      <a:pt x="4" y="6"/>
                      <a:pt x="1" y="4"/>
                    </a:cubicBezTo>
                    <a:close/>
                  </a:path>
                </a:pathLst>
              </a:custGeom>
              <a:solidFill>
                <a:srgbClr val="2D13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2" name="Freeform 1609">
                <a:extLst>
                  <a:ext uri="{FF2B5EF4-FFF2-40B4-BE49-F238E27FC236}">
                    <a16:creationId xmlns:a16="http://schemas.microsoft.com/office/drawing/2014/main" id="{8B4A75B3-382F-01E0-CE57-53026C9AB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1" y="2612"/>
                <a:ext cx="34" cy="107"/>
              </a:xfrm>
              <a:custGeom>
                <a:avLst/>
                <a:gdLst>
                  <a:gd name="T0" fmla="*/ 4 w 14"/>
                  <a:gd name="T1" fmla="*/ 3 h 45"/>
                  <a:gd name="T2" fmla="*/ 4 w 14"/>
                  <a:gd name="T3" fmla="*/ 2 h 45"/>
                  <a:gd name="T4" fmla="*/ 13 w 14"/>
                  <a:gd name="T5" fmla="*/ 2 h 45"/>
                  <a:gd name="T6" fmla="*/ 13 w 14"/>
                  <a:gd name="T7" fmla="*/ 12 h 45"/>
                  <a:gd name="T8" fmla="*/ 13 w 14"/>
                  <a:gd name="T9" fmla="*/ 17 h 45"/>
                  <a:gd name="T10" fmla="*/ 14 w 14"/>
                  <a:gd name="T11" fmla="*/ 24 h 45"/>
                  <a:gd name="T12" fmla="*/ 12 w 14"/>
                  <a:gd name="T13" fmla="*/ 33 h 45"/>
                  <a:gd name="T14" fmla="*/ 11 w 14"/>
                  <a:gd name="T15" fmla="*/ 35 h 45"/>
                  <a:gd name="T16" fmla="*/ 10 w 14"/>
                  <a:gd name="T17" fmla="*/ 36 h 45"/>
                  <a:gd name="T18" fmla="*/ 9 w 14"/>
                  <a:gd name="T19" fmla="*/ 38 h 45"/>
                  <a:gd name="T20" fmla="*/ 6 w 14"/>
                  <a:gd name="T21" fmla="*/ 41 h 45"/>
                  <a:gd name="T22" fmla="*/ 6 w 14"/>
                  <a:gd name="T23" fmla="*/ 41 h 45"/>
                  <a:gd name="T24" fmla="*/ 2 w 14"/>
                  <a:gd name="T25" fmla="*/ 44 h 45"/>
                  <a:gd name="T26" fmla="*/ 3 w 14"/>
                  <a:gd name="T27" fmla="*/ 39 h 45"/>
                  <a:gd name="T28" fmla="*/ 3 w 14"/>
                  <a:gd name="T29" fmla="*/ 38 h 45"/>
                  <a:gd name="T30" fmla="*/ 3 w 14"/>
                  <a:gd name="T31" fmla="*/ 38 h 45"/>
                  <a:gd name="T32" fmla="*/ 6 w 14"/>
                  <a:gd name="T33" fmla="*/ 27 h 45"/>
                  <a:gd name="T34" fmla="*/ 6 w 14"/>
                  <a:gd name="T35" fmla="*/ 7 h 45"/>
                  <a:gd name="T36" fmla="*/ 4 w 14"/>
                  <a:gd name="T37" fmla="*/ 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4" h="45">
                    <a:moveTo>
                      <a:pt x="4" y="3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7" y="0"/>
                      <a:pt x="10" y="0"/>
                      <a:pt x="13" y="2"/>
                    </a:cubicBezTo>
                    <a:cubicBezTo>
                      <a:pt x="11" y="5"/>
                      <a:pt x="10" y="8"/>
                      <a:pt x="13" y="12"/>
                    </a:cubicBezTo>
                    <a:cubicBezTo>
                      <a:pt x="14" y="13"/>
                      <a:pt x="13" y="15"/>
                      <a:pt x="13" y="17"/>
                    </a:cubicBezTo>
                    <a:cubicBezTo>
                      <a:pt x="14" y="19"/>
                      <a:pt x="14" y="21"/>
                      <a:pt x="14" y="24"/>
                    </a:cubicBezTo>
                    <a:cubicBezTo>
                      <a:pt x="14" y="27"/>
                      <a:pt x="14" y="30"/>
                      <a:pt x="12" y="33"/>
                    </a:cubicBezTo>
                    <a:cubicBezTo>
                      <a:pt x="12" y="34"/>
                      <a:pt x="11" y="34"/>
                      <a:pt x="11" y="35"/>
                    </a:cubicBezTo>
                    <a:cubicBezTo>
                      <a:pt x="11" y="35"/>
                      <a:pt x="11" y="36"/>
                      <a:pt x="10" y="36"/>
                    </a:cubicBezTo>
                    <a:cubicBezTo>
                      <a:pt x="9" y="37"/>
                      <a:pt x="10" y="38"/>
                      <a:pt x="9" y="38"/>
                    </a:cubicBezTo>
                    <a:cubicBezTo>
                      <a:pt x="8" y="39"/>
                      <a:pt x="7" y="40"/>
                      <a:pt x="6" y="41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4" y="42"/>
                      <a:pt x="4" y="45"/>
                      <a:pt x="2" y="44"/>
                    </a:cubicBezTo>
                    <a:cubicBezTo>
                      <a:pt x="0" y="43"/>
                      <a:pt x="2" y="41"/>
                      <a:pt x="3" y="39"/>
                    </a:cubicBezTo>
                    <a:cubicBezTo>
                      <a:pt x="3" y="39"/>
                      <a:pt x="3" y="38"/>
                      <a:pt x="3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6" y="35"/>
                      <a:pt x="8" y="31"/>
                      <a:pt x="6" y="27"/>
                    </a:cubicBezTo>
                    <a:cubicBezTo>
                      <a:pt x="10" y="20"/>
                      <a:pt x="7" y="14"/>
                      <a:pt x="6" y="7"/>
                    </a:cubicBezTo>
                    <a:cubicBezTo>
                      <a:pt x="5" y="6"/>
                      <a:pt x="4" y="4"/>
                      <a:pt x="4" y="3"/>
                    </a:cubicBezTo>
                    <a:close/>
                  </a:path>
                </a:pathLst>
              </a:custGeom>
              <a:solidFill>
                <a:srgbClr val="E3B6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3" name="Freeform 1610">
                <a:extLst>
                  <a:ext uri="{FF2B5EF4-FFF2-40B4-BE49-F238E27FC236}">
                    <a16:creationId xmlns:a16="http://schemas.microsoft.com/office/drawing/2014/main" id="{3D35B3A6-18E0-212C-363A-AAFED587E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" y="2653"/>
                <a:ext cx="64" cy="94"/>
              </a:xfrm>
              <a:custGeom>
                <a:avLst/>
                <a:gdLst>
                  <a:gd name="T0" fmla="*/ 0 w 27"/>
                  <a:gd name="T1" fmla="*/ 8 h 40"/>
                  <a:gd name="T2" fmla="*/ 0 w 27"/>
                  <a:gd name="T3" fmla="*/ 0 h 40"/>
                  <a:gd name="T4" fmla="*/ 22 w 27"/>
                  <a:gd name="T5" fmla="*/ 30 h 40"/>
                  <a:gd name="T6" fmla="*/ 27 w 27"/>
                  <a:gd name="T7" fmla="*/ 38 h 40"/>
                  <a:gd name="T8" fmla="*/ 27 w 27"/>
                  <a:gd name="T9" fmla="*/ 40 h 40"/>
                  <a:gd name="T10" fmla="*/ 24 w 27"/>
                  <a:gd name="T11" fmla="*/ 38 h 40"/>
                  <a:gd name="T12" fmla="*/ 2 w 27"/>
                  <a:gd name="T13" fmla="*/ 6 h 40"/>
                  <a:gd name="T14" fmla="*/ 0 w 27"/>
                  <a:gd name="T15" fmla="*/ 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40">
                    <a:moveTo>
                      <a:pt x="0" y="8"/>
                    </a:moveTo>
                    <a:cubicBezTo>
                      <a:pt x="0" y="5"/>
                      <a:pt x="0" y="2"/>
                      <a:pt x="0" y="0"/>
                    </a:cubicBezTo>
                    <a:cubicBezTo>
                      <a:pt x="8" y="9"/>
                      <a:pt x="16" y="19"/>
                      <a:pt x="22" y="30"/>
                    </a:cubicBezTo>
                    <a:cubicBezTo>
                      <a:pt x="24" y="33"/>
                      <a:pt x="26" y="35"/>
                      <a:pt x="27" y="38"/>
                    </a:cubicBezTo>
                    <a:cubicBezTo>
                      <a:pt x="27" y="39"/>
                      <a:pt x="27" y="39"/>
                      <a:pt x="27" y="40"/>
                    </a:cubicBezTo>
                    <a:cubicBezTo>
                      <a:pt x="25" y="40"/>
                      <a:pt x="25" y="39"/>
                      <a:pt x="24" y="38"/>
                    </a:cubicBezTo>
                    <a:cubicBezTo>
                      <a:pt x="17" y="27"/>
                      <a:pt x="10" y="16"/>
                      <a:pt x="2" y="6"/>
                    </a:cubicBezTo>
                    <a:cubicBezTo>
                      <a:pt x="1" y="6"/>
                      <a:pt x="1" y="9"/>
                      <a:pt x="0" y="8"/>
                    </a:cubicBezTo>
                    <a:close/>
                  </a:path>
                </a:pathLst>
              </a:custGeom>
              <a:solidFill>
                <a:srgbClr val="733A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4" name="Freeform 1611">
                <a:extLst>
                  <a:ext uri="{FF2B5EF4-FFF2-40B4-BE49-F238E27FC236}">
                    <a16:creationId xmlns:a16="http://schemas.microsoft.com/office/drawing/2014/main" id="{38A73C82-80EE-8096-8815-0C847242D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9" y="2596"/>
                <a:ext cx="55" cy="26"/>
              </a:xfrm>
              <a:custGeom>
                <a:avLst/>
                <a:gdLst>
                  <a:gd name="T0" fmla="*/ 14 w 23"/>
                  <a:gd name="T1" fmla="*/ 9 h 11"/>
                  <a:gd name="T2" fmla="*/ 5 w 23"/>
                  <a:gd name="T3" fmla="*/ 9 h 11"/>
                  <a:gd name="T4" fmla="*/ 0 w 23"/>
                  <a:gd name="T5" fmla="*/ 5 h 11"/>
                  <a:gd name="T6" fmla="*/ 1 w 23"/>
                  <a:gd name="T7" fmla="*/ 4 h 11"/>
                  <a:gd name="T8" fmla="*/ 9 w 23"/>
                  <a:gd name="T9" fmla="*/ 6 h 11"/>
                  <a:gd name="T10" fmla="*/ 20 w 23"/>
                  <a:gd name="T11" fmla="*/ 0 h 11"/>
                  <a:gd name="T12" fmla="*/ 20 w 23"/>
                  <a:gd name="T13" fmla="*/ 4 h 11"/>
                  <a:gd name="T14" fmla="*/ 23 w 23"/>
                  <a:gd name="T15" fmla="*/ 1 h 11"/>
                  <a:gd name="T16" fmla="*/ 23 w 23"/>
                  <a:gd name="T17" fmla="*/ 2 h 11"/>
                  <a:gd name="T18" fmla="*/ 20 w 23"/>
                  <a:gd name="T19" fmla="*/ 6 h 11"/>
                  <a:gd name="T20" fmla="*/ 19 w 23"/>
                  <a:gd name="T21" fmla="*/ 11 h 11"/>
                  <a:gd name="T22" fmla="*/ 18 w 23"/>
                  <a:gd name="T23" fmla="*/ 11 h 11"/>
                  <a:gd name="T24" fmla="*/ 14 w 23"/>
                  <a:gd name="T2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11">
                    <a:moveTo>
                      <a:pt x="14" y="9"/>
                    </a:moveTo>
                    <a:cubicBezTo>
                      <a:pt x="11" y="10"/>
                      <a:pt x="8" y="8"/>
                      <a:pt x="5" y="9"/>
                    </a:cubicBezTo>
                    <a:cubicBezTo>
                      <a:pt x="3" y="8"/>
                      <a:pt x="1" y="7"/>
                      <a:pt x="0" y="5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3" y="7"/>
                      <a:pt x="6" y="7"/>
                      <a:pt x="9" y="6"/>
                    </a:cubicBezTo>
                    <a:cubicBezTo>
                      <a:pt x="13" y="5"/>
                      <a:pt x="17" y="4"/>
                      <a:pt x="20" y="0"/>
                    </a:cubicBezTo>
                    <a:cubicBezTo>
                      <a:pt x="21" y="1"/>
                      <a:pt x="19" y="2"/>
                      <a:pt x="20" y="4"/>
                    </a:cubicBezTo>
                    <a:cubicBezTo>
                      <a:pt x="21" y="3"/>
                      <a:pt x="22" y="2"/>
                      <a:pt x="23" y="1"/>
                    </a:cubicBezTo>
                    <a:cubicBezTo>
                      <a:pt x="23" y="1"/>
                      <a:pt x="23" y="2"/>
                      <a:pt x="23" y="2"/>
                    </a:cubicBezTo>
                    <a:cubicBezTo>
                      <a:pt x="22" y="4"/>
                      <a:pt x="21" y="5"/>
                      <a:pt x="20" y="6"/>
                    </a:cubicBezTo>
                    <a:cubicBezTo>
                      <a:pt x="18" y="8"/>
                      <a:pt x="18" y="9"/>
                      <a:pt x="19" y="11"/>
                    </a:cubicBezTo>
                    <a:cubicBezTo>
                      <a:pt x="19" y="11"/>
                      <a:pt x="18" y="11"/>
                      <a:pt x="18" y="11"/>
                    </a:cubicBezTo>
                    <a:cubicBezTo>
                      <a:pt x="17" y="9"/>
                      <a:pt x="15" y="9"/>
                      <a:pt x="14" y="9"/>
                    </a:cubicBezTo>
                    <a:close/>
                  </a:path>
                </a:pathLst>
              </a:custGeom>
              <a:solidFill>
                <a:srgbClr val="7B5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13" name="Freeform 1613">
              <a:extLst>
                <a:ext uri="{FF2B5EF4-FFF2-40B4-BE49-F238E27FC236}">
                  <a16:creationId xmlns:a16="http://schemas.microsoft.com/office/drawing/2014/main" id="{7FD120F7-42EA-D673-BDF4-9E0E92815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0475" y="4354513"/>
              <a:ext cx="55563" cy="96838"/>
            </a:xfrm>
            <a:custGeom>
              <a:avLst/>
              <a:gdLst>
                <a:gd name="T0" fmla="*/ 1 w 15"/>
                <a:gd name="T1" fmla="*/ 2 h 26"/>
                <a:gd name="T2" fmla="*/ 1 w 15"/>
                <a:gd name="T3" fmla="*/ 0 h 26"/>
                <a:gd name="T4" fmla="*/ 15 w 15"/>
                <a:gd name="T5" fmla="*/ 26 h 26"/>
                <a:gd name="T6" fmla="*/ 14 w 15"/>
                <a:gd name="T7" fmla="*/ 26 h 26"/>
                <a:gd name="T8" fmla="*/ 12 w 15"/>
                <a:gd name="T9" fmla="*/ 24 h 26"/>
                <a:gd name="T10" fmla="*/ 1 w 15"/>
                <a:gd name="T11" fmla="*/ 5 h 26"/>
                <a:gd name="T12" fmla="*/ 1 w 15"/>
                <a:gd name="T13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6">
                  <a:moveTo>
                    <a:pt x="1" y="2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7" y="8"/>
                    <a:pt x="11" y="17"/>
                    <a:pt x="15" y="26"/>
                  </a:cubicBezTo>
                  <a:cubicBezTo>
                    <a:pt x="15" y="26"/>
                    <a:pt x="15" y="26"/>
                    <a:pt x="14" y="26"/>
                  </a:cubicBezTo>
                  <a:cubicBezTo>
                    <a:pt x="13" y="26"/>
                    <a:pt x="12" y="25"/>
                    <a:pt x="12" y="24"/>
                  </a:cubicBezTo>
                  <a:cubicBezTo>
                    <a:pt x="9" y="18"/>
                    <a:pt x="5" y="11"/>
                    <a:pt x="1" y="5"/>
                  </a:cubicBezTo>
                  <a:cubicBezTo>
                    <a:pt x="1" y="4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63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614">
              <a:extLst>
                <a:ext uri="{FF2B5EF4-FFF2-40B4-BE49-F238E27FC236}">
                  <a16:creationId xmlns:a16="http://schemas.microsoft.com/office/drawing/2014/main" id="{F6B90E75-DD1D-1122-E427-DA222215D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4451351"/>
              <a:ext cx="33338" cy="68263"/>
            </a:xfrm>
            <a:custGeom>
              <a:avLst/>
              <a:gdLst>
                <a:gd name="T0" fmla="*/ 1 w 9"/>
                <a:gd name="T1" fmla="*/ 0 h 18"/>
                <a:gd name="T2" fmla="*/ 9 w 9"/>
                <a:gd name="T3" fmla="*/ 18 h 18"/>
                <a:gd name="T4" fmla="*/ 9 w 9"/>
                <a:gd name="T5" fmla="*/ 18 h 18"/>
                <a:gd name="T6" fmla="*/ 7 w 9"/>
                <a:gd name="T7" fmla="*/ 16 h 18"/>
                <a:gd name="T8" fmla="*/ 1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1" y="0"/>
                  </a:moveTo>
                  <a:cubicBezTo>
                    <a:pt x="5" y="5"/>
                    <a:pt x="8" y="11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18"/>
                    <a:pt x="7" y="17"/>
                    <a:pt x="7" y="16"/>
                  </a:cubicBezTo>
                  <a:cubicBezTo>
                    <a:pt x="5" y="11"/>
                    <a:pt x="0" y="6"/>
                    <a:pt x="1" y="0"/>
                  </a:cubicBezTo>
                  <a:close/>
                </a:path>
              </a:pathLst>
            </a:custGeom>
            <a:solidFill>
              <a:srgbClr val="3F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615">
              <a:extLst>
                <a:ext uri="{FF2B5EF4-FFF2-40B4-BE49-F238E27FC236}">
                  <a16:creationId xmlns:a16="http://schemas.microsoft.com/office/drawing/2014/main" id="{13D0E9D7-DF08-B7EB-FB62-3B3BF41F0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813" y="4181476"/>
              <a:ext cx="41275" cy="55563"/>
            </a:xfrm>
            <a:custGeom>
              <a:avLst/>
              <a:gdLst>
                <a:gd name="T0" fmla="*/ 10 w 11"/>
                <a:gd name="T1" fmla="*/ 15 h 15"/>
                <a:gd name="T2" fmla="*/ 0 w 11"/>
                <a:gd name="T3" fmla="*/ 0 h 15"/>
                <a:gd name="T4" fmla="*/ 1 w 11"/>
                <a:gd name="T5" fmla="*/ 0 h 15"/>
                <a:gd name="T6" fmla="*/ 11 w 11"/>
                <a:gd name="T7" fmla="*/ 15 h 15"/>
                <a:gd name="T8" fmla="*/ 10 w 11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5">
                  <a:moveTo>
                    <a:pt x="10" y="15"/>
                  </a:moveTo>
                  <a:cubicBezTo>
                    <a:pt x="7" y="10"/>
                    <a:pt x="3" y="5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4" y="5"/>
                    <a:pt x="8" y="9"/>
                    <a:pt x="11" y="15"/>
                  </a:cubicBezTo>
                  <a:cubicBezTo>
                    <a:pt x="10" y="15"/>
                    <a:pt x="10" y="15"/>
                    <a:pt x="10" y="15"/>
                  </a:cubicBezTo>
                  <a:close/>
                </a:path>
              </a:pathLst>
            </a:custGeom>
            <a:solidFill>
              <a:srgbClr val="6B31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16">
              <a:extLst>
                <a:ext uri="{FF2B5EF4-FFF2-40B4-BE49-F238E27FC236}">
                  <a16:creationId xmlns:a16="http://schemas.microsoft.com/office/drawing/2014/main" id="{37E29AA0-17D1-5AEE-83D6-08C90A799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7925" y="4162426"/>
              <a:ext cx="22225" cy="33338"/>
            </a:xfrm>
            <a:custGeom>
              <a:avLst/>
              <a:gdLst>
                <a:gd name="T0" fmla="*/ 0 w 6"/>
                <a:gd name="T1" fmla="*/ 0 h 9"/>
                <a:gd name="T2" fmla="*/ 1 w 6"/>
                <a:gd name="T3" fmla="*/ 0 h 9"/>
                <a:gd name="T4" fmla="*/ 5 w 6"/>
                <a:gd name="T5" fmla="*/ 5 h 9"/>
                <a:gd name="T6" fmla="*/ 6 w 6"/>
                <a:gd name="T7" fmla="*/ 9 h 9"/>
                <a:gd name="T8" fmla="*/ 0 w 6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9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3" y="1"/>
                    <a:pt x="4" y="3"/>
                    <a:pt x="5" y="5"/>
                  </a:cubicBezTo>
                  <a:cubicBezTo>
                    <a:pt x="5" y="6"/>
                    <a:pt x="6" y="7"/>
                    <a:pt x="6" y="9"/>
                  </a:cubicBezTo>
                  <a:cubicBezTo>
                    <a:pt x="4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6426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617">
              <a:extLst>
                <a:ext uri="{FF2B5EF4-FFF2-40B4-BE49-F238E27FC236}">
                  <a16:creationId xmlns:a16="http://schemas.microsoft.com/office/drawing/2014/main" id="{D00F1897-90A7-263A-B3E7-F0C18B338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4102101"/>
              <a:ext cx="195263" cy="447675"/>
            </a:xfrm>
            <a:custGeom>
              <a:avLst/>
              <a:gdLst>
                <a:gd name="T0" fmla="*/ 51 w 52"/>
                <a:gd name="T1" fmla="*/ 119 h 119"/>
                <a:gd name="T2" fmla="*/ 28 w 52"/>
                <a:gd name="T3" fmla="*/ 65 h 119"/>
                <a:gd name="T4" fmla="*/ 0 w 52"/>
                <a:gd name="T5" fmla="*/ 15 h 119"/>
                <a:gd name="T6" fmla="*/ 6 w 52"/>
                <a:gd name="T7" fmla="*/ 0 h 119"/>
                <a:gd name="T8" fmla="*/ 11 w 52"/>
                <a:gd name="T9" fmla="*/ 4 h 119"/>
                <a:gd name="T10" fmla="*/ 35 w 52"/>
                <a:gd name="T11" fmla="*/ 49 h 119"/>
                <a:gd name="T12" fmla="*/ 39 w 52"/>
                <a:gd name="T13" fmla="*/ 59 h 119"/>
                <a:gd name="T14" fmla="*/ 34 w 52"/>
                <a:gd name="T15" fmla="*/ 54 h 119"/>
                <a:gd name="T16" fmla="*/ 41 w 52"/>
                <a:gd name="T17" fmla="*/ 65 h 119"/>
                <a:gd name="T18" fmla="*/ 41 w 52"/>
                <a:gd name="T19" fmla="*/ 68 h 119"/>
                <a:gd name="T20" fmla="*/ 41 w 52"/>
                <a:gd name="T21" fmla="*/ 71 h 119"/>
                <a:gd name="T22" fmla="*/ 51 w 52"/>
                <a:gd name="T23" fmla="*/ 90 h 119"/>
                <a:gd name="T24" fmla="*/ 50 w 52"/>
                <a:gd name="T25" fmla="*/ 99 h 119"/>
                <a:gd name="T26" fmla="*/ 46 w 52"/>
                <a:gd name="T27" fmla="*/ 90 h 119"/>
                <a:gd name="T28" fmla="*/ 52 w 52"/>
                <a:gd name="T29" fmla="*/ 119 h 119"/>
                <a:gd name="T30" fmla="*/ 51 w 52"/>
                <a:gd name="T3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2" h="119">
                  <a:moveTo>
                    <a:pt x="51" y="119"/>
                  </a:moveTo>
                  <a:cubicBezTo>
                    <a:pt x="45" y="100"/>
                    <a:pt x="37" y="83"/>
                    <a:pt x="28" y="65"/>
                  </a:cubicBezTo>
                  <a:cubicBezTo>
                    <a:pt x="20" y="48"/>
                    <a:pt x="11" y="31"/>
                    <a:pt x="0" y="15"/>
                  </a:cubicBezTo>
                  <a:cubicBezTo>
                    <a:pt x="4" y="11"/>
                    <a:pt x="4" y="4"/>
                    <a:pt x="6" y="0"/>
                  </a:cubicBezTo>
                  <a:cubicBezTo>
                    <a:pt x="9" y="0"/>
                    <a:pt x="10" y="3"/>
                    <a:pt x="11" y="4"/>
                  </a:cubicBezTo>
                  <a:cubicBezTo>
                    <a:pt x="19" y="19"/>
                    <a:pt x="27" y="34"/>
                    <a:pt x="35" y="49"/>
                  </a:cubicBezTo>
                  <a:cubicBezTo>
                    <a:pt x="37" y="52"/>
                    <a:pt x="40" y="55"/>
                    <a:pt x="39" y="59"/>
                  </a:cubicBezTo>
                  <a:cubicBezTo>
                    <a:pt x="35" y="60"/>
                    <a:pt x="36" y="55"/>
                    <a:pt x="34" y="54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1" y="66"/>
                    <a:pt x="43" y="67"/>
                    <a:pt x="41" y="68"/>
                  </a:cubicBezTo>
                  <a:cubicBezTo>
                    <a:pt x="38" y="69"/>
                    <a:pt x="40" y="70"/>
                    <a:pt x="41" y="71"/>
                  </a:cubicBezTo>
                  <a:cubicBezTo>
                    <a:pt x="45" y="77"/>
                    <a:pt x="48" y="83"/>
                    <a:pt x="51" y="90"/>
                  </a:cubicBezTo>
                  <a:cubicBezTo>
                    <a:pt x="52" y="95"/>
                    <a:pt x="52" y="95"/>
                    <a:pt x="50" y="99"/>
                  </a:cubicBezTo>
                  <a:cubicBezTo>
                    <a:pt x="48" y="96"/>
                    <a:pt x="49" y="93"/>
                    <a:pt x="46" y="90"/>
                  </a:cubicBezTo>
                  <a:cubicBezTo>
                    <a:pt x="48" y="100"/>
                    <a:pt x="51" y="110"/>
                    <a:pt x="52" y="119"/>
                  </a:cubicBezTo>
                  <a:cubicBezTo>
                    <a:pt x="52" y="119"/>
                    <a:pt x="51" y="119"/>
                    <a:pt x="51" y="119"/>
                  </a:cubicBezTo>
                  <a:close/>
                </a:path>
              </a:pathLst>
            </a:custGeom>
            <a:solidFill>
              <a:srgbClr val="C06E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18">
              <a:extLst>
                <a:ext uri="{FF2B5EF4-FFF2-40B4-BE49-F238E27FC236}">
                  <a16:creationId xmlns:a16="http://schemas.microsoft.com/office/drawing/2014/main" id="{4E06E49A-D789-CB39-4C3B-F7EB3CC7B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0" y="4079876"/>
              <a:ext cx="230188" cy="566738"/>
            </a:xfrm>
            <a:custGeom>
              <a:avLst/>
              <a:gdLst>
                <a:gd name="T0" fmla="*/ 39 w 61"/>
                <a:gd name="T1" fmla="*/ 74 h 151"/>
                <a:gd name="T2" fmla="*/ 38 w 61"/>
                <a:gd name="T3" fmla="*/ 71 h 151"/>
                <a:gd name="T4" fmla="*/ 39 w 61"/>
                <a:gd name="T5" fmla="*/ 68 h 151"/>
                <a:gd name="T6" fmla="*/ 50 w 61"/>
                <a:gd name="T7" fmla="*/ 88 h 151"/>
                <a:gd name="T8" fmla="*/ 33 w 61"/>
                <a:gd name="T9" fmla="*/ 55 h 151"/>
                <a:gd name="T10" fmla="*/ 26 w 61"/>
                <a:gd name="T11" fmla="*/ 42 h 151"/>
                <a:gd name="T12" fmla="*/ 7 w 61"/>
                <a:gd name="T13" fmla="*/ 8 h 151"/>
                <a:gd name="T14" fmla="*/ 4 w 61"/>
                <a:gd name="T15" fmla="*/ 5 h 151"/>
                <a:gd name="T16" fmla="*/ 0 w 61"/>
                <a:gd name="T17" fmla="*/ 0 h 151"/>
                <a:gd name="T18" fmla="*/ 4 w 61"/>
                <a:gd name="T19" fmla="*/ 2 h 151"/>
                <a:gd name="T20" fmla="*/ 6 w 61"/>
                <a:gd name="T21" fmla="*/ 1 h 151"/>
                <a:gd name="T22" fmla="*/ 27 w 61"/>
                <a:gd name="T23" fmla="*/ 35 h 151"/>
                <a:gd name="T24" fmla="*/ 38 w 61"/>
                <a:gd name="T25" fmla="*/ 55 h 151"/>
                <a:gd name="T26" fmla="*/ 47 w 61"/>
                <a:gd name="T27" fmla="*/ 74 h 151"/>
                <a:gd name="T28" fmla="*/ 59 w 61"/>
                <a:gd name="T29" fmla="*/ 107 h 151"/>
                <a:gd name="T30" fmla="*/ 58 w 61"/>
                <a:gd name="T31" fmla="*/ 114 h 151"/>
                <a:gd name="T32" fmla="*/ 55 w 61"/>
                <a:gd name="T33" fmla="*/ 104 h 151"/>
                <a:gd name="T34" fmla="*/ 59 w 61"/>
                <a:gd name="T35" fmla="*/ 151 h 151"/>
                <a:gd name="T36" fmla="*/ 39 w 61"/>
                <a:gd name="T37" fmla="*/ 7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" h="151">
                  <a:moveTo>
                    <a:pt x="39" y="74"/>
                  </a:moveTo>
                  <a:cubicBezTo>
                    <a:pt x="40" y="73"/>
                    <a:pt x="37" y="72"/>
                    <a:pt x="38" y="71"/>
                  </a:cubicBezTo>
                  <a:cubicBezTo>
                    <a:pt x="38" y="70"/>
                    <a:pt x="38" y="68"/>
                    <a:pt x="39" y="68"/>
                  </a:cubicBezTo>
                  <a:cubicBezTo>
                    <a:pt x="44" y="74"/>
                    <a:pt x="46" y="81"/>
                    <a:pt x="50" y="88"/>
                  </a:cubicBezTo>
                  <a:cubicBezTo>
                    <a:pt x="45" y="77"/>
                    <a:pt x="39" y="66"/>
                    <a:pt x="33" y="55"/>
                  </a:cubicBezTo>
                  <a:cubicBezTo>
                    <a:pt x="31" y="50"/>
                    <a:pt x="28" y="46"/>
                    <a:pt x="26" y="42"/>
                  </a:cubicBezTo>
                  <a:cubicBezTo>
                    <a:pt x="20" y="30"/>
                    <a:pt x="13" y="19"/>
                    <a:pt x="7" y="8"/>
                  </a:cubicBezTo>
                  <a:cubicBezTo>
                    <a:pt x="6" y="7"/>
                    <a:pt x="6" y="5"/>
                    <a:pt x="4" y="5"/>
                  </a:cubicBezTo>
                  <a:cubicBezTo>
                    <a:pt x="3" y="4"/>
                    <a:pt x="2" y="2"/>
                    <a:pt x="0" y="0"/>
                  </a:cubicBezTo>
                  <a:cubicBezTo>
                    <a:pt x="3" y="0"/>
                    <a:pt x="3" y="1"/>
                    <a:pt x="4" y="2"/>
                  </a:cubicBezTo>
                  <a:cubicBezTo>
                    <a:pt x="6" y="3"/>
                    <a:pt x="6" y="2"/>
                    <a:pt x="6" y="1"/>
                  </a:cubicBezTo>
                  <a:cubicBezTo>
                    <a:pt x="14" y="12"/>
                    <a:pt x="20" y="24"/>
                    <a:pt x="27" y="35"/>
                  </a:cubicBezTo>
                  <a:cubicBezTo>
                    <a:pt x="31" y="42"/>
                    <a:pt x="34" y="48"/>
                    <a:pt x="38" y="55"/>
                  </a:cubicBezTo>
                  <a:cubicBezTo>
                    <a:pt x="41" y="62"/>
                    <a:pt x="44" y="68"/>
                    <a:pt x="47" y="74"/>
                  </a:cubicBezTo>
                  <a:cubicBezTo>
                    <a:pt x="52" y="85"/>
                    <a:pt x="56" y="96"/>
                    <a:pt x="59" y="107"/>
                  </a:cubicBezTo>
                  <a:cubicBezTo>
                    <a:pt x="60" y="110"/>
                    <a:pt x="57" y="111"/>
                    <a:pt x="58" y="114"/>
                  </a:cubicBezTo>
                  <a:cubicBezTo>
                    <a:pt x="57" y="111"/>
                    <a:pt x="57" y="108"/>
                    <a:pt x="55" y="104"/>
                  </a:cubicBezTo>
                  <a:cubicBezTo>
                    <a:pt x="56" y="120"/>
                    <a:pt x="61" y="135"/>
                    <a:pt x="59" y="151"/>
                  </a:cubicBezTo>
                  <a:cubicBezTo>
                    <a:pt x="57" y="124"/>
                    <a:pt x="55" y="97"/>
                    <a:pt x="39" y="74"/>
                  </a:cubicBezTo>
                  <a:close/>
                </a:path>
              </a:pathLst>
            </a:custGeom>
            <a:solidFill>
              <a:srgbClr val="AC6E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19">
              <a:extLst>
                <a:ext uri="{FF2B5EF4-FFF2-40B4-BE49-F238E27FC236}">
                  <a16:creationId xmlns:a16="http://schemas.microsoft.com/office/drawing/2014/main" id="{EEF4B025-B5DD-C915-EA7D-4725DC4E3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113" y="4225926"/>
              <a:ext cx="230188" cy="488950"/>
            </a:xfrm>
            <a:custGeom>
              <a:avLst/>
              <a:gdLst>
                <a:gd name="T0" fmla="*/ 43 w 61"/>
                <a:gd name="T1" fmla="*/ 60 h 130"/>
                <a:gd name="T2" fmla="*/ 51 w 61"/>
                <a:gd name="T3" fmla="*/ 78 h 130"/>
                <a:gd name="T4" fmla="*/ 50 w 61"/>
                <a:gd name="T5" fmla="*/ 81 h 130"/>
                <a:gd name="T6" fmla="*/ 48 w 61"/>
                <a:gd name="T7" fmla="*/ 79 h 130"/>
                <a:gd name="T8" fmla="*/ 46 w 61"/>
                <a:gd name="T9" fmla="*/ 75 h 130"/>
                <a:gd name="T10" fmla="*/ 39 w 61"/>
                <a:gd name="T11" fmla="*/ 61 h 130"/>
                <a:gd name="T12" fmla="*/ 15 w 61"/>
                <a:gd name="T13" fmla="*/ 20 h 130"/>
                <a:gd name="T14" fmla="*/ 40 w 61"/>
                <a:gd name="T15" fmla="*/ 62 h 130"/>
                <a:gd name="T16" fmla="*/ 45 w 61"/>
                <a:gd name="T17" fmla="*/ 75 h 130"/>
                <a:gd name="T18" fmla="*/ 54 w 61"/>
                <a:gd name="T19" fmla="*/ 102 h 130"/>
                <a:gd name="T20" fmla="*/ 58 w 61"/>
                <a:gd name="T21" fmla="*/ 130 h 130"/>
                <a:gd name="T22" fmla="*/ 50 w 61"/>
                <a:gd name="T23" fmla="*/ 99 h 130"/>
                <a:gd name="T24" fmla="*/ 48 w 61"/>
                <a:gd name="T25" fmla="*/ 95 h 130"/>
                <a:gd name="T26" fmla="*/ 42 w 61"/>
                <a:gd name="T27" fmla="*/ 78 h 130"/>
                <a:gd name="T28" fmla="*/ 33 w 61"/>
                <a:gd name="T29" fmla="*/ 60 h 130"/>
                <a:gd name="T30" fmla="*/ 30 w 61"/>
                <a:gd name="T31" fmla="*/ 58 h 130"/>
                <a:gd name="T32" fmla="*/ 30 w 61"/>
                <a:gd name="T33" fmla="*/ 57 h 130"/>
                <a:gd name="T34" fmla="*/ 15 w 61"/>
                <a:gd name="T35" fmla="*/ 32 h 130"/>
                <a:gd name="T36" fmla="*/ 6 w 61"/>
                <a:gd name="T37" fmla="*/ 18 h 130"/>
                <a:gd name="T38" fmla="*/ 0 w 61"/>
                <a:gd name="T39" fmla="*/ 11 h 130"/>
                <a:gd name="T40" fmla="*/ 2 w 61"/>
                <a:gd name="T41" fmla="*/ 4 h 130"/>
                <a:gd name="T42" fmla="*/ 3 w 61"/>
                <a:gd name="T43" fmla="*/ 0 h 130"/>
                <a:gd name="T44" fmla="*/ 19 w 61"/>
                <a:gd name="T45" fmla="*/ 20 h 130"/>
                <a:gd name="T46" fmla="*/ 29 w 61"/>
                <a:gd name="T47" fmla="*/ 36 h 130"/>
                <a:gd name="T48" fmla="*/ 40 w 61"/>
                <a:gd name="T49" fmla="*/ 56 h 130"/>
                <a:gd name="T50" fmla="*/ 43 w 61"/>
                <a:gd name="T51" fmla="*/ 6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1" h="130">
                  <a:moveTo>
                    <a:pt x="43" y="60"/>
                  </a:moveTo>
                  <a:cubicBezTo>
                    <a:pt x="45" y="66"/>
                    <a:pt x="48" y="72"/>
                    <a:pt x="51" y="78"/>
                  </a:cubicBezTo>
                  <a:cubicBezTo>
                    <a:pt x="51" y="79"/>
                    <a:pt x="52" y="81"/>
                    <a:pt x="50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7" y="77"/>
                    <a:pt x="46" y="76"/>
                    <a:pt x="46" y="75"/>
                  </a:cubicBezTo>
                  <a:cubicBezTo>
                    <a:pt x="44" y="70"/>
                    <a:pt x="42" y="66"/>
                    <a:pt x="39" y="61"/>
                  </a:cubicBezTo>
                  <a:cubicBezTo>
                    <a:pt x="32" y="47"/>
                    <a:pt x="24" y="33"/>
                    <a:pt x="15" y="20"/>
                  </a:cubicBezTo>
                  <a:cubicBezTo>
                    <a:pt x="24" y="33"/>
                    <a:pt x="32" y="48"/>
                    <a:pt x="40" y="62"/>
                  </a:cubicBezTo>
                  <a:cubicBezTo>
                    <a:pt x="42" y="66"/>
                    <a:pt x="44" y="70"/>
                    <a:pt x="45" y="75"/>
                  </a:cubicBezTo>
                  <a:cubicBezTo>
                    <a:pt x="48" y="84"/>
                    <a:pt x="51" y="93"/>
                    <a:pt x="54" y="102"/>
                  </a:cubicBezTo>
                  <a:cubicBezTo>
                    <a:pt x="56" y="112"/>
                    <a:pt x="61" y="120"/>
                    <a:pt x="58" y="130"/>
                  </a:cubicBezTo>
                  <a:cubicBezTo>
                    <a:pt x="56" y="120"/>
                    <a:pt x="54" y="109"/>
                    <a:pt x="50" y="99"/>
                  </a:cubicBezTo>
                  <a:cubicBezTo>
                    <a:pt x="50" y="98"/>
                    <a:pt x="50" y="96"/>
                    <a:pt x="48" y="95"/>
                  </a:cubicBezTo>
                  <a:cubicBezTo>
                    <a:pt x="47" y="89"/>
                    <a:pt x="44" y="84"/>
                    <a:pt x="42" y="78"/>
                  </a:cubicBezTo>
                  <a:cubicBezTo>
                    <a:pt x="39" y="72"/>
                    <a:pt x="36" y="66"/>
                    <a:pt x="33" y="60"/>
                  </a:cubicBezTo>
                  <a:cubicBezTo>
                    <a:pt x="32" y="59"/>
                    <a:pt x="32" y="58"/>
                    <a:pt x="30" y="58"/>
                  </a:cubicBezTo>
                  <a:cubicBezTo>
                    <a:pt x="30" y="58"/>
                    <a:pt x="30" y="58"/>
                    <a:pt x="30" y="57"/>
                  </a:cubicBezTo>
                  <a:cubicBezTo>
                    <a:pt x="26" y="48"/>
                    <a:pt x="20" y="40"/>
                    <a:pt x="15" y="32"/>
                  </a:cubicBezTo>
                  <a:cubicBezTo>
                    <a:pt x="12" y="27"/>
                    <a:pt x="9" y="22"/>
                    <a:pt x="6" y="18"/>
                  </a:cubicBezTo>
                  <a:cubicBezTo>
                    <a:pt x="4" y="15"/>
                    <a:pt x="2" y="13"/>
                    <a:pt x="0" y="11"/>
                  </a:cubicBezTo>
                  <a:cubicBezTo>
                    <a:pt x="2" y="9"/>
                    <a:pt x="2" y="7"/>
                    <a:pt x="2" y="4"/>
                  </a:cubicBezTo>
                  <a:cubicBezTo>
                    <a:pt x="3" y="3"/>
                    <a:pt x="2" y="1"/>
                    <a:pt x="3" y="0"/>
                  </a:cubicBezTo>
                  <a:cubicBezTo>
                    <a:pt x="9" y="7"/>
                    <a:pt x="14" y="13"/>
                    <a:pt x="19" y="20"/>
                  </a:cubicBezTo>
                  <a:cubicBezTo>
                    <a:pt x="22" y="26"/>
                    <a:pt x="25" y="31"/>
                    <a:pt x="29" y="36"/>
                  </a:cubicBezTo>
                  <a:cubicBezTo>
                    <a:pt x="32" y="42"/>
                    <a:pt x="36" y="49"/>
                    <a:pt x="40" y="56"/>
                  </a:cubicBezTo>
                  <a:cubicBezTo>
                    <a:pt x="41" y="57"/>
                    <a:pt x="41" y="59"/>
                    <a:pt x="43" y="60"/>
                  </a:cubicBezTo>
                  <a:close/>
                </a:path>
              </a:pathLst>
            </a:custGeom>
            <a:solidFill>
              <a:srgbClr val="B97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20">
              <a:extLst>
                <a:ext uri="{FF2B5EF4-FFF2-40B4-BE49-F238E27FC236}">
                  <a16:creationId xmlns:a16="http://schemas.microsoft.com/office/drawing/2014/main" id="{F40F4767-9200-FB2B-CF8C-345786A87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2238" y="4552951"/>
              <a:ext cx="33338" cy="158750"/>
            </a:xfrm>
            <a:custGeom>
              <a:avLst/>
              <a:gdLst>
                <a:gd name="T0" fmla="*/ 4 w 9"/>
                <a:gd name="T1" fmla="*/ 42 h 42"/>
                <a:gd name="T2" fmla="*/ 0 w 9"/>
                <a:gd name="T3" fmla="*/ 0 h 42"/>
                <a:gd name="T4" fmla="*/ 4 w 9"/>
                <a:gd name="T5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42">
                  <a:moveTo>
                    <a:pt x="4" y="42"/>
                  </a:moveTo>
                  <a:cubicBezTo>
                    <a:pt x="4" y="28"/>
                    <a:pt x="1" y="14"/>
                    <a:pt x="0" y="0"/>
                  </a:cubicBezTo>
                  <a:cubicBezTo>
                    <a:pt x="3" y="14"/>
                    <a:pt x="9" y="28"/>
                    <a:pt x="4" y="42"/>
                  </a:cubicBezTo>
                  <a:close/>
                </a:path>
              </a:pathLst>
            </a:custGeom>
            <a:solidFill>
              <a:srgbClr val="955D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621">
              <a:extLst>
                <a:ext uri="{FF2B5EF4-FFF2-40B4-BE49-F238E27FC236}">
                  <a16:creationId xmlns:a16="http://schemas.microsoft.com/office/drawing/2014/main" id="{E0EDA9CE-0380-58A8-D0E9-1C906EA06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50" y="4473576"/>
              <a:ext cx="23813" cy="65088"/>
            </a:xfrm>
            <a:custGeom>
              <a:avLst/>
              <a:gdLst>
                <a:gd name="T0" fmla="*/ 0 w 6"/>
                <a:gd name="T1" fmla="*/ 0 h 17"/>
                <a:gd name="T2" fmla="*/ 6 w 6"/>
                <a:gd name="T3" fmla="*/ 17 h 17"/>
                <a:gd name="T4" fmla="*/ 0 w 6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7">
                  <a:moveTo>
                    <a:pt x="0" y="0"/>
                  </a:moveTo>
                  <a:cubicBezTo>
                    <a:pt x="3" y="5"/>
                    <a:pt x="5" y="11"/>
                    <a:pt x="6" y="17"/>
                  </a:cubicBezTo>
                  <a:cubicBezTo>
                    <a:pt x="2" y="12"/>
                    <a:pt x="1" y="6"/>
                    <a:pt x="0" y="0"/>
                  </a:cubicBezTo>
                  <a:close/>
                </a:path>
              </a:pathLst>
            </a:custGeom>
            <a:solidFill>
              <a:srgbClr val="9368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622">
              <a:extLst>
                <a:ext uri="{FF2B5EF4-FFF2-40B4-BE49-F238E27FC236}">
                  <a16:creationId xmlns:a16="http://schemas.microsoft.com/office/drawing/2014/main" id="{67FE5AAA-0696-B82A-3772-408413D22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4440238"/>
              <a:ext cx="139700" cy="222250"/>
            </a:xfrm>
            <a:custGeom>
              <a:avLst/>
              <a:gdLst>
                <a:gd name="T0" fmla="*/ 0 w 37"/>
                <a:gd name="T1" fmla="*/ 21 h 59"/>
                <a:gd name="T2" fmla="*/ 2 w 37"/>
                <a:gd name="T3" fmla="*/ 8 h 59"/>
                <a:gd name="T4" fmla="*/ 3 w 37"/>
                <a:gd name="T5" fmla="*/ 5 h 59"/>
                <a:gd name="T6" fmla="*/ 5 w 37"/>
                <a:gd name="T7" fmla="*/ 9 h 59"/>
                <a:gd name="T8" fmla="*/ 4 w 37"/>
                <a:gd name="T9" fmla="*/ 0 h 59"/>
                <a:gd name="T10" fmla="*/ 24 w 37"/>
                <a:gd name="T11" fmla="*/ 30 h 59"/>
                <a:gd name="T12" fmla="*/ 37 w 37"/>
                <a:gd name="T13" fmla="*/ 58 h 59"/>
                <a:gd name="T14" fmla="*/ 33 w 37"/>
                <a:gd name="T15" fmla="*/ 53 h 59"/>
                <a:gd name="T16" fmla="*/ 22 w 37"/>
                <a:gd name="T17" fmla="*/ 31 h 59"/>
                <a:gd name="T18" fmla="*/ 34 w 37"/>
                <a:gd name="T19" fmla="*/ 56 h 59"/>
                <a:gd name="T20" fmla="*/ 32 w 37"/>
                <a:gd name="T21" fmla="*/ 58 h 59"/>
                <a:gd name="T22" fmla="*/ 23 w 37"/>
                <a:gd name="T23" fmla="*/ 40 h 59"/>
                <a:gd name="T24" fmla="*/ 21 w 37"/>
                <a:gd name="T25" fmla="*/ 39 h 59"/>
                <a:gd name="T26" fmla="*/ 21 w 37"/>
                <a:gd name="T27" fmla="*/ 39 h 59"/>
                <a:gd name="T28" fmla="*/ 14 w 37"/>
                <a:gd name="T29" fmla="*/ 29 h 59"/>
                <a:gd name="T30" fmla="*/ 14 w 37"/>
                <a:gd name="T31" fmla="*/ 28 h 59"/>
                <a:gd name="T32" fmla="*/ 5 w 37"/>
                <a:gd name="T33" fmla="*/ 12 h 59"/>
                <a:gd name="T34" fmla="*/ 3 w 37"/>
                <a:gd name="T35" fmla="*/ 12 h 59"/>
                <a:gd name="T36" fmla="*/ 3 w 37"/>
                <a:gd name="T37" fmla="*/ 13 h 59"/>
                <a:gd name="T38" fmla="*/ 3 w 37"/>
                <a:gd name="T39" fmla="*/ 12 h 59"/>
                <a:gd name="T40" fmla="*/ 7 w 37"/>
                <a:gd name="T41" fmla="*/ 16 h 59"/>
                <a:gd name="T42" fmla="*/ 7 w 37"/>
                <a:gd name="T43" fmla="*/ 22 h 59"/>
                <a:gd name="T44" fmla="*/ 1 w 37"/>
                <a:gd name="T45" fmla="*/ 21 h 59"/>
                <a:gd name="T46" fmla="*/ 0 w 37"/>
                <a:gd name="T47" fmla="*/ 2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7" h="59">
                  <a:moveTo>
                    <a:pt x="0" y="21"/>
                  </a:moveTo>
                  <a:cubicBezTo>
                    <a:pt x="0" y="16"/>
                    <a:pt x="2" y="12"/>
                    <a:pt x="2" y="8"/>
                  </a:cubicBezTo>
                  <a:cubicBezTo>
                    <a:pt x="3" y="7"/>
                    <a:pt x="2" y="5"/>
                    <a:pt x="3" y="5"/>
                  </a:cubicBezTo>
                  <a:cubicBezTo>
                    <a:pt x="5" y="5"/>
                    <a:pt x="4" y="7"/>
                    <a:pt x="5" y="9"/>
                  </a:cubicBezTo>
                  <a:cubicBezTo>
                    <a:pt x="7" y="6"/>
                    <a:pt x="2" y="3"/>
                    <a:pt x="4" y="0"/>
                  </a:cubicBezTo>
                  <a:cubicBezTo>
                    <a:pt x="11" y="10"/>
                    <a:pt x="18" y="20"/>
                    <a:pt x="24" y="30"/>
                  </a:cubicBezTo>
                  <a:cubicBezTo>
                    <a:pt x="29" y="39"/>
                    <a:pt x="34" y="48"/>
                    <a:pt x="37" y="58"/>
                  </a:cubicBezTo>
                  <a:cubicBezTo>
                    <a:pt x="34" y="58"/>
                    <a:pt x="34" y="55"/>
                    <a:pt x="33" y="53"/>
                  </a:cubicBezTo>
                  <a:cubicBezTo>
                    <a:pt x="29" y="46"/>
                    <a:pt x="26" y="38"/>
                    <a:pt x="22" y="31"/>
                  </a:cubicBezTo>
                  <a:cubicBezTo>
                    <a:pt x="26" y="39"/>
                    <a:pt x="29" y="48"/>
                    <a:pt x="34" y="56"/>
                  </a:cubicBezTo>
                  <a:cubicBezTo>
                    <a:pt x="35" y="57"/>
                    <a:pt x="35" y="59"/>
                    <a:pt x="32" y="58"/>
                  </a:cubicBezTo>
                  <a:cubicBezTo>
                    <a:pt x="29" y="52"/>
                    <a:pt x="26" y="46"/>
                    <a:pt x="23" y="40"/>
                  </a:cubicBezTo>
                  <a:cubicBezTo>
                    <a:pt x="23" y="40"/>
                    <a:pt x="22" y="39"/>
                    <a:pt x="21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19" y="35"/>
                    <a:pt x="17" y="32"/>
                    <a:pt x="14" y="29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0" y="23"/>
                    <a:pt x="9" y="17"/>
                    <a:pt x="5" y="12"/>
                  </a:cubicBezTo>
                  <a:cubicBezTo>
                    <a:pt x="4" y="12"/>
                    <a:pt x="4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2"/>
                    <a:pt x="6" y="14"/>
                    <a:pt x="7" y="16"/>
                  </a:cubicBezTo>
                  <a:cubicBezTo>
                    <a:pt x="6" y="18"/>
                    <a:pt x="10" y="21"/>
                    <a:pt x="7" y="22"/>
                  </a:cubicBezTo>
                  <a:cubicBezTo>
                    <a:pt x="6" y="23"/>
                    <a:pt x="3" y="22"/>
                    <a:pt x="1" y="21"/>
                  </a:cubicBezTo>
                  <a:cubicBezTo>
                    <a:pt x="0" y="21"/>
                    <a:pt x="0" y="21"/>
                    <a:pt x="0" y="21"/>
                  </a:cubicBezTo>
                  <a:close/>
                </a:path>
              </a:pathLst>
            </a:custGeom>
            <a:solidFill>
              <a:srgbClr val="B370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623">
              <a:extLst>
                <a:ext uri="{FF2B5EF4-FFF2-40B4-BE49-F238E27FC236}">
                  <a16:creationId xmlns:a16="http://schemas.microsoft.com/office/drawing/2014/main" id="{797D8DD4-C006-D648-6439-6F19160A0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4624388"/>
              <a:ext cx="74613" cy="158750"/>
            </a:xfrm>
            <a:custGeom>
              <a:avLst/>
              <a:gdLst>
                <a:gd name="T0" fmla="*/ 0 w 20"/>
                <a:gd name="T1" fmla="*/ 0 h 42"/>
                <a:gd name="T2" fmla="*/ 2 w 20"/>
                <a:gd name="T3" fmla="*/ 0 h 42"/>
                <a:gd name="T4" fmla="*/ 19 w 20"/>
                <a:gd name="T5" fmla="*/ 36 h 42"/>
                <a:gd name="T6" fmla="*/ 20 w 20"/>
                <a:gd name="T7" fmla="*/ 42 h 42"/>
                <a:gd name="T8" fmla="*/ 5 w 20"/>
                <a:gd name="T9" fmla="*/ 10 h 42"/>
                <a:gd name="T10" fmla="*/ 0 w 20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9" y="11"/>
                    <a:pt x="14" y="24"/>
                    <a:pt x="19" y="36"/>
                  </a:cubicBezTo>
                  <a:cubicBezTo>
                    <a:pt x="19" y="38"/>
                    <a:pt x="20" y="40"/>
                    <a:pt x="20" y="42"/>
                  </a:cubicBezTo>
                  <a:cubicBezTo>
                    <a:pt x="15" y="31"/>
                    <a:pt x="9" y="21"/>
                    <a:pt x="5" y="10"/>
                  </a:cubicBezTo>
                  <a:cubicBezTo>
                    <a:pt x="4" y="7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9460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624">
              <a:extLst>
                <a:ext uri="{FF2B5EF4-FFF2-40B4-BE49-F238E27FC236}">
                  <a16:creationId xmlns:a16="http://schemas.microsoft.com/office/drawing/2014/main" id="{A42F9B8A-7C32-F1BF-8764-96607665C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300" y="4673601"/>
              <a:ext cx="66675" cy="131763"/>
            </a:xfrm>
            <a:custGeom>
              <a:avLst/>
              <a:gdLst>
                <a:gd name="T0" fmla="*/ 18 w 18"/>
                <a:gd name="T1" fmla="*/ 35 h 35"/>
                <a:gd name="T2" fmla="*/ 14 w 18"/>
                <a:gd name="T3" fmla="*/ 28 h 35"/>
                <a:gd name="T4" fmla="*/ 0 w 18"/>
                <a:gd name="T5" fmla="*/ 3 h 35"/>
                <a:gd name="T6" fmla="*/ 1 w 18"/>
                <a:gd name="T7" fmla="*/ 0 h 35"/>
                <a:gd name="T8" fmla="*/ 4 w 18"/>
                <a:gd name="T9" fmla="*/ 5 h 35"/>
                <a:gd name="T10" fmla="*/ 16 w 18"/>
                <a:gd name="T11" fmla="*/ 31 h 35"/>
                <a:gd name="T12" fmla="*/ 18 w 18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35">
                  <a:moveTo>
                    <a:pt x="18" y="35"/>
                  </a:moveTo>
                  <a:cubicBezTo>
                    <a:pt x="15" y="34"/>
                    <a:pt x="15" y="31"/>
                    <a:pt x="14" y="28"/>
                  </a:cubicBezTo>
                  <a:cubicBezTo>
                    <a:pt x="9" y="20"/>
                    <a:pt x="5" y="12"/>
                    <a:pt x="0" y="3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3" y="1"/>
                    <a:pt x="4" y="3"/>
                    <a:pt x="4" y="5"/>
                  </a:cubicBezTo>
                  <a:cubicBezTo>
                    <a:pt x="7" y="15"/>
                    <a:pt x="14" y="22"/>
                    <a:pt x="16" y="31"/>
                  </a:cubicBezTo>
                  <a:cubicBezTo>
                    <a:pt x="17" y="32"/>
                    <a:pt x="18" y="33"/>
                    <a:pt x="18" y="35"/>
                  </a:cubicBezTo>
                  <a:close/>
                </a:path>
              </a:pathLst>
            </a:custGeom>
            <a:solidFill>
              <a:srgbClr val="935E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625">
              <a:extLst>
                <a:ext uri="{FF2B5EF4-FFF2-40B4-BE49-F238E27FC236}">
                  <a16:creationId xmlns:a16="http://schemas.microsoft.com/office/drawing/2014/main" id="{06B160F4-A8B7-EE86-1E89-0747D5DFB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038" y="4546601"/>
              <a:ext cx="79375" cy="138113"/>
            </a:xfrm>
            <a:custGeom>
              <a:avLst/>
              <a:gdLst>
                <a:gd name="T0" fmla="*/ 19 w 21"/>
                <a:gd name="T1" fmla="*/ 34 h 37"/>
                <a:gd name="T2" fmla="*/ 18 w 21"/>
                <a:gd name="T3" fmla="*/ 37 h 37"/>
                <a:gd name="T4" fmla="*/ 12 w 21"/>
                <a:gd name="T5" fmla="*/ 30 h 37"/>
                <a:gd name="T6" fmla="*/ 13 w 21"/>
                <a:gd name="T7" fmla="*/ 27 h 37"/>
                <a:gd name="T8" fmla="*/ 1 w 21"/>
                <a:gd name="T9" fmla="*/ 2 h 37"/>
                <a:gd name="T10" fmla="*/ 0 w 21"/>
                <a:gd name="T11" fmla="*/ 0 h 37"/>
                <a:gd name="T12" fmla="*/ 4 w 21"/>
                <a:gd name="T13" fmla="*/ 5 h 37"/>
                <a:gd name="T14" fmla="*/ 16 w 21"/>
                <a:gd name="T15" fmla="*/ 29 h 37"/>
                <a:gd name="T16" fmla="*/ 17 w 21"/>
                <a:gd name="T17" fmla="*/ 30 h 37"/>
                <a:gd name="T18" fmla="*/ 19 w 21"/>
                <a:gd name="T19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37">
                  <a:moveTo>
                    <a:pt x="19" y="34"/>
                  </a:moveTo>
                  <a:cubicBezTo>
                    <a:pt x="18" y="35"/>
                    <a:pt x="21" y="37"/>
                    <a:pt x="18" y="37"/>
                  </a:cubicBezTo>
                  <a:cubicBezTo>
                    <a:pt x="17" y="34"/>
                    <a:pt x="13" y="33"/>
                    <a:pt x="12" y="30"/>
                  </a:cubicBezTo>
                  <a:cubicBezTo>
                    <a:pt x="15" y="29"/>
                    <a:pt x="13" y="28"/>
                    <a:pt x="13" y="27"/>
                  </a:cubicBezTo>
                  <a:cubicBezTo>
                    <a:pt x="9" y="19"/>
                    <a:pt x="5" y="10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3" y="1"/>
                    <a:pt x="3" y="3"/>
                    <a:pt x="4" y="5"/>
                  </a:cubicBezTo>
                  <a:cubicBezTo>
                    <a:pt x="8" y="13"/>
                    <a:pt x="11" y="21"/>
                    <a:pt x="16" y="29"/>
                  </a:cubicBezTo>
                  <a:cubicBezTo>
                    <a:pt x="16" y="29"/>
                    <a:pt x="17" y="30"/>
                    <a:pt x="17" y="30"/>
                  </a:cubicBezTo>
                  <a:cubicBezTo>
                    <a:pt x="18" y="31"/>
                    <a:pt x="18" y="32"/>
                    <a:pt x="19" y="34"/>
                  </a:cubicBezTo>
                  <a:close/>
                </a:path>
              </a:pathLst>
            </a:custGeom>
            <a:solidFill>
              <a:srgbClr val="5E2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626">
              <a:extLst>
                <a:ext uri="{FF2B5EF4-FFF2-40B4-BE49-F238E27FC236}">
                  <a16:creationId xmlns:a16="http://schemas.microsoft.com/office/drawing/2014/main" id="{BB813C68-10C9-46F2-78E6-4BCCD1C99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5538" y="4335463"/>
              <a:ext cx="14288" cy="52388"/>
            </a:xfrm>
            <a:custGeom>
              <a:avLst/>
              <a:gdLst>
                <a:gd name="T0" fmla="*/ 3 w 4"/>
                <a:gd name="T1" fmla="*/ 13 h 14"/>
                <a:gd name="T2" fmla="*/ 0 w 4"/>
                <a:gd name="T3" fmla="*/ 10 h 14"/>
                <a:gd name="T4" fmla="*/ 0 w 4"/>
                <a:gd name="T5" fmla="*/ 0 h 14"/>
                <a:gd name="T6" fmla="*/ 3 w 4"/>
                <a:gd name="T7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4">
                  <a:moveTo>
                    <a:pt x="3" y="13"/>
                  </a:moveTo>
                  <a:cubicBezTo>
                    <a:pt x="0" y="14"/>
                    <a:pt x="1" y="12"/>
                    <a:pt x="0" y="10"/>
                  </a:cubicBezTo>
                  <a:cubicBezTo>
                    <a:pt x="0" y="7"/>
                    <a:pt x="0" y="4"/>
                    <a:pt x="0" y="0"/>
                  </a:cubicBezTo>
                  <a:cubicBezTo>
                    <a:pt x="4" y="4"/>
                    <a:pt x="2" y="9"/>
                    <a:pt x="3" y="13"/>
                  </a:cubicBezTo>
                  <a:close/>
                </a:path>
              </a:pathLst>
            </a:custGeom>
            <a:solidFill>
              <a:srgbClr val="C3A3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627">
              <a:extLst>
                <a:ext uri="{FF2B5EF4-FFF2-40B4-BE49-F238E27FC236}">
                  <a16:creationId xmlns:a16="http://schemas.microsoft.com/office/drawing/2014/main" id="{EF8F16CA-5445-E7C7-C039-14289A7D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113" y="4267201"/>
              <a:ext cx="117475" cy="173038"/>
            </a:xfrm>
            <a:custGeom>
              <a:avLst/>
              <a:gdLst>
                <a:gd name="T0" fmla="*/ 0 w 31"/>
                <a:gd name="T1" fmla="*/ 0 h 46"/>
                <a:gd name="T2" fmla="*/ 5 w 31"/>
                <a:gd name="T3" fmla="*/ 5 h 46"/>
                <a:gd name="T4" fmla="*/ 29 w 31"/>
                <a:gd name="T5" fmla="*/ 43 h 46"/>
                <a:gd name="T6" fmla="*/ 30 w 31"/>
                <a:gd name="T7" fmla="*/ 46 h 46"/>
                <a:gd name="T8" fmla="*/ 7 w 31"/>
                <a:gd name="T9" fmla="*/ 10 h 46"/>
                <a:gd name="T10" fmla="*/ 0 w 31"/>
                <a:gd name="T11" fmla="*/ 3 h 46"/>
                <a:gd name="T12" fmla="*/ 0 w 31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46">
                  <a:moveTo>
                    <a:pt x="0" y="0"/>
                  </a:moveTo>
                  <a:cubicBezTo>
                    <a:pt x="3" y="1"/>
                    <a:pt x="4" y="3"/>
                    <a:pt x="5" y="5"/>
                  </a:cubicBezTo>
                  <a:cubicBezTo>
                    <a:pt x="14" y="17"/>
                    <a:pt x="22" y="30"/>
                    <a:pt x="29" y="43"/>
                  </a:cubicBezTo>
                  <a:cubicBezTo>
                    <a:pt x="30" y="44"/>
                    <a:pt x="31" y="45"/>
                    <a:pt x="30" y="46"/>
                  </a:cubicBezTo>
                  <a:cubicBezTo>
                    <a:pt x="22" y="34"/>
                    <a:pt x="15" y="22"/>
                    <a:pt x="7" y="10"/>
                  </a:cubicBezTo>
                  <a:cubicBezTo>
                    <a:pt x="5" y="8"/>
                    <a:pt x="4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5F3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628">
              <a:extLst>
                <a:ext uri="{FF2B5EF4-FFF2-40B4-BE49-F238E27FC236}">
                  <a16:creationId xmlns:a16="http://schemas.microsoft.com/office/drawing/2014/main" id="{4812D87B-B0D9-0F7F-FD4E-9547934F5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3650" y="4527551"/>
              <a:ext cx="49213" cy="82550"/>
            </a:xfrm>
            <a:custGeom>
              <a:avLst/>
              <a:gdLst>
                <a:gd name="T0" fmla="*/ 10 w 13"/>
                <a:gd name="T1" fmla="*/ 22 h 22"/>
                <a:gd name="T2" fmla="*/ 1 w 13"/>
                <a:gd name="T3" fmla="*/ 2 h 22"/>
                <a:gd name="T4" fmla="*/ 1 w 13"/>
                <a:gd name="T5" fmla="*/ 0 h 22"/>
                <a:gd name="T6" fmla="*/ 3 w 13"/>
                <a:gd name="T7" fmla="*/ 1 h 22"/>
                <a:gd name="T8" fmla="*/ 3 w 13"/>
                <a:gd name="T9" fmla="*/ 2 h 22"/>
                <a:gd name="T10" fmla="*/ 13 w 13"/>
                <a:gd name="T11" fmla="*/ 20 h 22"/>
                <a:gd name="T12" fmla="*/ 12 w 13"/>
                <a:gd name="T13" fmla="*/ 22 h 22"/>
                <a:gd name="T14" fmla="*/ 10 w 13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2">
                  <a:moveTo>
                    <a:pt x="10" y="22"/>
                  </a:moveTo>
                  <a:cubicBezTo>
                    <a:pt x="7" y="15"/>
                    <a:pt x="4" y="9"/>
                    <a:pt x="1" y="2"/>
                  </a:cubicBezTo>
                  <a:cubicBezTo>
                    <a:pt x="1" y="1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7" y="8"/>
                    <a:pt x="9" y="14"/>
                    <a:pt x="13" y="20"/>
                  </a:cubicBezTo>
                  <a:cubicBezTo>
                    <a:pt x="13" y="21"/>
                    <a:pt x="13" y="21"/>
                    <a:pt x="12" y="22"/>
                  </a:cubicBezTo>
                  <a:cubicBezTo>
                    <a:pt x="12" y="22"/>
                    <a:pt x="11" y="22"/>
                    <a:pt x="10" y="22"/>
                  </a:cubicBezTo>
                  <a:close/>
                </a:path>
              </a:pathLst>
            </a:custGeom>
            <a:solidFill>
              <a:srgbClr val="9764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29">
              <a:extLst>
                <a:ext uri="{FF2B5EF4-FFF2-40B4-BE49-F238E27FC236}">
                  <a16:creationId xmlns:a16="http://schemas.microsoft.com/office/drawing/2014/main" id="{1A61D393-761D-7FFE-2995-D64B75CC9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1750" y="4594226"/>
              <a:ext cx="33338" cy="38100"/>
            </a:xfrm>
            <a:custGeom>
              <a:avLst/>
              <a:gdLst>
                <a:gd name="T0" fmla="*/ 0 w 9"/>
                <a:gd name="T1" fmla="*/ 4 h 10"/>
                <a:gd name="T2" fmla="*/ 2 w 9"/>
                <a:gd name="T3" fmla="*/ 4 h 10"/>
                <a:gd name="T4" fmla="*/ 3 w 9"/>
                <a:gd name="T5" fmla="*/ 1 h 10"/>
                <a:gd name="T6" fmla="*/ 5 w 9"/>
                <a:gd name="T7" fmla="*/ 0 h 10"/>
                <a:gd name="T8" fmla="*/ 7 w 9"/>
                <a:gd name="T9" fmla="*/ 5 h 10"/>
                <a:gd name="T10" fmla="*/ 6 w 9"/>
                <a:gd name="T11" fmla="*/ 10 h 10"/>
                <a:gd name="T12" fmla="*/ 4 w 9"/>
                <a:gd name="T13" fmla="*/ 10 h 10"/>
                <a:gd name="T14" fmla="*/ 0 w 9"/>
                <a:gd name="T15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0" y="4"/>
                  </a:moveTo>
                  <a:cubicBezTo>
                    <a:pt x="1" y="4"/>
                    <a:pt x="2" y="4"/>
                    <a:pt x="2" y="4"/>
                  </a:cubicBezTo>
                  <a:cubicBezTo>
                    <a:pt x="3" y="3"/>
                    <a:pt x="2" y="2"/>
                    <a:pt x="3" y="1"/>
                  </a:cubicBezTo>
                  <a:cubicBezTo>
                    <a:pt x="4" y="1"/>
                    <a:pt x="4" y="0"/>
                    <a:pt x="5" y="0"/>
                  </a:cubicBezTo>
                  <a:cubicBezTo>
                    <a:pt x="6" y="1"/>
                    <a:pt x="5" y="4"/>
                    <a:pt x="7" y="5"/>
                  </a:cubicBezTo>
                  <a:cubicBezTo>
                    <a:pt x="6" y="7"/>
                    <a:pt x="9" y="9"/>
                    <a:pt x="6" y="10"/>
                  </a:cubicBezTo>
                  <a:cubicBezTo>
                    <a:pt x="5" y="10"/>
                    <a:pt x="4" y="10"/>
                    <a:pt x="4" y="10"/>
                  </a:cubicBezTo>
                  <a:cubicBezTo>
                    <a:pt x="2" y="8"/>
                    <a:pt x="1" y="6"/>
                    <a:pt x="0" y="4"/>
                  </a:cubicBezTo>
                  <a:close/>
                </a:path>
              </a:pathLst>
            </a:custGeom>
            <a:solidFill>
              <a:srgbClr val="935E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630">
              <a:extLst>
                <a:ext uri="{FF2B5EF4-FFF2-40B4-BE49-F238E27FC236}">
                  <a16:creationId xmlns:a16="http://schemas.microsoft.com/office/drawing/2014/main" id="{30BA1823-4FBC-B2A2-AC0E-59CBBE1C7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4763" y="4533901"/>
              <a:ext cx="46038" cy="76200"/>
            </a:xfrm>
            <a:custGeom>
              <a:avLst/>
              <a:gdLst>
                <a:gd name="T0" fmla="*/ 10 w 12"/>
                <a:gd name="T1" fmla="*/ 17 h 20"/>
                <a:gd name="T2" fmla="*/ 9 w 12"/>
                <a:gd name="T3" fmla="*/ 20 h 20"/>
                <a:gd name="T4" fmla="*/ 0 w 12"/>
                <a:gd name="T5" fmla="*/ 0 h 20"/>
                <a:gd name="T6" fmla="*/ 5 w 12"/>
                <a:gd name="T7" fmla="*/ 8 h 20"/>
                <a:gd name="T8" fmla="*/ 10 w 12"/>
                <a:gd name="T9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0">
                  <a:moveTo>
                    <a:pt x="10" y="17"/>
                  </a:moveTo>
                  <a:cubicBezTo>
                    <a:pt x="9" y="18"/>
                    <a:pt x="12" y="19"/>
                    <a:pt x="9" y="20"/>
                  </a:cubicBezTo>
                  <a:cubicBezTo>
                    <a:pt x="7" y="13"/>
                    <a:pt x="3" y="7"/>
                    <a:pt x="0" y="0"/>
                  </a:cubicBezTo>
                  <a:cubicBezTo>
                    <a:pt x="3" y="2"/>
                    <a:pt x="4" y="5"/>
                    <a:pt x="5" y="8"/>
                  </a:cubicBezTo>
                  <a:cubicBezTo>
                    <a:pt x="7" y="11"/>
                    <a:pt x="8" y="14"/>
                    <a:pt x="10" y="17"/>
                  </a:cubicBezTo>
                  <a:close/>
                </a:path>
              </a:pathLst>
            </a:custGeom>
            <a:solidFill>
              <a:srgbClr val="2C14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631">
              <a:extLst>
                <a:ext uri="{FF2B5EF4-FFF2-40B4-BE49-F238E27FC236}">
                  <a16:creationId xmlns:a16="http://schemas.microsoft.com/office/drawing/2014/main" id="{1F832DDD-4B93-118C-1B6F-A44A7328E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000" y="4283076"/>
              <a:ext cx="38100" cy="52388"/>
            </a:xfrm>
            <a:custGeom>
              <a:avLst/>
              <a:gdLst>
                <a:gd name="T0" fmla="*/ 1 w 10"/>
                <a:gd name="T1" fmla="*/ 2 h 14"/>
                <a:gd name="T2" fmla="*/ 2 w 10"/>
                <a:gd name="T3" fmla="*/ 0 h 14"/>
                <a:gd name="T4" fmla="*/ 10 w 10"/>
                <a:gd name="T5" fmla="*/ 14 h 14"/>
                <a:gd name="T6" fmla="*/ 1 w 10"/>
                <a:gd name="T7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4">
                  <a:moveTo>
                    <a:pt x="1" y="2"/>
                  </a:moveTo>
                  <a:cubicBezTo>
                    <a:pt x="1" y="1"/>
                    <a:pt x="0" y="0"/>
                    <a:pt x="2" y="0"/>
                  </a:cubicBezTo>
                  <a:cubicBezTo>
                    <a:pt x="4" y="5"/>
                    <a:pt x="9" y="8"/>
                    <a:pt x="10" y="14"/>
                  </a:cubicBezTo>
                  <a:cubicBezTo>
                    <a:pt x="7" y="10"/>
                    <a:pt x="4" y="6"/>
                    <a:pt x="1" y="2"/>
                  </a:cubicBezTo>
                  <a:close/>
                </a:path>
              </a:pathLst>
            </a:custGeom>
            <a:solidFill>
              <a:srgbClr val="5F3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632">
              <a:extLst>
                <a:ext uri="{FF2B5EF4-FFF2-40B4-BE49-F238E27FC236}">
                  <a16:creationId xmlns:a16="http://schemas.microsoft.com/office/drawing/2014/main" id="{7DE07770-6537-4E3E-FA2D-1D2BC9932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4349751"/>
              <a:ext cx="30163" cy="38100"/>
            </a:xfrm>
            <a:custGeom>
              <a:avLst/>
              <a:gdLst>
                <a:gd name="T0" fmla="*/ 7 w 8"/>
                <a:gd name="T1" fmla="*/ 10 h 10"/>
                <a:gd name="T2" fmla="*/ 0 w 8"/>
                <a:gd name="T3" fmla="*/ 0 h 10"/>
                <a:gd name="T4" fmla="*/ 8 w 8"/>
                <a:gd name="T5" fmla="*/ 10 h 10"/>
                <a:gd name="T6" fmla="*/ 7 w 8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0">
                  <a:moveTo>
                    <a:pt x="7" y="10"/>
                  </a:moveTo>
                  <a:cubicBezTo>
                    <a:pt x="4" y="8"/>
                    <a:pt x="2" y="4"/>
                    <a:pt x="0" y="0"/>
                  </a:cubicBezTo>
                  <a:cubicBezTo>
                    <a:pt x="3" y="3"/>
                    <a:pt x="6" y="6"/>
                    <a:pt x="8" y="10"/>
                  </a:cubicBezTo>
                  <a:cubicBezTo>
                    <a:pt x="8" y="10"/>
                    <a:pt x="8" y="10"/>
                    <a:pt x="7" y="10"/>
                  </a:cubicBezTo>
                  <a:close/>
                </a:path>
              </a:pathLst>
            </a:custGeom>
            <a:solidFill>
              <a:srgbClr val="6D2C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633">
              <a:extLst>
                <a:ext uri="{FF2B5EF4-FFF2-40B4-BE49-F238E27FC236}">
                  <a16:creationId xmlns:a16="http://schemas.microsoft.com/office/drawing/2014/main" id="{6F8FC29D-45A0-0B7E-8BD2-1067CEF13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513" y="4489451"/>
              <a:ext cx="165100" cy="200025"/>
            </a:xfrm>
            <a:custGeom>
              <a:avLst/>
              <a:gdLst>
                <a:gd name="T0" fmla="*/ 4 w 44"/>
                <a:gd name="T1" fmla="*/ 6 h 53"/>
                <a:gd name="T2" fmla="*/ 6 w 44"/>
                <a:gd name="T3" fmla="*/ 1 h 53"/>
                <a:gd name="T4" fmla="*/ 11 w 44"/>
                <a:gd name="T5" fmla="*/ 3 h 53"/>
                <a:gd name="T6" fmla="*/ 29 w 44"/>
                <a:gd name="T7" fmla="*/ 25 h 53"/>
                <a:gd name="T8" fmla="*/ 30 w 44"/>
                <a:gd name="T9" fmla="*/ 29 h 53"/>
                <a:gd name="T10" fmla="*/ 36 w 44"/>
                <a:gd name="T11" fmla="*/ 38 h 53"/>
                <a:gd name="T12" fmla="*/ 37 w 44"/>
                <a:gd name="T13" fmla="*/ 43 h 53"/>
                <a:gd name="T14" fmla="*/ 21 w 44"/>
                <a:gd name="T15" fmla="*/ 26 h 53"/>
                <a:gd name="T16" fmla="*/ 9 w 44"/>
                <a:gd name="T17" fmla="*/ 9 h 53"/>
                <a:gd name="T18" fmla="*/ 21 w 44"/>
                <a:gd name="T19" fmla="*/ 26 h 53"/>
                <a:gd name="T20" fmla="*/ 44 w 44"/>
                <a:gd name="T21" fmla="*/ 53 h 53"/>
                <a:gd name="T22" fmla="*/ 26 w 44"/>
                <a:gd name="T23" fmla="*/ 38 h 53"/>
                <a:gd name="T24" fmla="*/ 31 w 44"/>
                <a:gd name="T25" fmla="*/ 45 h 53"/>
                <a:gd name="T26" fmla="*/ 25 w 44"/>
                <a:gd name="T27" fmla="*/ 43 h 53"/>
                <a:gd name="T28" fmla="*/ 10 w 44"/>
                <a:gd name="T29" fmla="*/ 25 h 53"/>
                <a:gd name="T30" fmla="*/ 9 w 44"/>
                <a:gd name="T31" fmla="*/ 24 h 53"/>
                <a:gd name="T32" fmla="*/ 6 w 44"/>
                <a:gd name="T33" fmla="*/ 19 h 53"/>
                <a:gd name="T34" fmla="*/ 5 w 44"/>
                <a:gd name="T35" fmla="*/ 9 h 53"/>
                <a:gd name="T36" fmla="*/ 4 w 44"/>
                <a:gd name="T37" fmla="*/ 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" h="53">
                  <a:moveTo>
                    <a:pt x="4" y="6"/>
                  </a:moveTo>
                  <a:cubicBezTo>
                    <a:pt x="6" y="4"/>
                    <a:pt x="4" y="2"/>
                    <a:pt x="6" y="1"/>
                  </a:cubicBezTo>
                  <a:cubicBezTo>
                    <a:pt x="9" y="0"/>
                    <a:pt x="10" y="2"/>
                    <a:pt x="11" y="3"/>
                  </a:cubicBezTo>
                  <a:cubicBezTo>
                    <a:pt x="17" y="11"/>
                    <a:pt x="22" y="18"/>
                    <a:pt x="29" y="25"/>
                  </a:cubicBezTo>
                  <a:cubicBezTo>
                    <a:pt x="30" y="27"/>
                    <a:pt x="30" y="28"/>
                    <a:pt x="30" y="29"/>
                  </a:cubicBezTo>
                  <a:cubicBezTo>
                    <a:pt x="32" y="32"/>
                    <a:pt x="33" y="35"/>
                    <a:pt x="36" y="38"/>
                  </a:cubicBezTo>
                  <a:cubicBezTo>
                    <a:pt x="38" y="39"/>
                    <a:pt x="39" y="41"/>
                    <a:pt x="37" y="43"/>
                  </a:cubicBezTo>
                  <a:cubicBezTo>
                    <a:pt x="32" y="37"/>
                    <a:pt x="27" y="31"/>
                    <a:pt x="21" y="26"/>
                  </a:cubicBezTo>
                  <a:cubicBezTo>
                    <a:pt x="17" y="21"/>
                    <a:pt x="13" y="15"/>
                    <a:pt x="9" y="9"/>
                  </a:cubicBezTo>
                  <a:cubicBezTo>
                    <a:pt x="12" y="15"/>
                    <a:pt x="17" y="20"/>
                    <a:pt x="21" y="26"/>
                  </a:cubicBezTo>
                  <a:cubicBezTo>
                    <a:pt x="28" y="36"/>
                    <a:pt x="36" y="45"/>
                    <a:pt x="44" y="53"/>
                  </a:cubicBezTo>
                  <a:cubicBezTo>
                    <a:pt x="37" y="49"/>
                    <a:pt x="33" y="42"/>
                    <a:pt x="26" y="38"/>
                  </a:cubicBezTo>
                  <a:cubicBezTo>
                    <a:pt x="27" y="41"/>
                    <a:pt x="30" y="42"/>
                    <a:pt x="31" y="45"/>
                  </a:cubicBezTo>
                  <a:cubicBezTo>
                    <a:pt x="29" y="46"/>
                    <a:pt x="27" y="44"/>
                    <a:pt x="25" y="43"/>
                  </a:cubicBezTo>
                  <a:cubicBezTo>
                    <a:pt x="20" y="36"/>
                    <a:pt x="14" y="31"/>
                    <a:pt x="10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2"/>
                    <a:pt x="7" y="20"/>
                    <a:pt x="6" y="19"/>
                  </a:cubicBezTo>
                  <a:cubicBezTo>
                    <a:pt x="5" y="16"/>
                    <a:pt x="0" y="13"/>
                    <a:pt x="5" y="9"/>
                  </a:cubicBezTo>
                  <a:cubicBezTo>
                    <a:pt x="5" y="8"/>
                    <a:pt x="4" y="7"/>
                    <a:pt x="4" y="6"/>
                  </a:cubicBezTo>
                  <a:close/>
                </a:path>
              </a:pathLst>
            </a:custGeom>
            <a:solidFill>
              <a:srgbClr val="B26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634">
              <a:extLst>
                <a:ext uri="{FF2B5EF4-FFF2-40B4-BE49-F238E27FC236}">
                  <a16:creationId xmlns:a16="http://schemas.microsoft.com/office/drawing/2014/main" id="{BE82C986-174F-4ECF-0157-E49419D5A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525" y="4533901"/>
              <a:ext cx="166688" cy="196850"/>
            </a:xfrm>
            <a:custGeom>
              <a:avLst/>
              <a:gdLst>
                <a:gd name="T0" fmla="*/ 16 w 44"/>
                <a:gd name="T1" fmla="*/ 12 h 52"/>
                <a:gd name="T2" fmla="*/ 17 w 44"/>
                <a:gd name="T3" fmla="*/ 12 h 52"/>
                <a:gd name="T4" fmla="*/ 33 w 44"/>
                <a:gd name="T5" fmla="*/ 31 h 52"/>
                <a:gd name="T6" fmla="*/ 34 w 44"/>
                <a:gd name="T7" fmla="*/ 33 h 52"/>
                <a:gd name="T8" fmla="*/ 42 w 44"/>
                <a:gd name="T9" fmla="*/ 43 h 52"/>
                <a:gd name="T10" fmla="*/ 30 w 44"/>
                <a:gd name="T11" fmla="*/ 33 h 52"/>
                <a:gd name="T12" fmla="*/ 37 w 44"/>
                <a:gd name="T13" fmla="*/ 41 h 52"/>
                <a:gd name="T14" fmla="*/ 31 w 44"/>
                <a:gd name="T15" fmla="*/ 38 h 52"/>
                <a:gd name="T16" fmla="*/ 44 w 44"/>
                <a:gd name="T17" fmla="*/ 50 h 52"/>
                <a:gd name="T18" fmla="*/ 42 w 44"/>
                <a:gd name="T19" fmla="*/ 52 h 52"/>
                <a:gd name="T20" fmla="*/ 39 w 44"/>
                <a:gd name="T21" fmla="*/ 50 h 52"/>
                <a:gd name="T22" fmla="*/ 19 w 44"/>
                <a:gd name="T23" fmla="*/ 32 h 52"/>
                <a:gd name="T24" fmla="*/ 3 w 44"/>
                <a:gd name="T25" fmla="*/ 14 h 52"/>
                <a:gd name="T26" fmla="*/ 5 w 44"/>
                <a:gd name="T27" fmla="*/ 3 h 52"/>
                <a:gd name="T28" fmla="*/ 8 w 44"/>
                <a:gd name="T29" fmla="*/ 0 h 52"/>
                <a:gd name="T30" fmla="*/ 16 w 44"/>
                <a:gd name="T31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52">
                  <a:moveTo>
                    <a:pt x="16" y="12"/>
                  </a:moveTo>
                  <a:cubicBezTo>
                    <a:pt x="17" y="12"/>
                    <a:pt x="17" y="12"/>
                    <a:pt x="17" y="12"/>
                  </a:cubicBezTo>
                  <a:cubicBezTo>
                    <a:pt x="21" y="19"/>
                    <a:pt x="28" y="25"/>
                    <a:pt x="33" y="31"/>
                  </a:cubicBezTo>
                  <a:cubicBezTo>
                    <a:pt x="33" y="32"/>
                    <a:pt x="34" y="32"/>
                    <a:pt x="34" y="33"/>
                  </a:cubicBezTo>
                  <a:cubicBezTo>
                    <a:pt x="36" y="37"/>
                    <a:pt x="40" y="39"/>
                    <a:pt x="42" y="43"/>
                  </a:cubicBezTo>
                  <a:cubicBezTo>
                    <a:pt x="38" y="40"/>
                    <a:pt x="35" y="36"/>
                    <a:pt x="30" y="33"/>
                  </a:cubicBezTo>
                  <a:cubicBezTo>
                    <a:pt x="32" y="37"/>
                    <a:pt x="35" y="38"/>
                    <a:pt x="37" y="41"/>
                  </a:cubicBezTo>
                  <a:cubicBezTo>
                    <a:pt x="34" y="41"/>
                    <a:pt x="34" y="38"/>
                    <a:pt x="31" y="38"/>
                  </a:cubicBezTo>
                  <a:cubicBezTo>
                    <a:pt x="35" y="43"/>
                    <a:pt x="40" y="45"/>
                    <a:pt x="44" y="50"/>
                  </a:cubicBezTo>
                  <a:cubicBezTo>
                    <a:pt x="44" y="51"/>
                    <a:pt x="43" y="51"/>
                    <a:pt x="42" y="52"/>
                  </a:cubicBezTo>
                  <a:cubicBezTo>
                    <a:pt x="41" y="52"/>
                    <a:pt x="40" y="51"/>
                    <a:pt x="39" y="50"/>
                  </a:cubicBezTo>
                  <a:cubicBezTo>
                    <a:pt x="33" y="43"/>
                    <a:pt x="26" y="38"/>
                    <a:pt x="19" y="32"/>
                  </a:cubicBezTo>
                  <a:cubicBezTo>
                    <a:pt x="14" y="26"/>
                    <a:pt x="8" y="20"/>
                    <a:pt x="3" y="14"/>
                  </a:cubicBezTo>
                  <a:cubicBezTo>
                    <a:pt x="0" y="10"/>
                    <a:pt x="4" y="7"/>
                    <a:pt x="5" y="3"/>
                  </a:cubicBezTo>
                  <a:cubicBezTo>
                    <a:pt x="5" y="2"/>
                    <a:pt x="7" y="1"/>
                    <a:pt x="8" y="0"/>
                  </a:cubicBezTo>
                  <a:cubicBezTo>
                    <a:pt x="11" y="4"/>
                    <a:pt x="12" y="9"/>
                    <a:pt x="16" y="12"/>
                  </a:cubicBezTo>
                  <a:close/>
                </a:path>
              </a:pathLst>
            </a:custGeom>
            <a:solidFill>
              <a:srgbClr val="9762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635">
              <a:extLst>
                <a:ext uri="{FF2B5EF4-FFF2-40B4-BE49-F238E27FC236}">
                  <a16:creationId xmlns:a16="http://schemas.microsoft.com/office/drawing/2014/main" id="{91FC19D9-C5AB-2E07-6250-C628F3A8D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1238" y="4703763"/>
              <a:ext cx="233363" cy="115888"/>
            </a:xfrm>
            <a:custGeom>
              <a:avLst/>
              <a:gdLst>
                <a:gd name="T0" fmla="*/ 9 w 62"/>
                <a:gd name="T1" fmla="*/ 5 h 31"/>
                <a:gd name="T2" fmla="*/ 12 w 62"/>
                <a:gd name="T3" fmla="*/ 6 h 31"/>
                <a:gd name="T4" fmla="*/ 15 w 62"/>
                <a:gd name="T5" fmla="*/ 8 h 31"/>
                <a:gd name="T6" fmla="*/ 26 w 62"/>
                <a:gd name="T7" fmla="*/ 13 h 31"/>
                <a:gd name="T8" fmla="*/ 27 w 62"/>
                <a:gd name="T9" fmla="*/ 14 h 31"/>
                <a:gd name="T10" fmla="*/ 36 w 62"/>
                <a:gd name="T11" fmla="*/ 18 h 31"/>
                <a:gd name="T12" fmla="*/ 62 w 62"/>
                <a:gd name="T13" fmla="*/ 30 h 31"/>
                <a:gd name="T14" fmla="*/ 37 w 62"/>
                <a:gd name="T15" fmla="*/ 27 h 31"/>
                <a:gd name="T16" fmla="*/ 39 w 62"/>
                <a:gd name="T17" fmla="*/ 26 h 31"/>
                <a:gd name="T18" fmla="*/ 42 w 62"/>
                <a:gd name="T19" fmla="*/ 26 h 31"/>
                <a:gd name="T20" fmla="*/ 39 w 62"/>
                <a:gd name="T21" fmla="*/ 23 h 31"/>
                <a:gd name="T22" fmla="*/ 27 w 62"/>
                <a:gd name="T23" fmla="*/ 18 h 31"/>
                <a:gd name="T24" fmla="*/ 12 w 62"/>
                <a:gd name="T25" fmla="*/ 11 h 31"/>
                <a:gd name="T26" fmla="*/ 0 w 62"/>
                <a:gd name="T27" fmla="*/ 0 h 31"/>
                <a:gd name="T28" fmla="*/ 9 w 62"/>
                <a:gd name="T2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" h="31">
                  <a:moveTo>
                    <a:pt x="9" y="5"/>
                  </a:moveTo>
                  <a:cubicBezTo>
                    <a:pt x="10" y="5"/>
                    <a:pt x="11" y="6"/>
                    <a:pt x="12" y="6"/>
                  </a:cubicBezTo>
                  <a:cubicBezTo>
                    <a:pt x="13" y="6"/>
                    <a:pt x="14" y="7"/>
                    <a:pt x="15" y="8"/>
                  </a:cubicBezTo>
                  <a:cubicBezTo>
                    <a:pt x="18" y="11"/>
                    <a:pt x="23" y="12"/>
                    <a:pt x="26" y="13"/>
                  </a:cubicBezTo>
                  <a:cubicBezTo>
                    <a:pt x="26" y="14"/>
                    <a:pt x="27" y="14"/>
                    <a:pt x="27" y="14"/>
                  </a:cubicBezTo>
                  <a:cubicBezTo>
                    <a:pt x="29" y="16"/>
                    <a:pt x="33" y="17"/>
                    <a:pt x="36" y="18"/>
                  </a:cubicBezTo>
                  <a:cubicBezTo>
                    <a:pt x="45" y="22"/>
                    <a:pt x="53" y="27"/>
                    <a:pt x="62" y="30"/>
                  </a:cubicBezTo>
                  <a:cubicBezTo>
                    <a:pt x="54" y="31"/>
                    <a:pt x="46" y="29"/>
                    <a:pt x="37" y="27"/>
                  </a:cubicBezTo>
                  <a:cubicBezTo>
                    <a:pt x="38" y="26"/>
                    <a:pt x="38" y="26"/>
                    <a:pt x="39" y="26"/>
                  </a:cubicBezTo>
                  <a:cubicBezTo>
                    <a:pt x="40" y="26"/>
                    <a:pt x="42" y="29"/>
                    <a:pt x="42" y="26"/>
                  </a:cubicBezTo>
                  <a:cubicBezTo>
                    <a:pt x="43" y="24"/>
                    <a:pt x="40" y="24"/>
                    <a:pt x="39" y="23"/>
                  </a:cubicBezTo>
                  <a:cubicBezTo>
                    <a:pt x="35" y="21"/>
                    <a:pt x="31" y="17"/>
                    <a:pt x="27" y="18"/>
                  </a:cubicBezTo>
                  <a:cubicBezTo>
                    <a:pt x="20" y="18"/>
                    <a:pt x="17" y="14"/>
                    <a:pt x="12" y="11"/>
                  </a:cubicBezTo>
                  <a:cubicBezTo>
                    <a:pt x="8" y="9"/>
                    <a:pt x="4" y="5"/>
                    <a:pt x="0" y="0"/>
                  </a:cubicBezTo>
                  <a:cubicBezTo>
                    <a:pt x="4" y="1"/>
                    <a:pt x="6" y="4"/>
                    <a:pt x="9" y="5"/>
                  </a:cubicBezTo>
                  <a:close/>
                </a:path>
              </a:pathLst>
            </a:custGeom>
            <a:solidFill>
              <a:srgbClr val="935D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636">
              <a:extLst>
                <a:ext uri="{FF2B5EF4-FFF2-40B4-BE49-F238E27FC236}">
                  <a16:creationId xmlns:a16="http://schemas.microsoft.com/office/drawing/2014/main" id="{D0D88F2C-DAC6-0BAD-2C3F-114C9DE1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563" y="4689476"/>
              <a:ext cx="142875" cy="101600"/>
            </a:xfrm>
            <a:custGeom>
              <a:avLst/>
              <a:gdLst>
                <a:gd name="T0" fmla="*/ 34 w 38"/>
                <a:gd name="T1" fmla="*/ 23 h 27"/>
                <a:gd name="T2" fmla="*/ 38 w 38"/>
                <a:gd name="T3" fmla="*/ 27 h 27"/>
                <a:gd name="T4" fmla="*/ 0 w 38"/>
                <a:gd name="T5" fmla="*/ 0 h 27"/>
                <a:gd name="T6" fmla="*/ 17 w 38"/>
                <a:gd name="T7" fmla="*/ 14 h 27"/>
                <a:gd name="T8" fmla="*/ 25 w 38"/>
                <a:gd name="T9" fmla="*/ 17 h 27"/>
                <a:gd name="T10" fmla="*/ 29 w 38"/>
                <a:gd name="T11" fmla="*/ 21 h 27"/>
                <a:gd name="T12" fmla="*/ 34 w 38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27">
                  <a:moveTo>
                    <a:pt x="34" y="23"/>
                  </a:moveTo>
                  <a:cubicBezTo>
                    <a:pt x="35" y="24"/>
                    <a:pt x="36" y="25"/>
                    <a:pt x="38" y="27"/>
                  </a:cubicBezTo>
                  <a:cubicBezTo>
                    <a:pt x="21" y="23"/>
                    <a:pt x="11" y="10"/>
                    <a:pt x="0" y="0"/>
                  </a:cubicBezTo>
                  <a:cubicBezTo>
                    <a:pt x="6" y="4"/>
                    <a:pt x="12" y="9"/>
                    <a:pt x="17" y="14"/>
                  </a:cubicBezTo>
                  <a:cubicBezTo>
                    <a:pt x="20" y="16"/>
                    <a:pt x="21" y="17"/>
                    <a:pt x="25" y="17"/>
                  </a:cubicBezTo>
                  <a:cubicBezTo>
                    <a:pt x="27" y="17"/>
                    <a:pt x="28" y="20"/>
                    <a:pt x="29" y="21"/>
                  </a:cubicBezTo>
                  <a:cubicBezTo>
                    <a:pt x="31" y="21"/>
                    <a:pt x="32" y="23"/>
                    <a:pt x="34" y="23"/>
                  </a:cubicBezTo>
                  <a:close/>
                </a:path>
              </a:pathLst>
            </a:custGeom>
            <a:solidFill>
              <a:srgbClr val="8F5B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637">
              <a:extLst>
                <a:ext uri="{FF2B5EF4-FFF2-40B4-BE49-F238E27FC236}">
                  <a16:creationId xmlns:a16="http://schemas.microsoft.com/office/drawing/2014/main" id="{1BF88811-761A-3FEB-1DF6-C5CD17971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0775" y="4676776"/>
              <a:ext cx="131763" cy="114300"/>
            </a:xfrm>
            <a:custGeom>
              <a:avLst/>
              <a:gdLst>
                <a:gd name="T0" fmla="*/ 0 w 35"/>
                <a:gd name="T1" fmla="*/ 1 h 30"/>
                <a:gd name="T2" fmla="*/ 1 w 35"/>
                <a:gd name="T3" fmla="*/ 0 h 30"/>
                <a:gd name="T4" fmla="*/ 35 w 35"/>
                <a:gd name="T5" fmla="*/ 28 h 30"/>
                <a:gd name="T6" fmla="*/ 35 w 35"/>
                <a:gd name="T7" fmla="*/ 30 h 30"/>
                <a:gd name="T8" fmla="*/ 19 w 35"/>
                <a:gd name="T9" fmla="*/ 17 h 30"/>
                <a:gd name="T10" fmla="*/ 11 w 35"/>
                <a:gd name="T11" fmla="*/ 13 h 30"/>
                <a:gd name="T12" fmla="*/ 8 w 35"/>
                <a:gd name="T13" fmla="*/ 9 h 30"/>
                <a:gd name="T14" fmla="*/ 0 w 35"/>
                <a:gd name="T1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30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12" y="10"/>
                    <a:pt x="23" y="19"/>
                    <a:pt x="35" y="28"/>
                  </a:cubicBezTo>
                  <a:cubicBezTo>
                    <a:pt x="35" y="28"/>
                    <a:pt x="35" y="29"/>
                    <a:pt x="35" y="30"/>
                  </a:cubicBezTo>
                  <a:cubicBezTo>
                    <a:pt x="29" y="26"/>
                    <a:pt x="24" y="21"/>
                    <a:pt x="19" y="17"/>
                  </a:cubicBezTo>
                  <a:cubicBezTo>
                    <a:pt x="16" y="15"/>
                    <a:pt x="14" y="13"/>
                    <a:pt x="11" y="13"/>
                  </a:cubicBezTo>
                  <a:cubicBezTo>
                    <a:pt x="9" y="13"/>
                    <a:pt x="9" y="10"/>
                    <a:pt x="8" y="9"/>
                  </a:cubicBezTo>
                  <a:cubicBezTo>
                    <a:pt x="5" y="7"/>
                    <a:pt x="2" y="4"/>
                    <a:pt x="0" y="1"/>
                  </a:cubicBezTo>
                  <a:close/>
                </a:path>
              </a:pathLst>
            </a:custGeom>
            <a:solidFill>
              <a:srgbClr val="8D5D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638">
              <a:extLst>
                <a:ext uri="{FF2B5EF4-FFF2-40B4-BE49-F238E27FC236}">
                  <a16:creationId xmlns:a16="http://schemas.microsoft.com/office/drawing/2014/main" id="{49E603A6-A188-FD2C-F72E-EBE248317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525" y="4587876"/>
              <a:ext cx="101600" cy="104775"/>
            </a:xfrm>
            <a:custGeom>
              <a:avLst/>
              <a:gdLst>
                <a:gd name="T0" fmla="*/ 21 w 27"/>
                <a:gd name="T1" fmla="*/ 25 h 28"/>
                <a:gd name="T2" fmla="*/ 5 w 27"/>
                <a:gd name="T3" fmla="*/ 9 h 28"/>
                <a:gd name="T4" fmla="*/ 1 w 27"/>
                <a:gd name="T5" fmla="*/ 4 h 28"/>
                <a:gd name="T6" fmla="*/ 1 w 27"/>
                <a:gd name="T7" fmla="*/ 1 h 28"/>
                <a:gd name="T8" fmla="*/ 3 w 27"/>
                <a:gd name="T9" fmla="*/ 2 h 28"/>
                <a:gd name="T10" fmla="*/ 18 w 27"/>
                <a:gd name="T11" fmla="*/ 18 h 28"/>
                <a:gd name="T12" fmla="*/ 27 w 27"/>
                <a:gd name="T13" fmla="*/ 28 h 28"/>
                <a:gd name="T14" fmla="*/ 21 w 27"/>
                <a:gd name="T15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8">
                  <a:moveTo>
                    <a:pt x="21" y="25"/>
                  </a:moveTo>
                  <a:cubicBezTo>
                    <a:pt x="16" y="20"/>
                    <a:pt x="11" y="14"/>
                    <a:pt x="5" y="9"/>
                  </a:cubicBezTo>
                  <a:cubicBezTo>
                    <a:pt x="4" y="7"/>
                    <a:pt x="2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8" y="7"/>
                    <a:pt x="13" y="13"/>
                    <a:pt x="18" y="18"/>
                  </a:cubicBezTo>
                  <a:cubicBezTo>
                    <a:pt x="20" y="21"/>
                    <a:pt x="24" y="23"/>
                    <a:pt x="27" y="28"/>
                  </a:cubicBezTo>
                  <a:cubicBezTo>
                    <a:pt x="24" y="28"/>
                    <a:pt x="23" y="25"/>
                    <a:pt x="21" y="25"/>
                  </a:cubicBezTo>
                  <a:close/>
                </a:path>
              </a:pathLst>
            </a:custGeom>
            <a:solidFill>
              <a:srgbClr val="9B66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639">
              <a:extLst>
                <a:ext uri="{FF2B5EF4-FFF2-40B4-BE49-F238E27FC236}">
                  <a16:creationId xmlns:a16="http://schemas.microsoft.com/office/drawing/2014/main" id="{75573D04-D82B-3F1B-A635-4B7BD42F6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7275" y="4722813"/>
              <a:ext cx="82550" cy="38100"/>
            </a:xfrm>
            <a:custGeom>
              <a:avLst/>
              <a:gdLst>
                <a:gd name="T0" fmla="*/ 3 w 22"/>
                <a:gd name="T1" fmla="*/ 3 h 10"/>
                <a:gd name="T2" fmla="*/ 0 w 22"/>
                <a:gd name="T3" fmla="*/ 1 h 10"/>
                <a:gd name="T4" fmla="*/ 2 w 22"/>
                <a:gd name="T5" fmla="*/ 0 h 10"/>
                <a:gd name="T6" fmla="*/ 12 w 22"/>
                <a:gd name="T7" fmla="*/ 4 h 10"/>
                <a:gd name="T8" fmla="*/ 22 w 22"/>
                <a:gd name="T9" fmla="*/ 10 h 10"/>
                <a:gd name="T10" fmla="*/ 15 w 22"/>
                <a:gd name="T11" fmla="*/ 9 h 10"/>
                <a:gd name="T12" fmla="*/ 15 w 22"/>
                <a:gd name="T13" fmla="*/ 9 h 10"/>
                <a:gd name="T14" fmla="*/ 3 w 22"/>
                <a:gd name="T1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0">
                  <a:moveTo>
                    <a:pt x="3" y="3"/>
                  </a:moveTo>
                  <a:cubicBezTo>
                    <a:pt x="2" y="3"/>
                    <a:pt x="1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3"/>
                    <a:pt x="9" y="2"/>
                    <a:pt x="12" y="4"/>
                  </a:cubicBezTo>
                  <a:cubicBezTo>
                    <a:pt x="16" y="6"/>
                    <a:pt x="19" y="8"/>
                    <a:pt x="22" y="10"/>
                  </a:cubicBezTo>
                  <a:cubicBezTo>
                    <a:pt x="19" y="10"/>
                    <a:pt x="17" y="8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1" y="7"/>
                    <a:pt x="6" y="6"/>
                    <a:pt x="3" y="3"/>
                  </a:cubicBezTo>
                  <a:close/>
                </a:path>
              </a:pathLst>
            </a:custGeom>
            <a:solidFill>
              <a:srgbClr val="8D62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640">
              <a:extLst>
                <a:ext uri="{FF2B5EF4-FFF2-40B4-BE49-F238E27FC236}">
                  <a16:creationId xmlns:a16="http://schemas.microsoft.com/office/drawing/2014/main" id="{6F054FF5-8086-4E28-CB2D-A122EC904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938" y="4730751"/>
              <a:ext cx="93663" cy="63500"/>
            </a:xfrm>
            <a:custGeom>
              <a:avLst/>
              <a:gdLst>
                <a:gd name="T0" fmla="*/ 13 w 25"/>
                <a:gd name="T1" fmla="*/ 12 h 17"/>
                <a:gd name="T2" fmla="*/ 0 w 25"/>
                <a:gd name="T3" fmla="*/ 0 h 17"/>
                <a:gd name="T4" fmla="*/ 25 w 25"/>
                <a:gd name="T5" fmla="*/ 17 h 17"/>
                <a:gd name="T6" fmla="*/ 13 w 25"/>
                <a:gd name="T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7">
                  <a:moveTo>
                    <a:pt x="13" y="12"/>
                  </a:moveTo>
                  <a:cubicBezTo>
                    <a:pt x="9" y="7"/>
                    <a:pt x="3" y="5"/>
                    <a:pt x="0" y="0"/>
                  </a:cubicBezTo>
                  <a:cubicBezTo>
                    <a:pt x="8" y="5"/>
                    <a:pt x="16" y="11"/>
                    <a:pt x="25" y="17"/>
                  </a:cubicBezTo>
                  <a:cubicBezTo>
                    <a:pt x="20" y="16"/>
                    <a:pt x="17" y="12"/>
                    <a:pt x="13" y="12"/>
                  </a:cubicBezTo>
                  <a:close/>
                </a:path>
              </a:pathLst>
            </a:custGeom>
            <a:solidFill>
              <a:srgbClr val="8360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641">
              <a:extLst>
                <a:ext uri="{FF2B5EF4-FFF2-40B4-BE49-F238E27FC236}">
                  <a16:creationId xmlns:a16="http://schemas.microsoft.com/office/drawing/2014/main" id="{D6665318-1877-8FD0-BA8F-A1AA37EB8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4579938"/>
              <a:ext cx="79375" cy="90488"/>
            </a:xfrm>
            <a:custGeom>
              <a:avLst/>
              <a:gdLst>
                <a:gd name="T0" fmla="*/ 17 w 21"/>
                <a:gd name="T1" fmla="*/ 21 h 24"/>
                <a:gd name="T2" fmla="*/ 0 w 21"/>
                <a:gd name="T3" fmla="*/ 0 h 24"/>
                <a:gd name="T4" fmla="*/ 15 w 21"/>
                <a:gd name="T5" fmla="*/ 17 h 24"/>
                <a:gd name="T6" fmla="*/ 21 w 21"/>
                <a:gd name="T7" fmla="*/ 21 h 24"/>
                <a:gd name="T8" fmla="*/ 17 w 21"/>
                <a:gd name="T9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4">
                  <a:moveTo>
                    <a:pt x="17" y="21"/>
                  </a:moveTo>
                  <a:cubicBezTo>
                    <a:pt x="11" y="15"/>
                    <a:pt x="4" y="8"/>
                    <a:pt x="0" y="0"/>
                  </a:cubicBezTo>
                  <a:cubicBezTo>
                    <a:pt x="5" y="6"/>
                    <a:pt x="10" y="11"/>
                    <a:pt x="15" y="17"/>
                  </a:cubicBezTo>
                  <a:cubicBezTo>
                    <a:pt x="17" y="18"/>
                    <a:pt x="18" y="21"/>
                    <a:pt x="21" y="21"/>
                  </a:cubicBezTo>
                  <a:cubicBezTo>
                    <a:pt x="20" y="24"/>
                    <a:pt x="19" y="21"/>
                    <a:pt x="17" y="21"/>
                  </a:cubicBezTo>
                  <a:close/>
                </a:path>
              </a:pathLst>
            </a:custGeom>
            <a:solidFill>
              <a:srgbClr val="5F28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642">
              <a:extLst>
                <a:ext uri="{FF2B5EF4-FFF2-40B4-BE49-F238E27FC236}">
                  <a16:creationId xmlns:a16="http://schemas.microsoft.com/office/drawing/2014/main" id="{7948031D-06CD-EE25-CB2E-A91BC2DDC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313" y="4827588"/>
              <a:ext cx="49213" cy="15875"/>
            </a:xfrm>
            <a:custGeom>
              <a:avLst/>
              <a:gdLst>
                <a:gd name="T0" fmla="*/ 13 w 13"/>
                <a:gd name="T1" fmla="*/ 0 h 4"/>
                <a:gd name="T2" fmla="*/ 0 w 13"/>
                <a:gd name="T3" fmla="*/ 0 h 4"/>
                <a:gd name="T4" fmla="*/ 13 w 13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">
                  <a:moveTo>
                    <a:pt x="13" y="0"/>
                  </a:moveTo>
                  <a:cubicBezTo>
                    <a:pt x="9" y="1"/>
                    <a:pt x="5" y="4"/>
                    <a:pt x="0" y="0"/>
                  </a:cubicBezTo>
                  <a:cubicBezTo>
                    <a:pt x="5" y="0"/>
                    <a:pt x="9" y="0"/>
                    <a:pt x="13" y="0"/>
                  </a:cubicBezTo>
                  <a:close/>
                </a:path>
              </a:pathLst>
            </a:custGeom>
            <a:solidFill>
              <a:srgbClr val="8B5E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643">
              <a:extLst>
                <a:ext uri="{FF2B5EF4-FFF2-40B4-BE49-F238E27FC236}">
                  <a16:creationId xmlns:a16="http://schemas.microsoft.com/office/drawing/2014/main" id="{9BFDB0A5-0953-9673-75EC-70FA910D3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500" y="4500563"/>
              <a:ext cx="142875" cy="188913"/>
            </a:xfrm>
            <a:custGeom>
              <a:avLst/>
              <a:gdLst>
                <a:gd name="T0" fmla="*/ 9 w 38"/>
                <a:gd name="T1" fmla="*/ 5 h 50"/>
                <a:gd name="T2" fmla="*/ 16 w 38"/>
                <a:gd name="T3" fmla="*/ 6 h 50"/>
                <a:gd name="T4" fmla="*/ 15 w 38"/>
                <a:gd name="T5" fmla="*/ 0 h 50"/>
                <a:gd name="T6" fmla="*/ 20 w 38"/>
                <a:gd name="T7" fmla="*/ 6 h 50"/>
                <a:gd name="T8" fmla="*/ 24 w 38"/>
                <a:gd name="T9" fmla="*/ 12 h 50"/>
                <a:gd name="T10" fmla="*/ 24 w 38"/>
                <a:gd name="T11" fmla="*/ 12 h 50"/>
                <a:gd name="T12" fmla="*/ 30 w 38"/>
                <a:gd name="T13" fmla="*/ 23 h 50"/>
                <a:gd name="T14" fmla="*/ 30 w 38"/>
                <a:gd name="T15" fmla="*/ 23 h 50"/>
                <a:gd name="T16" fmla="*/ 38 w 38"/>
                <a:gd name="T17" fmla="*/ 43 h 50"/>
                <a:gd name="T18" fmla="*/ 32 w 38"/>
                <a:gd name="T19" fmla="*/ 38 h 50"/>
                <a:gd name="T20" fmla="*/ 32 w 38"/>
                <a:gd name="T21" fmla="*/ 38 h 50"/>
                <a:gd name="T22" fmla="*/ 25 w 38"/>
                <a:gd name="T23" fmla="*/ 27 h 50"/>
                <a:gd name="T24" fmla="*/ 31 w 38"/>
                <a:gd name="T25" fmla="*/ 38 h 50"/>
                <a:gd name="T26" fmla="*/ 28 w 38"/>
                <a:gd name="T27" fmla="*/ 40 h 50"/>
                <a:gd name="T28" fmla="*/ 15 w 38"/>
                <a:gd name="T29" fmla="*/ 17 h 50"/>
                <a:gd name="T30" fmla="*/ 33 w 38"/>
                <a:gd name="T31" fmla="*/ 50 h 50"/>
                <a:gd name="T32" fmla="*/ 26 w 38"/>
                <a:gd name="T33" fmla="*/ 44 h 50"/>
                <a:gd name="T34" fmla="*/ 19 w 38"/>
                <a:gd name="T35" fmla="*/ 36 h 50"/>
                <a:gd name="T36" fmla="*/ 19 w 38"/>
                <a:gd name="T37" fmla="*/ 36 h 50"/>
                <a:gd name="T38" fmla="*/ 6 w 38"/>
                <a:gd name="T39" fmla="*/ 16 h 50"/>
                <a:gd name="T40" fmla="*/ 4 w 38"/>
                <a:gd name="T41" fmla="*/ 13 h 50"/>
                <a:gd name="T42" fmla="*/ 2 w 38"/>
                <a:gd name="T43" fmla="*/ 11 h 50"/>
                <a:gd name="T44" fmla="*/ 1 w 38"/>
                <a:gd name="T45" fmla="*/ 7 h 50"/>
                <a:gd name="T46" fmla="*/ 5 w 38"/>
                <a:gd name="T47" fmla="*/ 6 h 50"/>
                <a:gd name="T48" fmla="*/ 8 w 38"/>
                <a:gd name="T49" fmla="*/ 6 h 50"/>
                <a:gd name="T50" fmla="*/ 9 w 38"/>
                <a:gd name="T51" fmla="*/ 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8" h="50">
                  <a:moveTo>
                    <a:pt x="9" y="5"/>
                  </a:moveTo>
                  <a:cubicBezTo>
                    <a:pt x="11" y="5"/>
                    <a:pt x="14" y="4"/>
                    <a:pt x="16" y="6"/>
                  </a:cubicBezTo>
                  <a:cubicBezTo>
                    <a:pt x="17" y="3"/>
                    <a:pt x="12" y="2"/>
                    <a:pt x="15" y="0"/>
                  </a:cubicBezTo>
                  <a:cubicBezTo>
                    <a:pt x="18" y="1"/>
                    <a:pt x="18" y="4"/>
                    <a:pt x="20" y="6"/>
                  </a:cubicBezTo>
                  <a:cubicBezTo>
                    <a:pt x="21" y="8"/>
                    <a:pt x="22" y="10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6" y="16"/>
                    <a:pt x="28" y="19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31"/>
                    <a:pt x="35" y="37"/>
                    <a:pt x="38" y="43"/>
                  </a:cubicBezTo>
                  <a:cubicBezTo>
                    <a:pt x="35" y="42"/>
                    <a:pt x="35" y="39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29" y="35"/>
                    <a:pt x="27" y="31"/>
                    <a:pt x="25" y="27"/>
                  </a:cubicBezTo>
                  <a:cubicBezTo>
                    <a:pt x="27" y="31"/>
                    <a:pt x="30" y="35"/>
                    <a:pt x="31" y="38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3" y="33"/>
                    <a:pt x="19" y="25"/>
                    <a:pt x="15" y="17"/>
                  </a:cubicBezTo>
                  <a:cubicBezTo>
                    <a:pt x="19" y="29"/>
                    <a:pt x="26" y="40"/>
                    <a:pt x="33" y="50"/>
                  </a:cubicBezTo>
                  <a:cubicBezTo>
                    <a:pt x="30" y="49"/>
                    <a:pt x="28" y="46"/>
                    <a:pt x="26" y="44"/>
                  </a:cubicBezTo>
                  <a:cubicBezTo>
                    <a:pt x="24" y="41"/>
                    <a:pt x="21" y="39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6" y="29"/>
                    <a:pt x="10" y="23"/>
                    <a:pt x="6" y="16"/>
                  </a:cubicBezTo>
                  <a:cubicBezTo>
                    <a:pt x="5" y="15"/>
                    <a:pt x="4" y="14"/>
                    <a:pt x="4" y="13"/>
                  </a:cubicBezTo>
                  <a:cubicBezTo>
                    <a:pt x="3" y="12"/>
                    <a:pt x="3" y="12"/>
                    <a:pt x="2" y="11"/>
                  </a:cubicBezTo>
                  <a:cubicBezTo>
                    <a:pt x="2" y="10"/>
                    <a:pt x="0" y="9"/>
                    <a:pt x="1" y="7"/>
                  </a:cubicBezTo>
                  <a:cubicBezTo>
                    <a:pt x="2" y="5"/>
                    <a:pt x="4" y="6"/>
                    <a:pt x="5" y="6"/>
                  </a:cubicBezTo>
                  <a:cubicBezTo>
                    <a:pt x="6" y="6"/>
                    <a:pt x="7" y="6"/>
                    <a:pt x="8" y="6"/>
                  </a:cubicBezTo>
                  <a:cubicBezTo>
                    <a:pt x="8" y="5"/>
                    <a:pt x="9" y="5"/>
                    <a:pt x="9" y="5"/>
                  </a:cubicBezTo>
                  <a:close/>
                </a:path>
              </a:pathLst>
            </a:custGeom>
            <a:solidFill>
              <a:srgbClr val="B570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644">
              <a:extLst>
                <a:ext uri="{FF2B5EF4-FFF2-40B4-BE49-F238E27FC236}">
                  <a16:creationId xmlns:a16="http://schemas.microsoft.com/office/drawing/2014/main" id="{3488C54F-BFB8-8517-A125-DC59B2081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5538" y="4643438"/>
              <a:ext cx="157163" cy="153988"/>
            </a:xfrm>
            <a:custGeom>
              <a:avLst/>
              <a:gdLst>
                <a:gd name="T0" fmla="*/ 42 w 42"/>
                <a:gd name="T1" fmla="*/ 41 h 41"/>
                <a:gd name="T2" fmla="*/ 34 w 42"/>
                <a:gd name="T3" fmla="*/ 35 h 41"/>
                <a:gd name="T4" fmla="*/ 0 w 42"/>
                <a:gd name="T5" fmla="*/ 4 h 41"/>
                <a:gd name="T6" fmla="*/ 0 w 42"/>
                <a:gd name="T7" fmla="*/ 0 h 41"/>
                <a:gd name="T8" fmla="*/ 4 w 42"/>
                <a:gd name="T9" fmla="*/ 2 h 41"/>
                <a:gd name="T10" fmla="*/ 18 w 42"/>
                <a:gd name="T11" fmla="*/ 17 h 41"/>
                <a:gd name="T12" fmla="*/ 35 w 42"/>
                <a:gd name="T13" fmla="*/ 31 h 41"/>
                <a:gd name="T14" fmla="*/ 42 w 42"/>
                <a:gd name="T1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1">
                  <a:moveTo>
                    <a:pt x="42" y="41"/>
                  </a:moveTo>
                  <a:cubicBezTo>
                    <a:pt x="37" y="41"/>
                    <a:pt x="36" y="37"/>
                    <a:pt x="34" y="35"/>
                  </a:cubicBezTo>
                  <a:cubicBezTo>
                    <a:pt x="22" y="25"/>
                    <a:pt x="10" y="15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2" y="0"/>
                    <a:pt x="3" y="1"/>
                    <a:pt x="4" y="2"/>
                  </a:cubicBezTo>
                  <a:cubicBezTo>
                    <a:pt x="8" y="7"/>
                    <a:pt x="12" y="13"/>
                    <a:pt x="18" y="17"/>
                  </a:cubicBezTo>
                  <a:cubicBezTo>
                    <a:pt x="25" y="20"/>
                    <a:pt x="29" y="27"/>
                    <a:pt x="35" y="31"/>
                  </a:cubicBezTo>
                  <a:cubicBezTo>
                    <a:pt x="38" y="34"/>
                    <a:pt x="40" y="37"/>
                    <a:pt x="42" y="41"/>
                  </a:cubicBezTo>
                  <a:close/>
                </a:path>
              </a:pathLst>
            </a:custGeom>
            <a:solidFill>
              <a:srgbClr val="935E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645">
              <a:extLst>
                <a:ext uri="{FF2B5EF4-FFF2-40B4-BE49-F238E27FC236}">
                  <a16:creationId xmlns:a16="http://schemas.microsoft.com/office/drawing/2014/main" id="{0DDA2976-04E2-9C82-A6ED-98C29C762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850" y="4448176"/>
              <a:ext cx="173038" cy="211138"/>
            </a:xfrm>
            <a:custGeom>
              <a:avLst/>
              <a:gdLst>
                <a:gd name="T0" fmla="*/ 44 w 46"/>
                <a:gd name="T1" fmla="*/ 52 h 56"/>
                <a:gd name="T2" fmla="*/ 44 w 46"/>
                <a:gd name="T3" fmla="*/ 56 h 56"/>
                <a:gd name="T4" fmla="*/ 18 w 46"/>
                <a:gd name="T5" fmla="*/ 28 h 56"/>
                <a:gd name="T6" fmla="*/ 10 w 46"/>
                <a:gd name="T7" fmla="*/ 20 h 56"/>
                <a:gd name="T8" fmla="*/ 7 w 46"/>
                <a:gd name="T9" fmla="*/ 15 h 56"/>
                <a:gd name="T10" fmla="*/ 2 w 46"/>
                <a:gd name="T11" fmla="*/ 5 h 56"/>
                <a:gd name="T12" fmla="*/ 2 w 46"/>
                <a:gd name="T13" fmla="*/ 1 h 56"/>
                <a:gd name="T14" fmla="*/ 6 w 46"/>
                <a:gd name="T15" fmla="*/ 3 h 56"/>
                <a:gd name="T16" fmla="*/ 22 w 46"/>
                <a:gd name="T17" fmla="*/ 26 h 56"/>
                <a:gd name="T18" fmla="*/ 22 w 46"/>
                <a:gd name="T19" fmla="*/ 27 h 56"/>
                <a:gd name="T20" fmla="*/ 30 w 46"/>
                <a:gd name="T21" fmla="*/ 37 h 56"/>
                <a:gd name="T22" fmla="*/ 44 w 46"/>
                <a:gd name="T23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56">
                  <a:moveTo>
                    <a:pt x="44" y="52"/>
                  </a:moveTo>
                  <a:cubicBezTo>
                    <a:pt x="45" y="54"/>
                    <a:pt x="46" y="55"/>
                    <a:pt x="44" y="56"/>
                  </a:cubicBezTo>
                  <a:cubicBezTo>
                    <a:pt x="34" y="47"/>
                    <a:pt x="27" y="37"/>
                    <a:pt x="18" y="28"/>
                  </a:cubicBezTo>
                  <a:cubicBezTo>
                    <a:pt x="14" y="26"/>
                    <a:pt x="12" y="23"/>
                    <a:pt x="10" y="20"/>
                  </a:cubicBezTo>
                  <a:cubicBezTo>
                    <a:pt x="9" y="18"/>
                    <a:pt x="8" y="17"/>
                    <a:pt x="7" y="15"/>
                  </a:cubicBezTo>
                  <a:cubicBezTo>
                    <a:pt x="3" y="13"/>
                    <a:pt x="3" y="9"/>
                    <a:pt x="2" y="5"/>
                  </a:cubicBezTo>
                  <a:cubicBezTo>
                    <a:pt x="1" y="4"/>
                    <a:pt x="0" y="1"/>
                    <a:pt x="2" y="1"/>
                  </a:cubicBezTo>
                  <a:cubicBezTo>
                    <a:pt x="4" y="0"/>
                    <a:pt x="5" y="2"/>
                    <a:pt x="6" y="3"/>
                  </a:cubicBezTo>
                  <a:cubicBezTo>
                    <a:pt x="11" y="11"/>
                    <a:pt x="16" y="19"/>
                    <a:pt x="22" y="26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3" y="31"/>
                    <a:pt x="27" y="34"/>
                    <a:pt x="30" y="37"/>
                  </a:cubicBezTo>
                  <a:cubicBezTo>
                    <a:pt x="34" y="43"/>
                    <a:pt x="39" y="47"/>
                    <a:pt x="44" y="52"/>
                  </a:cubicBezTo>
                  <a:close/>
                </a:path>
              </a:pathLst>
            </a:custGeom>
            <a:solidFill>
              <a:srgbClr val="AE71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646">
              <a:extLst>
                <a:ext uri="{FF2B5EF4-FFF2-40B4-BE49-F238E27FC236}">
                  <a16:creationId xmlns:a16="http://schemas.microsoft.com/office/drawing/2014/main" id="{88D3C8F9-7280-D3CC-600C-C52B63D69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4725" y="4448176"/>
              <a:ext cx="142875" cy="184150"/>
            </a:xfrm>
            <a:custGeom>
              <a:avLst/>
              <a:gdLst>
                <a:gd name="T0" fmla="*/ 38 w 38"/>
                <a:gd name="T1" fmla="*/ 46 h 49"/>
                <a:gd name="T2" fmla="*/ 35 w 38"/>
                <a:gd name="T3" fmla="*/ 45 h 49"/>
                <a:gd name="T4" fmla="*/ 21 w 38"/>
                <a:gd name="T5" fmla="*/ 30 h 49"/>
                <a:gd name="T6" fmla="*/ 18 w 38"/>
                <a:gd name="T7" fmla="*/ 27 h 49"/>
                <a:gd name="T8" fmla="*/ 18 w 38"/>
                <a:gd name="T9" fmla="*/ 27 h 49"/>
                <a:gd name="T10" fmla="*/ 2 w 38"/>
                <a:gd name="T11" fmla="*/ 4 h 49"/>
                <a:gd name="T12" fmla="*/ 2 w 38"/>
                <a:gd name="T13" fmla="*/ 0 h 49"/>
                <a:gd name="T14" fmla="*/ 7 w 38"/>
                <a:gd name="T15" fmla="*/ 4 h 49"/>
                <a:gd name="T16" fmla="*/ 19 w 38"/>
                <a:gd name="T17" fmla="*/ 21 h 49"/>
                <a:gd name="T18" fmla="*/ 38 w 38"/>
                <a:gd name="T19" fmla="*/ 4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49">
                  <a:moveTo>
                    <a:pt x="38" y="46"/>
                  </a:moveTo>
                  <a:cubicBezTo>
                    <a:pt x="37" y="49"/>
                    <a:pt x="36" y="46"/>
                    <a:pt x="35" y="45"/>
                  </a:cubicBezTo>
                  <a:cubicBezTo>
                    <a:pt x="31" y="40"/>
                    <a:pt x="26" y="35"/>
                    <a:pt x="21" y="30"/>
                  </a:cubicBezTo>
                  <a:cubicBezTo>
                    <a:pt x="20" y="29"/>
                    <a:pt x="20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2" y="20"/>
                    <a:pt x="7" y="12"/>
                    <a:pt x="2" y="4"/>
                  </a:cubicBezTo>
                  <a:cubicBezTo>
                    <a:pt x="1" y="3"/>
                    <a:pt x="0" y="1"/>
                    <a:pt x="2" y="0"/>
                  </a:cubicBezTo>
                  <a:cubicBezTo>
                    <a:pt x="4" y="1"/>
                    <a:pt x="6" y="2"/>
                    <a:pt x="7" y="4"/>
                  </a:cubicBezTo>
                  <a:cubicBezTo>
                    <a:pt x="11" y="10"/>
                    <a:pt x="15" y="15"/>
                    <a:pt x="19" y="21"/>
                  </a:cubicBezTo>
                  <a:cubicBezTo>
                    <a:pt x="25" y="29"/>
                    <a:pt x="31" y="38"/>
                    <a:pt x="38" y="46"/>
                  </a:cubicBezTo>
                  <a:close/>
                </a:path>
              </a:pathLst>
            </a:custGeom>
            <a:solidFill>
              <a:srgbClr val="AC7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647">
              <a:extLst>
                <a:ext uri="{FF2B5EF4-FFF2-40B4-BE49-F238E27FC236}">
                  <a16:creationId xmlns:a16="http://schemas.microsoft.com/office/drawing/2014/main" id="{73ABF182-0087-4E14-F261-A17D80570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275" y="4643438"/>
              <a:ext cx="95250" cy="123825"/>
            </a:xfrm>
            <a:custGeom>
              <a:avLst/>
              <a:gdLst>
                <a:gd name="T0" fmla="*/ 0 w 25"/>
                <a:gd name="T1" fmla="*/ 2 h 33"/>
                <a:gd name="T2" fmla="*/ 3 w 25"/>
                <a:gd name="T3" fmla="*/ 0 h 33"/>
                <a:gd name="T4" fmla="*/ 4 w 25"/>
                <a:gd name="T5" fmla="*/ 0 h 33"/>
                <a:gd name="T6" fmla="*/ 4 w 25"/>
                <a:gd name="T7" fmla="*/ 0 h 33"/>
                <a:gd name="T8" fmla="*/ 11 w 25"/>
                <a:gd name="T9" fmla="*/ 8 h 33"/>
                <a:gd name="T10" fmla="*/ 13 w 25"/>
                <a:gd name="T11" fmla="*/ 11 h 33"/>
                <a:gd name="T12" fmla="*/ 18 w 25"/>
                <a:gd name="T13" fmla="*/ 20 h 33"/>
                <a:gd name="T14" fmla="*/ 25 w 25"/>
                <a:gd name="T15" fmla="*/ 33 h 33"/>
                <a:gd name="T16" fmla="*/ 24 w 25"/>
                <a:gd name="T17" fmla="*/ 33 h 33"/>
                <a:gd name="T18" fmla="*/ 10 w 25"/>
                <a:gd name="T19" fmla="*/ 13 h 33"/>
                <a:gd name="T20" fmla="*/ 0 w 25"/>
                <a:gd name="T21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33">
                  <a:moveTo>
                    <a:pt x="0" y="2"/>
                  </a:moveTo>
                  <a:cubicBezTo>
                    <a:pt x="1" y="1"/>
                    <a:pt x="2" y="1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5"/>
                    <a:pt x="7" y="7"/>
                    <a:pt x="11" y="8"/>
                  </a:cubicBezTo>
                  <a:cubicBezTo>
                    <a:pt x="12" y="8"/>
                    <a:pt x="13" y="10"/>
                    <a:pt x="13" y="11"/>
                  </a:cubicBezTo>
                  <a:cubicBezTo>
                    <a:pt x="11" y="16"/>
                    <a:pt x="16" y="17"/>
                    <a:pt x="18" y="20"/>
                  </a:cubicBezTo>
                  <a:cubicBezTo>
                    <a:pt x="21" y="24"/>
                    <a:pt x="23" y="28"/>
                    <a:pt x="25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19" y="27"/>
                    <a:pt x="15" y="20"/>
                    <a:pt x="10" y="13"/>
                  </a:cubicBezTo>
                  <a:cubicBezTo>
                    <a:pt x="7" y="9"/>
                    <a:pt x="3" y="6"/>
                    <a:pt x="0" y="2"/>
                  </a:cubicBezTo>
                  <a:close/>
                </a:path>
              </a:pathLst>
            </a:custGeom>
            <a:solidFill>
              <a:srgbClr val="875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648">
              <a:extLst>
                <a:ext uri="{FF2B5EF4-FFF2-40B4-BE49-F238E27FC236}">
                  <a16:creationId xmlns:a16="http://schemas.microsoft.com/office/drawing/2014/main" id="{CDBEDD7B-AE82-3577-1CF7-478B96CE0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0475" y="4711701"/>
              <a:ext cx="52388" cy="96838"/>
            </a:xfrm>
            <a:custGeom>
              <a:avLst/>
              <a:gdLst>
                <a:gd name="T0" fmla="*/ 5 w 14"/>
                <a:gd name="T1" fmla="*/ 15 h 26"/>
                <a:gd name="T2" fmla="*/ 11 w 14"/>
                <a:gd name="T3" fmla="*/ 21 h 26"/>
                <a:gd name="T4" fmla="*/ 0 w 14"/>
                <a:gd name="T5" fmla="*/ 0 h 26"/>
                <a:gd name="T6" fmla="*/ 14 w 14"/>
                <a:gd name="T7" fmla="*/ 26 h 26"/>
                <a:gd name="T8" fmla="*/ 4 w 14"/>
                <a:gd name="T9" fmla="*/ 15 h 26"/>
                <a:gd name="T10" fmla="*/ 5 w 14"/>
                <a:gd name="T11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5" y="15"/>
                  </a:moveTo>
                  <a:cubicBezTo>
                    <a:pt x="7" y="15"/>
                    <a:pt x="8" y="18"/>
                    <a:pt x="11" y="21"/>
                  </a:cubicBezTo>
                  <a:cubicBezTo>
                    <a:pt x="7" y="13"/>
                    <a:pt x="2" y="7"/>
                    <a:pt x="0" y="0"/>
                  </a:cubicBezTo>
                  <a:cubicBezTo>
                    <a:pt x="5" y="8"/>
                    <a:pt x="11" y="17"/>
                    <a:pt x="14" y="26"/>
                  </a:cubicBezTo>
                  <a:cubicBezTo>
                    <a:pt x="10" y="23"/>
                    <a:pt x="7" y="19"/>
                    <a:pt x="4" y="15"/>
                  </a:cubicBezTo>
                  <a:cubicBezTo>
                    <a:pt x="4" y="15"/>
                    <a:pt x="5" y="15"/>
                    <a:pt x="5" y="15"/>
                  </a:cubicBezTo>
                  <a:close/>
                </a:path>
              </a:pathLst>
            </a:custGeom>
            <a:solidFill>
              <a:srgbClr val="875E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649">
              <a:extLst>
                <a:ext uri="{FF2B5EF4-FFF2-40B4-BE49-F238E27FC236}">
                  <a16:creationId xmlns:a16="http://schemas.microsoft.com/office/drawing/2014/main" id="{C2B969D7-62D0-AC7E-3F12-311F32A07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4473576"/>
              <a:ext cx="104775" cy="131763"/>
            </a:xfrm>
            <a:custGeom>
              <a:avLst/>
              <a:gdLst>
                <a:gd name="T0" fmla="*/ 10 w 28"/>
                <a:gd name="T1" fmla="*/ 8 h 35"/>
                <a:gd name="T2" fmla="*/ 21 w 28"/>
                <a:gd name="T3" fmla="*/ 21 h 35"/>
                <a:gd name="T4" fmla="*/ 22 w 28"/>
                <a:gd name="T5" fmla="*/ 24 h 35"/>
                <a:gd name="T6" fmla="*/ 28 w 28"/>
                <a:gd name="T7" fmla="*/ 33 h 35"/>
                <a:gd name="T8" fmla="*/ 24 w 28"/>
                <a:gd name="T9" fmla="*/ 33 h 35"/>
                <a:gd name="T10" fmla="*/ 5 w 28"/>
                <a:gd name="T11" fmla="*/ 9 h 35"/>
                <a:gd name="T12" fmla="*/ 0 w 28"/>
                <a:gd name="T13" fmla="*/ 5 h 35"/>
                <a:gd name="T14" fmla="*/ 1 w 28"/>
                <a:gd name="T15" fmla="*/ 1 h 35"/>
                <a:gd name="T16" fmla="*/ 5 w 28"/>
                <a:gd name="T17" fmla="*/ 3 h 35"/>
                <a:gd name="T18" fmla="*/ 10 w 28"/>
                <a:gd name="T19" fmla="*/ 8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35">
                  <a:moveTo>
                    <a:pt x="10" y="8"/>
                  </a:moveTo>
                  <a:cubicBezTo>
                    <a:pt x="14" y="12"/>
                    <a:pt x="17" y="16"/>
                    <a:pt x="21" y="21"/>
                  </a:cubicBezTo>
                  <a:cubicBezTo>
                    <a:pt x="18" y="23"/>
                    <a:pt x="21" y="23"/>
                    <a:pt x="22" y="24"/>
                  </a:cubicBezTo>
                  <a:cubicBezTo>
                    <a:pt x="24" y="27"/>
                    <a:pt x="26" y="30"/>
                    <a:pt x="28" y="33"/>
                  </a:cubicBezTo>
                  <a:cubicBezTo>
                    <a:pt x="26" y="35"/>
                    <a:pt x="25" y="31"/>
                    <a:pt x="24" y="33"/>
                  </a:cubicBezTo>
                  <a:cubicBezTo>
                    <a:pt x="18" y="25"/>
                    <a:pt x="11" y="17"/>
                    <a:pt x="5" y="9"/>
                  </a:cubicBezTo>
                  <a:cubicBezTo>
                    <a:pt x="3" y="7"/>
                    <a:pt x="3" y="5"/>
                    <a:pt x="0" y="5"/>
                  </a:cubicBezTo>
                  <a:cubicBezTo>
                    <a:pt x="0" y="4"/>
                    <a:pt x="1" y="3"/>
                    <a:pt x="1" y="1"/>
                  </a:cubicBezTo>
                  <a:cubicBezTo>
                    <a:pt x="3" y="0"/>
                    <a:pt x="4" y="2"/>
                    <a:pt x="5" y="3"/>
                  </a:cubicBezTo>
                  <a:cubicBezTo>
                    <a:pt x="7" y="5"/>
                    <a:pt x="8" y="7"/>
                    <a:pt x="10" y="8"/>
                  </a:cubicBezTo>
                  <a:close/>
                </a:path>
              </a:pathLst>
            </a:custGeom>
            <a:solidFill>
              <a:srgbClr val="2916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650">
              <a:extLst>
                <a:ext uri="{FF2B5EF4-FFF2-40B4-BE49-F238E27FC236}">
                  <a16:creationId xmlns:a16="http://schemas.microsoft.com/office/drawing/2014/main" id="{3135D494-67B0-F5E2-84E9-1833EC34D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988" y="4489451"/>
              <a:ext cx="98425" cy="109538"/>
            </a:xfrm>
            <a:custGeom>
              <a:avLst/>
              <a:gdLst>
                <a:gd name="T0" fmla="*/ 20 w 26"/>
                <a:gd name="T1" fmla="*/ 25 h 29"/>
                <a:gd name="T2" fmla="*/ 17 w 26"/>
                <a:gd name="T3" fmla="*/ 26 h 29"/>
                <a:gd name="T4" fmla="*/ 15 w 26"/>
                <a:gd name="T5" fmla="*/ 14 h 29"/>
                <a:gd name="T6" fmla="*/ 16 w 26"/>
                <a:gd name="T7" fmla="*/ 7 h 29"/>
                <a:gd name="T8" fmla="*/ 16 w 26"/>
                <a:gd name="T9" fmla="*/ 7 h 29"/>
                <a:gd name="T10" fmla="*/ 15 w 26"/>
                <a:gd name="T11" fmla="*/ 8 h 29"/>
                <a:gd name="T12" fmla="*/ 14 w 26"/>
                <a:gd name="T13" fmla="*/ 7 h 29"/>
                <a:gd name="T14" fmla="*/ 3 w 26"/>
                <a:gd name="T15" fmla="*/ 7 h 29"/>
                <a:gd name="T16" fmla="*/ 1 w 26"/>
                <a:gd name="T17" fmla="*/ 5 h 29"/>
                <a:gd name="T18" fmla="*/ 4 w 26"/>
                <a:gd name="T19" fmla="*/ 4 h 29"/>
                <a:gd name="T20" fmla="*/ 17 w 26"/>
                <a:gd name="T21" fmla="*/ 1 h 29"/>
                <a:gd name="T22" fmla="*/ 24 w 26"/>
                <a:gd name="T23" fmla="*/ 5 h 29"/>
                <a:gd name="T24" fmla="*/ 25 w 26"/>
                <a:gd name="T25" fmla="*/ 5 h 29"/>
                <a:gd name="T26" fmla="*/ 20 w 26"/>
                <a:gd name="T27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29">
                  <a:moveTo>
                    <a:pt x="20" y="25"/>
                  </a:moveTo>
                  <a:cubicBezTo>
                    <a:pt x="19" y="25"/>
                    <a:pt x="19" y="29"/>
                    <a:pt x="17" y="26"/>
                  </a:cubicBezTo>
                  <a:cubicBezTo>
                    <a:pt x="15" y="22"/>
                    <a:pt x="15" y="18"/>
                    <a:pt x="15" y="14"/>
                  </a:cubicBezTo>
                  <a:cubicBezTo>
                    <a:pt x="15" y="12"/>
                    <a:pt x="16" y="10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5" y="8"/>
                    <a:pt x="15" y="8"/>
                  </a:cubicBezTo>
                  <a:cubicBezTo>
                    <a:pt x="15" y="8"/>
                    <a:pt x="14" y="8"/>
                    <a:pt x="14" y="7"/>
                  </a:cubicBezTo>
                  <a:cubicBezTo>
                    <a:pt x="10" y="7"/>
                    <a:pt x="7" y="10"/>
                    <a:pt x="3" y="7"/>
                  </a:cubicBezTo>
                  <a:cubicBezTo>
                    <a:pt x="2" y="6"/>
                    <a:pt x="0" y="6"/>
                    <a:pt x="1" y="5"/>
                  </a:cubicBezTo>
                  <a:cubicBezTo>
                    <a:pt x="1" y="3"/>
                    <a:pt x="3" y="4"/>
                    <a:pt x="4" y="4"/>
                  </a:cubicBezTo>
                  <a:cubicBezTo>
                    <a:pt x="8" y="4"/>
                    <a:pt x="13" y="3"/>
                    <a:pt x="17" y="1"/>
                  </a:cubicBezTo>
                  <a:cubicBezTo>
                    <a:pt x="21" y="0"/>
                    <a:pt x="23" y="1"/>
                    <a:pt x="24" y="5"/>
                  </a:cubicBezTo>
                  <a:cubicBezTo>
                    <a:pt x="25" y="5"/>
                    <a:pt x="26" y="5"/>
                    <a:pt x="25" y="5"/>
                  </a:cubicBezTo>
                  <a:cubicBezTo>
                    <a:pt x="19" y="11"/>
                    <a:pt x="20" y="18"/>
                    <a:pt x="20" y="25"/>
                  </a:cubicBezTo>
                  <a:close/>
                </a:path>
              </a:pathLst>
            </a:custGeom>
            <a:solidFill>
              <a:srgbClr val="354C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651">
              <a:extLst>
                <a:ext uri="{FF2B5EF4-FFF2-40B4-BE49-F238E27FC236}">
                  <a16:creationId xmlns:a16="http://schemas.microsoft.com/office/drawing/2014/main" id="{6CB268ED-E482-4052-9640-5B2A31A5F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913" y="4425951"/>
              <a:ext cx="34925" cy="82550"/>
            </a:xfrm>
            <a:custGeom>
              <a:avLst/>
              <a:gdLst>
                <a:gd name="T0" fmla="*/ 9 w 9"/>
                <a:gd name="T1" fmla="*/ 21 h 22"/>
                <a:gd name="T2" fmla="*/ 6 w 9"/>
                <a:gd name="T3" fmla="*/ 20 h 22"/>
                <a:gd name="T4" fmla="*/ 0 w 9"/>
                <a:gd name="T5" fmla="*/ 14 h 22"/>
                <a:gd name="T6" fmla="*/ 2 w 9"/>
                <a:gd name="T7" fmla="*/ 0 h 22"/>
                <a:gd name="T8" fmla="*/ 5 w 9"/>
                <a:gd name="T9" fmla="*/ 0 h 22"/>
                <a:gd name="T10" fmla="*/ 8 w 9"/>
                <a:gd name="T11" fmla="*/ 6 h 22"/>
                <a:gd name="T12" fmla="*/ 9 w 9"/>
                <a:gd name="T13" fmla="*/ 6 h 22"/>
                <a:gd name="T14" fmla="*/ 8 w 9"/>
                <a:gd name="T15" fmla="*/ 7 h 22"/>
                <a:gd name="T16" fmla="*/ 8 w 9"/>
                <a:gd name="T17" fmla="*/ 10 h 22"/>
                <a:gd name="T18" fmla="*/ 7 w 9"/>
                <a:gd name="T19" fmla="*/ 10 h 22"/>
                <a:gd name="T20" fmla="*/ 4 w 9"/>
                <a:gd name="T21" fmla="*/ 7 h 22"/>
                <a:gd name="T22" fmla="*/ 9 w 9"/>
                <a:gd name="T23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22">
                  <a:moveTo>
                    <a:pt x="9" y="21"/>
                  </a:moveTo>
                  <a:cubicBezTo>
                    <a:pt x="8" y="22"/>
                    <a:pt x="7" y="21"/>
                    <a:pt x="6" y="20"/>
                  </a:cubicBezTo>
                  <a:cubicBezTo>
                    <a:pt x="4" y="18"/>
                    <a:pt x="2" y="16"/>
                    <a:pt x="0" y="14"/>
                  </a:cubicBezTo>
                  <a:cubicBezTo>
                    <a:pt x="0" y="9"/>
                    <a:pt x="2" y="5"/>
                    <a:pt x="2" y="0"/>
                  </a:cubicBezTo>
                  <a:cubicBezTo>
                    <a:pt x="2" y="0"/>
                    <a:pt x="4" y="0"/>
                    <a:pt x="5" y="0"/>
                  </a:cubicBezTo>
                  <a:cubicBezTo>
                    <a:pt x="4" y="3"/>
                    <a:pt x="6" y="4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7"/>
                    <a:pt x="8" y="7"/>
                    <a:pt x="8" y="7"/>
                  </a:cubicBezTo>
                  <a:cubicBezTo>
                    <a:pt x="7" y="8"/>
                    <a:pt x="8" y="9"/>
                    <a:pt x="8" y="10"/>
                  </a:cubicBezTo>
                  <a:cubicBezTo>
                    <a:pt x="8" y="10"/>
                    <a:pt x="8" y="10"/>
                    <a:pt x="7" y="10"/>
                  </a:cubicBezTo>
                  <a:cubicBezTo>
                    <a:pt x="6" y="9"/>
                    <a:pt x="6" y="7"/>
                    <a:pt x="4" y="7"/>
                  </a:cubicBezTo>
                  <a:cubicBezTo>
                    <a:pt x="4" y="12"/>
                    <a:pt x="6" y="17"/>
                    <a:pt x="9" y="21"/>
                  </a:cubicBezTo>
                  <a:close/>
                </a:path>
              </a:pathLst>
            </a:custGeom>
            <a:solidFill>
              <a:srgbClr val="6A4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652">
              <a:extLst>
                <a:ext uri="{FF2B5EF4-FFF2-40B4-BE49-F238E27FC236}">
                  <a16:creationId xmlns:a16="http://schemas.microsoft.com/office/drawing/2014/main" id="{9A8464AC-6CEC-0E71-FD42-3AA90DB4C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150" y="4467226"/>
              <a:ext cx="79375" cy="55563"/>
            </a:xfrm>
            <a:custGeom>
              <a:avLst/>
              <a:gdLst>
                <a:gd name="T0" fmla="*/ 2 w 21"/>
                <a:gd name="T1" fmla="*/ 12 h 15"/>
                <a:gd name="T2" fmla="*/ 3 w 21"/>
                <a:gd name="T3" fmla="*/ 8 h 15"/>
                <a:gd name="T4" fmla="*/ 10 w 21"/>
                <a:gd name="T5" fmla="*/ 3 h 15"/>
                <a:gd name="T6" fmla="*/ 11 w 21"/>
                <a:gd name="T7" fmla="*/ 1 h 15"/>
                <a:gd name="T8" fmla="*/ 13 w 21"/>
                <a:gd name="T9" fmla="*/ 0 h 15"/>
                <a:gd name="T10" fmla="*/ 16 w 21"/>
                <a:gd name="T11" fmla="*/ 3 h 15"/>
                <a:gd name="T12" fmla="*/ 19 w 21"/>
                <a:gd name="T13" fmla="*/ 10 h 15"/>
                <a:gd name="T14" fmla="*/ 19 w 21"/>
                <a:gd name="T15" fmla="*/ 13 h 15"/>
                <a:gd name="T16" fmla="*/ 13 w 21"/>
                <a:gd name="T17" fmla="*/ 14 h 15"/>
                <a:gd name="T18" fmla="*/ 2 w 21"/>
                <a:gd name="T1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15">
                  <a:moveTo>
                    <a:pt x="2" y="12"/>
                  </a:moveTo>
                  <a:cubicBezTo>
                    <a:pt x="0" y="10"/>
                    <a:pt x="1" y="9"/>
                    <a:pt x="3" y="8"/>
                  </a:cubicBezTo>
                  <a:cubicBezTo>
                    <a:pt x="5" y="6"/>
                    <a:pt x="7" y="5"/>
                    <a:pt x="10" y="3"/>
                  </a:cubicBezTo>
                  <a:cubicBezTo>
                    <a:pt x="10" y="3"/>
                    <a:pt x="12" y="3"/>
                    <a:pt x="11" y="1"/>
                  </a:cubicBezTo>
                  <a:cubicBezTo>
                    <a:pt x="10" y="0"/>
                    <a:pt x="12" y="0"/>
                    <a:pt x="13" y="0"/>
                  </a:cubicBezTo>
                  <a:cubicBezTo>
                    <a:pt x="14" y="0"/>
                    <a:pt x="15" y="1"/>
                    <a:pt x="16" y="3"/>
                  </a:cubicBezTo>
                  <a:cubicBezTo>
                    <a:pt x="17" y="5"/>
                    <a:pt x="17" y="8"/>
                    <a:pt x="19" y="10"/>
                  </a:cubicBezTo>
                  <a:cubicBezTo>
                    <a:pt x="19" y="11"/>
                    <a:pt x="21" y="11"/>
                    <a:pt x="19" y="13"/>
                  </a:cubicBezTo>
                  <a:cubicBezTo>
                    <a:pt x="18" y="14"/>
                    <a:pt x="15" y="15"/>
                    <a:pt x="13" y="14"/>
                  </a:cubicBezTo>
                  <a:cubicBezTo>
                    <a:pt x="10" y="12"/>
                    <a:pt x="6" y="12"/>
                    <a:pt x="2" y="12"/>
                  </a:cubicBezTo>
                  <a:close/>
                </a:path>
              </a:pathLst>
            </a:custGeom>
            <a:solidFill>
              <a:srgbClr val="E2B8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653">
              <a:extLst>
                <a:ext uri="{FF2B5EF4-FFF2-40B4-BE49-F238E27FC236}">
                  <a16:creationId xmlns:a16="http://schemas.microsoft.com/office/drawing/2014/main" id="{E6E06481-FB3F-D9D6-11BA-B165C295D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713" y="4456113"/>
              <a:ext cx="112713" cy="41275"/>
            </a:xfrm>
            <a:custGeom>
              <a:avLst/>
              <a:gdLst>
                <a:gd name="T0" fmla="*/ 6 w 30"/>
                <a:gd name="T1" fmla="*/ 3 h 11"/>
                <a:gd name="T2" fmla="*/ 0 w 30"/>
                <a:gd name="T3" fmla="*/ 1 h 11"/>
                <a:gd name="T4" fmla="*/ 9 w 30"/>
                <a:gd name="T5" fmla="*/ 2 h 11"/>
                <a:gd name="T6" fmla="*/ 25 w 30"/>
                <a:gd name="T7" fmla="*/ 6 h 11"/>
                <a:gd name="T8" fmla="*/ 30 w 30"/>
                <a:gd name="T9" fmla="*/ 6 h 11"/>
                <a:gd name="T10" fmla="*/ 19 w 30"/>
                <a:gd name="T11" fmla="*/ 9 h 11"/>
                <a:gd name="T12" fmla="*/ 18 w 30"/>
                <a:gd name="T13" fmla="*/ 8 h 11"/>
                <a:gd name="T14" fmla="*/ 21 w 30"/>
                <a:gd name="T15" fmla="*/ 8 h 11"/>
                <a:gd name="T16" fmla="*/ 11 w 30"/>
                <a:gd name="T17" fmla="*/ 5 h 11"/>
                <a:gd name="T18" fmla="*/ 6 w 30"/>
                <a:gd name="T1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11">
                  <a:moveTo>
                    <a:pt x="6" y="3"/>
                  </a:moveTo>
                  <a:cubicBezTo>
                    <a:pt x="4" y="2"/>
                    <a:pt x="2" y="3"/>
                    <a:pt x="0" y="1"/>
                  </a:cubicBezTo>
                  <a:cubicBezTo>
                    <a:pt x="3" y="0"/>
                    <a:pt x="6" y="1"/>
                    <a:pt x="9" y="2"/>
                  </a:cubicBezTo>
                  <a:cubicBezTo>
                    <a:pt x="14" y="3"/>
                    <a:pt x="19" y="5"/>
                    <a:pt x="25" y="6"/>
                  </a:cubicBezTo>
                  <a:cubicBezTo>
                    <a:pt x="26" y="6"/>
                    <a:pt x="28" y="6"/>
                    <a:pt x="30" y="6"/>
                  </a:cubicBezTo>
                  <a:cubicBezTo>
                    <a:pt x="27" y="11"/>
                    <a:pt x="23" y="10"/>
                    <a:pt x="19" y="9"/>
                  </a:cubicBezTo>
                  <a:cubicBezTo>
                    <a:pt x="18" y="9"/>
                    <a:pt x="18" y="9"/>
                    <a:pt x="18" y="8"/>
                  </a:cubicBezTo>
                  <a:cubicBezTo>
                    <a:pt x="20" y="7"/>
                    <a:pt x="21" y="8"/>
                    <a:pt x="21" y="8"/>
                  </a:cubicBezTo>
                  <a:cubicBezTo>
                    <a:pt x="18" y="8"/>
                    <a:pt x="14" y="7"/>
                    <a:pt x="11" y="5"/>
                  </a:cubicBezTo>
                  <a:cubicBezTo>
                    <a:pt x="9" y="5"/>
                    <a:pt x="7" y="4"/>
                    <a:pt x="6" y="3"/>
                  </a:cubicBezTo>
                  <a:close/>
                </a:path>
              </a:pathLst>
            </a:custGeom>
            <a:solidFill>
              <a:srgbClr val="D5B3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654">
              <a:extLst>
                <a:ext uri="{FF2B5EF4-FFF2-40B4-BE49-F238E27FC236}">
                  <a16:creationId xmlns:a16="http://schemas.microsoft.com/office/drawing/2014/main" id="{F4987404-4B63-6073-B9C0-B63D0BFCB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588" y="4470401"/>
              <a:ext cx="60325" cy="30163"/>
            </a:xfrm>
            <a:custGeom>
              <a:avLst/>
              <a:gdLst>
                <a:gd name="T0" fmla="*/ 1 w 16"/>
                <a:gd name="T1" fmla="*/ 6 h 8"/>
                <a:gd name="T2" fmla="*/ 0 w 16"/>
                <a:gd name="T3" fmla="*/ 2 h 8"/>
                <a:gd name="T4" fmla="*/ 0 w 16"/>
                <a:gd name="T5" fmla="*/ 2 h 8"/>
                <a:gd name="T6" fmla="*/ 15 w 16"/>
                <a:gd name="T7" fmla="*/ 5 h 8"/>
                <a:gd name="T8" fmla="*/ 15 w 16"/>
                <a:gd name="T9" fmla="*/ 5 h 8"/>
                <a:gd name="T10" fmla="*/ 14 w 16"/>
                <a:gd name="T11" fmla="*/ 7 h 8"/>
                <a:gd name="T12" fmla="*/ 1 w 16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8">
                  <a:moveTo>
                    <a:pt x="1" y="6"/>
                  </a:moveTo>
                  <a:cubicBezTo>
                    <a:pt x="0" y="5"/>
                    <a:pt x="0" y="4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6" y="0"/>
                    <a:pt x="10" y="2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6"/>
                    <a:pt x="16" y="7"/>
                    <a:pt x="14" y="7"/>
                  </a:cubicBezTo>
                  <a:cubicBezTo>
                    <a:pt x="9" y="8"/>
                    <a:pt x="5" y="8"/>
                    <a:pt x="1" y="6"/>
                  </a:cubicBezTo>
                  <a:close/>
                </a:path>
              </a:pathLst>
            </a:custGeom>
            <a:solidFill>
              <a:srgbClr val="D8B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655">
              <a:extLst>
                <a:ext uri="{FF2B5EF4-FFF2-40B4-BE49-F238E27FC236}">
                  <a16:creationId xmlns:a16="http://schemas.microsoft.com/office/drawing/2014/main" id="{38294482-C74C-FB7E-2454-51BF2B103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663" y="4368801"/>
              <a:ext cx="158750" cy="79375"/>
            </a:xfrm>
            <a:custGeom>
              <a:avLst/>
              <a:gdLst>
                <a:gd name="T0" fmla="*/ 7 w 42"/>
                <a:gd name="T1" fmla="*/ 19 h 21"/>
                <a:gd name="T2" fmla="*/ 4 w 42"/>
                <a:gd name="T3" fmla="*/ 18 h 21"/>
                <a:gd name="T4" fmla="*/ 2 w 42"/>
                <a:gd name="T5" fmla="*/ 13 h 21"/>
                <a:gd name="T6" fmla="*/ 24 w 42"/>
                <a:gd name="T7" fmla="*/ 2 h 21"/>
                <a:gd name="T8" fmla="*/ 32 w 42"/>
                <a:gd name="T9" fmla="*/ 0 h 21"/>
                <a:gd name="T10" fmla="*/ 41 w 42"/>
                <a:gd name="T11" fmla="*/ 3 h 21"/>
                <a:gd name="T12" fmla="*/ 38 w 42"/>
                <a:gd name="T13" fmla="*/ 12 h 21"/>
                <a:gd name="T14" fmla="*/ 33 w 42"/>
                <a:gd name="T15" fmla="*/ 14 h 21"/>
                <a:gd name="T16" fmla="*/ 24 w 42"/>
                <a:gd name="T17" fmla="*/ 15 h 21"/>
                <a:gd name="T18" fmla="*/ 24 w 42"/>
                <a:gd name="T19" fmla="*/ 14 h 21"/>
                <a:gd name="T20" fmla="*/ 20 w 42"/>
                <a:gd name="T21" fmla="*/ 17 h 21"/>
                <a:gd name="T22" fmla="*/ 12 w 42"/>
                <a:gd name="T23" fmla="*/ 20 h 21"/>
                <a:gd name="T24" fmla="*/ 7 w 42"/>
                <a:gd name="T25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21">
                  <a:moveTo>
                    <a:pt x="7" y="19"/>
                  </a:moveTo>
                  <a:cubicBezTo>
                    <a:pt x="6" y="18"/>
                    <a:pt x="5" y="18"/>
                    <a:pt x="4" y="18"/>
                  </a:cubicBezTo>
                  <a:cubicBezTo>
                    <a:pt x="0" y="17"/>
                    <a:pt x="0" y="16"/>
                    <a:pt x="2" y="13"/>
                  </a:cubicBezTo>
                  <a:cubicBezTo>
                    <a:pt x="8" y="5"/>
                    <a:pt x="15" y="3"/>
                    <a:pt x="24" y="2"/>
                  </a:cubicBezTo>
                  <a:cubicBezTo>
                    <a:pt x="27" y="2"/>
                    <a:pt x="29" y="0"/>
                    <a:pt x="32" y="0"/>
                  </a:cubicBezTo>
                  <a:cubicBezTo>
                    <a:pt x="36" y="0"/>
                    <a:pt x="39" y="1"/>
                    <a:pt x="41" y="3"/>
                  </a:cubicBezTo>
                  <a:cubicBezTo>
                    <a:pt x="42" y="6"/>
                    <a:pt x="41" y="10"/>
                    <a:pt x="38" y="12"/>
                  </a:cubicBezTo>
                  <a:cubicBezTo>
                    <a:pt x="36" y="13"/>
                    <a:pt x="36" y="17"/>
                    <a:pt x="33" y="14"/>
                  </a:cubicBezTo>
                  <a:cubicBezTo>
                    <a:pt x="30" y="14"/>
                    <a:pt x="27" y="15"/>
                    <a:pt x="24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2" y="14"/>
                    <a:pt x="21" y="16"/>
                    <a:pt x="20" y="17"/>
                  </a:cubicBezTo>
                  <a:cubicBezTo>
                    <a:pt x="18" y="21"/>
                    <a:pt x="15" y="21"/>
                    <a:pt x="12" y="20"/>
                  </a:cubicBezTo>
                  <a:cubicBezTo>
                    <a:pt x="10" y="19"/>
                    <a:pt x="8" y="19"/>
                    <a:pt x="7" y="19"/>
                  </a:cubicBezTo>
                  <a:close/>
                </a:path>
              </a:pathLst>
            </a:custGeom>
            <a:solidFill>
              <a:srgbClr val="FAD7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656">
              <a:extLst>
                <a:ext uri="{FF2B5EF4-FFF2-40B4-BE49-F238E27FC236}">
                  <a16:creationId xmlns:a16="http://schemas.microsoft.com/office/drawing/2014/main" id="{C94EDF91-C2FE-2D6A-4E47-DE836A899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4538" y="4462463"/>
              <a:ext cx="44450" cy="19050"/>
            </a:xfrm>
            <a:custGeom>
              <a:avLst/>
              <a:gdLst>
                <a:gd name="T0" fmla="*/ 7 w 12"/>
                <a:gd name="T1" fmla="*/ 1 h 5"/>
                <a:gd name="T2" fmla="*/ 12 w 12"/>
                <a:gd name="T3" fmla="*/ 2 h 5"/>
                <a:gd name="T4" fmla="*/ 5 w 12"/>
                <a:gd name="T5" fmla="*/ 4 h 5"/>
                <a:gd name="T6" fmla="*/ 5 w 12"/>
                <a:gd name="T7" fmla="*/ 4 h 5"/>
                <a:gd name="T8" fmla="*/ 7 w 12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7" y="1"/>
                  </a:moveTo>
                  <a:cubicBezTo>
                    <a:pt x="9" y="1"/>
                    <a:pt x="11" y="1"/>
                    <a:pt x="12" y="2"/>
                  </a:cubicBezTo>
                  <a:cubicBezTo>
                    <a:pt x="10" y="5"/>
                    <a:pt x="7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0"/>
                    <a:pt x="7" y="2"/>
                    <a:pt x="7" y="1"/>
                  </a:cubicBezTo>
                  <a:close/>
                </a:path>
              </a:pathLst>
            </a:custGeom>
            <a:solidFill>
              <a:srgbClr val="CBA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657">
              <a:extLst>
                <a:ext uri="{FF2B5EF4-FFF2-40B4-BE49-F238E27FC236}">
                  <a16:creationId xmlns:a16="http://schemas.microsoft.com/office/drawing/2014/main" id="{58928815-0D64-6B80-FAE4-E9FB8F861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800" y="4418013"/>
              <a:ext cx="30163" cy="19050"/>
            </a:xfrm>
            <a:custGeom>
              <a:avLst/>
              <a:gdLst>
                <a:gd name="T0" fmla="*/ 8 w 8"/>
                <a:gd name="T1" fmla="*/ 2 h 5"/>
                <a:gd name="T2" fmla="*/ 0 w 8"/>
                <a:gd name="T3" fmla="*/ 3 h 5"/>
                <a:gd name="T4" fmla="*/ 2 w 8"/>
                <a:gd name="T5" fmla="*/ 1 h 5"/>
                <a:gd name="T6" fmla="*/ 1 w 8"/>
                <a:gd name="T7" fmla="*/ 1 h 5"/>
                <a:gd name="T8" fmla="*/ 8 w 8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8" y="2"/>
                  </a:moveTo>
                  <a:cubicBezTo>
                    <a:pt x="6" y="5"/>
                    <a:pt x="3" y="3"/>
                    <a:pt x="0" y="3"/>
                  </a:cubicBezTo>
                  <a:cubicBezTo>
                    <a:pt x="1" y="3"/>
                    <a:pt x="1" y="2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6" y="0"/>
                    <a:pt x="8" y="2"/>
                  </a:cubicBezTo>
                  <a:close/>
                </a:path>
              </a:pathLst>
            </a:custGeom>
            <a:solidFill>
              <a:srgbClr val="FAD7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658">
              <a:extLst>
                <a:ext uri="{FF2B5EF4-FFF2-40B4-BE49-F238E27FC236}">
                  <a16:creationId xmlns:a16="http://schemas.microsoft.com/office/drawing/2014/main" id="{73018E5E-3BF2-A046-3F04-83EDA47D3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1013" y="4110038"/>
              <a:ext cx="282575" cy="292100"/>
            </a:xfrm>
            <a:custGeom>
              <a:avLst/>
              <a:gdLst>
                <a:gd name="T0" fmla="*/ 72 w 75"/>
                <a:gd name="T1" fmla="*/ 73 h 78"/>
                <a:gd name="T2" fmla="*/ 64 w 75"/>
                <a:gd name="T3" fmla="*/ 78 h 78"/>
                <a:gd name="T4" fmla="*/ 52 w 75"/>
                <a:gd name="T5" fmla="*/ 69 h 78"/>
                <a:gd name="T6" fmla="*/ 52 w 75"/>
                <a:gd name="T7" fmla="*/ 69 h 78"/>
                <a:gd name="T8" fmla="*/ 43 w 75"/>
                <a:gd name="T9" fmla="*/ 61 h 78"/>
                <a:gd name="T10" fmla="*/ 41 w 75"/>
                <a:gd name="T11" fmla="*/ 60 h 78"/>
                <a:gd name="T12" fmla="*/ 38 w 75"/>
                <a:gd name="T13" fmla="*/ 57 h 78"/>
                <a:gd name="T14" fmla="*/ 37 w 75"/>
                <a:gd name="T15" fmla="*/ 54 h 78"/>
                <a:gd name="T16" fmla="*/ 40 w 75"/>
                <a:gd name="T17" fmla="*/ 55 h 78"/>
                <a:gd name="T18" fmla="*/ 56 w 75"/>
                <a:gd name="T19" fmla="*/ 65 h 78"/>
                <a:gd name="T20" fmla="*/ 64 w 75"/>
                <a:gd name="T21" fmla="*/ 70 h 78"/>
                <a:gd name="T22" fmla="*/ 57 w 75"/>
                <a:gd name="T23" fmla="*/ 65 h 78"/>
                <a:gd name="T24" fmla="*/ 39 w 75"/>
                <a:gd name="T25" fmla="*/ 51 h 78"/>
                <a:gd name="T26" fmla="*/ 34 w 75"/>
                <a:gd name="T27" fmla="*/ 48 h 78"/>
                <a:gd name="T28" fmla="*/ 31 w 75"/>
                <a:gd name="T29" fmla="*/ 47 h 78"/>
                <a:gd name="T30" fmla="*/ 9 w 75"/>
                <a:gd name="T31" fmla="*/ 27 h 78"/>
                <a:gd name="T32" fmla="*/ 2 w 75"/>
                <a:gd name="T33" fmla="*/ 17 h 78"/>
                <a:gd name="T34" fmla="*/ 4 w 75"/>
                <a:gd name="T35" fmla="*/ 13 h 78"/>
                <a:gd name="T36" fmla="*/ 8 w 75"/>
                <a:gd name="T37" fmla="*/ 9 h 78"/>
                <a:gd name="T38" fmla="*/ 10 w 75"/>
                <a:gd name="T39" fmla="*/ 5 h 78"/>
                <a:gd name="T40" fmla="*/ 26 w 75"/>
                <a:gd name="T41" fmla="*/ 23 h 78"/>
                <a:gd name="T42" fmla="*/ 56 w 75"/>
                <a:gd name="T43" fmla="*/ 50 h 78"/>
                <a:gd name="T44" fmla="*/ 70 w 75"/>
                <a:gd name="T45" fmla="*/ 61 h 78"/>
                <a:gd name="T46" fmla="*/ 10 w 75"/>
                <a:gd name="T47" fmla="*/ 5 h 78"/>
                <a:gd name="T48" fmla="*/ 11 w 75"/>
                <a:gd name="T49" fmla="*/ 1 h 78"/>
                <a:gd name="T50" fmla="*/ 15 w 75"/>
                <a:gd name="T51" fmla="*/ 2 h 78"/>
                <a:gd name="T52" fmla="*/ 19 w 75"/>
                <a:gd name="T53" fmla="*/ 6 h 78"/>
                <a:gd name="T54" fmla="*/ 50 w 75"/>
                <a:gd name="T55" fmla="*/ 37 h 78"/>
                <a:gd name="T56" fmla="*/ 51 w 75"/>
                <a:gd name="T57" fmla="*/ 38 h 78"/>
                <a:gd name="T58" fmla="*/ 68 w 75"/>
                <a:gd name="T59" fmla="*/ 53 h 78"/>
                <a:gd name="T60" fmla="*/ 69 w 75"/>
                <a:gd name="T61" fmla="*/ 54 h 78"/>
                <a:gd name="T62" fmla="*/ 75 w 75"/>
                <a:gd name="T63" fmla="*/ 66 h 78"/>
                <a:gd name="T64" fmla="*/ 74 w 75"/>
                <a:gd name="T65" fmla="*/ 70 h 78"/>
                <a:gd name="T66" fmla="*/ 70 w 75"/>
                <a:gd name="T67" fmla="*/ 69 h 78"/>
                <a:gd name="T68" fmla="*/ 60 w 75"/>
                <a:gd name="T69" fmla="*/ 62 h 78"/>
                <a:gd name="T70" fmla="*/ 39 w 75"/>
                <a:gd name="T71" fmla="*/ 45 h 78"/>
                <a:gd name="T72" fmla="*/ 31 w 75"/>
                <a:gd name="T73" fmla="*/ 38 h 78"/>
                <a:gd name="T74" fmla="*/ 20 w 75"/>
                <a:gd name="T75" fmla="*/ 26 h 78"/>
                <a:gd name="T76" fmla="*/ 31 w 75"/>
                <a:gd name="T77" fmla="*/ 38 h 78"/>
                <a:gd name="T78" fmla="*/ 58 w 75"/>
                <a:gd name="T79" fmla="*/ 60 h 78"/>
                <a:gd name="T80" fmla="*/ 60 w 75"/>
                <a:gd name="T81" fmla="*/ 62 h 78"/>
                <a:gd name="T82" fmla="*/ 69 w 75"/>
                <a:gd name="T83" fmla="*/ 68 h 78"/>
                <a:gd name="T84" fmla="*/ 72 w 75"/>
                <a:gd name="T85" fmla="*/ 7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5" h="78">
                  <a:moveTo>
                    <a:pt x="72" y="73"/>
                  </a:moveTo>
                  <a:cubicBezTo>
                    <a:pt x="70" y="76"/>
                    <a:pt x="66" y="75"/>
                    <a:pt x="64" y="78"/>
                  </a:cubicBezTo>
                  <a:cubicBezTo>
                    <a:pt x="59" y="76"/>
                    <a:pt x="56" y="72"/>
                    <a:pt x="52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0" y="66"/>
                    <a:pt x="46" y="63"/>
                    <a:pt x="43" y="61"/>
                  </a:cubicBezTo>
                  <a:cubicBezTo>
                    <a:pt x="42" y="61"/>
                    <a:pt x="42" y="60"/>
                    <a:pt x="41" y="60"/>
                  </a:cubicBezTo>
                  <a:cubicBezTo>
                    <a:pt x="40" y="58"/>
                    <a:pt x="39" y="58"/>
                    <a:pt x="38" y="57"/>
                  </a:cubicBezTo>
                  <a:cubicBezTo>
                    <a:pt x="38" y="56"/>
                    <a:pt x="35" y="55"/>
                    <a:pt x="37" y="54"/>
                  </a:cubicBezTo>
                  <a:cubicBezTo>
                    <a:pt x="38" y="52"/>
                    <a:pt x="39" y="54"/>
                    <a:pt x="40" y="55"/>
                  </a:cubicBezTo>
                  <a:cubicBezTo>
                    <a:pt x="45" y="58"/>
                    <a:pt x="51" y="61"/>
                    <a:pt x="56" y="65"/>
                  </a:cubicBezTo>
                  <a:cubicBezTo>
                    <a:pt x="58" y="67"/>
                    <a:pt x="61" y="68"/>
                    <a:pt x="64" y="70"/>
                  </a:cubicBezTo>
                  <a:cubicBezTo>
                    <a:pt x="61" y="68"/>
                    <a:pt x="58" y="68"/>
                    <a:pt x="57" y="65"/>
                  </a:cubicBezTo>
                  <a:cubicBezTo>
                    <a:pt x="50" y="61"/>
                    <a:pt x="45" y="56"/>
                    <a:pt x="39" y="51"/>
                  </a:cubicBezTo>
                  <a:cubicBezTo>
                    <a:pt x="38" y="50"/>
                    <a:pt x="37" y="48"/>
                    <a:pt x="34" y="48"/>
                  </a:cubicBezTo>
                  <a:cubicBezTo>
                    <a:pt x="33" y="48"/>
                    <a:pt x="32" y="48"/>
                    <a:pt x="31" y="47"/>
                  </a:cubicBezTo>
                  <a:cubicBezTo>
                    <a:pt x="24" y="41"/>
                    <a:pt x="15" y="36"/>
                    <a:pt x="9" y="27"/>
                  </a:cubicBezTo>
                  <a:cubicBezTo>
                    <a:pt x="7" y="24"/>
                    <a:pt x="4" y="20"/>
                    <a:pt x="2" y="17"/>
                  </a:cubicBezTo>
                  <a:cubicBezTo>
                    <a:pt x="0" y="14"/>
                    <a:pt x="0" y="13"/>
                    <a:pt x="4" y="13"/>
                  </a:cubicBezTo>
                  <a:cubicBezTo>
                    <a:pt x="7" y="13"/>
                    <a:pt x="8" y="12"/>
                    <a:pt x="8" y="9"/>
                  </a:cubicBezTo>
                  <a:cubicBezTo>
                    <a:pt x="8" y="7"/>
                    <a:pt x="8" y="6"/>
                    <a:pt x="10" y="5"/>
                  </a:cubicBezTo>
                  <a:cubicBezTo>
                    <a:pt x="16" y="10"/>
                    <a:pt x="20" y="17"/>
                    <a:pt x="26" y="23"/>
                  </a:cubicBezTo>
                  <a:cubicBezTo>
                    <a:pt x="35" y="33"/>
                    <a:pt x="45" y="42"/>
                    <a:pt x="56" y="50"/>
                  </a:cubicBezTo>
                  <a:cubicBezTo>
                    <a:pt x="60" y="53"/>
                    <a:pt x="65" y="57"/>
                    <a:pt x="70" y="61"/>
                  </a:cubicBezTo>
                  <a:cubicBezTo>
                    <a:pt x="48" y="45"/>
                    <a:pt x="27" y="27"/>
                    <a:pt x="10" y="5"/>
                  </a:cubicBezTo>
                  <a:cubicBezTo>
                    <a:pt x="9" y="4"/>
                    <a:pt x="10" y="2"/>
                    <a:pt x="11" y="1"/>
                  </a:cubicBezTo>
                  <a:cubicBezTo>
                    <a:pt x="12" y="0"/>
                    <a:pt x="14" y="1"/>
                    <a:pt x="15" y="2"/>
                  </a:cubicBezTo>
                  <a:cubicBezTo>
                    <a:pt x="16" y="3"/>
                    <a:pt x="17" y="5"/>
                    <a:pt x="19" y="6"/>
                  </a:cubicBezTo>
                  <a:cubicBezTo>
                    <a:pt x="28" y="17"/>
                    <a:pt x="39" y="27"/>
                    <a:pt x="50" y="37"/>
                  </a:cubicBezTo>
                  <a:cubicBezTo>
                    <a:pt x="50" y="37"/>
                    <a:pt x="51" y="37"/>
                    <a:pt x="51" y="38"/>
                  </a:cubicBezTo>
                  <a:cubicBezTo>
                    <a:pt x="57" y="43"/>
                    <a:pt x="62" y="48"/>
                    <a:pt x="68" y="53"/>
                  </a:cubicBezTo>
                  <a:cubicBezTo>
                    <a:pt x="68" y="53"/>
                    <a:pt x="69" y="54"/>
                    <a:pt x="69" y="54"/>
                  </a:cubicBezTo>
                  <a:cubicBezTo>
                    <a:pt x="72" y="57"/>
                    <a:pt x="74" y="62"/>
                    <a:pt x="75" y="66"/>
                  </a:cubicBezTo>
                  <a:cubicBezTo>
                    <a:pt x="75" y="68"/>
                    <a:pt x="75" y="69"/>
                    <a:pt x="74" y="70"/>
                  </a:cubicBezTo>
                  <a:cubicBezTo>
                    <a:pt x="72" y="72"/>
                    <a:pt x="71" y="70"/>
                    <a:pt x="70" y="69"/>
                  </a:cubicBezTo>
                  <a:cubicBezTo>
                    <a:pt x="67" y="67"/>
                    <a:pt x="64" y="63"/>
                    <a:pt x="60" y="62"/>
                  </a:cubicBezTo>
                  <a:cubicBezTo>
                    <a:pt x="53" y="56"/>
                    <a:pt x="46" y="51"/>
                    <a:pt x="39" y="45"/>
                  </a:cubicBezTo>
                  <a:cubicBezTo>
                    <a:pt x="36" y="43"/>
                    <a:pt x="34" y="40"/>
                    <a:pt x="31" y="38"/>
                  </a:cubicBezTo>
                  <a:cubicBezTo>
                    <a:pt x="27" y="34"/>
                    <a:pt x="24" y="30"/>
                    <a:pt x="20" y="26"/>
                  </a:cubicBezTo>
                  <a:cubicBezTo>
                    <a:pt x="23" y="30"/>
                    <a:pt x="27" y="34"/>
                    <a:pt x="31" y="38"/>
                  </a:cubicBezTo>
                  <a:cubicBezTo>
                    <a:pt x="39" y="46"/>
                    <a:pt x="48" y="53"/>
                    <a:pt x="58" y="60"/>
                  </a:cubicBezTo>
                  <a:cubicBezTo>
                    <a:pt x="58" y="61"/>
                    <a:pt x="59" y="61"/>
                    <a:pt x="60" y="62"/>
                  </a:cubicBezTo>
                  <a:cubicBezTo>
                    <a:pt x="63" y="63"/>
                    <a:pt x="66" y="66"/>
                    <a:pt x="69" y="68"/>
                  </a:cubicBezTo>
                  <a:cubicBezTo>
                    <a:pt x="71" y="70"/>
                    <a:pt x="73" y="71"/>
                    <a:pt x="72" y="73"/>
                  </a:cubicBezTo>
                  <a:close/>
                </a:path>
              </a:pathLst>
            </a:custGeom>
            <a:solidFill>
              <a:srgbClr val="B97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659">
              <a:extLst>
                <a:ext uri="{FF2B5EF4-FFF2-40B4-BE49-F238E27FC236}">
                  <a16:creationId xmlns:a16="http://schemas.microsoft.com/office/drawing/2014/main" id="{5BF95940-CD29-7147-8493-517713C56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9550" y="3729038"/>
              <a:ext cx="315913" cy="433388"/>
            </a:xfrm>
            <a:custGeom>
              <a:avLst/>
              <a:gdLst>
                <a:gd name="T0" fmla="*/ 2 w 84"/>
                <a:gd name="T1" fmla="*/ 0 h 115"/>
                <a:gd name="T2" fmla="*/ 15 w 84"/>
                <a:gd name="T3" fmla="*/ 12 h 115"/>
                <a:gd name="T4" fmla="*/ 21 w 84"/>
                <a:gd name="T5" fmla="*/ 21 h 115"/>
                <a:gd name="T6" fmla="*/ 36 w 84"/>
                <a:gd name="T7" fmla="*/ 39 h 115"/>
                <a:gd name="T8" fmla="*/ 62 w 84"/>
                <a:gd name="T9" fmla="*/ 71 h 115"/>
                <a:gd name="T10" fmla="*/ 65 w 84"/>
                <a:gd name="T11" fmla="*/ 76 h 115"/>
                <a:gd name="T12" fmla="*/ 75 w 84"/>
                <a:gd name="T13" fmla="*/ 90 h 115"/>
                <a:gd name="T14" fmla="*/ 80 w 84"/>
                <a:gd name="T15" fmla="*/ 96 h 115"/>
                <a:gd name="T16" fmla="*/ 82 w 84"/>
                <a:gd name="T17" fmla="*/ 104 h 115"/>
                <a:gd name="T18" fmla="*/ 81 w 84"/>
                <a:gd name="T19" fmla="*/ 111 h 115"/>
                <a:gd name="T20" fmla="*/ 77 w 84"/>
                <a:gd name="T21" fmla="*/ 114 h 115"/>
                <a:gd name="T22" fmla="*/ 72 w 84"/>
                <a:gd name="T23" fmla="*/ 114 h 115"/>
                <a:gd name="T24" fmla="*/ 68 w 84"/>
                <a:gd name="T25" fmla="*/ 111 h 115"/>
                <a:gd name="T26" fmla="*/ 72 w 84"/>
                <a:gd name="T27" fmla="*/ 103 h 115"/>
                <a:gd name="T28" fmla="*/ 78 w 84"/>
                <a:gd name="T29" fmla="*/ 108 h 115"/>
                <a:gd name="T30" fmla="*/ 47 w 84"/>
                <a:gd name="T31" fmla="*/ 71 h 115"/>
                <a:gd name="T32" fmla="*/ 46 w 84"/>
                <a:gd name="T33" fmla="*/ 70 h 115"/>
                <a:gd name="T34" fmla="*/ 37 w 84"/>
                <a:gd name="T35" fmla="*/ 56 h 115"/>
                <a:gd name="T36" fmla="*/ 7 w 84"/>
                <a:gd name="T37" fmla="*/ 11 h 115"/>
                <a:gd name="T38" fmla="*/ 4 w 84"/>
                <a:gd name="T39" fmla="*/ 8 h 115"/>
                <a:gd name="T40" fmla="*/ 3 w 84"/>
                <a:gd name="T41" fmla="*/ 8 h 115"/>
                <a:gd name="T42" fmla="*/ 0 w 84"/>
                <a:gd name="T43" fmla="*/ 2 h 115"/>
                <a:gd name="T44" fmla="*/ 2 w 84"/>
                <a:gd name="T4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4" h="115">
                  <a:moveTo>
                    <a:pt x="2" y="0"/>
                  </a:moveTo>
                  <a:cubicBezTo>
                    <a:pt x="7" y="4"/>
                    <a:pt x="10" y="8"/>
                    <a:pt x="15" y="12"/>
                  </a:cubicBezTo>
                  <a:cubicBezTo>
                    <a:pt x="18" y="14"/>
                    <a:pt x="18" y="19"/>
                    <a:pt x="21" y="21"/>
                  </a:cubicBezTo>
                  <a:cubicBezTo>
                    <a:pt x="27" y="27"/>
                    <a:pt x="31" y="33"/>
                    <a:pt x="36" y="39"/>
                  </a:cubicBezTo>
                  <a:cubicBezTo>
                    <a:pt x="44" y="50"/>
                    <a:pt x="52" y="61"/>
                    <a:pt x="62" y="71"/>
                  </a:cubicBezTo>
                  <a:cubicBezTo>
                    <a:pt x="63" y="73"/>
                    <a:pt x="65" y="74"/>
                    <a:pt x="65" y="76"/>
                  </a:cubicBezTo>
                  <a:cubicBezTo>
                    <a:pt x="67" y="82"/>
                    <a:pt x="72" y="86"/>
                    <a:pt x="75" y="90"/>
                  </a:cubicBezTo>
                  <a:cubicBezTo>
                    <a:pt x="77" y="92"/>
                    <a:pt x="79" y="94"/>
                    <a:pt x="80" y="96"/>
                  </a:cubicBezTo>
                  <a:cubicBezTo>
                    <a:pt x="82" y="98"/>
                    <a:pt x="84" y="101"/>
                    <a:pt x="82" y="104"/>
                  </a:cubicBezTo>
                  <a:cubicBezTo>
                    <a:pt x="81" y="106"/>
                    <a:pt x="81" y="108"/>
                    <a:pt x="81" y="111"/>
                  </a:cubicBezTo>
                  <a:cubicBezTo>
                    <a:pt x="81" y="114"/>
                    <a:pt x="79" y="115"/>
                    <a:pt x="77" y="114"/>
                  </a:cubicBezTo>
                  <a:cubicBezTo>
                    <a:pt x="75" y="114"/>
                    <a:pt x="74" y="114"/>
                    <a:pt x="72" y="114"/>
                  </a:cubicBezTo>
                  <a:cubicBezTo>
                    <a:pt x="70" y="114"/>
                    <a:pt x="68" y="113"/>
                    <a:pt x="68" y="111"/>
                  </a:cubicBezTo>
                  <a:cubicBezTo>
                    <a:pt x="69" y="108"/>
                    <a:pt x="72" y="106"/>
                    <a:pt x="72" y="103"/>
                  </a:cubicBezTo>
                  <a:cubicBezTo>
                    <a:pt x="75" y="103"/>
                    <a:pt x="76" y="106"/>
                    <a:pt x="78" y="108"/>
                  </a:cubicBezTo>
                  <a:cubicBezTo>
                    <a:pt x="66" y="96"/>
                    <a:pt x="57" y="83"/>
                    <a:pt x="47" y="71"/>
                  </a:cubicBezTo>
                  <a:cubicBezTo>
                    <a:pt x="47" y="71"/>
                    <a:pt x="46" y="70"/>
                    <a:pt x="46" y="70"/>
                  </a:cubicBezTo>
                  <a:cubicBezTo>
                    <a:pt x="44" y="65"/>
                    <a:pt x="39" y="61"/>
                    <a:pt x="37" y="56"/>
                  </a:cubicBezTo>
                  <a:cubicBezTo>
                    <a:pt x="27" y="41"/>
                    <a:pt x="17" y="27"/>
                    <a:pt x="7" y="11"/>
                  </a:cubicBezTo>
                  <a:cubicBezTo>
                    <a:pt x="6" y="10"/>
                    <a:pt x="5" y="9"/>
                    <a:pt x="4" y="8"/>
                  </a:cubicBezTo>
                  <a:cubicBezTo>
                    <a:pt x="4" y="8"/>
                    <a:pt x="3" y="8"/>
                    <a:pt x="3" y="8"/>
                  </a:cubicBezTo>
                  <a:cubicBezTo>
                    <a:pt x="1" y="7"/>
                    <a:pt x="1" y="4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383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660">
              <a:extLst>
                <a:ext uri="{FF2B5EF4-FFF2-40B4-BE49-F238E27FC236}">
                  <a16:creationId xmlns:a16="http://schemas.microsoft.com/office/drawing/2014/main" id="{6F3095F3-EBEF-8F39-F650-BAD40E400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925" y="3857626"/>
              <a:ext cx="387350" cy="395288"/>
            </a:xfrm>
            <a:custGeom>
              <a:avLst/>
              <a:gdLst>
                <a:gd name="T0" fmla="*/ 47 w 103"/>
                <a:gd name="T1" fmla="*/ 77 h 105"/>
                <a:gd name="T2" fmla="*/ 58 w 103"/>
                <a:gd name="T3" fmla="*/ 79 h 105"/>
                <a:gd name="T4" fmla="*/ 59 w 103"/>
                <a:gd name="T5" fmla="*/ 78 h 105"/>
                <a:gd name="T6" fmla="*/ 57 w 103"/>
                <a:gd name="T7" fmla="*/ 61 h 105"/>
                <a:gd name="T8" fmla="*/ 45 w 103"/>
                <a:gd name="T9" fmla="*/ 46 h 105"/>
                <a:gd name="T10" fmla="*/ 44 w 103"/>
                <a:gd name="T11" fmla="*/ 43 h 105"/>
                <a:gd name="T12" fmla="*/ 52 w 103"/>
                <a:gd name="T13" fmla="*/ 51 h 105"/>
                <a:gd name="T14" fmla="*/ 54 w 103"/>
                <a:gd name="T15" fmla="*/ 54 h 105"/>
                <a:gd name="T16" fmla="*/ 70 w 103"/>
                <a:gd name="T17" fmla="*/ 59 h 105"/>
                <a:gd name="T18" fmla="*/ 76 w 103"/>
                <a:gd name="T19" fmla="*/ 57 h 105"/>
                <a:gd name="T20" fmla="*/ 78 w 103"/>
                <a:gd name="T21" fmla="*/ 56 h 105"/>
                <a:gd name="T22" fmla="*/ 76 w 103"/>
                <a:gd name="T23" fmla="*/ 54 h 105"/>
                <a:gd name="T24" fmla="*/ 69 w 103"/>
                <a:gd name="T25" fmla="*/ 54 h 105"/>
                <a:gd name="T26" fmla="*/ 63 w 103"/>
                <a:gd name="T27" fmla="*/ 54 h 105"/>
                <a:gd name="T28" fmla="*/ 67 w 103"/>
                <a:gd name="T29" fmla="*/ 50 h 105"/>
                <a:gd name="T30" fmla="*/ 72 w 103"/>
                <a:gd name="T31" fmla="*/ 49 h 105"/>
                <a:gd name="T32" fmla="*/ 56 w 103"/>
                <a:gd name="T33" fmla="*/ 30 h 105"/>
                <a:gd name="T34" fmla="*/ 38 w 103"/>
                <a:gd name="T35" fmla="*/ 7 h 105"/>
                <a:gd name="T36" fmla="*/ 37 w 103"/>
                <a:gd name="T37" fmla="*/ 5 h 105"/>
                <a:gd name="T38" fmla="*/ 37 w 103"/>
                <a:gd name="T39" fmla="*/ 1 h 105"/>
                <a:gd name="T40" fmla="*/ 40 w 103"/>
                <a:gd name="T41" fmla="*/ 3 h 105"/>
                <a:gd name="T42" fmla="*/ 74 w 103"/>
                <a:gd name="T43" fmla="*/ 45 h 105"/>
                <a:gd name="T44" fmla="*/ 79 w 103"/>
                <a:gd name="T45" fmla="*/ 47 h 105"/>
                <a:gd name="T46" fmla="*/ 80 w 103"/>
                <a:gd name="T47" fmla="*/ 47 h 105"/>
                <a:gd name="T48" fmla="*/ 84 w 103"/>
                <a:gd name="T49" fmla="*/ 48 h 105"/>
                <a:gd name="T50" fmla="*/ 85 w 103"/>
                <a:gd name="T51" fmla="*/ 53 h 105"/>
                <a:gd name="T52" fmla="*/ 82 w 103"/>
                <a:gd name="T53" fmla="*/ 53 h 105"/>
                <a:gd name="T54" fmla="*/ 88 w 103"/>
                <a:gd name="T55" fmla="*/ 53 h 105"/>
                <a:gd name="T56" fmla="*/ 92 w 103"/>
                <a:gd name="T57" fmla="*/ 58 h 105"/>
                <a:gd name="T58" fmla="*/ 91 w 103"/>
                <a:gd name="T59" fmla="*/ 63 h 105"/>
                <a:gd name="T60" fmla="*/ 99 w 103"/>
                <a:gd name="T61" fmla="*/ 71 h 105"/>
                <a:gd name="T62" fmla="*/ 99 w 103"/>
                <a:gd name="T63" fmla="*/ 74 h 105"/>
                <a:gd name="T64" fmla="*/ 97 w 103"/>
                <a:gd name="T65" fmla="*/ 73 h 105"/>
                <a:gd name="T66" fmla="*/ 88 w 103"/>
                <a:gd name="T67" fmla="*/ 65 h 105"/>
                <a:gd name="T68" fmla="*/ 81 w 103"/>
                <a:gd name="T69" fmla="*/ 62 h 105"/>
                <a:gd name="T70" fmla="*/ 69 w 103"/>
                <a:gd name="T71" fmla="*/ 65 h 105"/>
                <a:gd name="T72" fmla="*/ 68 w 103"/>
                <a:gd name="T73" fmla="*/ 69 h 105"/>
                <a:gd name="T74" fmla="*/ 80 w 103"/>
                <a:gd name="T75" fmla="*/ 81 h 105"/>
                <a:gd name="T76" fmla="*/ 100 w 103"/>
                <a:gd name="T77" fmla="*/ 101 h 105"/>
                <a:gd name="T78" fmla="*/ 101 w 103"/>
                <a:gd name="T79" fmla="*/ 105 h 105"/>
                <a:gd name="T80" fmla="*/ 92 w 103"/>
                <a:gd name="T81" fmla="*/ 97 h 105"/>
                <a:gd name="T82" fmla="*/ 66 w 103"/>
                <a:gd name="T83" fmla="*/ 71 h 105"/>
                <a:gd name="T84" fmla="*/ 63 w 103"/>
                <a:gd name="T85" fmla="*/ 69 h 105"/>
                <a:gd name="T86" fmla="*/ 61 w 103"/>
                <a:gd name="T87" fmla="*/ 72 h 105"/>
                <a:gd name="T88" fmla="*/ 61 w 103"/>
                <a:gd name="T89" fmla="*/ 72 h 105"/>
                <a:gd name="T90" fmla="*/ 61 w 103"/>
                <a:gd name="T91" fmla="*/ 73 h 105"/>
                <a:gd name="T92" fmla="*/ 52 w 103"/>
                <a:gd name="T93" fmla="*/ 81 h 105"/>
                <a:gd name="T94" fmla="*/ 61 w 103"/>
                <a:gd name="T95" fmla="*/ 94 h 105"/>
                <a:gd name="T96" fmla="*/ 56 w 103"/>
                <a:gd name="T97" fmla="*/ 90 h 105"/>
                <a:gd name="T98" fmla="*/ 42 w 103"/>
                <a:gd name="T99" fmla="*/ 73 h 105"/>
                <a:gd name="T100" fmla="*/ 0 w 103"/>
                <a:gd name="T101" fmla="*/ 26 h 105"/>
                <a:gd name="T102" fmla="*/ 0 w 103"/>
                <a:gd name="T103" fmla="*/ 24 h 105"/>
                <a:gd name="T104" fmla="*/ 0 w 103"/>
                <a:gd name="T105" fmla="*/ 24 h 105"/>
                <a:gd name="T106" fmla="*/ 22 w 103"/>
                <a:gd name="T107" fmla="*/ 49 h 105"/>
                <a:gd name="T108" fmla="*/ 47 w 103"/>
                <a:gd name="T109" fmla="*/ 7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3" h="105">
                  <a:moveTo>
                    <a:pt x="47" y="77"/>
                  </a:moveTo>
                  <a:cubicBezTo>
                    <a:pt x="50" y="81"/>
                    <a:pt x="54" y="79"/>
                    <a:pt x="58" y="79"/>
                  </a:cubicBezTo>
                  <a:cubicBezTo>
                    <a:pt x="58" y="80"/>
                    <a:pt x="59" y="79"/>
                    <a:pt x="59" y="78"/>
                  </a:cubicBezTo>
                  <a:cubicBezTo>
                    <a:pt x="61" y="75"/>
                    <a:pt x="60" y="65"/>
                    <a:pt x="57" y="61"/>
                  </a:cubicBezTo>
                  <a:cubicBezTo>
                    <a:pt x="53" y="56"/>
                    <a:pt x="49" y="52"/>
                    <a:pt x="45" y="46"/>
                  </a:cubicBezTo>
                  <a:cubicBezTo>
                    <a:pt x="44" y="46"/>
                    <a:pt x="41" y="44"/>
                    <a:pt x="44" y="43"/>
                  </a:cubicBezTo>
                  <a:cubicBezTo>
                    <a:pt x="49" y="44"/>
                    <a:pt x="50" y="47"/>
                    <a:pt x="52" y="51"/>
                  </a:cubicBezTo>
                  <a:cubicBezTo>
                    <a:pt x="53" y="52"/>
                    <a:pt x="53" y="53"/>
                    <a:pt x="54" y="54"/>
                  </a:cubicBezTo>
                  <a:cubicBezTo>
                    <a:pt x="61" y="62"/>
                    <a:pt x="61" y="62"/>
                    <a:pt x="70" y="59"/>
                  </a:cubicBezTo>
                  <a:cubicBezTo>
                    <a:pt x="72" y="58"/>
                    <a:pt x="74" y="58"/>
                    <a:pt x="76" y="57"/>
                  </a:cubicBezTo>
                  <a:cubicBezTo>
                    <a:pt x="77" y="57"/>
                    <a:pt x="78" y="57"/>
                    <a:pt x="78" y="56"/>
                  </a:cubicBezTo>
                  <a:cubicBezTo>
                    <a:pt x="78" y="54"/>
                    <a:pt x="77" y="54"/>
                    <a:pt x="76" y="54"/>
                  </a:cubicBezTo>
                  <a:cubicBezTo>
                    <a:pt x="74" y="52"/>
                    <a:pt x="71" y="53"/>
                    <a:pt x="69" y="54"/>
                  </a:cubicBezTo>
                  <a:cubicBezTo>
                    <a:pt x="67" y="54"/>
                    <a:pt x="64" y="56"/>
                    <a:pt x="63" y="54"/>
                  </a:cubicBezTo>
                  <a:cubicBezTo>
                    <a:pt x="63" y="52"/>
                    <a:pt x="66" y="51"/>
                    <a:pt x="67" y="50"/>
                  </a:cubicBezTo>
                  <a:cubicBezTo>
                    <a:pt x="69" y="49"/>
                    <a:pt x="70" y="49"/>
                    <a:pt x="72" y="49"/>
                  </a:cubicBezTo>
                  <a:cubicBezTo>
                    <a:pt x="67" y="42"/>
                    <a:pt x="61" y="36"/>
                    <a:pt x="56" y="30"/>
                  </a:cubicBezTo>
                  <a:cubicBezTo>
                    <a:pt x="50" y="22"/>
                    <a:pt x="44" y="14"/>
                    <a:pt x="38" y="7"/>
                  </a:cubicBezTo>
                  <a:cubicBezTo>
                    <a:pt x="37" y="6"/>
                    <a:pt x="37" y="5"/>
                    <a:pt x="37" y="5"/>
                  </a:cubicBezTo>
                  <a:cubicBezTo>
                    <a:pt x="36" y="3"/>
                    <a:pt x="35" y="2"/>
                    <a:pt x="37" y="1"/>
                  </a:cubicBezTo>
                  <a:cubicBezTo>
                    <a:pt x="38" y="0"/>
                    <a:pt x="39" y="2"/>
                    <a:pt x="40" y="3"/>
                  </a:cubicBezTo>
                  <a:cubicBezTo>
                    <a:pt x="50" y="18"/>
                    <a:pt x="62" y="31"/>
                    <a:pt x="74" y="45"/>
                  </a:cubicBezTo>
                  <a:cubicBezTo>
                    <a:pt x="75" y="46"/>
                    <a:pt x="76" y="49"/>
                    <a:pt x="79" y="47"/>
                  </a:cubicBezTo>
                  <a:cubicBezTo>
                    <a:pt x="79" y="47"/>
                    <a:pt x="79" y="47"/>
                    <a:pt x="80" y="47"/>
                  </a:cubicBezTo>
                  <a:cubicBezTo>
                    <a:pt x="81" y="47"/>
                    <a:pt x="82" y="49"/>
                    <a:pt x="84" y="48"/>
                  </a:cubicBezTo>
                  <a:cubicBezTo>
                    <a:pt x="88" y="50"/>
                    <a:pt x="89" y="51"/>
                    <a:pt x="85" y="53"/>
                  </a:cubicBezTo>
                  <a:cubicBezTo>
                    <a:pt x="84" y="53"/>
                    <a:pt x="83" y="53"/>
                    <a:pt x="82" y="53"/>
                  </a:cubicBezTo>
                  <a:cubicBezTo>
                    <a:pt x="84" y="55"/>
                    <a:pt x="86" y="53"/>
                    <a:pt x="88" y="53"/>
                  </a:cubicBezTo>
                  <a:cubicBezTo>
                    <a:pt x="91" y="54"/>
                    <a:pt x="92" y="55"/>
                    <a:pt x="92" y="58"/>
                  </a:cubicBezTo>
                  <a:cubicBezTo>
                    <a:pt x="90" y="60"/>
                    <a:pt x="90" y="61"/>
                    <a:pt x="91" y="63"/>
                  </a:cubicBezTo>
                  <a:cubicBezTo>
                    <a:pt x="94" y="65"/>
                    <a:pt x="97" y="68"/>
                    <a:pt x="99" y="71"/>
                  </a:cubicBezTo>
                  <a:cubicBezTo>
                    <a:pt x="100" y="72"/>
                    <a:pt x="101" y="73"/>
                    <a:pt x="99" y="74"/>
                  </a:cubicBezTo>
                  <a:cubicBezTo>
                    <a:pt x="98" y="75"/>
                    <a:pt x="97" y="74"/>
                    <a:pt x="97" y="73"/>
                  </a:cubicBezTo>
                  <a:cubicBezTo>
                    <a:pt x="94" y="70"/>
                    <a:pt x="91" y="68"/>
                    <a:pt x="88" y="65"/>
                  </a:cubicBezTo>
                  <a:cubicBezTo>
                    <a:pt x="86" y="63"/>
                    <a:pt x="84" y="62"/>
                    <a:pt x="81" y="62"/>
                  </a:cubicBezTo>
                  <a:cubicBezTo>
                    <a:pt x="77" y="63"/>
                    <a:pt x="73" y="63"/>
                    <a:pt x="69" y="65"/>
                  </a:cubicBezTo>
                  <a:cubicBezTo>
                    <a:pt x="66" y="66"/>
                    <a:pt x="66" y="67"/>
                    <a:pt x="68" y="69"/>
                  </a:cubicBezTo>
                  <a:cubicBezTo>
                    <a:pt x="72" y="73"/>
                    <a:pt x="76" y="77"/>
                    <a:pt x="80" y="81"/>
                  </a:cubicBezTo>
                  <a:cubicBezTo>
                    <a:pt x="86" y="88"/>
                    <a:pt x="93" y="95"/>
                    <a:pt x="100" y="101"/>
                  </a:cubicBezTo>
                  <a:cubicBezTo>
                    <a:pt x="101" y="102"/>
                    <a:pt x="103" y="103"/>
                    <a:pt x="101" y="105"/>
                  </a:cubicBezTo>
                  <a:cubicBezTo>
                    <a:pt x="97" y="104"/>
                    <a:pt x="95" y="100"/>
                    <a:pt x="92" y="97"/>
                  </a:cubicBezTo>
                  <a:cubicBezTo>
                    <a:pt x="83" y="89"/>
                    <a:pt x="74" y="80"/>
                    <a:pt x="66" y="71"/>
                  </a:cubicBezTo>
                  <a:cubicBezTo>
                    <a:pt x="65" y="70"/>
                    <a:pt x="64" y="68"/>
                    <a:pt x="63" y="69"/>
                  </a:cubicBezTo>
                  <a:cubicBezTo>
                    <a:pt x="61" y="69"/>
                    <a:pt x="61" y="71"/>
                    <a:pt x="61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61" y="72"/>
                    <a:pt x="61" y="73"/>
                    <a:pt x="61" y="73"/>
                  </a:cubicBezTo>
                  <a:cubicBezTo>
                    <a:pt x="59" y="80"/>
                    <a:pt x="59" y="80"/>
                    <a:pt x="52" y="81"/>
                  </a:cubicBezTo>
                  <a:cubicBezTo>
                    <a:pt x="54" y="86"/>
                    <a:pt x="59" y="89"/>
                    <a:pt x="61" y="94"/>
                  </a:cubicBezTo>
                  <a:cubicBezTo>
                    <a:pt x="58" y="95"/>
                    <a:pt x="58" y="95"/>
                    <a:pt x="56" y="90"/>
                  </a:cubicBezTo>
                  <a:cubicBezTo>
                    <a:pt x="52" y="84"/>
                    <a:pt x="47" y="79"/>
                    <a:pt x="42" y="73"/>
                  </a:cubicBezTo>
                  <a:cubicBezTo>
                    <a:pt x="27" y="58"/>
                    <a:pt x="14" y="42"/>
                    <a:pt x="0" y="26"/>
                  </a:cubicBezTo>
                  <a:cubicBezTo>
                    <a:pt x="0" y="25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8" y="31"/>
                    <a:pt x="15" y="40"/>
                    <a:pt x="22" y="49"/>
                  </a:cubicBezTo>
                  <a:cubicBezTo>
                    <a:pt x="30" y="58"/>
                    <a:pt x="39" y="68"/>
                    <a:pt x="47" y="77"/>
                  </a:cubicBezTo>
                  <a:close/>
                </a:path>
              </a:pathLst>
            </a:custGeom>
            <a:solidFill>
              <a:srgbClr val="5B3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661">
              <a:extLst>
                <a:ext uri="{FF2B5EF4-FFF2-40B4-BE49-F238E27FC236}">
                  <a16:creationId xmlns:a16="http://schemas.microsoft.com/office/drawing/2014/main" id="{B6EFE3C6-1123-6EFD-B5E7-0DD969AB5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0663" y="3759201"/>
              <a:ext cx="238125" cy="342900"/>
            </a:xfrm>
            <a:custGeom>
              <a:avLst/>
              <a:gdLst>
                <a:gd name="T0" fmla="*/ 63 w 63"/>
                <a:gd name="T1" fmla="*/ 88 h 91"/>
                <a:gd name="T2" fmla="*/ 59 w 63"/>
                <a:gd name="T3" fmla="*/ 89 h 91"/>
                <a:gd name="T4" fmla="*/ 52 w 63"/>
                <a:gd name="T5" fmla="*/ 82 h 91"/>
                <a:gd name="T6" fmla="*/ 14 w 63"/>
                <a:gd name="T7" fmla="*/ 31 h 91"/>
                <a:gd name="T8" fmla="*/ 11 w 63"/>
                <a:gd name="T9" fmla="*/ 24 h 91"/>
                <a:gd name="T10" fmla="*/ 2 w 63"/>
                <a:gd name="T11" fmla="*/ 5 h 91"/>
                <a:gd name="T12" fmla="*/ 0 w 63"/>
                <a:gd name="T13" fmla="*/ 0 h 91"/>
                <a:gd name="T14" fmla="*/ 0 w 63"/>
                <a:gd name="T15" fmla="*/ 0 h 91"/>
                <a:gd name="T16" fmla="*/ 4 w 63"/>
                <a:gd name="T17" fmla="*/ 4 h 91"/>
                <a:gd name="T18" fmla="*/ 35 w 63"/>
                <a:gd name="T19" fmla="*/ 49 h 91"/>
                <a:gd name="T20" fmla="*/ 44 w 63"/>
                <a:gd name="T21" fmla="*/ 62 h 91"/>
                <a:gd name="T22" fmla="*/ 44 w 63"/>
                <a:gd name="T23" fmla="*/ 62 h 91"/>
                <a:gd name="T24" fmla="*/ 61 w 63"/>
                <a:gd name="T25" fmla="*/ 84 h 91"/>
                <a:gd name="T26" fmla="*/ 63 w 63"/>
                <a:gd name="T27" fmla="*/ 88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3" h="91">
                  <a:moveTo>
                    <a:pt x="63" y="88"/>
                  </a:moveTo>
                  <a:cubicBezTo>
                    <a:pt x="62" y="91"/>
                    <a:pt x="60" y="89"/>
                    <a:pt x="59" y="89"/>
                  </a:cubicBezTo>
                  <a:cubicBezTo>
                    <a:pt x="55" y="88"/>
                    <a:pt x="54" y="85"/>
                    <a:pt x="52" y="82"/>
                  </a:cubicBezTo>
                  <a:cubicBezTo>
                    <a:pt x="40" y="65"/>
                    <a:pt x="27" y="48"/>
                    <a:pt x="14" y="31"/>
                  </a:cubicBezTo>
                  <a:cubicBezTo>
                    <a:pt x="13" y="29"/>
                    <a:pt x="11" y="27"/>
                    <a:pt x="11" y="24"/>
                  </a:cubicBezTo>
                  <a:cubicBezTo>
                    <a:pt x="10" y="17"/>
                    <a:pt x="4" y="12"/>
                    <a:pt x="2" y="5"/>
                  </a:cubicBezTo>
                  <a:cubicBezTo>
                    <a:pt x="2" y="3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3" y="2"/>
                    <a:pt x="4" y="4"/>
                  </a:cubicBezTo>
                  <a:cubicBezTo>
                    <a:pt x="14" y="19"/>
                    <a:pt x="24" y="34"/>
                    <a:pt x="35" y="49"/>
                  </a:cubicBezTo>
                  <a:cubicBezTo>
                    <a:pt x="37" y="53"/>
                    <a:pt x="41" y="57"/>
                    <a:pt x="44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9" y="69"/>
                    <a:pt x="55" y="76"/>
                    <a:pt x="61" y="84"/>
                  </a:cubicBezTo>
                  <a:cubicBezTo>
                    <a:pt x="62" y="85"/>
                    <a:pt x="63" y="86"/>
                    <a:pt x="63" y="88"/>
                  </a:cubicBezTo>
                  <a:close/>
                </a:path>
              </a:pathLst>
            </a:custGeom>
            <a:solidFill>
              <a:srgbClr val="D082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0" name="Freeform 1662">
              <a:extLst>
                <a:ext uri="{FF2B5EF4-FFF2-40B4-BE49-F238E27FC236}">
                  <a16:creationId xmlns:a16="http://schemas.microsoft.com/office/drawing/2014/main" id="{8E244C64-472A-BBAC-8D1B-F3BD14265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7163" y="3646488"/>
              <a:ext cx="82550" cy="131763"/>
            </a:xfrm>
            <a:custGeom>
              <a:avLst/>
              <a:gdLst>
                <a:gd name="T0" fmla="*/ 16 w 22"/>
                <a:gd name="T1" fmla="*/ 22 h 35"/>
                <a:gd name="T2" fmla="*/ 14 w 22"/>
                <a:gd name="T3" fmla="*/ 24 h 35"/>
                <a:gd name="T4" fmla="*/ 3 w 22"/>
                <a:gd name="T5" fmla="*/ 35 h 35"/>
                <a:gd name="T6" fmla="*/ 2 w 22"/>
                <a:gd name="T7" fmla="*/ 34 h 35"/>
                <a:gd name="T8" fmla="*/ 1 w 22"/>
                <a:gd name="T9" fmla="*/ 32 h 35"/>
                <a:gd name="T10" fmla="*/ 0 w 22"/>
                <a:gd name="T11" fmla="*/ 31 h 35"/>
                <a:gd name="T12" fmla="*/ 4 w 22"/>
                <a:gd name="T13" fmla="*/ 28 h 35"/>
                <a:gd name="T14" fmla="*/ 7 w 22"/>
                <a:gd name="T15" fmla="*/ 20 h 35"/>
                <a:gd name="T16" fmla="*/ 10 w 22"/>
                <a:gd name="T17" fmla="*/ 7 h 35"/>
                <a:gd name="T18" fmla="*/ 15 w 22"/>
                <a:gd name="T19" fmla="*/ 2 h 35"/>
                <a:gd name="T20" fmla="*/ 17 w 22"/>
                <a:gd name="T21" fmla="*/ 0 h 35"/>
                <a:gd name="T22" fmla="*/ 21 w 22"/>
                <a:gd name="T23" fmla="*/ 6 h 35"/>
                <a:gd name="T24" fmla="*/ 16 w 22"/>
                <a:gd name="T25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35">
                  <a:moveTo>
                    <a:pt x="16" y="22"/>
                  </a:moveTo>
                  <a:cubicBezTo>
                    <a:pt x="16" y="23"/>
                    <a:pt x="15" y="23"/>
                    <a:pt x="14" y="24"/>
                  </a:cubicBezTo>
                  <a:cubicBezTo>
                    <a:pt x="10" y="27"/>
                    <a:pt x="7" y="31"/>
                    <a:pt x="3" y="35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2" y="33"/>
                    <a:pt x="2" y="33"/>
                    <a:pt x="1" y="32"/>
                  </a:cubicBezTo>
                  <a:cubicBezTo>
                    <a:pt x="1" y="32"/>
                    <a:pt x="1" y="32"/>
                    <a:pt x="0" y="31"/>
                  </a:cubicBezTo>
                  <a:cubicBezTo>
                    <a:pt x="2" y="30"/>
                    <a:pt x="3" y="29"/>
                    <a:pt x="4" y="28"/>
                  </a:cubicBezTo>
                  <a:cubicBezTo>
                    <a:pt x="7" y="26"/>
                    <a:pt x="7" y="24"/>
                    <a:pt x="7" y="20"/>
                  </a:cubicBezTo>
                  <a:cubicBezTo>
                    <a:pt x="5" y="15"/>
                    <a:pt x="6" y="10"/>
                    <a:pt x="10" y="7"/>
                  </a:cubicBezTo>
                  <a:cubicBezTo>
                    <a:pt x="12" y="6"/>
                    <a:pt x="14" y="5"/>
                    <a:pt x="15" y="2"/>
                  </a:cubicBezTo>
                  <a:cubicBezTo>
                    <a:pt x="15" y="2"/>
                    <a:pt x="16" y="0"/>
                    <a:pt x="17" y="0"/>
                  </a:cubicBezTo>
                  <a:cubicBezTo>
                    <a:pt x="19" y="2"/>
                    <a:pt x="20" y="4"/>
                    <a:pt x="21" y="6"/>
                  </a:cubicBezTo>
                  <a:cubicBezTo>
                    <a:pt x="22" y="13"/>
                    <a:pt x="22" y="18"/>
                    <a:pt x="16" y="22"/>
                  </a:cubicBezTo>
                  <a:close/>
                </a:path>
              </a:pathLst>
            </a:custGeom>
            <a:solidFill>
              <a:srgbClr val="D49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1" name="Freeform 1663">
              <a:extLst>
                <a:ext uri="{FF2B5EF4-FFF2-40B4-BE49-F238E27FC236}">
                  <a16:creationId xmlns:a16="http://schemas.microsoft.com/office/drawing/2014/main" id="{CBB0EBDE-9C5E-607C-A172-6EC25B54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3863" y="4135438"/>
              <a:ext cx="271463" cy="222250"/>
            </a:xfrm>
            <a:custGeom>
              <a:avLst/>
              <a:gdLst>
                <a:gd name="T0" fmla="*/ 20 w 72"/>
                <a:gd name="T1" fmla="*/ 16 h 59"/>
                <a:gd name="T2" fmla="*/ 25 w 72"/>
                <a:gd name="T3" fmla="*/ 20 h 59"/>
                <a:gd name="T4" fmla="*/ 48 w 72"/>
                <a:gd name="T5" fmla="*/ 40 h 59"/>
                <a:gd name="T6" fmla="*/ 72 w 72"/>
                <a:gd name="T7" fmla="*/ 58 h 59"/>
                <a:gd name="T8" fmla="*/ 71 w 72"/>
                <a:gd name="T9" fmla="*/ 59 h 59"/>
                <a:gd name="T10" fmla="*/ 54 w 72"/>
                <a:gd name="T11" fmla="*/ 48 h 59"/>
                <a:gd name="T12" fmla="*/ 52 w 72"/>
                <a:gd name="T13" fmla="*/ 47 h 59"/>
                <a:gd name="T14" fmla="*/ 56 w 72"/>
                <a:gd name="T15" fmla="*/ 53 h 59"/>
                <a:gd name="T16" fmla="*/ 41 w 72"/>
                <a:gd name="T17" fmla="*/ 38 h 59"/>
                <a:gd name="T18" fmla="*/ 0 w 72"/>
                <a:gd name="T19" fmla="*/ 0 h 59"/>
                <a:gd name="T20" fmla="*/ 12 w 72"/>
                <a:gd name="T21" fmla="*/ 8 h 59"/>
                <a:gd name="T22" fmla="*/ 20 w 72"/>
                <a:gd name="T2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" h="59">
                  <a:moveTo>
                    <a:pt x="20" y="16"/>
                  </a:moveTo>
                  <a:cubicBezTo>
                    <a:pt x="22" y="17"/>
                    <a:pt x="22" y="21"/>
                    <a:pt x="25" y="20"/>
                  </a:cubicBezTo>
                  <a:cubicBezTo>
                    <a:pt x="31" y="28"/>
                    <a:pt x="39" y="35"/>
                    <a:pt x="48" y="40"/>
                  </a:cubicBezTo>
                  <a:cubicBezTo>
                    <a:pt x="58" y="44"/>
                    <a:pt x="64" y="52"/>
                    <a:pt x="72" y="58"/>
                  </a:cubicBezTo>
                  <a:cubicBezTo>
                    <a:pt x="72" y="59"/>
                    <a:pt x="72" y="59"/>
                    <a:pt x="71" y="59"/>
                  </a:cubicBezTo>
                  <a:cubicBezTo>
                    <a:pt x="65" y="56"/>
                    <a:pt x="59" y="52"/>
                    <a:pt x="54" y="48"/>
                  </a:cubicBezTo>
                  <a:cubicBezTo>
                    <a:pt x="53" y="47"/>
                    <a:pt x="53" y="47"/>
                    <a:pt x="52" y="47"/>
                  </a:cubicBezTo>
                  <a:cubicBezTo>
                    <a:pt x="53" y="49"/>
                    <a:pt x="56" y="50"/>
                    <a:pt x="56" y="53"/>
                  </a:cubicBezTo>
                  <a:cubicBezTo>
                    <a:pt x="50" y="49"/>
                    <a:pt x="46" y="43"/>
                    <a:pt x="41" y="38"/>
                  </a:cubicBezTo>
                  <a:cubicBezTo>
                    <a:pt x="26" y="27"/>
                    <a:pt x="13" y="14"/>
                    <a:pt x="0" y="0"/>
                  </a:cubicBezTo>
                  <a:cubicBezTo>
                    <a:pt x="5" y="0"/>
                    <a:pt x="5" y="0"/>
                    <a:pt x="12" y="8"/>
                  </a:cubicBezTo>
                  <a:cubicBezTo>
                    <a:pt x="14" y="11"/>
                    <a:pt x="16" y="15"/>
                    <a:pt x="20" y="16"/>
                  </a:cubicBezTo>
                  <a:close/>
                </a:path>
              </a:pathLst>
            </a:custGeom>
            <a:solidFill>
              <a:srgbClr val="38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" name="Freeform 1664">
              <a:extLst>
                <a:ext uri="{FF2B5EF4-FFF2-40B4-BE49-F238E27FC236}">
                  <a16:creationId xmlns:a16="http://schemas.microsoft.com/office/drawing/2014/main" id="{B6689F00-61E7-69EB-78EF-9DDE77C75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5588" y="3849688"/>
              <a:ext cx="209550" cy="282575"/>
            </a:xfrm>
            <a:custGeom>
              <a:avLst/>
              <a:gdLst>
                <a:gd name="T0" fmla="*/ 2 w 56"/>
                <a:gd name="T1" fmla="*/ 0 h 75"/>
                <a:gd name="T2" fmla="*/ 30 w 56"/>
                <a:gd name="T3" fmla="*/ 38 h 75"/>
                <a:gd name="T4" fmla="*/ 44 w 56"/>
                <a:gd name="T5" fmla="*/ 59 h 75"/>
                <a:gd name="T6" fmla="*/ 50 w 56"/>
                <a:gd name="T7" fmla="*/ 65 h 75"/>
                <a:gd name="T8" fmla="*/ 56 w 56"/>
                <a:gd name="T9" fmla="*/ 75 h 75"/>
                <a:gd name="T10" fmla="*/ 45 w 56"/>
                <a:gd name="T11" fmla="*/ 62 h 75"/>
                <a:gd name="T12" fmla="*/ 15 w 56"/>
                <a:gd name="T13" fmla="*/ 21 h 75"/>
                <a:gd name="T14" fmla="*/ 3 w 56"/>
                <a:gd name="T15" fmla="*/ 4 h 75"/>
                <a:gd name="T16" fmla="*/ 2 w 56"/>
                <a:gd name="T1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2" y="0"/>
                  </a:moveTo>
                  <a:cubicBezTo>
                    <a:pt x="11" y="14"/>
                    <a:pt x="20" y="26"/>
                    <a:pt x="30" y="38"/>
                  </a:cubicBezTo>
                  <a:cubicBezTo>
                    <a:pt x="35" y="45"/>
                    <a:pt x="39" y="52"/>
                    <a:pt x="44" y="59"/>
                  </a:cubicBezTo>
                  <a:cubicBezTo>
                    <a:pt x="46" y="61"/>
                    <a:pt x="48" y="63"/>
                    <a:pt x="50" y="65"/>
                  </a:cubicBezTo>
                  <a:cubicBezTo>
                    <a:pt x="51" y="68"/>
                    <a:pt x="55" y="71"/>
                    <a:pt x="56" y="75"/>
                  </a:cubicBezTo>
                  <a:cubicBezTo>
                    <a:pt x="52" y="71"/>
                    <a:pt x="48" y="66"/>
                    <a:pt x="45" y="62"/>
                  </a:cubicBezTo>
                  <a:cubicBezTo>
                    <a:pt x="35" y="48"/>
                    <a:pt x="25" y="35"/>
                    <a:pt x="15" y="21"/>
                  </a:cubicBezTo>
                  <a:cubicBezTo>
                    <a:pt x="11" y="15"/>
                    <a:pt x="6" y="11"/>
                    <a:pt x="3" y="4"/>
                  </a:cubicBezTo>
                  <a:cubicBezTo>
                    <a:pt x="2" y="3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632D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" name="Freeform 1665">
              <a:extLst>
                <a:ext uri="{FF2B5EF4-FFF2-40B4-BE49-F238E27FC236}">
                  <a16:creationId xmlns:a16="http://schemas.microsoft.com/office/drawing/2014/main" id="{49280EF5-17CF-8945-5B91-9CC97599A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50" y="3992563"/>
              <a:ext cx="119063" cy="147638"/>
            </a:xfrm>
            <a:custGeom>
              <a:avLst/>
              <a:gdLst>
                <a:gd name="T0" fmla="*/ 19 w 32"/>
                <a:gd name="T1" fmla="*/ 26 h 39"/>
                <a:gd name="T2" fmla="*/ 1 w 32"/>
                <a:gd name="T3" fmla="*/ 3 h 39"/>
                <a:gd name="T4" fmla="*/ 0 w 32"/>
                <a:gd name="T5" fmla="*/ 0 h 39"/>
                <a:gd name="T6" fmla="*/ 12 w 32"/>
                <a:gd name="T7" fmla="*/ 15 h 39"/>
                <a:gd name="T8" fmla="*/ 30 w 32"/>
                <a:gd name="T9" fmla="*/ 36 h 39"/>
                <a:gd name="T10" fmla="*/ 32 w 32"/>
                <a:gd name="T11" fmla="*/ 39 h 39"/>
                <a:gd name="T12" fmla="*/ 25 w 32"/>
                <a:gd name="T13" fmla="*/ 33 h 39"/>
                <a:gd name="T14" fmla="*/ 19 w 32"/>
                <a:gd name="T15" fmla="*/ 2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9">
                  <a:moveTo>
                    <a:pt x="19" y="26"/>
                  </a:moveTo>
                  <a:cubicBezTo>
                    <a:pt x="13" y="18"/>
                    <a:pt x="7" y="10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5" y="4"/>
                    <a:pt x="8" y="10"/>
                    <a:pt x="12" y="15"/>
                  </a:cubicBezTo>
                  <a:cubicBezTo>
                    <a:pt x="18" y="22"/>
                    <a:pt x="24" y="29"/>
                    <a:pt x="30" y="36"/>
                  </a:cubicBezTo>
                  <a:cubicBezTo>
                    <a:pt x="31" y="37"/>
                    <a:pt x="32" y="38"/>
                    <a:pt x="32" y="39"/>
                  </a:cubicBezTo>
                  <a:cubicBezTo>
                    <a:pt x="29" y="38"/>
                    <a:pt x="28" y="35"/>
                    <a:pt x="25" y="33"/>
                  </a:cubicBezTo>
                  <a:cubicBezTo>
                    <a:pt x="23" y="31"/>
                    <a:pt x="21" y="28"/>
                    <a:pt x="19" y="26"/>
                  </a:cubicBezTo>
                  <a:close/>
                </a:path>
              </a:pathLst>
            </a:custGeom>
            <a:solidFill>
              <a:srgbClr val="6D2F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" name="Freeform 1666">
              <a:extLst>
                <a:ext uri="{FF2B5EF4-FFF2-40B4-BE49-F238E27FC236}">
                  <a16:creationId xmlns:a16="http://schemas.microsoft.com/office/drawing/2014/main" id="{326EEF81-3BBE-70F1-37AB-F7D24BF6F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7163" y="3775076"/>
              <a:ext cx="60325" cy="82550"/>
            </a:xfrm>
            <a:custGeom>
              <a:avLst/>
              <a:gdLst>
                <a:gd name="T0" fmla="*/ 2 w 16"/>
                <a:gd name="T1" fmla="*/ 0 h 22"/>
                <a:gd name="T2" fmla="*/ 3 w 16"/>
                <a:gd name="T3" fmla="*/ 1 h 22"/>
                <a:gd name="T4" fmla="*/ 16 w 16"/>
                <a:gd name="T5" fmla="*/ 22 h 22"/>
                <a:gd name="T6" fmla="*/ 15 w 16"/>
                <a:gd name="T7" fmla="*/ 22 h 22"/>
                <a:gd name="T8" fmla="*/ 3 w 16"/>
                <a:gd name="T9" fmla="*/ 4 h 22"/>
                <a:gd name="T10" fmla="*/ 2 w 16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2">
                  <a:moveTo>
                    <a:pt x="2" y="0"/>
                  </a:moveTo>
                  <a:cubicBezTo>
                    <a:pt x="3" y="0"/>
                    <a:pt x="3" y="1"/>
                    <a:pt x="3" y="1"/>
                  </a:cubicBezTo>
                  <a:cubicBezTo>
                    <a:pt x="7" y="8"/>
                    <a:pt x="13" y="14"/>
                    <a:pt x="16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1" y="16"/>
                    <a:pt x="7" y="10"/>
                    <a:pt x="3" y="4"/>
                  </a:cubicBezTo>
                  <a:cubicBezTo>
                    <a:pt x="2" y="3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6C2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" name="Freeform 1667">
              <a:extLst>
                <a:ext uri="{FF2B5EF4-FFF2-40B4-BE49-F238E27FC236}">
                  <a16:creationId xmlns:a16="http://schemas.microsoft.com/office/drawing/2014/main" id="{8B31F3D6-A628-6D17-F82B-3AE4297E6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959226"/>
              <a:ext cx="55563" cy="68263"/>
            </a:xfrm>
            <a:custGeom>
              <a:avLst/>
              <a:gdLst>
                <a:gd name="T0" fmla="*/ 15 w 15"/>
                <a:gd name="T1" fmla="*/ 18 h 18"/>
                <a:gd name="T2" fmla="*/ 0 w 15"/>
                <a:gd name="T3" fmla="*/ 0 h 18"/>
                <a:gd name="T4" fmla="*/ 15 w 15"/>
                <a:gd name="T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8">
                  <a:moveTo>
                    <a:pt x="15" y="18"/>
                  </a:moveTo>
                  <a:cubicBezTo>
                    <a:pt x="9" y="13"/>
                    <a:pt x="5" y="6"/>
                    <a:pt x="0" y="0"/>
                  </a:cubicBezTo>
                  <a:cubicBezTo>
                    <a:pt x="3" y="2"/>
                    <a:pt x="13" y="13"/>
                    <a:pt x="15" y="18"/>
                  </a:cubicBezTo>
                  <a:close/>
                </a:path>
              </a:pathLst>
            </a:custGeom>
            <a:solidFill>
              <a:srgbClr val="5F2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" name="Freeform 1668">
              <a:extLst>
                <a:ext uri="{FF2B5EF4-FFF2-40B4-BE49-F238E27FC236}">
                  <a16:creationId xmlns:a16="http://schemas.microsoft.com/office/drawing/2014/main" id="{A6F86289-FB03-A660-15F2-BE380B3F5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263" y="3789363"/>
              <a:ext cx="47625" cy="65088"/>
            </a:xfrm>
            <a:custGeom>
              <a:avLst/>
              <a:gdLst>
                <a:gd name="T0" fmla="*/ 1 w 13"/>
                <a:gd name="T1" fmla="*/ 0 h 17"/>
                <a:gd name="T2" fmla="*/ 13 w 13"/>
                <a:gd name="T3" fmla="*/ 16 h 17"/>
                <a:gd name="T4" fmla="*/ 12 w 13"/>
                <a:gd name="T5" fmla="*/ 17 h 17"/>
                <a:gd name="T6" fmla="*/ 0 w 13"/>
                <a:gd name="T7" fmla="*/ 1 h 17"/>
                <a:gd name="T8" fmla="*/ 1 w 1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7">
                  <a:moveTo>
                    <a:pt x="1" y="0"/>
                  </a:moveTo>
                  <a:cubicBezTo>
                    <a:pt x="5" y="5"/>
                    <a:pt x="9" y="10"/>
                    <a:pt x="13" y="16"/>
                  </a:cubicBezTo>
                  <a:cubicBezTo>
                    <a:pt x="12" y="16"/>
                    <a:pt x="12" y="16"/>
                    <a:pt x="12" y="17"/>
                  </a:cubicBezTo>
                  <a:cubicBezTo>
                    <a:pt x="8" y="11"/>
                    <a:pt x="4" y="6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32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5" name="Freeform 1669">
              <a:extLst>
                <a:ext uri="{FF2B5EF4-FFF2-40B4-BE49-F238E27FC236}">
                  <a16:creationId xmlns:a16="http://schemas.microsoft.com/office/drawing/2014/main" id="{59C9E411-7E58-8529-ED66-CAF157853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275" y="4368801"/>
              <a:ext cx="49213" cy="38100"/>
            </a:xfrm>
            <a:custGeom>
              <a:avLst/>
              <a:gdLst>
                <a:gd name="T0" fmla="*/ 0 w 13"/>
                <a:gd name="T1" fmla="*/ 0 h 10"/>
                <a:gd name="T2" fmla="*/ 12 w 13"/>
                <a:gd name="T3" fmla="*/ 9 h 10"/>
                <a:gd name="T4" fmla="*/ 13 w 13"/>
                <a:gd name="T5" fmla="*/ 10 h 10"/>
                <a:gd name="T6" fmla="*/ 12 w 13"/>
                <a:gd name="T7" fmla="*/ 10 h 10"/>
                <a:gd name="T8" fmla="*/ 10 w 13"/>
                <a:gd name="T9" fmla="*/ 9 h 10"/>
                <a:gd name="T10" fmla="*/ 0 w 13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0">
                  <a:moveTo>
                    <a:pt x="0" y="0"/>
                  </a:moveTo>
                  <a:cubicBezTo>
                    <a:pt x="5" y="2"/>
                    <a:pt x="8" y="6"/>
                    <a:pt x="12" y="9"/>
                  </a:cubicBezTo>
                  <a:cubicBezTo>
                    <a:pt x="13" y="9"/>
                    <a:pt x="13" y="10"/>
                    <a:pt x="13" y="10"/>
                  </a:cubicBezTo>
                  <a:cubicBezTo>
                    <a:pt x="13" y="10"/>
                    <a:pt x="12" y="10"/>
                    <a:pt x="12" y="10"/>
                  </a:cubicBezTo>
                  <a:cubicBezTo>
                    <a:pt x="11" y="10"/>
                    <a:pt x="10" y="9"/>
                    <a:pt x="10" y="9"/>
                  </a:cubicBezTo>
                  <a:cubicBezTo>
                    <a:pt x="7" y="6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682B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6" name="Freeform 1670">
              <a:extLst>
                <a:ext uri="{FF2B5EF4-FFF2-40B4-BE49-F238E27FC236}">
                  <a16:creationId xmlns:a16="http://schemas.microsoft.com/office/drawing/2014/main" id="{3D7B50ED-5CCC-B177-70C9-53EF31EE2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5588" y="3902076"/>
              <a:ext cx="33338" cy="46038"/>
            </a:xfrm>
            <a:custGeom>
              <a:avLst/>
              <a:gdLst>
                <a:gd name="T0" fmla="*/ 9 w 9"/>
                <a:gd name="T1" fmla="*/ 12 h 12"/>
                <a:gd name="T2" fmla="*/ 0 w 9"/>
                <a:gd name="T3" fmla="*/ 0 h 12"/>
                <a:gd name="T4" fmla="*/ 9 w 9"/>
                <a:gd name="T5" fmla="*/ 12 h 12"/>
                <a:gd name="T6" fmla="*/ 9 w 9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2">
                  <a:moveTo>
                    <a:pt x="9" y="12"/>
                  </a:moveTo>
                  <a:cubicBezTo>
                    <a:pt x="5" y="9"/>
                    <a:pt x="2" y="4"/>
                    <a:pt x="0" y="0"/>
                  </a:cubicBezTo>
                  <a:cubicBezTo>
                    <a:pt x="3" y="4"/>
                    <a:pt x="7" y="7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lose/>
                </a:path>
              </a:pathLst>
            </a:custGeom>
            <a:solidFill>
              <a:srgbClr val="5D28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7" name="Freeform 1671">
              <a:extLst>
                <a:ext uri="{FF2B5EF4-FFF2-40B4-BE49-F238E27FC236}">
                  <a16:creationId xmlns:a16="http://schemas.microsoft.com/office/drawing/2014/main" id="{F137DFCF-DAE5-D1F6-9C28-B6EC77B96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2938" y="4338638"/>
              <a:ext cx="33338" cy="30163"/>
            </a:xfrm>
            <a:custGeom>
              <a:avLst/>
              <a:gdLst>
                <a:gd name="T0" fmla="*/ 0 w 9"/>
                <a:gd name="T1" fmla="*/ 0 h 8"/>
                <a:gd name="T2" fmla="*/ 9 w 9"/>
                <a:gd name="T3" fmla="*/ 8 h 8"/>
                <a:gd name="T4" fmla="*/ 0 w 9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0" y="0"/>
                  </a:moveTo>
                  <a:cubicBezTo>
                    <a:pt x="4" y="1"/>
                    <a:pt x="7" y="4"/>
                    <a:pt x="9" y="8"/>
                  </a:cubicBezTo>
                  <a:cubicBezTo>
                    <a:pt x="6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5F27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8" name="Freeform 1672">
              <a:extLst>
                <a:ext uri="{FF2B5EF4-FFF2-40B4-BE49-F238E27FC236}">
                  <a16:creationId xmlns:a16="http://schemas.microsoft.com/office/drawing/2014/main" id="{C65721EB-F2EF-A0D0-928A-DE3F0B643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9713" y="3910013"/>
              <a:ext cx="22225" cy="33338"/>
            </a:xfrm>
            <a:custGeom>
              <a:avLst/>
              <a:gdLst>
                <a:gd name="T0" fmla="*/ 0 w 6"/>
                <a:gd name="T1" fmla="*/ 0 h 9"/>
                <a:gd name="T2" fmla="*/ 1 w 6"/>
                <a:gd name="T3" fmla="*/ 0 h 9"/>
                <a:gd name="T4" fmla="*/ 6 w 6"/>
                <a:gd name="T5" fmla="*/ 9 h 9"/>
                <a:gd name="T6" fmla="*/ 0 w 6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9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3" y="2"/>
                    <a:pt x="6" y="5"/>
                    <a:pt x="6" y="9"/>
                  </a:cubicBezTo>
                  <a:cubicBezTo>
                    <a:pt x="4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642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9" name="Freeform 1673">
              <a:extLst>
                <a:ext uri="{FF2B5EF4-FFF2-40B4-BE49-F238E27FC236}">
                  <a16:creationId xmlns:a16="http://schemas.microsoft.com/office/drawing/2014/main" id="{5FF52FFF-6778-5721-4205-7F45EE7FB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0363" y="4068763"/>
              <a:ext cx="38100" cy="36513"/>
            </a:xfrm>
            <a:custGeom>
              <a:avLst/>
              <a:gdLst>
                <a:gd name="T0" fmla="*/ 10 w 10"/>
                <a:gd name="T1" fmla="*/ 10 h 10"/>
                <a:gd name="T2" fmla="*/ 0 w 10"/>
                <a:gd name="T3" fmla="*/ 2 h 10"/>
                <a:gd name="T4" fmla="*/ 1 w 10"/>
                <a:gd name="T5" fmla="*/ 0 h 10"/>
                <a:gd name="T6" fmla="*/ 10 w 10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0">
                  <a:moveTo>
                    <a:pt x="10" y="10"/>
                  </a:moveTo>
                  <a:cubicBezTo>
                    <a:pt x="5" y="8"/>
                    <a:pt x="4" y="4"/>
                    <a:pt x="0" y="2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4" y="4"/>
                    <a:pt x="7" y="7"/>
                    <a:pt x="10" y="10"/>
                  </a:cubicBezTo>
                  <a:close/>
                </a:path>
              </a:pathLst>
            </a:custGeom>
            <a:solidFill>
              <a:srgbClr val="38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0" name="Freeform 1674">
              <a:extLst>
                <a:ext uri="{FF2B5EF4-FFF2-40B4-BE49-F238E27FC236}">
                  <a16:creationId xmlns:a16="http://schemas.microsoft.com/office/drawing/2014/main" id="{2A464EEE-6F06-91E3-946F-50A6013EC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8463" y="4105276"/>
              <a:ext cx="22225" cy="23813"/>
            </a:xfrm>
            <a:custGeom>
              <a:avLst/>
              <a:gdLst>
                <a:gd name="T0" fmla="*/ 0 w 6"/>
                <a:gd name="T1" fmla="*/ 0 h 6"/>
                <a:gd name="T2" fmla="*/ 6 w 6"/>
                <a:gd name="T3" fmla="*/ 6 h 6"/>
                <a:gd name="T4" fmla="*/ 0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cubicBezTo>
                    <a:pt x="2" y="1"/>
                    <a:pt x="4" y="2"/>
                    <a:pt x="6" y="6"/>
                  </a:cubicBezTo>
                  <a:cubicBezTo>
                    <a:pt x="3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3819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1" name="Freeform 1675">
              <a:extLst>
                <a:ext uri="{FF2B5EF4-FFF2-40B4-BE49-F238E27FC236}">
                  <a16:creationId xmlns:a16="http://schemas.microsoft.com/office/drawing/2014/main" id="{E688993D-95A9-5604-3830-0919451A1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188" y="3756026"/>
              <a:ext cx="288925" cy="338138"/>
            </a:xfrm>
            <a:custGeom>
              <a:avLst/>
              <a:gdLst>
                <a:gd name="T0" fmla="*/ 61 w 77"/>
                <a:gd name="T1" fmla="*/ 74 h 90"/>
                <a:gd name="T2" fmla="*/ 60 w 77"/>
                <a:gd name="T3" fmla="*/ 76 h 90"/>
                <a:gd name="T4" fmla="*/ 56 w 77"/>
                <a:gd name="T5" fmla="*/ 73 h 90"/>
                <a:gd name="T6" fmla="*/ 20 w 77"/>
                <a:gd name="T7" fmla="*/ 29 h 90"/>
                <a:gd name="T8" fmla="*/ 18 w 77"/>
                <a:gd name="T9" fmla="*/ 28 h 90"/>
                <a:gd name="T10" fmla="*/ 55 w 77"/>
                <a:gd name="T11" fmla="*/ 75 h 90"/>
                <a:gd name="T12" fmla="*/ 46 w 77"/>
                <a:gd name="T13" fmla="*/ 81 h 90"/>
                <a:gd name="T14" fmla="*/ 62 w 77"/>
                <a:gd name="T15" fmla="*/ 83 h 90"/>
                <a:gd name="T16" fmla="*/ 57 w 77"/>
                <a:gd name="T17" fmla="*/ 86 h 90"/>
                <a:gd name="T18" fmla="*/ 50 w 77"/>
                <a:gd name="T19" fmla="*/ 88 h 90"/>
                <a:gd name="T20" fmla="*/ 38 w 77"/>
                <a:gd name="T21" fmla="*/ 84 h 90"/>
                <a:gd name="T22" fmla="*/ 33 w 77"/>
                <a:gd name="T23" fmla="*/ 78 h 90"/>
                <a:gd name="T24" fmla="*/ 37 w 77"/>
                <a:gd name="T25" fmla="*/ 80 h 90"/>
                <a:gd name="T26" fmla="*/ 10 w 77"/>
                <a:gd name="T27" fmla="*/ 48 h 90"/>
                <a:gd name="T28" fmla="*/ 8 w 77"/>
                <a:gd name="T29" fmla="*/ 44 h 90"/>
                <a:gd name="T30" fmla="*/ 10 w 77"/>
                <a:gd name="T31" fmla="*/ 43 h 90"/>
                <a:gd name="T32" fmla="*/ 12 w 77"/>
                <a:gd name="T33" fmla="*/ 43 h 90"/>
                <a:gd name="T34" fmla="*/ 15 w 77"/>
                <a:gd name="T35" fmla="*/ 42 h 90"/>
                <a:gd name="T36" fmla="*/ 32 w 77"/>
                <a:gd name="T37" fmla="*/ 61 h 90"/>
                <a:gd name="T38" fmla="*/ 1 w 77"/>
                <a:gd name="T39" fmla="*/ 20 h 90"/>
                <a:gd name="T40" fmla="*/ 3 w 77"/>
                <a:gd name="T41" fmla="*/ 9 h 90"/>
                <a:gd name="T42" fmla="*/ 3 w 77"/>
                <a:gd name="T43" fmla="*/ 5 h 90"/>
                <a:gd name="T44" fmla="*/ 5 w 77"/>
                <a:gd name="T45" fmla="*/ 0 h 90"/>
                <a:gd name="T46" fmla="*/ 9 w 77"/>
                <a:gd name="T47" fmla="*/ 3 h 90"/>
                <a:gd name="T48" fmla="*/ 11 w 77"/>
                <a:gd name="T49" fmla="*/ 7 h 90"/>
                <a:gd name="T50" fmla="*/ 24 w 77"/>
                <a:gd name="T51" fmla="*/ 20 h 90"/>
                <a:gd name="T52" fmla="*/ 33 w 77"/>
                <a:gd name="T53" fmla="*/ 27 h 90"/>
                <a:gd name="T54" fmla="*/ 39 w 77"/>
                <a:gd name="T55" fmla="*/ 36 h 90"/>
                <a:gd name="T56" fmla="*/ 57 w 77"/>
                <a:gd name="T57" fmla="*/ 62 h 90"/>
                <a:gd name="T58" fmla="*/ 39 w 77"/>
                <a:gd name="T59" fmla="*/ 35 h 90"/>
                <a:gd name="T60" fmla="*/ 35 w 77"/>
                <a:gd name="T61" fmla="*/ 30 h 90"/>
                <a:gd name="T62" fmla="*/ 37 w 77"/>
                <a:gd name="T63" fmla="*/ 28 h 90"/>
                <a:gd name="T64" fmla="*/ 45 w 77"/>
                <a:gd name="T65" fmla="*/ 37 h 90"/>
                <a:gd name="T66" fmla="*/ 51 w 77"/>
                <a:gd name="T67" fmla="*/ 43 h 90"/>
                <a:gd name="T68" fmla="*/ 73 w 77"/>
                <a:gd name="T69" fmla="*/ 68 h 90"/>
                <a:gd name="T70" fmla="*/ 75 w 77"/>
                <a:gd name="T71" fmla="*/ 70 h 90"/>
                <a:gd name="T72" fmla="*/ 75 w 77"/>
                <a:gd name="T73" fmla="*/ 72 h 90"/>
                <a:gd name="T74" fmla="*/ 72 w 77"/>
                <a:gd name="T75" fmla="*/ 72 h 90"/>
                <a:gd name="T76" fmla="*/ 63 w 77"/>
                <a:gd name="T77" fmla="*/ 65 h 90"/>
                <a:gd name="T78" fmla="*/ 68 w 77"/>
                <a:gd name="T79" fmla="*/ 70 h 90"/>
                <a:gd name="T80" fmla="*/ 71 w 77"/>
                <a:gd name="T81" fmla="*/ 78 h 90"/>
                <a:gd name="T82" fmla="*/ 65 w 77"/>
                <a:gd name="T83" fmla="*/ 73 h 90"/>
                <a:gd name="T84" fmla="*/ 66 w 77"/>
                <a:gd name="T85" fmla="*/ 75 h 90"/>
                <a:gd name="T86" fmla="*/ 63 w 77"/>
                <a:gd name="T87" fmla="*/ 75 h 90"/>
                <a:gd name="T88" fmla="*/ 61 w 77"/>
                <a:gd name="T89" fmla="*/ 74 h 90"/>
                <a:gd name="T90" fmla="*/ 55 w 77"/>
                <a:gd name="T91" fmla="*/ 68 h 90"/>
                <a:gd name="T92" fmla="*/ 61 w 77"/>
                <a:gd name="T93" fmla="*/ 7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7" h="90">
                  <a:moveTo>
                    <a:pt x="61" y="74"/>
                  </a:moveTo>
                  <a:cubicBezTo>
                    <a:pt x="61" y="75"/>
                    <a:pt x="64" y="77"/>
                    <a:pt x="60" y="76"/>
                  </a:cubicBezTo>
                  <a:cubicBezTo>
                    <a:pt x="58" y="76"/>
                    <a:pt x="57" y="75"/>
                    <a:pt x="56" y="73"/>
                  </a:cubicBezTo>
                  <a:cubicBezTo>
                    <a:pt x="43" y="59"/>
                    <a:pt x="31" y="45"/>
                    <a:pt x="20" y="29"/>
                  </a:cubicBezTo>
                  <a:cubicBezTo>
                    <a:pt x="20" y="29"/>
                    <a:pt x="19" y="28"/>
                    <a:pt x="18" y="28"/>
                  </a:cubicBezTo>
                  <a:cubicBezTo>
                    <a:pt x="29" y="45"/>
                    <a:pt x="42" y="60"/>
                    <a:pt x="55" y="75"/>
                  </a:cubicBezTo>
                  <a:cubicBezTo>
                    <a:pt x="52" y="77"/>
                    <a:pt x="48" y="78"/>
                    <a:pt x="46" y="81"/>
                  </a:cubicBezTo>
                  <a:cubicBezTo>
                    <a:pt x="59" y="78"/>
                    <a:pt x="59" y="78"/>
                    <a:pt x="62" y="83"/>
                  </a:cubicBezTo>
                  <a:cubicBezTo>
                    <a:pt x="61" y="85"/>
                    <a:pt x="59" y="85"/>
                    <a:pt x="57" y="86"/>
                  </a:cubicBezTo>
                  <a:cubicBezTo>
                    <a:pt x="54" y="86"/>
                    <a:pt x="52" y="87"/>
                    <a:pt x="50" y="88"/>
                  </a:cubicBezTo>
                  <a:cubicBezTo>
                    <a:pt x="43" y="90"/>
                    <a:pt x="42" y="90"/>
                    <a:pt x="38" y="84"/>
                  </a:cubicBezTo>
                  <a:cubicBezTo>
                    <a:pt x="36" y="82"/>
                    <a:pt x="34" y="81"/>
                    <a:pt x="33" y="78"/>
                  </a:cubicBezTo>
                  <a:cubicBezTo>
                    <a:pt x="35" y="77"/>
                    <a:pt x="35" y="79"/>
                    <a:pt x="37" y="80"/>
                  </a:cubicBezTo>
                  <a:cubicBezTo>
                    <a:pt x="28" y="69"/>
                    <a:pt x="19" y="59"/>
                    <a:pt x="10" y="48"/>
                  </a:cubicBezTo>
                  <a:cubicBezTo>
                    <a:pt x="9" y="47"/>
                    <a:pt x="7" y="46"/>
                    <a:pt x="8" y="44"/>
                  </a:cubicBezTo>
                  <a:cubicBezTo>
                    <a:pt x="8" y="44"/>
                    <a:pt x="9" y="43"/>
                    <a:pt x="10" y="43"/>
                  </a:cubicBezTo>
                  <a:cubicBezTo>
                    <a:pt x="10" y="43"/>
                    <a:pt x="11" y="43"/>
                    <a:pt x="12" y="43"/>
                  </a:cubicBezTo>
                  <a:cubicBezTo>
                    <a:pt x="13" y="43"/>
                    <a:pt x="14" y="43"/>
                    <a:pt x="15" y="42"/>
                  </a:cubicBezTo>
                  <a:cubicBezTo>
                    <a:pt x="21" y="49"/>
                    <a:pt x="25" y="55"/>
                    <a:pt x="32" y="61"/>
                  </a:cubicBezTo>
                  <a:cubicBezTo>
                    <a:pt x="21" y="47"/>
                    <a:pt x="10" y="34"/>
                    <a:pt x="1" y="20"/>
                  </a:cubicBezTo>
                  <a:cubicBezTo>
                    <a:pt x="0" y="16"/>
                    <a:pt x="1" y="12"/>
                    <a:pt x="3" y="9"/>
                  </a:cubicBezTo>
                  <a:cubicBezTo>
                    <a:pt x="5" y="8"/>
                    <a:pt x="3" y="6"/>
                    <a:pt x="3" y="5"/>
                  </a:cubicBezTo>
                  <a:cubicBezTo>
                    <a:pt x="3" y="3"/>
                    <a:pt x="3" y="1"/>
                    <a:pt x="5" y="0"/>
                  </a:cubicBezTo>
                  <a:cubicBezTo>
                    <a:pt x="7" y="0"/>
                    <a:pt x="8" y="2"/>
                    <a:pt x="9" y="3"/>
                  </a:cubicBezTo>
                  <a:cubicBezTo>
                    <a:pt x="10" y="4"/>
                    <a:pt x="11" y="5"/>
                    <a:pt x="11" y="7"/>
                  </a:cubicBezTo>
                  <a:cubicBezTo>
                    <a:pt x="12" y="15"/>
                    <a:pt x="18" y="17"/>
                    <a:pt x="24" y="20"/>
                  </a:cubicBezTo>
                  <a:cubicBezTo>
                    <a:pt x="27" y="22"/>
                    <a:pt x="31" y="23"/>
                    <a:pt x="33" y="27"/>
                  </a:cubicBezTo>
                  <a:cubicBezTo>
                    <a:pt x="34" y="30"/>
                    <a:pt x="37" y="33"/>
                    <a:pt x="39" y="36"/>
                  </a:cubicBezTo>
                  <a:cubicBezTo>
                    <a:pt x="45" y="44"/>
                    <a:pt x="51" y="53"/>
                    <a:pt x="57" y="62"/>
                  </a:cubicBezTo>
                  <a:cubicBezTo>
                    <a:pt x="51" y="53"/>
                    <a:pt x="45" y="44"/>
                    <a:pt x="39" y="35"/>
                  </a:cubicBezTo>
                  <a:cubicBezTo>
                    <a:pt x="37" y="34"/>
                    <a:pt x="36" y="32"/>
                    <a:pt x="35" y="30"/>
                  </a:cubicBezTo>
                  <a:cubicBezTo>
                    <a:pt x="35" y="29"/>
                    <a:pt x="35" y="29"/>
                    <a:pt x="37" y="28"/>
                  </a:cubicBezTo>
                  <a:cubicBezTo>
                    <a:pt x="38" y="33"/>
                    <a:pt x="42" y="35"/>
                    <a:pt x="45" y="37"/>
                  </a:cubicBezTo>
                  <a:cubicBezTo>
                    <a:pt x="47" y="39"/>
                    <a:pt x="49" y="40"/>
                    <a:pt x="51" y="43"/>
                  </a:cubicBezTo>
                  <a:cubicBezTo>
                    <a:pt x="57" y="52"/>
                    <a:pt x="65" y="60"/>
                    <a:pt x="73" y="68"/>
                  </a:cubicBezTo>
                  <a:cubicBezTo>
                    <a:pt x="74" y="69"/>
                    <a:pt x="74" y="69"/>
                    <a:pt x="75" y="70"/>
                  </a:cubicBezTo>
                  <a:cubicBezTo>
                    <a:pt x="76" y="71"/>
                    <a:pt x="77" y="71"/>
                    <a:pt x="75" y="72"/>
                  </a:cubicBezTo>
                  <a:cubicBezTo>
                    <a:pt x="74" y="73"/>
                    <a:pt x="73" y="73"/>
                    <a:pt x="72" y="72"/>
                  </a:cubicBezTo>
                  <a:cubicBezTo>
                    <a:pt x="70" y="69"/>
                    <a:pt x="67" y="66"/>
                    <a:pt x="63" y="65"/>
                  </a:cubicBezTo>
                  <a:cubicBezTo>
                    <a:pt x="65" y="66"/>
                    <a:pt x="66" y="68"/>
                    <a:pt x="68" y="70"/>
                  </a:cubicBezTo>
                  <a:cubicBezTo>
                    <a:pt x="71" y="72"/>
                    <a:pt x="72" y="74"/>
                    <a:pt x="71" y="78"/>
                  </a:cubicBezTo>
                  <a:cubicBezTo>
                    <a:pt x="68" y="77"/>
                    <a:pt x="67" y="74"/>
                    <a:pt x="65" y="73"/>
                  </a:cubicBezTo>
                  <a:cubicBezTo>
                    <a:pt x="65" y="73"/>
                    <a:pt x="66" y="74"/>
                    <a:pt x="66" y="75"/>
                  </a:cubicBezTo>
                  <a:cubicBezTo>
                    <a:pt x="65" y="78"/>
                    <a:pt x="64" y="77"/>
                    <a:pt x="63" y="75"/>
                  </a:cubicBezTo>
                  <a:cubicBezTo>
                    <a:pt x="63" y="75"/>
                    <a:pt x="62" y="74"/>
                    <a:pt x="61" y="74"/>
                  </a:cubicBezTo>
                  <a:cubicBezTo>
                    <a:pt x="59" y="72"/>
                    <a:pt x="57" y="70"/>
                    <a:pt x="55" y="68"/>
                  </a:cubicBezTo>
                  <a:cubicBezTo>
                    <a:pt x="57" y="70"/>
                    <a:pt x="59" y="72"/>
                    <a:pt x="61" y="74"/>
                  </a:cubicBezTo>
                  <a:close/>
                </a:path>
              </a:pathLst>
            </a:custGeom>
            <a:solidFill>
              <a:srgbClr val="D683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2" name="Freeform 1676">
              <a:extLst>
                <a:ext uri="{FF2B5EF4-FFF2-40B4-BE49-F238E27FC236}">
                  <a16:creationId xmlns:a16="http://schemas.microsoft.com/office/drawing/2014/main" id="{F4CC7EED-DEA3-2A57-380A-A559479AB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925" y="3808413"/>
              <a:ext cx="211138" cy="255588"/>
            </a:xfrm>
            <a:custGeom>
              <a:avLst/>
              <a:gdLst>
                <a:gd name="T0" fmla="*/ 26 w 56"/>
                <a:gd name="T1" fmla="*/ 30 h 68"/>
                <a:gd name="T2" fmla="*/ 56 w 56"/>
                <a:gd name="T3" fmla="*/ 68 h 68"/>
                <a:gd name="T4" fmla="*/ 51 w 56"/>
                <a:gd name="T5" fmla="*/ 64 h 68"/>
                <a:gd name="T6" fmla="*/ 44 w 56"/>
                <a:gd name="T7" fmla="*/ 56 h 68"/>
                <a:gd name="T8" fmla="*/ 11 w 56"/>
                <a:gd name="T9" fmla="*/ 15 h 68"/>
                <a:gd name="T10" fmla="*/ 0 w 56"/>
                <a:gd name="T11" fmla="*/ 0 h 68"/>
                <a:gd name="T12" fmla="*/ 3 w 56"/>
                <a:gd name="T13" fmla="*/ 2 h 68"/>
                <a:gd name="T14" fmla="*/ 26 w 56"/>
                <a:gd name="T15" fmla="*/ 3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68">
                  <a:moveTo>
                    <a:pt x="26" y="30"/>
                  </a:moveTo>
                  <a:cubicBezTo>
                    <a:pt x="36" y="43"/>
                    <a:pt x="47" y="55"/>
                    <a:pt x="56" y="68"/>
                  </a:cubicBezTo>
                  <a:cubicBezTo>
                    <a:pt x="55" y="67"/>
                    <a:pt x="53" y="65"/>
                    <a:pt x="51" y="64"/>
                  </a:cubicBezTo>
                  <a:cubicBezTo>
                    <a:pt x="50" y="60"/>
                    <a:pt x="47" y="58"/>
                    <a:pt x="44" y="56"/>
                  </a:cubicBezTo>
                  <a:cubicBezTo>
                    <a:pt x="32" y="43"/>
                    <a:pt x="21" y="29"/>
                    <a:pt x="11" y="15"/>
                  </a:cubicBezTo>
                  <a:cubicBezTo>
                    <a:pt x="7" y="10"/>
                    <a:pt x="4" y="5"/>
                    <a:pt x="0" y="0"/>
                  </a:cubicBezTo>
                  <a:cubicBezTo>
                    <a:pt x="2" y="0"/>
                    <a:pt x="2" y="2"/>
                    <a:pt x="3" y="2"/>
                  </a:cubicBezTo>
                  <a:cubicBezTo>
                    <a:pt x="11" y="12"/>
                    <a:pt x="18" y="21"/>
                    <a:pt x="26" y="30"/>
                  </a:cubicBezTo>
                  <a:close/>
                </a:path>
              </a:pathLst>
            </a:custGeom>
            <a:solidFill>
              <a:srgbClr val="2E13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3" name="Freeform 1677">
              <a:extLst>
                <a:ext uri="{FF2B5EF4-FFF2-40B4-BE49-F238E27FC236}">
                  <a16:creationId xmlns:a16="http://schemas.microsoft.com/office/drawing/2014/main" id="{E337980A-BEA4-54D8-1EC5-5BEF1589D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7650" y="3722688"/>
              <a:ext cx="52388" cy="74613"/>
            </a:xfrm>
            <a:custGeom>
              <a:avLst/>
              <a:gdLst>
                <a:gd name="T0" fmla="*/ 0 w 14"/>
                <a:gd name="T1" fmla="*/ 0 h 20"/>
                <a:gd name="T2" fmla="*/ 14 w 14"/>
                <a:gd name="T3" fmla="*/ 20 h 20"/>
                <a:gd name="T4" fmla="*/ 0 w 14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20">
                  <a:moveTo>
                    <a:pt x="0" y="0"/>
                  </a:moveTo>
                  <a:cubicBezTo>
                    <a:pt x="6" y="6"/>
                    <a:pt x="11" y="13"/>
                    <a:pt x="14" y="20"/>
                  </a:cubicBezTo>
                  <a:cubicBezTo>
                    <a:pt x="9" y="14"/>
                    <a:pt x="5" y="7"/>
                    <a:pt x="0" y="0"/>
                  </a:cubicBezTo>
                  <a:close/>
                </a:path>
              </a:pathLst>
            </a:custGeom>
            <a:solidFill>
              <a:srgbClr val="612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4" name="Freeform 1678">
              <a:extLst>
                <a:ext uri="{FF2B5EF4-FFF2-40B4-BE49-F238E27FC236}">
                  <a16:creationId xmlns:a16="http://schemas.microsoft.com/office/drawing/2014/main" id="{DB6BF396-9932-ACAB-4D1C-7D13AF0E8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3538" y="3871913"/>
              <a:ext cx="38100" cy="53975"/>
            </a:xfrm>
            <a:custGeom>
              <a:avLst/>
              <a:gdLst>
                <a:gd name="T0" fmla="*/ 10 w 10"/>
                <a:gd name="T1" fmla="*/ 12 h 14"/>
                <a:gd name="T2" fmla="*/ 8 w 10"/>
                <a:gd name="T3" fmla="*/ 12 h 14"/>
                <a:gd name="T4" fmla="*/ 0 w 10"/>
                <a:gd name="T5" fmla="*/ 1 h 14"/>
                <a:gd name="T6" fmla="*/ 1 w 10"/>
                <a:gd name="T7" fmla="*/ 0 h 14"/>
                <a:gd name="T8" fmla="*/ 10 w 10"/>
                <a:gd name="T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4">
                  <a:moveTo>
                    <a:pt x="10" y="12"/>
                  </a:moveTo>
                  <a:cubicBezTo>
                    <a:pt x="9" y="13"/>
                    <a:pt x="8" y="14"/>
                    <a:pt x="8" y="12"/>
                  </a:cubicBezTo>
                  <a:cubicBezTo>
                    <a:pt x="5" y="9"/>
                    <a:pt x="2" y="5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" y="4"/>
                    <a:pt x="7" y="8"/>
                    <a:pt x="10" y="12"/>
                  </a:cubicBezTo>
                  <a:close/>
                </a:path>
              </a:pathLst>
            </a:custGeom>
            <a:solidFill>
              <a:srgbClr val="673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5" name="Freeform 1679">
              <a:extLst>
                <a:ext uri="{FF2B5EF4-FFF2-40B4-BE49-F238E27FC236}">
                  <a16:creationId xmlns:a16="http://schemas.microsoft.com/office/drawing/2014/main" id="{089A2868-6883-C92E-F4DD-09F8E484B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175" y="3602038"/>
              <a:ext cx="30163" cy="49213"/>
            </a:xfrm>
            <a:custGeom>
              <a:avLst/>
              <a:gdLst>
                <a:gd name="T0" fmla="*/ 0 w 8"/>
                <a:gd name="T1" fmla="*/ 0 h 13"/>
                <a:gd name="T2" fmla="*/ 8 w 8"/>
                <a:gd name="T3" fmla="*/ 12 h 13"/>
                <a:gd name="T4" fmla="*/ 6 w 8"/>
                <a:gd name="T5" fmla="*/ 12 h 13"/>
                <a:gd name="T6" fmla="*/ 0 w 8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3">
                  <a:moveTo>
                    <a:pt x="0" y="0"/>
                  </a:moveTo>
                  <a:cubicBezTo>
                    <a:pt x="4" y="3"/>
                    <a:pt x="5" y="8"/>
                    <a:pt x="8" y="12"/>
                  </a:cubicBezTo>
                  <a:cubicBezTo>
                    <a:pt x="8" y="13"/>
                    <a:pt x="7" y="13"/>
                    <a:pt x="6" y="12"/>
                  </a:cubicBezTo>
                  <a:cubicBezTo>
                    <a:pt x="5" y="7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7A4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6" name="Freeform 1680">
              <a:extLst>
                <a:ext uri="{FF2B5EF4-FFF2-40B4-BE49-F238E27FC236}">
                  <a16:creationId xmlns:a16="http://schemas.microsoft.com/office/drawing/2014/main" id="{FCD694F0-2541-9819-6A74-28F3F1CAD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175" y="3541713"/>
              <a:ext cx="22225" cy="41275"/>
            </a:xfrm>
            <a:custGeom>
              <a:avLst/>
              <a:gdLst>
                <a:gd name="T0" fmla="*/ 0 w 6"/>
                <a:gd name="T1" fmla="*/ 0 h 11"/>
                <a:gd name="T2" fmla="*/ 6 w 6"/>
                <a:gd name="T3" fmla="*/ 10 h 11"/>
                <a:gd name="T4" fmla="*/ 5 w 6"/>
                <a:gd name="T5" fmla="*/ 11 h 11"/>
                <a:gd name="T6" fmla="*/ 0 w 6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cubicBezTo>
                    <a:pt x="3" y="3"/>
                    <a:pt x="4" y="7"/>
                    <a:pt x="6" y="10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3" y="7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7E49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7" name="Freeform 1681">
              <a:extLst>
                <a:ext uri="{FF2B5EF4-FFF2-40B4-BE49-F238E27FC236}">
                  <a16:creationId xmlns:a16="http://schemas.microsoft.com/office/drawing/2014/main" id="{06FF3A66-1430-4A06-3E20-1BEB3B8CE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763" y="3500438"/>
              <a:ext cx="33338" cy="96838"/>
            </a:xfrm>
            <a:custGeom>
              <a:avLst/>
              <a:gdLst>
                <a:gd name="T0" fmla="*/ 4 w 9"/>
                <a:gd name="T1" fmla="*/ 25 h 26"/>
                <a:gd name="T2" fmla="*/ 3 w 9"/>
                <a:gd name="T3" fmla="*/ 26 h 26"/>
                <a:gd name="T4" fmla="*/ 1 w 9"/>
                <a:gd name="T5" fmla="*/ 24 h 26"/>
                <a:gd name="T6" fmla="*/ 0 w 9"/>
                <a:gd name="T7" fmla="*/ 5 h 26"/>
                <a:gd name="T8" fmla="*/ 4 w 9"/>
                <a:gd name="T9" fmla="*/ 1 h 26"/>
                <a:gd name="T10" fmla="*/ 2 w 9"/>
                <a:gd name="T11" fmla="*/ 3 h 26"/>
                <a:gd name="T12" fmla="*/ 6 w 9"/>
                <a:gd name="T13" fmla="*/ 6 h 26"/>
                <a:gd name="T14" fmla="*/ 5 w 9"/>
                <a:gd name="T15" fmla="*/ 17 h 26"/>
                <a:gd name="T16" fmla="*/ 4 w 9"/>
                <a:gd name="T1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6">
                  <a:moveTo>
                    <a:pt x="4" y="25"/>
                  </a:moveTo>
                  <a:cubicBezTo>
                    <a:pt x="4" y="25"/>
                    <a:pt x="3" y="25"/>
                    <a:pt x="3" y="26"/>
                  </a:cubicBezTo>
                  <a:cubicBezTo>
                    <a:pt x="2" y="25"/>
                    <a:pt x="0" y="25"/>
                    <a:pt x="1" y="24"/>
                  </a:cubicBezTo>
                  <a:cubicBezTo>
                    <a:pt x="4" y="17"/>
                    <a:pt x="1" y="11"/>
                    <a:pt x="0" y="5"/>
                  </a:cubicBezTo>
                  <a:cubicBezTo>
                    <a:pt x="0" y="1"/>
                    <a:pt x="1" y="0"/>
                    <a:pt x="4" y="1"/>
                  </a:cubicBezTo>
                  <a:cubicBezTo>
                    <a:pt x="4" y="2"/>
                    <a:pt x="2" y="1"/>
                    <a:pt x="2" y="3"/>
                  </a:cubicBezTo>
                  <a:cubicBezTo>
                    <a:pt x="5" y="1"/>
                    <a:pt x="6" y="5"/>
                    <a:pt x="6" y="6"/>
                  </a:cubicBezTo>
                  <a:cubicBezTo>
                    <a:pt x="5" y="10"/>
                    <a:pt x="9" y="13"/>
                    <a:pt x="5" y="17"/>
                  </a:cubicBezTo>
                  <a:cubicBezTo>
                    <a:pt x="8" y="20"/>
                    <a:pt x="4" y="22"/>
                    <a:pt x="4" y="25"/>
                  </a:cubicBezTo>
                  <a:close/>
                </a:path>
              </a:pathLst>
            </a:custGeom>
            <a:solidFill>
              <a:srgbClr val="BF4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8" name="Freeform 1682">
              <a:extLst>
                <a:ext uri="{FF2B5EF4-FFF2-40B4-BE49-F238E27FC236}">
                  <a16:creationId xmlns:a16="http://schemas.microsoft.com/office/drawing/2014/main" id="{1D125B58-1CB4-5C28-C63D-DD7C45290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3" y="3729038"/>
              <a:ext cx="49213" cy="101600"/>
            </a:xfrm>
            <a:custGeom>
              <a:avLst/>
              <a:gdLst>
                <a:gd name="T0" fmla="*/ 13 w 13"/>
                <a:gd name="T1" fmla="*/ 16 h 27"/>
                <a:gd name="T2" fmla="*/ 10 w 13"/>
                <a:gd name="T3" fmla="*/ 27 h 27"/>
                <a:gd name="T4" fmla="*/ 2 w 13"/>
                <a:gd name="T5" fmla="*/ 8 h 27"/>
                <a:gd name="T6" fmla="*/ 0 w 13"/>
                <a:gd name="T7" fmla="*/ 5 h 27"/>
                <a:gd name="T8" fmla="*/ 3 w 13"/>
                <a:gd name="T9" fmla="*/ 0 h 27"/>
                <a:gd name="T10" fmla="*/ 4 w 13"/>
                <a:gd name="T11" fmla="*/ 0 h 27"/>
                <a:gd name="T12" fmla="*/ 13 w 13"/>
                <a:gd name="T13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27">
                  <a:moveTo>
                    <a:pt x="13" y="16"/>
                  </a:moveTo>
                  <a:cubicBezTo>
                    <a:pt x="12" y="20"/>
                    <a:pt x="11" y="23"/>
                    <a:pt x="10" y="27"/>
                  </a:cubicBezTo>
                  <a:cubicBezTo>
                    <a:pt x="5" y="22"/>
                    <a:pt x="2" y="16"/>
                    <a:pt x="2" y="8"/>
                  </a:cubicBezTo>
                  <a:cubicBezTo>
                    <a:pt x="2" y="7"/>
                    <a:pt x="0" y="6"/>
                    <a:pt x="0" y="5"/>
                  </a:cubicBezTo>
                  <a:cubicBezTo>
                    <a:pt x="1" y="3"/>
                    <a:pt x="1" y="1"/>
                    <a:pt x="3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8" y="4"/>
                    <a:pt x="11" y="10"/>
                    <a:pt x="13" y="16"/>
                  </a:cubicBezTo>
                  <a:close/>
                </a:path>
              </a:pathLst>
            </a:custGeom>
            <a:solidFill>
              <a:srgbClr val="BF6D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9" name="Freeform 1683">
              <a:extLst>
                <a:ext uri="{FF2B5EF4-FFF2-40B4-BE49-F238E27FC236}">
                  <a16:creationId xmlns:a16="http://schemas.microsoft.com/office/drawing/2014/main" id="{E0D8DDE0-129E-B5DB-96F3-138374EB4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0363" y="4241801"/>
              <a:ext cx="38100" cy="33338"/>
            </a:xfrm>
            <a:custGeom>
              <a:avLst/>
              <a:gdLst>
                <a:gd name="T0" fmla="*/ 5 w 10"/>
                <a:gd name="T1" fmla="*/ 6 h 9"/>
                <a:gd name="T2" fmla="*/ 0 w 10"/>
                <a:gd name="T3" fmla="*/ 0 h 9"/>
                <a:gd name="T4" fmla="*/ 10 w 10"/>
                <a:gd name="T5" fmla="*/ 9 h 9"/>
                <a:gd name="T6" fmla="*/ 5 w 10"/>
                <a:gd name="T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9">
                  <a:moveTo>
                    <a:pt x="5" y="6"/>
                  </a:moveTo>
                  <a:cubicBezTo>
                    <a:pt x="5" y="3"/>
                    <a:pt x="1" y="3"/>
                    <a:pt x="0" y="0"/>
                  </a:cubicBezTo>
                  <a:cubicBezTo>
                    <a:pt x="5" y="2"/>
                    <a:pt x="8" y="5"/>
                    <a:pt x="10" y="9"/>
                  </a:cubicBezTo>
                  <a:cubicBezTo>
                    <a:pt x="8" y="9"/>
                    <a:pt x="7" y="6"/>
                    <a:pt x="5" y="6"/>
                  </a:cubicBezTo>
                  <a:close/>
                </a:path>
              </a:pathLst>
            </a:custGeom>
            <a:solidFill>
              <a:srgbClr val="9A5E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0" name="Freeform 1684">
              <a:extLst>
                <a:ext uri="{FF2B5EF4-FFF2-40B4-BE49-F238E27FC236}">
                  <a16:creationId xmlns:a16="http://schemas.microsoft.com/office/drawing/2014/main" id="{6DF3DCF2-444E-624E-5B2E-A2B3F6264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0363" y="4256088"/>
              <a:ext cx="19050" cy="15875"/>
            </a:xfrm>
            <a:custGeom>
              <a:avLst/>
              <a:gdLst>
                <a:gd name="T0" fmla="*/ 0 w 5"/>
                <a:gd name="T1" fmla="*/ 0 h 4"/>
                <a:gd name="T2" fmla="*/ 5 w 5"/>
                <a:gd name="T3" fmla="*/ 3 h 4"/>
                <a:gd name="T4" fmla="*/ 5 w 5"/>
                <a:gd name="T5" fmla="*/ 4 h 4"/>
                <a:gd name="T6" fmla="*/ 0 w 5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cubicBezTo>
                    <a:pt x="3" y="0"/>
                    <a:pt x="3" y="2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3" y="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9A5E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1" name="Freeform 1685">
              <a:extLst>
                <a:ext uri="{FF2B5EF4-FFF2-40B4-BE49-F238E27FC236}">
                  <a16:creationId xmlns:a16="http://schemas.microsoft.com/office/drawing/2014/main" id="{9FDF7F54-2389-D41A-8041-BC4E4727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25" y="2981326"/>
              <a:ext cx="30163" cy="49213"/>
            </a:xfrm>
            <a:custGeom>
              <a:avLst/>
              <a:gdLst>
                <a:gd name="T0" fmla="*/ 7 w 8"/>
                <a:gd name="T1" fmla="*/ 13 h 13"/>
                <a:gd name="T2" fmla="*/ 0 w 8"/>
                <a:gd name="T3" fmla="*/ 0 h 13"/>
                <a:gd name="T4" fmla="*/ 8 w 8"/>
                <a:gd name="T5" fmla="*/ 13 h 13"/>
                <a:gd name="T6" fmla="*/ 7 w 8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3">
                  <a:moveTo>
                    <a:pt x="7" y="13"/>
                  </a:moveTo>
                  <a:cubicBezTo>
                    <a:pt x="4" y="9"/>
                    <a:pt x="2" y="4"/>
                    <a:pt x="0" y="0"/>
                  </a:cubicBezTo>
                  <a:cubicBezTo>
                    <a:pt x="4" y="3"/>
                    <a:pt x="6" y="8"/>
                    <a:pt x="8" y="13"/>
                  </a:cubicBezTo>
                  <a:cubicBezTo>
                    <a:pt x="8" y="13"/>
                    <a:pt x="7" y="13"/>
                    <a:pt x="7" y="13"/>
                  </a:cubicBezTo>
                  <a:close/>
                </a:path>
              </a:pathLst>
            </a:custGeom>
            <a:solidFill>
              <a:srgbClr val="3013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2" name="Freeform 1686">
              <a:extLst>
                <a:ext uri="{FF2B5EF4-FFF2-40B4-BE49-F238E27FC236}">
                  <a16:creationId xmlns:a16="http://schemas.microsoft.com/office/drawing/2014/main" id="{687049DD-4D5A-0B86-DE34-0854E9373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9475" y="3770313"/>
              <a:ext cx="136525" cy="158750"/>
            </a:xfrm>
            <a:custGeom>
              <a:avLst/>
              <a:gdLst>
                <a:gd name="T0" fmla="*/ 32 w 36"/>
                <a:gd name="T1" fmla="*/ 36 h 42"/>
                <a:gd name="T2" fmla="*/ 28 w 36"/>
                <a:gd name="T3" fmla="*/ 41 h 42"/>
                <a:gd name="T4" fmla="*/ 20 w 36"/>
                <a:gd name="T5" fmla="*/ 42 h 42"/>
                <a:gd name="T6" fmla="*/ 13 w 36"/>
                <a:gd name="T7" fmla="*/ 34 h 42"/>
                <a:gd name="T8" fmla="*/ 8 w 36"/>
                <a:gd name="T9" fmla="*/ 28 h 42"/>
                <a:gd name="T10" fmla="*/ 2 w 36"/>
                <a:gd name="T11" fmla="*/ 10 h 42"/>
                <a:gd name="T12" fmla="*/ 14 w 36"/>
                <a:gd name="T13" fmla="*/ 0 h 42"/>
                <a:gd name="T14" fmla="*/ 30 w 36"/>
                <a:gd name="T15" fmla="*/ 5 h 42"/>
                <a:gd name="T16" fmla="*/ 31 w 36"/>
                <a:gd name="T17" fmla="*/ 8 h 42"/>
                <a:gd name="T18" fmla="*/ 33 w 36"/>
                <a:gd name="T19" fmla="*/ 32 h 42"/>
                <a:gd name="T20" fmla="*/ 32 w 36"/>
                <a:gd name="T21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42">
                  <a:moveTo>
                    <a:pt x="32" y="36"/>
                  </a:moveTo>
                  <a:cubicBezTo>
                    <a:pt x="34" y="40"/>
                    <a:pt x="31" y="40"/>
                    <a:pt x="28" y="41"/>
                  </a:cubicBezTo>
                  <a:cubicBezTo>
                    <a:pt x="26" y="42"/>
                    <a:pt x="23" y="42"/>
                    <a:pt x="20" y="42"/>
                  </a:cubicBezTo>
                  <a:cubicBezTo>
                    <a:pt x="16" y="40"/>
                    <a:pt x="14" y="38"/>
                    <a:pt x="13" y="34"/>
                  </a:cubicBezTo>
                  <a:cubicBezTo>
                    <a:pt x="13" y="31"/>
                    <a:pt x="10" y="30"/>
                    <a:pt x="8" y="28"/>
                  </a:cubicBezTo>
                  <a:cubicBezTo>
                    <a:pt x="4" y="23"/>
                    <a:pt x="0" y="18"/>
                    <a:pt x="2" y="10"/>
                  </a:cubicBezTo>
                  <a:cubicBezTo>
                    <a:pt x="4" y="4"/>
                    <a:pt x="8" y="1"/>
                    <a:pt x="14" y="0"/>
                  </a:cubicBezTo>
                  <a:cubicBezTo>
                    <a:pt x="20" y="0"/>
                    <a:pt x="25" y="3"/>
                    <a:pt x="30" y="5"/>
                  </a:cubicBezTo>
                  <a:cubicBezTo>
                    <a:pt x="32" y="6"/>
                    <a:pt x="30" y="7"/>
                    <a:pt x="31" y="8"/>
                  </a:cubicBezTo>
                  <a:cubicBezTo>
                    <a:pt x="34" y="16"/>
                    <a:pt x="36" y="24"/>
                    <a:pt x="33" y="32"/>
                  </a:cubicBezTo>
                  <a:cubicBezTo>
                    <a:pt x="32" y="33"/>
                    <a:pt x="32" y="35"/>
                    <a:pt x="32" y="36"/>
                  </a:cubicBezTo>
                  <a:close/>
                </a:path>
              </a:pathLst>
            </a:custGeom>
            <a:solidFill>
              <a:srgbClr val="F7D9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3" name="Freeform 1687">
              <a:extLst>
                <a:ext uri="{FF2B5EF4-FFF2-40B4-BE49-F238E27FC236}">
                  <a16:creationId xmlns:a16="http://schemas.microsoft.com/office/drawing/2014/main" id="{69334744-A74F-E38A-80BF-E47EE8395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6600" y="3706813"/>
              <a:ext cx="123825" cy="161925"/>
            </a:xfrm>
            <a:custGeom>
              <a:avLst/>
              <a:gdLst>
                <a:gd name="T0" fmla="*/ 0 w 33"/>
                <a:gd name="T1" fmla="*/ 9 h 43"/>
                <a:gd name="T2" fmla="*/ 1 w 33"/>
                <a:gd name="T3" fmla="*/ 8 h 43"/>
                <a:gd name="T4" fmla="*/ 9 w 33"/>
                <a:gd name="T5" fmla="*/ 9 h 43"/>
                <a:gd name="T6" fmla="*/ 9 w 33"/>
                <a:gd name="T7" fmla="*/ 0 h 43"/>
                <a:gd name="T8" fmla="*/ 14 w 33"/>
                <a:gd name="T9" fmla="*/ 5 h 43"/>
                <a:gd name="T10" fmla="*/ 20 w 33"/>
                <a:gd name="T11" fmla="*/ 13 h 43"/>
                <a:gd name="T12" fmla="*/ 30 w 33"/>
                <a:gd name="T13" fmla="*/ 28 h 43"/>
                <a:gd name="T14" fmla="*/ 30 w 33"/>
                <a:gd name="T15" fmla="*/ 37 h 43"/>
                <a:gd name="T16" fmla="*/ 29 w 33"/>
                <a:gd name="T17" fmla="*/ 37 h 43"/>
                <a:gd name="T18" fmla="*/ 26 w 33"/>
                <a:gd name="T19" fmla="*/ 34 h 43"/>
                <a:gd name="T20" fmla="*/ 23 w 33"/>
                <a:gd name="T21" fmla="*/ 31 h 43"/>
                <a:gd name="T22" fmla="*/ 24 w 33"/>
                <a:gd name="T23" fmla="*/ 42 h 43"/>
                <a:gd name="T24" fmla="*/ 22 w 33"/>
                <a:gd name="T25" fmla="*/ 43 h 43"/>
                <a:gd name="T26" fmla="*/ 0 w 33"/>
                <a:gd name="T27" fmla="*/ 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43">
                  <a:moveTo>
                    <a:pt x="0" y="9"/>
                  </a:moveTo>
                  <a:cubicBezTo>
                    <a:pt x="0" y="8"/>
                    <a:pt x="1" y="7"/>
                    <a:pt x="1" y="8"/>
                  </a:cubicBezTo>
                  <a:cubicBezTo>
                    <a:pt x="4" y="11"/>
                    <a:pt x="6" y="9"/>
                    <a:pt x="9" y="9"/>
                  </a:cubicBezTo>
                  <a:cubicBezTo>
                    <a:pt x="4" y="6"/>
                    <a:pt x="9" y="3"/>
                    <a:pt x="9" y="0"/>
                  </a:cubicBezTo>
                  <a:cubicBezTo>
                    <a:pt x="11" y="1"/>
                    <a:pt x="12" y="3"/>
                    <a:pt x="14" y="5"/>
                  </a:cubicBezTo>
                  <a:cubicBezTo>
                    <a:pt x="15" y="8"/>
                    <a:pt x="18" y="10"/>
                    <a:pt x="20" y="13"/>
                  </a:cubicBezTo>
                  <a:cubicBezTo>
                    <a:pt x="23" y="18"/>
                    <a:pt x="27" y="23"/>
                    <a:pt x="30" y="28"/>
                  </a:cubicBezTo>
                  <a:cubicBezTo>
                    <a:pt x="33" y="32"/>
                    <a:pt x="33" y="33"/>
                    <a:pt x="30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7" y="37"/>
                    <a:pt x="26" y="35"/>
                    <a:pt x="26" y="34"/>
                  </a:cubicBezTo>
                  <a:cubicBezTo>
                    <a:pt x="25" y="33"/>
                    <a:pt x="24" y="33"/>
                    <a:pt x="23" y="31"/>
                  </a:cubicBezTo>
                  <a:cubicBezTo>
                    <a:pt x="29" y="38"/>
                    <a:pt x="29" y="38"/>
                    <a:pt x="24" y="42"/>
                  </a:cubicBezTo>
                  <a:cubicBezTo>
                    <a:pt x="23" y="43"/>
                    <a:pt x="23" y="43"/>
                    <a:pt x="22" y="43"/>
                  </a:cubicBezTo>
                  <a:cubicBezTo>
                    <a:pt x="14" y="32"/>
                    <a:pt x="6" y="22"/>
                    <a:pt x="0" y="9"/>
                  </a:cubicBezTo>
                  <a:close/>
                </a:path>
              </a:pathLst>
            </a:custGeom>
            <a:solidFill>
              <a:srgbClr val="D982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4" name="Freeform 1688">
              <a:extLst>
                <a:ext uri="{FF2B5EF4-FFF2-40B4-BE49-F238E27FC236}">
                  <a16:creationId xmlns:a16="http://schemas.microsoft.com/office/drawing/2014/main" id="{B997396A-F854-C38E-ED33-49706F409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150" y="3830638"/>
              <a:ext cx="87313" cy="101600"/>
            </a:xfrm>
            <a:custGeom>
              <a:avLst/>
              <a:gdLst>
                <a:gd name="T0" fmla="*/ 18 w 23"/>
                <a:gd name="T1" fmla="*/ 8 h 27"/>
                <a:gd name="T2" fmla="*/ 23 w 23"/>
                <a:gd name="T3" fmla="*/ 22 h 27"/>
                <a:gd name="T4" fmla="*/ 17 w 23"/>
                <a:gd name="T5" fmla="*/ 25 h 27"/>
                <a:gd name="T6" fmla="*/ 11 w 23"/>
                <a:gd name="T7" fmla="*/ 24 h 27"/>
                <a:gd name="T8" fmla="*/ 4 w 23"/>
                <a:gd name="T9" fmla="*/ 11 h 27"/>
                <a:gd name="T10" fmla="*/ 5 w 23"/>
                <a:gd name="T11" fmla="*/ 8 h 27"/>
                <a:gd name="T12" fmla="*/ 7 w 23"/>
                <a:gd name="T13" fmla="*/ 4 h 27"/>
                <a:gd name="T14" fmla="*/ 7 w 23"/>
                <a:gd name="T15" fmla="*/ 4 h 27"/>
                <a:gd name="T16" fmla="*/ 14 w 23"/>
                <a:gd name="T17" fmla="*/ 4 h 27"/>
                <a:gd name="T18" fmla="*/ 18 w 23"/>
                <a:gd name="T19" fmla="*/ 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7">
                  <a:moveTo>
                    <a:pt x="18" y="8"/>
                  </a:moveTo>
                  <a:cubicBezTo>
                    <a:pt x="22" y="12"/>
                    <a:pt x="23" y="17"/>
                    <a:pt x="23" y="22"/>
                  </a:cubicBezTo>
                  <a:cubicBezTo>
                    <a:pt x="22" y="26"/>
                    <a:pt x="20" y="27"/>
                    <a:pt x="17" y="25"/>
                  </a:cubicBezTo>
                  <a:cubicBezTo>
                    <a:pt x="15" y="24"/>
                    <a:pt x="13" y="24"/>
                    <a:pt x="11" y="24"/>
                  </a:cubicBezTo>
                  <a:cubicBezTo>
                    <a:pt x="3" y="25"/>
                    <a:pt x="0" y="17"/>
                    <a:pt x="4" y="11"/>
                  </a:cubicBezTo>
                  <a:cubicBezTo>
                    <a:pt x="4" y="10"/>
                    <a:pt x="5" y="9"/>
                    <a:pt x="5" y="8"/>
                  </a:cubicBezTo>
                  <a:cubicBezTo>
                    <a:pt x="6" y="6"/>
                    <a:pt x="6" y="5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10" y="0"/>
                    <a:pt x="12" y="0"/>
                    <a:pt x="14" y="4"/>
                  </a:cubicBezTo>
                  <a:cubicBezTo>
                    <a:pt x="15" y="6"/>
                    <a:pt x="16" y="7"/>
                    <a:pt x="18" y="8"/>
                  </a:cubicBezTo>
                  <a:close/>
                </a:path>
              </a:pathLst>
            </a:custGeom>
            <a:solidFill>
              <a:srgbClr val="F7D7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5" name="Freeform 1689">
              <a:extLst>
                <a:ext uri="{FF2B5EF4-FFF2-40B4-BE49-F238E27FC236}">
                  <a16:creationId xmlns:a16="http://schemas.microsoft.com/office/drawing/2014/main" id="{A771A633-7B11-413F-A8D1-60C54A32A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263" y="3605213"/>
              <a:ext cx="176213" cy="222250"/>
            </a:xfrm>
            <a:custGeom>
              <a:avLst/>
              <a:gdLst>
                <a:gd name="T0" fmla="*/ 31 w 47"/>
                <a:gd name="T1" fmla="*/ 38 h 59"/>
                <a:gd name="T2" fmla="*/ 38 w 47"/>
                <a:gd name="T3" fmla="*/ 48 h 59"/>
                <a:gd name="T4" fmla="*/ 42 w 47"/>
                <a:gd name="T5" fmla="*/ 48 h 59"/>
                <a:gd name="T6" fmla="*/ 44 w 47"/>
                <a:gd name="T7" fmla="*/ 51 h 59"/>
                <a:gd name="T8" fmla="*/ 46 w 47"/>
                <a:gd name="T9" fmla="*/ 48 h 59"/>
                <a:gd name="T10" fmla="*/ 47 w 47"/>
                <a:gd name="T11" fmla="*/ 56 h 59"/>
                <a:gd name="T12" fmla="*/ 45 w 47"/>
                <a:gd name="T13" fmla="*/ 57 h 59"/>
                <a:gd name="T14" fmla="*/ 40 w 47"/>
                <a:gd name="T15" fmla="*/ 56 h 59"/>
                <a:gd name="T16" fmla="*/ 28 w 47"/>
                <a:gd name="T17" fmla="*/ 40 h 59"/>
                <a:gd name="T18" fmla="*/ 23 w 47"/>
                <a:gd name="T19" fmla="*/ 32 h 59"/>
                <a:gd name="T20" fmla="*/ 1 w 47"/>
                <a:gd name="T21" fmla="*/ 4 h 59"/>
                <a:gd name="T22" fmla="*/ 1 w 47"/>
                <a:gd name="T23" fmla="*/ 2 h 59"/>
                <a:gd name="T24" fmla="*/ 3 w 47"/>
                <a:gd name="T25" fmla="*/ 0 h 59"/>
                <a:gd name="T26" fmla="*/ 28 w 47"/>
                <a:gd name="T27" fmla="*/ 35 h 59"/>
                <a:gd name="T28" fmla="*/ 31 w 47"/>
                <a:gd name="T29" fmla="*/ 3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59">
                  <a:moveTo>
                    <a:pt x="31" y="38"/>
                  </a:moveTo>
                  <a:cubicBezTo>
                    <a:pt x="34" y="41"/>
                    <a:pt x="35" y="45"/>
                    <a:pt x="38" y="48"/>
                  </a:cubicBezTo>
                  <a:cubicBezTo>
                    <a:pt x="39" y="49"/>
                    <a:pt x="40" y="50"/>
                    <a:pt x="42" y="48"/>
                  </a:cubicBezTo>
                  <a:cubicBezTo>
                    <a:pt x="42" y="49"/>
                    <a:pt x="42" y="51"/>
                    <a:pt x="44" y="51"/>
                  </a:cubicBezTo>
                  <a:cubicBezTo>
                    <a:pt x="45" y="50"/>
                    <a:pt x="45" y="49"/>
                    <a:pt x="46" y="48"/>
                  </a:cubicBezTo>
                  <a:cubicBezTo>
                    <a:pt x="47" y="51"/>
                    <a:pt x="46" y="53"/>
                    <a:pt x="47" y="56"/>
                  </a:cubicBezTo>
                  <a:cubicBezTo>
                    <a:pt x="47" y="57"/>
                    <a:pt x="46" y="56"/>
                    <a:pt x="45" y="57"/>
                  </a:cubicBezTo>
                  <a:cubicBezTo>
                    <a:pt x="43" y="58"/>
                    <a:pt x="42" y="59"/>
                    <a:pt x="40" y="56"/>
                  </a:cubicBezTo>
                  <a:cubicBezTo>
                    <a:pt x="36" y="51"/>
                    <a:pt x="32" y="46"/>
                    <a:pt x="28" y="40"/>
                  </a:cubicBezTo>
                  <a:cubicBezTo>
                    <a:pt x="26" y="38"/>
                    <a:pt x="24" y="35"/>
                    <a:pt x="23" y="32"/>
                  </a:cubicBezTo>
                  <a:cubicBezTo>
                    <a:pt x="15" y="23"/>
                    <a:pt x="8" y="13"/>
                    <a:pt x="1" y="4"/>
                  </a:cubicBezTo>
                  <a:cubicBezTo>
                    <a:pt x="1" y="3"/>
                    <a:pt x="0" y="3"/>
                    <a:pt x="1" y="2"/>
                  </a:cubicBezTo>
                  <a:cubicBezTo>
                    <a:pt x="2" y="2"/>
                    <a:pt x="2" y="1"/>
                    <a:pt x="3" y="0"/>
                  </a:cubicBezTo>
                  <a:cubicBezTo>
                    <a:pt x="11" y="12"/>
                    <a:pt x="19" y="23"/>
                    <a:pt x="28" y="35"/>
                  </a:cubicBezTo>
                  <a:cubicBezTo>
                    <a:pt x="29" y="36"/>
                    <a:pt x="30" y="37"/>
                    <a:pt x="31" y="38"/>
                  </a:cubicBezTo>
                  <a:close/>
                </a:path>
              </a:pathLst>
            </a:custGeom>
            <a:solidFill>
              <a:srgbClr val="BE85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6" name="Freeform 1690">
              <a:extLst>
                <a:ext uri="{FF2B5EF4-FFF2-40B4-BE49-F238E27FC236}">
                  <a16:creationId xmlns:a16="http://schemas.microsoft.com/office/drawing/2014/main" id="{B4DBF31C-4DEA-1C02-A5EB-AA5F1ECC3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9963" y="3846513"/>
              <a:ext cx="79375" cy="173038"/>
            </a:xfrm>
            <a:custGeom>
              <a:avLst/>
              <a:gdLst>
                <a:gd name="T0" fmla="*/ 15 w 21"/>
                <a:gd name="T1" fmla="*/ 1 h 46"/>
                <a:gd name="T2" fmla="*/ 17 w 21"/>
                <a:gd name="T3" fmla="*/ 0 h 46"/>
                <a:gd name="T4" fmla="*/ 19 w 21"/>
                <a:gd name="T5" fmla="*/ 4 h 46"/>
                <a:gd name="T6" fmla="*/ 19 w 21"/>
                <a:gd name="T7" fmla="*/ 9 h 46"/>
                <a:gd name="T8" fmla="*/ 21 w 21"/>
                <a:gd name="T9" fmla="*/ 12 h 46"/>
                <a:gd name="T10" fmla="*/ 21 w 21"/>
                <a:gd name="T11" fmla="*/ 12 h 46"/>
                <a:gd name="T12" fmla="*/ 20 w 21"/>
                <a:gd name="T13" fmla="*/ 16 h 46"/>
                <a:gd name="T14" fmla="*/ 20 w 21"/>
                <a:gd name="T15" fmla="*/ 16 h 46"/>
                <a:gd name="T16" fmla="*/ 18 w 21"/>
                <a:gd name="T17" fmla="*/ 17 h 46"/>
                <a:gd name="T18" fmla="*/ 21 w 21"/>
                <a:gd name="T19" fmla="*/ 18 h 46"/>
                <a:gd name="T20" fmla="*/ 11 w 21"/>
                <a:gd name="T21" fmla="*/ 38 h 46"/>
                <a:gd name="T22" fmla="*/ 2 w 21"/>
                <a:gd name="T23" fmla="*/ 46 h 46"/>
                <a:gd name="T24" fmla="*/ 3 w 21"/>
                <a:gd name="T25" fmla="*/ 40 h 46"/>
                <a:gd name="T26" fmla="*/ 10 w 21"/>
                <a:gd name="T27" fmla="*/ 35 h 46"/>
                <a:gd name="T28" fmla="*/ 10 w 21"/>
                <a:gd name="T29" fmla="*/ 30 h 46"/>
                <a:gd name="T30" fmla="*/ 13 w 21"/>
                <a:gd name="T31" fmla="*/ 27 h 46"/>
                <a:gd name="T32" fmla="*/ 12 w 21"/>
                <a:gd name="T33" fmla="*/ 22 h 46"/>
                <a:gd name="T34" fmla="*/ 11 w 21"/>
                <a:gd name="T35" fmla="*/ 18 h 46"/>
                <a:gd name="T36" fmla="*/ 12 w 21"/>
                <a:gd name="T37" fmla="*/ 15 h 46"/>
                <a:gd name="T38" fmla="*/ 12 w 21"/>
                <a:gd name="T39" fmla="*/ 14 h 46"/>
                <a:gd name="T40" fmla="*/ 14 w 21"/>
                <a:gd name="T41" fmla="*/ 7 h 46"/>
                <a:gd name="T42" fmla="*/ 14 w 21"/>
                <a:gd name="T43" fmla="*/ 3 h 46"/>
                <a:gd name="T44" fmla="*/ 15 w 21"/>
                <a:gd name="T45" fmla="*/ 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" h="46">
                  <a:moveTo>
                    <a:pt x="15" y="1"/>
                  </a:moveTo>
                  <a:cubicBezTo>
                    <a:pt x="15" y="0"/>
                    <a:pt x="16" y="0"/>
                    <a:pt x="17" y="0"/>
                  </a:cubicBezTo>
                  <a:cubicBezTo>
                    <a:pt x="20" y="1"/>
                    <a:pt x="21" y="2"/>
                    <a:pt x="19" y="4"/>
                  </a:cubicBezTo>
                  <a:cubicBezTo>
                    <a:pt x="17" y="6"/>
                    <a:pt x="18" y="7"/>
                    <a:pt x="19" y="9"/>
                  </a:cubicBezTo>
                  <a:cubicBezTo>
                    <a:pt x="20" y="10"/>
                    <a:pt x="21" y="10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9" y="13"/>
                    <a:pt x="20" y="14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7"/>
                    <a:pt x="18" y="16"/>
                    <a:pt x="18" y="17"/>
                  </a:cubicBezTo>
                  <a:cubicBezTo>
                    <a:pt x="19" y="17"/>
                    <a:pt x="20" y="17"/>
                    <a:pt x="21" y="18"/>
                  </a:cubicBezTo>
                  <a:cubicBezTo>
                    <a:pt x="19" y="25"/>
                    <a:pt x="16" y="33"/>
                    <a:pt x="11" y="38"/>
                  </a:cubicBezTo>
                  <a:cubicBezTo>
                    <a:pt x="8" y="41"/>
                    <a:pt x="7" y="46"/>
                    <a:pt x="2" y="46"/>
                  </a:cubicBezTo>
                  <a:cubicBezTo>
                    <a:pt x="0" y="44"/>
                    <a:pt x="2" y="42"/>
                    <a:pt x="3" y="40"/>
                  </a:cubicBezTo>
                  <a:cubicBezTo>
                    <a:pt x="6" y="39"/>
                    <a:pt x="6" y="36"/>
                    <a:pt x="10" y="35"/>
                  </a:cubicBezTo>
                  <a:cubicBezTo>
                    <a:pt x="12" y="35"/>
                    <a:pt x="9" y="32"/>
                    <a:pt x="10" y="30"/>
                  </a:cubicBezTo>
                  <a:cubicBezTo>
                    <a:pt x="10" y="28"/>
                    <a:pt x="11" y="28"/>
                    <a:pt x="13" y="27"/>
                  </a:cubicBezTo>
                  <a:cubicBezTo>
                    <a:pt x="15" y="24"/>
                    <a:pt x="15" y="23"/>
                    <a:pt x="12" y="22"/>
                  </a:cubicBezTo>
                  <a:cubicBezTo>
                    <a:pt x="10" y="21"/>
                    <a:pt x="10" y="20"/>
                    <a:pt x="11" y="18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2" y="14"/>
                    <a:pt x="12" y="14"/>
                  </a:cubicBezTo>
                  <a:cubicBezTo>
                    <a:pt x="15" y="12"/>
                    <a:pt x="13" y="9"/>
                    <a:pt x="14" y="7"/>
                  </a:cubicBezTo>
                  <a:cubicBezTo>
                    <a:pt x="14" y="5"/>
                    <a:pt x="14" y="4"/>
                    <a:pt x="14" y="3"/>
                  </a:cubicBezTo>
                  <a:cubicBezTo>
                    <a:pt x="14" y="2"/>
                    <a:pt x="14" y="1"/>
                    <a:pt x="15" y="1"/>
                  </a:cubicBezTo>
                  <a:close/>
                </a:path>
              </a:pathLst>
            </a:custGeom>
            <a:solidFill>
              <a:srgbClr val="325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7" name="Freeform 1691">
              <a:extLst>
                <a:ext uri="{FF2B5EF4-FFF2-40B4-BE49-F238E27FC236}">
                  <a16:creationId xmlns:a16="http://schemas.microsoft.com/office/drawing/2014/main" id="{027F0AE1-9A6F-8F8F-0D98-11948CD2E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038" y="3756026"/>
              <a:ext cx="79375" cy="109538"/>
            </a:xfrm>
            <a:custGeom>
              <a:avLst/>
              <a:gdLst>
                <a:gd name="T0" fmla="*/ 1 w 21"/>
                <a:gd name="T1" fmla="*/ 0 h 29"/>
                <a:gd name="T2" fmla="*/ 12 w 21"/>
                <a:gd name="T3" fmla="*/ 16 h 29"/>
                <a:gd name="T4" fmla="*/ 17 w 21"/>
                <a:gd name="T5" fmla="*/ 17 h 29"/>
                <a:gd name="T6" fmla="*/ 16 w 21"/>
                <a:gd name="T7" fmla="*/ 22 h 29"/>
                <a:gd name="T8" fmla="*/ 21 w 21"/>
                <a:gd name="T9" fmla="*/ 28 h 29"/>
                <a:gd name="T10" fmla="*/ 17 w 21"/>
                <a:gd name="T11" fmla="*/ 25 h 29"/>
                <a:gd name="T12" fmla="*/ 10 w 21"/>
                <a:gd name="T13" fmla="*/ 24 h 29"/>
                <a:gd name="T14" fmla="*/ 9 w 21"/>
                <a:gd name="T15" fmla="*/ 13 h 29"/>
                <a:gd name="T16" fmla="*/ 0 w 21"/>
                <a:gd name="T17" fmla="*/ 0 h 29"/>
                <a:gd name="T18" fmla="*/ 1 w 21"/>
                <a:gd name="T1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9">
                  <a:moveTo>
                    <a:pt x="1" y="0"/>
                  </a:moveTo>
                  <a:cubicBezTo>
                    <a:pt x="5" y="5"/>
                    <a:pt x="9" y="10"/>
                    <a:pt x="12" y="16"/>
                  </a:cubicBezTo>
                  <a:cubicBezTo>
                    <a:pt x="14" y="18"/>
                    <a:pt x="15" y="18"/>
                    <a:pt x="17" y="17"/>
                  </a:cubicBezTo>
                  <a:cubicBezTo>
                    <a:pt x="15" y="18"/>
                    <a:pt x="14" y="19"/>
                    <a:pt x="16" y="22"/>
                  </a:cubicBezTo>
                  <a:cubicBezTo>
                    <a:pt x="18" y="23"/>
                    <a:pt x="19" y="26"/>
                    <a:pt x="21" y="28"/>
                  </a:cubicBezTo>
                  <a:cubicBezTo>
                    <a:pt x="18" y="29"/>
                    <a:pt x="18" y="26"/>
                    <a:pt x="17" y="25"/>
                  </a:cubicBezTo>
                  <a:cubicBezTo>
                    <a:pt x="15" y="22"/>
                    <a:pt x="13" y="21"/>
                    <a:pt x="10" y="24"/>
                  </a:cubicBezTo>
                  <a:cubicBezTo>
                    <a:pt x="14" y="20"/>
                    <a:pt x="12" y="17"/>
                    <a:pt x="9" y="13"/>
                  </a:cubicBezTo>
                  <a:cubicBezTo>
                    <a:pt x="6" y="9"/>
                    <a:pt x="2" y="5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6D37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8" name="Freeform 1692">
              <a:extLst>
                <a:ext uri="{FF2B5EF4-FFF2-40B4-BE49-F238E27FC236}">
                  <a16:creationId xmlns:a16="http://schemas.microsoft.com/office/drawing/2014/main" id="{7D368DD1-5A8B-A8F2-8DFA-5BD83259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400" y="3898901"/>
              <a:ext cx="71438" cy="41275"/>
            </a:xfrm>
            <a:custGeom>
              <a:avLst/>
              <a:gdLst>
                <a:gd name="T0" fmla="*/ 4 w 19"/>
                <a:gd name="T1" fmla="*/ 0 h 11"/>
                <a:gd name="T2" fmla="*/ 19 w 19"/>
                <a:gd name="T3" fmla="*/ 7 h 11"/>
                <a:gd name="T4" fmla="*/ 0 w 19"/>
                <a:gd name="T5" fmla="*/ 10 h 11"/>
                <a:gd name="T6" fmla="*/ 4 w 19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1">
                  <a:moveTo>
                    <a:pt x="4" y="0"/>
                  </a:moveTo>
                  <a:cubicBezTo>
                    <a:pt x="7" y="7"/>
                    <a:pt x="13" y="7"/>
                    <a:pt x="19" y="7"/>
                  </a:cubicBezTo>
                  <a:cubicBezTo>
                    <a:pt x="13" y="9"/>
                    <a:pt x="6" y="11"/>
                    <a:pt x="0" y="10"/>
                  </a:cubicBezTo>
                  <a:cubicBezTo>
                    <a:pt x="3" y="8"/>
                    <a:pt x="6" y="5"/>
                    <a:pt x="4" y="0"/>
                  </a:cubicBezTo>
                  <a:close/>
                </a:path>
              </a:pathLst>
            </a:custGeom>
            <a:solidFill>
              <a:srgbClr val="B494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9" name="Freeform 1693">
              <a:extLst>
                <a:ext uri="{FF2B5EF4-FFF2-40B4-BE49-F238E27FC236}">
                  <a16:creationId xmlns:a16="http://schemas.microsoft.com/office/drawing/2014/main" id="{9A83EC77-CF95-A723-38E9-13DE91040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775076"/>
              <a:ext cx="25400" cy="52388"/>
            </a:xfrm>
            <a:custGeom>
              <a:avLst/>
              <a:gdLst>
                <a:gd name="T0" fmla="*/ 7 w 7"/>
                <a:gd name="T1" fmla="*/ 0 h 14"/>
                <a:gd name="T2" fmla="*/ 5 w 7"/>
                <a:gd name="T3" fmla="*/ 14 h 14"/>
                <a:gd name="T4" fmla="*/ 4 w 7"/>
                <a:gd name="T5" fmla="*/ 11 h 14"/>
                <a:gd name="T6" fmla="*/ 7 w 7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cubicBezTo>
                    <a:pt x="7" y="5"/>
                    <a:pt x="7" y="10"/>
                    <a:pt x="5" y="14"/>
                  </a:cubicBezTo>
                  <a:cubicBezTo>
                    <a:pt x="5" y="13"/>
                    <a:pt x="5" y="12"/>
                    <a:pt x="4" y="11"/>
                  </a:cubicBezTo>
                  <a:cubicBezTo>
                    <a:pt x="0" y="6"/>
                    <a:pt x="4" y="3"/>
                    <a:pt x="7" y="0"/>
                  </a:cubicBezTo>
                  <a:close/>
                </a:path>
              </a:pathLst>
            </a:custGeom>
            <a:solidFill>
              <a:srgbClr val="9F80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0" name="Freeform 1694">
              <a:extLst>
                <a:ext uri="{FF2B5EF4-FFF2-40B4-BE49-F238E27FC236}">
                  <a16:creationId xmlns:a16="http://schemas.microsoft.com/office/drawing/2014/main" id="{74AF924D-355D-EDD6-5CEA-977AE4A32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975" y="3816351"/>
              <a:ext cx="30163" cy="49213"/>
            </a:xfrm>
            <a:custGeom>
              <a:avLst/>
              <a:gdLst>
                <a:gd name="T0" fmla="*/ 8 w 8"/>
                <a:gd name="T1" fmla="*/ 8 h 13"/>
                <a:gd name="T2" fmla="*/ 6 w 8"/>
                <a:gd name="T3" fmla="*/ 12 h 13"/>
                <a:gd name="T4" fmla="*/ 3 w 8"/>
                <a:gd name="T5" fmla="*/ 13 h 13"/>
                <a:gd name="T6" fmla="*/ 2 w 8"/>
                <a:gd name="T7" fmla="*/ 4 h 13"/>
                <a:gd name="T8" fmla="*/ 1 w 8"/>
                <a:gd name="T9" fmla="*/ 0 h 13"/>
                <a:gd name="T10" fmla="*/ 8 w 8"/>
                <a:gd name="T11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3">
                  <a:moveTo>
                    <a:pt x="8" y="8"/>
                  </a:moveTo>
                  <a:cubicBezTo>
                    <a:pt x="8" y="9"/>
                    <a:pt x="7" y="11"/>
                    <a:pt x="6" y="12"/>
                  </a:cubicBezTo>
                  <a:cubicBezTo>
                    <a:pt x="5" y="12"/>
                    <a:pt x="4" y="13"/>
                    <a:pt x="3" y="13"/>
                  </a:cubicBezTo>
                  <a:cubicBezTo>
                    <a:pt x="7" y="10"/>
                    <a:pt x="5" y="7"/>
                    <a:pt x="2" y="4"/>
                  </a:cubicBezTo>
                  <a:cubicBezTo>
                    <a:pt x="1" y="3"/>
                    <a:pt x="0" y="2"/>
                    <a:pt x="1" y="0"/>
                  </a:cubicBezTo>
                  <a:cubicBezTo>
                    <a:pt x="4" y="2"/>
                    <a:pt x="5" y="6"/>
                    <a:pt x="8" y="8"/>
                  </a:cubicBezTo>
                  <a:close/>
                </a:path>
              </a:pathLst>
            </a:custGeom>
            <a:solidFill>
              <a:srgbClr val="7C42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1" name="Freeform 1695">
              <a:extLst>
                <a:ext uri="{FF2B5EF4-FFF2-40B4-BE49-F238E27FC236}">
                  <a16:creationId xmlns:a16="http://schemas.microsoft.com/office/drawing/2014/main" id="{311CA3C0-644F-E7AE-F8D9-8691376A5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1238" y="3857626"/>
              <a:ext cx="15875" cy="44450"/>
            </a:xfrm>
            <a:custGeom>
              <a:avLst/>
              <a:gdLst>
                <a:gd name="T0" fmla="*/ 3 w 4"/>
                <a:gd name="T1" fmla="*/ 0 h 12"/>
                <a:gd name="T2" fmla="*/ 3 w 4"/>
                <a:gd name="T3" fmla="*/ 4 h 12"/>
                <a:gd name="T4" fmla="*/ 1 w 4"/>
                <a:gd name="T5" fmla="*/ 12 h 12"/>
                <a:gd name="T6" fmla="*/ 1 w 4"/>
                <a:gd name="T7" fmla="*/ 12 h 12"/>
                <a:gd name="T8" fmla="*/ 0 w 4"/>
                <a:gd name="T9" fmla="*/ 12 h 12"/>
                <a:gd name="T10" fmla="*/ 3 w 4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cubicBezTo>
                    <a:pt x="3" y="1"/>
                    <a:pt x="3" y="3"/>
                    <a:pt x="3" y="4"/>
                  </a:cubicBezTo>
                  <a:cubicBezTo>
                    <a:pt x="3" y="7"/>
                    <a:pt x="4" y="10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8"/>
                    <a:pt x="1" y="3"/>
                    <a:pt x="3" y="0"/>
                  </a:cubicBezTo>
                  <a:close/>
                </a:path>
              </a:pathLst>
            </a:custGeom>
            <a:solidFill>
              <a:srgbClr val="4338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2" name="Freeform 1696">
              <a:extLst>
                <a:ext uri="{FF2B5EF4-FFF2-40B4-BE49-F238E27FC236}">
                  <a16:creationId xmlns:a16="http://schemas.microsoft.com/office/drawing/2014/main" id="{6900C948-58B1-2184-7215-0D6E6533C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0225" y="4041776"/>
              <a:ext cx="288925" cy="222250"/>
            </a:xfrm>
            <a:custGeom>
              <a:avLst/>
              <a:gdLst>
                <a:gd name="T0" fmla="*/ 15 w 77"/>
                <a:gd name="T1" fmla="*/ 33 h 59"/>
                <a:gd name="T2" fmla="*/ 2 w 77"/>
                <a:gd name="T3" fmla="*/ 20 h 59"/>
                <a:gd name="T4" fmla="*/ 3 w 77"/>
                <a:gd name="T5" fmla="*/ 16 h 59"/>
                <a:gd name="T6" fmla="*/ 21 w 77"/>
                <a:gd name="T7" fmla="*/ 12 h 59"/>
                <a:gd name="T8" fmla="*/ 24 w 77"/>
                <a:gd name="T9" fmla="*/ 14 h 59"/>
                <a:gd name="T10" fmla="*/ 34 w 77"/>
                <a:gd name="T11" fmla="*/ 26 h 59"/>
                <a:gd name="T12" fmla="*/ 36 w 77"/>
                <a:gd name="T13" fmla="*/ 24 h 59"/>
                <a:gd name="T14" fmla="*/ 23 w 77"/>
                <a:gd name="T15" fmla="*/ 11 h 59"/>
                <a:gd name="T16" fmla="*/ 27 w 77"/>
                <a:gd name="T17" fmla="*/ 9 h 59"/>
                <a:gd name="T18" fmla="*/ 33 w 77"/>
                <a:gd name="T19" fmla="*/ 11 h 59"/>
                <a:gd name="T20" fmla="*/ 56 w 77"/>
                <a:gd name="T21" fmla="*/ 39 h 59"/>
                <a:gd name="T22" fmla="*/ 34 w 77"/>
                <a:gd name="T23" fmla="*/ 12 h 59"/>
                <a:gd name="T24" fmla="*/ 32 w 77"/>
                <a:gd name="T25" fmla="*/ 8 h 59"/>
                <a:gd name="T26" fmla="*/ 43 w 77"/>
                <a:gd name="T27" fmla="*/ 4 h 59"/>
                <a:gd name="T28" fmla="*/ 52 w 77"/>
                <a:gd name="T29" fmla="*/ 0 h 59"/>
                <a:gd name="T30" fmla="*/ 59 w 77"/>
                <a:gd name="T31" fmla="*/ 4 h 59"/>
                <a:gd name="T32" fmla="*/ 75 w 77"/>
                <a:gd name="T33" fmla="*/ 16 h 59"/>
                <a:gd name="T34" fmla="*/ 76 w 77"/>
                <a:gd name="T35" fmla="*/ 21 h 59"/>
                <a:gd name="T36" fmla="*/ 76 w 77"/>
                <a:gd name="T37" fmla="*/ 21 h 59"/>
                <a:gd name="T38" fmla="*/ 71 w 77"/>
                <a:gd name="T39" fmla="*/ 22 h 59"/>
                <a:gd name="T40" fmla="*/ 64 w 77"/>
                <a:gd name="T41" fmla="*/ 14 h 59"/>
                <a:gd name="T42" fmla="*/ 72 w 77"/>
                <a:gd name="T43" fmla="*/ 23 h 59"/>
                <a:gd name="T44" fmla="*/ 73 w 77"/>
                <a:gd name="T45" fmla="*/ 27 h 59"/>
                <a:gd name="T46" fmla="*/ 73 w 77"/>
                <a:gd name="T47" fmla="*/ 27 h 59"/>
                <a:gd name="T48" fmla="*/ 65 w 77"/>
                <a:gd name="T49" fmla="*/ 28 h 59"/>
                <a:gd name="T50" fmla="*/ 46 w 77"/>
                <a:gd name="T51" fmla="*/ 8 h 59"/>
                <a:gd name="T52" fmla="*/ 70 w 77"/>
                <a:gd name="T53" fmla="*/ 32 h 59"/>
                <a:gd name="T54" fmla="*/ 71 w 77"/>
                <a:gd name="T55" fmla="*/ 37 h 59"/>
                <a:gd name="T56" fmla="*/ 67 w 77"/>
                <a:gd name="T57" fmla="*/ 36 h 59"/>
                <a:gd name="T58" fmla="*/ 59 w 77"/>
                <a:gd name="T59" fmla="*/ 29 h 59"/>
                <a:gd name="T60" fmla="*/ 70 w 77"/>
                <a:gd name="T61" fmla="*/ 38 h 59"/>
                <a:gd name="T62" fmla="*/ 72 w 77"/>
                <a:gd name="T63" fmla="*/ 44 h 59"/>
                <a:gd name="T64" fmla="*/ 75 w 77"/>
                <a:gd name="T65" fmla="*/ 52 h 59"/>
                <a:gd name="T66" fmla="*/ 63 w 77"/>
                <a:gd name="T67" fmla="*/ 59 h 59"/>
                <a:gd name="T68" fmla="*/ 50 w 77"/>
                <a:gd name="T69" fmla="*/ 50 h 59"/>
                <a:gd name="T70" fmla="*/ 16 w 77"/>
                <a:gd name="T71" fmla="*/ 17 h 59"/>
                <a:gd name="T72" fmla="*/ 24 w 77"/>
                <a:gd name="T73" fmla="*/ 26 h 59"/>
                <a:gd name="T74" fmla="*/ 22 w 77"/>
                <a:gd name="T75" fmla="*/ 31 h 59"/>
                <a:gd name="T76" fmla="*/ 9 w 77"/>
                <a:gd name="T77" fmla="*/ 20 h 59"/>
                <a:gd name="T78" fmla="*/ 19 w 77"/>
                <a:gd name="T79" fmla="*/ 31 h 59"/>
                <a:gd name="T80" fmla="*/ 15 w 77"/>
                <a:gd name="T81" fmla="*/ 3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7" h="59">
                  <a:moveTo>
                    <a:pt x="15" y="33"/>
                  </a:moveTo>
                  <a:cubicBezTo>
                    <a:pt x="10" y="29"/>
                    <a:pt x="6" y="24"/>
                    <a:pt x="2" y="20"/>
                  </a:cubicBezTo>
                  <a:cubicBezTo>
                    <a:pt x="0" y="18"/>
                    <a:pt x="1" y="17"/>
                    <a:pt x="3" y="16"/>
                  </a:cubicBezTo>
                  <a:cubicBezTo>
                    <a:pt x="8" y="12"/>
                    <a:pt x="15" y="13"/>
                    <a:pt x="21" y="12"/>
                  </a:cubicBezTo>
                  <a:cubicBezTo>
                    <a:pt x="22" y="12"/>
                    <a:pt x="23" y="13"/>
                    <a:pt x="24" y="14"/>
                  </a:cubicBezTo>
                  <a:cubicBezTo>
                    <a:pt x="27" y="18"/>
                    <a:pt x="31" y="22"/>
                    <a:pt x="34" y="26"/>
                  </a:cubicBezTo>
                  <a:cubicBezTo>
                    <a:pt x="35" y="25"/>
                    <a:pt x="35" y="25"/>
                    <a:pt x="36" y="24"/>
                  </a:cubicBezTo>
                  <a:cubicBezTo>
                    <a:pt x="32" y="19"/>
                    <a:pt x="27" y="16"/>
                    <a:pt x="23" y="11"/>
                  </a:cubicBezTo>
                  <a:cubicBezTo>
                    <a:pt x="25" y="10"/>
                    <a:pt x="26" y="10"/>
                    <a:pt x="27" y="9"/>
                  </a:cubicBezTo>
                  <a:cubicBezTo>
                    <a:pt x="30" y="8"/>
                    <a:pt x="31" y="10"/>
                    <a:pt x="33" y="11"/>
                  </a:cubicBezTo>
                  <a:cubicBezTo>
                    <a:pt x="42" y="22"/>
                    <a:pt x="50" y="32"/>
                    <a:pt x="56" y="39"/>
                  </a:cubicBezTo>
                  <a:cubicBezTo>
                    <a:pt x="51" y="33"/>
                    <a:pt x="43" y="22"/>
                    <a:pt x="34" y="12"/>
                  </a:cubicBezTo>
                  <a:cubicBezTo>
                    <a:pt x="33" y="11"/>
                    <a:pt x="31" y="10"/>
                    <a:pt x="32" y="8"/>
                  </a:cubicBezTo>
                  <a:cubicBezTo>
                    <a:pt x="35" y="6"/>
                    <a:pt x="39" y="5"/>
                    <a:pt x="43" y="4"/>
                  </a:cubicBezTo>
                  <a:cubicBezTo>
                    <a:pt x="47" y="3"/>
                    <a:pt x="50" y="3"/>
                    <a:pt x="52" y="0"/>
                  </a:cubicBezTo>
                  <a:cubicBezTo>
                    <a:pt x="55" y="0"/>
                    <a:pt x="57" y="2"/>
                    <a:pt x="59" y="4"/>
                  </a:cubicBezTo>
                  <a:cubicBezTo>
                    <a:pt x="64" y="8"/>
                    <a:pt x="70" y="12"/>
                    <a:pt x="75" y="16"/>
                  </a:cubicBezTo>
                  <a:cubicBezTo>
                    <a:pt x="77" y="18"/>
                    <a:pt x="77" y="19"/>
                    <a:pt x="76" y="21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74" y="23"/>
                    <a:pt x="73" y="24"/>
                    <a:pt x="71" y="22"/>
                  </a:cubicBezTo>
                  <a:cubicBezTo>
                    <a:pt x="69" y="19"/>
                    <a:pt x="66" y="17"/>
                    <a:pt x="64" y="14"/>
                  </a:cubicBezTo>
                  <a:cubicBezTo>
                    <a:pt x="66" y="17"/>
                    <a:pt x="69" y="20"/>
                    <a:pt x="72" y="23"/>
                  </a:cubicBezTo>
                  <a:cubicBezTo>
                    <a:pt x="73" y="24"/>
                    <a:pt x="74" y="25"/>
                    <a:pt x="73" y="27"/>
                  </a:cubicBezTo>
                  <a:cubicBezTo>
                    <a:pt x="73" y="27"/>
                    <a:pt x="73" y="27"/>
                    <a:pt x="73" y="27"/>
                  </a:cubicBezTo>
                  <a:cubicBezTo>
                    <a:pt x="70" y="33"/>
                    <a:pt x="70" y="33"/>
                    <a:pt x="65" y="28"/>
                  </a:cubicBezTo>
                  <a:cubicBezTo>
                    <a:pt x="59" y="22"/>
                    <a:pt x="52" y="15"/>
                    <a:pt x="46" y="8"/>
                  </a:cubicBezTo>
                  <a:cubicBezTo>
                    <a:pt x="53" y="17"/>
                    <a:pt x="61" y="25"/>
                    <a:pt x="70" y="32"/>
                  </a:cubicBezTo>
                  <a:cubicBezTo>
                    <a:pt x="71" y="34"/>
                    <a:pt x="72" y="35"/>
                    <a:pt x="71" y="37"/>
                  </a:cubicBezTo>
                  <a:cubicBezTo>
                    <a:pt x="70" y="38"/>
                    <a:pt x="68" y="37"/>
                    <a:pt x="67" y="36"/>
                  </a:cubicBezTo>
                  <a:cubicBezTo>
                    <a:pt x="64" y="34"/>
                    <a:pt x="62" y="31"/>
                    <a:pt x="59" y="29"/>
                  </a:cubicBezTo>
                  <a:cubicBezTo>
                    <a:pt x="63" y="32"/>
                    <a:pt x="65" y="36"/>
                    <a:pt x="70" y="38"/>
                  </a:cubicBezTo>
                  <a:cubicBezTo>
                    <a:pt x="73" y="39"/>
                    <a:pt x="71" y="42"/>
                    <a:pt x="72" y="44"/>
                  </a:cubicBezTo>
                  <a:cubicBezTo>
                    <a:pt x="70" y="48"/>
                    <a:pt x="71" y="50"/>
                    <a:pt x="75" y="52"/>
                  </a:cubicBezTo>
                  <a:cubicBezTo>
                    <a:pt x="71" y="54"/>
                    <a:pt x="67" y="56"/>
                    <a:pt x="63" y="59"/>
                  </a:cubicBezTo>
                  <a:cubicBezTo>
                    <a:pt x="58" y="58"/>
                    <a:pt x="54" y="54"/>
                    <a:pt x="50" y="50"/>
                  </a:cubicBezTo>
                  <a:cubicBezTo>
                    <a:pt x="39" y="39"/>
                    <a:pt x="27" y="28"/>
                    <a:pt x="16" y="17"/>
                  </a:cubicBezTo>
                  <a:cubicBezTo>
                    <a:pt x="19" y="20"/>
                    <a:pt x="22" y="23"/>
                    <a:pt x="24" y="26"/>
                  </a:cubicBezTo>
                  <a:cubicBezTo>
                    <a:pt x="25" y="29"/>
                    <a:pt x="25" y="31"/>
                    <a:pt x="22" y="31"/>
                  </a:cubicBezTo>
                  <a:cubicBezTo>
                    <a:pt x="16" y="29"/>
                    <a:pt x="13" y="24"/>
                    <a:pt x="9" y="20"/>
                  </a:cubicBezTo>
                  <a:cubicBezTo>
                    <a:pt x="12" y="24"/>
                    <a:pt x="17" y="26"/>
                    <a:pt x="19" y="31"/>
                  </a:cubicBezTo>
                  <a:cubicBezTo>
                    <a:pt x="18" y="33"/>
                    <a:pt x="17" y="34"/>
                    <a:pt x="15" y="33"/>
                  </a:cubicBezTo>
                  <a:close/>
                </a:path>
              </a:pathLst>
            </a:custGeom>
            <a:solidFill>
              <a:srgbClr val="CF8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3" name="Freeform 1697">
              <a:extLst>
                <a:ext uri="{FF2B5EF4-FFF2-40B4-BE49-F238E27FC236}">
                  <a16:creationId xmlns:a16="http://schemas.microsoft.com/office/drawing/2014/main" id="{AD3199A0-D892-1B73-8FA9-50B5070B1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713" y="3970338"/>
              <a:ext cx="219075" cy="131763"/>
            </a:xfrm>
            <a:custGeom>
              <a:avLst/>
              <a:gdLst>
                <a:gd name="T0" fmla="*/ 54 w 58"/>
                <a:gd name="T1" fmla="*/ 10 h 35"/>
                <a:gd name="T2" fmla="*/ 29 w 58"/>
                <a:gd name="T3" fmla="*/ 7 h 35"/>
                <a:gd name="T4" fmla="*/ 6 w 58"/>
                <a:gd name="T5" fmla="*/ 9 h 35"/>
                <a:gd name="T6" fmla="*/ 3 w 58"/>
                <a:gd name="T7" fmla="*/ 11 h 35"/>
                <a:gd name="T8" fmla="*/ 6 w 58"/>
                <a:gd name="T9" fmla="*/ 13 h 35"/>
                <a:gd name="T10" fmla="*/ 16 w 58"/>
                <a:gd name="T11" fmla="*/ 27 h 35"/>
                <a:gd name="T12" fmla="*/ 18 w 58"/>
                <a:gd name="T13" fmla="*/ 33 h 35"/>
                <a:gd name="T14" fmla="*/ 13 w 58"/>
                <a:gd name="T15" fmla="*/ 30 h 35"/>
                <a:gd name="T16" fmla="*/ 2 w 58"/>
                <a:gd name="T17" fmla="*/ 16 h 35"/>
                <a:gd name="T18" fmla="*/ 1 w 58"/>
                <a:gd name="T19" fmla="*/ 12 h 35"/>
                <a:gd name="T20" fmla="*/ 8 w 58"/>
                <a:gd name="T21" fmla="*/ 5 h 35"/>
                <a:gd name="T22" fmla="*/ 13 w 58"/>
                <a:gd name="T23" fmla="*/ 2 h 35"/>
                <a:gd name="T24" fmla="*/ 13 w 58"/>
                <a:gd name="T25" fmla="*/ 2 h 35"/>
                <a:gd name="T26" fmla="*/ 33 w 58"/>
                <a:gd name="T27" fmla="*/ 0 h 35"/>
                <a:gd name="T28" fmla="*/ 46 w 58"/>
                <a:gd name="T29" fmla="*/ 4 h 35"/>
                <a:gd name="T30" fmla="*/ 52 w 58"/>
                <a:gd name="T31" fmla="*/ 5 h 35"/>
                <a:gd name="T32" fmla="*/ 55 w 58"/>
                <a:gd name="T33" fmla="*/ 4 h 35"/>
                <a:gd name="T34" fmla="*/ 58 w 58"/>
                <a:gd name="T35" fmla="*/ 7 h 35"/>
                <a:gd name="T36" fmla="*/ 57 w 58"/>
                <a:gd name="T37" fmla="*/ 7 h 35"/>
                <a:gd name="T38" fmla="*/ 54 w 58"/>
                <a:gd name="T39" fmla="*/ 1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" h="35">
                  <a:moveTo>
                    <a:pt x="54" y="10"/>
                  </a:moveTo>
                  <a:cubicBezTo>
                    <a:pt x="45" y="10"/>
                    <a:pt x="37" y="10"/>
                    <a:pt x="29" y="7"/>
                  </a:cubicBezTo>
                  <a:cubicBezTo>
                    <a:pt x="21" y="4"/>
                    <a:pt x="13" y="6"/>
                    <a:pt x="6" y="9"/>
                  </a:cubicBezTo>
                  <a:cubicBezTo>
                    <a:pt x="5" y="10"/>
                    <a:pt x="3" y="10"/>
                    <a:pt x="3" y="11"/>
                  </a:cubicBezTo>
                  <a:cubicBezTo>
                    <a:pt x="3" y="13"/>
                    <a:pt x="5" y="14"/>
                    <a:pt x="6" y="13"/>
                  </a:cubicBezTo>
                  <a:cubicBezTo>
                    <a:pt x="9" y="18"/>
                    <a:pt x="13" y="22"/>
                    <a:pt x="16" y="27"/>
                  </a:cubicBezTo>
                  <a:cubicBezTo>
                    <a:pt x="18" y="29"/>
                    <a:pt x="21" y="32"/>
                    <a:pt x="18" y="33"/>
                  </a:cubicBezTo>
                  <a:cubicBezTo>
                    <a:pt x="16" y="35"/>
                    <a:pt x="14" y="31"/>
                    <a:pt x="13" y="30"/>
                  </a:cubicBezTo>
                  <a:cubicBezTo>
                    <a:pt x="9" y="25"/>
                    <a:pt x="5" y="21"/>
                    <a:pt x="2" y="16"/>
                  </a:cubicBezTo>
                  <a:cubicBezTo>
                    <a:pt x="0" y="15"/>
                    <a:pt x="1" y="13"/>
                    <a:pt x="1" y="12"/>
                  </a:cubicBezTo>
                  <a:cubicBezTo>
                    <a:pt x="2" y="8"/>
                    <a:pt x="4" y="5"/>
                    <a:pt x="8" y="5"/>
                  </a:cubicBezTo>
                  <a:cubicBezTo>
                    <a:pt x="10" y="4"/>
                    <a:pt x="12" y="4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9" y="0"/>
                    <a:pt x="26" y="2"/>
                    <a:pt x="33" y="0"/>
                  </a:cubicBezTo>
                  <a:cubicBezTo>
                    <a:pt x="36" y="4"/>
                    <a:pt x="42" y="2"/>
                    <a:pt x="46" y="4"/>
                  </a:cubicBezTo>
                  <a:cubicBezTo>
                    <a:pt x="48" y="5"/>
                    <a:pt x="50" y="3"/>
                    <a:pt x="52" y="5"/>
                  </a:cubicBezTo>
                  <a:cubicBezTo>
                    <a:pt x="53" y="6"/>
                    <a:pt x="54" y="4"/>
                    <a:pt x="55" y="4"/>
                  </a:cubicBezTo>
                  <a:cubicBezTo>
                    <a:pt x="58" y="3"/>
                    <a:pt x="58" y="5"/>
                    <a:pt x="58" y="7"/>
                  </a:cubicBezTo>
                  <a:cubicBezTo>
                    <a:pt x="58" y="7"/>
                    <a:pt x="57" y="7"/>
                    <a:pt x="57" y="7"/>
                  </a:cubicBezTo>
                  <a:cubicBezTo>
                    <a:pt x="56" y="8"/>
                    <a:pt x="55" y="9"/>
                    <a:pt x="54" y="10"/>
                  </a:cubicBezTo>
                  <a:close/>
                </a:path>
              </a:pathLst>
            </a:custGeom>
            <a:solidFill>
              <a:srgbClr val="672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4" name="Freeform 1698">
              <a:extLst>
                <a:ext uri="{FF2B5EF4-FFF2-40B4-BE49-F238E27FC236}">
                  <a16:creationId xmlns:a16="http://schemas.microsoft.com/office/drawing/2014/main" id="{759AC39C-8395-CAC0-2811-4BE5003CC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663" y="4014788"/>
              <a:ext cx="117475" cy="98425"/>
            </a:xfrm>
            <a:custGeom>
              <a:avLst/>
              <a:gdLst>
                <a:gd name="T0" fmla="*/ 6 w 31"/>
                <a:gd name="T1" fmla="*/ 0 h 26"/>
                <a:gd name="T2" fmla="*/ 23 w 31"/>
                <a:gd name="T3" fmla="*/ 22 h 26"/>
                <a:gd name="T4" fmla="*/ 14 w 31"/>
                <a:gd name="T5" fmla="*/ 7 h 26"/>
                <a:gd name="T6" fmla="*/ 11 w 31"/>
                <a:gd name="T7" fmla="*/ 1 h 26"/>
                <a:gd name="T8" fmla="*/ 15 w 31"/>
                <a:gd name="T9" fmla="*/ 1 h 26"/>
                <a:gd name="T10" fmla="*/ 28 w 31"/>
                <a:gd name="T11" fmla="*/ 15 h 26"/>
                <a:gd name="T12" fmla="*/ 31 w 31"/>
                <a:gd name="T13" fmla="*/ 21 h 26"/>
                <a:gd name="T14" fmla="*/ 26 w 31"/>
                <a:gd name="T15" fmla="*/ 26 h 26"/>
                <a:gd name="T16" fmla="*/ 12 w 31"/>
                <a:gd name="T17" fmla="*/ 16 h 26"/>
                <a:gd name="T18" fmla="*/ 2 w 31"/>
                <a:gd name="T19" fmla="*/ 7 h 26"/>
                <a:gd name="T20" fmla="*/ 1 w 31"/>
                <a:gd name="T21" fmla="*/ 4 h 26"/>
                <a:gd name="T22" fmla="*/ 6 w 31"/>
                <a:gd name="T2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26">
                  <a:moveTo>
                    <a:pt x="6" y="0"/>
                  </a:moveTo>
                  <a:cubicBezTo>
                    <a:pt x="10" y="8"/>
                    <a:pt x="16" y="15"/>
                    <a:pt x="23" y="22"/>
                  </a:cubicBezTo>
                  <a:cubicBezTo>
                    <a:pt x="23" y="18"/>
                    <a:pt x="20" y="14"/>
                    <a:pt x="14" y="7"/>
                  </a:cubicBezTo>
                  <a:cubicBezTo>
                    <a:pt x="12" y="6"/>
                    <a:pt x="10" y="4"/>
                    <a:pt x="11" y="1"/>
                  </a:cubicBezTo>
                  <a:cubicBezTo>
                    <a:pt x="13" y="1"/>
                    <a:pt x="14" y="0"/>
                    <a:pt x="15" y="1"/>
                  </a:cubicBezTo>
                  <a:cubicBezTo>
                    <a:pt x="18" y="7"/>
                    <a:pt x="23" y="11"/>
                    <a:pt x="28" y="15"/>
                  </a:cubicBezTo>
                  <a:cubicBezTo>
                    <a:pt x="29" y="17"/>
                    <a:pt x="31" y="18"/>
                    <a:pt x="31" y="21"/>
                  </a:cubicBezTo>
                  <a:cubicBezTo>
                    <a:pt x="30" y="23"/>
                    <a:pt x="27" y="23"/>
                    <a:pt x="26" y="26"/>
                  </a:cubicBezTo>
                  <a:cubicBezTo>
                    <a:pt x="21" y="24"/>
                    <a:pt x="17" y="20"/>
                    <a:pt x="12" y="16"/>
                  </a:cubicBezTo>
                  <a:cubicBezTo>
                    <a:pt x="9" y="13"/>
                    <a:pt x="5" y="11"/>
                    <a:pt x="2" y="7"/>
                  </a:cubicBezTo>
                  <a:cubicBezTo>
                    <a:pt x="1" y="6"/>
                    <a:pt x="0" y="6"/>
                    <a:pt x="1" y="4"/>
                  </a:cubicBezTo>
                  <a:cubicBezTo>
                    <a:pt x="2" y="2"/>
                    <a:pt x="4" y="1"/>
                    <a:pt x="6" y="0"/>
                  </a:cubicBezTo>
                  <a:close/>
                </a:path>
              </a:pathLst>
            </a:custGeom>
            <a:solidFill>
              <a:srgbClr val="C585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5" name="Freeform 1699">
              <a:extLst>
                <a:ext uri="{FF2B5EF4-FFF2-40B4-BE49-F238E27FC236}">
                  <a16:creationId xmlns:a16="http://schemas.microsoft.com/office/drawing/2014/main" id="{57E72EF6-AB04-47CF-D1AA-0EBB5FA9A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3932238"/>
              <a:ext cx="187325" cy="49213"/>
            </a:xfrm>
            <a:custGeom>
              <a:avLst/>
              <a:gdLst>
                <a:gd name="T0" fmla="*/ 48 w 50"/>
                <a:gd name="T1" fmla="*/ 5 h 13"/>
                <a:gd name="T2" fmla="*/ 37 w 50"/>
                <a:gd name="T3" fmla="*/ 9 h 13"/>
                <a:gd name="T4" fmla="*/ 36 w 50"/>
                <a:gd name="T5" fmla="*/ 8 h 13"/>
                <a:gd name="T6" fmla="*/ 35 w 50"/>
                <a:gd name="T7" fmla="*/ 7 h 13"/>
                <a:gd name="T8" fmla="*/ 24 w 50"/>
                <a:gd name="T9" fmla="*/ 8 h 13"/>
                <a:gd name="T10" fmla="*/ 5 w 50"/>
                <a:gd name="T11" fmla="*/ 6 h 13"/>
                <a:gd name="T12" fmla="*/ 1 w 50"/>
                <a:gd name="T13" fmla="*/ 4 h 13"/>
                <a:gd name="T14" fmla="*/ 3 w 50"/>
                <a:gd name="T15" fmla="*/ 3 h 13"/>
                <a:gd name="T16" fmla="*/ 1 w 50"/>
                <a:gd name="T17" fmla="*/ 3 h 13"/>
                <a:gd name="T18" fmla="*/ 0 w 50"/>
                <a:gd name="T19" fmla="*/ 2 h 13"/>
                <a:gd name="T20" fmla="*/ 22 w 50"/>
                <a:gd name="T21" fmla="*/ 3 h 13"/>
                <a:gd name="T22" fmla="*/ 33 w 50"/>
                <a:gd name="T23" fmla="*/ 3 h 13"/>
                <a:gd name="T24" fmla="*/ 44 w 50"/>
                <a:gd name="T25" fmla="*/ 1 h 13"/>
                <a:gd name="T26" fmla="*/ 47 w 50"/>
                <a:gd name="T27" fmla="*/ 1 h 13"/>
                <a:gd name="T28" fmla="*/ 48 w 50"/>
                <a:gd name="T2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3">
                  <a:moveTo>
                    <a:pt x="48" y="5"/>
                  </a:moveTo>
                  <a:cubicBezTo>
                    <a:pt x="45" y="8"/>
                    <a:pt x="41" y="7"/>
                    <a:pt x="37" y="9"/>
                  </a:cubicBezTo>
                  <a:cubicBezTo>
                    <a:pt x="37" y="9"/>
                    <a:pt x="36" y="9"/>
                    <a:pt x="36" y="8"/>
                  </a:cubicBezTo>
                  <a:cubicBezTo>
                    <a:pt x="35" y="8"/>
                    <a:pt x="35" y="7"/>
                    <a:pt x="35" y="7"/>
                  </a:cubicBezTo>
                  <a:cubicBezTo>
                    <a:pt x="31" y="13"/>
                    <a:pt x="27" y="8"/>
                    <a:pt x="24" y="8"/>
                  </a:cubicBezTo>
                  <a:cubicBezTo>
                    <a:pt x="17" y="7"/>
                    <a:pt x="11" y="6"/>
                    <a:pt x="5" y="6"/>
                  </a:cubicBezTo>
                  <a:cubicBezTo>
                    <a:pt x="3" y="5"/>
                    <a:pt x="2" y="5"/>
                    <a:pt x="1" y="4"/>
                  </a:cubicBezTo>
                  <a:cubicBezTo>
                    <a:pt x="1" y="3"/>
                    <a:pt x="3" y="4"/>
                    <a:pt x="3" y="3"/>
                  </a:cubicBezTo>
                  <a:cubicBezTo>
                    <a:pt x="2" y="4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8" y="1"/>
                    <a:pt x="15" y="4"/>
                    <a:pt x="22" y="3"/>
                  </a:cubicBezTo>
                  <a:cubicBezTo>
                    <a:pt x="26" y="3"/>
                    <a:pt x="30" y="3"/>
                    <a:pt x="33" y="3"/>
                  </a:cubicBezTo>
                  <a:cubicBezTo>
                    <a:pt x="37" y="4"/>
                    <a:pt x="40" y="2"/>
                    <a:pt x="44" y="1"/>
                  </a:cubicBezTo>
                  <a:cubicBezTo>
                    <a:pt x="45" y="0"/>
                    <a:pt x="46" y="0"/>
                    <a:pt x="47" y="1"/>
                  </a:cubicBezTo>
                  <a:cubicBezTo>
                    <a:pt x="50" y="2"/>
                    <a:pt x="49" y="3"/>
                    <a:pt x="48" y="5"/>
                  </a:cubicBezTo>
                  <a:close/>
                </a:path>
              </a:pathLst>
            </a:custGeom>
            <a:solidFill>
              <a:srgbClr val="3E63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6" name="Freeform 1700">
              <a:extLst>
                <a:ext uri="{FF2B5EF4-FFF2-40B4-BE49-F238E27FC236}">
                  <a16:creationId xmlns:a16="http://schemas.microsoft.com/office/drawing/2014/main" id="{66E805CC-87B9-FC88-DD4F-C82D3F9E4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5788" y="4019551"/>
              <a:ext cx="173038" cy="192088"/>
            </a:xfrm>
            <a:custGeom>
              <a:avLst/>
              <a:gdLst>
                <a:gd name="T0" fmla="*/ 17 w 46"/>
                <a:gd name="T1" fmla="*/ 14 h 51"/>
                <a:gd name="T2" fmla="*/ 46 w 46"/>
                <a:gd name="T3" fmla="*/ 51 h 51"/>
                <a:gd name="T4" fmla="*/ 41 w 46"/>
                <a:gd name="T5" fmla="*/ 46 h 51"/>
                <a:gd name="T6" fmla="*/ 36 w 46"/>
                <a:gd name="T7" fmla="*/ 40 h 51"/>
                <a:gd name="T8" fmla="*/ 17 w 46"/>
                <a:gd name="T9" fmla="*/ 18 h 51"/>
                <a:gd name="T10" fmla="*/ 12 w 46"/>
                <a:gd name="T11" fmla="*/ 15 h 51"/>
                <a:gd name="T12" fmla="*/ 8 w 46"/>
                <a:gd name="T13" fmla="*/ 11 h 51"/>
                <a:gd name="T14" fmla="*/ 6 w 46"/>
                <a:gd name="T15" fmla="*/ 10 h 51"/>
                <a:gd name="T16" fmla="*/ 5 w 46"/>
                <a:gd name="T17" fmla="*/ 5 h 51"/>
                <a:gd name="T18" fmla="*/ 0 w 46"/>
                <a:gd name="T19" fmla="*/ 0 h 51"/>
                <a:gd name="T20" fmla="*/ 10 w 46"/>
                <a:gd name="T21" fmla="*/ 8 h 51"/>
                <a:gd name="T22" fmla="*/ 11 w 46"/>
                <a:gd name="T23" fmla="*/ 9 h 51"/>
                <a:gd name="T24" fmla="*/ 13 w 46"/>
                <a:gd name="T25" fmla="*/ 11 h 51"/>
                <a:gd name="T26" fmla="*/ 17 w 46"/>
                <a:gd name="T27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51">
                  <a:moveTo>
                    <a:pt x="17" y="14"/>
                  </a:moveTo>
                  <a:cubicBezTo>
                    <a:pt x="28" y="26"/>
                    <a:pt x="37" y="38"/>
                    <a:pt x="46" y="51"/>
                  </a:cubicBezTo>
                  <a:cubicBezTo>
                    <a:pt x="44" y="50"/>
                    <a:pt x="42" y="48"/>
                    <a:pt x="41" y="46"/>
                  </a:cubicBezTo>
                  <a:cubicBezTo>
                    <a:pt x="39" y="44"/>
                    <a:pt x="37" y="42"/>
                    <a:pt x="36" y="40"/>
                  </a:cubicBezTo>
                  <a:cubicBezTo>
                    <a:pt x="29" y="33"/>
                    <a:pt x="23" y="25"/>
                    <a:pt x="17" y="18"/>
                  </a:cubicBezTo>
                  <a:cubicBezTo>
                    <a:pt x="16" y="17"/>
                    <a:pt x="14" y="15"/>
                    <a:pt x="12" y="15"/>
                  </a:cubicBezTo>
                  <a:cubicBezTo>
                    <a:pt x="12" y="13"/>
                    <a:pt x="11" y="11"/>
                    <a:pt x="8" y="11"/>
                  </a:cubicBezTo>
                  <a:cubicBezTo>
                    <a:pt x="7" y="11"/>
                    <a:pt x="6" y="11"/>
                    <a:pt x="6" y="10"/>
                  </a:cubicBezTo>
                  <a:cubicBezTo>
                    <a:pt x="10" y="7"/>
                    <a:pt x="6" y="6"/>
                    <a:pt x="5" y="5"/>
                  </a:cubicBezTo>
                  <a:cubicBezTo>
                    <a:pt x="3" y="3"/>
                    <a:pt x="2" y="2"/>
                    <a:pt x="0" y="0"/>
                  </a:cubicBezTo>
                  <a:cubicBezTo>
                    <a:pt x="4" y="1"/>
                    <a:pt x="7" y="5"/>
                    <a:pt x="10" y="8"/>
                  </a:cubicBezTo>
                  <a:cubicBezTo>
                    <a:pt x="10" y="8"/>
                    <a:pt x="10" y="8"/>
                    <a:pt x="11" y="9"/>
                  </a:cubicBezTo>
                  <a:cubicBezTo>
                    <a:pt x="12" y="9"/>
                    <a:pt x="13" y="10"/>
                    <a:pt x="13" y="11"/>
                  </a:cubicBezTo>
                  <a:cubicBezTo>
                    <a:pt x="14" y="12"/>
                    <a:pt x="15" y="13"/>
                    <a:pt x="17" y="14"/>
                  </a:cubicBezTo>
                  <a:close/>
                </a:path>
              </a:pathLst>
            </a:custGeom>
            <a:solidFill>
              <a:srgbClr val="2B1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7" name="Freeform 1701">
              <a:extLst>
                <a:ext uri="{FF2B5EF4-FFF2-40B4-BE49-F238E27FC236}">
                  <a16:creationId xmlns:a16="http://schemas.microsoft.com/office/drawing/2014/main" id="{5ADE1CED-03AF-9FCB-0BA0-92D85D3F4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713" y="3937001"/>
              <a:ext cx="90488" cy="52388"/>
            </a:xfrm>
            <a:custGeom>
              <a:avLst/>
              <a:gdLst>
                <a:gd name="T0" fmla="*/ 20 w 24"/>
                <a:gd name="T1" fmla="*/ 1 h 14"/>
                <a:gd name="T2" fmla="*/ 24 w 24"/>
                <a:gd name="T3" fmla="*/ 2 h 14"/>
                <a:gd name="T4" fmla="*/ 21 w 24"/>
                <a:gd name="T5" fmla="*/ 3 h 14"/>
                <a:gd name="T6" fmla="*/ 5 w 24"/>
                <a:gd name="T7" fmla="*/ 11 h 14"/>
                <a:gd name="T8" fmla="*/ 0 w 24"/>
                <a:gd name="T9" fmla="*/ 13 h 14"/>
                <a:gd name="T10" fmla="*/ 13 w 24"/>
                <a:gd name="T11" fmla="*/ 0 h 14"/>
                <a:gd name="T12" fmla="*/ 20 w 24"/>
                <a:gd name="T1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4">
                  <a:moveTo>
                    <a:pt x="20" y="1"/>
                  </a:moveTo>
                  <a:cubicBezTo>
                    <a:pt x="21" y="2"/>
                    <a:pt x="23" y="1"/>
                    <a:pt x="24" y="2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15" y="5"/>
                    <a:pt x="9" y="5"/>
                    <a:pt x="5" y="11"/>
                  </a:cubicBezTo>
                  <a:cubicBezTo>
                    <a:pt x="4" y="12"/>
                    <a:pt x="2" y="14"/>
                    <a:pt x="0" y="13"/>
                  </a:cubicBezTo>
                  <a:cubicBezTo>
                    <a:pt x="1" y="6"/>
                    <a:pt x="6" y="2"/>
                    <a:pt x="13" y="0"/>
                  </a:cubicBezTo>
                  <a:cubicBezTo>
                    <a:pt x="15" y="1"/>
                    <a:pt x="18" y="0"/>
                    <a:pt x="20" y="1"/>
                  </a:cubicBezTo>
                  <a:close/>
                </a:path>
              </a:pathLst>
            </a:custGeom>
            <a:solidFill>
              <a:srgbClr val="6894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8" name="Freeform 1702">
              <a:extLst>
                <a:ext uri="{FF2B5EF4-FFF2-40B4-BE49-F238E27FC236}">
                  <a16:creationId xmlns:a16="http://schemas.microsoft.com/office/drawing/2014/main" id="{A16C30D8-5AB2-EB12-5822-09F958FFF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3967163"/>
              <a:ext cx="87313" cy="25400"/>
            </a:xfrm>
            <a:custGeom>
              <a:avLst/>
              <a:gdLst>
                <a:gd name="T0" fmla="*/ 23 w 23"/>
                <a:gd name="T1" fmla="*/ 5 h 7"/>
                <a:gd name="T2" fmla="*/ 18 w 23"/>
                <a:gd name="T3" fmla="*/ 7 h 7"/>
                <a:gd name="T4" fmla="*/ 8 w 23"/>
                <a:gd name="T5" fmla="*/ 5 h 7"/>
                <a:gd name="T6" fmla="*/ 0 w 23"/>
                <a:gd name="T7" fmla="*/ 1 h 7"/>
                <a:gd name="T8" fmla="*/ 2 w 23"/>
                <a:gd name="T9" fmla="*/ 0 h 7"/>
                <a:gd name="T10" fmla="*/ 5 w 23"/>
                <a:gd name="T11" fmla="*/ 1 h 7"/>
                <a:gd name="T12" fmla="*/ 6 w 23"/>
                <a:gd name="T13" fmla="*/ 1 h 7"/>
                <a:gd name="T14" fmla="*/ 18 w 23"/>
                <a:gd name="T15" fmla="*/ 2 h 7"/>
                <a:gd name="T16" fmla="*/ 23 w 23"/>
                <a:gd name="T1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7">
                  <a:moveTo>
                    <a:pt x="23" y="5"/>
                  </a:moveTo>
                  <a:cubicBezTo>
                    <a:pt x="22" y="7"/>
                    <a:pt x="21" y="7"/>
                    <a:pt x="18" y="7"/>
                  </a:cubicBezTo>
                  <a:cubicBezTo>
                    <a:pt x="15" y="7"/>
                    <a:pt x="12" y="6"/>
                    <a:pt x="8" y="5"/>
                  </a:cubicBezTo>
                  <a:cubicBezTo>
                    <a:pt x="5" y="5"/>
                    <a:pt x="2" y="6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3" y="4"/>
                    <a:pt x="5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10" y="2"/>
                    <a:pt x="13" y="4"/>
                    <a:pt x="18" y="2"/>
                  </a:cubicBezTo>
                  <a:cubicBezTo>
                    <a:pt x="19" y="2"/>
                    <a:pt x="20" y="6"/>
                    <a:pt x="23" y="5"/>
                  </a:cubicBezTo>
                  <a:close/>
                </a:path>
              </a:pathLst>
            </a:custGeom>
            <a:solidFill>
              <a:srgbClr val="CD7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9" name="Freeform 1703">
              <a:extLst>
                <a:ext uri="{FF2B5EF4-FFF2-40B4-BE49-F238E27FC236}">
                  <a16:creationId xmlns:a16="http://schemas.microsoft.com/office/drawing/2014/main" id="{A8FD1BD0-6FB3-46A1-2AA5-910CCB165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988" y="3959226"/>
              <a:ext cx="87313" cy="30163"/>
            </a:xfrm>
            <a:custGeom>
              <a:avLst/>
              <a:gdLst>
                <a:gd name="T0" fmla="*/ 23 w 23"/>
                <a:gd name="T1" fmla="*/ 2 h 8"/>
                <a:gd name="T2" fmla="*/ 21 w 23"/>
                <a:gd name="T3" fmla="*/ 3 h 8"/>
                <a:gd name="T4" fmla="*/ 18 w 23"/>
                <a:gd name="T5" fmla="*/ 5 h 8"/>
                <a:gd name="T6" fmla="*/ 11 w 23"/>
                <a:gd name="T7" fmla="*/ 5 h 8"/>
                <a:gd name="T8" fmla="*/ 4 w 23"/>
                <a:gd name="T9" fmla="*/ 7 h 8"/>
                <a:gd name="T10" fmla="*/ 2 w 23"/>
                <a:gd name="T11" fmla="*/ 5 h 8"/>
                <a:gd name="T12" fmla="*/ 3 w 23"/>
                <a:gd name="T13" fmla="*/ 2 h 8"/>
                <a:gd name="T14" fmla="*/ 10 w 23"/>
                <a:gd name="T15" fmla="*/ 3 h 8"/>
                <a:gd name="T16" fmla="*/ 11 w 23"/>
                <a:gd name="T17" fmla="*/ 1 h 8"/>
                <a:gd name="T18" fmla="*/ 23 w 23"/>
                <a:gd name="T1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8">
                  <a:moveTo>
                    <a:pt x="23" y="2"/>
                  </a:moveTo>
                  <a:cubicBezTo>
                    <a:pt x="23" y="2"/>
                    <a:pt x="22" y="3"/>
                    <a:pt x="21" y="3"/>
                  </a:cubicBezTo>
                  <a:cubicBezTo>
                    <a:pt x="21" y="4"/>
                    <a:pt x="20" y="6"/>
                    <a:pt x="18" y="5"/>
                  </a:cubicBezTo>
                  <a:cubicBezTo>
                    <a:pt x="16" y="4"/>
                    <a:pt x="13" y="5"/>
                    <a:pt x="11" y="5"/>
                  </a:cubicBezTo>
                  <a:cubicBezTo>
                    <a:pt x="9" y="6"/>
                    <a:pt x="6" y="4"/>
                    <a:pt x="4" y="7"/>
                  </a:cubicBezTo>
                  <a:cubicBezTo>
                    <a:pt x="4" y="8"/>
                    <a:pt x="3" y="6"/>
                    <a:pt x="2" y="5"/>
                  </a:cubicBezTo>
                  <a:cubicBezTo>
                    <a:pt x="1" y="4"/>
                    <a:pt x="0" y="3"/>
                    <a:pt x="3" y="2"/>
                  </a:cubicBezTo>
                  <a:cubicBezTo>
                    <a:pt x="5" y="2"/>
                    <a:pt x="7" y="0"/>
                    <a:pt x="10" y="3"/>
                  </a:cubicBezTo>
                  <a:cubicBezTo>
                    <a:pt x="11" y="5"/>
                    <a:pt x="10" y="1"/>
                    <a:pt x="11" y="1"/>
                  </a:cubicBezTo>
                  <a:cubicBezTo>
                    <a:pt x="15" y="3"/>
                    <a:pt x="19" y="0"/>
                    <a:pt x="23" y="2"/>
                  </a:cubicBezTo>
                  <a:close/>
                </a:path>
              </a:pathLst>
            </a:custGeom>
            <a:solidFill>
              <a:srgbClr val="C77D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0" name="Freeform 1704">
              <a:extLst>
                <a:ext uri="{FF2B5EF4-FFF2-40B4-BE49-F238E27FC236}">
                  <a16:creationId xmlns:a16="http://schemas.microsoft.com/office/drawing/2014/main" id="{B48DD5B0-76D4-A69E-9328-829A02C9F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488" y="4030663"/>
              <a:ext cx="120650" cy="104775"/>
            </a:xfrm>
            <a:custGeom>
              <a:avLst/>
              <a:gdLst>
                <a:gd name="T0" fmla="*/ 2 w 32"/>
                <a:gd name="T1" fmla="*/ 0 h 28"/>
                <a:gd name="T2" fmla="*/ 8 w 32"/>
                <a:gd name="T3" fmla="*/ 7 h 28"/>
                <a:gd name="T4" fmla="*/ 27 w 32"/>
                <a:gd name="T5" fmla="*/ 22 h 28"/>
                <a:gd name="T6" fmla="*/ 32 w 32"/>
                <a:gd name="T7" fmla="*/ 28 h 28"/>
                <a:gd name="T8" fmla="*/ 27 w 32"/>
                <a:gd name="T9" fmla="*/ 25 h 28"/>
                <a:gd name="T10" fmla="*/ 24 w 32"/>
                <a:gd name="T11" fmla="*/ 24 h 28"/>
                <a:gd name="T12" fmla="*/ 22 w 32"/>
                <a:gd name="T13" fmla="*/ 20 h 28"/>
                <a:gd name="T14" fmla="*/ 4 w 32"/>
                <a:gd name="T15" fmla="*/ 5 h 28"/>
                <a:gd name="T16" fmla="*/ 0 w 32"/>
                <a:gd name="T17" fmla="*/ 3 h 28"/>
                <a:gd name="T18" fmla="*/ 2 w 32"/>
                <a:gd name="T1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28">
                  <a:moveTo>
                    <a:pt x="2" y="0"/>
                  </a:moveTo>
                  <a:cubicBezTo>
                    <a:pt x="4" y="3"/>
                    <a:pt x="6" y="5"/>
                    <a:pt x="8" y="7"/>
                  </a:cubicBezTo>
                  <a:cubicBezTo>
                    <a:pt x="15" y="12"/>
                    <a:pt x="21" y="17"/>
                    <a:pt x="27" y="22"/>
                  </a:cubicBezTo>
                  <a:cubicBezTo>
                    <a:pt x="29" y="24"/>
                    <a:pt x="31" y="25"/>
                    <a:pt x="32" y="28"/>
                  </a:cubicBezTo>
                  <a:cubicBezTo>
                    <a:pt x="30" y="27"/>
                    <a:pt x="29" y="26"/>
                    <a:pt x="27" y="25"/>
                  </a:cubicBezTo>
                  <a:cubicBezTo>
                    <a:pt x="26" y="23"/>
                    <a:pt x="25" y="23"/>
                    <a:pt x="24" y="24"/>
                  </a:cubicBezTo>
                  <a:cubicBezTo>
                    <a:pt x="24" y="23"/>
                    <a:pt x="24" y="22"/>
                    <a:pt x="22" y="20"/>
                  </a:cubicBezTo>
                  <a:cubicBezTo>
                    <a:pt x="16" y="15"/>
                    <a:pt x="10" y="11"/>
                    <a:pt x="4" y="5"/>
                  </a:cubicBezTo>
                  <a:cubicBezTo>
                    <a:pt x="3" y="4"/>
                    <a:pt x="0" y="6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6B3B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1" name="Freeform 1705">
              <a:extLst>
                <a:ext uri="{FF2B5EF4-FFF2-40B4-BE49-F238E27FC236}">
                  <a16:creationId xmlns:a16="http://schemas.microsoft.com/office/drawing/2014/main" id="{91535C29-A714-5564-1E2D-BAA446103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4725" y="3959226"/>
              <a:ext cx="44450" cy="49213"/>
            </a:xfrm>
            <a:custGeom>
              <a:avLst/>
              <a:gdLst>
                <a:gd name="T0" fmla="*/ 9 w 12"/>
                <a:gd name="T1" fmla="*/ 0 h 13"/>
                <a:gd name="T2" fmla="*/ 11 w 12"/>
                <a:gd name="T3" fmla="*/ 4 h 13"/>
                <a:gd name="T4" fmla="*/ 7 w 12"/>
                <a:gd name="T5" fmla="*/ 7 h 13"/>
                <a:gd name="T6" fmla="*/ 5 w 12"/>
                <a:gd name="T7" fmla="*/ 9 h 13"/>
                <a:gd name="T8" fmla="*/ 2 w 12"/>
                <a:gd name="T9" fmla="*/ 11 h 13"/>
                <a:gd name="T10" fmla="*/ 1 w 12"/>
                <a:gd name="T11" fmla="*/ 10 h 13"/>
                <a:gd name="T12" fmla="*/ 1 w 12"/>
                <a:gd name="T13" fmla="*/ 8 h 13"/>
                <a:gd name="T14" fmla="*/ 9 w 12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3">
                  <a:moveTo>
                    <a:pt x="9" y="0"/>
                  </a:moveTo>
                  <a:cubicBezTo>
                    <a:pt x="9" y="2"/>
                    <a:pt x="12" y="2"/>
                    <a:pt x="11" y="4"/>
                  </a:cubicBezTo>
                  <a:cubicBezTo>
                    <a:pt x="11" y="6"/>
                    <a:pt x="9" y="7"/>
                    <a:pt x="7" y="7"/>
                  </a:cubicBezTo>
                  <a:cubicBezTo>
                    <a:pt x="6" y="7"/>
                    <a:pt x="5" y="7"/>
                    <a:pt x="5" y="9"/>
                  </a:cubicBezTo>
                  <a:cubicBezTo>
                    <a:pt x="7" y="13"/>
                    <a:pt x="3" y="10"/>
                    <a:pt x="2" y="11"/>
                  </a:cubicBezTo>
                  <a:cubicBezTo>
                    <a:pt x="1" y="11"/>
                    <a:pt x="1" y="10"/>
                    <a:pt x="1" y="10"/>
                  </a:cubicBezTo>
                  <a:cubicBezTo>
                    <a:pt x="0" y="9"/>
                    <a:pt x="0" y="9"/>
                    <a:pt x="1" y="8"/>
                  </a:cubicBezTo>
                  <a:cubicBezTo>
                    <a:pt x="3" y="5"/>
                    <a:pt x="6" y="3"/>
                    <a:pt x="9" y="0"/>
                  </a:cubicBezTo>
                  <a:close/>
                </a:path>
              </a:pathLst>
            </a:custGeom>
            <a:solidFill>
              <a:srgbClr val="688E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2" name="Freeform 1706">
              <a:extLst>
                <a:ext uri="{FF2B5EF4-FFF2-40B4-BE49-F238E27FC236}">
                  <a16:creationId xmlns:a16="http://schemas.microsoft.com/office/drawing/2014/main" id="{60426141-E959-2E23-918E-22B21DAD9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125" y="3921126"/>
              <a:ext cx="34925" cy="30163"/>
            </a:xfrm>
            <a:custGeom>
              <a:avLst/>
              <a:gdLst>
                <a:gd name="T0" fmla="*/ 1 w 9"/>
                <a:gd name="T1" fmla="*/ 8 h 8"/>
                <a:gd name="T2" fmla="*/ 0 w 9"/>
                <a:gd name="T3" fmla="*/ 4 h 8"/>
                <a:gd name="T4" fmla="*/ 4 w 9"/>
                <a:gd name="T5" fmla="*/ 2 h 8"/>
                <a:gd name="T6" fmla="*/ 9 w 9"/>
                <a:gd name="T7" fmla="*/ 6 h 8"/>
                <a:gd name="T8" fmla="*/ 5 w 9"/>
                <a:gd name="T9" fmla="*/ 7 h 8"/>
                <a:gd name="T10" fmla="*/ 1 w 9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1" y="8"/>
                  </a:moveTo>
                  <a:cubicBezTo>
                    <a:pt x="1" y="6"/>
                    <a:pt x="1" y="5"/>
                    <a:pt x="0" y="4"/>
                  </a:cubicBezTo>
                  <a:cubicBezTo>
                    <a:pt x="1" y="2"/>
                    <a:pt x="2" y="2"/>
                    <a:pt x="4" y="2"/>
                  </a:cubicBezTo>
                  <a:cubicBezTo>
                    <a:pt x="8" y="0"/>
                    <a:pt x="7" y="5"/>
                    <a:pt x="9" y="6"/>
                  </a:cubicBezTo>
                  <a:cubicBezTo>
                    <a:pt x="8" y="7"/>
                    <a:pt x="6" y="5"/>
                    <a:pt x="5" y="7"/>
                  </a:cubicBezTo>
                  <a:cubicBezTo>
                    <a:pt x="3" y="6"/>
                    <a:pt x="2" y="8"/>
                    <a:pt x="1" y="8"/>
                  </a:cubicBezTo>
                  <a:close/>
                </a:path>
              </a:pathLst>
            </a:custGeom>
            <a:solidFill>
              <a:srgbClr val="6687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3" name="Freeform 1707">
              <a:extLst>
                <a:ext uri="{FF2B5EF4-FFF2-40B4-BE49-F238E27FC236}">
                  <a16:creationId xmlns:a16="http://schemas.microsoft.com/office/drawing/2014/main" id="{16A31749-C800-197C-DB3F-6121C077C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7063" y="4038601"/>
              <a:ext cx="57150" cy="22225"/>
            </a:xfrm>
            <a:custGeom>
              <a:avLst/>
              <a:gdLst>
                <a:gd name="T0" fmla="*/ 2 w 15"/>
                <a:gd name="T1" fmla="*/ 6 h 6"/>
                <a:gd name="T2" fmla="*/ 0 w 15"/>
                <a:gd name="T3" fmla="*/ 4 h 6"/>
                <a:gd name="T4" fmla="*/ 15 w 15"/>
                <a:gd name="T5" fmla="*/ 0 h 6"/>
                <a:gd name="T6" fmla="*/ 5 w 15"/>
                <a:gd name="T7" fmla="*/ 4 h 6"/>
                <a:gd name="T8" fmla="*/ 2 w 15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6">
                  <a:moveTo>
                    <a:pt x="2" y="6"/>
                  </a:moveTo>
                  <a:cubicBezTo>
                    <a:pt x="1" y="5"/>
                    <a:pt x="1" y="4"/>
                    <a:pt x="0" y="4"/>
                  </a:cubicBezTo>
                  <a:cubicBezTo>
                    <a:pt x="5" y="2"/>
                    <a:pt x="10" y="0"/>
                    <a:pt x="15" y="0"/>
                  </a:cubicBezTo>
                  <a:cubicBezTo>
                    <a:pt x="12" y="2"/>
                    <a:pt x="9" y="2"/>
                    <a:pt x="5" y="4"/>
                  </a:cubicBezTo>
                  <a:cubicBezTo>
                    <a:pt x="4" y="4"/>
                    <a:pt x="2" y="4"/>
                    <a:pt x="2" y="6"/>
                  </a:cubicBezTo>
                  <a:close/>
                </a:path>
              </a:pathLst>
            </a:custGeom>
            <a:solidFill>
              <a:srgbClr val="A07C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4" name="Freeform 1708">
              <a:extLst>
                <a:ext uri="{FF2B5EF4-FFF2-40B4-BE49-F238E27FC236}">
                  <a16:creationId xmlns:a16="http://schemas.microsoft.com/office/drawing/2014/main" id="{C264BA59-4C2F-44DA-F6E9-A675766F1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875" y="3967163"/>
              <a:ext cx="19050" cy="30163"/>
            </a:xfrm>
            <a:custGeom>
              <a:avLst/>
              <a:gdLst>
                <a:gd name="T0" fmla="*/ 5 w 5"/>
                <a:gd name="T1" fmla="*/ 3 h 8"/>
                <a:gd name="T2" fmla="*/ 0 w 5"/>
                <a:gd name="T3" fmla="*/ 6 h 8"/>
                <a:gd name="T4" fmla="*/ 5 w 5"/>
                <a:gd name="T5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5" y="3"/>
                  </a:moveTo>
                  <a:cubicBezTo>
                    <a:pt x="5" y="7"/>
                    <a:pt x="3" y="8"/>
                    <a:pt x="0" y="6"/>
                  </a:cubicBezTo>
                  <a:cubicBezTo>
                    <a:pt x="1" y="4"/>
                    <a:pt x="1" y="0"/>
                    <a:pt x="5" y="3"/>
                  </a:cubicBezTo>
                  <a:close/>
                </a:path>
              </a:pathLst>
            </a:custGeom>
            <a:solidFill>
              <a:srgbClr val="B67B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5" name="Freeform 1709">
              <a:extLst>
                <a:ext uri="{FF2B5EF4-FFF2-40B4-BE49-F238E27FC236}">
                  <a16:creationId xmlns:a16="http://schemas.microsoft.com/office/drawing/2014/main" id="{81B1E98B-35CF-1B04-6E88-2804C61B2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913" y="3989388"/>
              <a:ext cx="26988" cy="33338"/>
            </a:xfrm>
            <a:custGeom>
              <a:avLst/>
              <a:gdLst>
                <a:gd name="T0" fmla="*/ 7 w 7"/>
                <a:gd name="T1" fmla="*/ 0 h 9"/>
                <a:gd name="T2" fmla="*/ 7 w 7"/>
                <a:gd name="T3" fmla="*/ 2 h 9"/>
                <a:gd name="T4" fmla="*/ 4 w 7"/>
                <a:gd name="T5" fmla="*/ 6 h 9"/>
                <a:gd name="T6" fmla="*/ 1 w 7"/>
                <a:gd name="T7" fmla="*/ 7 h 9"/>
                <a:gd name="T8" fmla="*/ 4 w 7"/>
                <a:gd name="T9" fmla="*/ 2 h 9"/>
                <a:gd name="T10" fmla="*/ 4 w 7"/>
                <a:gd name="T11" fmla="*/ 2 h 9"/>
                <a:gd name="T12" fmla="*/ 7 w 7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cubicBezTo>
                    <a:pt x="7" y="1"/>
                    <a:pt x="7" y="1"/>
                    <a:pt x="7" y="2"/>
                  </a:cubicBezTo>
                  <a:cubicBezTo>
                    <a:pt x="6" y="3"/>
                    <a:pt x="5" y="5"/>
                    <a:pt x="4" y="6"/>
                  </a:cubicBezTo>
                  <a:cubicBezTo>
                    <a:pt x="3" y="8"/>
                    <a:pt x="2" y="9"/>
                    <a:pt x="1" y="7"/>
                  </a:cubicBezTo>
                  <a:cubicBezTo>
                    <a:pt x="0" y="5"/>
                    <a:pt x="2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6" y="1"/>
                    <a:pt x="7" y="0"/>
                  </a:cubicBezTo>
                  <a:close/>
                </a:path>
              </a:pathLst>
            </a:custGeom>
            <a:solidFill>
              <a:srgbClr val="325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6" name="Freeform 1710">
              <a:extLst>
                <a:ext uri="{FF2B5EF4-FFF2-40B4-BE49-F238E27FC236}">
                  <a16:creationId xmlns:a16="http://schemas.microsoft.com/office/drawing/2014/main" id="{42425677-56D8-C69F-CF9D-0EDBB31A9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6925" y="3929063"/>
              <a:ext cx="26988" cy="14288"/>
            </a:xfrm>
            <a:custGeom>
              <a:avLst/>
              <a:gdLst>
                <a:gd name="T0" fmla="*/ 7 w 7"/>
                <a:gd name="T1" fmla="*/ 3 h 4"/>
                <a:gd name="T2" fmla="*/ 0 w 7"/>
                <a:gd name="T3" fmla="*/ 2 h 4"/>
                <a:gd name="T4" fmla="*/ 7 w 7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5" y="4"/>
                    <a:pt x="2" y="3"/>
                    <a:pt x="0" y="2"/>
                  </a:cubicBezTo>
                  <a:cubicBezTo>
                    <a:pt x="2" y="3"/>
                    <a:pt x="5" y="0"/>
                    <a:pt x="7" y="3"/>
                  </a:cubicBezTo>
                  <a:close/>
                </a:path>
              </a:pathLst>
            </a:custGeom>
            <a:solidFill>
              <a:srgbClr val="3E63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7" name="Freeform 1711">
              <a:extLst>
                <a:ext uri="{FF2B5EF4-FFF2-40B4-BE49-F238E27FC236}">
                  <a16:creationId xmlns:a16="http://schemas.microsoft.com/office/drawing/2014/main" id="{038DD9B1-2699-A4F9-FB54-81E6883B2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175" y="3808413"/>
              <a:ext cx="63500" cy="71438"/>
            </a:xfrm>
            <a:custGeom>
              <a:avLst/>
              <a:gdLst>
                <a:gd name="T0" fmla="*/ 0 w 17"/>
                <a:gd name="T1" fmla="*/ 1 h 19"/>
                <a:gd name="T2" fmla="*/ 1 w 17"/>
                <a:gd name="T3" fmla="*/ 0 h 19"/>
                <a:gd name="T4" fmla="*/ 17 w 17"/>
                <a:gd name="T5" fmla="*/ 19 h 19"/>
                <a:gd name="T6" fmla="*/ 0 w 17"/>
                <a:gd name="T7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9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7" y="7"/>
                    <a:pt x="12" y="13"/>
                    <a:pt x="17" y="19"/>
                  </a:cubicBezTo>
                  <a:cubicBezTo>
                    <a:pt x="11" y="14"/>
                    <a:pt x="5" y="8"/>
                    <a:pt x="0" y="1"/>
                  </a:cubicBezTo>
                  <a:close/>
                </a:path>
              </a:pathLst>
            </a:custGeom>
            <a:solidFill>
              <a:srgbClr val="6A2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8" name="Freeform 1712">
              <a:extLst>
                <a:ext uri="{FF2B5EF4-FFF2-40B4-BE49-F238E27FC236}">
                  <a16:creationId xmlns:a16="http://schemas.microsoft.com/office/drawing/2014/main" id="{3E2DC243-8E39-408C-6433-D4C3916C9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717926"/>
              <a:ext cx="161925" cy="150813"/>
            </a:xfrm>
            <a:custGeom>
              <a:avLst/>
              <a:gdLst>
                <a:gd name="T0" fmla="*/ 43 w 43"/>
                <a:gd name="T1" fmla="*/ 38 h 40"/>
                <a:gd name="T2" fmla="*/ 42 w 43"/>
                <a:gd name="T3" fmla="*/ 40 h 40"/>
                <a:gd name="T4" fmla="*/ 37 w 43"/>
                <a:gd name="T5" fmla="*/ 38 h 40"/>
                <a:gd name="T6" fmla="*/ 31 w 43"/>
                <a:gd name="T7" fmla="*/ 32 h 40"/>
                <a:gd name="T8" fmla="*/ 20 w 43"/>
                <a:gd name="T9" fmla="*/ 25 h 40"/>
                <a:gd name="T10" fmla="*/ 17 w 43"/>
                <a:gd name="T11" fmla="*/ 18 h 40"/>
                <a:gd name="T12" fmla="*/ 15 w 43"/>
                <a:gd name="T13" fmla="*/ 13 h 40"/>
                <a:gd name="T14" fmla="*/ 11 w 43"/>
                <a:gd name="T15" fmla="*/ 11 h 40"/>
                <a:gd name="T16" fmla="*/ 10 w 43"/>
                <a:gd name="T17" fmla="*/ 15 h 40"/>
                <a:gd name="T18" fmla="*/ 6 w 43"/>
                <a:gd name="T19" fmla="*/ 10 h 40"/>
                <a:gd name="T20" fmla="*/ 0 w 43"/>
                <a:gd name="T21" fmla="*/ 3 h 40"/>
                <a:gd name="T22" fmla="*/ 0 w 43"/>
                <a:gd name="T23" fmla="*/ 3 h 40"/>
                <a:gd name="T24" fmla="*/ 9 w 43"/>
                <a:gd name="T25" fmla="*/ 5 h 40"/>
                <a:gd name="T26" fmla="*/ 12 w 43"/>
                <a:gd name="T27" fmla="*/ 9 h 40"/>
                <a:gd name="T28" fmla="*/ 18 w 43"/>
                <a:gd name="T29" fmla="*/ 17 h 40"/>
                <a:gd name="T30" fmla="*/ 25 w 43"/>
                <a:gd name="T31" fmla="*/ 27 h 40"/>
                <a:gd name="T32" fmla="*/ 42 w 43"/>
                <a:gd name="T33" fmla="*/ 36 h 40"/>
                <a:gd name="T34" fmla="*/ 43 w 43"/>
                <a:gd name="T35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" h="40">
                  <a:moveTo>
                    <a:pt x="43" y="38"/>
                  </a:moveTo>
                  <a:cubicBezTo>
                    <a:pt x="42" y="39"/>
                    <a:pt x="42" y="40"/>
                    <a:pt x="42" y="40"/>
                  </a:cubicBezTo>
                  <a:cubicBezTo>
                    <a:pt x="40" y="40"/>
                    <a:pt x="39" y="38"/>
                    <a:pt x="37" y="38"/>
                  </a:cubicBezTo>
                  <a:cubicBezTo>
                    <a:pt x="37" y="34"/>
                    <a:pt x="34" y="33"/>
                    <a:pt x="31" y="32"/>
                  </a:cubicBezTo>
                  <a:cubicBezTo>
                    <a:pt x="27" y="31"/>
                    <a:pt x="24" y="27"/>
                    <a:pt x="20" y="25"/>
                  </a:cubicBezTo>
                  <a:cubicBezTo>
                    <a:pt x="18" y="25"/>
                    <a:pt x="17" y="21"/>
                    <a:pt x="17" y="18"/>
                  </a:cubicBezTo>
                  <a:cubicBezTo>
                    <a:pt x="17" y="16"/>
                    <a:pt x="16" y="15"/>
                    <a:pt x="15" y="13"/>
                  </a:cubicBezTo>
                  <a:cubicBezTo>
                    <a:pt x="14" y="13"/>
                    <a:pt x="13" y="11"/>
                    <a:pt x="11" y="11"/>
                  </a:cubicBezTo>
                  <a:cubicBezTo>
                    <a:pt x="10" y="12"/>
                    <a:pt x="11" y="14"/>
                    <a:pt x="10" y="15"/>
                  </a:cubicBezTo>
                  <a:cubicBezTo>
                    <a:pt x="8" y="15"/>
                    <a:pt x="7" y="12"/>
                    <a:pt x="6" y="10"/>
                  </a:cubicBezTo>
                  <a:cubicBezTo>
                    <a:pt x="4" y="8"/>
                    <a:pt x="3" y="5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3" y="1"/>
                    <a:pt x="7" y="0"/>
                    <a:pt x="9" y="5"/>
                  </a:cubicBezTo>
                  <a:cubicBezTo>
                    <a:pt x="9" y="7"/>
                    <a:pt x="11" y="8"/>
                    <a:pt x="12" y="9"/>
                  </a:cubicBezTo>
                  <a:cubicBezTo>
                    <a:pt x="15" y="11"/>
                    <a:pt x="17" y="13"/>
                    <a:pt x="18" y="17"/>
                  </a:cubicBezTo>
                  <a:cubicBezTo>
                    <a:pt x="19" y="21"/>
                    <a:pt x="21" y="24"/>
                    <a:pt x="25" y="27"/>
                  </a:cubicBezTo>
                  <a:cubicBezTo>
                    <a:pt x="30" y="30"/>
                    <a:pt x="36" y="33"/>
                    <a:pt x="42" y="36"/>
                  </a:cubicBezTo>
                  <a:cubicBezTo>
                    <a:pt x="43" y="36"/>
                    <a:pt x="43" y="37"/>
                    <a:pt x="43" y="38"/>
                  </a:cubicBezTo>
                  <a:close/>
                </a:path>
              </a:pathLst>
            </a:custGeom>
            <a:solidFill>
              <a:srgbClr val="AF6F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9" name="Freeform 1713">
              <a:extLst>
                <a:ext uri="{FF2B5EF4-FFF2-40B4-BE49-F238E27FC236}">
                  <a16:creationId xmlns:a16="http://schemas.microsoft.com/office/drawing/2014/main" id="{D9D0431F-663B-8913-1CBD-9061E8EF4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688" y="3736976"/>
              <a:ext cx="79375" cy="93663"/>
            </a:xfrm>
            <a:custGeom>
              <a:avLst/>
              <a:gdLst>
                <a:gd name="T0" fmla="*/ 5 w 21"/>
                <a:gd name="T1" fmla="*/ 3 h 25"/>
                <a:gd name="T2" fmla="*/ 10 w 21"/>
                <a:gd name="T3" fmla="*/ 11 h 25"/>
                <a:gd name="T4" fmla="*/ 15 w 21"/>
                <a:gd name="T5" fmla="*/ 16 h 25"/>
                <a:gd name="T6" fmla="*/ 20 w 21"/>
                <a:gd name="T7" fmla="*/ 22 h 25"/>
                <a:gd name="T8" fmla="*/ 20 w 21"/>
                <a:gd name="T9" fmla="*/ 24 h 25"/>
                <a:gd name="T10" fmla="*/ 18 w 21"/>
                <a:gd name="T11" fmla="*/ 24 h 25"/>
                <a:gd name="T12" fmla="*/ 1 w 21"/>
                <a:gd name="T13" fmla="*/ 1 h 25"/>
                <a:gd name="T14" fmla="*/ 1 w 21"/>
                <a:gd name="T15" fmla="*/ 0 h 25"/>
                <a:gd name="T16" fmla="*/ 2 w 21"/>
                <a:gd name="T17" fmla="*/ 0 h 25"/>
                <a:gd name="T18" fmla="*/ 4 w 21"/>
                <a:gd name="T19" fmla="*/ 3 h 25"/>
                <a:gd name="T20" fmla="*/ 5 w 21"/>
                <a:gd name="T21" fmla="*/ 4 h 25"/>
                <a:gd name="T22" fmla="*/ 5 w 21"/>
                <a:gd name="T23" fmla="*/ 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25">
                  <a:moveTo>
                    <a:pt x="5" y="3"/>
                  </a:moveTo>
                  <a:cubicBezTo>
                    <a:pt x="8" y="4"/>
                    <a:pt x="8" y="8"/>
                    <a:pt x="10" y="11"/>
                  </a:cubicBezTo>
                  <a:cubicBezTo>
                    <a:pt x="11" y="13"/>
                    <a:pt x="12" y="15"/>
                    <a:pt x="15" y="16"/>
                  </a:cubicBezTo>
                  <a:cubicBezTo>
                    <a:pt x="16" y="18"/>
                    <a:pt x="17" y="20"/>
                    <a:pt x="20" y="22"/>
                  </a:cubicBezTo>
                  <a:cubicBezTo>
                    <a:pt x="21" y="22"/>
                    <a:pt x="20" y="23"/>
                    <a:pt x="20" y="24"/>
                  </a:cubicBezTo>
                  <a:cubicBezTo>
                    <a:pt x="19" y="25"/>
                    <a:pt x="18" y="24"/>
                    <a:pt x="18" y="24"/>
                  </a:cubicBezTo>
                  <a:cubicBezTo>
                    <a:pt x="11" y="17"/>
                    <a:pt x="4" y="10"/>
                    <a:pt x="1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1"/>
                    <a:pt x="4" y="1"/>
                    <a:pt x="4" y="3"/>
                  </a:cubicBezTo>
                  <a:cubicBezTo>
                    <a:pt x="4" y="3"/>
                    <a:pt x="4" y="3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lose/>
                </a:path>
              </a:pathLst>
            </a:custGeom>
            <a:solidFill>
              <a:srgbClr val="2C5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0" name="Freeform 1714">
              <a:extLst>
                <a:ext uri="{FF2B5EF4-FFF2-40B4-BE49-F238E27FC236}">
                  <a16:creationId xmlns:a16="http://schemas.microsoft.com/office/drawing/2014/main" id="{76E53DAD-EA26-B5EC-24A7-D27F25772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3613151"/>
              <a:ext cx="93663" cy="115888"/>
            </a:xfrm>
            <a:custGeom>
              <a:avLst/>
              <a:gdLst>
                <a:gd name="T0" fmla="*/ 3 w 25"/>
                <a:gd name="T1" fmla="*/ 0 h 31"/>
                <a:gd name="T2" fmla="*/ 25 w 25"/>
                <a:gd name="T3" fmla="*/ 30 h 31"/>
                <a:gd name="T4" fmla="*/ 24 w 25"/>
                <a:gd name="T5" fmla="*/ 30 h 31"/>
                <a:gd name="T6" fmla="*/ 20 w 25"/>
                <a:gd name="T7" fmla="*/ 25 h 31"/>
                <a:gd name="T8" fmla="*/ 2 w 25"/>
                <a:gd name="T9" fmla="*/ 3 h 31"/>
                <a:gd name="T10" fmla="*/ 3 w 25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31">
                  <a:moveTo>
                    <a:pt x="3" y="0"/>
                  </a:moveTo>
                  <a:cubicBezTo>
                    <a:pt x="10" y="10"/>
                    <a:pt x="18" y="20"/>
                    <a:pt x="25" y="30"/>
                  </a:cubicBezTo>
                  <a:cubicBezTo>
                    <a:pt x="25" y="30"/>
                    <a:pt x="24" y="31"/>
                    <a:pt x="24" y="30"/>
                  </a:cubicBezTo>
                  <a:cubicBezTo>
                    <a:pt x="22" y="29"/>
                    <a:pt x="21" y="27"/>
                    <a:pt x="20" y="25"/>
                  </a:cubicBezTo>
                  <a:cubicBezTo>
                    <a:pt x="14" y="18"/>
                    <a:pt x="8" y="10"/>
                    <a:pt x="2" y="3"/>
                  </a:cubicBezTo>
                  <a:cubicBezTo>
                    <a:pt x="1" y="1"/>
                    <a:pt x="0" y="0"/>
                    <a:pt x="3" y="0"/>
                  </a:cubicBezTo>
                  <a:close/>
                </a:path>
              </a:pathLst>
            </a:custGeom>
            <a:solidFill>
              <a:srgbClr val="653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1" name="Freeform 1715">
              <a:extLst>
                <a:ext uri="{FF2B5EF4-FFF2-40B4-BE49-F238E27FC236}">
                  <a16:creationId xmlns:a16="http://schemas.microsoft.com/office/drawing/2014/main" id="{CC6C8AF8-76E3-2E87-27F8-423396B11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2750" y="3676651"/>
              <a:ext cx="30163" cy="87313"/>
            </a:xfrm>
            <a:custGeom>
              <a:avLst/>
              <a:gdLst>
                <a:gd name="T0" fmla="*/ 7 w 8"/>
                <a:gd name="T1" fmla="*/ 19 h 23"/>
                <a:gd name="T2" fmla="*/ 8 w 8"/>
                <a:gd name="T3" fmla="*/ 22 h 23"/>
                <a:gd name="T4" fmla="*/ 7 w 8"/>
                <a:gd name="T5" fmla="*/ 23 h 23"/>
                <a:gd name="T6" fmla="*/ 4 w 8"/>
                <a:gd name="T7" fmla="*/ 16 h 23"/>
                <a:gd name="T8" fmla="*/ 1 w 8"/>
                <a:gd name="T9" fmla="*/ 7 h 23"/>
                <a:gd name="T10" fmla="*/ 0 w 8"/>
                <a:gd name="T11" fmla="*/ 4 h 23"/>
                <a:gd name="T12" fmla="*/ 2 w 8"/>
                <a:gd name="T13" fmla="*/ 0 h 23"/>
                <a:gd name="T14" fmla="*/ 3 w 8"/>
                <a:gd name="T15" fmla="*/ 3 h 23"/>
                <a:gd name="T16" fmla="*/ 4 w 8"/>
                <a:gd name="T17" fmla="*/ 5 h 23"/>
                <a:gd name="T18" fmla="*/ 7 w 8"/>
                <a:gd name="T19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23">
                  <a:moveTo>
                    <a:pt x="7" y="19"/>
                  </a:moveTo>
                  <a:cubicBezTo>
                    <a:pt x="7" y="20"/>
                    <a:pt x="8" y="21"/>
                    <a:pt x="8" y="22"/>
                  </a:cubicBezTo>
                  <a:cubicBezTo>
                    <a:pt x="8" y="23"/>
                    <a:pt x="7" y="23"/>
                    <a:pt x="7" y="23"/>
                  </a:cubicBezTo>
                  <a:cubicBezTo>
                    <a:pt x="6" y="20"/>
                    <a:pt x="5" y="18"/>
                    <a:pt x="4" y="16"/>
                  </a:cubicBezTo>
                  <a:cubicBezTo>
                    <a:pt x="4" y="13"/>
                    <a:pt x="1" y="10"/>
                    <a:pt x="1" y="7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2"/>
                    <a:pt x="0" y="0"/>
                    <a:pt x="2" y="0"/>
                  </a:cubicBezTo>
                  <a:cubicBezTo>
                    <a:pt x="4" y="0"/>
                    <a:pt x="3" y="2"/>
                    <a:pt x="3" y="3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4" y="10"/>
                    <a:pt x="7" y="14"/>
                    <a:pt x="7" y="19"/>
                  </a:cubicBezTo>
                  <a:close/>
                </a:path>
              </a:pathLst>
            </a:custGeom>
            <a:solidFill>
              <a:srgbClr val="5D8B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2" name="Freeform 1716">
              <a:extLst>
                <a:ext uri="{FF2B5EF4-FFF2-40B4-BE49-F238E27FC236}">
                  <a16:creationId xmlns:a16="http://schemas.microsoft.com/office/drawing/2014/main" id="{CE6482C6-407C-B986-99A1-7D4EABA8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2425" y="3632201"/>
              <a:ext cx="15875" cy="52388"/>
            </a:xfrm>
            <a:custGeom>
              <a:avLst/>
              <a:gdLst>
                <a:gd name="T0" fmla="*/ 4 w 4"/>
                <a:gd name="T1" fmla="*/ 14 h 14"/>
                <a:gd name="T2" fmla="*/ 0 w 4"/>
                <a:gd name="T3" fmla="*/ 0 h 14"/>
                <a:gd name="T4" fmla="*/ 4 w 4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4">
                  <a:moveTo>
                    <a:pt x="4" y="14"/>
                  </a:moveTo>
                  <a:cubicBezTo>
                    <a:pt x="1" y="10"/>
                    <a:pt x="1" y="5"/>
                    <a:pt x="0" y="0"/>
                  </a:cubicBezTo>
                  <a:cubicBezTo>
                    <a:pt x="2" y="4"/>
                    <a:pt x="4" y="9"/>
                    <a:pt x="4" y="14"/>
                  </a:cubicBezTo>
                  <a:close/>
                </a:path>
              </a:pathLst>
            </a:custGeom>
            <a:solidFill>
              <a:srgbClr val="A18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3" name="Freeform 1717">
              <a:extLst>
                <a:ext uri="{FF2B5EF4-FFF2-40B4-BE49-F238E27FC236}">
                  <a16:creationId xmlns:a16="http://schemas.microsoft.com/office/drawing/2014/main" id="{054420C1-0406-6FD2-6D73-EAC946D7E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575" y="3613151"/>
              <a:ext cx="19050" cy="63500"/>
            </a:xfrm>
            <a:custGeom>
              <a:avLst/>
              <a:gdLst>
                <a:gd name="T0" fmla="*/ 5 w 5"/>
                <a:gd name="T1" fmla="*/ 12 h 17"/>
                <a:gd name="T2" fmla="*/ 2 w 5"/>
                <a:gd name="T3" fmla="*/ 16 h 17"/>
                <a:gd name="T4" fmla="*/ 1 w 5"/>
                <a:gd name="T5" fmla="*/ 11 h 17"/>
                <a:gd name="T6" fmla="*/ 2 w 5"/>
                <a:gd name="T7" fmla="*/ 0 h 17"/>
                <a:gd name="T8" fmla="*/ 4 w 5"/>
                <a:gd name="T9" fmla="*/ 10 h 17"/>
                <a:gd name="T10" fmla="*/ 5 w 5"/>
                <a:gd name="T11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">
                  <a:moveTo>
                    <a:pt x="5" y="12"/>
                  </a:moveTo>
                  <a:cubicBezTo>
                    <a:pt x="4" y="14"/>
                    <a:pt x="5" y="17"/>
                    <a:pt x="2" y="16"/>
                  </a:cubicBezTo>
                  <a:cubicBezTo>
                    <a:pt x="0" y="15"/>
                    <a:pt x="0" y="13"/>
                    <a:pt x="1" y="11"/>
                  </a:cubicBezTo>
                  <a:cubicBezTo>
                    <a:pt x="2" y="8"/>
                    <a:pt x="1" y="5"/>
                    <a:pt x="2" y="0"/>
                  </a:cubicBezTo>
                  <a:cubicBezTo>
                    <a:pt x="3" y="4"/>
                    <a:pt x="4" y="7"/>
                    <a:pt x="4" y="10"/>
                  </a:cubicBezTo>
                  <a:cubicBezTo>
                    <a:pt x="4" y="11"/>
                    <a:pt x="4" y="12"/>
                    <a:pt x="5" y="12"/>
                  </a:cubicBezTo>
                  <a:close/>
                </a:path>
              </a:pathLst>
            </a:custGeom>
            <a:solidFill>
              <a:srgbClr val="518D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4" name="Freeform 1718">
              <a:extLst>
                <a:ext uri="{FF2B5EF4-FFF2-40B4-BE49-F238E27FC236}">
                  <a16:creationId xmlns:a16="http://schemas.microsoft.com/office/drawing/2014/main" id="{F8487B59-E352-01E9-7F84-BB2307AE8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8063" y="2860676"/>
              <a:ext cx="82550" cy="112713"/>
            </a:xfrm>
            <a:custGeom>
              <a:avLst/>
              <a:gdLst>
                <a:gd name="T0" fmla="*/ 1 w 22"/>
                <a:gd name="T1" fmla="*/ 0 h 30"/>
                <a:gd name="T2" fmla="*/ 22 w 22"/>
                <a:gd name="T3" fmla="*/ 29 h 30"/>
                <a:gd name="T4" fmla="*/ 21 w 22"/>
                <a:gd name="T5" fmla="*/ 30 h 30"/>
                <a:gd name="T6" fmla="*/ 0 w 22"/>
                <a:gd name="T7" fmla="*/ 1 h 30"/>
                <a:gd name="T8" fmla="*/ 1 w 22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0">
                  <a:moveTo>
                    <a:pt x="1" y="0"/>
                  </a:moveTo>
                  <a:cubicBezTo>
                    <a:pt x="8" y="10"/>
                    <a:pt x="15" y="19"/>
                    <a:pt x="22" y="29"/>
                  </a:cubicBezTo>
                  <a:cubicBezTo>
                    <a:pt x="22" y="29"/>
                    <a:pt x="21" y="30"/>
                    <a:pt x="21" y="30"/>
                  </a:cubicBezTo>
                  <a:cubicBezTo>
                    <a:pt x="14" y="20"/>
                    <a:pt x="7" y="1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22D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5" name="Freeform 1719">
              <a:extLst>
                <a:ext uri="{FF2B5EF4-FFF2-40B4-BE49-F238E27FC236}">
                  <a16:creationId xmlns:a16="http://schemas.microsoft.com/office/drawing/2014/main" id="{3334E253-D30F-896C-FB72-CE24BA742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7113" y="3676651"/>
              <a:ext cx="68263" cy="214313"/>
            </a:xfrm>
            <a:custGeom>
              <a:avLst/>
              <a:gdLst>
                <a:gd name="T0" fmla="*/ 6 w 18"/>
                <a:gd name="T1" fmla="*/ 57 h 57"/>
                <a:gd name="T2" fmla="*/ 4 w 18"/>
                <a:gd name="T3" fmla="*/ 48 h 57"/>
                <a:gd name="T4" fmla="*/ 2 w 18"/>
                <a:gd name="T5" fmla="*/ 45 h 57"/>
                <a:gd name="T6" fmla="*/ 3 w 18"/>
                <a:gd name="T7" fmla="*/ 43 h 57"/>
                <a:gd name="T8" fmla="*/ 3 w 18"/>
                <a:gd name="T9" fmla="*/ 38 h 57"/>
                <a:gd name="T10" fmla="*/ 9 w 18"/>
                <a:gd name="T11" fmla="*/ 11 h 57"/>
                <a:gd name="T12" fmla="*/ 12 w 18"/>
                <a:gd name="T13" fmla="*/ 1 h 57"/>
                <a:gd name="T14" fmla="*/ 15 w 18"/>
                <a:gd name="T15" fmla="*/ 0 h 57"/>
                <a:gd name="T16" fmla="*/ 15 w 18"/>
                <a:gd name="T17" fmla="*/ 9 h 57"/>
                <a:gd name="T18" fmla="*/ 16 w 18"/>
                <a:gd name="T19" fmla="*/ 12 h 57"/>
                <a:gd name="T20" fmla="*/ 14 w 18"/>
                <a:gd name="T21" fmla="*/ 17 h 57"/>
                <a:gd name="T22" fmla="*/ 15 w 18"/>
                <a:gd name="T23" fmla="*/ 19 h 57"/>
                <a:gd name="T24" fmla="*/ 15 w 18"/>
                <a:gd name="T25" fmla="*/ 20 h 57"/>
                <a:gd name="T26" fmla="*/ 9 w 18"/>
                <a:gd name="T27" fmla="*/ 22 h 57"/>
                <a:gd name="T28" fmla="*/ 12 w 18"/>
                <a:gd name="T29" fmla="*/ 28 h 57"/>
                <a:gd name="T30" fmla="*/ 9 w 18"/>
                <a:gd name="T31" fmla="*/ 40 h 57"/>
                <a:gd name="T32" fmla="*/ 8 w 18"/>
                <a:gd name="T33" fmla="*/ 41 h 57"/>
                <a:gd name="T34" fmla="*/ 6 w 18"/>
                <a:gd name="T35" fmla="*/ 45 h 57"/>
                <a:gd name="T36" fmla="*/ 6 w 18"/>
                <a:gd name="T3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57">
                  <a:moveTo>
                    <a:pt x="6" y="57"/>
                  </a:moveTo>
                  <a:cubicBezTo>
                    <a:pt x="1" y="55"/>
                    <a:pt x="0" y="52"/>
                    <a:pt x="4" y="48"/>
                  </a:cubicBezTo>
                  <a:cubicBezTo>
                    <a:pt x="5" y="46"/>
                    <a:pt x="2" y="46"/>
                    <a:pt x="2" y="45"/>
                  </a:cubicBezTo>
                  <a:cubicBezTo>
                    <a:pt x="2" y="44"/>
                    <a:pt x="2" y="43"/>
                    <a:pt x="3" y="43"/>
                  </a:cubicBezTo>
                  <a:cubicBezTo>
                    <a:pt x="4" y="41"/>
                    <a:pt x="3" y="40"/>
                    <a:pt x="3" y="38"/>
                  </a:cubicBezTo>
                  <a:cubicBezTo>
                    <a:pt x="3" y="28"/>
                    <a:pt x="7" y="20"/>
                    <a:pt x="9" y="11"/>
                  </a:cubicBezTo>
                  <a:cubicBezTo>
                    <a:pt x="10" y="7"/>
                    <a:pt x="13" y="5"/>
                    <a:pt x="12" y="1"/>
                  </a:cubicBezTo>
                  <a:cubicBezTo>
                    <a:pt x="12" y="0"/>
                    <a:pt x="14" y="0"/>
                    <a:pt x="15" y="0"/>
                  </a:cubicBezTo>
                  <a:cubicBezTo>
                    <a:pt x="18" y="3"/>
                    <a:pt x="18" y="6"/>
                    <a:pt x="15" y="9"/>
                  </a:cubicBezTo>
                  <a:cubicBezTo>
                    <a:pt x="14" y="10"/>
                    <a:pt x="16" y="11"/>
                    <a:pt x="16" y="12"/>
                  </a:cubicBezTo>
                  <a:cubicBezTo>
                    <a:pt x="11" y="13"/>
                    <a:pt x="11" y="14"/>
                    <a:pt x="14" y="17"/>
                  </a:cubicBezTo>
                  <a:cubicBezTo>
                    <a:pt x="15" y="18"/>
                    <a:pt x="15" y="18"/>
                    <a:pt x="15" y="19"/>
                  </a:cubicBezTo>
                  <a:cubicBezTo>
                    <a:pt x="15" y="19"/>
                    <a:pt x="15" y="19"/>
                    <a:pt x="15" y="20"/>
                  </a:cubicBezTo>
                  <a:cubicBezTo>
                    <a:pt x="13" y="21"/>
                    <a:pt x="11" y="19"/>
                    <a:pt x="9" y="22"/>
                  </a:cubicBezTo>
                  <a:cubicBezTo>
                    <a:pt x="8" y="27"/>
                    <a:pt x="7" y="27"/>
                    <a:pt x="12" y="28"/>
                  </a:cubicBezTo>
                  <a:cubicBezTo>
                    <a:pt x="13" y="33"/>
                    <a:pt x="11" y="37"/>
                    <a:pt x="9" y="40"/>
                  </a:cubicBezTo>
                  <a:cubicBezTo>
                    <a:pt x="9" y="40"/>
                    <a:pt x="8" y="40"/>
                    <a:pt x="8" y="41"/>
                  </a:cubicBezTo>
                  <a:cubicBezTo>
                    <a:pt x="10" y="44"/>
                    <a:pt x="10" y="44"/>
                    <a:pt x="6" y="45"/>
                  </a:cubicBezTo>
                  <a:cubicBezTo>
                    <a:pt x="10" y="46"/>
                    <a:pt x="10" y="52"/>
                    <a:pt x="6" y="57"/>
                  </a:cubicBezTo>
                  <a:close/>
                </a:path>
              </a:pathLst>
            </a:custGeom>
            <a:solidFill>
              <a:srgbClr val="3360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6" name="Freeform 1720">
              <a:extLst>
                <a:ext uri="{FF2B5EF4-FFF2-40B4-BE49-F238E27FC236}">
                  <a16:creationId xmlns:a16="http://schemas.microsoft.com/office/drawing/2014/main" id="{3D30F498-8ADD-73C8-1231-BB0CB8997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7413" y="3997326"/>
              <a:ext cx="101600" cy="142875"/>
            </a:xfrm>
            <a:custGeom>
              <a:avLst/>
              <a:gdLst>
                <a:gd name="T0" fmla="*/ 18 w 27"/>
                <a:gd name="T1" fmla="*/ 5 h 38"/>
                <a:gd name="T2" fmla="*/ 20 w 27"/>
                <a:gd name="T3" fmla="*/ 4 h 38"/>
                <a:gd name="T4" fmla="*/ 24 w 27"/>
                <a:gd name="T5" fmla="*/ 0 h 38"/>
                <a:gd name="T6" fmla="*/ 25 w 27"/>
                <a:gd name="T7" fmla="*/ 1 h 38"/>
                <a:gd name="T8" fmla="*/ 25 w 27"/>
                <a:gd name="T9" fmla="*/ 3 h 38"/>
                <a:gd name="T10" fmla="*/ 24 w 27"/>
                <a:gd name="T11" fmla="*/ 6 h 38"/>
                <a:gd name="T12" fmla="*/ 16 w 27"/>
                <a:gd name="T13" fmla="*/ 16 h 38"/>
                <a:gd name="T14" fmla="*/ 6 w 27"/>
                <a:gd name="T15" fmla="*/ 36 h 38"/>
                <a:gd name="T16" fmla="*/ 3 w 27"/>
                <a:gd name="T17" fmla="*/ 37 h 38"/>
                <a:gd name="T18" fmla="*/ 1 w 27"/>
                <a:gd name="T19" fmla="*/ 36 h 38"/>
                <a:gd name="T20" fmla="*/ 1 w 27"/>
                <a:gd name="T21" fmla="*/ 32 h 38"/>
                <a:gd name="T22" fmla="*/ 12 w 27"/>
                <a:gd name="T23" fmla="*/ 13 h 38"/>
                <a:gd name="T24" fmla="*/ 18 w 27"/>
                <a:gd name="T25" fmla="*/ 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18" y="5"/>
                  </a:moveTo>
                  <a:cubicBezTo>
                    <a:pt x="19" y="5"/>
                    <a:pt x="20" y="6"/>
                    <a:pt x="20" y="4"/>
                  </a:cubicBezTo>
                  <a:cubicBezTo>
                    <a:pt x="21" y="2"/>
                    <a:pt x="21" y="0"/>
                    <a:pt x="24" y="0"/>
                  </a:cubicBezTo>
                  <a:cubicBezTo>
                    <a:pt x="25" y="0"/>
                    <a:pt x="25" y="1"/>
                    <a:pt x="25" y="1"/>
                  </a:cubicBezTo>
                  <a:cubicBezTo>
                    <a:pt x="25" y="2"/>
                    <a:pt x="27" y="3"/>
                    <a:pt x="25" y="3"/>
                  </a:cubicBezTo>
                  <a:cubicBezTo>
                    <a:pt x="22" y="4"/>
                    <a:pt x="25" y="6"/>
                    <a:pt x="24" y="6"/>
                  </a:cubicBezTo>
                  <a:cubicBezTo>
                    <a:pt x="22" y="10"/>
                    <a:pt x="17" y="12"/>
                    <a:pt x="16" y="16"/>
                  </a:cubicBezTo>
                  <a:cubicBezTo>
                    <a:pt x="13" y="23"/>
                    <a:pt x="7" y="29"/>
                    <a:pt x="6" y="36"/>
                  </a:cubicBezTo>
                  <a:cubicBezTo>
                    <a:pt x="5" y="37"/>
                    <a:pt x="4" y="37"/>
                    <a:pt x="3" y="37"/>
                  </a:cubicBezTo>
                  <a:cubicBezTo>
                    <a:pt x="2" y="38"/>
                    <a:pt x="1" y="37"/>
                    <a:pt x="1" y="36"/>
                  </a:cubicBezTo>
                  <a:cubicBezTo>
                    <a:pt x="0" y="35"/>
                    <a:pt x="1" y="34"/>
                    <a:pt x="1" y="32"/>
                  </a:cubicBezTo>
                  <a:cubicBezTo>
                    <a:pt x="5" y="26"/>
                    <a:pt x="7" y="18"/>
                    <a:pt x="12" y="13"/>
                  </a:cubicBezTo>
                  <a:cubicBezTo>
                    <a:pt x="15" y="11"/>
                    <a:pt x="14" y="6"/>
                    <a:pt x="18" y="5"/>
                  </a:cubicBezTo>
                  <a:close/>
                </a:path>
              </a:pathLst>
            </a:custGeom>
            <a:solidFill>
              <a:srgbClr val="6A9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7" name="Freeform 1721">
              <a:extLst>
                <a:ext uri="{FF2B5EF4-FFF2-40B4-BE49-F238E27FC236}">
                  <a16:creationId xmlns:a16="http://schemas.microsoft.com/office/drawing/2014/main" id="{542C3920-DCB5-60B8-6F88-36D7CC5AA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563" y="3594101"/>
              <a:ext cx="65088" cy="79375"/>
            </a:xfrm>
            <a:custGeom>
              <a:avLst/>
              <a:gdLst>
                <a:gd name="T0" fmla="*/ 3 w 17"/>
                <a:gd name="T1" fmla="*/ 21 h 21"/>
                <a:gd name="T2" fmla="*/ 1 w 17"/>
                <a:gd name="T3" fmla="*/ 19 h 21"/>
                <a:gd name="T4" fmla="*/ 8 w 17"/>
                <a:gd name="T5" fmla="*/ 11 h 21"/>
                <a:gd name="T6" fmla="*/ 10 w 17"/>
                <a:gd name="T7" fmla="*/ 7 h 21"/>
                <a:gd name="T8" fmla="*/ 13 w 17"/>
                <a:gd name="T9" fmla="*/ 3 h 21"/>
                <a:gd name="T10" fmla="*/ 15 w 17"/>
                <a:gd name="T11" fmla="*/ 1 h 21"/>
                <a:gd name="T12" fmla="*/ 15 w 17"/>
                <a:gd name="T13" fmla="*/ 5 h 21"/>
                <a:gd name="T14" fmla="*/ 15 w 17"/>
                <a:gd name="T15" fmla="*/ 8 h 21"/>
                <a:gd name="T16" fmla="*/ 14 w 17"/>
                <a:gd name="T17" fmla="*/ 18 h 21"/>
                <a:gd name="T18" fmla="*/ 12 w 17"/>
                <a:gd name="T19" fmla="*/ 18 h 21"/>
                <a:gd name="T20" fmla="*/ 3 w 17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21">
                  <a:moveTo>
                    <a:pt x="3" y="21"/>
                  </a:moveTo>
                  <a:cubicBezTo>
                    <a:pt x="2" y="21"/>
                    <a:pt x="0" y="20"/>
                    <a:pt x="1" y="19"/>
                  </a:cubicBezTo>
                  <a:cubicBezTo>
                    <a:pt x="4" y="16"/>
                    <a:pt x="5" y="13"/>
                    <a:pt x="8" y="11"/>
                  </a:cubicBezTo>
                  <a:cubicBezTo>
                    <a:pt x="10" y="11"/>
                    <a:pt x="9" y="9"/>
                    <a:pt x="10" y="7"/>
                  </a:cubicBezTo>
                  <a:cubicBezTo>
                    <a:pt x="10" y="6"/>
                    <a:pt x="11" y="4"/>
                    <a:pt x="13" y="3"/>
                  </a:cubicBezTo>
                  <a:cubicBezTo>
                    <a:pt x="13" y="2"/>
                    <a:pt x="14" y="0"/>
                    <a:pt x="15" y="1"/>
                  </a:cubicBezTo>
                  <a:cubicBezTo>
                    <a:pt x="17" y="2"/>
                    <a:pt x="15" y="4"/>
                    <a:pt x="15" y="5"/>
                  </a:cubicBezTo>
                  <a:cubicBezTo>
                    <a:pt x="13" y="6"/>
                    <a:pt x="15" y="8"/>
                    <a:pt x="15" y="8"/>
                  </a:cubicBezTo>
                  <a:cubicBezTo>
                    <a:pt x="16" y="12"/>
                    <a:pt x="14" y="14"/>
                    <a:pt x="14" y="18"/>
                  </a:cubicBezTo>
                  <a:cubicBezTo>
                    <a:pt x="13" y="18"/>
                    <a:pt x="12" y="18"/>
                    <a:pt x="12" y="18"/>
                  </a:cubicBezTo>
                  <a:cubicBezTo>
                    <a:pt x="8" y="17"/>
                    <a:pt x="5" y="19"/>
                    <a:pt x="3" y="21"/>
                  </a:cubicBezTo>
                  <a:close/>
                </a:path>
              </a:pathLst>
            </a:custGeom>
            <a:solidFill>
              <a:srgbClr val="3360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8" name="Freeform 1722">
              <a:extLst>
                <a:ext uri="{FF2B5EF4-FFF2-40B4-BE49-F238E27FC236}">
                  <a16:creationId xmlns:a16="http://schemas.microsoft.com/office/drawing/2014/main" id="{A9D8307E-5E33-3363-F92B-8D8BB6690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213" y="3651251"/>
              <a:ext cx="52388" cy="96838"/>
            </a:xfrm>
            <a:custGeom>
              <a:avLst/>
              <a:gdLst>
                <a:gd name="T0" fmla="*/ 5 w 14"/>
                <a:gd name="T1" fmla="*/ 6 h 26"/>
                <a:gd name="T2" fmla="*/ 14 w 14"/>
                <a:gd name="T3" fmla="*/ 3 h 26"/>
                <a:gd name="T4" fmla="*/ 14 w 14"/>
                <a:gd name="T5" fmla="*/ 3 h 26"/>
                <a:gd name="T6" fmla="*/ 11 w 14"/>
                <a:gd name="T7" fmla="*/ 11 h 26"/>
                <a:gd name="T8" fmla="*/ 10 w 14"/>
                <a:gd name="T9" fmla="*/ 14 h 26"/>
                <a:gd name="T10" fmla="*/ 5 w 14"/>
                <a:gd name="T11" fmla="*/ 26 h 26"/>
                <a:gd name="T12" fmla="*/ 4 w 14"/>
                <a:gd name="T13" fmla="*/ 25 h 26"/>
                <a:gd name="T14" fmla="*/ 5 w 14"/>
                <a:gd name="T15" fmla="*/ 20 h 26"/>
                <a:gd name="T16" fmla="*/ 5 w 14"/>
                <a:gd name="T17" fmla="*/ 18 h 26"/>
                <a:gd name="T18" fmla="*/ 2 w 14"/>
                <a:gd name="T19" fmla="*/ 16 h 26"/>
                <a:gd name="T20" fmla="*/ 6 w 14"/>
                <a:gd name="T21" fmla="*/ 15 h 26"/>
                <a:gd name="T22" fmla="*/ 6 w 14"/>
                <a:gd name="T23" fmla="*/ 12 h 26"/>
                <a:gd name="T24" fmla="*/ 6 w 14"/>
                <a:gd name="T25" fmla="*/ 10 h 26"/>
                <a:gd name="T26" fmla="*/ 5 w 14"/>
                <a:gd name="T27" fmla="*/ 7 h 26"/>
                <a:gd name="T28" fmla="*/ 5 w 14"/>
                <a:gd name="T29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26">
                  <a:moveTo>
                    <a:pt x="5" y="6"/>
                  </a:moveTo>
                  <a:cubicBezTo>
                    <a:pt x="7" y="2"/>
                    <a:pt x="9" y="0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6"/>
                    <a:pt x="10" y="8"/>
                    <a:pt x="11" y="11"/>
                  </a:cubicBezTo>
                  <a:cubicBezTo>
                    <a:pt x="11" y="12"/>
                    <a:pt x="10" y="12"/>
                    <a:pt x="10" y="14"/>
                  </a:cubicBezTo>
                  <a:cubicBezTo>
                    <a:pt x="10" y="18"/>
                    <a:pt x="8" y="22"/>
                    <a:pt x="5" y="26"/>
                  </a:cubicBezTo>
                  <a:cubicBezTo>
                    <a:pt x="5" y="25"/>
                    <a:pt x="5" y="25"/>
                    <a:pt x="4" y="25"/>
                  </a:cubicBezTo>
                  <a:cubicBezTo>
                    <a:pt x="5" y="23"/>
                    <a:pt x="5" y="21"/>
                    <a:pt x="5" y="20"/>
                  </a:cubicBezTo>
                  <a:cubicBezTo>
                    <a:pt x="5" y="19"/>
                    <a:pt x="5" y="19"/>
                    <a:pt x="5" y="18"/>
                  </a:cubicBezTo>
                  <a:cubicBezTo>
                    <a:pt x="4" y="17"/>
                    <a:pt x="2" y="18"/>
                    <a:pt x="2" y="16"/>
                  </a:cubicBezTo>
                  <a:cubicBezTo>
                    <a:pt x="3" y="14"/>
                    <a:pt x="5" y="16"/>
                    <a:pt x="6" y="15"/>
                  </a:cubicBezTo>
                  <a:cubicBezTo>
                    <a:pt x="6" y="14"/>
                    <a:pt x="0" y="13"/>
                    <a:pt x="6" y="12"/>
                  </a:cubicBezTo>
                  <a:cubicBezTo>
                    <a:pt x="8" y="11"/>
                    <a:pt x="6" y="11"/>
                    <a:pt x="6" y="10"/>
                  </a:cubicBezTo>
                  <a:cubicBezTo>
                    <a:pt x="5" y="9"/>
                    <a:pt x="5" y="8"/>
                    <a:pt x="5" y="7"/>
                  </a:cubicBezTo>
                  <a:cubicBezTo>
                    <a:pt x="5" y="7"/>
                    <a:pt x="5" y="6"/>
                    <a:pt x="5" y="6"/>
                  </a:cubicBezTo>
                  <a:close/>
                </a:path>
              </a:pathLst>
            </a:custGeom>
            <a:solidFill>
              <a:srgbClr val="688B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9" name="Freeform 1723">
              <a:extLst>
                <a:ext uri="{FF2B5EF4-FFF2-40B4-BE49-F238E27FC236}">
                  <a16:creationId xmlns:a16="http://schemas.microsoft.com/office/drawing/2014/main" id="{2AE4C444-7199-90DF-3151-8999D5D30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9475" y="4132263"/>
              <a:ext cx="34925" cy="55563"/>
            </a:xfrm>
            <a:custGeom>
              <a:avLst/>
              <a:gdLst>
                <a:gd name="T0" fmla="*/ 3 w 9"/>
                <a:gd name="T1" fmla="*/ 0 h 15"/>
                <a:gd name="T2" fmla="*/ 5 w 9"/>
                <a:gd name="T3" fmla="*/ 1 h 15"/>
                <a:gd name="T4" fmla="*/ 6 w 9"/>
                <a:gd name="T5" fmla="*/ 8 h 15"/>
                <a:gd name="T6" fmla="*/ 6 w 9"/>
                <a:gd name="T7" fmla="*/ 13 h 15"/>
                <a:gd name="T8" fmla="*/ 3 w 9"/>
                <a:gd name="T9" fmla="*/ 14 h 15"/>
                <a:gd name="T10" fmla="*/ 2 w 9"/>
                <a:gd name="T11" fmla="*/ 11 h 15"/>
                <a:gd name="T12" fmla="*/ 1 w 9"/>
                <a:gd name="T13" fmla="*/ 9 h 15"/>
                <a:gd name="T14" fmla="*/ 3 w 9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5">
                  <a:moveTo>
                    <a:pt x="3" y="0"/>
                  </a:moveTo>
                  <a:cubicBezTo>
                    <a:pt x="4" y="0"/>
                    <a:pt x="5" y="1"/>
                    <a:pt x="5" y="1"/>
                  </a:cubicBezTo>
                  <a:cubicBezTo>
                    <a:pt x="9" y="3"/>
                    <a:pt x="7" y="7"/>
                    <a:pt x="6" y="8"/>
                  </a:cubicBezTo>
                  <a:cubicBezTo>
                    <a:pt x="5" y="10"/>
                    <a:pt x="5" y="11"/>
                    <a:pt x="6" y="13"/>
                  </a:cubicBezTo>
                  <a:cubicBezTo>
                    <a:pt x="5" y="14"/>
                    <a:pt x="4" y="15"/>
                    <a:pt x="3" y="14"/>
                  </a:cubicBezTo>
                  <a:cubicBezTo>
                    <a:pt x="1" y="14"/>
                    <a:pt x="1" y="12"/>
                    <a:pt x="2" y="11"/>
                  </a:cubicBezTo>
                  <a:cubicBezTo>
                    <a:pt x="2" y="10"/>
                    <a:pt x="2" y="9"/>
                    <a:pt x="1" y="9"/>
                  </a:cubicBezTo>
                  <a:cubicBezTo>
                    <a:pt x="0" y="5"/>
                    <a:pt x="1" y="3"/>
                    <a:pt x="3" y="0"/>
                  </a:cubicBezTo>
                  <a:close/>
                </a:path>
              </a:pathLst>
            </a:custGeom>
            <a:solidFill>
              <a:srgbClr val="698C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0" name="Freeform 1724">
              <a:extLst>
                <a:ext uri="{FF2B5EF4-FFF2-40B4-BE49-F238E27FC236}">
                  <a16:creationId xmlns:a16="http://schemas.microsoft.com/office/drawing/2014/main" id="{D7F3D290-CEA6-6384-61BE-06AEC3577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338" y="3744913"/>
              <a:ext cx="33338" cy="44450"/>
            </a:xfrm>
            <a:custGeom>
              <a:avLst/>
              <a:gdLst>
                <a:gd name="T0" fmla="*/ 6 w 9"/>
                <a:gd name="T1" fmla="*/ 10 h 12"/>
                <a:gd name="T2" fmla="*/ 1 w 9"/>
                <a:gd name="T3" fmla="*/ 10 h 12"/>
                <a:gd name="T4" fmla="*/ 2 w 9"/>
                <a:gd name="T5" fmla="*/ 4 h 12"/>
                <a:gd name="T6" fmla="*/ 9 w 9"/>
                <a:gd name="T7" fmla="*/ 2 h 12"/>
                <a:gd name="T8" fmla="*/ 7 w 9"/>
                <a:gd name="T9" fmla="*/ 4 h 12"/>
                <a:gd name="T10" fmla="*/ 6 w 9"/>
                <a:gd name="T1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2">
                  <a:moveTo>
                    <a:pt x="6" y="10"/>
                  </a:moveTo>
                  <a:cubicBezTo>
                    <a:pt x="5" y="11"/>
                    <a:pt x="2" y="12"/>
                    <a:pt x="1" y="10"/>
                  </a:cubicBezTo>
                  <a:cubicBezTo>
                    <a:pt x="0" y="8"/>
                    <a:pt x="1" y="6"/>
                    <a:pt x="2" y="4"/>
                  </a:cubicBezTo>
                  <a:cubicBezTo>
                    <a:pt x="4" y="0"/>
                    <a:pt x="6" y="0"/>
                    <a:pt x="9" y="2"/>
                  </a:cubicBezTo>
                  <a:cubicBezTo>
                    <a:pt x="9" y="3"/>
                    <a:pt x="8" y="3"/>
                    <a:pt x="7" y="4"/>
                  </a:cubicBezTo>
                  <a:cubicBezTo>
                    <a:pt x="6" y="6"/>
                    <a:pt x="5" y="8"/>
                    <a:pt x="6" y="10"/>
                  </a:cubicBezTo>
                  <a:close/>
                </a:path>
              </a:pathLst>
            </a:custGeom>
            <a:solidFill>
              <a:srgbClr val="609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1" name="Freeform 1725">
              <a:extLst>
                <a:ext uri="{FF2B5EF4-FFF2-40B4-BE49-F238E27FC236}">
                  <a16:creationId xmlns:a16="http://schemas.microsoft.com/office/drawing/2014/main" id="{5DBFE31C-A106-AC7B-20C8-BDCCBAB97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7438" y="3662363"/>
              <a:ext cx="33338" cy="30163"/>
            </a:xfrm>
            <a:custGeom>
              <a:avLst/>
              <a:gdLst>
                <a:gd name="T0" fmla="*/ 5 w 9"/>
                <a:gd name="T1" fmla="*/ 8 h 8"/>
                <a:gd name="T2" fmla="*/ 5 w 9"/>
                <a:gd name="T3" fmla="*/ 5 h 8"/>
                <a:gd name="T4" fmla="*/ 8 w 9"/>
                <a:gd name="T5" fmla="*/ 0 h 8"/>
                <a:gd name="T6" fmla="*/ 5 w 9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">
                  <a:moveTo>
                    <a:pt x="5" y="8"/>
                  </a:moveTo>
                  <a:cubicBezTo>
                    <a:pt x="4" y="7"/>
                    <a:pt x="0" y="6"/>
                    <a:pt x="5" y="5"/>
                  </a:cubicBezTo>
                  <a:cubicBezTo>
                    <a:pt x="3" y="2"/>
                    <a:pt x="6" y="1"/>
                    <a:pt x="8" y="0"/>
                  </a:cubicBezTo>
                  <a:cubicBezTo>
                    <a:pt x="9" y="4"/>
                    <a:pt x="6" y="6"/>
                    <a:pt x="5" y="8"/>
                  </a:cubicBezTo>
                  <a:close/>
                </a:path>
              </a:pathLst>
            </a:custGeom>
            <a:solidFill>
              <a:srgbClr val="3360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2" name="Freeform 1726">
              <a:extLst>
                <a:ext uri="{FF2B5EF4-FFF2-40B4-BE49-F238E27FC236}">
                  <a16:creationId xmlns:a16="http://schemas.microsoft.com/office/drawing/2014/main" id="{23BCA331-2A86-BE3F-C482-3B7D301A2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7113" y="3902076"/>
              <a:ext cx="22225" cy="19050"/>
            </a:xfrm>
            <a:custGeom>
              <a:avLst/>
              <a:gdLst>
                <a:gd name="T0" fmla="*/ 6 w 6"/>
                <a:gd name="T1" fmla="*/ 3 h 5"/>
                <a:gd name="T2" fmla="*/ 4 w 6"/>
                <a:gd name="T3" fmla="*/ 3 h 5"/>
                <a:gd name="T4" fmla="*/ 1 w 6"/>
                <a:gd name="T5" fmla="*/ 3 h 5"/>
                <a:gd name="T6" fmla="*/ 0 w 6"/>
                <a:gd name="T7" fmla="*/ 2 h 5"/>
                <a:gd name="T8" fmla="*/ 4 w 6"/>
                <a:gd name="T9" fmla="*/ 1 h 5"/>
                <a:gd name="T10" fmla="*/ 5 w 6"/>
                <a:gd name="T11" fmla="*/ 1 h 5"/>
                <a:gd name="T12" fmla="*/ 6 w 6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6" y="3"/>
                  </a:moveTo>
                  <a:cubicBezTo>
                    <a:pt x="5" y="3"/>
                    <a:pt x="5" y="3"/>
                    <a:pt x="4" y="3"/>
                  </a:cubicBezTo>
                  <a:cubicBezTo>
                    <a:pt x="3" y="4"/>
                    <a:pt x="2" y="5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1" y="0"/>
                    <a:pt x="2" y="1"/>
                    <a:pt x="4" y="1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5" y="1"/>
                    <a:pt x="6" y="2"/>
                    <a:pt x="6" y="3"/>
                  </a:cubicBezTo>
                  <a:close/>
                </a:path>
              </a:pathLst>
            </a:custGeom>
            <a:solidFill>
              <a:srgbClr val="658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3" name="Freeform 1727">
              <a:extLst>
                <a:ext uri="{FF2B5EF4-FFF2-40B4-BE49-F238E27FC236}">
                  <a16:creationId xmlns:a16="http://schemas.microsoft.com/office/drawing/2014/main" id="{9EFCBD5D-A8A7-0846-2396-032D09866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288" y="3887788"/>
              <a:ext cx="22225" cy="19050"/>
            </a:xfrm>
            <a:custGeom>
              <a:avLst/>
              <a:gdLst>
                <a:gd name="T0" fmla="*/ 4 w 6"/>
                <a:gd name="T1" fmla="*/ 5 h 5"/>
                <a:gd name="T2" fmla="*/ 3 w 6"/>
                <a:gd name="T3" fmla="*/ 4 h 5"/>
                <a:gd name="T4" fmla="*/ 1 w 6"/>
                <a:gd name="T5" fmla="*/ 2 h 5"/>
                <a:gd name="T6" fmla="*/ 4 w 6"/>
                <a:gd name="T7" fmla="*/ 1 h 5"/>
                <a:gd name="T8" fmla="*/ 5 w 6"/>
                <a:gd name="T9" fmla="*/ 1 h 5"/>
                <a:gd name="T10" fmla="*/ 4 w 6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4" y="5"/>
                  </a:moveTo>
                  <a:cubicBezTo>
                    <a:pt x="4" y="4"/>
                    <a:pt x="4" y="4"/>
                    <a:pt x="3" y="4"/>
                  </a:cubicBezTo>
                  <a:cubicBezTo>
                    <a:pt x="2" y="3"/>
                    <a:pt x="0" y="4"/>
                    <a:pt x="1" y="2"/>
                  </a:cubicBezTo>
                  <a:cubicBezTo>
                    <a:pt x="1" y="0"/>
                    <a:pt x="3" y="1"/>
                    <a:pt x="4" y="1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5" y="2"/>
                    <a:pt x="6" y="4"/>
                    <a:pt x="4" y="5"/>
                  </a:cubicBezTo>
                  <a:close/>
                </a:path>
              </a:pathLst>
            </a:custGeom>
            <a:solidFill>
              <a:srgbClr val="658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4" name="Freeform 1728">
              <a:extLst>
                <a:ext uri="{FF2B5EF4-FFF2-40B4-BE49-F238E27FC236}">
                  <a16:creationId xmlns:a16="http://schemas.microsoft.com/office/drawing/2014/main" id="{71C36106-D92F-2320-7325-971FB1182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288" y="3819526"/>
              <a:ext cx="15875" cy="19050"/>
            </a:xfrm>
            <a:custGeom>
              <a:avLst/>
              <a:gdLst>
                <a:gd name="T0" fmla="*/ 2 w 4"/>
                <a:gd name="T1" fmla="*/ 0 h 5"/>
                <a:gd name="T2" fmla="*/ 3 w 4"/>
                <a:gd name="T3" fmla="*/ 5 h 5"/>
                <a:gd name="T4" fmla="*/ 2 w 4"/>
                <a:gd name="T5" fmla="*/ 5 h 5"/>
                <a:gd name="T6" fmla="*/ 2 w 4"/>
                <a:gd name="T7" fmla="*/ 5 h 5"/>
                <a:gd name="T8" fmla="*/ 2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4" y="2"/>
                    <a:pt x="3" y="3"/>
                    <a:pt x="3" y="5"/>
                  </a:cubicBezTo>
                  <a:cubicBezTo>
                    <a:pt x="3" y="5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3"/>
                    <a:pt x="1" y="2"/>
                    <a:pt x="2" y="0"/>
                  </a:cubicBezTo>
                  <a:close/>
                </a:path>
              </a:pathLst>
            </a:custGeom>
            <a:solidFill>
              <a:srgbClr val="325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5" name="Freeform 1729">
              <a:extLst>
                <a:ext uri="{FF2B5EF4-FFF2-40B4-BE49-F238E27FC236}">
                  <a16:creationId xmlns:a16="http://schemas.microsoft.com/office/drawing/2014/main" id="{AC8DB6B4-16EF-2BE8-070F-1BB130E44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0013" y="3063876"/>
              <a:ext cx="44450" cy="49213"/>
            </a:xfrm>
            <a:custGeom>
              <a:avLst/>
              <a:gdLst>
                <a:gd name="T0" fmla="*/ 7 w 12"/>
                <a:gd name="T1" fmla="*/ 0 h 13"/>
                <a:gd name="T2" fmla="*/ 12 w 12"/>
                <a:gd name="T3" fmla="*/ 5 h 13"/>
                <a:gd name="T4" fmla="*/ 5 w 12"/>
                <a:gd name="T5" fmla="*/ 13 h 13"/>
                <a:gd name="T6" fmla="*/ 1 w 12"/>
                <a:gd name="T7" fmla="*/ 7 h 13"/>
                <a:gd name="T8" fmla="*/ 7 w 12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7" y="0"/>
                  </a:moveTo>
                  <a:cubicBezTo>
                    <a:pt x="10" y="0"/>
                    <a:pt x="12" y="1"/>
                    <a:pt x="12" y="5"/>
                  </a:cubicBezTo>
                  <a:cubicBezTo>
                    <a:pt x="12" y="9"/>
                    <a:pt x="9" y="13"/>
                    <a:pt x="5" y="13"/>
                  </a:cubicBezTo>
                  <a:cubicBezTo>
                    <a:pt x="2" y="13"/>
                    <a:pt x="0" y="10"/>
                    <a:pt x="1" y="7"/>
                  </a:cubicBezTo>
                  <a:cubicBezTo>
                    <a:pt x="1" y="1"/>
                    <a:pt x="2" y="0"/>
                    <a:pt x="7" y="0"/>
                  </a:cubicBezTo>
                  <a:close/>
                </a:path>
              </a:pathLst>
            </a:custGeom>
            <a:solidFill>
              <a:srgbClr val="FDE4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6" name="Freeform 1730">
              <a:extLst>
                <a:ext uri="{FF2B5EF4-FFF2-40B4-BE49-F238E27FC236}">
                  <a16:creationId xmlns:a16="http://schemas.microsoft.com/office/drawing/2014/main" id="{64260AD3-8490-A4B6-A961-0043FEC44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4925" y="3360738"/>
              <a:ext cx="84138" cy="98425"/>
            </a:xfrm>
            <a:custGeom>
              <a:avLst/>
              <a:gdLst>
                <a:gd name="T0" fmla="*/ 21 w 22"/>
                <a:gd name="T1" fmla="*/ 6 h 26"/>
                <a:gd name="T2" fmla="*/ 17 w 22"/>
                <a:gd name="T3" fmla="*/ 21 h 26"/>
                <a:gd name="T4" fmla="*/ 7 w 22"/>
                <a:gd name="T5" fmla="*/ 25 h 26"/>
                <a:gd name="T6" fmla="*/ 1 w 22"/>
                <a:gd name="T7" fmla="*/ 21 h 26"/>
                <a:gd name="T8" fmla="*/ 1 w 22"/>
                <a:gd name="T9" fmla="*/ 18 h 26"/>
                <a:gd name="T10" fmla="*/ 13 w 22"/>
                <a:gd name="T11" fmla="*/ 3 h 26"/>
                <a:gd name="T12" fmla="*/ 20 w 22"/>
                <a:gd name="T13" fmla="*/ 1 h 26"/>
                <a:gd name="T14" fmla="*/ 21 w 22"/>
                <a:gd name="T1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6">
                  <a:moveTo>
                    <a:pt x="21" y="6"/>
                  </a:moveTo>
                  <a:cubicBezTo>
                    <a:pt x="22" y="12"/>
                    <a:pt x="20" y="17"/>
                    <a:pt x="17" y="21"/>
                  </a:cubicBezTo>
                  <a:cubicBezTo>
                    <a:pt x="15" y="25"/>
                    <a:pt x="11" y="25"/>
                    <a:pt x="7" y="25"/>
                  </a:cubicBezTo>
                  <a:cubicBezTo>
                    <a:pt x="4" y="26"/>
                    <a:pt x="2" y="23"/>
                    <a:pt x="1" y="21"/>
                  </a:cubicBezTo>
                  <a:cubicBezTo>
                    <a:pt x="0" y="20"/>
                    <a:pt x="0" y="19"/>
                    <a:pt x="1" y="18"/>
                  </a:cubicBezTo>
                  <a:cubicBezTo>
                    <a:pt x="5" y="13"/>
                    <a:pt x="8" y="7"/>
                    <a:pt x="13" y="3"/>
                  </a:cubicBezTo>
                  <a:cubicBezTo>
                    <a:pt x="15" y="1"/>
                    <a:pt x="17" y="0"/>
                    <a:pt x="20" y="1"/>
                  </a:cubicBezTo>
                  <a:cubicBezTo>
                    <a:pt x="22" y="2"/>
                    <a:pt x="21" y="4"/>
                    <a:pt x="21" y="6"/>
                  </a:cubicBezTo>
                  <a:close/>
                </a:path>
              </a:pathLst>
            </a:custGeom>
            <a:solidFill>
              <a:srgbClr val="FDE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7" name="Freeform 1731">
              <a:extLst>
                <a:ext uri="{FF2B5EF4-FFF2-40B4-BE49-F238E27FC236}">
                  <a16:creationId xmlns:a16="http://schemas.microsoft.com/office/drawing/2014/main" id="{A77310BB-20A6-E5C4-1660-C0AF1358D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600" y="3756026"/>
              <a:ext cx="93663" cy="161925"/>
            </a:xfrm>
            <a:custGeom>
              <a:avLst/>
              <a:gdLst>
                <a:gd name="T0" fmla="*/ 25 w 25"/>
                <a:gd name="T1" fmla="*/ 15 h 43"/>
                <a:gd name="T2" fmla="*/ 19 w 25"/>
                <a:gd name="T3" fmla="*/ 36 h 43"/>
                <a:gd name="T4" fmla="*/ 6 w 25"/>
                <a:gd name="T5" fmla="*/ 42 h 43"/>
                <a:gd name="T6" fmla="*/ 1 w 25"/>
                <a:gd name="T7" fmla="*/ 36 h 43"/>
                <a:gd name="T8" fmla="*/ 3 w 25"/>
                <a:gd name="T9" fmla="*/ 16 h 43"/>
                <a:gd name="T10" fmla="*/ 11 w 25"/>
                <a:gd name="T11" fmla="*/ 4 h 43"/>
                <a:gd name="T12" fmla="*/ 25 w 25"/>
                <a:gd name="T13" fmla="*/ 11 h 43"/>
                <a:gd name="T14" fmla="*/ 25 w 25"/>
                <a:gd name="T15" fmla="*/ 1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43">
                  <a:moveTo>
                    <a:pt x="25" y="15"/>
                  </a:moveTo>
                  <a:cubicBezTo>
                    <a:pt x="25" y="23"/>
                    <a:pt x="23" y="30"/>
                    <a:pt x="19" y="36"/>
                  </a:cubicBezTo>
                  <a:cubicBezTo>
                    <a:pt x="17" y="41"/>
                    <a:pt x="11" y="43"/>
                    <a:pt x="6" y="42"/>
                  </a:cubicBezTo>
                  <a:cubicBezTo>
                    <a:pt x="3" y="42"/>
                    <a:pt x="1" y="39"/>
                    <a:pt x="1" y="36"/>
                  </a:cubicBezTo>
                  <a:cubicBezTo>
                    <a:pt x="2" y="29"/>
                    <a:pt x="0" y="22"/>
                    <a:pt x="3" y="16"/>
                  </a:cubicBezTo>
                  <a:cubicBezTo>
                    <a:pt x="4" y="11"/>
                    <a:pt x="6" y="6"/>
                    <a:pt x="11" y="4"/>
                  </a:cubicBezTo>
                  <a:cubicBezTo>
                    <a:pt x="18" y="0"/>
                    <a:pt x="24" y="3"/>
                    <a:pt x="25" y="11"/>
                  </a:cubicBezTo>
                  <a:cubicBezTo>
                    <a:pt x="25" y="13"/>
                    <a:pt x="25" y="14"/>
                    <a:pt x="25" y="15"/>
                  </a:cubicBezTo>
                  <a:close/>
                </a:path>
              </a:pathLst>
            </a:custGeom>
            <a:solidFill>
              <a:srgbClr val="F9D9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8" name="Freeform 1732">
              <a:extLst>
                <a:ext uri="{FF2B5EF4-FFF2-40B4-BE49-F238E27FC236}">
                  <a16:creationId xmlns:a16="http://schemas.microsoft.com/office/drawing/2014/main" id="{036E6304-8435-A261-86E9-7198500F7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375" y="3725863"/>
              <a:ext cx="123825" cy="180975"/>
            </a:xfrm>
            <a:custGeom>
              <a:avLst/>
              <a:gdLst>
                <a:gd name="T0" fmla="*/ 29 w 33"/>
                <a:gd name="T1" fmla="*/ 47 h 48"/>
                <a:gd name="T2" fmla="*/ 23 w 33"/>
                <a:gd name="T3" fmla="*/ 46 h 48"/>
                <a:gd name="T4" fmla="*/ 11 w 33"/>
                <a:gd name="T5" fmla="*/ 35 h 48"/>
                <a:gd name="T6" fmla="*/ 9 w 33"/>
                <a:gd name="T7" fmla="*/ 31 h 48"/>
                <a:gd name="T8" fmla="*/ 4 w 33"/>
                <a:gd name="T9" fmla="*/ 7 h 48"/>
                <a:gd name="T10" fmla="*/ 10 w 33"/>
                <a:gd name="T11" fmla="*/ 5 h 48"/>
                <a:gd name="T12" fmla="*/ 14 w 33"/>
                <a:gd name="T13" fmla="*/ 4 h 48"/>
                <a:gd name="T14" fmla="*/ 17 w 33"/>
                <a:gd name="T15" fmla="*/ 2 h 48"/>
                <a:gd name="T16" fmla="*/ 20 w 33"/>
                <a:gd name="T17" fmla="*/ 14 h 48"/>
                <a:gd name="T18" fmla="*/ 24 w 33"/>
                <a:gd name="T19" fmla="*/ 21 h 48"/>
                <a:gd name="T20" fmla="*/ 29 w 33"/>
                <a:gd name="T21" fmla="*/ 32 h 48"/>
                <a:gd name="T22" fmla="*/ 33 w 33"/>
                <a:gd name="T23" fmla="*/ 48 h 48"/>
                <a:gd name="T24" fmla="*/ 29 w 33"/>
                <a:gd name="T25" fmla="*/ 4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48">
                  <a:moveTo>
                    <a:pt x="29" y="47"/>
                  </a:moveTo>
                  <a:cubicBezTo>
                    <a:pt x="27" y="46"/>
                    <a:pt x="25" y="45"/>
                    <a:pt x="23" y="46"/>
                  </a:cubicBezTo>
                  <a:cubicBezTo>
                    <a:pt x="16" y="46"/>
                    <a:pt x="13" y="40"/>
                    <a:pt x="11" y="35"/>
                  </a:cubicBezTo>
                  <a:cubicBezTo>
                    <a:pt x="11" y="33"/>
                    <a:pt x="11" y="32"/>
                    <a:pt x="9" y="31"/>
                  </a:cubicBezTo>
                  <a:cubicBezTo>
                    <a:pt x="3" y="27"/>
                    <a:pt x="0" y="13"/>
                    <a:pt x="4" y="7"/>
                  </a:cubicBezTo>
                  <a:cubicBezTo>
                    <a:pt x="6" y="5"/>
                    <a:pt x="8" y="5"/>
                    <a:pt x="10" y="5"/>
                  </a:cubicBezTo>
                  <a:cubicBezTo>
                    <a:pt x="12" y="6"/>
                    <a:pt x="13" y="6"/>
                    <a:pt x="14" y="4"/>
                  </a:cubicBezTo>
                  <a:cubicBezTo>
                    <a:pt x="14" y="2"/>
                    <a:pt x="15" y="0"/>
                    <a:pt x="17" y="2"/>
                  </a:cubicBezTo>
                  <a:cubicBezTo>
                    <a:pt x="19" y="6"/>
                    <a:pt x="20" y="10"/>
                    <a:pt x="20" y="14"/>
                  </a:cubicBezTo>
                  <a:cubicBezTo>
                    <a:pt x="20" y="17"/>
                    <a:pt x="23" y="18"/>
                    <a:pt x="24" y="21"/>
                  </a:cubicBezTo>
                  <a:cubicBezTo>
                    <a:pt x="24" y="25"/>
                    <a:pt x="26" y="29"/>
                    <a:pt x="29" y="32"/>
                  </a:cubicBezTo>
                  <a:cubicBezTo>
                    <a:pt x="32" y="37"/>
                    <a:pt x="32" y="42"/>
                    <a:pt x="33" y="48"/>
                  </a:cubicBezTo>
                  <a:cubicBezTo>
                    <a:pt x="32" y="48"/>
                    <a:pt x="31" y="47"/>
                    <a:pt x="29" y="47"/>
                  </a:cubicBezTo>
                  <a:close/>
                </a:path>
              </a:pathLst>
            </a:custGeom>
            <a:solidFill>
              <a:srgbClr val="F7D3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9" name="Freeform 1733">
              <a:extLst>
                <a:ext uri="{FF2B5EF4-FFF2-40B4-BE49-F238E27FC236}">
                  <a16:creationId xmlns:a16="http://schemas.microsoft.com/office/drawing/2014/main" id="{3EA95E56-3787-07E5-FDCB-C261B2D23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275" y="3662363"/>
              <a:ext cx="84138" cy="93663"/>
            </a:xfrm>
            <a:custGeom>
              <a:avLst/>
              <a:gdLst>
                <a:gd name="T0" fmla="*/ 1 w 22"/>
                <a:gd name="T1" fmla="*/ 16 h 25"/>
                <a:gd name="T2" fmla="*/ 11 w 22"/>
                <a:gd name="T3" fmla="*/ 1 h 25"/>
                <a:gd name="T4" fmla="*/ 20 w 22"/>
                <a:gd name="T5" fmla="*/ 4 h 25"/>
                <a:gd name="T6" fmla="*/ 20 w 22"/>
                <a:gd name="T7" fmla="*/ 11 h 25"/>
                <a:gd name="T8" fmla="*/ 11 w 22"/>
                <a:gd name="T9" fmla="*/ 22 h 25"/>
                <a:gd name="T10" fmla="*/ 5 w 22"/>
                <a:gd name="T11" fmla="*/ 23 h 25"/>
                <a:gd name="T12" fmla="*/ 1 w 22"/>
                <a:gd name="T13" fmla="*/ 1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5">
                  <a:moveTo>
                    <a:pt x="1" y="16"/>
                  </a:moveTo>
                  <a:cubicBezTo>
                    <a:pt x="1" y="10"/>
                    <a:pt x="6" y="3"/>
                    <a:pt x="11" y="1"/>
                  </a:cubicBezTo>
                  <a:cubicBezTo>
                    <a:pt x="15" y="0"/>
                    <a:pt x="18" y="1"/>
                    <a:pt x="20" y="4"/>
                  </a:cubicBezTo>
                  <a:cubicBezTo>
                    <a:pt x="22" y="6"/>
                    <a:pt x="22" y="9"/>
                    <a:pt x="20" y="11"/>
                  </a:cubicBezTo>
                  <a:cubicBezTo>
                    <a:pt x="17" y="15"/>
                    <a:pt x="13" y="18"/>
                    <a:pt x="11" y="22"/>
                  </a:cubicBezTo>
                  <a:cubicBezTo>
                    <a:pt x="10" y="23"/>
                    <a:pt x="8" y="25"/>
                    <a:pt x="5" y="23"/>
                  </a:cubicBezTo>
                  <a:cubicBezTo>
                    <a:pt x="3" y="21"/>
                    <a:pt x="0" y="19"/>
                    <a:pt x="1" y="16"/>
                  </a:cubicBezTo>
                  <a:close/>
                </a:path>
              </a:pathLst>
            </a:custGeom>
            <a:solidFill>
              <a:srgbClr val="F9D8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0" name="Freeform 1734">
              <a:extLst>
                <a:ext uri="{FF2B5EF4-FFF2-40B4-BE49-F238E27FC236}">
                  <a16:creationId xmlns:a16="http://schemas.microsoft.com/office/drawing/2014/main" id="{A943C26D-4099-226A-2D56-579DE7F8E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3887788"/>
              <a:ext cx="23813" cy="38100"/>
            </a:xfrm>
            <a:custGeom>
              <a:avLst/>
              <a:gdLst>
                <a:gd name="T0" fmla="*/ 5 w 6"/>
                <a:gd name="T1" fmla="*/ 0 h 10"/>
                <a:gd name="T2" fmla="*/ 6 w 6"/>
                <a:gd name="T3" fmla="*/ 9 h 10"/>
                <a:gd name="T4" fmla="*/ 6 w 6"/>
                <a:gd name="T5" fmla="*/ 10 h 10"/>
                <a:gd name="T6" fmla="*/ 0 w 6"/>
                <a:gd name="T7" fmla="*/ 4 h 10"/>
                <a:gd name="T8" fmla="*/ 5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0"/>
                  </a:moveTo>
                  <a:cubicBezTo>
                    <a:pt x="2" y="4"/>
                    <a:pt x="5" y="6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3" y="8"/>
                    <a:pt x="3" y="5"/>
                    <a:pt x="0" y="4"/>
                  </a:cubicBezTo>
                  <a:cubicBezTo>
                    <a:pt x="1" y="2"/>
                    <a:pt x="3" y="1"/>
                    <a:pt x="5" y="0"/>
                  </a:cubicBezTo>
                  <a:close/>
                </a:path>
              </a:pathLst>
            </a:custGeom>
            <a:solidFill>
              <a:srgbClr val="754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1" name="Freeform 1735">
              <a:extLst>
                <a:ext uri="{FF2B5EF4-FFF2-40B4-BE49-F238E27FC236}">
                  <a16:creationId xmlns:a16="http://schemas.microsoft.com/office/drawing/2014/main" id="{C26252E2-CD75-0831-E960-C0F2FF90D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300" y="3714751"/>
              <a:ext cx="25400" cy="11113"/>
            </a:xfrm>
            <a:custGeom>
              <a:avLst/>
              <a:gdLst>
                <a:gd name="T0" fmla="*/ 7 w 7"/>
                <a:gd name="T1" fmla="*/ 3 h 3"/>
                <a:gd name="T2" fmla="*/ 0 w 7"/>
                <a:gd name="T3" fmla="*/ 2 h 3"/>
                <a:gd name="T4" fmla="*/ 7 w 7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7" y="3"/>
                  </a:moveTo>
                  <a:cubicBezTo>
                    <a:pt x="5" y="2"/>
                    <a:pt x="2" y="2"/>
                    <a:pt x="0" y="2"/>
                  </a:cubicBezTo>
                  <a:cubicBezTo>
                    <a:pt x="3" y="0"/>
                    <a:pt x="5" y="1"/>
                    <a:pt x="7" y="3"/>
                  </a:cubicBezTo>
                  <a:close/>
                </a:path>
              </a:pathLst>
            </a:custGeom>
            <a:solidFill>
              <a:srgbClr val="A86B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2" name="Freeform 1736">
              <a:extLst>
                <a:ext uri="{FF2B5EF4-FFF2-40B4-BE49-F238E27FC236}">
                  <a16:creationId xmlns:a16="http://schemas.microsoft.com/office/drawing/2014/main" id="{DBE56335-B34C-5ED9-E5A2-D28512338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2513" y="4030663"/>
              <a:ext cx="68263" cy="55563"/>
            </a:xfrm>
            <a:custGeom>
              <a:avLst/>
              <a:gdLst>
                <a:gd name="T0" fmla="*/ 15 w 18"/>
                <a:gd name="T1" fmla="*/ 0 h 15"/>
                <a:gd name="T2" fmla="*/ 17 w 18"/>
                <a:gd name="T3" fmla="*/ 5 h 15"/>
                <a:gd name="T4" fmla="*/ 8 w 18"/>
                <a:gd name="T5" fmla="*/ 11 h 15"/>
                <a:gd name="T6" fmla="*/ 7 w 18"/>
                <a:gd name="T7" fmla="*/ 12 h 15"/>
                <a:gd name="T8" fmla="*/ 2 w 18"/>
                <a:gd name="T9" fmla="*/ 14 h 15"/>
                <a:gd name="T10" fmla="*/ 4 w 18"/>
                <a:gd name="T11" fmla="*/ 8 h 15"/>
                <a:gd name="T12" fmla="*/ 15 w 18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5">
                  <a:moveTo>
                    <a:pt x="15" y="0"/>
                  </a:moveTo>
                  <a:cubicBezTo>
                    <a:pt x="18" y="0"/>
                    <a:pt x="18" y="2"/>
                    <a:pt x="17" y="5"/>
                  </a:cubicBezTo>
                  <a:cubicBezTo>
                    <a:pt x="16" y="9"/>
                    <a:pt x="11" y="8"/>
                    <a:pt x="8" y="11"/>
                  </a:cubicBezTo>
                  <a:cubicBezTo>
                    <a:pt x="8" y="12"/>
                    <a:pt x="7" y="12"/>
                    <a:pt x="7" y="12"/>
                  </a:cubicBezTo>
                  <a:cubicBezTo>
                    <a:pt x="5" y="13"/>
                    <a:pt x="2" y="15"/>
                    <a:pt x="2" y="14"/>
                  </a:cubicBezTo>
                  <a:cubicBezTo>
                    <a:pt x="0" y="12"/>
                    <a:pt x="3" y="10"/>
                    <a:pt x="4" y="8"/>
                  </a:cubicBezTo>
                  <a:cubicBezTo>
                    <a:pt x="7" y="4"/>
                    <a:pt x="12" y="0"/>
                    <a:pt x="15" y="0"/>
                  </a:cubicBezTo>
                  <a:close/>
                </a:path>
              </a:pathLst>
            </a:custGeom>
            <a:solidFill>
              <a:srgbClr val="FDE4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3" name="Freeform 1737">
              <a:extLst>
                <a:ext uri="{FF2B5EF4-FFF2-40B4-BE49-F238E27FC236}">
                  <a16:creationId xmlns:a16="http://schemas.microsoft.com/office/drawing/2014/main" id="{D696A19E-454C-4706-00FB-2C9553F45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213" y="4151313"/>
              <a:ext cx="82550" cy="127000"/>
            </a:xfrm>
            <a:custGeom>
              <a:avLst/>
              <a:gdLst>
                <a:gd name="T0" fmla="*/ 17 w 22"/>
                <a:gd name="T1" fmla="*/ 2 h 34"/>
                <a:gd name="T2" fmla="*/ 22 w 22"/>
                <a:gd name="T3" fmla="*/ 23 h 34"/>
                <a:gd name="T4" fmla="*/ 19 w 22"/>
                <a:gd name="T5" fmla="*/ 27 h 34"/>
                <a:gd name="T6" fmla="*/ 17 w 22"/>
                <a:gd name="T7" fmla="*/ 33 h 34"/>
                <a:gd name="T8" fmla="*/ 4 w 22"/>
                <a:gd name="T9" fmla="*/ 26 h 34"/>
                <a:gd name="T10" fmla="*/ 10 w 22"/>
                <a:gd name="T11" fmla="*/ 2 h 34"/>
                <a:gd name="T12" fmla="*/ 17 w 22"/>
                <a:gd name="T13" fmla="*/ 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34">
                  <a:moveTo>
                    <a:pt x="17" y="2"/>
                  </a:moveTo>
                  <a:cubicBezTo>
                    <a:pt x="22" y="8"/>
                    <a:pt x="22" y="15"/>
                    <a:pt x="22" y="23"/>
                  </a:cubicBezTo>
                  <a:cubicBezTo>
                    <a:pt x="22" y="25"/>
                    <a:pt x="19" y="25"/>
                    <a:pt x="19" y="27"/>
                  </a:cubicBezTo>
                  <a:cubicBezTo>
                    <a:pt x="20" y="29"/>
                    <a:pt x="21" y="32"/>
                    <a:pt x="17" y="33"/>
                  </a:cubicBezTo>
                  <a:cubicBezTo>
                    <a:pt x="11" y="34"/>
                    <a:pt x="6" y="31"/>
                    <a:pt x="4" y="26"/>
                  </a:cubicBezTo>
                  <a:cubicBezTo>
                    <a:pt x="0" y="20"/>
                    <a:pt x="3" y="7"/>
                    <a:pt x="10" y="2"/>
                  </a:cubicBezTo>
                  <a:cubicBezTo>
                    <a:pt x="12" y="0"/>
                    <a:pt x="15" y="2"/>
                    <a:pt x="17" y="2"/>
                  </a:cubicBezTo>
                  <a:close/>
                </a:path>
              </a:pathLst>
            </a:custGeom>
            <a:solidFill>
              <a:srgbClr val="F9DB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4" name="Freeform 1738">
              <a:extLst>
                <a:ext uri="{FF2B5EF4-FFF2-40B4-BE49-F238E27FC236}">
                  <a16:creationId xmlns:a16="http://schemas.microsoft.com/office/drawing/2014/main" id="{89BD0D55-C4ED-3A60-436A-7FD91B366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4497388"/>
              <a:ext cx="49213" cy="52388"/>
            </a:xfrm>
            <a:custGeom>
              <a:avLst/>
              <a:gdLst>
                <a:gd name="T0" fmla="*/ 13 w 13"/>
                <a:gd name="T1" fmla="*/ 7 h 14"/>
                <a:gd name="T2" fmla="*/ 7 w 13"/>
                <a:gd name="T3" fmla="*/ 8 h 14"/>
                <a:gd name="T4" fmla="*/ 9 w 13"/>
                <a:gd name="T5" fmla="*/ 13 h 14"/>
                <a:gd name="T6" fmla="*/ 8 w 13"/>
                <a:gd name="T7" fmla="*/ 14 h 14"/>
                <a:gd name="T8" fmla="*/ 0 w 13"/>
                <a:gd name="T9" fmla="*/ 4 h 14"/>
                <a:gd name="T10" fmla="*/ 7 w 13"/>
                <a:gd name="T11" fmla="*/ 6 h 14"/>
                <a:gd name="T12" fmla="*/ 0 w 13"/>
                <a:gd name="T13" fmla="*/ 4 h 14"/>
                <a:gd name="T14" fmla="*/ 9 w 13"/>
                <a:gd name="T15" fmla="*/ 3 h 14"/>
                <a:gd name="T16" fmla="*/ 13 w 13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4">
                  <a:moveTo>
                    <a:pt x="13" y="7"/>
                  </a:moveTo>
                  <a:cubicBezTo>
                    <a:pt x="11" y="10"/>
                    <a:pt x="9" y="8"/>
                    <a:pt x="7" y="8"/>
                  </a:cubicBezTo>
                  <a:cubicBezTo>
                    <a:pt x="6" y="10"/>
                    <a:pt x="9" y="11"/>
                    <a:pt x="9" y="13"/>
                  </a:cubicBezTo>
                  <a:cubicBezTo>
                    <a:pt x="9" y="13"/>
                    <a:pt x="9" y="14"/>
                    <a:pt x="8" y="14"/>
                  </a:cubicBezTo>
                  <a:cubicBezTo>
                    <a:pt x="5" y="11"/>
                    <a:pt x="3" y="7"/>
                    <a:pt x="0" y="4"/>
                  </a:cubicBezTo>
                  <a:cubicBezTo>
                    <a:pt x="2" y="5"/>
                    <a:pt x="4" y="5"/>
                    <a:pt x="7" y="6"/>
                  </a:cubicBezTo>
                  <a:cubicBezTo>
                    <a:pt x="6" y="2"/>
                    <a:pt x="4" y="2"/>
                    <a:pt x="0" y="4"/>
                  </a:cubicBezTo>
                  <a:cubicBezTo>
                    <a:pt x="4" y="0"/>
                    <a:pt x="7" y="0"/>
                    <a:pt x="9" y="3"/>
                  </a:cubicBezTo>
                  <a:cubicBezTo>
                    <a:pt x="10" y="5"/>
                    <a:pt x="11" y="6"/>
                    <a:pt x="13" y="7"/>
                  </a:cubicBezTo>
                  <a:close/>
                </a:path>
              </a:pathLst>
            </a:custGeom>
            <a:solidFill>
              <a:srgbClr val="8A63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5" name="Freeform 1739">
              <a:extLst>
                <a:ext uri="{FF2B5EF4-FFF2-40B4-BE49-F238E27FC236}">
                  <a16:creationId xmlns:a16="http://schemas.microsoft.com/office/drawing/2014/main" id="{7CC4C504-02FB-7F25-5991-EC517D897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075" y="4143376"/>
              <a:ext cx="19050" cy="49213"/>
            </a:xfrm>
            <a:custGeom>
              <a:avLst/>
              <a:gdLst>
                <a:gd name="T0" fmla="*/ 2 w 5"/>
                <a:gd name="T1" fmla="*/ 13 h 13"/>
                <a:gd name="T2" fmla="*/ 1 w 5"/>
                <a:gd name="T3" fmla="*/ 0 h 13"/>
                <a:gd name="T4" fmla="*/ 2 w 5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3">
                  <a:moveTo>
                    <a:pt x="2" y="13"/>
                  </a:moveTo>
                  <a:cubicBezTo>
                    <a:pt x="2" y="9"/>
                    <a:pt x="0" y="4"/>
                    <a:pt x="1" y="0"/>
                  </a:cubicBezTo>
                  <a:cubicBezTo>
                    <a:pt x="1" y="4"/>
                    <a:pt x="5" y="8"/>
                    <a:pt x="2" y="13"/>
                  </a:cubicBezTo>
                  <a:close/>
                </a:path>
              </a:pathLst>
            </a:custGeom>
            <a:solidFill>
              <a:srgbClr val="997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6" name="Freeform 1740">
              <a:extLst>
                <a:ext uri="{FF2B5EF4-FFF2-40B4-BE49-F238E27FC236}">
                  <a16:creationId xmlns:a16="http://schemas.microsoft.com/office/drawing/2014/main" id="{130B80FC-5AE5-C1F8-D0A0-23F04E3BE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0775" y="4252913"/>
              <a:ext cx="26988" cy="36513"/>
            </a:xfrm>
            <a:custGeom>
              <a:avLst/>
              <a:gdLst>
                <a:gd name="T0" fmla="*/ 2 w 7"/>
                <a:gd name="T1" fmla="*/ 6 h 10"/>
                <a:gd name="T2" fmla="*/ 4 w 7"/>
                <a:gd name="T3" fmla="*/ 0 h 10"/>
                <a:gd name="T4" fmla="*/ 6 w 7"/>
                <a:gd name="T5" fmla="*/ 5 h 10"/>
                <a:gd name="T6" fmla="*/ 1 w 7"/>
                <a:gd name="T7" fmla="*/ 10 h 10"/>
                <a:gd name="T8" fmla="*/ 2 w 7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2" y="6"/>
                  </a:moveTo>
                  <a:cubicBezTo>
                    <a:pt x="4" y="5"/>
                    <a:pt x="4" y="2"/>
                    <a:pt x="4" y="0"/>
                  </a:cubicBezTo>
                  <a:cubicBezTo>
                    <a:pt x="5" y="2"/>
                    <a:pt x="7" y="4"/>
                    <a:pt x="6" y="5"/>
                  </a:cubicBezTo>
                  <a:cubicBezTo>
                    <a:pt x="4" y="7"/>
                    <a:pt x="3" y="10"/>
                    <a:pt x="1" y="10"/>
                  </a:cubicBezTo>
                  <a:cubicBezTo>
                    <a:pt x="0" y="8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7854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7" name="Freeform 1741">
              <a:extLst>
                <a:ext uri="{FF2B5EF4-FFF2-40B4-BE49-F238E27FC236}">
                  <a16:creationId xmlns:a16="http://schemas.microsoft.com/office/drawing/2014/main" id="{98494240-84C4-43F5-B97E-C213069BE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375" y="4473576"/>
              <a:ext cx="22225" cy="34925"/>
            </a:xfrm>
            <a:custGeom>
              <a:avLst/>
              <a:gdLst>
                <a:gd name="T0" fmla="*/ 4 w 6"/>
                <a:gd name="T1" fmla="*/ 0 h 9"/>
                <a:gd name="T2" fmla="*/ 0 w 6"/>
                <a:gd name="T3" fmla="*/ 7 h 9"/>
                <a:gd name="T4" fmla="*/ 4 w 6"/>
                <a:gd name="T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9">
                  <a:moveTo>
                    <a:pt x="4" y="0"/>
                  </a:moveTo>
                  <a:cubicBezTo>
                    <a:pt x="6" y="7"/>
                    <a:pt x="5" y="9"/>
                    <a:pt x="0" y="7"/>
                  </a:cubicBezTo>
                  <a:cubicBezTo>
                    <a:pt x="2" y="6"/>
                    <a:pt x="3" y="5"/>
                    <a:pt x="4" y="0"/>
                  </a:cubicBezTo>
                  <a:close/>
                </a:path>
              </a:pathLst>
            </a:custGeom>
            <a:solidFill>
              <a:srgbClr val="B570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8" name="Freeform 1742">
              <a:extLst>
                <a:ext uri="{FF2B5EF4-FFF2-40B4-BE49-F238E27FC236}">
                  <a16:creationId xmlns:a16="http://schemas.microsoft.com/office/drawing/2014/main" id="{9496A569-0746-C46E-428F-28996E1B5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988" y="4019551"/>
              <a:ext cx="84138" cy="71438"/>
            </a:xfrm>
            <a:custGeom>
              <a:avLst/>
              <a:gdLst>
                <a:gd name="T0" fmla="*/ 11 w 22"/>
                <a:gd name="T1" fmla="*/ 3 h 19"/>
                <a:gd name="T2" fmla="*/ 22 w 22"/>
                <a:gd name="T3" fmla="*/ 9 h 19"/>
                <a:gd name="T4" fmla="*/ 18 w 22"/>
                <a:gd name="T5" fmla="*/ 19 h 19"/>
                <a:gd name="T6" fmla="*/ 12 w 22"/>
                <a:gd name="T7" fmla="*/ 15 h 19"/>
                <a:gd name="T8" fmla="*/ 1 w 22"/>
                <a:gd name="T9" fmla="*/ 4 h 19"/>
                <a:gd name="T10" fmla="*/ 1 w 22"/>
                <a:gd name="T11" fmla="*/ 1 h 19"/>
                <a:gd name="T12" fmla="*/ 4 w 22"/>
                <a:gd name="T13" fmla="*/ 2 h 19"/>
                <a:gd name="T14" fmla="*/ 11 w 22"/>
                <a:gd name="T15" fmla="*/ 9 h 19"/>
                <a:gd name="T16" fmla="*/ 7 w 22"/>
                <a:gd name="T17" fmla="*/ 5 h 19"/>
                <a:gd name="T18" fmla="*/ 6 w 22"/>
                <a:gd name="T19" fmla="*/ 2 h 19"/>
                <a:gd name="T20" fmla="*/ 9 w 22"/>
                <a:gd name="T21" fmla="*/ 2 h 19"/>
                <a:gd name="T22" fmla="*/ 11 w 22"/>
                <a:gd name="T2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1" y="3"/>
                  </a:moveTo>
                  <a:cubicBezTo>
                    <a:pt x="14" y="5"/>
                    <a:pt x="17" y="8"/>
                    <a:pt x="22" y="9"/>
                  </a:cubicBezTo>
                  <a:cubicBezTo>
                    <a:pt x="16" y="11"/>
                    <a:pt x="19" y="16"/>
                    <a:pt x="18" y="19"/>
                  </a:cubicBezTo>
                  <a:cubicBezTo>
                    <a:pt x="15" y="19"/>
                    <a:pt x="14" y="16"/>
                    <a:pt x="12" y="15"/>
                  </a:cubicBezTo>
                  <a:cubicBezTo>
                    <a:pt x="8" y="12"/>
                    <a:pt x="4" y="8"/>
                    <a:pt x="1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1"/>
                    <a:pt x="4" y="2"/>
                  </a:cubicBezTo>
                  <a:cubicBezTo>
                    <a:pt x="6" y="5"/>
                    <a:pt x="9" y="6"/>
                    <a:pt x="11" y="9"/>
                  </a:cubicBezTo>
                  <a:cubicBezTo>
                    <a:pt x="10" y="7"/>
                    <a:pt x="8" y="6"/>
                    <a:pt x="7" y="5"/>
                  </a:cubicBezTo>
                  <a:cubicBezTo>
                    <a:pt x="6" y="4"/>
                    <a:pt x="5" y="4"/>
                    <a:pt x="6" y="2"/>
                  </a:cubicBezTo>
                  <a:cubicBezTo>
                    <a:pt x="7" y="1"/>
                    <a:pt x="8" y="2"/>
                    <a:pt x="9" y="2"/>
                  </a:cubicBezTo>
                  <a:cubicBezTo>
                    <a:pt x="9" y="3"/>
                    <a:pt x="10" y="3"/>
                    <a:pt x="11" y="3"/>
                  </a:cubicBezTo>
                  <a:close/>
                </a:path>
              </a:pathLst>
            </a:custGeom>
            <a:solidFill>
              <a:srgbClr val="BE84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9" name="Freeform 1743">
              <a:extLst>
                <a:ext uri="{FF2B5EF4-FFF2-40B4-BE49-F238E27FC236}">
                  <a16:creationId xmlns:a16="http://schemas.microsoft.com/office/drawing/2014/main" id="{8561C267-9EEA-EEAF-A352-EC41FE9F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300" y="3992563"/>
              <a:ext cx="90488" cy="177800"/>
            </a:xfrm>
            <a:custGeom>
              <a:avLst/>
              <a:gdLst>
                <a:gd name="T0" fmla="*/ 4 w 24"/>
                <a:gd name="T1" fmla="*/ 37 h 47"/>
                <a:gd name="T2" fmla="*/ 2 w 24"/>
                <a:gd name="T3" fmla="*/ 46 h 47"/>
                <a:gd name="T4" fmla="*/ 1 w 24"/>
                <a:gd name="T5" fmla="*/ 46 h 47"/>
                <a:gd name="T6" fmla="*/ 0 w 24"/>
                <a:gd name="T7" fmla="*/ 46 h 47"/>
                <a:gd name="T8" fmla="*/ 12 w 24"/>
                <a:gd name="T9" fmla="*/ 17 h 47"/>
                <a:gd name="T10" fmla="*/ 20 w 24"/>
                <a:gd name="T11" fmla="*/ 4 h 47"/>
                <a:gd name="T12" fmla="*/ 24 w 24"/>
                <a:gd name="T13" fmla="*/ 1 h 47"/>
                <a:gd name="T14" fmla="*/ 21 w 24"/>
                <a:gd name="T15" fmla="*/ 6 h 47"/>
                <a:gd name="T16" fmla="*/ 11 w 24"/>
                <a:gd name="T17" fmla="*/ 21 h 47"/>
                <a:gd name="T18" fmla="*/ 4 w 24"/>
                <a:gd name="T19" fmla="*/ 3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47">
                  <a:moveTo>
                    <a:pt x="4" y="37"/>
                  </a:moveTo>
                  <a:cubicBezTo>
                    <a:pt x="4" y="40"/>
                    <a:pt x="3" y="43"/>
                    <a:pt x="2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0" y="47"/>
                    <a:pt x="0" y="47"/>
                    <a:pt x="0" y="46"/>
                  </a:cubicBezTo>
                  <a:cubicBezTo>
                    <a:pt x="1" y="35"/>
                    <a:pt x="6" y="25"/>
                    <a:pt x="12" y="17"/>
                  </a:cubicBezTo>
                  <a:cubicBezTo>
                    <a:pt x="15" y="13"/>
                    <a:pt x="17" y="8"/>
                    <a:pt x="20" y="4"/>
                  </a:cubicBezTo>
                  <a:cubicBezTo>
                    <a:pt x="21" y="2"/>
                    <a:pt x="21" y="0"/>
                    <a:pt x="24" y="1"/>
                  </a:cubicBezTo>
                  <a:cubicBezTo>
                    <a:pt x="23" y="3"/>
                    <a:pt x="21" y="4"/>
                    <a:pt x="21" y="6"/>
                  </a:cubicBezTo>
                  <a:cubicBezTo>
                    <a:pt x="18" y="12"/>
                    <a:pt x="14" y="16"/>
                    <a:pt x="11" y="21"/>
                  </a:cubicBezTo>
                  <a:cubicBezTo>
                    <a:pt x="9" y="27"/>
                    <a:pt x="5" y="31"/>
                    <a:pt x="4" y="37"/>
                  </a:cubicBezTo>
                  <a:close/>
                </a:path>
              </a:pathLst>
            </a:custGeom>
            <a:solidFill>
              <a:srgbClr val="4338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0" name="Freeform 1744">
              <a:extLst>
                <a:ext uri="{FF2B5EF4-FFF2-40B4-BE49-F238E27FC236}">
                  <a16:creationId xmlns:a16="http://schemas.microsoft.com/office/drawing/2014/main" id="{C493608A-95E8-0FEA-F453-806EC0207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4213" y="4060826"/>
              <a:ext cx="120650" cy="146050"/>
            </a:xfrm>
            <a:custGeom>
              <a:avLst/>
              <a:gdLst>
                <a:gd name="T0" fmla="*/ 31 w 32"/>
                <a:gd name="T1" fmla="*/ 39 h 39"/>
                <a:gd name="T2" fmla="*/ 25 w 32"/>
                <a:gd name="T3" fmla="*/ 31 h 39"/>
                <a:gd name="T4" fmla="*/ 16 w 32"/>
                <a:gd name="T5" fmla="*/ 21 h 39"/>
                <a:gd name="T6" fmla="*/ 31 w 32"/>
                <a:gd name="T7" fmla="*/ 32 h 39"/>
                <a:gd name="T8" fmla="*/ 16 w 32"/>
                <a:gd name="T9" fmla="*/ 16 h 39"/>
                <a:gd name="T10" fmla="*/ 0 w 32"/>
                <a:gd name="T11" fmla="*/ 0 h 39"/>
                <a:gd name="T12" fmla="*/ 9 w 32"/>
                <a:gd name="T13" fmla="*/ 6 h 39"/>
                <a:gd name="T14" fmla="*/ 25 w 32"/>
                <a:gd name="T15" fmla="*/ 22 h 39"/>
                <a:gd name="T16" fmla="*/ 32 w 32"/>
                <a:gd name="T17" fmla="*/ 22 h 39"/>
                <a:gd name="T18" fmla="*/ 31 w 32"/>
                <a:gd name="T1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9">
                  <a:moveTo>
                    <a:pt x="31" y="39"/>
                  </a:moveTo>
                  <a:cubicBezTo>
                    <a:pt x="30" y="35"/>
                    <a:pt x="29" y="33"/>
                    <a:pt x="25" y="31"/>
                  </a:cubicBezTo>
                  <a:cubicBezTo>
                    <a:pt x="21" y="29"/>
                    <a:pt x="18" y="25"/>
                    <a:pt x="16" y="21"/>
                  </a:cubicBezTo>
                  <a:cubicBezTo>
                    <a:pt x="21" y="24"/>
                    <a:pt x="23" y="30"/>
                    <a:pt x="31" y="32"/>
                  </a:cubicBezTo>
                  <a:cubicBezTo>
                    <a:pt x="26" y="25"/>
                    <a:pt x="20" y="21"/>
                    <a:pt x="16" y="16"/>
                  </a:cubicBezTo>
                  <a:cubicBezTo>
                    <a:pt x="11" y="11"/>
                    <a:pt x="6" y="6"/>
                    <a:pt x="0" y="0"/>
                  </a:cubicBezTo>
                  <a:cubicBezTo>
                    <a:pt x="5" y="1"/>
                    <a:pt x="6" y="4"/>
                    <a:pt x="9" y="6"/>
                  </a:cubicBezTo>
                  <a:cubicBezTo>
                    <a:pt x="14" y="12"/>
                    <a:pt x="19" y="17"/>
                    <a:pt x="25" y="22"/>
                  </a:cubicBezTo>
                  <a:cubicBezTo>
                    <a:pt x="29" y="27"/>
                    <a:pt x="29" y="27"/>
                    <a:pt x="32" y="22"/>
                  </a:cubicBezTo>
                  <a:cubicBezTo>
                    <a:pt x="31" y="27"/>
                    <a:pt x="32" y="33"/>
                    <a:pt x="31" y="39"/>
                  </a:cubicBezTo>
                  <a:close/>
                </a:path>
              </a:pathLst>
            </a:custGeom>
            <a:solidFill>
              <a:srgbClr val="7A3F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1" name="Freeform 1745">
              <a:extLst>
                <a:ext uri="{FF2B5EF4-FFF2-40B4-BE49-F238E27FC236}">
                  <a16:creationId xmlns:a16="http://schemas.microsoft.com/office/drawing/2014/main" id="{11859414-FA08-E2FA-1292-2E0BE8226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5813" y="4019551"/>
              <a:ext cx="71438" cy="82550"/>
            </a:xfrm>
            <a:custGeom>
              <a:avLst/>
              <a:gdLst>
                <a:gd name="T0" fmla="*/ 12 w 19"/>
                <a:gd name="T1" fmla="*/ 3 h 22"/>
                <a:gd name="T2" fmla="*/ 7 w 19"/>
                <a:gd name="T3" fmla="*/ 2 h 22"/>
                <a:gd name="T4" fmla="*/ 14 w 19"/>
                <a:gd name="T5" fmla="*/ 11 h 22"/>
                <a:gd name="T6" fmla="*/ 3 w 19"/>
                <a:gd name="T7" fmla="*/ 1 h 22"/>
                <a:gd name="T8" fmla="*/ 19 w 19"/>
                <a:gd name="T9" fmla="*/ 19 h 22"/>
                <a:gd name="T10" fmla="*/ 16 w 19"/>
                <a:gd name="T11" fmla="*/ 20 h 22"/>
                <a:gd name="T12" fmla="*/ 4 w 19"/>
                <a:gd name="T13" fmla="*/ 8 h 22"/>
                <a:gd name="T14" fmla="*/ 0 w 19"/>
                <a:gd name="T15" fmla="*/ 0 h 22"/>
                <a:gd name="T16" fmla="*/ 12 w 19"/>
                <a:gd name="T17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2">
                  <a:moveTo>
                    <a:pt x="12" y="3"/>
                  </a:moveTo>
                  <a:cubicBezTo>
                    <a:pt x="10" y="3"/>
                    <a:pt x="9" y="3"/>
                    <a:pt x="7" y="2"/>
                  </a:cubicBezTo>
                  <a:cubicBezTo>
                    <a:pt x="9" y="6"/>
                    <a:pt x="13" y="8"/>
                    <a:pt x="14" y="11"/>
                  </a:cubicBezTo>
                  <a:cubicBezTo>
                    <a:pt x="10" y="8"/>
                    <a:pt x="7" y="5"/>
                    <a:pt x="3" y="1"/>
                  </a:cubicBezTo>
                  <a:cubicBezTo>
                    <a:pt x="3" y="6"/>
                    <a:pt x="7" y="9"/>
                    <a:pt x="19" y="19"/>
                  </a:cubicBezTo>
                  <a:cubicBezTo>
                    <a:pt x="19" y="22"/>
                    <a:pt x="17" y="19"/>
                    <a:pt x="16" y="20"/>
                  </a:cubicBezTo>
                  <a:cubicBezTo>
                    <a:pt x="13" y="15"/>
                    <a:pt x="8" y="12"/>
                    <a:pt x="4" y="8"/>
                  </a:cubicBezTo>
                  <a:cubicBezTo>
                    <a:pt x="3" y="6"/>
                    <a:pt x="0" y="4"/>
                    <a:pt x="0" y="0"/>
                  </a:cubicBezTo>
                  <a:cubicBezTo>
                    <a:pt x="4" y="0"/>
                    <a:pt x="8" y="1"/>
                    <a:pt x="12" y="3"/>
                  </a:cubicBezTo>
                  <a:close/>
                </a:path>
              </a:pathLst>
            </a:custGeom>
            <a:solidFill>
              <a:srgbClr val="6D39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2" name="Freeform 1746">
              <a:extLst>
                <a:ext uri="{FF2B5EF4-FFF2-40B4-BE49-F238E27FC236}">
                  <a16:creationId xmlns:a16="http://schemas.microsoft.com/office/drawing/2014/main" id="{93F9F37D-D02F-3F36-9CAA-2768DCFD5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588" y="4083051"/>
              <a:ext cx="52388" cy="60325"/>
            </a:xfrm>
            <a:custGeom>
              <a:avLst/>
              <a:gdLst>
                <a:gd name="T0" fmla="*/ 11 w 14"/>
                <a:gd name="T1" fmla="*/ 16 h 16"/>
                <a:gd name="T2" fmla="*/ 8 w 14"/>
                <a:gd name="T3" fmla="*/ 11 h 16"/>
                <a:gd name="T4" fmla="*/ 0 w 14"/>
                <a:gd name="T5" fmla="*/ 0 h 16"/>
                <a:gd name="T6" fmla="*/ 9 w 14"/>
                <a:gd name="T7" fmla="*/ 10 h 16"/>
                <a:gd name="T8" fmla="*/ 14 w 14"/>
                <a:gd name="T9" fmla="*/ 10 h 16"/>
                <a:gd name="T10" fmla="*/ 11 w 14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6">
                  <a:moveTo>
                    <a:pt x="11" y="16"/>
                  </a:moveTo>
                  <a:cubicBezTo>
                    <a:pt x="11" y="14"/>
                    <a:pt x="9" y="12"/>
                    <a:pt x="8" y="11"/>
                  </a:cubicBezTo>
                  <a:cubicBezTo>
                    <a:pt x="5" y="8"/>
                    <a:pt x="1" y="5"/>
                    <a:pt x="0" y="0"/>
                  </a:cubicBezTo>
                  <a:cubicBezTo>
                    <a:pt x="3" y="4"/>
                    <a:pt x="6" y="7"/>
                    <a:pt x="9" y="10"/>
                  </a:cubicBezTo>
                  <a:cubicBezTo>
                    <a:pt x="11" y="12"/>
                    <a:pt x="12" y="12"/>
                    <a:pt x="14" y="10"/>
                  </a:cubicBezTo>
                  <a:cubicBezTo>
                    <a:pt x="13" y="12"/>
                    <a:pt x="12" y="14"/>
                    <a:pt x="11" y="16"/>
                  </a:cubicBezTo>
                  <a:close/>
                </a:path>
              </a:pathLst>
            </a:custGeom>
            <a:solidFill>
              <a:srgbClr val="7A3F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3" name="Freeform 1747">
              <a:extLst>
                <a:ext uri="{FF2B5EF4-FFF2-40B4-BE49-F238E27FC236}">
                  <a16:creationId xmlns:a16="http://schemas.microsoft.com/office/drawing/2014/main" id="{77B2A6C0-9C0F-BA2C-B8FE-D586A33CE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300" y="4170363"/>
              <a:ext cx="7938" cy="33338"/>
            </a:xfrm>
            <a:custGeom>
              <a:avLst/>
              <a:gdLst>
                <a:gd name="T0" fmla="*/ 1 w 2"/>
                <a:gd name="T1" fmla="*/ 0 h 9"/>
                <a:gd name="T2" fmla="*/ 1 w 2"/>
                <a:gd name="T3" fmla="*/ 9 h 9"/>
                <a:gd name="T4" fmla="*/ 1 w 2"/>
                <a:gd name="T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1" y="0"/>
                  </a:moveTo>
                  <a:cubicBezTo>
                    <a:pt x="2" y="3"/>
                    <a:pt x="2" y="6"/>
                    <a:pt x="1" y="9"/>
                  </a:cubicBezTo>
                  <a:cubicBezTo>
                    <a:pt x="0" y="6"/>
                    <a:pt x="0" y="3"/>
                    <a:pt x="1" y="0"/>
                  </a:cubicBezTo>
                  <a:close/>
                </a:path>
              </a:pathLst>
            </a:custGeom>
            <a:solidFill>
              <a:srgbClr val="6C32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4" name="Freeform 1748">
              <a:extLst>
                <a:ext uri="{FF2B5EF4-FFF2-40B4-BE49-F238E27FC236}">
                  <a16:creationId xmlns:a16="http://schemas.microsoft.com/office/drawing/2014/main" id="{2EB06D34-D05F-65CF-8003-952ED1A23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5788" y="4140201"/>
              <a:ext cx="180975" cy="179388"/>
            </a:xfrm>
            <a:custGeom>
              <a:avLst/>
              <a:gdLst>
                <a:gd name="T0" fmla="*/ 0 w 48"/>
                <a:gd name="T1" fmla="*/ 7 h 48"/>
                <a:gd name="T2" fmla="*/ 4 w 48"/>
                <a:gd name="T3" fmla="*/ 5 h 48"/>
                <a:gd name="T4" fmla="*/ 12 w 48"/>
                <a:gd name="T5" fmla="*/ 11 h 48"/>
                <a:gd name="T6" fmla="*/ 42 w 48"/>
                <a:gd name="T7" fmla="*/ 38 h 48"/>
                <a:gd name="T8" fmla="*/ 13 w 48"/>
                <a:gd name="T9" fmla="*/ 11 h 48"/>
                <a:gd name="T10" fmla="*/ 7 w 48"/>
                <a:gd name="T11" fmla="*/ 5 h 48"/>
                <a:gd name="T12" fmla="*/ 9 w 48"/>
                <a:gd name="T13" fmla="*/ 0 h 48"/>
                <a:gd name="T14" fmla="*/ 11 w 48"/>
                <a:gd name="T15" fmla="*/ 1 h 48"/>
                <a:gd name="T16" fmla="*/ 46 w 48"/>
                <a:gd name="T17" fmla="*/ 33 h 48"/>
                <a:gd name="T18" fmla="*/ 48 w 48"/>
                <a:gd name="T19" fmla="*/ 37 h 48"/>
                <a:gd name="T20" fmla="*/ 45 w 48"/>
                <a:gd name="T21" fmla="*/ 48 h 48"/>
                <a:gd name="T22" fmla="*/ 43 w 48"/>
                <a:gd name="T23" fmla="*/ 46 h 48"/>
                <a:gd name="T24" fmla="*/ 40 w 48"/>
                <a:gd name="T25" fmla="*/ 46 h 48"/>
                <a:gd name="T26" fmla="*/ 40 w 48"/>
                <a:gd name="T27" fmla="*/ 46 h 48"/>
                <a:gd name="T28" fmla="*/ 22 w 48"/>
                <a:gd name="T29" fmla="*/ 30 h 48"/>
                <a:gd name="T30" fmla="*/ 22 w 48"/>
                <a:gd name="T31" fmla="*/ 30 h 48"/>
                <a:gd name="T32" fmla="*/ 9 w 48"/>
                <a:gd name="T33" fmla="*/ 16 h 48"/>
                <a:gd name="T34" fmla="*/ 0 w 48"/>
                <a:gd name="T35" fmla="*/ 7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" h="48">
                  <a:moveTo>
                    <a:pt x="0" y="7"/>
                  </a:moveTo>
                  <a:cubicBezTo>
                    <a:pt x="2" y="7"/>
                    <a:pt x="3" y="6"/>
                    <a:pt x="4" y="5"/>
                  </a:cubicBezTo>
                  <a:cubicBezTo>
                    <a:pt x="8" y="5"/>
                    <a:pt x="10" y="9"/>
                    <a:pt x="12" y="11"/>
                  </a:cubicBezTo>
                  <a:cubicBezTo>
                    <a:pt x="22" y="20"/>
                    <a:pt x="33" y="29"/>
                    <a:pt x="42" y="38"/>
                  </a:cubicBezTo>
                  <a:cubicBezTo>
                    <a:pt x="33" y="29"/>
                    <a:pt x="22" y="21"/>
                    <a:pt x="13" y="11"/>
                  </a:cubicBezTo>
                  <a:cubicBezTo>
                    <a:pt x="11" y="9"/>
                    <a:pt x="7" y="8"/>
                    <a:pt x="7" y="5"/>
                  </a:cubicBezTo>
                  <a:cubicBezTo>
                    <a:pt x="10" y="4"/>
                    <a:pt x="9" y="2"/>
                    <a:pt x="9" y="0"/>
                  </a:cubicBezTo>
                  <a:cubicBezTo>
                    <a:pt x="10" y="0"/>
                    <a:pt x="10" y="0"/>
                    <a:pt x="11" y="1"/>
                  </a:cubicBezTo>
                  <a:cubicBezTo>
                    <a:pt x="23" y="12"/>
                    <a:pt x="34" y="23"/>
                    <a:pt x="46" y="33"/>
                  </a:cubicBezTo>
                  <a:cubicBezTo>
                    <a:pt x="47" y="34"/>
                    <a:pt x="48" y="35"/>
                    <a:pt x="48" y="37"/>
                  </a:cubicBezTo>
                  <a:cubicBezTo>
                    <a:pt x="47" y="41"/>
                    <a:pt x="44" y="44"/>
                    <a:pt x="45" y="48"/>
                  </a:cubicBezTo>
                  <a:cubicBezTo>
                    <a:pt x="43" y="48"/>
                    <a:pt x="43" y="47"/>
                    <a:pt x="43" y="46"/>
                  </a:cubicBezTo>
                  <a:cubicBezTo>
                    <a:pt x="42" y="48"/>
                    <a:pt x="41" y="47"/>
                    <a:pt x="40" y="46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34" y="41"/>
                    <a:pt x="28" y="35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19" y="25"/>
                    <a:pt x="13" y="21"/>
                    <a:pt x="9" y="16"/>
                  </a:cubicBezTo>
                  <a:cubicBezTo>
                    <a:pt x="6" y="13"/>
                    <a:pt x="3" y="10"/>
                    <a:pt x="0" y="7"/>
                  </a:cubicBezTo>
                  <a:close/>
                </a:path>
              </a:pathLst>
            </a:custGeom>
            <a:solidFill>
              <a:srgbClr val="BA70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5" name="Freeform 1749">
              <a:extLst>
                <a:ext uri="{FF2B5EF4-FFF2-40B4-BE49-F238E27FC236}">
                  <a16:creationId xmlns:a16="http://schemas.microsoft.com/office/drawing/2014/main" id="{CBCBADC2-31BB-D2A0-D25E-273658DC7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438" y="4094163"/>
              <a:ext cx="203200" cy="184150"/>
            </a:xfrm>
            <a:custGeom>
              <a:avLst/>
              <a:gdLst>
                <a:gd name="T0" fmla="*/ 50 w 54"/>
                <a:gd name="T1" fmla="*/ 49 h 49"/>
                <a:gd name="T2" fmla="*/ 31 w 54"/>
                <a:gd name="T3" fmla="*/ 31 h 49"/>
                <a:gd name="T4" fmla="*/ 11 w 54"/>
                <a:gd name="T5" fmla="*/ 12 h 49"/>
                <a:gd name="T6" fmla="*/ 0 w 54"/>
                <a:gd name="T7" fmla="*/ 1 h 49"/>
                <a:gd name="T8" fmla="*/ 1 w 54"/>
                <a:gd name="T9" fmla="*/ 0 h 49"/>
                <a:gd name="T10" fmla="*/ 50 w 54"/>
                <a:gd name="T11" fmla="*/ 45 h 49"/>
                <a:gd name="T12" fmla="*/ 50 w 54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49">
                  <a:moveTo>
                    <a:pt x="50" y="49"/>
                  </a:moveTo>
                  <a:cubicBezTo>
                    <a:pt x="44" y="43"/>
                    <a:pt x="37" y="37"/>
                    <a:pt x="31" y="31"/>
                  </a:cubicBezTo>
                  <a:cubicBezTo>
                    <a:pt x="24" y="25"/>
                    <a:pt x="18" y="18"/>
                    <a:pt x="11" y="12"/>
                  </a:cubicBezTo>
                  <a:cubicBezTo>
                    <a:pt x="7" y="8"/>
                    <a:pt x="4" y="5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8" y="15"/>
                    <a:pt x="32" y="32"/>
                    <a:pt x="50" y="45"/>
                  </a:cubicBezTo>
                  <a:cubicBezTo>
                    <a:pt x="49" y="46"/>
                    <a:pt x="54" y="48"/>
                    <a:pt x="50" y="49"/>
                  </a:cubicBezTo>
                  <a:close/>
                </a:path>
              </a:pathLst>
            </a:custGeom>
            <a:solidFill>
              <a:srgbClr val="682F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6" name="Freeform 1750">
              <a:extLst>
                <a:ext uri="{FF2B5EF4-FFF2-40B4-BE49-F238E27FC236}">
                  <a16:creationId xmlns:a16="http://schemas.microsoft.com/office/drawing/2014/main" id="{610DB3C6-69BC-2482-7617-D301B3729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438" y="4308476"/>
              <a:ext cx="87313" cy="76200"/>
            </a:xfrm>
            <a:custGeom>
              <a:avLst/>
              <a:gdLst>
                <a:gd name="T0" fmla="*/ 8 w 23"/>
                <a:gd name="T1" fmla="*/ 1 h 20"/>
                <a:gd name="T2" fmla="*/ 13 w 23"/>
                <a:gd name="T3" fmla="*/ 3 h 20"/>
                <a:gd name="T4" fmla="*/ 16 w 23"/>
                <a:gd name="T5" fmla="*/ 16 h 20"/>
                <a:gd name="T6" fmla="*/ 23 w 23"/>
                <a:gd name="T7" fmla="*/ 13 h 20"/>
                <a:gd name="T8" fmla="*/ 12 w 23"/>
                <a:gd name="T9" fmla="*/ 20 h 20"/>
                <a:gd name="T10" fmla="*/ 7 w 23"/>
                <a:gd name="T11" fmla="*/ 14 h 20"/>
                <a:gd name="T12" fmla="*/ 0 w 23"/>
                <a:gd name="T13" fmla="*/ 9 h 20"/>
                <a:gd name="T14" fmla="*/ 0 w 23"/>
                <a:gd name="T15" fmla="*/ 9 h 20"/>
                <a:gd name="T16" fmla="*/ 5 w 23"/>
                <a:gd name="T17" fmla="*/ 11 h 20"/>
                <a:gd name="T18" fmla="*/ 12 w 23"/>
                <a:gd name="T19" fmla="*/ 17 h 20"/>
                <a:gd name="T20" fmla="*/ 14 w 23"/>
                <a:gd name="T21" fmla="*/ 17 h 20"/>
                <a:gd name="T22" fmla="*/ 14 w 23"/>
                <a:gd name="T23" fmla="*/ 14 h 20"/>
                <a:gd name="T24" fmla="*/ 9 w 23"/>
                <a:gd name="T25" fmla="*/ 3 h 20"/>
                <a:gd name="T26" fmla="*/ 8 w 23"/>
                <a:gd name="T2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20">
                  <a:moveTo>
                    <a:pt x="8" y="1"/>
                  </a:moveTo>
                  <a:cubicBezTo>
                    <a:pt x="10" y="1"/>
                    <a:pt x="12" y="0"/>
                    <a:pt x="13" y="3"/>
                  </a:cubicBezTo>
                  <a:cubicBezTo>
                    <a:pt x="14" y="7"/>
                    <a:pt x="16" y="11"/>
                    <a:pt x="16" y="16"/>
                  </a:cubicBezTo>
                  <a:cubicBezTo>
                    <a:pt x="19" y="16"/>
                    <a:pt x="20" y="13"/>
                    <a:pt x="23" y="13"/>
                  </a:cubicBezTo>
                  <a:cubicBezTo>
                    <a:pt x="20" y="17"/>
                    <a:pt x="15" y="17"/>
                    <a:pt x="12" y="20"/>
                  </a:cubicBezTo>
                  <a:cubicBezTo>
                    <a:pt x="11" y="17"/>
                    <a:pt x="9" y="16"/>
                    <a:pt x="7" y="14"/>
                  </a:cubicBezTo>
                  <a:cubicBezTo>
                    <a:pt x="4" y="13"/>
                    <a:pt x="1" y="12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8"/>
                    <a:pt x="4" y="9"/>
                    <a:pt x="5" y="11"/>
                  </a:cubicBezTo>
                  <a:cubicBezTo>
                    <a:pt x="7" y="14"/>
                    <a:pt x="11" y="14"/>
                    <a:pt x="12" y="17"/>
                  </a:cubicBezTo>
                  <a:cubicBezTo>
                    <a:pt x="13" y="17"/>
                    <a:pt x="13" y="17"/>
                    <a:pt x="14" y="17"/>
                  </a:cubicBezTo>
                  <a:cubicBezTo>
                    <a:pt x="14" y="16"/>
                    <a:pt x="15" y="15"/>
                    <a:pt x="14" y="14"/>
                  </a:cubicBezTo>
                  <a:cubicBezTo>
                    <a:pt x="13" y="10"/>
                    <a:pt x="13" y="6"/>
                    <a:pt x="9" y="3"/>
                  </a:cubicBezTo>
                  <a:cubicBezTo>
                    <a:pt x="8" y="2"/>
                    <a:pt x="8" y="2"/>
                    <a:pt x="8" y="1"/>
                  </a:cubicBezTo>
                  <a:close/>
                </a:path>
              </a:pathLst>
            </a:custGeom>
            <a:solidFill>
              <a:srgbClr val="8F5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7" name="Freeform 1751">
              <a:extLst>
                <a:ext uri="{FF2B5EF4-FFF2-40B4-BE49-F238E27FC236}">
                  <a16:creationId xmlns:a16="http://schemas.microsoft.com/office/drawing/2014/main" id="{8453EF1D-DAD1-44A7-0CD9-C517C1879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038" y="4330701"/>
              <a:ext cx="76200" cy="34925"/>
            </a:xfrm>
            <a:custGeom>
              <a:avLst/>
              <a:gdLst>
                <a:gd name="T0" fmla="*/ 20 w 20"/>
                <a:gd name="T1" fmla="*/ 7 h 9"/>
                <a:gd name="T2" fmla="*/ 6 w 20"/>
                <a:gd name="T3" fmla="*/ 6 h 9"/>
                <a:gd name="T4" fmla="*/ 1 w 20"/>
                <a:gd name="T5" fmla="*/ 5 h 9"/>
                <a:gd name="T6" fmla="*/ 8 w 20"/>
                <a:gd name="T7" fmla="*/ 5 h 9"/>
                <a:gd name="T8" fmla="*/ 0 w 20"/>
                <a:gd name="T9" fmla="*/ 3 h 9"/>
                <a:gd name="T10" fmla="*/ 7 w 20"/>
                <a:gd name="T11" fmla="*/ 2 h 9"/>
                <a:gd name="T12" fmla="*/ 15 w 20"/>
                <a:gd name="T13" fmla="*/ 4 h 9"/>
                <a:gd name="T14" fmla="*/ 20 w 20"/>
                <a:gd name="T1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9">
                  <a:moveTo>
                    <a:pt x="20" y="7"/>
                  </a:moveTo>
                  <a:cubicBezTo>
                    <a:pt x="15" y="9"/>
                    <a:pt x="11" y="6"/>
                    <a:pt x="6" y="6"/>
                  </a:cubicBezTo>
                  <a:cubicBezTo>
                    <a:pt x="5" y="6"/>
                    <a:pt x="3" y="4"/>
                    <a:pt x="1" y="5"/>
                  </a:cubicBezTo>
                  <a:cubicBezTo>
                    <a:pt x="3" y="3"/>
                    <a:pt x="5" y="4"/>
                    <a:pt x="8" y="5"/>
                  </a:cubicBezTo>
                  <a:cubicBezTo>
                    <a:pt x="5" y="2"/>
                    <a:pt x="2" y="3"/>
                    <a:pt x="0" y="3"/>
                  </a:cubicBezTo>
                  <a:cubicBezTo>
                    <a:pt x="2" y="0"/>
                    <a:pt x="4" y="1"/>
                    <a:pt x="7" y="2"/>
                  </a:cubicBezTo>
                  <a:cubicBezTo>
                    <a:pt x="10" y="3"/>
                    <a:pt x="12" y="6"/>
                    <a:pt x="15" y="4"/>
                  </a:cubicBezTo>
                  <a:cubicBezTo>
                    <a:pt x="16" y="7"/>
                    <a:pt x="18" y="6"/>
                    <a:pt x="20" y="7"/>
                  </a:cubicBezTo>
                  <a:close/>
                </a:path>
              </a:pathLst>
            </a:custGeom>
            <a:solidFill>
              <a:srgbClr val="815F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8" name="Freeform 1752">
              <a:extLst>
                <a:ext uri="{FF2B5EF4-FFF2-40B4-BE49-F238E27FC236}">
                  <a16:creationId xmlns:a16="http://schemas.microsoft.com/office/drawing/2014/main" id="{7DFF9965-31F0-A702-DC29-DE2D3CA79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9475" y="4343401"/>
              <a:ext cx="19050" cy="14288"/>
            </a:xfrm>
            <a:custGeom>
              <a:avLst/>
              <a:gdLst>
                <a:gd name="T0" fmla="*/ 4 w 5"/>
                <a:gd name="T1" fmla="*/ 0 h 4"/>
                <a:gd name="T2" fmla="*/ 1 w 5"/>
                <a:gd name="T3" fmla="*/ 4 h 4"/>
                <a:gd name="T4" fmla="*/ 4 w 5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4" y="0"/>
                  </a:moveTo>
                  <a:cubicBezTo>
                    <a:pt x="5" y="2"/>
                    <a:pt x="3" y="3"/>
                    <a:pt x="1" y="4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754F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9" name="Freeform 1753">
              <a:extLst>
                <a:ext uri="{FF2B5EF4-FFF2-40B4-BE49-F238E27FC236}">
                  <a16:creationId xmlns:a16="http://schemas.microsoft.com/office/drawing/2014/main" id="{0467BD3D-54FD-773E-C25C-ED02B6AA4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8063" y="4313238"/>
              <a:ext cx="30163" cy="82550"/>
            </a:xfrm>
            <a:custGeom>
              <a:avLst/>
              <a:gdLst>
                <a:gd name="T0" fmla="*/ 5 w 8"/>
                <a:gd name="T1" fmla="*/ 0 h 22"/>
                <a:gd name="T2" fmla="*/ 7 w 8"/>
                <a:gd name="T3" fmla="*/ 6 h 22"/>
                <a:gd name="T4" fmla="*/ 3 w 8"/>
                <a:gd name="T5" fmla="*/ 22 h 22"/>
                <a:gd name="T6" fmla="*/ 2 w 8"/>
                <a:gd name="T7" fmla="*/ 12 h 22"/>
                <a:gd name="T8" fmla="*/ 5 w 8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2">
                  <a:moveTo>
                    <a:pt x="5" y="0"/>
                  </a:moveTo>
                  <a:cubicBezTo>
                    <a:pt x="8" y="1"/>
                    <a:pt x="7" y="4"/>
                    <a:pt x="7" y="6"/>
                  </a:cubicBezTo>
                  <a:cubicBezTo>
                    <a:pt x="5" y="11"/>
                    <a:pt x="0" y="15"/>
                    <a:pt x="3" y="22"/>
                  </a:cubicBezTo>
                  <a:cubicBezTo>
                    <a:pt x="0" y="18"/>
                    <a:pt x="0" y="16"/>
                    <a:pt x="2" y="12"/>
                  </a:cubicBezTo>
                  <a:cubicBezTo>
                    <a:pt x="5" y="8"/>
                    <a:pt x="6" y="4"/>
                    <a:pt x="5" y="0"/>
                  </a:cubicBezTo>
                  <a:close/>
                </a:path>
              </a:pathLst>
            </a:custGeom>
            <a:solidFill>
              <a:srgbClr val="785C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0" name="Freeform 1754">
              <a:extLst>
                <a:ext uri="{FF2B5EF4-FFF2-40B4-BE49-F238E27FC236}">
                  <a16:creationId xmlns:a16="http://schemas.microsoft.com/office/drawing/2014/main" id="{B7DDECA1-A7BC-32BF-D652-8FC6E1879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9800" y="4237038"/>
              <a:ext cx="49213" cy="30163"/>
            </a:xfrm>
            <a:custGeom>
              <a:avLst/>
              <a:gdLst>
                <a:gd name="T0" fmla="*/ 0 w 13"/>
                <a:gd name="T1" fmla="*/ 5 h 8"/>
                <a:gd name="T2" fmla="*/ 8 w 13"/>
                <a:gd name="T3" fmla="*/ 5 h 8"/>
                <a:gd name="T4" fmla="*/ 8 w 13"/>
                <a:gd name="T5" fmla="*/ 5 h 8"/>
                <a:gd name="T6" fmla="*/ 9 w 13"/>
                <a:gd name="T7" fmla="*/ 4 h 8"/>
                <a:gd name="T8" fmla="*/ 13 w 13"/>
                <a:gd name="T9" fmla="*/ 7 h 8"/>
                <a:gd name="T10" fmla="*/ 10 w 13"/>
                <a:gd name="T11" fmla="*/ 7 h 8"/>
                <a:gd name="T12" fmla="*/ 9 w 13"/>
                <a:gd name="T13" fmla="*/ 8 h 8"/>
                <a:gd name="T14" fmla="*/ 0 w 13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8">
                  <a:moveTo>
                    <a:pt x="0" y="5"/>
                  </a:moveTo>
                  <a:cubicBezTo>
                    <a:pt x="3" y="4"/>
                    <a:pt x="5" y="0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4"/>
                    <a:pt x="9" y="4"/>
                  </a:cubicBezTo>
                  <a:cubicBezTo>
                    <a:pt x="10" y="5"/>
                    <a:pt x="11" y="6"/>
                    <a:pt x="13" y="7"/>
                  </a:cubicBezTo>
                  <a:cubicBezTo>
                    <a:pt x="12" y="8"/>
                    <a:pt x="11" y="6"/>
                    <a:pt x="10" y="7"/>
                  </a:cubicBezTo>
                  <a:cubicBezTo>
                    <a:pt x="10" y="8"/>
                    <a:pt x="10" y="8"/>
                    <a:pt x="9" y="8"/>
                  </a:cubicBezTo>
                  <a:cubicBezTo>
                    <a:pt x="7" y="5"/>
                    <a:pt x="3" y="6"/>
                    <a:pt x="0" y="5"/>
                  </a:cubicBezTo>
                  <a:close/>
                </a:path>
              </a:pathLst>
            </a:custGeom>
            <a:solidFill>
              <a:srgbClr val="917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1" name="Freeform 1755">
              <a:extLst>
                <a:ext uri="{FF2B5EF4-FFF2-40B4-BE49-F238E27FC236}">
                  <a16:creationId xmlns:a16="http://schemas.microsoft.com/office/drawing/2014/main" id="{D946F3C5-D2B6-9518-9F5D-6CFC5E442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4725" y="4264026"/>
              <a:ext cx="14288" cy="52388"/>
            </a:xfrm>
            <a:custGeom>
              <a:avLst/>
              <a:gdLst>
                <a:gd name="T0" fmla="*/ 1 w 4"/>
                <a:gd name="T1" fmla="*/ 0 h 14"/>
                <a:gd name="T2" fmla="*/ 2 w 4"/>
                <a:gd name="T3" fmla="*/ 14 h 14"/>
                <a:gd name="T4" fmla="*/ 0 w 4"/>
                <a:gd name="T5" fmla="*/ 1 h 14"/>
                <a:gd name="T6" fmla="*/ 1 w 4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4">
                  <a:moveTo>
                    <a:pt x="1" y="0"/>
                  </a:moveTo>
                  <a:cubicBezTo>
                    <a:pt x="4" y="4"/>
                    <a:pt x="4" y="7"/>
                    <a:pt x="2" y="14"/>
                  </a:cubicBezTo>
                  <a:cubicBezTo>
                    <a:pt x="1" y="10"/>
                    <a:pt x="3" y="5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96F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2" name="Freeform 1756">
              <a:extLst>
                <a:ext uri="{FF2B5EF4-FFF2-40B4-BE49-F238E27FC236}">
                  <a16:creationId xmlns:a16="http://schemas.microsoft.com/office/drawing/2014/main" id="{3EAC82D0-B3AA-48B6-C96A-51657341A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975" y="4418013"/>
              <a:ext cx="38100" cy="7938"/>
            </a:xfrm>
            <a:custGeom>
              <a:avLst/>
              <a:gdLst>
                <a:gd name="T0" fmla="*/ 7 w 10"/>
                <a:gd name="T1" fmla="*/ 2 h 2"/>
                <a:gd name="T2" fmla="*/ 0 w 10"/>
                <a:gd name="T3" fmla="*/ 1 h 2"/>
                <a:gd name="T4" fmla="*/ 10 w 10"/>
                <a:gd name="T5" fmla="*/ 1 h 2"/>
                <a:gd name="T6" fmla="*/ 7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7" y="2"/>
                  </a:moveTo>
                  <a:cubicBezTo>
                    <a:pt x="5" y="1"/>
                    <a:pt x="3" y="2"/>
                    <a:pt x="0" y="1"/>
                  </a:cubicBezTo>
                  <a:cubicBezTo>
                    <a:pt x="4" y="0"/>
                    <a:pt x="7" y="0"/>
                    <a:pt x="10" y="1"/>
                  </a:cubicBezTo>
                  <a:cubicBezTo>
                    <a:pt x="9" y="2"/>
                    <a:pt x="8" y="2"/>
                    <a:pt x="7" y="2"/>
                  </a:cubicBezTo>
                  <a:close/>
                </a:path>
              </a:pathLst>
            </a:custGeom>
            <a:solidFill>
              <a:srgbClr val="675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3" name="Freeform 1757">
              <a:extLst>
                <a:ext uri="{FF2B5EF4-FFF2-40B4-BE49-F238E27FC236}">
                  <a16:creationId xmlns:a16="http://schemas.microsoft.com/office/drawing/2014/main" id="{60E892EA-F4F5-8191-D641-30629CB8C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1400" y="4527551"/>
              <a:ext cx="76200" cy="93663"/>
            </a:xfrm>
            <a:custGeom>
              <a:avLst/>
              <a:gdLst>
                <a:gd name="T0" fmla="*/ 20 w 20"/>
                <a:gd name="T1" fmla="*/ 25 h 25"/>
                <a:gd name="T2" fmla="*/ 0 w 20"/>
                <a:gd name="T3" fmla="*/ 0 h 25"/>
                <a:gd name="T4" fmla="*/ 1 w 20"/>
                <a:gd name="T5" fmla="*/ 0 h 25"/>
                <a:gd name="T6" fmla="*/ 20 w 20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5">
                  <a:moveTo>
                    <a:pt x="20" y="25"/>
                  </a:moveTo>
                  <a:cubicBezTo>
                    <a:pt x="12" y="17"/>
                    <a:pt x="6" y="9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7" y="8"/>
                    <a:pt x="15" y="16"/>
                    <a:pt x="20" y="25"/>
                  </a:cubicBezTo>
                  <a:close/>
                </a:path>
              </a:pathLst>
            </a:custGeom>
            <a:solidFill>
              <a:srgbClr val="5E2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4" name="Freeform 1758">
              <a:extLst>
                <a:ext uri="{FF2B5EF4-FFF2-40B4-BE49-F238E27FC236}">
                  <a16:creationId xmlns:a16="http://schemas.microsoft.com/office/drawing/2014/main" id="{A8B5CA27-3F00-E81C-F261-C2849A555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613" y="4546601"/>
              <a:ext cx="60325" cy="88900"/>
            </a:xfrm>
            <a:custGeom>
              <a:avLst/>
              <a:gdLst>
                <a:gd name="T0" fmla="*/ 0 w 16"/>
                <a:gd name="T1" fmla="*/ 1 h 24"/>
                <a:gd name="T2" fmla="*/ 1 w 16"/>
                <a:gd name="T3" fmla="*/ 0 h 24"/>
                <a:gd name="T4" fmla="*/ 15 w 16"/>
                <a:gd name="T5" fmla="*/ 20 h 24"/>
                <a:gd name="T6" fmla="*/ 16 w 16"/>
                <a:gd name="T7" fmla="*/ 24 h 24"/>
                <a:gd name="T8" fmla="*/ 0 w 16"/>
                <a:gd name="T9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4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6" y="7"/>
                    <a:pt x="10" y="13"/>
                    <a:pt x="15" y="20"/>
                  </a:cubicBezTo>
                  <a:cubicBezTo>
                    <a:pt x="15" y="21"/>
                    <a:pt x="16" y="22"/>
                    <a:pt x="16" y="24"/>
                  </a:cubicBezTo>
                  <a:cubicBezTo>
                    <a:pt x="11" y="17"/>
                    <a:pt x="5" y="9"/>
                    <a:pt x="0" y="1"/>
                  </a:cubicBezTo>
                  <a:close/>
                </a:path>
              </a:pathLst>
            </a:custGeom>
            <a:solidFill>
              <a:srgbClr val="602A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5" name="Freeform 1759">
              <a:extLst>
                <a:ext uri="{FF2B5EF4-FFF2-40B4-BE49-F238E27FC236}">
                  <a16:creationId xmlns:a16="http://schemas.microsoft.com/office/drawing/2014/main" id="{E68414C4-EA5E-8DAC-5603-A39830D33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075" y="4448176"/>
              <a:ext cx="65088" cy="79375"/>
            </a:xfrm>
            <a:custGeom>
              <a:avLst/>
              <a:gdLst>
                <a:gd name="T0" fmla="*/ 17 w 17"/>
                <a:gd name="T1" fmla="*/ 21 h 21"/>
                <a:gd name="T2" fmla="*/ 16 w 17"/>
                <a:gd name="T3" fmla="*/ 21 h 21"/>
                <a:gd name="T4" fmla="*/ 5 w 17"/>
                <a:gd name="T5" fmla="*/ 5 h 21"/>
                <a:gd name="T6" fmla="*/ 0 w 17"/>
                <a:gd name="T7" fmla="*/ 1 h 21"/>
                <a:gd name="T8" fmla="*/ 0 w 17"/>
                <a:gd name="T9" fmla="*/ 0 h 21"/>
                <a:gd name="T10" fmla="*/ 6 w 17"/>
                <a:gd name="T11" fmla="*/ 4 h 21"/>
                <a:gd name="T12" fmla="*/ 17 w 17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1">
                  <a:moveTo>
                    <a:pt x="17" y="21"/>
                  </a:moveTo>
                  <a:cubicBezTo>
                    <a:pt x="17" y="21"/>
                    <a:pt x="17" y="21"/>
                    <a:pt x="16" y="21"/>
                  </a:cubicBezTo>
                  <a:cubicBezTo>
                    <a:pt x="12" y="16"/>
                    <a:pt x="9" y="11"/>
                    <a:pt x="5" y="5"/>
                  </a:cubicBezTo>
                  <a:cubicBezTo>
                    <a:pt x="4" y="3"/>
                    <a:pt x="2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5" y="2"/>
                    <a:pt x="6" y="4"/>
                  </a:cubicBezTo>
                  <a:cubicBezTo>
                    <a:pt x="10" y="10"/>
                    <a:pt x="14" y="16"/>
                    <a:pt x="17" y="21"/>
                  </a:cubicBezTo>
                  <a:close/>
                </a:path>
              </a:pathLst>
            </a:custGeom>
            <a:solidFill>
              <a:srgbClr val="57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6" name="Freeform 1760">
              <a:extLst>
                <a:ext uri="{FF2B5EF4-FFF2-40B4-BE49-F238E27FC236}">
                  <a16:creationId xmlns:a16="http://schemas.microsoft.com/office/drawing/2014/main" id="{813F99E3-5810-80CD-9AF6-5631B11B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088" y="3121026"/>
              <a:ext cx="33338" cy="112713"/>
            </a:xfrm>
            <a:custGeom>
              <a:avLst/>
              <a:gdLst>
                <a:gd name="T0" fmla="*/ 4 w 9"/>
                <a:gd name="T1" fmla="*/ 0 h 30"/>
                <a:gd name="T2" fmla="*/ 8 w 9"/>
                <a:gd name="T3" fmla="*/ 23 h 30"/>
                <a:gd name="T4" fmla="*/ 8 w 9"/>
                <a:gd name="T5" fmla="*/ 30 h 30"/>
                <a:gd name="T6" fmla="*/ 4 w 9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30">
                  <a:moveTo>
                    <a:pt x="4" y="0"/>
                  </a:moveTo>
                  <a:cubicBezTo>
                    <a:pt x="4" y="8"/>
                    <a:pt x="4" y="16"/>
                    <a:pt x="8" y="23"/>
                  </a:cubicBezTo>
                  <a:cubicBezTo>
                    <a:pt x="9" y="25"/>
                    <a:pt x="8" y="27"/>
                    <a:pt x="8" y="30"/>
                  </a:cubicBezTo>
                  <a:cubicBezTo>
                    <a:pt x="2" y="20"/>
                    <a:pt x="0" y="4"/>
                    <a:pt x="4" y="0"/>
                  </a:cubicBezTo>
                  <a:close/>
                </a:path>
              </a:pathLst>
            </a:custGeom>
            <a:solidFill>
              <a:srgbClr val="449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7" name="Freeform 1761">
              <a:extLst>
                <a:ext uri="{FF2B5EF4-FFF2-40B4-BE49-F238E27FC236}">
                  <a16:creationId xmlns:a16="http://schemas.microsoft.com/office/drawing/2014/main" id="{8E9FFDA4-2D34-82A7-50A8-E3D85F9A0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9850" y="3706813"/>
              <a:ext cx="19050" cy="41275"/>
            </a:xfrm>
            <a:custGeom>
              <a:avLst/>
              <a:gdLst>
                <a:gd name="T0" fmla="*/ 0 w 5"/>
                <a:gd name="T1" fmla="*/ 0 h 11"/>
                <a:gd name="T2" fmla="*/ 2 w 5"/>
                <a:gd name="T3" fmla="*/ 11 h 11"/>
                <a:gd name="T4" fmla="*/ 0 w 5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1">
                  <a:moveTo>
                    <a:pt x="0" y="0"/>
                  </a:moveTo>
                  <a:cubicBezTo>
                    <a:pt x="4" y="3"/>
                    <a:pt x="5" y="8"/>
                    <a:pt x="2" y="11"/>
                  </a:cubicBezTo>
                  <a:cubicBezTo>
                    <a:pt x="2" y="8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4B34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8" name="Freeform 1762">
              <a:extLst>
                <a:ext uri="{FF2B5EF4-FFF2-40B4-BE49-F238E27FC236}">
                  <a16:creationId xmlns:a16="http://schemas.microsoft.com/office/drawing/2014/main" id="{B9606C03-46EA-EE21-1602-25468FD29B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313" y="3906838"/>
              <a:ext cx="44450" cy="66675"/>
            </a:xfrm>
            <a:custGeom>
              <a:avLst/>
              <a:gdLst>
                <a:gd name="T0" fmla="*/ 12 w 12"/>
                <a:gd name="T1" fmla="*/ 18 h 18"/>
                <a:gd name="T2" fmla="*/ 0 w 12"/>
                <a:gd name="T3" fmla="*/ 0 h 18"/>
                <a:gd name="T4" fmla="*/ 12 w 12"/>
                <a:gd name="T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cubicBezTo>
                    <a:pt x="9" y="16"/>
                    <a:pt x="1" y="4"/>
                    <a:pt x="0" y="0"/>
                  </a:cubicBezTo>
                  <a:cubicBezTo>
                    <a:pt x="3" y="3"/>
                    <a:pt x="11" y="14"/>
                    <a:pt x="12" y="18"/>
                  </a:cubicBezTo>
                  <a:close/>
                </a:path>
              </a:pathLst>
            </a:custGeom>
            <a:solidFill>
              <a:srgbClr val="6A3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9" name="Freeform 1763">
              <a:extLst>
                <a:ext uri="{FF2B5EF4-FFF2-40B4-BE49-F238E27FC236}">
                  <a16:creationId xmlns:a16="http://schemas.microsoft.com/office/drawing/2014/main" id="{7B4578E3-C47D-7FF1-FCE3-C3101FD37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921126"/>
              <a:ext cx="14288" cy="22225"/>
            </a:xfrm>
            <a:custGeom>
              <a:avLst/>
              <a:gdLst>
                <a:gd name="T0" fmla="*/ 0 w 4"/>
                <a:gd name="T1" fmla="*/ 1 h 6"/>
                <a:gd name="T2" fmla="*/ 0 w 4"/>
                <a:gd name="T3" fmla="*/ 0 h 6"/>
                <a:gd name="T4" fmla="*/ 4 w 4"/>
                <a:gd name="T5" fmla="*/ 6 h 6"/>
                <a:gd name="T6" fmla="*/ 0 w 4"/>
                <a:gd name="T7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2" y="2"/>
                    <a:pt x="3" y="4"/>
                    <a:pt x="4" y="6"/>
                  </a:cubicBezTo>
                  <a:cubicBezTo>
                    <a:pt x="1" y="6"/>
                    <a:pt x="1" y="3"/>
                    <a:pt x="0" y="1"/>
                  </a:cubicBezTo>
                  <a:close/>
                </a:path>
              </a:pathLst>
            </a:custGeom>
            <a:solidFill>
              <a:srgbClr val="6132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0" name="Freeform 1764">
              <a:extLst>
                <a:ext uri="{FF2B5EF4-FFF2-40B4-BE49-F238E27FC236}">
                  <a16:creationId xmlns:a16="http://schemas.microsoft.com/office/drawing/2014/main" id="{FB639006-D5EA-70C5-AD3A-CA795CA80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4098926"/>
              <a:ext cx="109538" cy="187325"/>
            </a:xfrm>
            <a:custGeom>
              <a:avLst/>
              <a:gdLst>
                <a:gd name="T0" fmla="*/ 0 w 29"/>
                <a:gd name="T1" fmla="*/ 0 h 50"/>
                <a:gd name="T2" fmla="*/ 3 w 29"/>
                <a:gd name="T3" fmla="*/ 2 h 50"/>
                <a:gd name="T4" fmla="*/ 23 w 29"/>
                <a:gd name="T5" fmla="*/ 38 h 50"/>
                <a:gd name="T6" fmla="*/ 29 w 29"/>
                <a:gd name="T7" fmla="*/ 50 h 50"/>
                <a:gd name="T8" fmla="*/ 28 w 29"/>
                <a:gd name="T9" fmla="*/ 50 h 50"/>
                <a:gd name="T10" fmla="*/ 4 w 29"/>
                <a:gd name="T11" fmla="*/ 6 h 50"/>
                <a:gd name="T12" fmla="*/ 0 w 29"/>
                <a:gd name="T13" fmla="*/ 1 h 50"/>
                <a:gd name="T14" fmla="*/ 0 w 29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2" y="0"/>
                    <a:pt x="2" y="0"/>
                    <a:pt x="3" y="2"/>
                  </a:cubicBezTo>
                  <a:cubicBezTo>
                    <a:pt x="10" y="14"/>
                    <a:pt x="17" y="26"/>
                    <a:pt x="23" y="38"/>
                  </a:cubicBezTo>
                  <a:cubicBezTo>
                    <a:pt x="25" y="42"/>
                    <a:pt x="29" y="45"/>
                    <a:pt x="29" y="50"/>
                  </a:cubicBezTo>
                  <a:cubicBezTo>
                    <a:pt x="29" y="50"/>
                    <a:pt x="29" y="50"/>
                    <a:pt x="28" y="50"/>
                  </a:cubicBezTo>
                  <a:cubicBezTo>
                    <a:pt x="20" y="35"/>
                    <a:pt x="12" y="21"/>
                    <a:pt x="4" y="6"/>
                  </a:cubicBezTo>
                  <a:cubicBezTo>
                    <a:pt x="3" y="4"/>
                    <a:pt x="2" y="3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328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1" name="Freeform 1765">
              <a:extLst>
                <a:ext uri="{FF2B5EF4-FFF2-40B4-BE49-F238E27FC236}">
                  <a16:creationId xmlns:a16="http://schemas.microsoft.com/office/drawing/2014/main" id="{8B7613A2-A59A-3039-BA43-019DC370B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9850" y="4286251"/>
              <a:ext cx="71438" cy="134938"/>
            </a:xfrm>
            <a:custGeom>
              <a:avLst/>
              <a:gdLst>
                <a:gd name="T0" fmla="*/ 0 w 19"/>
                <a:gd name="T1" fmla="*/ 0 h 36"/>
                <a:gd name="T2" fmla="*/ 1 w 19"/>
                <a:gd name="T3" fmla="*/ 0 h 36"/>
                <a:gd name="T4" fmla="*/ 13 w 19"/>
                <a:gd name="T5" fmla="*/ 21 h 36"/>
                <a:gd name="T6" fmla="*/ 19 w 19"/>
                <a:gd name="T7" fmla="*/ 36 h 36"/>
                <a:gd name="T8" fmla="*/ 7 w 19"/>
                <a:gd name="T9" fmla="*/ 13 h 36"/>
                <a:gd name="T10" fmla="*/ 5 w 19"/>
                <a:gd name="T11" fmla="*/ 11 h 36"/>
                <a:gd name="T12" fmla="*/ 0 w 19"/>
                <a:gd name="T1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6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7" y="6"/>
                    <a:pt x="9" y="14"/>
                    <a:pt x="13" y="21"/>
                  </a:cubicBezTo>
                  <a:cubicBezTo>
                    <a:pt x="15" y="25"/>
                    <a:pt x="18" y="30"/>
                    <a:pt x="19" y="36"/>
                  </a:cubicBezTo>
                  <a:cubicBezTo>
                    <a:pt x="14" y="29"/>
                    <a:pt x="12" y="20"/>
                    <a:pt x="7" y="13"/>
                  </a:cubicBezTo>
                  <a:cubicBezTo>
                    <a:pt x="6" y="13"/>
                    <a:pt x="5" y="12"/>
                    <a:pt x="5" y="11"/>
                  </a:cubicBezTo>
                  <a:cubicBezTo>
                    <a:pt x="5" y="7"/>
                    <a:pt x="2" y="4"/>
                    <a:pt x="0" y="0"/>
                  </a:cubicBezTo>
                  <a:close/>
                </a:path>
              </a:pathLst>
            </a:custGeom>
            <a:solidFill>
              <a:srgbClr val="63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2" name="Freeform 1766">
              <a:extLst>
                <a:ext uri="{FF2B5EF4-FFF2-40B4-BE49-F238E27FC236}">
                  <a16:creationId xmlns:a16="http://schemas.microsoft.com/office/drawing/2014/main" id="{BA9300B3-5136-0913-FDC4-46E682334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300" y="4176713"/>
              <a:ext cx="58738" cy="117475"/>
            </a:xfrm>
            <a:custGeom>
              <a:avLst/>
              <a:gdLst>
                <a:gd name="T0" fmla="*/ 16 w 16"/>
                <a:gd name="T1" fmla="*/ 31 h 31"/>
                <a:gd name="T2" fmla="*/ 0 w 16"/>
                <a:gd name="T3" fmla="*/ 0 h 31"/>
                <a:gd name="T4" fmla="*/ 16 w 1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1">
                  <a:moveTo>
                    <a:pt x="16" y="31"/>
                  </a:moveTo>
                  <a:cubicBezTo>
                    <a:pt x="10" y="20"/>
                    <a:pt x="5" y="10"/>
                    <a:pt x="0" y="0"/>
                  </a:cubicBezTo>
                  <a:cubicBezTo>
                    <a:pt x="3" y="2"/>
                    <a:pt x="15" y="23"/>
                    <a:pt x="16" y="31"/>
                  </a:cubicBezTo>
                  <a:close/>
                </a:path>
              </a:pathLst>
            </a:custGeom>
            <a:solidFill>
              <a:srgbClr val="6C2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3" name="Freeform 1767">
              <a:extLst>
                <a:ext uri="{FF2B5EF4-FFF2-40B4-BE49-F238E27FC236}">
                  <a16:creationId xmlns:a16="http://schemas.microsoft.com/office/drawing/2014/main" id="{31E18165-F44A-7DA2-9842-522BA00D0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1913" y="4289426"/>
              <a:ext cx="33338" cy="57150"/>
            </a:xfrm>
            <a:custGeom>
              <a:avLst/>
              <a:gdLst>
                <a:gd name="T0" fmla="*/ 7 w 9"/>
                <a:gd name="T1" fmla="*/ 10 h 15"/>
                <a:gd name="T2" fmla="*/ 9 w 9"/>
                <a:gd name="T3" fmla="*/ 12 h 15"/>
                <a:gd name="T4" fmla="*/ 8 w 9"/>
                <a:gd name="T5" fmla="*/ 15 h 15"/>
                <a:gd name="T6" fmla="*/ 0 w 9"/>
                <a:gd name="T7" fmla="*/ 0 h 15"/>
                <a:gd name="T8" fmla="*/ 7 w 9"/>
                <a:gd name="T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7" y="10"/>
                  </a:moveTo>
                  <a:cubicBezTo>
                    <a:pt x="8" y="10"/>
                    <a:pt x="9" y="11"/>
                    <a:pt x="9" y="12"/>
                  </a:cubicBezTo>
                  <a:cubicBezTo>
                    <a:pt x="9" y="13"/>
                    <a:pt x="9" y="14"/>
                    <a:pt x="8" y="15"/>
                  </a:cubicBezTo>
                  <a:cubicBezTo>
                    <a:pt x="3" y="8"/>
                    <a:pt x="1" y="4"/>
                    <a:pt x="0" y="0"/>
                  </a:cubicBezTo>
                  <a:cubicBezTo>
                    <a:pt x="3" y="3"/>
                    <a:pt x="4" y="8"/>
                    <a:pt x="7" y="10"/>
                  </a:cubicBezTo>
                  <a:close/>
                </a:path>
              </a:pathLst>
            </a:custGeom>
            <a:solidFill>
              <a:srgbClr val="6C3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4" name="Freeform 1768">
              <a:extLst>
                <a:ext uri="{FF2B5EF4-FFF2-40B4-BE49-F238E27FC236}">
                  <a16:creationId xmlns:a16="http://schemas.microsoft.com/office/drawing/2014/main" id="{3BDF6F54-CE2B-231C-1B4A-6B4B4A908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8088" y="4294188"/>
              <a:ext cx="96838" cy="165100"/>
            </a:xfrm>
            <a:custGeom>
              <a:avLst/>
              <a:gdLst>
                <a:gd name="T0" fmla="*/ 25 w 26"/>
                <a:gd name="T1" fmla="*/ 44 h 44"/>
                <a:gd name="T2" fmla="*/ 5 w 26"/>
                <a:gd name="T3" fmla="*/ 10 h 44"/>
                <a:gd name="T4" fmla="*/ 0 w 26"/>
                <a:gd name="T5" fmla="*/ 0 h 44"/>
                <a:gd name="T6" fmla="*/ 26 w 26"/>
                <a:gd name="T7" fmla="*/ 43 h 44"/>
                <a:gd name="T8" fmla="*/ 25 w 26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44">
                  <a:moveTo>
                    <a:pt x="25" y="44"/>
                  </a:moveTo>
                  <a:cubicBezTo>
                    <a:pt x="19" y="32"/>
                    <a:pt x="12" y="21"/>
                    <a:pt x="5" y="10"/>
                  </a:cubicBezTo>
                  <a:cubicBezTo>
                    <a:pt x="4" y="7"/>
                    <a:pt x="1" y="4"/>
                    <a:pt x="0" y="0"/>
                  </a:cubicBezTo>
                  <a:cubicBezTo>
                    <a:pt x="11" y="13"/>
                    <a:pt x="18" y="28"/>
                    <a:pt x="26" y="43"/>
                  </a:cubicBezTo>
                  <a:cubicBezTo>
                    <a:pt x="26" y="43"/>
                    <a:pt x="26" y="44"/>
                    <a:pt x="25" y="44"/>
                  </a:cubicBezTo>
                  <a:close/>
                </a:path>
              </a:pathLst>
            </a:custGeom>
            <a:solidFill>
              <a:srgbClr val="652B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5" name="Freeform 1769">
              <a:extLst>
                <a:ext uri="{FF2B5EF4-FFF2-40B4-BE49-F238E27FC236}">
                  <a16:creationId xmlns:a16="http://schemas.microsoft.com/office/drawing/2014/main" id="{030A6B7C-6AA1-C101-57DC-9982129F5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1750" y="4456113"/>
              <a:ext cx="26988" cy="52388"/>
            </a:xfrm>
            <a:custGeom>
              <a:avLst/>
              <a:gdLst>
                <a:gd name="T0" fmla="*/ 0 w 7"/>
                <a:gd name="T1" fmla="*/ 1 h 14"/>
                <a:gd name="T2" fmla="*/ 1 w 7"/>
                <a:gd name="T3" fmla="*/ 0 h 14"/>
                <a:gd name="T4" fmla="*/ 7 w 7"/>
                <a:gd name="T5" fmla="*/ 14 h 14"/>
                <a:gd name="T6" fmla="*/ 6 w 7"/>
                <a:gd name="T7" fmla="*/ 14 h 14"/>
                <a:gd name="T8" fmla="*/ 0 w 7"/>
                <a:gd name="T9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4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3" y="4"/>
                    <a:pt x="6" y="8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4" y="10"/>
                    <a:pt x="2" y="5"/>
                    <a:pt x="0" y="1"/>
                  </a:cubicBezTo>
                  <a:close/>
                </a:path>
              </a:pathLst>
            </a:custGeom>
            <a:solidFill>
              <a:srgbClr val="3F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6" name="Freeform 1770">
              <a:extLst>
                <a:ext uri="{FF2B5EF4-FFF2-40B4-BE49-F238E27FC236}">
                  <a16:creationId xmlns:a16="http://schemas.microsoft.com/office/drawing/2014/main" id="{E7EDB294-17F5-109C-DCA4-0FB6AC2F4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0775" y="4481513"/>
              <a:ext cx="49213" cy="65088"/>
            </a:xfrm>
            <a:custGeom>
              <a:avLst/>
              <a:gdLst>
                <a:gd name="T0" fmla="*/ 13 w 13"/>
                <a:gd name="T1" fmla="*/ 17 h 17"/>
                <a:gd name="T2" fmla="*/ 4 w 13"/>
                <a:gd name="T3" fmla="*/ 5 h 17"/>
                <a:gd name="T4" fmla="*/ 1 w 13"/>
                <a:gd name="T5" fmla="*/ 3 h 17"/>
                <a:gd name="T6" fmla="*/ 1 w 13"/>
                <a:gd name="T7" fmla="*/ 1 h 17"/>
                <a:gd name="T8" fmla="*/ 3 w 13"/>
                <a:gd name="T9" fmla="*/ 0 h 17"/>
                <a:gd name="T10" fmla="*/ 4 w 13"/>
                <a:gd name="T11" fmla="*/ 1 h 17"/>
                <a:gd name="T12" fmla="*/ 13 w 13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7">
                  <a:moveTo>
                    <a:pt x="13" y="17"/>
                  </a:moveTo>
                  <a:cubicBezTo>
                    <a:pt x="9" y="14"/>
                    <a:pt x="7" y="9"/>
                    <a:pt x="4" y="5"/>
                  </a:cubicBezTo>
                  <a:cubicBezTo>
                    <a:pt x="3" y="4"/>
                    <a:pt x="4" y="0"/>
                    <a:pt x="1" y="3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0"/>
                    <a:pt x="4" y="1"/>
                    <a:pt x="4" y="1"/>
                  </a:cubicBezTo>
                  <a:cubicBezTo>
                    <a:pt x="7" y="6"/>
                    <a:pt x="10" y="11"/>
                    <a:pt x="13" y="17"/>
                  </a:cubicBezTo>
                  <a:close/>
                </a:path>
              </a:pathLst>
            </a:custGeom>
            <a:solidFill>
              <a:srgbClr val="5F3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7" name="Freeform 1771">
              <a:extLst>
                <a:ext uri="{FF2B5EF4-FFF2-40B4-BE49-F238E27FC236}">
                  <a16:creationId xmlns:a16="http://schemas.microsoft.com/office/drawing/2014/main" id="{AB2DA348-23C0-6E31-51CD-BCB871322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988" y="4546601"/>
              <a:ext cx="22225" cy="41275"/>
            </a:xfrm>
            <a:custGeom>
              <a:avLst/>
              <a:gdLst>
                <a:gd name="T0" fmla="*/ 6 w 6"/>
                <a:gd name="T1" fmla="*/ 11 h 11"/>
                <a:gd name="T2" fmla="*/ 0 w 6"/>
                <a:gd name="T3" fmla="*/ 0 h 11"/>
                <a:gd name="T4" fmla="*/ 6 w 6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1">
                  <a:moveTo>
                    <a:pt x="6" y="11"/>
                  </a:moveTo>
                  <a:cubicBezTo>
                    <a:pt x="3" y="8"/>
                    <a:pt x="1" y="4"/>
                    <a:pt x="0" y="0"/>
                  </a:cubicBezTo>
                  <a:cubicBezTo>
                    <a:pt x="3" y="3"/>
                    <a:pt x="5" y="7"/>
                    <a:pt x="6" y="11"/>
                  </a:cubicBezTo>
                  <a:close/>
                </a:path>
              </a:pathLst>
            </a:custGeom>
            <a:solidFill>
              <a:srgbClr val="6727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8" name="Freeform 1772">
              <a:extLst>
                <a:ext uri="{FF2B5EF4-FFF2-40B4-BE49-F238E27FC236}">
                  <a16:creationId xmlns:a16="http://schemas.microsoft.com/office/drawing/2014/main" id="{ADACD8D8-8904-5F1B-2350-D7DBE8DD9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5675" y="4516438"/>
              <a:ext cx="49213" cy="71438"/>
            </a:xfrm>
            <a:custGeom>
              <a:avLst/>
              <a:gdLst>
                <a:gd name="T0" fmla="*/ 13 w 13"/>
                <a:gd name="T1" fmla="*/ 19 h 19"/>
                <a:gd name="T2" fmla="*/ 0 w 13"/>
                <a:gd name="T3" fmla="*/ 0 h 19"/>
                <a:gd name="T4" fmla="*/ 1 w 13"/>
                <a:gd name="T5" fmla="*/ 0 h 19"/>
                <a:gd name="T6" fmla="*/ 13 w 13"/>
                <a:gd name="T7" fmla="*/ 19 h 19"/>
                <a:gd name="T8" fmla="*/ 13 w 1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13" y="19"/>
                  </a:moveTo>
                  <a:cubicBezTo>
                    <a:pt x="7" y="14"/>
                    <a:pt x="3" y="7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5" y="7"/>
                    <a:pt x="9" y="13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lose/>
                </a:path>
              </a:pathLst>
            </a:custGeom>
            <a:solidFill>
              <a:srgbClr val="3F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9" name="Freeform 1773">
              <a:extLst>
                <a:ext uri="{FF2B5EF4-FFF2-40B4-BE49-F238E27FC236}">
                  <a16:creationId xmlns:a16="http://schemas.microsoft.com/office/drawing/2014/main" id="{953C7DBE-9534-68AA-851E-733ED377D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513" y="4591051"/>
              <a:ext cx="82550" cy="74613"/>
            </a:xfrm>
            <a:custGeom>
              <a:avLst/>
              <a:gdLst>
                <a:gd name="T0" fmla="*/ 0 w 22"/>
                <a:gd name="T1" fmla="*/ 0 h 20"/>
                <a:gd name="T2" fmla="*/ 22 w 22"/>
                <a:gd name="T3" fmla="*/ 20 h 20"/>
                <a:gd name="T4" fmla="*/ 21 w 22"/>
                <a:gd name="T5" fmla="*/ 20 h 20"/>
                <a:gd name="T6" fmla="*/ 0 w 22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0">
                  <a:moveTo>
                    <a:pt x="0" y="0"/>
                  </a:moveTo>
                  <a:cubicBezTo>
                    <a:pt x="7" y="6"/>
                    <a:pt x="15" y="13"/>
                    <a:pt x="22" y="20"/>
                  </a:cubicBezTo>
                  <a:cubicBezTo>
                    <a:pt x="22" y="20"/>
                    <a:pt x="21" y="20"/>
                    <a:pt x="21" y="20"/>
                  </a:cubicBezTo>
                  <a:cubicBezTo>
                    <a:pt x="13" y="14"/>
                    <a:pt x="7" y="7"/>
                    <a:pt x="0" y="0"/>
                  </a:cubicBezTo>
                  <a:close/>
                </a:path>
              </a:pathLst>
            </a:custGeom>
            <a:solidFill>
              <a:srgbClr val="3F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0" name="Freeform 1774">
              <a:extLst>
                <a:ext uri="{FF2B5EF4-FFF2-40B4-BE49-F238E27FC236}">
                  <a16:creationId xmlns:a16="http://schemas.microsoft.com/office/drawing/2014/main" id="{E02E26FC-357F-ED6A-5333-DB910B75E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8388" y="4733926"/>
              <a:ext cx="44450" cy="22225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0 w 12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cubicBezTo>
                    <a:pt x="4" y="2"/>
                    <a:pt x="8" y="3"/>
                    <a:pt x="12" y="6"/>
                  </a:cubicBezTo>
                  <a:cubicBezTo>
                    <a:pt x="7" y="5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3F21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1" name="Freeform 1775">
              <a:extLst>
                <a:ext uri="{FF2B5EF4-FFF2-40B4-BE49-F238E27FC236}">
                  <a16:creationId xmlns:a16="http://schemas.microsoft.com/office/drawing/2014/main" id="{C2E5E30A-77EB-66C9-8739-49DFD63FA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8713" y="4527551"/>
              <a:ext cx="25400" cy="47625"/>
            </a:xfrm>
            <a:custGeom>
              <a:avLst/>
              <a:gdLst>
                <a:gd name="T0" fmla="*/ 7 w 7"/>
                <a:gd name="T1" fmla="*/ 13 h 13"/>
                <a:gd name="T2" fmla="*/ 0 w 7"/>
                <a:gd name="T3" fmla="*/ 0 h 13"/>
                <a:gd name="T4" fmla="*/ 7 w 7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3">
                  <a:moveTo>
                    <a:pt x="7" y="13"/>
                  </a:moveTo>
                  <a:cubicBezTo>
                    <a:pt x="4" y="9"/>
                    <a:pt x="1" y="5"/>
                    <a:pt x="0" y="0"/>
                  </a:cubicBezTo>
                  <a:cubicBezTo>
                    <a:pt x="3" y="4"/>
                    <a:pt x="6" y="8"/>
                    <a:pt x="7" y="13"/>
                  </a:cubicBezTo>
                  <a:close/>
                </a:path>
              </a:pathLst>
            </a:custGeom>
            <a:solidFill>
              <a:srgbClr val="763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2" name="Freeform 1776">
              <a:extLst>
                <a:ext uri="{FF2B5EF4-FFF2-40B4-BE49-F238E27FC236}">
                  <a16:creationId xmlns:a16="http://schemas.microsoft.com/office/drawing/2014/main" id="{43B5C68F-B8EC-F498-C6F0-640CAB3E9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813" y="4594226"/>
              <a:ext cx="33338" cy="49213"/>
            </a:xfrm>
            <a:custGeom>
              <a:avLst/>
              <a:gdLst>
                <a:gd name="T0" fmla="*/ 9 w 9"/>
                <a:gd name="T1" fmla="*/ 13 h 13"/>
                <a:gd name="T2" fmla="*/ 8 w 9"/>
                <a:gd name="T3" fmla="*/ 13 h 13"/>
                <a:gd name="T4" fmla="*/ 0 w 9"/>
                <a:gd name="T5" fmla="*/ 0 h 13"/>
                <a:gd name="T6" fmla="*/ 9 w 9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3">
                  <a:moveTo>
                    <a:pt x="9" y="13"/>
                  </a:moveTo>
                  <a:cubicBezTo>
                    <a:pt x="9" y="13"/>
                    <a:pt x="8" y="13"/>
                    <a:pt x="8" y="13"/>
                  </a:cubicBezTo>
                  <a:cubicBezTo>
                    <a:pt x="5" y="9"/>
                    <a:pt x="3" y="4"/>
                    <a:pt x="0" y="0"/>
                  </a:cubicBezTo>
                  <a:cubicBezTo>
                    <a:pt x="4" y="3"/>
                    <a:pt x="7" y="8"/>
                    <a:pt x="9" y="13"/>
                  </a:cubicBezTo>
                  <a:close/>
                </a:path>
              </a:pathLst>
            </a:custGeom>
            <a:solidFill>
              <a:srgbClr val="522B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3" name="Freeform 1777">
              <a:extLst>
                <a:ext uri="{FF2B5EF4-FFF2-40B4-BE49-F238E27FC236}">
                  <a16:creationId xmlns:a16="http://schemas.microsoft.com/office/drawing/2014/main" id="{87D7FDDA-A568-65DA-0976-53EB110D0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4527551"/>
              <a:ext cx="15875" cy="25400"/>
            </a:xfrm>
            <a:custGeom>
              <a:avLst/>
              <a:gdLst>
                <a:gd name="T0" fmla="*/ 0 w 4"/>
                <a:gd name="T1" fmla="*/ 0 h 7"/>
                <a:gd name="T2" fmla="*/ 4 w 4"/>
                <a:gd name="T3" fmla="*/ 6 h 7"/>
                <a:gd name="T4" fmla="*/ 3 w 4"/>
                <a:gd name="T5" fmla="*/ 7 h 7"/>
                <a:gd name="T6" fmla="*/ 0 w 4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7">
                  <a:moveTo>
                    <a:pt x="0" y="0"/>
                  </a:moveTo>
                  <a:cubicBezTo>
                    <a:pt x="3" y="1"/>
                    <a:pt x="3" y="4"/>
                    <a:pt x="4" y="6"/>
                  </a:cubicBezTo>
                  <a:cubicBezTo>
                    <a:pt x="4" y="6"/>
                    <a:pt x="3" y="6"/>
                    <a:pt x="3" y="7"/>
                  </a:cubicBezTo>
                  <a:cubicBezTo>
                    <a:pt x="2" y="4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63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4" name="Freeform 1778">
              <a:extLst>
                <a:ext uri="{FF2B5EF4-FFF2-40B4-BE49-F238E27FC236}">
                  <a16:creationId xmlns:a16="http://schemas.microsoft.com/office/drawing/2014/main" id="{330DE23D-3AF9-DFCC-2743-59E5951BF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7900" y="4462463"/>
              <a:ext cx="63500" cy="87313"/>
            </a:xfrm>
            <a:custGeom>
              <a:avLst/>
              <a:gdLst>
                <a:gd name="T0" fmla="*/ 0 w 17"/>
                <a:gd name="T1" fmla="*/ 0 h 23"/>
                <a:gd name="T2" fmla="*/ 1 w 17"/>
                <a:gd name="T3" fmla="*/ 0 h 23"/>
                <a:gd name="T4" fmla="*/ 17 w 17"/>
                <a:gd name="T5" fmla="*/ 23 h 23"/>
                <a:gd name="T6" fmla="*/ 8 w 17"/>
                <a:gd name="T7" fmla="*/ 12 h 23"/>
                <a:gd name="T8" fmla="*/ 0 w 1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3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7" y="7"/>
                    <a:pt x="12" y="15"/>
                    <a:pt x="17" y="23"/>
                  </a:cubicBezTo>
                  <a:cubicBezTo>
                    <a:pt x="13" y="21"/>
                    <a:pt x="11" y="16"/>
                    <a:pt x="8" y="12"/>
                  </a:cubicBezTo>
                  <a:cubicBezTo>
                    <a:pt x="5" y="8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6628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5" name="Freeform 1779">
              <a:extLst>
                <a:ext uri="{FF2B5EF4-FFF2-40B4-BE49-F238E27FC236}">
                  <a16:creationId xmlns:a16="http://schemas.microsoft.com/office/drawing/2014/main" id="{07B65DF0-622A-F412-8D00-69A3977D1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2313" y="4478338"/>
              <a:ext cx="22225" cy="14288"/>
            </a:xfrm>
            <a:custGeom>
              <a:avLst/>
              <a:gdLst>
                <a:gd name="T0" fmla="*/ 0 w 6"/>
                <a:gd name="T1" fmla="*/ 4 h 4"/>
                <a:gd name="T2" fmla="*/ 6 w 6"/>
                <a:gd name="T3" fmla="*/ 0 h 4"/>
                <a:gd name="T4" fmla="*/ 0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0" y="4"/>
                  </a:moveTo>
                  <a:cubicBezTo>
                    <a:pt x="1" y="1"/>
                    <a:pt x="4" y="1"/>
                    <a:pt x="6" y="0"/>
                  </a:cubicBezTo>
                  <a:cubicBezTo>
                    <a:pt x="4" y="2"/>
                    <a:pt x="2" y="3"/>
                    <a:pt x="0" y="4"/>
                  </a:cubicBezTo>
                  <a:close/>
                </a:path>
              </a:pathLst>
            </a:custGeom>
            <a:solidFill>
              <a:srgbClr val="6D55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6" name="Freeform 1780">
              <a:extLst>
                <a:ext uri="{FF2B5EF4-FFF2-40B4-BE49-F238E27FC236}">
                  <a16:creationId xmlns:a16="http://schemas.microsoft.com/office/drawing/2014/main" id="{DD07F005-0D1B-7686-19BF-337F0C1A0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3588" y="4470401"/>
              <a:ext cx="74613" cy="19050"/>
            </a:xfrm>
            <a:custGeom>
              <a:avLst/>
              <a:gdLst>
                <a:gd name="T0" fmla="*/ 0 w 20"/>
                <a:gd name="T1" fmla="*/ 2 h 5"/>
                <a:gd name="T2" fmla="*/ 7 w 20"/>
                <a:gd name="T3" fmla="*/ 0 h 5"/>
                <a:gd name="T4" fmla="*/ 20 w 20"/>
                <a:gd name="T5" fmla="*/ 3 h 5"/>
                <a:gd name="T6" fmla="*/ 15 w 20"/>
                <a:gd name="T7" fmla="*/ 5 h 5"/>
                <a:gd name="T8" fmla="*/ 0 w 20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">
                  <a:moveTo>
                    <a:pt x="0" y="2"/>
                  </a:moveTo>
                  <a:cubicBezTo>
                    <a:pt x="2" y="0"/>
                    <a:pt x="5" y="2"/>
                    <a:pt x="7" y="0"/>
                  </a:cubicBezTo>
                  <a:cubicBezTo>
                    <a:pt x="11" y="2"/>
                    <a:pt x="15" y="4"/>
                    <a:pt x="20" y="3"/>
                  </a:cubicBezTo>
                  <a:cubicBezTo>
                    <a:pt x="18" y="5"/>
                    <a:pt x="16" y="3"/>
                    <a:pt x="15" y="5"/>
                  </a:cubicBezTo>
                  <a:cubicBezTo>
                    <a:pt x="10" y="4"/>
                    <a:pt x="5" y="1"/>
                    <a:pt x="0" y="2"/>
                  </a:cubicBezTo>
                  <a:close/>
                </a:path>
              </a:pathLst>
            </a:custGeom>
            <a:solidFill>
              <a:srgbClr val="473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7" name="Freeform 1781">
              <a:extLst>
                <a:ext uri="{FF2B5EF4-FFF2-40B4-BE49-F238E27FC236}">
                  <a16:creationId xmlns:a16="http://schemas.microsoft.com/office/drawing/2014/main" id="{19414652-D168-0C2C-1A55-32A9C59D7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9113" y="4129088"/>
              <a:ext cx="228600" cy="214313"/>
            </a:xfrm>
            <a:custGeom>
              <a:avLst/>
              <a:gdLst>
                <a:gd name="T0" fmla="*/ 0 w 61"/>
                <a:gd name="T1" fmla="*/ 0 h 57"/>
                <a:gd name="T2" fmla="*/ 7 w 61"/>
                <a:gd name="T3" fmla="*/ 6 h 57"/>
                <a:gd name="T4" fmla="*/ 54 w 61"/>
                <a:gd name="T5" fmla="*/ 51 h 57"/>
                <a:gd name="T6" fmla="*/ 61 w 61"/>
                <a:gd name="T7" fmla="*/ 57 h 57"/>
                <a:gd name="T8" fmla="*/ 50 w 61"/>
                <a:gd name="T9" fmla="*/ 49 h 57"/>
                <a:gd name="T10" fmla="*/ 20 w 61"/>
                <a:gd name="T11" fmla="*/ 24 h 57"/>
                <a:gd name="T12" fmla="*/ 0 w 61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57">
                  <a:moveTo>
                    <a:pt x="0" y="0"/>
                  </a:moveTo>
                  <a:cubicBezTo>
                    <a:pt x="3" y="1"/>
                    <a:pt x="5" y="4"/>
                    <a:pt x="7" y="6"/>
                  </a:cubicBezTo>
                  <a:cubicBezTo>
                    <a:pt x="20" y="24"/>
                    <a:pt x="37" y="37"/>
                    <a:pt x="54" y="51"/>
                  </a:cubicBezTo>
                  <a:cubicBezTo>
                    <a:pt x="57" y="53"/>
                    <a:pt x="59" y="55"/>
                    <a:pt x="61" y="57"/>
                  </a:cubicBezTo>
                  <a:cubicBezTo>
                    <a:pt x="57" y="56"/>
                    <a:pt x="54" y="52"/>
                    <a:pt x="50" y="49"/>
                  </a:cubicBezTo>
                  <a:cubicBezTo>
                    <a:pt x="40" y="41"/>
                    <a:pt x="29" y="33"/>
                    <a:pt x="20" y="24"/>
                  </a:cubicBezTo>
                  <a:cubicBezTo>
                    <a:pt x="13" y="16"/>
                    <a:pt x="6" y="8"/>
                    <a:pt x="0" y="0"/>
                  </a:cubicBezTo>
                  <a:close/>
                </a:path>
              </a:pathLst>
            </a:custGeom>
            <a:solidFill>
              <a:srgbClr val="5B3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8" name="Freeform 1782">
              <a:extLst>
                <a:ext uri="{FF2B5EF4-FFF2-40B4-BE49-F238E27FC236}">
                  <a16:creationId xmlns:a16="http://schemas.microsoft.com/office/drawing/2014/main" id="{45E7CE0D-6286-D16F-5382-7551FD699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3725" y="4248151"/>
              <a:ext cx="112713" cy="95250"/>
            </a:xfrm>
            <a:custGeom>
              <a:avLst/>
              <a:gdLst>
                <a:gd name="T0" fmla="*/ 30 w 30"/>
                <a:gd name="T1" fmla="*/ 25 h 25"/>
                <a:gd name="T2" fmla="*/ 1 w 30"/>
                <a:gd name="T3" fmla="*/ 1 h 25"/>
                <a:gd name="T4" fmla="*/ 1 w 30"/>
                <a:gd name="T5" fmla="*/ 1 h 25"/>
                <a:gd name="T6" fmla="*/ 29 w 30"/>
                <a:gd name="T7" fmla="*/ 23 h 25"/>
                <a:gd name="T8" fmla="*/ 30 w 30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5">
                  <a:moveTo>
                    <a:pt x="30" y="25"/>
                  </a:moveTo>
                  <a:cubicBezTo>
                    <a:pt x="19" y="18"/>
                    <a:pt x="9" y="11"/>
                    <a:pt x="1" y="1"/>
                  </a:cubicBezTo>
                  <a:cubicBezTo>
                    <a:pt x="0" y="1"/>
                    <a:pt x="1" y="0"/>
                    <a:pt x="1" y="1"/>
                  </a:cubicBezTo>
                  <a:cubicBezTo>
                    <a:pt x="10" y="8"/>
                    <a:pt x="19" y="16"/>
                    <a:pt x="29" y="23"/>
                  </a:cubicBezTo>
                  <a:cubicBezTo>
                    <a:pt x="30" y="23"/>
                    <a:pt x="30" y="24"/>
                    <a:pt x="30" y="25"/>
                  </a:cubicBezTo>
                  <a:close/>
                </a:path>
              </a:pathLst>
            </a:custGeom>
            <a:solidFill>
              <a:srgbClr val="693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9" name="Freeform 1783">
              <a:extLst>
                <a:ext uri="{FF2B5EF4-FFF2-40B4-BE49-F238E27FC236}">
                  <a16:creationId xmlns:a16="http://schemas.microsoft.com/office/drawing/2014/main" id="{4A2A1A28-95C6-2283-8DA0-AD4FBC216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338" y="4252913"/>
              <a:ext cx="68263" cy="63500"/>
            </a:xfrm>
            <a:custGeom>
              <a:avLst/>
              <a:gdLst>
                <a:gd name="T0" fmla="*/ 0 w 18"/>
                <a:gd name="T1" fmla="*/ 0 h 17"/>
                <a:gd name="T2" fmla="*/ 18 w 18"/>
                <a:gd name="T3" fmla="*/ 16 h 17"/>
                <a:gd name="T4" fmla="*/ 12 w 18"/>
                <a:gd name="T5" fmla="*/ 12 h 17"/>
                <a:gd name="T6" fmla="*/ 0 w 1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7">
                  <a:moveTo>
                    <a:pt x="0" y="0"/>
                  </a:moveTo>
                  <a:cubicBezTo>
                    <a:pt x="7" y="4"/>
                    <a:pt x="13" y="10"/>
                    <a:pt x="18" y="16"/>
                  </a:cubicBezTo>
                  <a:cubicBezTo>
                    <a:pt x="15" y="17"/>
                    <a:pt x="14" y="13"/>
                    <a:pt x="12" y="12"/>
                  </a:cubicBezTo>
                  <a:cubicBezTo>
                    <a:pt x="8" y="8"/>
                    <a:pt x="3" y="5"/>
                    <a:pt x="0" y="0"/>
                  </a:cubicBezTo>
                  <a:close/>
                </a:path>
              </a:pathLst>
            </a:custGeom>
            <a:solidFill>
              <a:srgbClr val="652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0" name="Freeform 1784">
              <a:extLst>
                <a:ext uri="{FF2B5EF4-FFF2-40B4-BE49-F238E27FC236}">
                  <a16:creationId xmlns:a16="http://schemas.microsoft.com/office/drawing/2014/main" id="{F1B0B38A-B12D-2F46-CBD1-51282B480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275" y="4195763"/>
              <a:ext cx="47625" cy="57150"/>
            </a:xfrm>
            <a:custGeom>
              <a:avLst/>
              <a:gdLst>
                <a:gd name="T0" fmla="*/ 13 w 13"/>
                <a:gd name="T1" fmla="*/ 15 h 15"/>
                <a:gd name="T2" fmla="*/ 0 w 13"/>
                <a:gd name="T3" fmla="*/ 1 h 15"/>
                <a:gd name="T4" fmla="*/ 1 w 13"/>
                <a:gd name="T5" fmla="*/ 0 h 15"/>
                <a:gd name="T6" fmla="*/ 13 w 13"/>
                <a:gd name="T7" fmla="*/ 15 h 15"/>
                <a:gd name="T8" fmla="*/ 13 w 13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13" y="15"/>
                  </a:moveTo>
                  <a:cubicBezTo>
                    <a:pt x="7" y="11"/>
                    <a:pt x="4" y="6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5" y="5"/>
                    <a:pt x="9" y="10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lose/>
                </a:path>
              </a:pathLst>
            </a:custGeom>
            <a:solidFill>
              <a:srgbClr val="6A28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1" name="Freeform 1785">
              <a:extLst>
                <a:ext uri="{FF2B5EF4-FFF2-40B4-BE49-F238E27FC236}">
                  <a16:creationId xmlns:a16="http://schemas.microsoft.com/office/drawing/2014/main" id="{AA378128-4243-2AA5-BB47-AB74F9D19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150" y="4354513"/>
              <a:ext cx="36513" cy="25400"/>
            </a:xfrm>
            <a:custGeom>
              <a:avLst/>
              <a:gdLst>
                <a:gd name="T0" fmla="*/ 0 w 10"/>
                <a:gd name="T1" fmla="*/ 1 h 7"/>
                <a:gd name="T2" fmla="*/ 1 w 10"/>
                <a:gd name="T3" fmla="*/ 0 h 7"/>
                <a:gd name="T4" fmla="*/ 8 w 10"/>
                <a:gd name="T5" fmla="*/ 4 h 7"/>
                <a:gd name="T6" fmla="*/ 10 w 10"/>
                <a:gd name="T7" fmla="*/ 6 h 7"/>
                <a:gd name="T8" fmla="*/ 7 w 10"/>
                <a:gd name="T9" fmla="*/ 6 h 7"/>
                <a:gd name="T10" fmla="*/ 0 w 10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7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3" y="1"/>
                    <a:pt x="6" y="3"/>
                    <a:pt x="8" y="4"/>
                  </a:cubicBezTo>
                  <a:cubicBezTo>
                    <a:pt x="9" y="5"/>
                    <a:pt x="10" y="5"/>
                    <a:pt x="10" y="6"/>
                  </a:cubicBezTo>
                  <a:cubicBezTo>
                    <a:pt x="9" y="7"/>
                    <a:pt x="8" y="7"/>
                    <a:pt x="7" y="6"/>
                  </a:cubicBezTo>
                  <a:cubicBezTo>
                    <a:pt x="5" y="4"/>
                    <a:pt x="2" y="4"/>
                    <a:pt x="0" y="1"/>
                  </a:cubicBezTo>
                  <a:close/>
                </a:path>
              </a:pathLst>
            </a:custGeom>
            <a:solidFill>
              <a:srgbClr val="57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2" name="Freeform 1786">
              <a:extLst>
                <a:ext uri="{FF2B5EF4-FFF2-40B4-BE49-F238E27FC236}">
                  <a16:creationId xmlns:a16="http://schemas.microsoft.com/office/drawing/2014/main" id="{ACB0CA60-2373-87BA-F747-676902BCA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0663" y="3752851"/>
              <a:ext cx="131763" cy="190500"/>
            </a:xfrm>
            <a:custGeom>
              <a:avLst/>
              <a:gdLst>
                <a:gd name="T0" fmla="*/ 34 w 35"/>
                <a:gd name="T1" fmla="*/ 51 h 51"/>
                <a:gd name="T2" fmla="*/ 17 w 35"/>
                <a:gd name="T3" fmla="*/ 26 h 51"/>
                <a:gd name="T4" fmla="*/ 3 w 35"/>
                <a:gd name="T5" fmla="*/ 6 h 51"/>
                <a:gd name="T6" fmla="*/ 0 w 35"/>
                <a:gd name="T7" fmla="*/ 2 h 51"/>
                <a:gd name="T8" fmla="*/ 0 w 35"/>
                <a:gd name="T9" fmla="*/ 1 h 51"/>
                <a:gd name="T10" fmla="*/ 2 w 35"/>
                <a:gd name="T11" fmla="*/ 1 h 51"/>
                <a:gd name="T12" fmla="*/ 13 w 35"/>
                <a:gd name="T13" fmla="*/ 16 h 51"/>
                <a:gd name="T14" fmla="*/ 34 w 35"/>
                <a:gd name="T15" fmla="*/ 48 h 51"/>
                <a:gd name="T16" fmla="*/ 35 w 35"/>
                <a:gd name="T17" fmla="*/ 50 h 51"/>
                <a:gd name="T18" fmla="*/ 34 w 35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51">
                  <a:moveTo>
                    <a:pt x="34" y="51"/>
                  </a:moveTo>
                  <a:cubicBezTo>
                    <a:pt x="28" y="43"/>
                    <a:pt x="23" y="34"/>
                    <a:pt x="17" y="26"/>
                  </a:cubicBezTo>
                  <a:cubicBezTo>
                    <a:pt x="12" y="19"/>
                    <a:pt x="8" y="12"/>
                    <a:pt x="3" y="6"/>
                  </a:cubicBezTo>
                  <a:cubicBezTo>
                    <a:pt x="3" y="4"/>
                    <a:pt x="2" y="3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1" y="0"/>
                    <a:pt x="2" y="1"/>
                    <a:pt x="2" y="1"/>
                  </a:cubicBezTo>
                  <a:cubicBezTo>
                    <a:pt x="6" y="6"/>
                    <a:pt x="9" y="11"/>
                    <a:pt x="13" y="16"/>
                  </a:cubicBezTo>
                  <a:cubicBezTo>
                    <a:pt x="20" y="27"/>
                    <a:pt x="27" y="38"/>
                    <a:pt x="34" y="48"/>
                  </a:cubicBezTo>
                  <a:cubicBezTo>
                    <a:pt x="34" y="49"/>
                    <a:pt x="35" y="49"/>
                    <a:pt x="35" y="50"/>
                  </a:cubicBezTo>
                  <a:cubicBezTo>
                    <a:pt x="35" y="50"/>
                    <a:pt x="35" y="51"/>
                    <a:pt x="34" y="51"/>
                  </a:cubicBezTo>
                  <a:close/>
                </a:path>
              </a:pathLst>
            </a:custGeom>
            <a:solidFill>
              <a:srgbClr val="6A32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3" name="Freeform 1787">
              <a:extLst>
                <a:ext uri="{FF2B5EF4-FFF2-40B4-BE49-F238E27FC236}">
                  <a16:creationId xmlns:a16="http://schemas.microsoft.com/office/drawing/2014/main" id="{4000667A-4E5A-65EF-C211-A8DC51325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4041776"/>
              <a:ext cx="41275" cy="44450"/>
            </a:xfrm>
            <a:custGeom>
              <a:avLst/>
              <a:gdLst>
                <a:gd name="T0" fmla="*/ 0 w 11"/>
                <a:gd name="T1" fmla="*/ 0 h 12"/>
                <a:gd name="T2" fmla="*/ 11 w 11"/>
                <a:gd name="T3" fmla="*/ 12 h 12"/>
                <a:gd name="T4" fmla="*/ 0 w 11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2">
                  <a:moveTo>
                    <a:pt x="0" y="0"/>
                  </a:moveTo>
                  <a:cubicBezTo>
                    <a:pt x="4" y="4"/>
                    <a:pt x="8" y="7"/>
                    <a:pt x="11" y="12"/>
                  </a:cubicBezTo>
                  <a:cubicBezTo>
                    <a:pt x="6" y="9"/>
                    <a:pt x="3" y="5"/>
                    <a:pt x="0" y="0"/>
                  </a:cubicBezTo>
                  <a:close/>
                </a:path>
              </a:pathLst>
            </a:custGeom>
            <a:solidFill>
              <a:srgbClr val="6E3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4" name="Freeform 1788">
              <a:extLst>
                <a:ext uri="{FF2B5EF4-FFF2-40B4-BE49-F238E27FC236}">
                  <a16:creationId xmlns:a16="http://schemas.microsoft.com/office/drawing/2014/main" id="{34B03458-6214-B306-F37A-8931646ED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9250" y="3940176"/>
              <a:ext cx="38100" cy="52388"/>
            </a:xfrm>
            <a:custGeom>
              <a:avLst/>
              <a:gdLst>
                <a:gd name="T0" fmla="*/ 0 w 10"/>
                <a:gd name="T1" fmla="*/ 1 h 14"/>
                <a:gd name="T2" fmla="*/ 1 w 10"/>
                <a:gd name="T3" fmla="*/ 0 h 14"/>
                <a:gd name="T4" fmla="*/ 10 w 10"/>
                <a:gd name="T5" fmla="*/ 14 h 14"/>
                <a:gd name="T6" fmla="*/ 0 w 10"/>
                <a:gd name="T7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4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4" y="5"/>
                    <a:pt x="8" y="8"/>
                    <a:pt x="10" y="14"/>
                  </a:cubicBezTo>
                  <a:cubicBezTo>
                    <a:pt x="6" y="11"/>
                    <a:pt x="3" y="6"/>
                    <a:pt x="0" y="1"/>
                  </a:cubicBezTo>
                  <a:close/>
                </a:path>
              </a:pathLst>
            </a:custGeom>
            <a:solidFill>
              <a:srgbClr val="6932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5" name="Freeform 1789">
              <a:extLst>
                <a:ext uri="{FF2B5EF4-FFF2-40B4-BE49-F238E27FC236}">
                  <a16:creationId xmlns:a16="http://schemas.microsoft.com/office/drawing/2014/main" id="{BB7340E7-F936-3E83-5419-DC6B9949E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5788" y="4052888"/>
              <a:ext cx="30163" cy="15875"/>
            </a:xfrm>
            <a:custGeom>
              <a:avLst/>
              <a:gdLst>
                <a:gd name="T0" fmla="*/ 6 w 8"/>
                <a:gd name="T1" fmla="*/ 1 h 4"/>
                <a:gd name="T2" fmla="*/ 8 w 8"/>
                <a:gd name="T3" fmla="*/ 2 h 4"/>
                <a:gd name="T4" fmla="*/ 0 w 8"/>
                <a:gd name="T5" fmla="*/ 0 h 4"/>
                <a:gd name="T6" fmla="*/ 6 w 8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">
                  <a:moveTo>
                    <a:pt x="6" y="1"/>
                  </a:moveTo>
                  <a:cubicBezTo>
                    <a:pt x="7" y="1"/>
                    <a:pt x="8" y="1"/>
                    <a:pt x="8" y="2"/>
                  </a:cubicBezTo>
                  <a:cubicBezTo>
                    <a:pt x="5" y="3"/>
                    <a:pt x="2" y="4"/>
                    <a:pt x="0" y="0"/>
                  </a:cubicBezTo>
                  <a:cubicBezTo>
                    <a:pt x="2" y="0"/>
                    <a:pt x="4" y="0"/>
                    <a:pt x="6" y="1"/>
                  </a:cubicBezTo>
                  <a:close/>
                </a:path>
              </a:pathLst>
            </a:custGeom>
            <a:solidFill>
              <a:srgbClr val="AB87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6" name="Freeform 1790">
              <a:extLst>
                <a:ext uri="{FF2B5EF4-FFF2-40B4-BE49-F238E27FC236}">
                  <a16:creationId xmlns:a16="http://schemas.microsoft.com/office/drawing/2014/main" id="{43E6EF3D-1EC7-09AF-2A39-68D5F56DA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063" y="3887788"/>
              <a:ext cx="79375" cy="109538"/>
            </a:xfrm>
            <a:custGeom>
              <a:avLst/>
              <a:gdLst>
                <a:gd name="T0" fmla="*/ 1 w 21"/>
                <a:gd name="T1" fmla="*/ 0 h 29"/>
                <a:gd name="T2" fmla="*/ 21 w 21"/>
                <a:gd name="T3" fmla="*/ 29 h 29"/>
                <a:gd name="T4" fmla="*/ 1 w 21"/>
                <a:gd name="T5" fmla="*/ 1 h 29"/>
                <a:gd name="T6" fmla="*/ 1 w 21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9">
                  <a:moveTo>
                    <a:pt x="1" y="0"/>
                  </a:moveTo>
                  <a:cubicBezTo>
                    <a:pt x="8" y="9"/>
                    <a:pt x="15" y="19"/>
                    <a:pt x="21" y="29"/>
                  </a:cubicBezTo>
                  <a:cubicBezTo>
                    <a:pt x="13" y="21"/>
                    <a:pt x="7" y="11"/>
                    <a:pt x="1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683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7" name="Freeform 1791">
              <a:extLst>
                <a:ext uri="{FF2B5EF4-FFF2-40B4-BE49-F238E27FC236}">
                  <a16:creationId xmlns:a16="http://schemas.microsoft.com/office/drawing/2014/main" id="{0E13BC14-3C35-080D-88F2-4DED937D1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375" y="3725863"/>
              <a:ext cx="46038" cy="68263"/>
            </a:xfrm>
            <a:custGeom>
              <a:avLst/>
              <a:gdLst>
                <a:gd name="T0" fmla="*/ 0 w 12"/>
                <a:gd name="T1" fmla="*/ 1 h 18"/>
                <a:gd name="T2" fmla="*/ 4 w 12"/>
                <a:gd name="T3" fmla="*/ 4 h 18"/>
                <a:gd name="T4" fmla="*/ 10 w 12"/>
                <a:gd name="T5" fmla="*/ 13 h 18"/>
                <a:gd name="T6" fmla="*/ 12 w 12"/>
                <a:gd name="T7" fmla="*/ 16 h 18"/>
                <a:gd name="T8" fmla="*/ 10 w 12"/>
                <a:gd name="T9" fmla="*/ 17 h 18"/>
                <a:gd name="T10" fmla="*/ 0 w 12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8">
                  <a:moveTo>
                    <a:pt x="0" y="1"/>
                  </a:moveTo>
                  <a:cubicBezTo>
                    <a:pt x="2" y="0"/>
                    <a:pt x="3" y="2"/>
                    <a:pt x="4" y="4"/>
                  </a:cubicBezTo>
                  <a:cubicBezTo>
                    <a:pt x="6" y="7"/>
                    <a:pt x="7" y="10"/>
                    <a:pt x="10" y="13"/>
                  </a:cubicBezTo>
                  <a:cubicBezTo>
                    <a:pt x="11" y="14"/>
                    <a:pt x="11" y="15"/>
                    <a:pt x="12" y="16"/>
                  </a:cubicBezTo>
                  <a:cubicBezTo>
                    <a:pt x="12" y="18"/>
                    <a:pt x="11" y="17"/>
                    <a:pt x="10" y="17"/>
                  </a:cubicBezTo>
                  <a:cubicBezTo>
                    <a:pt x="7" y="12"/>
                    <a:pt x="3" y="6"/>
                    <a:pt x="0" y="1"/>
                  </a:cubicBezTo>
                  <a:close/>
                </a:path>
              </a:pathLst>
            </a:custGeom>
            <a:solidFill>
              <a:srgbClr val="662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8" name="Freeform 1792">
              <a:extLst>
                <a:ext uri="{FF2B5EF4-FFF2-40B4-BE49-F238E27FC236}">
                  <a16:creationId xmlns:a16="http://schemas.microsoft.com/office/drawing/2014/main" id="{9756FDA9-BB8E-1451-517C-DDC0E3576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2450" y="4000501"/>
              <a:ext cx="33338" cy="33338"/>
            </a:xfrm>
            <a:custGeom>
              <a:avLst/>
              <a:gdLst>
                <a:gd name="T0" fmla="*/ 9 w 9"/>
                <a:gd name="T1" fmla="*/ 9 h 9"/>
                <a:gd name="T2" fmla="*/ 0 w 9"/>
                <a:gd name="T3" fmla="*/ 0 h 9"/>
                <a:gd name="T4" fmla="*/ 9 w 9"/>
                <a:gd name="T5" fmla="*/ 9 h 9"/>
                <a:gd name="T6" fmla="*/ 9 w 9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9">
                  <a:moveTo>
                    <a:pt x="9" y="9"/>
                  </a:moveTo>
                  <a:cubicBezTo>
                    <a:pt x="5" y="7"/>
                    <a:pt x="3" y="3"/>
                    <a:pt x="0" y="0"/>
                  </a:cubicBezTo>
                  <a:cubicBezTo>
                    <a:pt x="4" y="2"/>
                    <a:pt x="7" y="5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rgbClr val="672A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9" name="Freeform 1793">
              <a:extLst>
                <a:ext uri="{FF2B5EF4-FFF2-40B4-BE49-F238E27FC236}">
                  <a16:creationId xmlns:a16="http://schemas.microsoft.com/office/drawing/2014/main" id="{E541465D-DFDD-E12B-CDD9-3CDA263F0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857626"/>
              <a:ext cx="30163" cy="33338"/>
            </a:xfrm>
            <a:custGeom>
              <a:avLst/>
              <a:gdLst>
                <a:gd name="T0" fmla="*/ 8 w 8"/>
                <a:gd name="T1" fmla="*/ 8 h 9"/>
                <a:gd name="T2" fmla="*/ 8 w 8"/>
                <a:gd name="T3" fmla="*/ 9 h 9"/>
                <a:gd name="T4" fmla="*/ 0 w 8"/>
                <a:gd name="T5" fmla="*/ 1 h 9"/>
                <a:gd name="T6" fmla="*/ 5 w 8"/>
                <a:gd name="T7" fmla="*/ 3 h 9"/>
                <a:gd name="T8" fmla="*/ 8 w 8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8"/>
                  </a:moveTo>
                  <a:cubicBezTo>
                    <a:pt x="8" y="8"/>
                    <a:pt x="8" y="9"/>
                    <a:pt x="8" y="9"/>
                  </a:cubicBezTo>
                  <a:cubicBezTo>
                    <a:pt x="5" y="7"/>
                    <a:pt x="2" y="4"/>
                    <a:pt x="0" y="1"/>
                  </a:cubicBezTo>
                  <a:cubicBezTo>
                    <a:pt x="3" y="0"/>
                    <a:pt x="3" y="3"/>
                    <a:pt x="5" y="3"/>
                  </a:cubicBezTo>
                  <a:cubicBezTo>
                    <a:pt x="6" y="5"/>
                    <a:pt x="7" y="6"/>
                    <a:pt x="8" y="8"/>
                  </a:cubicBezTo>
                  <a:close/>
                </a:path>
              </a:pathLst>
            </a:custGeom>
            <a:solidFill>
              <a:srgbClr val="652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0" name="Freeform 1794">
              <a:extLst>
                <a:ext uri="{FF2B5EF4-FFF2-40B4-BE49-F238E27FC236}">
                  <a16:creationId xmlns:a16="http://schemas.microsoft.com/office/drawing/2014/main" id="{1FB77F63-F187-A318-8AC6-42963B75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3811588"/>
              <a:ext cx="44450" cy="53975"/>
            </a:xfrm>
            <a:custGeom>
              <a:avLst/>
              <a:gdLst>
                <a:gd name="T0" fmla="*/ 11 w 12"/>
                <a:gd name="T1" fmla="*/ 6 h 14"/>
                <a:gd name="T2" fmla="*/ 7 w 12"/>
                <a:gd name="T3" fmla="*/ 14 h 14"/>
                <a:gd name="T4" fmla="*/ 0 w 12"/>
                <a:gd name="T5" fmla="*/ 9 h 14"/>
                <a:gd name="T6" fmla="*/ 8 w 12"/>
                <a:gd name="T7" fmla="*/ 0 h 14"/>
                <a:gd name="T8" fmla="*/ 11 w 12"/>
                <a:gd name="T9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11" y="6"/>
                  </a:moveTo>
                  <a:cubicBezTo>
                    <a:pt x="11" y="9"/>
                    <a:pt x="12" y="14"/>
                    <a:pt x="7" y="14"/>
                  </a:cubicBezTo>
                  <a:cubicBezTo>
                    <a:pt x="4" y="14"/>
                    <a:pt x="1" y="12"/>
                    <a:pt x="0" y="9"/>
                  </a:cubicBezTo>
                  <a:cubicBezTo>
                    <a:pt x="0" y="6"/>
                    <a:pt x="6" y="0"/>
                    <a:pt x="8" y="0"/>
                  </a:cubicBezTo>
                  <a:cubicBezTo>
                    <a:pt x="12" y="0"/>
                    <a:pt x="12" y="3"/>
                    <a:pt x="11" y="6"/>
                  </a:cubicBezTo>
                  <a:close/>
                </a:path>
              </a:pathLst>
            </a:custGeom>
            <a:solidFill>
              <a:srgbClr val="FDE2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1" name="Freeform 1795">
              <a:extLst>
                <a:ext uri="{FF2B5EF4-FFF2-40B4-BE49-F238E27FC236}">
                  <a16:creationId xmlns:a16="http://schemas.microsoft.com/office/drawing/2014/main" id="{A7614BFF-5CD4-71F7-3C0B-8F1A896D6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5813" y="3725863"/>
              <a:ext cx="26988" cy="30163"/>
            </a:xfrm>
            <a:custGeom>
              <a:avLst/>
              <a:gdLst>
                <a:gd name="T0" fmla="*/ 0 w 7"/>
                <a:gd name="T1" fmla="*/ 0 h 8"/>
                <a:gd name="T2" fmla="*/ 1 w 7"/>
                <a:gd name="T3" fmla="*/ 0 h 8"/>
                <a:gd name="T4" fmla="*/ 7 w 7"/>
                <a:gd name="T5" fmla="*/ 8 h 8"/>
                <a:gd name="T6" fmla="*/ 6 w 7"/>
                <a:gd name="T7" fmla="*/ 8 h 8"/>
                <a:gd name="T8" fmla="*/ 0 w 7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3" y="3"/>
                    <a:pt x="5" y="5"/>
                    <a:pt x="7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6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5E2A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2" name="Freeform 1796">
              <a:extLst>
                <a:ext uri="{FF2B5EF4-FFF2-40B4-BE49-F238E27FC236}">
                  <a16:creationId xmlns:a16="http://schemas.microsoft.com/office/drawing/2014/main" id="{6F55EF66-3382-51A9-8B93-8B86CB043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000" y="3871913"/>
              <a:ext cx="19050" cy="30163"/>
            </a:xfrm>
            <a:custGeom>
              <a:avLst/>
              <a:gdLst>
                <a:gd name="T0" fmla="*/ 0 w 5"/>
                <a:gd name="T1" fmla="*/ 8 h 8"/>
                <a:gd name="T2" fmla="*/ 2 w 5"/>
                <a:gd name="T3" fmla="*/ 0 h 8"/>
                <a:gd name="T4" fmla="*/ 0 w 5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0" y="8"/>
                  </a:moveTo>
                  <a:cubicBezTo>
                    <a:pt x="1" y="5"/>
                    <a:pt x="2" y="3"/>
                    <a:pt x="2" y="0"/>
                  </a:cubicBezTo>
                  <a:cubicBezTo>
                    <a:pt x="3" y="3"/>
                    <a:pt x="5" y="7"/>
                    <a:pt x="0" y="8"/>
                  </a:cubicBezTo>
                  <a:close/>
                </a:path>
              </a:pathLst>
            </a:custGeom>
            <a:solidFill>
              <a:srgbClr val="3F3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3" name="Freeform 1797">
              <a:extLst>
                <a:ext uri="{FF2B5EF4-FFF2-40B4-BE49-F238E27FC236}">
                  <a16:creationId xmlns:a16="http://schemas.microsoft.com/office/drawing/2014/main" id="{1D2F59B4-1579-2B4F-8F6E-737CBF1FC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2450" y="4105276"/>
              <a:ext cx="200025" cy="188913"/>
            </a:xfrm>
            <a:custGeom>
              <a:avLst/>
              <a:gdLst>
                <a:gd name="T0" fmla="*/ 16 w 53"/>
                <a:gd name="T1" fmla="*/ 14 h 50"/>
                <a:gd name="T2" fmla="*/ 44 w 53"/>
                <a:gd name="T3" fmla="*/ 39 h 50"/>
                <a:gd name="T4" fmla="*/ 53 w 53"/>
                <a:gd name="T5" fmla="*/ 50 h 50"/>
                <a:gd name="T6" fmla="*/ 13 w 53"/>
                <a:gd name="T7" fmla="*/ 14 h 50"/>
                <a:gd name="T8" fmla="*/ 0 w 53"/>
                <a:gd name="T9" fmla="*/ 0 h 50"/>
                <a:gd name="T10" fmla="*/ 16 w 53"/>
                <a:gd name="T11" fmla="*/ 1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50">
                  <a:moveTo>
                    <a:pt x="16" y="14"/>
                  </a:moveTo>
                  <a:cubicBezTo>
                    <a:pt x="25" y="22"/>
                    <a:pt x="34" y="31"/>
                    <a:pt x="44" y="39"/>
                  </a:cubicBezTo>
                  <a:cubicBezTo>
                    <a:pt x="47" y="42"/>
                    <a:pt x="51" y="45"/>
                    <a:pt x="53" y="50"/>
                  </a:cubicBezTo>
                  <a:cubicBezTo>
                    <a:pt x="40" y="38"/>
                    <a:pt x="26" y="26"/>
                    <a:pt x="13" y="14"/>
                  </a:cubicBezTo>
                  <a:cubicBezTo>
                    <a:pt x="8" y="9"/>
                    <a:pt x="4" y="6"/>
                    <a:pt x="0" y="0"/>
                  </a:cubicBezTo>
                  <a:cubicBezTo>
                    <a:pt x="6" y="4"/>
                    <a:pt x="10" y="10"/>
                    <a:pt x="16" y="14"/>
                  </a:cubicBezTo>
                  <a:close/>
                </a:path>
              </a:pathLst>
            </a:custGeom>
            <a:solidFill>
              <a:srgbClr val="6A2D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4" name="Freeform 1798">
              <a:extLst>
                <a:ext uri="{FF2B5EF4-FFF2-40B4-BE49-F238E27FC236}">
                  <a16:creationId xmlns:a16="http://schemas.microsoft.com/office/drawing/2014/main" id="{630B8C49-7F04-5DE8-FD59-864E01328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213" y="3717926"/>
              <a:ext cx="30163" cy="30163"/>
            </a:xfrm>
            <a:custGeom>
              <a:avLst/>
              <a:gdLst>
                <a:gd name="T0" fmla="*/ 5 w 8"/>
                <a:gd name="T1" fmla="*/ 2 h 8"/>
                <a:gd name="T2" fmla="*/ 4 w 8"/>
                <a:gd name="T3" fmla="*/ 7 h 8"/>
                <a:gd name="T4" fmla="*/ 1 w 8"/>
                <a:gd name="T5" fmla="*/ 2 h 8"/>
                <a:gd name="T6" fmla="*/ 5 w 8"/>
                <a:gd name="T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5" y="2"/>
                  </a:moveTo>
                  <a:cubicBezTo>
                    <a:pt x="6" y="4"/>
                    <a:pt x="8" y="6"/>
                    <a:pt x="4" y="7"/>
                  </a:cubicBezTo>
                  <a:cubicBezTo>
                    <a:pt x="0" y="8"/>
                    <a:pt x="2" y="3"/>
                    <a:pt x="1" y="2"/>
                  </a:cubicBezTo>
                  <a:cubicBezTo>
                    <a:pt x="2" y="0"/>
                    <a:pt x="4" y="1"/>
                    <a:pt x="5" y="2"/>
                  </a:cubicBezTo>
                  <a:close/>
                </a:path>
              </a:pathLst>
            </a:custGeom>
            <a:solidFill>
              <a:srgbClr val="609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upo 55">
            <a:extLst>
              <a:ext uri="{FF2B5EF4-FFF2-40B4-BE49-F238E27FC236}">
                <a16:creationId xmlns:a16="http://schemas.microsoft.com/office/drawing/2014/main" id="{27D291F5-5AA3-4F4D-BF88-4F3B0136C0EB}"/>
              </a:ext>
            </a:extLst>
          </p:cNvPr>
          <p:cNvGrpSpPr/>
          <p:nvPr/>
        </p:nvGrpSpPr>
        <p:grpSpPr>
          <a:xfrm>
            <a:off x="4723533" y="1144439"/>
            <a:ext cx="3915760" cy="3530758"/>
            <a:chOff x="5248276" y="1473200"/>
            <a:chExt cx="1985962" cy="1790700"/>
          </a:xfrm>
          <a:solidFill>
            <a:srgbClr val="FFDDDD"/>
          </a:solidFill>
        </p:grpSpPr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0E882613-8FEC-4309-B660-42D2E54979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8276" y="1473200"/>
              <a:ext cx="1985962" cy="1317625"/>
            </a:xfrm>
            <a:custGeom>
              <a:avLst/>
              <a:gdLst>
                <a:gd name="T0" fmla="*/ 307 w 525"/>
                <a:gd name="T1" fmla="*/ 348 h 348"/>
                <a:gd name="T2" fmla="*/ 292 w 525"/>
                <a:gd name="T3" fmla="*/ 297 h 348"/>
                <a:gd name="T4" fmla="*/ 288 w 525"/>
                <a:gd name="T5" fmla="*/ 283 h 348"/>
                <a:gd name="T6" fmla="*/ 280 w 525"/>
                <a:gd name="T7" fmla="*/ 276 h 348"/>
                <a:gd name="T8" fmla="*/ 229 w 525"/>
                <a:gd name="T9" fmla="*/ 276 h 348"/>
                <a:gd name="T10" fmla="*/ 221 w 525"/>
                <a:gd name="T11" fmla="*/ 270 h 348"/>
                <a:gd name="T12" fmla="*/ 175 w 525"/>
                <a:gd name="T13" fmla="*/ 111 h 348"/>
                <a:gd name="T14" fmla="*/ 169 w 525"/>
                <a:gd name="T15" fmla="*/ 105 h 348"/>
                <a:gd name="T16" fmla="*/ 163 w 525"/>
                <a:gd name="T17" fmla="*/ 111 h 348"/>
                <a:gd name="T18" fmla="*/ 123 w 525"/>
                <a:gd name="T19" fmla="*/ 249 h 348"/>
                <a:gd name="T20" fmla="*/ 116 w 525"/>
                <a:gd name="T21" fmla="*/ 272 h 348"/>
                <a:gd name="T22" fmla="*/ 111 w 525"/>
                <a:gd name="T23" fmla="*/ 276 h 348"/>
                <a:gd name="T24" fmla="*/ 110 w 525"/>
                <a:gd name="T25" fmla="*/ 276 h 348"/>
                <a:gd name="T26" fmla="*/ 85 w 525"/>
                <a:gd name="T27" fmla="*/ 275 h 348"/>
                <a:gd name="T28" fmla="*/ 68 w 525"/>
                <a:gd name="T29" fmla="*/ 257 h 348"/>
                <a:gd name="T30" fmla="*/ 16 w 525"/>
                <a:gd name="T31" fmla="*/ 182 h 348"/>
                <a:gd name="T32" fmla="*/ 6 w 525"/>
                <a:gd name="T33" fmla="*/ 105 h 348"/>
                <a:gd name="T34" fmla="*/ 68 w 525"/>
                <a:gd name="T35" fmla="*/ 32 h 348"/>
                <a:gd name="T36" fmla="*/ 204 w 525"/>
                <a:gd name="T37" fmla="*/ 48 h 348"/>
                <a:gd name="T38" fmla="*/ 254 w 525"/>
                <a:gd name="T39" fmla="*/ 132 h 348"/>
                <a:gd name="T40" fmla="*/ 257 w 525"/>
                <a:gd name="T41" fmla="*/ 148 h 348"/>
                <a:gd name="T42" fmla="*/ 262 w 525"/>
                <a:gd name="T43" fmla="*/ 154 h 348"/>
                <a:gd name="T44" fmla="*/ 268 w 525"/>
                <a:gd name="T45" fmla="*/ 148 h 348"/>
                <a:gd name="T46" fmla="*/ 278 w 525"/>
                <a:gd name="T47" fmla="*/ 107 h 348"/>
                <a:gd name="T48" fmla="*/ 351 w 525"/>
                <a:gd name="T49" fmla="*/ 24 h 348"/>
                <a:gd name="T50" fmla="*/ 508 w 525"/>
                <a:gd name="T51" fmla="*/ 74 h 348"/>
                <a:gd name="T52" fmla="*/ 515 w 525"/>
                <a:gd name="T53" fmla="*/ 164 h 348"/>
                <a:gd name="T54" fmla="*/ 466 w 525"/>
                <a:gd name="T55" fmla="*/ 245 h 348"/>
                <a:gd name="T56" fmla="*/ 444 w 525"/>
                <a:gd name="T57" fmla="*/ 272 h 348"/>
                <a:gd name="T58" fmla="*/ 436 w 525"/>
                <a:gd name="T59" fmla="*/ 276 h 348"/>
                <a:gd name="T60" fmla="*/ 414 w 525"/>
                <a:gd name="T61" fmla="*/ 276 h 348"/>
                <a:gd name="T62" fmla="*/ 406 w 525"/>
                <a:gd name="T63" fmla="*/ 270 h 348"/>
                <a:gd name="T64" fmla="*/ 374 w 525"/>
                <a:gd name="T65" fmla="*/ 163 h 348"/>
                <a:gd name="T66" fmla="*/ 373 w 525"/>
                <a:gd name="T67" fmla="*/ 159 h 348"/>
                <a:gd name="T68" fmla="*/ 368 w 525"/>
                <a:gd name="T69" fmla="*/ 155 h 348"/>
                <a:gd name="T70" fmla="*/ 363 w 525"/>
                <a:gd name="T71" fmla="*/ 160 h 348"/>
                <a:gd name="T72" fmla="*/ 355 w 525"/>
                <a:gd name="T73" fmla="*/ 186 h 348"/>
                <a:gd name="T74" fmla="*/ 310 w 525"/>
                <a:gd name="T75" fmla="*/ 341 h 348"/>
                <a:gd name="T76" fmla="*/ 307 w 525"/>
                <a:gd name="T77" fmla="*/ 348 h 348"/>
                <a:gd name="T78" fmla="*/ 24 w 525"/>
                <a:gd name="T79" fmla="*/ 122 h 348"/>
                <a:gd name="T80" fmla="*/ 25 w 525"/>
                <a:gd name="T81" fmla="*/ 135 h 348"/>
                <a:gd name="T82" fmla="*/ 31 w 525"/>
                <a:gd name="T83" fmla="*/ 141 h 348"/>
                <a:gd name="T84" fmla="*/ 36 w 525"/>
                <a:gd name="T85" fmla="*/ 133 h 348"/>
                <a:gd name="T86" fmla="*/ 37 w 525"/>
                <a:gd name="T87" fmla="*/ 103 h 348"/>
                <a:gd name="T88" fmla="*/ 75 w 525"/>
                <a:gd name="T89" fmla="*/ 51 h 348"/>
                <a:gd name="T90" fmla="*/ 78 w 525"/>
                <a:gd name="T91" fmla="*/ 44 h 348"/>
                <a:gd name="T92" fmla="*/ 71 w 525"/>
                <a:gd name="T93" fmla="*/ 41 h 348"/>
                <a:gd name="T94" fmla="*/ 47 w 525"/>
                <a:gd name="T95" fmla="*/ 57 h 348"/>
                <a:gd name="T96" fmla="*/ 24 w 525"/>
                <a:gd name="T97" fmla="*/ 122 h 348"/>
                <a:gd name="T98" fmla="*/ 241 w 525"/>
                <a:gd name="T99" fmla="*/ 239 h 348"/>
                <a:gd name="T100" fmla="*/ 239 w 525"/>
                <a:gd name="T101" fmla="*/ 234 h 348"/>
                <a:gd name="T102" fmla="*/ 228 w 525"/>
                <a:gd name="T103" fmla="*/ 194 h 348"/>
                <a:gd name="T104" fmla="*/ 216 w 525"/>
                <a:gd name="T105" fmla="*/ 154 h 348"/>
                <a:gd name="T106" fmla="*/ 209 w 525"/>
                <a:gd name="T107" fmla="*/ 149 h 348"/>
                <a:gd name="T108" fmla="*/ 206 w 525"/>
                <a:gd name="T109" fmla="*/ 157 h 348"/>
                <a:gd name="T110" fmla="*/ 230 w 525"/>
                <a:gd name="T111" fmla="*/ 238 h 348"/>
                <a:gd name="T112" fmla="*/ 231 w 525"/>
                <a:gd name="T113" fmla="*/ 241 h 348"/>
                <a:gd name="T114" fmla="*/ 237 w 525"/>
                <a:gd name="T115" fmla="*/ 243 h 348"/>
                <a:gd name="T116" fmla="*/ 241 w 525"/>
                <a:gd name="T117" fmla="*/ 239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25" h="348">
                  <a:moveTo>
                    <a:pt x="307" y="348"/>
                  </a:moveTo>
                  <a:cubicBezTo>
                    <a:pt x="302" y="330"/>
                    <a:pt x="297" y="313"/>
                    <a:pt x="292" y="297"/>
                  </a:cubicBezTo>
                  <a:cubicBezTo>
                    <a:pt x="291" y="292"/>
                    <a:pt x="290" y="287"/>
                    <a:pt x="288" y="283"/>
                  </a:cubicBezTo>
                  <a:cubicBezTo>
                    <a:pt x="287" y="278"/>
                    <a:pt x="285" y="276"/>
                    <a:pt x="280" y="276"/>
                  </a:cubicBezTo>
                  <a:cubicBezTo>
                    <a:pt x="263" y="276"/>
                    <a:pt x="246" y="276"/>
                    <a:pt x="229" y="276"/>
                  </a:cubicBezTo>
                  <a:cubicBezTo>
                    <a:pt x="224" y="276"/>
                    <a:pt x="222" y="274"/>
                    <a:pt x="221" y="270"/>
                  </a:cubicBezTo>
                  <a:cubicBezTo>
                    <a:pt x="206" y="217"/>
                    <a:pt x="190" y="164"/>
                    <a:pt x="175" y="111"/>
                  </a:cubicBezTo>
                  <a:cubicBezTo>
                    <a:pt x="174" y="109"/>
                    <a:pt x="171" y="107"/>
                    <a:pt x="169" y="105"/>
                  </a:cubicBezTo>
                  <a:cubicBezTo>
                    <a:pt x="167" y="107"/>
                    <a:pt x="164" y="109"/>
                    <a:pt x="163" y="111"/>
                  </a:cubicBezTo>
                  <a:cubicBezTo>
                    <a:pt x="150" y="157"/>
                    <a:pt x="136" y="203"/>
                    <a:pt x="123" y="249"/>
                  </a:cubicBezTo>
                  <a:cubicBezTo>
                    <a:pt x="121" y="257"/>
                    <a:pt x="118" y="264"/>
                    <a:pt x="116" y="272"/>
                  </a:cubicBezTo>
                  <a:cubicBezTo>
                    <a:pt x="115" y="275"/>
                    <a:pt x="114" y="276"/>
                    <a:pt x="111" y="276"/>
                  </a:cubicBezTo>
                  <a:cubicBezTo>
                    <a:pt x="110" y="276"/>
                    <a:pt x="110" y="276"/>
                    <a:pt x="110" y="276"/>
                  </a:cubicBezTo>
                  <a:cubicBezTo>
                    <a:pt x="101" y="276"/>
                    <a:pt x="92" y="278"/>
                    <a:pt x="85" y="275"/>
                  </a:cubicBezTo>
                  <a:cubicBezTo>
                    <a:pt x="78" y="272"/>
                    <a:pt x="73" y="263"/>
                    <a:pt x="68" y="257"/>
                  </a:cubicBezTo>
                  <a:cubicBezTo>
                    <a:pt x="48" y="234"/>
                    <a:pt x="29" y="210"/>
                    <a:pt x="16" y="182"/>
                  </a:cubicBezTo>
                  <a:cubicBezTo>
                    <a:pt x="5" y="157"/>
                    <a:pt x="0" y="132"/>
                    <a:pt x="6" y="105"/>
                  </a:cubicBezTo>
                  <a:cubicBezTo>
                    <a:pt x="13" y="70"/>
                    <a:pt x="36" y="46"/>
                    <a:pt x="68" y="32"/>
                  </a:cubicBezTo>
                  <a:cubicBezTo>
                    <a:pt x="116" y="12"/>
                    <a:pt x="162" y="16"/>
                    <a:pt x="204" y="48"/>
                  </a:cubicBezTo>
                  <a:cubicBezTo>
                    <a:pt x="232" y="69"/>
                    <a:pt x="246" y="99"/>
                    <a:pt x="254" y="132"/>
                  </a:cubicBezTo>
                  <a:cubicBezTo>
                    <a:pt x="255" y="137"/>
                    <a:pt x="256" y="143"/>
                    <a:pt x="257" y="148"/>
                  </a:cubicBezTo>
                  <a:cubicBezTo>
                    <a:pt x="258" y="150"/>
                    <a:pt x="260" y="152"/>
                    <a:pt x="262" y="154"/>
                  </a:cubicBezTo>
                  <a:cubicBezTo>
                    <a:pt x="264" y="152"/>
                    <a:pt x="267" y="150"/>
                    <a:pt x="268" y="148"/>
                  </a:cubicBezTo>
                  <a:cubicBezTo>
                    <a:pt x="271" y="134"/>
                    <a:pt x="274" y="120"/>
                    <a:pt x="278" y="107"/>
                  </a:cubicBezTo>
                  <a:cubicBezTo>
                    <a:pt x="291" y="69"/>
                    <a:pt x="314" y="40"/>
                    <a:pt x="351" y="24"/>
                  </a:cubicBezTo>
                  <a:cubicBezTo>
                    <a:pt x="408" y="0"/>
                    <a:pt x="478" y="23"/>
                    <a:pt x="508" y="74"/>
                  </a:cubicBezTo>
                  <a:cubicBezTo>
                    <a:pt x="525" y="103"/>
                    <a:pt x="525" y="133"/>
                    <a:pt x="515" y="164"/>
                  </a:cubicBezTo>
                  <a:cubicBezTo>
                    <a:pt x="505" y="195"/>
                    <a:pt x="486" y="221"/>
                    <a:pt x="466" y="245"/>
                  </a:cubicBezTo>
                  <a:cubicBezTo>
                    <a:pt x="459" y="254"/>
                    <a:pt x="452" y="263"/>
                    <a:pt x="444" y="272"/>
                  </a:cubicBezTo>
                  <a:cubicBezTo>
                    <a:pt x="442" y="274"/>
                    <a:pt x="439" y="276"/>
                    <a:pt x="436" y="276"/>
                  </a:cubicBezTo>
                  <a:cubicBezTo>
                    <a:pt x="429" y="276"/>
                    <a:pt x="421" y="276"/>
                    <a:pt x="414" y="276"/>
                  </a:cubicBezTo>
                  <a:cubicBezTo>
                    <a:pt x="409" y="276"/>
                    <a:pt x="407" y="275"/>
                    <a:pt x="406" y="270"/>
                  </a:cubicBezTo>
                  <a:cubicBezTo>
                    <a:pt x="395" y="234"/>
                    <a:pt x="385" y="198"/>
                    <a:pt x="374" y="163"/>
                  </a:cubicBezTo>
                  <a:cubicBezTo>
                    <a:pt x="374" y="162"/>
                    <a:pt x="374" y="160"/>
                    <a:pt x="373" y="159"/>
                  </a:cubicBezTo>
                  <a:cubicBezTo>
                    <a:pt x="372" y="158"/>
                    <a:pt x="370" y="155"/>
                    <a:pt x="368" y="155"/>
                  </a:cubicBezTo>
                  <a:cubicBezTo>
                    <a:pt x="366" y="155"/>
                    <a:pt x="364" y="158"/>
                    <a:pt x="363" y="160"/>
                  </a:cubicBezTo>
                  <a:cubicBezTo>
                    <a:pt x="360" y="168"/>
                    <a:pt x="358" y="177"/>
                    <a:pt x="355" y="186"/>
                  </a:cubicBezTo>
                  <a:cubicBezTo>
                    <a:pt x="340" y="238"/>
                    <a:pt x="325" y="289"/>
                    <a:pt x="310" y="341"/>
                  </a:cubicBezTo>
                  <a:cubicBezTo>
                    <a:pt x="309" y="343"/>
                    <a:pt x="308" y="345"/>
                    <a:pt x="307" y="348"/>
                  </a:cubicBezTo>
                  <a:close/>
                  <a:moveTo>
                    <a:pt x="24" y="122"/>
                  </a:moveTo>
                  <a:cubicBezTo>
                    <a:pt x="25" y="125"/>
                    <a:pt x="25" y="130"/>
                    <a:pt x="25" y="135"/>
                  </a:cubicBezTo>
                  <a:cubicBezTo>
                    <a:pt x="26" y="139"/>
                    <a:pt x="27" y="142"/>
                    <a:pt x="31" y="141"/>
                  </a:cubicBezTo>
                  <a:cubicBezTo>
                    <a:pt x="36" y="141"/>
                    <a:pt x="36" y="137"/>
                    <a:pt x="36" y="133"/>
                  </a:cubicBezTo>
                  <a:cubicBezTo>
                    <a:pt x="36" y="123"/>
                    <a:pt x="35" y="113"/>
                    <a:pt x="37" y="103"/>
                  </a:cubicBezTo>
                  <a:cubicBezTo>
                    <a:pt x="40" y="80"/>
                    <a:pt x="51" y="60"/>
                    <a:pt x="75" y="51"/>
                  </a:cubicBezTo>
                  <a:cubicBezTo>
                    <a:pt x="78" y="49"/>
                    <a:pt x="80" y="47"/>
                    <a:pt x="78" y="44"/>
                  </a:cubicBezTo>
                  <a:cubicBezTo>
                    <a:pt x="77" y="42"/>
                    <a:pt x="73" y="41"/>
                    <a:pt x="71" y="41"/>
                  </a:cubicBezTo>
                  <a:cubicBezTo>
                    <a:pt x="61" y="44"/>
                    <a:pt x="53" y="50"/>
                    <a:pt x="47" y="57"/>
                  </a:cubicBezTo>
                  <a:cubicBezTo>
                    <a:pt x="30" y="75"/>
                    <a:pt x="25" y="97"/>
                    <a:pt x="24" y="122"/>
                  </a:cubicBezTo>
                  <a:close/>
                  <a:moveTo>
                    <a:pt x="241" y="239"/>
                  </a:moveTo>
                  <a:cubicBezTo>
                    <a:pt x="240" y="237"/>
                    <a:pt x="240" y="235"/>
                    <a:pt x="239" y="234"/>
                  </a:cubicBezTo>
                  <a:cubicBezTo>
                    <a:pt x="235" y="220"/>
                    <a:pt x="232" y="207"/>
                    <a:pt x="228" y="194"/>
                  </a:cubicBezTo>
                  <a:cubicBezTo>
                    <a:pt x="224" y="180"/>
                    <a:pt x="220" y="167"/>
                    <a:pt x="216" y="154"/>
                  </a:cubicBezTo>
                  <a:cubicBezTo>
                    <a:pt x="215" y="151"/>
                    <a:pt x="213" y="148"/>
                    <a:pt x="209" y="149"/>
                  </a:cubicBezTo>
                  <a:cubicBezTo>
                    <a:pt x="205" y="150"/>
                    <a:pt x="205" y="153"/>
                    <a:pt x="206" y="157"/>
                  </a:cubicBezTo>
                  <a:cubicBezTo>
                    <a:pt x="214" y="184"/>
                    <a:pt x="222" y="211"/>
                    <a:pt x="230" y="238"/>
                  </a:cubicBezTo>
                  <a:cubicBezTo>
                    <a:pt x="230" y="239"/>
                    <a:pt x="230" y="241"/>
                    <a:pt x="231" y="241"/>
                  </a:cubicBezTo>
                  <a:cubicBezTo>
                    <a:pt x="233" y="242"/>
                    <a:pt x="235" y="243"/>
                    <a:pt x="237" y="243"/>
                  </a:cubicBezTo>
                  <a:cubicBezTo>
                    <a:pt x="238" y="243"/>
                    <a:pt x="240" y="240"/>
                    <a:pt x="241" y="2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1DF67F23-1B1E-4925-B65D-2576958B1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9113" y="1962150"/>
              <a:ext cx="1282700" cy="1301750"/>
            </a:xfrm>
            <a:custGeom>
              <a:avLst/>
              <a:gdLst>
                <a:gd name="T0" fmla="*/ 0 w 339"/>
                <a:gd name="T1" fmla="*/ 158 h 344"/>
                <a:gd name="T2" fmla="*/ 21 w 339"/>
                <a:gd name="T3" fmla="*/ 158 h 344"/>
                <a:gd name="T4" fmla="*/ 32 w 339"/>
                <a:gd name="T5" fmla="*/ 149 h 344"/>
                <a:gd name="T6" fmla="*/ 74 w 339"/>
                <a:gd name="T7" fmla="*/ 7 h 344"/>
                <a:gd name="T8" fmla="*/ 76 w 339"/>
                <a:gd name="T9" fmla="*/ 0 h 344"/>
                <a:gd name="T10" fmla="*/ 78 w 339"/>
                <a:gd name="T11" fmla="*/ 8 h 344"/>
                <a:gd name="T12" fmla="*/ 120 w 339"/>
                <a:gd name="T13" fmla="*/ 151 h 344"/>
                <a:gd name="T14" fmla="*/ 130 w 339"/>
                <a:gd name="T15" fmla="*/ 158 h 344"/>
                <a:gd name="T16" fmla="*/ 180 w 339"/>
                <a:gd name="T17" fmla="*/ 157 h 344"/>
                <a:gd name="T18" fmla="*/ 187 w 339"/>
                <a:gd name="T19" fmla="*/ 163 h 344"/>
                <a:gd name="T20" fmla="*/ 208 w 339"/>
                <a:gd name="T21" fmla="*/ 235 h 344"/>
                <a:gd name="T22" fmla="*/ 209 w 339"/>
                <a:gd name="T23" fmla="*/ 238 h 344"/>
                <a:gd name="T24" fmla="*/ 214 w 339"/>
                <a:gd name="T25" fmla="*/ 243 h 344"/>
                <a:gd name="T26" fmla="*/ 220 w 339"/>
                <a:gd name="T27" fmla="*/ 238 h 344"/>
                <a:gd name="T28" fmla="*/ 232 w 339"/>
                <a:gd name="T29" fmla="*/ 197 h 344"/>
                <a:gd name="T30" fmla="*/ 273 w 339"/>
                <a:gd name="T31" fmla="*/ 57 h 344"/>
                <a:gd name="T32" fmla="*/ 275 w 339"/>
                <a:gd name="T33" fmla="*/ 50 h 344"/>
                <a:gd name="T34" fmla="*/ 278 w 339"/>
                <a:gd name="T35" fmla="*/ 59 h 344"/>
                <a:gd name="T36" fmla="*/ 304 w 339"/>
                <a:gd name="T37" fmla="*/ 150 h 344"/>
                <a:gd name="T38" fmla="*/ 315 w 339"/>
                <a:gd name="T39" fmla="*/ 158 h 344"/>
                <a:gd name="T40" fmla="*/ 339 w 339"/>
                <a:gd name="T41" fmla="*/ 158 h 344"/>
                <a:gd name="T42" fmla="*/ 169 w 339"/>
                <a:gd name="T43" fmla="*/ 344 h 344"/>
                <a:gd name="T44" fmla="*/ 0 w 339"/>
                <a:gd name="T45" fmla="*/ 158 h 344"/>
                <a:gd name="T46" fmla="*/ 103 w 339"/>
                <a:gd name="T47" fmla="*/ 210 h 344"/>
                <a:gd name="T48" fmla="*/ 98 w 339"/>
                <a:gd name="T49" fmla="*/ 213 h 344"/>
                <a:gd name="T50" fmla="*/ 99 w 339"/>
                <a:gd name="T51" fmla="*/ 220 h 344"/>
                <a:gd name="T52" fmla="*/ 156 w 339"/>
                <a:gd name="T53" fmla="*/ 298 h 344"/>
                <a:gd name="T54" fmla="*/ 164 w 339"/>
                <a:gd name="T55" fmla="*/ 300 h 344"/>
                <a:gd name="T56" fmla="*/ 164 w 339"/>
                <a:gd name="T57" fmla="*/ 292 h 344"/>
                <a:gd name="T58" fmla="*/ 107 w 339"/>
                <a:gd name="T59" fmla="*/ 214 h 344"/>
                <a:gd name="T60" fmla="*/ 103 w 339"/>
                <a:gd name="T61" fmla="*/ 21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39" h="344">
                  <a:moveTo>
                    <a:pt x="0" y="158"/>
                  </a:moveTo>
                  <a:cubicBezTo>
                    <a:pt x="8" y="158"/>
                    <a:pt x="14" y="158"/>
                    <a:pt x="21" y="158"/>
                  </a:cubicBezTo>
                  <a:cubicBezTo>
                    <a:pt x="30" y="158"/>
                    <a:pt x="30" y="157"/>
                    <a:pt x="32" y="149"/>
                  </a:cubicBezTo>
                  <a:cubicBezTo>
                    <a:pt x="46" y="102"/>
                    <a:pt x="60" y="54"/>
                    <a:pt x="74" y="7"/>
                  </a:cubicBezTo>
                  <a:cubicBezTo>
                    <a:pt x="74" y="5"/>
                    <a:pt x="75" y="4"/>
                    <a:pt x="76" y="0"/>
                  </a:cubicBezTo>
                  <a:cubicBezTo>
                    <a:pt x="77" y="4"/>
                    <a:pt x="78" y="6"/>
                    <a:pt x="78" y="8"/>
                  </a:cubicBezTo>
                  <a:cubicBezTo>
                    <a:pt x="92" y="55"/>
                    <a:pt x="106" y="103"/>
                    <a:pt x="120" y="151"/>
                  </a:cubicBezTo>
                  <a:cubicBezTo>
                    <a:pt x="122" y="156"/>
                    <a:pt x="124" y="158"/>
                    <a:pt x="130" y="158"/>
                  </a:cubicBezTo>
                  <a:cubicBezTo>
                    <a:pt x="146" y="157"/>
                    <a:pt x="163" y="158"/>
                    <a:pt x="180" y="157"/>
                  </a:cubicBezTo>
                  <a:cubicBezTo>
                    <a:pt x="185" y="157"/>
                    <a:pt x="186" y="159"/>
                    <a:pt x="187" y="163"/>
                  </a:cubicBezTo>
                  <a:cubicBezTo>
                    <a:pt x="194" y="187"/>
                    <a:pt x="201" y="211"/>
                    <a:pt x="208" y="235"/>
                  </a:cubicBezTo>
                  <a:cubicBezTo>
                    <a:pt x="208" y="236"/>
                    <a:pt x="208" y="237"/>
                    <a:pt x="209" y="238"/>
                  </a:cubicBezTo>
                  <a:cubicBezTo>
                    <a:pt x="211" y="240"/>
                    <a:pt x="213" y="243"/>
                    <a:pt x="214" y="243"/>
                  </a:cubicBezTo>
                  <a:cubicBezTo>
                    <a:pt x="216" y="243"/>
                    <a:pt x="219" y="240"/>
                    <a:pt x="220" y="238"/>
                  </a:cubicBezTo>
                  <a:cubicBezTo>
                    <a:pt x="224" y="224"/>
                    <a:pt x="228" y="211"/>
                    <a:pt x="232" y="197"/>
                  </a:cubicBezTo>
                  <a:cubicBezTo>
                    <a:pt x="246" y="151"/>
                    <a:pt x="259" y="104"/>
                    <a:pt x="273" y="57"/>
                  </a:cubicBezTo>
                  <a:cubicBezTo>
                    <a:pt x="273" y="55"/>
                    <a:pt x="274" y="53"/>
                    <a:pt x="275" y="50"/>
                  </a:cubicBezTo>
                  <a:cubicBezTo>
                    <a:pt x="276" y="54"/>
                    <a:pt x="277" y="56"/>
                    <a:pt x="278" y="59"/>
                  </a:cubicBezTo>
                  <a:cubicBezTo>
                    <a:pt x="287" y="89"/>
                    <a:pt x="296" y="119"/>
                    <a:pt x="304" y="150"/>
                  </a:cubicBezTo>
                  <a:cubicBezTo>
                    <a:pt x="306" y="156"/>
                    <a:pt x="309" y="158"/>
                    <a:pt x="315" y="158"/>
                  </a:cubicBezTo>
                  <a:cubicBezTo>
                    <a:pt x="322" y="157"/>
                    <a:pt x="330" y="158"/>
                    <a:pt x="339" y="158"/>
                  </a:cubicBezTo>
                  <a:cubicBezTo>
                    <a:pt x="285" y="223"/>
                    <a:pt x="231" y="287"/>
                    <a:pt x="169" y="344"/>
                  </a:cubicBezTo>
                  <a:cubicBezTo>
                    <a:pt x="107" y="287"/>
                    <a:pt x="54" y="223"/>
                    <a:pt x="0" y="158"/>
                  </a:cubicBezTo>
                  <a:close/>
                  <a:moveTo>
                    <a:pt x="103" y="210"/>
                  </a:moveTo>
                  <a:cubicBezTo>
                    <a:pt x="101" y="211"/>
                    <a:pt x="98" y="212"/>
                    <a:pt x="98" y="213"/>
                  </a:cubicBezTo>
                  <a:cubicBezTo>
                    <a:pt x="98" y="215"/>
                    <a:pt x="98" y="218"/>
                    <a:pt x="99" y="220"/>
                  </a:cubicBezTo>
                  <a:cubicBezTo>
                    <a:pt x="118" y="246"/>
                    <a:pt x="137" y="272"/>
                    <a:pt x="156" y="298"/>
                  </a:cubicBezTo>
                  <a:cubicBezTo>
                    <a:pt x="158" y="301"/>
                    <a:pt x="160" y="303"/>
                    <a:pt x="164" y="300"/>
                  </a:cubicBezTo>
                  <a:cubicBezTo>
                    <a:pt x="167" y="298"/>
                    <a:pt x="166" y="295"/>
                    <a:pt x="164" y="292"/>
                  </a:cubicBezTo>
                  <a:cubicBezTo>
                    <a:pt x="145" y="266"/>
                    <a:pt x="126" y="240"/>
                    <a:pt x="107" y="214"/>
                  </a:cubicBezTo>
                  <a:cubicBezTo>
                    <a:pt x="106" y="213"/>
                    <a:pt x="104" y="212"/>
                    <a:pt x="103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itle 2"/>
          <p:cNvSpPr txBox="1">
            <a:spLocks/>
          </p:cNvSpPr>
          <p:nvPr/>
        </p:nvSpPr>
        <p:spPr>
          <a:xfrm>
            <a:off x="543588" y="111361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rgbClr val="FF4B6D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Agenda Style</a:t>
            </a:r>
          </a:p>
        </p:txBody>
      </p:sp>
      <p:sp>
        <p:nvSpPr>
          <p:cNvPr id="5" name="Oval 4"/>
          <p:cNvSpPr/>
          <p:nvPr/>
        </p:nvSpPr>
        <p:spPr>
          <a:xfrm>
            <a:off x="673018" y="1302084"/>
            <a:ext cx="216000" cy="216000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673018" y="2058174"/>
            <a:ext cx="216000" cy="216000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673018" y="2814264"/>
            <a:ext cx="216000" cy="216000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673018" y="3570354"/>
            <a:ext cx="216000" cy="216000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673018" y="4326444"/>
            <a:ext cx="216000" cy="216000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13577" y="1179251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4B6D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rgbClr val="FF4B6D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9629" y="1935341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4B6D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rgbClr val="FF4B6D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5681" y="2691431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4B6D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rgbClr val="FF4B6D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1733" y="3447521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4B6D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rgbClr val="FF4B6D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6237" y="4222511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4B6D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rgbClr val="FF4B6D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699197" y="1179251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699197" y="1936021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99197" y="2692791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699197" y="3449561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699197" y="4206330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sp>
        <p:nvSpPr>
          <p:cNvPr id="35" name="Freeform 5">
            <a:extLst>
              <a:ext uri="{FF2B5EF4-FFF2-40B4-BE49-F238E27FC236}">
                <a16:creationId xmlns:a16="http://schemas.microsoft.com/office/drawing/2014/main" id="{E8B21E51-DFBB-4445-89C5-AE7FA10328E4}"/>
              </a:ext>
            </a:extLst>
          </p:cNvPr>
          <p:cNvSpPr>
            <a:spLocks/>
          </p:cNvSpPr>
          <p:nvPr/>
        </p:nvSpPr>
        <p:spPr bwMode="auto">
          <a:xfrm>
            <a:off x="7067550" y="1422400"/>
            <a:ext cx="1660525" cy="3724275"/>
          </a:xfrm>
          <a:custGeom>
            <a:avLst/>
            <a:gdLst>
              <a:gd name="T0" fmla="*/ 178 w 547"/>
              <a:gd name="T1" fmla="*/ 1163 h 1230"/>
              <a:gd name="T2" fmla="*/ 166 w 547"/>
              <a:gd name="T3" fmla="*/ 1035 h 1230"/>
              <a:gd name="T4" fmla="*/ 153 w 547"/>
              <a:gd name="T5" fmla="*/ 890 h 1230"/>
              <a:gd name="T6" fmla="*/ 167 w 547"/>
              <a:gd name="T7" fmla="*/ 628 h 1230"/>
              <a:gd name="T8" fmla="*/ 118 w 547"/>
              <a:gd name="T9" fmla="*/ 605 h 1230"/>
              <a:gd name="T10" fmla="*/ 71 w 547"/>
              <a:gd name="T11" fmla="*/ 550 h 1230"/>
              <a:gd name="T12" fmla="*/ 4 w 547"/>
              <a:gd name="T13" fmla="*/ 445 h 1230"/>
              <a:gd name="T14" fmla="*/ 0 w 547"/>
              <a:gd name="T15" fmla="*/ 417 h 1230"/>
              <a:gd name="T16" fmla="*/ 46 w 547"/>
              <a:gd name="T17" fmla="*/ 385 h 1230"/>
              <a:gd name="T18" fmla="*/ 23 w 547"/>
              <a:gd name="T19" fmla="*/ 439 h 1230"/>
              <a:gd name="T20" fmla="*/ 119 w 547"/>
              <a:gd name="T21" fmla="*/ 519 h 1230"/>
              <a:gd name="T22" fmla="*/ 168 w 547"/>
              <a:gd name="T23" fmla="*/ 586 h 1230"/>
              <a:gd name="T24" fmla="*/ 174 w 547"/>
              <a:gd name="T25" fmla="*/ 520 h 1230"/>
              <a:gd name="T26" fmla="*/ 146 w 547"/>
              <a:gd name="T27" fmla="*/ 449 h 1230"/>
              <a:gd name="T28" fmla="*/ 176 w 547"/>
              <a:gd name="T29" fmla="*/ 335 h 1230"/>
              <a:gd name="T30" fmla="*/ 258 w 547"/>
              <a:gd name="T31" fmla="*/ 295 h 1230"/>
              <a:gd name="T32" fmla="*/ 261 w 547"/>
              <a:gd name="T33" fmla="*/ 239 h 1230"/>
              <a:gd name="T34" fmla="*/ 221 w 547"/>
              <a:gd name="T35" fmla="*/ 156 h 1230"/>
              <a:gd name="T36" fmla="*/ 226 w 547"/>
              <a:gd name="T37" fmla="*/ 16 h 1230"/>
              <a:gd name="T38" fmla="*/ 313 w 547"/>
              <a:gd name="T39" fmla="*/ 12 h 1230"/>
              <a:gd name="T40" fmla="*/ 371 w 547"/>
              <a:gd name="T41" fmla="*/ 133 h 1230"/>
              <a:gd name="T42" fmla="*/ 354 w 547"/>
              <a:gd name="T43" fmla="*/ 180 h 1230"/>
              <a:gd name="T44" fmla="*/ 285 w 547"/>
              <a:gd name="T45" fmla="*/ 269 h 1230"/>
              <a:gd name="T46" fmla="*/ 287 w 547"/>
              <a:gd name="T47" fmla="*/ 301 h 1230"/>
              <a:gd name="T48" fmla="*/ 361 w 547"/>
              <a:gd name="T49" fmla="*/ 205 h 1230"/>
              <a:gd name="T50" fmla="*/ 378 w 547"/>
              <a:gd name="T51" fmla="*/ 208 h 1230"/>
              <a:gd name="T52" fmla="*/ 330 w 547"/>
              <a:gd name="T53" fmla="*/ 371 h 1230"/>
              <a:gd name="T54" fmla="*/ 322 w 547"/>
              <a:gd name="T55" fmla="*/ 408 h 1230"/>
              <a:gd name="T56" fmla="*/ 351 w 547"/>
              <a:gd name="T57" fmla="*/ 387 h 1230"/>
              <a:gd name="T58" fmla="*/ 388 w 547"/>
              <a:gd name="T59" fmla="*/ 256 h 1230"/>
              <a:gd name="T60" fmla="*/ 510 w 547"/>
              <a:gd name="T61" fmla="*/ 326 h 1230"/>
              <a:gd name="T62" fmla="*/ 545 w 547"/>
              <a:gd name="T63" fmla="*/ 554 h 1230"/>
              <a:gd name="T64" fmla="*/ 464 w 547"/>
              <a:gd name="T65" fmla="*/ 703 h 1230"/>
              <a:gd name="T66" fmla="*/ 487 w 547"/>
              <a:gd name="T67" fmla="*/ 969 h 1230"/>
              <a:gd name="T68" fmla="*/ 473 w 547"/>
              <a:gd name="T69" fmla="*/ 1059 h 1230"/>
              <a:gd name="T70" fmla="*/ 440 w 547"/>
              <a:gd name="T71" fmla="*/ 1080 h 1230"/>
              <a:gd name="T72" fmla="*/ 331 w 547"/>
              <a:gd name="T73" fmla="*/ 1230 h 1230"/>
              <a:gd name="T74" fmla="*/ 303 w 547"/>
              <a:gd name="T75" fmla="*/ 1068 h 1230"/>
              <a:gd name="T76" fmla="*/ 179 w 547"/>
              <a:gd name="T77" fmla="*/ 1230 h 1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47" h="1230">
                <a:moveTo>
                  <a:pt x="179" y="1230"/>
                </a:moveTo>
                <a:cubicBezTo>
                  <a:pt x="179" y="1208"/>
                  <a:pt x="179" y="1185"/>
                  <a:pt x="178" y="1163"/>
                </a:cubicBezTo>
                <a:cubicBezTo>
                  <a:pt x="177" y="1125"/>
                  <a:pt x="176" y="1087"/>
                  <a:pt x="174" y="1049"/>
                </a:cubicBezTo>
                <a:cubicBezTo>
                  <a:pt x="174" y="1044"/>
                  <a:pt x="170" y="1038"/>
                  <a:pt x="166" y="1035"/>
                </a:cubicBezTo>
                <a:cubicBezTo>
                  <a:pt x="152" y="1028"/>
                  <a:pt x="150" y="1017"/>
                  <a:pt x="151" y="1002"/>
                </a:cubicBezTo>
                <a:cubicBezTo>
                  <a:pt x="153" y="965"/>
                  <a:pt x="152" y="928"/>
                  <a:pt x="153" y="890"/>
                </a:cubicBezTo>
                <a:cubicBezTo>
                  <a:pt x="153" y="840"/>
                  <a:pt x="153" y="790"/>
                  <a:pt x="156" y="741"/>
                </a:cubicBezTo>
                <a:cubicBezTo>
                  <a:pt x="158" y="703"/>
                  <a:pt x="164" y="666"/>
                  <a:pt x="167" y="628"/>
                </a:cubicBezTo>
                <a:cubicBezTo>
                  <a:pt x="167" y="621"/>
                  <a:pt x="163" y="613"/>
                  <a:pt x="160" y="602"/>
                </a:cubicBezTo>
                <a:cubicBezTo>
                  <a:pt x="144" y="620"/>
                  <a:pt x="131" y="619"/>
                  <a:pt x="118" y="605"/>
                </a:cubicBezTo>
                <a:cubicBezTo>
                  <a:pt x="104" y="588"/>
                  <a:pt x="89" y="572"/>
                  <a:pt x="74" y="555"/>
                </a:cubicBezTo>
                <a:cubicBezTo>
                  <a:pt x="73" y="554"/>
                  <a:pt x="71" y="552"/>
                  <a:pt x="71" y="550"/>
                </a:cubicBezTo>
                <a:cubicBezTo>
                  <a:pt x="83" y="517"/>
                  <a:pt x="52" y="504"/>
                  <a:pt x="39" y="483"/>
                </a:cubicBezTo>
                <a:cubicBezTo>
                  <a:pt x="30" y="469"/>
                  <a:pt x="17" y="458"/>
                  <a:pt x="4" y="445"/>
                </a:cubicBezTo>
                <a:cubicBezTo>
                  <a:pt x="7" y="440"/>
                  <a:pt x="10" y="434"/>
                  <a:pt x="14" y="428"/>
                </a:cubicBezTo>
                <a:cubicBezTo>
                  <a:pt x="9" y="424"/>
                  <a:pt x="5" y="421"/>
                  <a:pt x="0" y="417"/>
                </a:cubicBezTo>
                <a:cubicBezTo>
                  <a:pt x="9" y="407"/>
                  <a:pt x="10" y="390"/>
                  <a:pt x="31" y="397"/>
                </a:cubicBezTo>
                <a:cubicBezTo>
                  <a:pt x="34" y="398"/>
                  <a:pt x="41" y="390"/>
                  <a:pt x="46" y="385"/>
                </a:cubicBezTo>
                <a:cubicBezTo>
                  <a:pt x="47" y="386"/>
                  <a:pt x="49" y="387"/>
                  <a:pt x="50" y="388"/>
                </a:cubicBezTo>
                <a:cubicBezTo>
                  <a:pt x="42" y="405"/>
                  <a:pt x="33" y="421"/>
                  <a:pt x="23" y="439"/>
                </a:cubicBezTo>
                <a:cubicBezTo>
                  <a:pt x="45" y="462"/>
                  <a:pt x="68" y="486"/>
                  <a:pt x="92" y="509"/>
                </a:cubicBezTo>
                <a:cubicBezTo>
                  <a:pt x="98" y="515"/>
                  <a:pt x="110" y="519"/>
                  <a:pt x="119" y="519"/>
                </a:cubicBezTo>
                <a:cubicBezTo>
                  <a:pt x="135" y="519"/>
                  <a:pt x="137" y="529"/>
                  <a:pt x="139" y="540"/>
                </a:cubicBezTo>
                <a:cubicBezTo>
                  <a:pt x="142" y="559"/>
                  <a:pt x="148" y="575"/>
                  <a:pt x="168" y="586"/>
                </a:cubicBezTo>
                <a:cubicBezTo>
                  <a:pt x="172" y="569"/>
                  <a:pt x="178" y="552"/>
                  <a:pt x="181" y="534"/>
                </a:cubicBezTo>
                <a:cubicBezTo>
                  <a:pt x="182" y="530"/>
                  <a:pt x="178" y="523"/>
                  <a:pt x="174" y="520"/>
                </a:cubicBezTo>
                <a:cubicBezTo>
                  <a:pt x="162" y="508"/>
                  <a:pt x="150" y="497"/>
                  <a:pt x="140" y="488"/>
                </a:cubicBezTo>
                <a:cubicBezTo>
                  <a:pt x="143" y="472"/>
                  <a:pt x="145" y="461"/>
                  <a:pt x="146" y="449"/>
                </a:cubicBezTo>
                <a:cubicBezTo>
                  <a:pt x="147" y="436"/>
                  <a:pt x="144" y="421"/>
                  <a:pt x="148" y="409"/>
                </a:cubicBezTo>
                <a:cubicBezTo>
                  <a:pt x="155" y="384"/>
                  <a:pt x="167" y="360"/>
                  <a:pt x="176" y="335"/>
                </a:cubicBezTo>
                <a:cubicBezTo>
                  <a:pt x="192" y="292"/>
                  <a:pt x="236" y="273"/>
                  <a:pt x="261" y="239"/>
                </a:cubicBezTo>
                <a:cubicBezTo>
                  <a:pt x="260" y="258"/>
                  <a:pt x="259" y="277"/>
                  <a:pt x="258" y="295"/>
                </a:cubicBezTo>
                <a:cubicBezTo>
                  <a:pt x="270" y="281"/>
                  <a:pt x="274" y="267"/>
                  <a:pt x="263" y="252"/>
                </a:cubicBezTo>
                <a:cubicBezTo>
                  <a:pt x="261" y="249"/>
                  <a:pt x="262" y="243"/>
                  <a:pt x="261" y="239"/>
                </a:cubicBezTo>
                <a:cubicBezTo>
                  <a:pt x="256" y="229"/>
                  <a:pt x="253" y="219"/>
                  <a:pt x="245" y="211"/>
                </a:cubicBezTo>
                <a:cubicBezTo>
                  <a:pt x="231" y="195"/>
                  <a:pt x="223" y="178"/>
                  <a:pt x="221" y="156"/>
                </a:cubicBezTo>
                <a:cubicBezTo>
                  <a:pt x="219" y="139"/>
                  <a:pt x="211" y="122"/>
                  <a:pt x="203" y="107"/>
                </a:cubicBezTo>
                <a:cubicBezTo>
                  <a:pt x="192" y="87"/>
                  <a:pt x="205" y="25"/>
                  <a:pt x="226" y="16"/>
                </a:cubicBezTo>
                <a:cubicBezTo>
                  <a:pt x="244" y="8"/>
                  <a:pt x="265" y="4"/>
                  <a:pt x="285" y="1"/>
                </a:cubicBezTo>
                <a:cubicBezTo>
                  <a:pt x="292" y="0"/>
                  <a:pt x="301" y="7"/>
                  <a:pt x="313" y="12"/>
                </a:cubicBezTo>
                <a:cubicBezTo>
                  <a:pt x="340" y="6"/>
                  <a:pt x="344" y="9"/>
                  <a:pt x="359" y="40"/>
                </a:cubicBezTo>
                <a:cubicBezTo>
                  <a:pt x="373" y="69"/>
                  <a:pt x="374" y="101"/>
                  <a:pt x="371" y="133"/>
                </a:cubicBezTo>
                <a:cubicBezTo>
                  <a:pt x="370" y="142"/>
                  <a:pt x="361" y="150"/>
                  <a:pt x="357" y="159"/>
                </a:cubicBezTo>
                <a:cubicBezTo>
                  <a:pt x="355" y="166"/>
                  <a:pt x="353" y="173"/>
                  <a:pt x="354" y="180"/>
                </a:cubicBezTo>
                <a:cubicBezTo>
                  <a:pt x="355" y="194"/>
                  <a:pt x="351" y="204"/>
                  <a:pt x="341" y="214"/>
                </a:cubicBezTo>
                <a:cubicBezTo>
                  <a:pt x="322" y="232"/>
                  <a:pt x="302" y="249"/>
                  <a:pt x="285" y="269"/>
                </a:cubicBezTo>
                <a:cubicBezTo>
                  <a:pt x="279" y="276"/>
                  <a:pt x="282" y="290"/>
                  <a:pt x="281" y="300"/>
                </a:cubicBezTo>
                <a:cubicBezTo>
                  <a:pt x="283" y="301"/>
                  <a:pt x="285" y="301"/>
                  <a:pt x="287" y="301"/>
                </a:cubicBezTo>
                <a:cubicBezTo>
                  <a:pt x="300" y="285"/>
                  <a:pt x="314" y="270"/>
                  <a:pt x="325" y="253"/>
                </a:cubicBezTo>
                <a:cubicBezTo>
                  <a:pt x="335" y="236"/>
                  <a:pt x="360" y="229"/>
                  <a:pt x="361" y="205"/>
                </a:cubicBezTo>
                <a:cubicBezTo>
                  <a:pt x="361" y="204"/>
                  <a:pt x="366" y="201"/>
                  <a:pt x="369" y="202"/>
                </a:cubicBezTo>
                <a:cubicBezTo>
                  <a:pt x="372" y="202"/>
                  <a:pt x="377" y="205"/>
                  <a:pt x="378" y="208"/>
                </a:cubicBezTo>
                <a:cubicBezTo>
                  <a:pt x="379" y="219"/>
                  <a:pt x="381" y="230"/>
                  <a:pt x="378" y="240"/>
                </a:cubicBezTo>
                <a:cubicBezTo>
                  <a:pt x="363" y="284"/>
                  <a:pt x="346" y="327"/>
                  <a:pt x="330" y="371"/>
                </a:cubicBezTo>
                <a:cubicBezTo>
                  <a:pt x="329" y="373"/>
                  <a:pt x="328" y="377"/>
                  <a:pt x="327" y="377"/>
                </a:cubicBezTo>
                <a:cubicBezTo>
                  <a:pt x="306" y="385"/>
                  <a:pt x="315" y="395"/>
                  <a:pt x="322" y="408"/>
                </a:cubicBezTo>
                <a:cubicBezTo>
                  <a:pt x="327" y="420"/>
                  <a:pt x="333" y="427"/>
                  <a:pt x="345" y="418"/>
                </a:cubicBezTo>
                <a:cubicBezTo>
                  <a:pt x="355" y="411"/>
                  <a:pt x="360" y="400"/>
                  <a:pt x="351" y="387"/>
                </a:cubicBezTo>
                <a:cubicBezTo>
                  <a:pt x="348" y="383"/>
                  <a:pt x="346" y="376"/>
                  <a:pt x="347" y="372"/>
                </a:cubicBezTo>
                <a:cubicBezTo>
                  <a:pt x="360" y="333"/>
                  <a:pt x="374" y="294"/>
                  <a:pt x="388" y="256"/>
                </a:cubicBezTo>
                <a:cubicBezTo>
                  <a:pt x="390" y="248"/>
                  <a:pt x="394" y="241"/>
                  <a:pt x="397" y="234"/>
                </a:cubicBezTo>
                <a:cubicBezTo>
                  <a:pt x="447" y="250"/>
                  <a:pt x="489" y="276"/>
                  <a:pt x="510" y="326"/>
                </a:cubicBezTo>
                <a:cubicBezTo>
                  <a:pt x="519" y="347"/>
                  <a:pt x="526" y="369"/>
                  <a:pt x="529" y="391"/>
                </a:cubicBezTo>
                <a:cubicBezTo>
                  <a:pt x="536" y="445"/>
                  <a:pt x="540" y="499"/>
                  <a:pt x="545" y="554"/>
                </a:cubicBezTo>
                <a:cubicBezTo>
                  <a:pt x="547" y="577"/>
                  <a:pt x="540" y="596"/>
                  <a:pt x="526" y="615"/>
                </a:cubicBezTo>
                <a:cubicBezTo>
                  <a:pt x="505" y="643"/>
                  <a:pt x="485" y="673"/>
                  <a:pt x="464" y="703"/>
                </a:cubicBezTo>
                <a:cubicBezTo>
                  <a:pt x="462" y="706"/>
                  <a:pt x="462" y="712"/>
                  <a:pt x="463" y="717"/>
                </a:cubicBezTo>
                <a:cubicBezTo>
                  <a:pt x="483" y="800"/>
                  <a:pt x="486" y="884"/>
                  <a:pt x="487" y="969"/>
                </a:cubicBezTo>
                <a:cubicBezTo>
                  <a:pt x="488" y="987"/>
                  <a:pt x="490" y="1006"/>
                  <a:pt x="494" y="1024"/>
                </a:cubicBezTo>
                <a:cubicBezTo>
                  <a:pt x="498" y="1043"/>
                  <a:pt x="491" y="1053"/>
                  <a:pt x="473" y="1059"/>
                </a:cubicBezTo>
                <a:cubicBezTo>
                  <a:pt x="466" y="1061"/>
                  <a:pt x="459" y="1061"/>
                  <a:pt x="453" y="1065"/>
                </a:cubicBezTo>
                <a:cubicBezTo>
                  <a:pt x="447" y="1069"/>
                  <a:pt x="440" y="1075"/>
                  <a:pt x="440" y="1080"/>
                </a:cubicBezTo>
                <a:cubicBezTo>
                  <a:pt x="439" y="1130"/>
                  <a:pt x="439" y="1180"/>
                  <a:pt x="439" y="1230"/>
                </a:cubicBezTo>
                <a:cubicBezTo>
                  <a:pt x="403" y="1230"/>
                  <a:pt x="367" y="1230"/>
                  <a:pt x="331" y="1230"/>
                </a:cubicBezTo>
                <a:cubicBezTo>
                  <a:pt x="324" y="1176"/>
                  <a:pt x="316" y="1122"/>
                  <a:pt x="309" y="1067"/>
                </a:cubicBezTo>
                <a:cubicBezTo>
                  <a:pt x="307" y="1068"/>
                  <a:pt x="305" y="1068"/>
                  <a:pt x="303" y="1068"/>
                </a:cubicBezTo>
                <a:cubicBezTo>
                  <a:pt x="288" y="1121"/>
                  <a:pt x="296" y="1176"/>
                  <a:pt x="291" y="1230"/>
                </a:cubicBezTo>
                <a:cubicBezTo>
                  <a:pt x="254" y="1230"/>
                  <a:pt x="216" y="1230"/>
                  <a:pt x="179" y="1230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48"/>
          <p:cNvSpPr txBox="1">
            <a:spLocks noGrp="1"/>
          </p:cNvSpPr>
          <p:nvPr>
            <p:ph type="title"/>
          </p:nvPr>
        </p:nvSpPr>
        <p:spPr>
          <a:xfrm>
            <a:off x="784325" y="52122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PATIENT MONITORING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365" name="Google Shape;1365;p48"/>
          <p:cNvSpPr txBox="1">
            <a:spLocks noGrp="1"/>
          </p:cNvSpPr>
          <p:nvPr>
            <p:ph type="title" idx="4294967295"/>
          </p:nvPr>
        </p:nvSpPr>
        <p:spPr>
          <a:xfrm>
            <a:off x="1292314" y="1701759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6B6B6B"/>
                </a:solidFill>
              </a:rPr>
              <a:t>MONTH 1</a:t>
            </a:r>
            <a:endParaRPr sz="1600" dirty="0">
              <a:solidFill>
                <a:srgbClr val="6B6B6B"/>
              </a:solidFill>
            </a:endParaRPr>
          </a:p>
        </p:txBody>
      </p:sp>
      <p:sp>
        <p:nvSpPr>
          <p:cNvPr id="1366" name="Google Shape;1366;p48"/>
          <p:cNvSpPr txBox="1">
            <a:spLocks noGrp="1"/>
          </p:cNvSpPr>
          <p:nvPr>
            <p:ph type="subTitle" idx="4294967295"/>
          </p:nvPr>
        </p:nvSpPr>
        <p:spPr>
          <a:xfrm>
            <a:off x="1288742" y="3927668"/>
            <a:ext cx="26061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Mercury is the smallest one</a:t>
            </a:r>
            <a:endParaRPr sz="1400">
              <a:solidFill>
                <a:srgbClr val="6B6B6B"/>
              </a:solidFill>
            </a:endParaRPr>
          </a:p>
        </p:txBody>
      </p:sp>
      <p:grpSp>
        <p:nvGrpSpPr>
          <p:cNvPr id="1367" name="Google Shape;1367;p48"/>
          <p:cNvGrpSpPr/>
          <p:nvPr/>
        </p:nvGrpSpPr>
        <p:grpSpPr>
          <a:xfrm>
            <a:off x="2202910" y="2449656"/>
            <a:ext cx="1344145" cy="269700"/>
            <a:chOff x="873325" y="2434450"/>
            <a:chExt cx="1592400" cy="269700"/>
          </a:xfrm>
        </p:grpSpPr>
        <p:sp>
          <p:nvSpPr>
            <p:cNvPr id="1368" name="Google Shape;1368;p48"/>
            <p:cNvSpPr/>
            <p:nvPr/>
          </p:nvSpPr>
          <p:spPr>
            <a:xfrm>
              <a:off x="873325" y="2434450"/>
              <a:ext cx="1592400" cy="2697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69" name="Google Shape;1369;p48"/>
            <p:cNvCxnSpPr>
              <a:stCxn id="1368" idx="1"/>
            </p:cNvCxnSpPr>
            <p:nvPr/>
          </p:nvCxnSpPr>
          <p:spPr>
            <a:xfrm>
              <a:off x="873325" y="2569300"/>
              <a:ext cx="552300" cy="0"/>
            </a:xfrm>
            <a:prstGeom prst="straightConnector1">
              <a:avLst/>
            </a:prstGeom>
            <a:noFill/>
            <a:ln w="762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70" name="Google Shape;1370;p48"/>
          <p:cNvGrpSpPr/>
          <p:nvPr/>
        </p:nvGrpSpPr>
        <p:grpSpPr>
          <a:xfrm>
            <a:off x="2202910" y="2898256"/>
            <a:ext cx="1344145" cy="269700"/>
            <a:chOff x="873325" y="2883050"/>
            <a:chExt cx="1592400" cy="269700"/>
          </a:xfrm>
        </p:grpSpPr>
        <p:sp>
          <p:nvSpPr>
            <p:cNvPr id="1371" name="Google Shape;1371;p48"/>
            <p:cNvSpPr/>
            <p:nvPr/>
          </p:nvSpPr>
          <p:spPr>
            <a:xfrm>
              <a:off x="873325" y="2883050"/>
              <a:ext cx="1592400" cy="2697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72" name="Google Shape;1372;p48"/>
            <p:cNvCxnSpPr/>
            <p:nvPr/>
          </p:nvCxnSpPr>
          <p:spPr>
            <a:xfrm>
              <a:off x="873325" y="3017900"/>
              <a:ext cx="1194300" cy="0"/>
            </a:xfrm>
            <a:prstGeom prst="straightConnector1">
              <a:avLst/>
            </a:prstGeom>
            <a:noFill/>
            <a:ln w="762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73" name="Google Shape;1373;p48"/>
          <p:cNvGrpSpPr/>
          <p:nvPr/>
        </p:nvGrpSpPr>
        <p:grpSpPr>
          <a:xfrm>
            <a:off x="2202910" y="3346856"/>
            <a:ext cx="1344145" cy="269700"/>
            <a:chOff x="873325" y="3331650"/>
            <a:chExt cx="1592400" cy="269700"/>
          </a:xfrm>
        </p:grpSpPr>
        <p:sp>
          <p:nvSpPr>
            <p:cNvPr id="1374" name="Google Shape;1374;p48"/>
            <p:cNvSpPr/>
            <p:nvPr/>
          </p:nvSpPr>
          <p:spPr>
            <a:xfrm>
              <a:off x="873325" y="3331650"/>
              <a:ext cx="1592400" cy="2697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375" name="Google Shape;1375;p48"/>
            <p:cNvCxnSpPr/>
            <p:nvPr/>
          </p:nvCxnSpPr>
          <p:spPr>
            <a:xfrm>
              <a:off x="873325" y="3466500"/>
              <a:ext cx="1297200" cy="0"/>
            </a:xfrm>
            <a:prstGeom prst="straightConnector1">
              <a:avLst/>
            </a:prstGeom>
            <a:noFill/>
            <a:ln w="762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76" name="Google Shape;1376;p48"/>
          <p:cNvSpPr txBox="1">
            <a:spLocks noGrp="1"/>
          </p:cNvSpPr>
          <p:nvPr>
            <p:ph type="title" idx="4294967295"/>
          </p:nvPr>
        </p:nvSpPr>
        <p:spPr>
          <a:xfrm>
            <a:off x="1298282" y="2478300"/>
            <a:ext cx="865800" cy="3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Week 1</a:t>
            </a:r>
            <a:endParaRPr sz="1400" dirty="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77" name="Google Shape;1377;p48"/>
          <p:cNvSpPr txBox="1">
            <a:spLocks noGrp="1"/>
          </p:cNvSpPr>
          <p:nvPr>
            <p:ph type="title" idx="4294967295"/>
          </p:nvPr>
        </p:nvSpPr>
        <p:spPr>
          <a:xfrm>
            <a:off x="1298282" y="2926900"/>
            <a:ext cx="865800" cy="3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Week 2</a:t>
            </a:r>
            <a:endParaRPr sz="14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78" name="Google Shape;1378;p48"/>
          <p:cNvSpPr txBox="1">
            <a:spLocks noGrp="1"/>
          </p:cNvSpPr>
          <p:nvPr>
            <p:ph type="title" idx="4294967295"/>
          </p:nvPr>
        </p:nvSpPr>
        <p:spPr>
          <a:xfrm>
            <a:off x="1298282" y="3375500"/>
            <a:ext cx="865800" cy="3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B6B6B"/>
                </a:solidFill>
                <a:latin typeface="Poppins"/>
                <a:ea typeface="Poppins"/>
                <a:cs typeface="Poppins"/>
                <a:sym typeface="Poppins"/>
              </a:rPr>
              <a:t>Week 3</a:t>
            </a:r>
            <a:endParaRPr sz="1400">
              <a:solidFill>
                <a:srgbClr val="6B6B6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379" name="Google Shape;1379;p48"/>
          <p:cNvCxnSpPr/>
          <p:nvPr/>
        </p:nvCxnSpPr>
        <p:spPr>
          <a:xfrm>
            <a:off x="1393838" y="2207525"/>
            <a:ext cx="2440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80" name="Google Shape;1380;p48"/>
          <p:cNvCxnSpPr/>
          <p:nvPr/>
        </p:nvCxnSpPr>
        <p:spPr>
          <a:xfrm>
            <a:off x="1393838" y="3851393"/>
            <a:ext cx="2440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Rectangle 5">
            <a:extLst>
              <a:ext uri="{FF2B5EF4-FFF2-40B4-BE49-F238E27FC236}">
                <a16:creationId xmlns:a16="http://schemas.microsoft.com/office/drawing/2014/main" id="{96C4F9E4-5B5A-4470-BE88-09E2AB9B7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8280E425-F056-44F0-8214-00699B0B94B4}"/>
              </a:ext>
            </a:extLst>
          </p:cNvPr>
          <p:cNvGrpSpPr/>
          <p:nvPr/>
        </p:nvGrpSpPr>
        <p:grpSpPr>
          <a:xfrm>
            <a:off x="0" y="4488468"/>
            <a:ext cx="1843640" cy="635100"/>
            <a:chOff x="3622675" y="450850"/>
            <a:chExt cx="1898650" cy="654050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4F85E4C8-CB25-4804-97BF-6D4423A24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28BEF082-850E-44E4-B685-F3C51D078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57C02A16-72E7-4781-8245-549C7ECE6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1A4AC574-D03D-4098-B410-6AFBAEE85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B4CD8CC5-6382-4EAC-8687-03A9A32D5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38E8E2B3-1F3C-48BD-AF72-B3D6D1BBB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8043AF34-F1F6-4345-BCE5-EE6201519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A56CDDD4-6C49-493C-ABBB-F477A2C4D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3">
              <a:extLst>
                <a:ext uri="{FF2B5EF4-FFF2-40B4-BE49-F238E27FC236}">
                  <a16:creationId xmlns:a16="http://schemas.microsoft.com/office/drawing/2014/main" id="{F87B1075-1348-4F79-A85A-FBC07D506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3293E59F-8667-4436-B55C-3F2C5ABF8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07EC98C0-A96B-4845-A8D7-A05BB77FC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538FA560-C3DD-4DBA-9A8E-3B3F63846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8351A67B-705F-42AA-A72A-0DAE4AB49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700BA79C-66D7-4D4B-A4BB-D58B5264E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9">
              <a:extLst>
                <a:ext uri="{FF2B5EF4-FFF2-40B4-BE49-F238E27FC236}">
                  <a16:creationId xmlns:a16="http://schemas.microsoft.com/office/drawing/2014/main" id="{9B16CF97-0E80-481A-82AB-C574226DC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id="{0A790767-6571-4005-A6F3-AC3B5B7B2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1">
              <a:extLst>
                <a:ext uri="{FF2B5EF4-FFF2-40B4-BE49-F238E27FC236}">
                  <a16:creationId xmlns:a16="http://schemas.microsoft.com/office/drawing/2014/main" id="{DC9C3953-D271-4F71-B31F-8C10D93A8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2">
              <a:extLst>
                <a:ext uri="{FF2B5EF4-FFF2-40B4-BE49-F238E27FC236}">
                  <a16:creationId xmlns:a16="http://schemas.microsoft.com/office/drawing/2014/main" id="{B7D4C9A5-B5EA-4E4A-85F2-66C15402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3">
              <a:extLst>
                <a:ext uri="{FF2B5EF4-FFF2-40B4-BE49-F238E27FC236}">
                  <a16:creationId xmlns:a16="http://schemas.microsoft.com/office/drawing/2014/main" id="{D08EBD71-D09C-43B8-B0E2-87A3ECF6C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4">
              <a:extLst>
                <a:ext uri="{FF2B5EF4-FFF2-40B4-BE49-F238E27FC236}">
                  <a16:creationId xmlns:a16="http://schemas.microsoft.com/office/drawing/2014/main" id="{675B1B16-2DF4-44AC-980D-E6C8AEA2B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5">
              <a:extLst>
                <a:ext uri="{FF2B5EF4-FFF2-40B4-BE49-F238E27FC236}">
                  <a16:creationId xmlns:a16="http://schemas.microsoft.com/office/drawing/2014/main" id="{03A73709-B6C9-4B1D-8459-6E692F4C7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7B783C33-D06C-49F7-B7E1-FEC341D39F94}"/>
              </a:ext>
            </a:extLst>
          </p:cNvPr>
          <p:cNvSpPr>
            <a:spLocks noEditPoints="1"/>
          </p:cNvSpPr>
          <p:nvPr/>
        </p:nvSpPr>
        <p:spPr bwMode="auto">
          <a:xfrm>
            <a:off x="5159375" y="1555751"/>
            <a:ext cx="2430463" cy="2205038"/>
          </a:xfrm>
          <a:custGeom>
            <a:avLst/>
            <a:gdLst>
              <a:gd name="T0" fmla="*/ 58 w 116"/>
              <a:gd name="T1" fmla="*/ 0 h 106"/>
              <a:gd name="T2" fmla="*/ 103 w 116"/>
              <a:gd name="T3" fmla="*/ 0 h 106"/>
              <a:gd name="T4" fmla="*/ 116 w 116"/>
              <a:gd name="T5" fmla="*/ 13 h 106"/>
              <a:gd name="T6" fmla="*/ 116 w 116"/>
              <a:gd name="T7" fmla="*/ 93 h 106"/>
              <a:gd name="T8" fmla="*/ 103 w 116"/>
              <a:gd name="T9" fmla="*/ 106 h 106"/>
              <a:gd name="T10" fmla="*/ 14 w 116"/>
              <a:gd name="T11" fmla="*/ 106 h 106"/>
              <a:gd name="T12" fmla="*/ 0 w 116"/>
              <a:gd name="T13" fmla="*/ 91 h 106"/>
              <a:gd name="T14" fmla="*/ 0 w 116"/>
              <a:gd name="T15" fmla="*/ 14 h 106"/>
              <a:gd name="T16" fmla="*/ 14 w 116"/>
              <a:gd name="T17" fmla="*/ 0 h 106"/>
              <a:gd name="T18" fmla="*/ 58 w 116"/>
              <a:gd name="T19" fmla="*/ 0 h 106"/>
              <a:gd name="T20" fmla="*/ 58 w 116"/>
              <a:gd name="T21" fmla="*/ 13 h 106"/>
              <a:gd name="T22" fmla="*/ 21 w 116"/>
              <a:gd name="T23" fmla="*/ 13 h 106"/>
              <a:gd name="T24" fmla="*/ 16 w 116"/>
              <a:gd name="T25" fmla="*/ 18 h 106"/>
              <a:gd name="T26" fmla="*/ 16 w 116"/>
              <a:gd name="T27" fmla="*/ 69 h 106"/>
              <a:gd name="T28" fmla="*/ 23 w 116"/>
              <a:gd name="T29" fmla="*/ 77 h 106"/>
              <a:gd name="T30" fmla="*/ 95 w 116"/>
              <a:gd name="T31" fmla="*/ 77 h 106"/>
              <a:gd name="T32" fmla="*/ 100 w 116"/>
              <a:gd name="T33" fmla="*/ 71 h 106"/>
              <a:gd name="T34" fmla="*/ 100 w 116"/>
              <a:gd name="T35" fmla="*/ 19 h 106"/>
              <a:gd name="T36" fmla="*/ 95 w 116"/>
              <a:gd name="T37" fmla="*/ 13 h 106"/>
              <a:gd name="T38" fmla="*/ 58 w 116"/>
              <a:gd name="T39" fmla="*/ 13 h 106"/>
              <a:gd name="T40" fmla="*/ 103 w 116"/>
              <a:gd name="T41" fmla="*/ 90 h 106"/>
              <a:gd name="T42" fmla="*/ 95 w 116"/>
              <a:gd name="T43" fmla="*/ 82 h 106"/>
              <a:gd name="T44" fmla="*/ 87 w 116"/>
              <a:gd name="T45" fmla="*/ 90 h 106"/>
              <a:gd name="T46" fmla="*/ 95 w 116"/>
              <a:gd name="T47" fmla="*/ 97 h 106"/>
              <a:gd name="T48" fmla="*/ 103 w 116"/>
              <a:gd name="T49" fmla="*/ 90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6" h="106">
                <a:moveTo>
                  <a:pt x="58" y="0"/>
                </a:moveTo>
                <a:cubicBezTo>
                  <a:pt x="73" y="0"/>
                  <a:pt x="88" y="0"/>
                  <a:pt x="103" y="0"/>
                </a:cubicBezTo>
                <a:cubicBezTo>
                  <a:pt x="112" y="0"/>
                  <a:pt x="116" y="4"/>
                  <a:pt x="116" y="13"/>
                </a:cubicBezTo>
                <a:cubicBezTo>
                  <a:pt x="116" y="40"/>
                  <a:pt x="116" y="66"/>
                  <a:pt x="116" y="93"/>
                </a:cubicBezTo>
                <a:cubicBezTo>
                  <a:pt x="116" y="102"/>
                  <a:pt x="112" y="106"/>
                  <a:pt x="103" y="106"/>
                </a:cubicBezTo>
                <a:cubicBezTo>
                  <a:pt x="73" y="106"/>
                  <a:pt x="44" y="106"/>
                  <a:pt x="14" y="106"/>
                </a:cubicBezTo>
                <a:cubicBezTo>
                  <a:pt x="4" y="106"/>
                  <a:pt x="0" y="102"/>
                  <a:pt x="0" y="91"/>
                </a:cubicBezTo>
                <a:cubicBezTo>
                  <a:pt x="0" y="66"/>
                  <a:pt x="0" y="40"/>
                  <a:pt x="0" y="14"/>
                </a:cubicBezTo>
                <a:cubicBezTo>
                  <a:pt x="0" y="3"/>
                  <a:pt x="3" y="0"/>
                  <a:pt x="14" y="0"/>
                </a:cubicBezTo>
                <a:cubicBezTo>
                  <a:pt x="29" y="0"/>
                  <a:pt x="43" y="0"/>
                  <a:pt x="58" y="0"/>
                </a:cubicBezTo>
                <a:close/>
                <a:moveTo>
                  <a:pt x="58" y="13"/>
                </a:moveTo>
                <a:cubicBezTo>
                  <a:pt x="46" y="13"/>
                  <a:pt x="33" y="13"/>
                  <a:pt x="21" y="13"/>
                </a:cubicBezTo>
                <a:cubicBezTo>
                  <a:pt x="17" y="13"/>
                  <a:pt x="16" y="15"/>
                  <a:pt x="16" y="18"/>
                </a:cubicBezTo>
                <a:cubicBezTo>
                  <a:pt x="16" y="35"/>
                  <a:pt x="16" y="52"/>
                  <a:pt x="16" y="69"/>
                </a:cubicBezTo>
                <a:cubicBezTo>
                  <a:pt x="16" y="77"/>
                  <a:pt x="16" y="77"/>
                  <a:pt x="23" y="77"/>
                </a:cubicBezTo>
                <a:cubicBezTo>
                  <a:pt x="47" y="77"/>
                  <a:pt x="71" y="76"/>
                  <a:pt x="95" y="77"/>
                </a:cubicBezTo>
                <a:cubicBezTo>
                  <a:pt x="99" y="77"/>
                  <a:pt x="100" y="75"/>
                  <a:pt x="100" y="71"/>
                </a:cubicBezTo>
                <a:cubicBezTo>
                  <a:pt x="100" y="54"/>
                  <a:pt x="100" y="37"/>
                  <a:pt x="100" y="19"/>
                </a:cubicBezTo>
                <a:cubicBezTo>
                  <a:pt x="100" y="15"/>
                  <a:pt x="99" y="13"/>
                  <a:pt x="95" y="13"/>
                </a:cubicBezTo>
                <a:cubicBezTo>
                  <a:pt x="83" y="14"/>
                  <a:pt x="71" y="13"/>
                  <a:pt x="58" y="13"/>
                </a:cubicBezTo>
                <a:close/>
                <a:moveTo>
                  <a:pt x="103" y="90"/>
                </a:moveTo>
                <a:cubicBezTo>
                  <a:pt x="103" y="85"/>
                  <a:pt x="100" y="82"/>
                  <a:pt x="95" y="82"/>
                </a:cubicBezTo>
                <a:cubicBezTo>
                  <a:pt x="91" y="82"/>
                  <a:pt x="87" y="85"/>
                  <a:pt x="87" y="90"/>
                </a:cubicBezTo>
                <a:cubicBezTo>
                  <a:pt x="87" y="94"/>
                  <a:pt x="90" y="97"/>
                  <a:pt x="95" y="97"/>
                </a:cubicBezTo>
                <a:cubicBezTo>
                  <a:pt x="99" y="98"/>
                  <a:pt x="102" y="95"/>
                  <a:pt x="103" y="9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60A91118-ED9F-4EBA-9797-89C33511763E}"/>
              </a:ext>
            </a:extLst>
          </p:cNvPr>
          <p:cNvSpPr>
            <a:spLocks/>
          </p:cNvSpPr>
          <p:nvPr/>
        </p:nvSpPr>
        <p:spPr bwMode="auto">
          <a:xfrm>
            <a:off x="5368925" y="3863976"/>
            <a:ext cx="2243138" cy="666750"/>
          </a:xfrm>
          <a:custGeom>
            <a:avLst/>
            <a:gdLst>
              <a:gd name="T0" fmla="*/ 59 w 107"/>
              <a:gd name="T1" fmla="*/ 31 h 32"/>
              <a:gd name="T2" fmla="*/ 17 w 107"/>
              <a:gd name="T3" fmla="*/ 32 h 32"/>
              <a:gd name="T4" fmla="*/ 11 w 107"/>
              <a:gd name="T5" fmla="*/ 27 h 32"/>
              <a:gd name="T6" fmla="*/ 2 w 107"/>
              <a:gd name="T7" fmla="*/ 7 h 32"/>
              <a:gd name="T8" fmla="*/ 6 w 107"/>
              <a:gd name="T9" fmla="*/ 0 h 32"/>
              <a:gd name="T10" fmla="*/ 27 w 107"/>
              <a:gd name="T11" fmla="*/ 0 h 32"/>
              <a:gd name="T12" fmla="*/ 88 w 107"/>
              <a:gd name="T13" fmla="*/ 0 h 32"/>
              <a:gd name="T14" fmla="*/ 97 w 107"/>
              <a:gd name="T15" fmla="*/ 6 h 32"/>
              <a:gd name="T16" fmla="*/ 105 w 107"/>
              <a:gd name="T17" fmla="*/ 25 h 32"/>
              <a:gd name="T18" fmla="*/ 101 w 107"/>
              <a:gd name="T19" fmla="*/ 31 h 32"/>
              <a:gd name="T20" fmla="*/ 59 w 107"/>
              <a:gd name="T21" fmla="*/ 3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7" h="32">
                <a:moveTo>
                  <a:pt x="59" y="31"/>
                </a:moveTo>
                <a:cubicBezTo>
                  <a:pt x="45" y="31"/>
                  <a:pt x="31" y="31"/>
                  <a:pt x="17" y="32"/>
                </a:cubicBezTo>
                <a:cubicBezTo>
                  <a:pt x="14" y="32"/>
                  <a:pt x="12" y="30"/>
                  <a:pt x="11" y="27"/>
                </a:cubicBezTo>
                <a:cubicBezTo>
                  <a:pt x="8" y="20"/>
                  <a:pt x="5" y="13"/>
                  <a:pt x="2" y="7"/>
                </a:cubicBezTo>
                <a:cubicBezTo>
                  <a:pt x="0" y="2"/>
                  <a:pt x="0" y="0"/>
                  <a:pt x="6" y="0"/>
                </a:cubicBezTo>
                <a:cubicBezTo>
                  <a:pt x="13" y="0"/>
                  <a:pt x="20" y="0"/>
                  <a:pt x="27" y="0"/>
                </a:cubicBezTo>
                <a:cubicBezTo>
                  <a:pt x="47" y="0"/>
                  <a:pt x="68" y="0"/>
                  <a:pt x="88" y="0"/>
                </a:cubicBezTo>
                <a:cubicBezTo>
                  <a:pt x="93" y="0"/>
                  <a:pt x="95" y="1"/>
                  <a:pt x="97" y="6"/>
                </a:cubicBezTo>
                <a:cubicBezTo>
                  <a:pt x="99" y="12"/>
                  <a:pt x="102" y="19"/>
                  <a:pt x="105" y="25"/>
                </a:cubicBezTo>
                <a:cubicBezTo>
                  <a:pt x="107" y="30"/>
                  <a:pt x="106" y="31"/>
                  <a:pt x="101" y="31"/>
                </a:cubicBezTo>
                <a:cubicBezTo>
                  <a:pt x="87" y="31"/>
                  <a:pt x="73" y="31"/>
                  <a:pt x="59" y="3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D6DBC4D-D5C6-42DA-BF6E-D728C8CA9A8C}"/>
              </a:ext>
            </a:extLst>
          </p:cNvPr>
          <p:cNvSpPr>
            <a:spLocks/>
          </p:cNvSpPr>
          <p:nvPr/>
        </p:nvSpPr>
        <p:spPr bwMode="auto">
          <a:xfrm>
            <a:off x="5368925" y="787401"/>
            <a:ext cx="2243138" cy="665163"/>
          </a:xfrm>
          <a:custGeom>
            <a:avLst/>
            <a:gdLst>
              <a:gd name="T0" fmla="*/ 48 w 107"/>
              <a:gd name="T1" fmla="*/ 32 h 32"/>
              <a:gd name="T2" fmla="*/ 7 w 107"/>
              <a:gd name="T3" fmla="*/ 32 h 32"/>
              <a:gd name="T4" fmla="*/ 2 w 107"/>
              <a:gd name="T5" fmla="*/ 24 h 32"/>
              <a:gd name="T6" fmla="*/ 11 w 107"/>
              <a:gd name="T7" fmla="*/ 4 h 32"/>
              <a:gd name="T8" fmla="*/ 16 w 107"/>
              <a:gd name="T9" fmla="*/ 0 h 32"/>
              <a:gd name="T10" fmla="*/ 101 w 107"/>
              <a:gd name="T11" fmla="*/ 0 h 32"/>
              <a:gd name="T12" fmla="*/ 105 w 107"/>
              <a:gd name="T13" fmla="*/ 6 h 32"/>
              <a:gd name="T14" fmla="*/ 95 w 107"/>
              <a:gd name="T15" fmla="*/ 29 h 32"/>
              <a:gd name="T16" fmla="*/ 90 w 107"/>
              <a:gd name="T17" fmla="*/ 32 h 32"/>
              <a:gd name="T18" fmla="*/ 48 w 107"/>
              <a:gd name="T19" fmla="*/ 32 h 32"/>
              <a:gd name="T20" fmla="*/ 48 w 107"/>
              <a:gd name="T21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7" h="32">
                <a:moveTo>
                  <a:pt x="48" y="32"/>
                </a:moveTo>
                <a:cubicBezTo>
                  <a:pt x="34" y="32"/>
                  <a:pt x="21" y="32"/>
                  <a:pt x="7" y="32"/>
                </a:cubicBezTo>
                <a:cubicBezTo>
                  <a:pt x="0" y="32"/>
                  <a:pt x="0" y="30"/>
                  <a:pt x="2" y="24"/>
                </a:cubicBezTo>
                <a:cubicBezTo>
                  <a:pt x="5" y="18"/>
                  <a:pt x="8" y="11"/>
                  <a:pt x="11" y="4"/>
                </a:cubicBezTo>
                <a:cubicBezTo>
                  <a:pt x="12" y="2"/>
                  <a:pt x="14" y="0"/>
                  <a:pt x="16" y="0"/>
                </a:cubicBezTo>
                <a:cubicBezTo>
                  <a:pt x="45" y="0"/>
                  <a:pt x="73" y="0"/>
                  <a:pt x="101" y="0"/>
                </a:cubicBezTo>
                <a:cubicBezTo>
                  <a:pt x="106" y="0"/>
                  <a:pt x="107" y="2"/>
                  <a:pt x="105" y="6"/>
                </a:cubicBezTo>
                <a:cubicBezTo>
                  <a:pt x="102" y="14"/>
                  <a:pt x="99" y="22"/>
                  <a:pt x="95" y="29"/>
                </a:cubicBezTo>
                <a:cubicBezTo>
                  <a:pt x="95" y="30"/>
                  <a:pt x="92" y="32"/>
                  <a:pt x="90" y="32"/>
                </a:cubicBezTo>
                <a:cubicBezTo>
                  <a:pt x="76" y="32"/>
                  <a:pt x="62" y="32"/>
                  <a:pt x="48" y="32"/>
                </a:cubicBezTo>
                <a:cubicBezTo>
                  <a:pt x="48" y="32"/>
                  <a:pt x="48" y="32"/>
                  <a:pt x="48" y="3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B6AFC093-04FC-49B5-8073-DB391C1F7AC9}"/>
              </a:ext>
            </a:extLst>
          </p:cNvPr>
          <p:cNvSpPr>
            <a:spLocks/>
          </p:cNvSpPr>
          <p:nvPr/>
        </p:nvSpPr>
        <p:spPr bwMode="auto">
          <a:xfrm>
            <a:off x="4949825" y="2220913"/>
            <a:ext cx="147638" cy="438150"/>
          </a:xfrm>
          <a:custGeom>
            <a:avLst/>
            <a:gdLst>
              <a:gd name="T0" fmla="*/ 7 w 7"/>
              <a:gd name="T1" fmla="*/ 21 h 21"/>
              <a:gd name="T2" fmla="*/ 7 w 7"/>
              <a:gd name="T3" fmla="*/ 0 h 21"/>
              <a:gd name="T4" fmla="*/ 7 w 7"/>
              <a:gd name="T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21">
                <a:moveTo>
                  <a:pt x="7" y="21"/>
                </a:moveTo>
                <a:cubicBezTo>
                  <a:pt x="0" y="17"/>
                  <a:pt x="1" y="4"/>
                  <a:pt x="7" y="0"/>
                </a:cubicBezTo>
                <a:cubicBezTo>
                  <a:pt x="7" y="7"/>
                  <a:pt x="7" y="14"/>
                  <a:pt x="7" y="2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5">
            <a:extLst>
              <a:ext uri="{FF2B5EF4-FFF2-40B4-BE49-F238E27FC236}">
                <a16:creationId xmlns:a16="http://schemas.microsoft.com/office/drawing/2014/main" id="{5DC6D30E-62EB-47F9-9AA4-95582FD92E7F}"/>
              </a:ext>
            </a:extLst>
          </p:cNvPr>
          <p:cNvSpPr>
            <a:spLocks/>
          </p:cNvSpPr>
          <p:nvPr/>
        </p:nvSpPr>
        <p:spPr bwMode="auto">
          <a:xfrm>
            <a:off x="7045325" y="3303588"/>
            <a:ext cx="209550" cy="228600"/>
          </a:xfrm>
          <a:custGeom>
            <a:avLst/>
            <a:gdLst>
              <a:gd name="T0" fmla="*/ 3 w 10"/>
              <a:gd name="T1" fmla="*/ 11 h 11"/>
              <a:gd name="T2" fmla="*/ 0 w 10"/>
              <a:gd name="T3" fmla="*/ 6 h 11"/>
              <a:gd name="T4" fmla="*/ 5 w 10"/>
              <a:gd name="T5" fmla="*/ 0 h 11"/>
              <a:gd name="T6" fmla="*/ 10 w 10"/>
              <a:gd name="T7" fmla="*/ 6 h 11"/>
              <a:gd name="T8" fmla="*/ 3 w 10"/>
              <a:gd name="T9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3" y="11"/>
                </a:moveTo>
                <a:cubicBezTo>
                  <a:pt x="2" y="10"/>
                  <a:pt x="0" y="8"/>
                  <a:pt x="0" y="6"/>
                </a:cubicBezTo>
                <a:cubicBezTo>
                  <a:pt x="0" y="2"/>
                  <a:pt x="2" y="0"/>
                  <a:pt x="5" y="0"/>
                </a:cubicBezTo>
                <a:cubicBezTo>
                  <a:pt x="9" y="1"/>
                  <a:pt x="10" y="3"/>
                  <a:pt x="10" y="6"/>
                </a:cubicBezTo>
                <a:cubicBezTo>
                  <a:pt x="10" y="9"/>
                  <a:pt x="8" y="11"/>
                  <a:pt x="3" y="1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Google Shape;1365;p48">
            <a:extLst>
              <a:ext uri="{FF2B5EF4-FFF2-40B4-BE49-F238E27FC236}">
                <a16:creationId xmlns:a16="http://schemas.microsoft.com/office/drawing/2014/main" id="{BF041447-E3D1-40D8-9566-4CA83DBB64F0}"/>
              </a:ext>
            </a:extLst>
          </p:cNvPr>
          <p:cNvSpPr txBox="1">
            <a:spLocks/>
          </p:cNvSpPr>
          <p:nvPr/>
        </p:nvSpPr>
        <p:spPr>
          <a:xfrm>
            <a:off x="6319556" y="1863432"/>
            <a:ext cx="1421152" cy="4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Black"/>
              <a:buNone/>
              <a:defRPr sz="2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r>
              <a:rPr lang="es-PE" sz="3200" dirty="0">
                <a:solidFill>
                  <a:srgbClr val="9A0000"/>
                </a:solidFill>
              </a:rPr>
              <a:t>120</a:t>
            </a:r>
          </a:p>
        </p:txBody>
      </p:sp>
      <p:grpSp>
        <p:nvGrpSpPr>
          <p:cNvPr id="59" name="Grupo 58">
            <a:extLst>
              <a:ext uri="{FF2B5EF4-FFF2-40B4-BE49-F238E27FC236}">
                <a16:creationId xmlns:a16="http://schemas.microsoft.com/office/drawing/2014/main" id="{C813EEBC-120E-48AA-80F3-01736CE56CBC}"/>
              </a:ext>
            </a:extLst>
          </p:cNvPr>
          <p:cNvGrpSpPr/>
          <p:nvPr/>
        </p:nvGrpSpPr>
        <p:grpSpPr>
          <a:xfrm>
            <a:off x="8354749" y="4189821"/>
            <a:ext cx="512952" cy="681809"/>
            <a:chOff x="3603625" y="1692275"/>
            <a:chExt cx="1403350" cy="1865313"/>
          </a:xfrm>
          <a:solidFill>
            <a:srgbClr val="FF859C"/>
          </a:solidFill>
        </p:grpSpPr>
        <p:sp>
          <p:nvSpPr>
            <p:cNvPr id="60" name="Freeform 5">
              <a:extLst>
                <a:ext uri="{FF2B5EF4-FFF2-40B4-BE49-F238E27FC236}">
                  <a16:creationId xmlns:a16="http://schemas.microsoft.com/office/drawing/2014/main" id="{5965A645-DEFF-4958-AD51-72B2514ADE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A8FCFF23-2AEC-4797-A9D2-F665D1E21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7">
              <a:extLst>
                <a:ext uri="{FF2B5EF4-FFF2-40B4-BE49-F238E27FC236}">
                  <a16:creationId xmlns:a16="http://schemas.microsoft.com/office/drawing/2014/main" id="{44EC8033-78FE-4629-B155-30D27440F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3" name="Google Shape;1365;p48">
            <a:extLst>
              <a:ext uri="{FF2B5EF4-FFF2-40B4-BE49-F238E27FC236}">
                <a16:creationId xmlns:a16="http://schemas.microsoft.com/office/drawing/2014/main" id="{F1AD2394-99EB-40C1-946D-4988AA77FADF}"/>
              </a:ext>
            </a:extLst>
          </p:cNvPr>
          <p:cNvSpPr txBox="1">
            <a:spLocks/>
          </p:cNvSpPr>
          <p:nvPr/>
        </p:nvSpPr>
        <p:spPr>
          <a:xfrm>
            <a:off x="6439524" y="2289864"/>
            <a:ext cx="1421152" cy="4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Black"/>
              <a:buNone/>
              <a:defRPr sz="2800" b="0" i="0" u="none" strike="noStrike" cap="none">
                <a:solidFill>
                  <a:schemeClr val="dk1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chivo Black"/>
              <a:buNone/>
              <a:defRPr sz="2800" b="0" i="0" u="none" strike="noStrike" cap="none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r>
              <a:rPr lang="es-PE" sz="3200" dirty="0">
                <a:solidFill>
                  <a:srgbClr val="9A0000"/>
                </a:solidFill>
              </a:rPr>
              <a:t>80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50"/>
          <p:cNvSpPr/>
          <p:nvPr/>
        </p:nvSpPr>
        <p:spPr>
          <a:xfrm>
            <a:off x="2967628" y="895718"/>
            <a:ext cx="3444226" cy="2714761"/>
          </a:xfrm>
          <a:custGeom>
            <a:avLst/>
            <a:gdLst/>
            <a:ahLst/>
            <a:cxnLst/>
            <a:rect l="l" t="t" r="r" b="b"/>
            <a:pathLst>
              <a:path w="10238" h="8066" extrusionOk="0">
                <a:moveTo>
                  <a:pt x="5570" y="0"/>
                </a:moveTo>
                <a:cubicBezTo>
                  <a:pt x="4215" y="0"/>
                  <a:pt x="2810" y="534"/>
                  <a:pt x="1825" y="1409"/>
                </a:cubicBezTo>
                <a:cubicBezTo>
                  <a:pt x="568" y="2523"/>
                  <a:pt x="0" y="4184"/>
                  <a:pt x="1082" y="6030"/>
                </a:cubicBezTo>
                <a:cubicBezTo>
                  <a:pt x="1846" y="7319"/>
                  <a:pt x="3352" y="8066"/>
                  <a:pt x="4858" y="8066"/>
                </a:cubicBezTo>
                <a:cubicBezTo>
                  <a:pt x="5075" y="8066"/>
                  <a:pt x="5292" y="8050"/>
                  <a:pt x="5507" y="8018"/>
                </a:cubicBezTo>
                <a:cubicBezTo>
                  <a:pt x="7200" y="7767"/>
                  <a:pt x="8686" y="6609"/>
                  <a:pt x="9538" y="5123"/>
                </a:cubicBezTo>
                <a:cubicBezTo>
                  <a:pt x="9953" y="4402"/>
                  <a:pt x="10237" y="3550"/>
                  <a:pt x="10052" y="2741"/>
                </a:cubicBezTo>
                <a:cubicBezTo>
                  <a:pt x="9746" y="1430"/>
                  <a:pt x="8358" y="709"/>
                  <a:pt x="7091" y="250"/>
                </a:cubicBezTo>
                <a:cubicBezTo>
                  <a:pt x="6610" y="80"/>
                  <a:pt x="6094" y="0"/>
                  <a:pt x="5570" y="0"/>
                </a:cubicBezTo>
                <a:close/>
              </a:path>
            </a:pathLst>
          </a:custGeom>
          <a:solidFill>
            <a:srgbClr val="FF85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50"/>
          <p:cNvSpPr txBox="1">
            <a:spLocks noGrp="1"/>
          </p:cNvSpPr>
          <p:nvPr>
            <p:ph type="title"/>
          </p:nvPr>
        </p:nvSpPr>
        <p:spPr>
          <a:xfrm>
            <a:off x="3151020" y="2614774"/>
            <a:ext cx="3069788" cy="153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solidFill>
                  <a:srgbClr val="000000"/>
                </a:solidFill>
              </a:rPr>
              <a:t>98%</a:t>
            </a:r>
            <a:endParaRPr sz="7200" dirty="0">
              <a:solidFill>
                <a:srgbClr val="000000"/>
              </a:solidFill>
            </a:endParaRPr>
          </a:p>
        </p:txBody>
      </p:sp>
      <p:sp>
        <p:nvSpPr>
          <p:cNvPr id="1412" name="Google Shape;1412;p50"/>
          <p:cNvSpPr txBox="1">
            <a:spLocks noGrp="1"/>
          </p:cNvSpPr>
          <p:nvPr>
            <p:ph type="body" idx="1"/>
          </p:nvPr>
        </p:nvSpPr>
        <p:spPr>
          <a:xfrm>
            <a:off x="2635923" y="3931660"/>
            <a:ext cx="4064700" cy="8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Despite being red, Mars is actually a cold place</a:t>
            </a:r>
            <a:endParaRPr dirty="0"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rgbClr val="6B6B6B"/>
              </a:solidFill>
            </a:endParaRPr>
          </a:p>
        </p:txBody>
      </p:sp>
      <p:sp>
        <p:nvSpPr>
          <p:cNvPr id="13" name="Google Shape;1401;p49"/>
          <p:cNvSpPr txBox="1">
            <a:spLocks/>
          </p:cNvSpPr>
          <p:nvPr/>
        </p:nvSpPr>
        <p:spPr>
          <a:xfrm>
            <a:off x="187251" y="1114479"/>
            <a:ext cx="2928021" cy="24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indent="-317500" algn="l">
              <a:buSzPts val="1400"/>
            </a:pPr>
            <a:r>
              <a:rPr lang="en-US" sz="1400" dirty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spcAft>
                <a:spcPts val="1000"/>
              </a:spcAft>
              <a:buSzPts val="1400"/>
            </a:pPr>
            <a:r>
              <a:rPr lang="en-US" sz="1400" dirty="0">
                <a:solidFill>
                  <a:srgbClr val="6B6B6B"/>
                </a:solidFill>
              </a:rPr>
              <a:t>You can describe a reason to stop the treatment here</a:t>
            </a:r>
          </a:p>
        </p:txBody>
      </p:sp>
      <p:sp>
        <p:nvSpPr>
          <p:cNvPr id="14" name="Google Shape;1401;p49"/>
          <p:cNvSpPr txBox="1">
            <a:spLocks/>
          </p:cNvSpPr>
          <p:nvPr/>
        </p:nvSpPr>
        <p:spPr>
          <a:xfrm>
            <a:off x="6411854" y="1114479"/>
            <a:ext cx="2928021" cy="24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indent="-317500" algn="l">
              <a:buSzPts val="1400"/>
            </a:pPr>
            <a:r>
              <a:rPr lang="en-US" sz="1400" dirty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buSzPts val="1400"/>
            </a:pPr>
            <a:r>
              <a:rPr lang="en-US" sz="1400" dirty="0">
                <a:solidFill>
                  <a:srgbClr val="6B6B6B"/>
                </a:solidFill>
              </a:rPr>
              <a:t>You can describe a reason to stop the treatment here</a:t>
            </a:r>
          </a:p>
          <a:p>
            <a:pPr indent="-317500" algn="l">
              <a:spcBef>
                <a:spcPts val="1000"/>
              </a:spcBef>
              <a:spcAft>
                <a:spcPts val="1000"/>
              </a:spcAft>
              <a:buSzPts val="1400"/>
            </a:pPr>
            <a:r>
              <a:rPr lang="en-US" sz="1400" dirty="0">
                <a:solidFill>
                  <a:srgbClr val="6B6B6B"/>
                </a:solidFill>
              </a:rPr>
              <a:t>You can describe a reason to stop the treatment here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FC5743BB-A5CB-4BA8-9FE6-626DE418E80B}"/>
              </a:ext>
            </a:extLst>
          </p:cNvPr>
          <p:cNvGrpSpPr/>
          <p:nvPr/>
        </p:nvGrpSpPr>
        <p:grpSpPr>
          <a:xfrm>
            <a:off x="347607" y="50517"/>
            <a:ext cx="512952" cy="681809"/>
            <a:chOff x="3603625" y="1692275"/>
            <a:chExt cx="1403350" cy="1865313"/>
          </a:xfrm>
          <a:solidFill>
            <a:srgbClr val="C00000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9720E62-0BA2-471E-867B-12EB3AFB41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074AC52-5937-44CC-9599-A99300B1D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63CC8D45-C861-4FE5-AB18-6BF06DDA4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2F43CC8-AAF3-4F9B-97C8-82FCF93E0163}"/>
              </a:ext>
            </a:extLst>
          </p:cNvPr>
          <p:cNvGrpSpPr/>
          <p:nvPr/>
        </p:nvGrpSpPr>
        <p:grpSpPr>
          <a:xfrm>
            <a:off x="4015406" y="1052591"/>
            <a:ext cx="1341016" cy="1915421"/>
            <a:chOff x="3799950" y="683755"/>
            <a:chExt cx="963613" cy="137636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A405DCD-F0A4-4E5C-944F-C31D8686F6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9950" y="683755"/>
              <a:ext cx="963613" cy="1376363"/>
            </a:xfrm>
            <a:custGeom>
              <a:avLst/>
              <a:gdLst>
                <a:gd name="T0" fmla="*/ 61 w 253"/>
                <a:gd name="T1" fmla="*/ 25 h 363"/>
                <a:gd name="T2" fmla="*/ 86 w 253"/>
                <a:gd name="T3" fmla="*/ 31 h 363"/>
                <a:gd name="T4" fmla="*/ 97 w 253"/>
                <a:gd name="T5" fmla="*/ 8 h 363"/>
                <a:gd name="T6" fmla="*/ 137 w 253"/>
                <a:gd name="T7" fmla="*/ 19 h 363"/>
                <a:gd name="T8" fmla="*/ 170 w 253"/>
                <a:gd name="T9" fmla="*/ 7 h 363"/>
                <a:gd name="T10" fmla="*/ 184 w 253"/>
                <a:gd name="T11" fmla="*/ 41 h 363"/>
                <a:gd name="T12" fmla="*/ 193 w 253"/>
                <a:gd name="T13" fmla="*/ 60 h 363"/>
                <a:gd name="T14" fmla="*/ 252 w 253"/>
                <a:gd name="T15" fmla="*/ 77 h 363"/>
                <a:gd name="T16" fmla="*/ 229 w 253"/>
                <a:gd name="T17" fmla="*/ 117 h 363"/>
                <a:gd name="T18" fmla="*/ 196 w 253"/>
                <a:gd name="T19" fmla="*/ 121 h 363"/>
                <a:gd name="T20" fmla="*/ 236 w 253"/>
                <a:gd name="T21" fmla="*/ 197 h 363"/>
                <a:gd name="T22" fmla="*/ 156 w 253"/>
                <a:gd name="T23" fmla="*/ 349 h 363"/>
                <a:gd name="T24" fmla="*/ 13 w 253"/>
                <a:gd name="T25" fmla="*/ 258 h 363"/>
                <a:gd name="T26" fmla="*/ 26 w 253"/>
                <a:gd name="T27" fmla="*/ 137 h 363"/>
                <a:gd name="T28" fmla="*/ 11 w 253"/>
                <a:gd name="T29" fmla="*/ 107 h 363"/>
                <a:gd name="T30" fmla="*/ 20 w 253"/>
                <a:gd name="T31" fmla="*/ 65 h 363"/>
                <a:gd name="T32" fmla="*/ 19 w 253"/>
                <a:gd name="T33" fmla="*/ 93 h 363"/>
                <a:gd name="T34" fmla="*/ 43 w 253"/>
                <a:gd name="T35" fmla="*/ 142 h 363"/>
                <a:gd name="T36" fmla="*/ 22 w 253"/>
                <a:gd name="T37" fmla="*/ 228 h 363"/>
                <a:gd name="T38" fmla="*/ 145 w 253"/>
                <a:gd name="T39" fmla="*/ 336 h 363"/>
                <a:gd name="T40" fmla="*/ 220 w 253"/>
                <a:gd name="T41" fmla="*/ 190 h 363"/>
                <a:gd name="T42" fmla="*/ 168 w 253"/>
                <a:gd name="T43" fmla="*/ 126 h 363"/>
                <a:gd name="T44" fmla="*/ 236 w 253"/>
                <a:gd name="T45" fmla="*/ 73 h 363"/>
                <a:gd name="T46" fmla="*/ 181 w 253"/>
                <a:gd name="T47" fmla="*/ 78 h 363"/>
                <a:gd name="T48" fmla="*/ 172 w 253"/>
                <a:gd name="T49" fmla="*/ 31 h 363"/>
                <a:gd name="T50" fmla="*/ 138 w 253"/>
                <a:gd name="T51" fmla="*/ 66 h 363"/>
                <a:gd name="T52" fmla="*/ 120 w 253"/>
                <a:gd name="T53" fmla="*/ 20 h 363"/>
                <a:gd name="T54" fmla="*/ 111 w 253"/>
                <a:gd name="T55" fmla="*/ 71 h 363"/>
                <a:gd name="T56" fmla="*/ 71 w 253"/>
                <a:gd name="T57" fmla="*/ 37 h 363"/>
                <a:gd name="T58" fmla="*/ 74 w 253"/>
                <a:gd name="T59" fmla="*/ 69 h 363"/>
                <a:gd name="T60" fmla="*/ 67 w 253"/>
                <a:gd name="T61" fmla="*/ 109 h 363"/>
                <a:gd name="T62" fmla="*/ 19 w 253"/>
                <a:gd name="T63" fmla="*/ 9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3" h="363">
                  <a:moveTo>
                    <a:pt x="41" y="55"/>
                  </a:moveTo>
                  <a:cubicBezTo>
                    <a:pt x="44" y="42"/>
                    <a:pt x="53" y="33"/>
                    <a:pt x="61" y="25"/>
                  </a:cubicBezTo>
                  <a:cubicBezTo>
                    <a:pt x="67" y="20"/>
                    <a:pt x="73" y="22"/>
                    <a:pt x="79" y="26"/>
                  </a:cubicBezTo>
                  <a:cubicBezTo>
                    <a:pt x="81" y="27"/>
                    <a:pt x="83" y="29"/>
                    <a:pt x="86" y="31"/>
                  </a:cubicBezTo>
                  <a:cubicBezTo>
                    <a:pt x="86" y="28"/>
                    <a:pt x="86" y="25"/>
                    <a:pt x="86" y="23"/>
                  </a:cubicBezTo>
                  <a:cubicBezTo>
                    <a:pt x="86" y="15"/>
                    <a:pt x="90" y="10"/>
                    <a:pt x="97" y="8"/>
                  </a:cubicBezTo>
                  <a:cubicBezTo>
                    <a:pt x="104" y="6"/>
                    <a:pt x="112" y="5"/>
                    <a:pt x="119" y="4"/>
                  </a:cubicBezTo>
                  <a:cubicBezTo>
                    <a:pt x="127" y="3"/>
                    <a:pt x="132" y="7"/>
                    <a:pt x="137" y="19"/>
                  </a:cubicBezTo>
                  <a:cubicBezTo>
                    <a:pt x="141" y="15"/>
                    <a:pt x="144" y="11"/>
                    <a:pt x="148" y="7"/>
                  </a:cubicBezTo>
                  <a:cubicBezTo>
                    <a:pt x="155" y="0"/>
                    <a:pt x="163" y="0"/>
                    <a:pt x="170" y="7"/>
                  </a:cubicBezTo>
                  <a:cubicBezTo>
                    <a:pt x="175" y="11"/>
                    <a:pt x="179" y="16"/>
                    <a:pt x="183" y="20"/>
                  </a:cubicBezTo>
                  <a:cubicBezTo>
                    <a:pt x="189" y="26"/>
                    <a:pt x="189" y="34"/>
                    <a:pt x="184" y="41"/>
                  </a:cubicBezTo>
                  <a:cubicBezTo>
                    <a:pt x="181" y="46"/>
                    <a:pt x="178" y="50"/>
                    <a:pt x="175" y="55"/>
                  </a:cubicBezTo>
                  <a:cubicBezTo>
                    <a:pt x="180" y="60"/>
                    <a:pt x="186" y="60"/>
                    <a:pt x="193" y="60"/>
                  </a:cubicBezTo>
                  <a:cubicBezTo>
                    <a:pt x="207" y="58"/>
                    <a:pt x="222" y="57"/>
                    <a:pt x="237" y="58"/>
                  </a:cubicBezTo>
                  <a:cubicBezTo>
                    <a:pt x="247" y="58"/>
                    <a:pt x="253" y="66"/>
                    <a:pt x="252" y="77"/>
                  </a:cubicBezTo>
                  <a:cubicBezTo>
                    <a:pt x="250" y="86"/>
                    <a:pt x="249" y="95"/>
                    <a:pt x="247" y="105"/>
                  </a:cubicBezTo>
                  <a:cubicBezTo>
                    <a:pt x="245" y="113"/>
                    <a:pt x="239" y="117"/>
                    <a:pt x="229" y="117"/>
                  </a:cubicBezTo>
                  <a:cubicBezTo>
                    <a:pt x="218" y="117"/>
                    <a:pt x="208" y="118"/>
                    <a:pt x="197" y="119"/>
                  </a:cubicBezTo>
                  <a:cubicBezTo>
                    <a:pt x="197" y="119"/>
                    <a:pt x="197" y="120"/>
                    <a:pt x="196" y="121"/>
                  </a:cubicBezTo>
                  <a:cubicBezTo>
                    <a:pt x="200" y="124"/>
                    <a:pt x="203" y="126"/>
                    <a:pt x="206" y="129"/>
                  </a:cubicBezTo>
                  <a:cubicBezTo>
                    <a:pt x="227" y="146"/>
                    <a:pt x="236" y="170"/>
                    <a:pt x="236" y="197"/>
                  </a:cubicBezTo>
                  <a:cubicBezTo>
                    <a:pt x="236" y="241"/>
                    <a:pt x="224" y="280"/>
                    <a:pt x="196" y="315"/>
                  </a:cubicBezTo>
                  <a:cubicBezTo>
                    <a:pt x="185" y="329"/>
                    <a:pt x="172" y="340"/>
                    <a:pt x="156" y="349"/>
                  </a:cubicBezTo>
                  <a:cubicBezTo>
                    <a:pt x="129" y="363"/>
                    <a:pt x="102" y="361"/>
                    <a:pt x="77" y="345"/>
                  </a:cubicBezTo>
                  <a:cubicBezTo>
                    <a:pt x="44" y="324"/>
                    <a:pt x="24" y="294"/>
                    <a:pt x="13" y="258"/>
                  </a:cubicBezTo>
                  <a:cubicBezTo>
                    <a:pt x="4" y="230"/>
                    <a:pt x="0" y="202"/>
                    <a:pt x="6" y="174"/>
                  </a:cubicBezTo>
                  <a:cubicBezTo>
                    <a:pt x="9" y="160"/>
                    <a:pt x="15" y="147"/>
                    <a:pt x="26" y="137"/>
                  </a:cubicBezTo>
                  <a:cubicBezTo>
                    <a:pt x="30" y="133"/>
                    <a:pt x="30" y="130"/>
                    <a:pt x="27" y="126"/>
                  </a:cubicBezTo>
                  <a:cubicBezTo>
                    <a:pt x="21" y="119"/>
                    <a:pt x="17" y="113"/>
                    <a:pt x="11" y="107"/>
                  </a:cubicBezTo>
                  <a:cubicBezTo>
                    <a:pt x="2" y="98"/>
                    <a:pt x="1" y="91"/>
                    <a:pt x="8" y="81"/>
                  </a:cubicBezTo>
                  <a:cubicBezTo>
                    <a:pt x="12" y="76"/>
                    <a:pt x="16" y="71"/>
                    <a:pt x="20" y="65"/>
                  </a:cubicBezTo>
                  <a:cubicBezTo>
                    <a:pt x="25" y="57"/>
                    <a:pt x="31" y="52"/>
                    <a:pt x="41" y="55"/>
                  </a:cubicBezTo>
                  <a:close/>
                  <a:moveTo>
                    <a:pt x="19" y="93"/>
                  </a:moveTo>
                  <a:cubicBezTo>
                    <a:pt x="32" y="104"/>
                    <a:pt x="41" y="116"/>
                    <a:pt x="46" y="131"/>
                  </a:cubicBezTo>
                  <a:cubicBezTo>
                    <a:pt x="48" y="136"/>
                    <a:pt x="47" y="139"/>
                    <a:pt x="43" y="142"/>
                  </a:cubicBezTo>
                  <a:cubicBezTo>
                    <a:pt x="31" y="152"/>
                    <a:pt x="22" y="164"/>
                    <a:pt x="21" y="180"/>
                  </a:cubicBezTo>
                  <a:cubicBezTo>
                    <a:pt x="20" y="196"/>
                    <a:pt x="20" y="212"/>
                    <a:pt x="22" y="228"/>
                  </a:cubicBezTo>
                  <a:cubicBezTo>
                    <a:pt x="28" y="266"/>
                    <a:pt x="45" y="299"/>
                    <a:pt x="75" y="324"/>
                  </a:cubicBezTo>
                  <a:cubicBezTo>
                    <a:pt x="96" y="341"/>
                    <a:pt x="119" y="350"/>
                    <a:pt x="145" y="336"/>
                  </a:cubicBezTo>
                  <a:cubicBezTo>
                    <a:pt x="157" y="330"/>
                    <a:pt x="169" y="321"/>
                    <a:pt x="178" y="311"/>
                  </a:cubicBezTo>
                  <a:cubicBezTo>
                    <a:pt x="209" y="277"/>
                    <a:pt x="222" y="236"/>
                    <a:pt x="220" y="190"/>
                  </a:cubicBezTo>
                  <a:cubicBezTo>
                    <a:pt x="218" y="166"/>
                    <a:pt x="208" y="147"/>
                    <a:pt x="187" y="135"/>
                  </a:cubicBezTo>
                  <a:cubicBezTo>
                    <a:pt x="181" y="132"/>
                    <a:pt x="174" y="129"/>
                    <a:pt x="168" y="126"/>
                  </a:cubicBezTo>
                  <a:cubicBezTo>
                    <a:pt x="183" y="102"/>
                    <a:pt x="207" y="100"/>
                    <a:pt x="231" y="100"/>
                  </a:cubicBezTo>
                  <a:cubicBezTo>
                    <a:pt x="233" y="91"/>
                    <a:pt x="234" y="83"/>
                    <a:pt x="236" y="73"/>
                  </a:cubicBezTo>
                  <a:cubicBezTo>
                    <a:pt x="219" y="72"/>
                    <a:pt x="204" y="72"/>
                    <a:pt x="189" y="77"/>
                  </a:cubicBezTo>
                  <a:cubicBezTo>
                    <a:pt x="186" y="77"/>
                    <a:pt x="183" y="78"/>
                    <a:pt x="181" y="78"/>
                  </a:cubicBezTo>
                  <a:cubicBezTo>
                    <a:pt x="173" y="74"/>
                    <a:pt x="165" y="70"/>
                    <a:pt x="157" y="66"/>
                  </a:cubicBezTo>
                  <a:cubicBezTo>
                    <a:pt x="156" y="53"/>
                    <a:pt x="163" y="42"/>
                    <a:pt x="172" y="31"/>
                  </a:cubicBezTo>
                  <a:cubicBezTo>
                    <a:pt x="168" y="27"/>
                    <a:pt x="163" y="23"/>
                    <a:pt x="159" y="19"/>
                  </a:cubicBezTo>
                  <a:cubicBezTo>
                    <a:pt x="146" y="32"/>
                    <a:pt x="139" y="47"/>
                    <a:pt x="138" y="66"/>
                  </a:cubicBezTo>
                  <a:cubicBezTo>
                    <a:pt x="135" y="66"/>
                    <a:pt x="132" y="66"/>
                    <a:pt x="129" y="66"/>
                  </a:cubicBezTo>
                  <a:cubicBezTo>
                    <a:pt x="126" y="51"/>
                    <a:pt x="123" y="36"/>
                    <a:pt x="120" y="20"/>
                  </a:cubicBezTo>
                  <a:cubicBezTo>
                    <a:pt x="113" y="21"/>
                    <a:pt x="108" y="22"/>
                    <a:pt x="102" y="24"/>
                  </a:cubicBezTo>
                  <a:cubicBezTo>
                    <a:pt x="105" y="40"/>
                    <a:pt x="108" y="55"/>
                    <a:pt x="111" y="71"/>
                  </a:cubicBezTo>
                  <a:cubicBezTo>
                    <a:pt x="107" y="73"/>
                    <a:pt x="104" y="74"/>
                    <a:pt x="102" y="75"/>
                  </a:cubicBezTo>
                  <a:cubicBezTo>
                    <a:pt x="91" y="62"/>
                    <a:pt x="81" y="50"/>
                    <a:pt x="71" y="37"/>
                  </a:cubicBezTo>
                  <a:cubicBezTo>
                    <a:pt x="66" y="43"/>
                    <a:pt x="62" y="48"/>
                    <a:pt x="59" y="52"/>
                  </a:cubicBezTo>
                  <a:cubicBezTo>
                    <a:pt x="64" y="58"/>
                    <a:pt x="69" y="63"/>
                    <a:pt x="74" y="69"/>
                  </a:cubicBezTo>
                  <a:cubicBezTo>
                    <a:pt x="78" y="74"/>
                    <a:pt x="81" y="80"/>
                    <a:pt x="85" y="85"/>
                  </a:cubicBezTo>
                  <a:cubicBezTo>
                    <a:pt x="79" y="94"/>
                    <a:pt x="73" y="101"/>
                    <a:pt x="67" y="109"/>
                  </a:cubicBezTo>
                  <a:cubicBezTo>
                    <a:pt x="59" y="94"/>
                    <a:pt x="50" y="80"/>
                    <a:pt x="36" y="71"/>
                  </a:cubicBezTo>
                  <a:cubicBezTo>
                    <a:pt x="30" y="78"/>
                    <a:pt x="25" y="85"/>
                    <a:pt x="19" y="9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9403A92-34FD-4793-9206-34E64E8AB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0450" y="1017130"/>
              <a:ext cx="514350" cy="873125"/>
            </a:xfrm>
            <a:custGeom>
              <a:avLst/>
              <a:gdLst>
                <a:gd name="T0" fmla="*/ 73 w 135"/>
                <a:gd name="T1" fmla="*/ 126 h 230"/>
                <a:gd name="T2" fmla="*/ 62 w 135"/>
                <a:gd name="T3" fmla="*/ 174 h 230"/>
                <a:gd name="T4" fmla="*/ 74 w 135"/>
                <a:gd name="T5" fmla="*/ 195 h 230"/>
                <a:gd name="T6" fmla="*/ 81 w 135"/>
                <a:gd name="T7" fmla="*/ 202 h 230"/>
                <a:gd name="T8" fmla="*/ 84 w 135"/>
                <a:gd name="T9" fmla="*/ 212 h 230"/>
                <a:gd name="T10" fmla="*/ 72 w 135"/>
                <a:gd name="T11" fmla="*/ 213 h 230"/>
                <a:gd name="T12" fmla="*/ 59 w 135"/>
                <a:gd name="T13" fmla="*/ 203 h 230"/>
                <a:gd name="T14" fmla="*/ 55 w 135"/>
                <a:gd name="T15" fmla="*/ 200 h 230"/>
                <a:gd name="T16" fmla="*/ 50 w 135"/>
                <a:gd name="T17" fmla="*/ 220 h 230"/>
                <a:gd name="T18" fmla="*/ 38 w 135"/>
                <a:gd name="T19" fmla="*/ 228 h 230"/>
                <a:gd name="T20" fmla="*/ 33 w 135"/>
                <a:gd name="T21" fmla="*/ 216 h 230"/>
                <a:gd name="T22" fmla="*/ 48 w 135"/>
                <a:gd name="T23" fmla="*/ 162 h 230"/>
                <a:gd name="T24" fmla="*/ 28 w 135"/>
                <a:gd name="T25" fmla="*/ 172 h 230"/>
                <a:gd name="T26" fmla="*/ 20 w 135"/>
                <a:gd name="T27" fmla="*/ 175 h 230"/>
                <a:gd name="T28" fmla="*/ 11 w 135"/>
                <a:gd name="T29" fmla="*/ 170 h 230"/>
                <a:gd name="T30" fmla="*/ 16 w 135"/>
                <a:gd name="T31" fmla="*/ 161 h 230"/>
                <a:gd name="T32" fmla="*/ 36 w 135"/>
                <a:gd name="T33" fmla="*/ 152 h 230"/>
                <a:gd name="T34" fmla="*/ 57 w 135"/>
                <a:gd name="T35" fmla="*/ 114 h 230"/>
                <a:gd name="T36" fmla="*/ 14 w 135"/>
                <a:gd name="T37" fmla="*/ 129 h 230"/>
                <a:gd name="T38" fmla="*/ 8 w 135"/>
                <a:gd name="T39" fmla="*/ 130 h 230"/>
                <a:gd name="T40" fmla="*/ 0 w 135"/>
                <a:gd name="T41" fmla="*/ 125 h 230"/>
                <a:gd name="T42" fmla="*/ 6 w 135"/>
                <a:gd name="T43" fmla="*/ 116 h 230"/>
                <a:gd name="T44" fmla="*/ 29 w 135"/>
                <a:gd name="T45" fmla="*/ 110 h 230"/>
                <a:gd name="T46" fmla="*/ 33 w 135"/>
                <a:gd name="T47" fmla="*/ 107 h 230"/>
                <a:gd name="T48" fmla="*/ 16 w 135"/>
                <a:gd name="T49" fmla="*/ 99 h 230"/>
                <a:gd name="T50" fmla="*/ 12 w 135"/>
                <a:gd name="T51" fmla="*/ 88 h 230"/>
                <a:gd name="T52" fmla="*/ 24 w 135"/>
                <a:gd name="T53" fmla="*/ 86 h 230"/>
                <a:gd name="T54" fmla="*/ 47 w 135"/>
                <a:gd name="T55" fmla="*/ 95 h 230"/>
                <a:gd name="T56" fmla="*/ 64 w 135"/>
                <a:gd name="T57" fmla="*/ 83 h 230"/>
                <a:gd name="T58" fmla="*/ 72 w 135"/>
                <a:gd name="T59" fmla="*/ 33 h 230"/>
                <a:gd name="T60" fmla="*/ 45 w 135"/>
                <a:gd name="T61" fmla="*/ 33 h 230"/>
                <a:gd name="T62" fmla="*/ 104 w 135"/>
                <a:gd name="T63" fmla="*/ 8 h 230"/>
                <a:gd name="T64" fmla="*/ 87 w 135"/>
                <a:gd name="T65" fmla="*/ 41 h 230"/>
                <a:gd name="T66" fmla="*/ 104 w 135"/>
                <a:gd name="T67" fmla="*/ 87 h 230"/>
                <a:gd name="T68" fmla="*/ 108 w 135"/>
                <a:gd name="T69" fmla="*/ 98 h 230"/>
                <a:gd name="T70" fmla="*/ 97 w 135"/>
                <a:gd name="T71" fmla="*/ 99 h 230"/>
                <a:gd name="T72" fmla="*/ 81 w 135"/>
                <a:gd name="T73" fmla="*/ 88 h 230"/>
                <a:gd name="T74" fmla="*/ 78 w 135"/>
                <a:gd name="T75" fmla="*/ 102 h 230"/>
                <a:gd name="T76" fmla="*/ 81 w 135"/>
                <a:gd name="T77" fmla="*/ 111 h 230"/>
                <a:gd name="T78" fmla="*/ 129 w 135"/>
                <a:gd name="T79" fmla="*/ 146 h 230"/>
                <a:gd name="T80" fmla="*/ 135 w 135"/>
                <a:gd name="T81" fmla="*/ 154 h 230"/>
                <a:gd name="T82" fmla="*/ 126 w 135"/>
                <a:gd name="T83" fmla="*/ 159 h 230"/>
                <a:gd name="T84" fmla="*/ 98 w 135"/>
                <a:gd name="T85" fmla="*/ 150 h 230"/>
                <a:gd name="T86" fmla="*/ 103 w 135"/>
                <a:gd name="T87" fmla="*/ 165 h 230"/>
                <a:gd name="T88" fmla="*/ 101 w 135"/>
                <a:gd name="T89" fmla="*/ 178 h 230"/>
                <a:gd name="T90" fmla="*/ 89 w 135"/>
                <a:gd name="T91" fmla="*/ 174 h 230"/>
                <a:gd name="T92" fmla="*/ 81 w 135"/>
                <a:gd name="T93" fmla="*/ 143 h 230"/>
                <a:gd name="T94" fmla="*/ 73 w 135"/>
                <a:gd name="T95" fmla="*/ 126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5" h="230">
                  <a:moveTo>
                    <a:pt x="73" y="126"/>
                  </a:moveTo>
                  <a:cubicBezTo>
                    <a:pt x="69" y="143"/>
                    <a:pt x="65" y="158"/>
                    <a:pt x="62" y="174"/>
                  </a:cubicBezTo>
                  <a:cubicBezTo>
                    <a:pt x="61" y="183"/>
                    <a:pt x="68" y="189"/>
                    <a:pt x="74" y="195"/>
                  </a:cubicBezTo>
                  <a:cubicBezTo>
                    <a:pt x="76" y="198"/>
                    <a:pt x="80" y="199"/>
                    <a:pt x="81" y="202"/>
                  </a:cubicBezTo>
                  <a:cubicBezTo>
                    <a:pt x="83" y="205"/>
                    <a:pt x="83" y="209"/>
                    <a:pt x="84" y="212"/>
                  </a:cubicBezTo>
                  <a:cubicBezTo>
                    <a:pt x="80" y="213"/>
                    <a:pt x="75" y="215"/>
                    <a:pt x="72" y="213"/>
                  </a:cubicBezTo>
                  <a:cubicBezTo>
                    <a:pt x="67" y="211"/>
                    <a:pt x="63" y="207"/>
                    <a:pt x="59" y="203"/>
                  </a:cubicBezTo>
                  <a:cubicBezTo>
                    <a:pt x="58" y="202"/>
                    <a:pt x="57" y="201"/>
                    <a:pt x="55" y="200"/>
                  </a:cubicBezTo>
                  <a:cubicBezTo>
                    <a:pt x="53" y="207"/>
                    <a:pt x="51" y="214"/>
                    <a:pt x="50" y="220"/>
                  </a:cubicBezTo>
                  <a:cubicBezTo>
                    <a:pt x="48" y="226"/>
                    <a:pt x="44" y="230"/>
                    <a:pt x="38" y="228"/>
                  </a:cubicBezTo>
                  <a:cubicBezTo>
                    <a:pt x="31" y="227"/>
                    <a:pt x="32" y="221"/>
                    <a:pt x="33" y="216"/>
                  </a:cubicBezTo>
                  <a:cubicBezTo>
                    <a:pt x="38" y="199"/>
                    <a:pt x="42" y="181"/>
                    <a:pt x="48" y="162"/>
                  </a:cubicBezTo>
                  <a:cubicBezTo>
                    <a:pt x="40" y="166"/>
                    <a:pt x="34" y="169"/>
                    <a:pt x="28" y="172"/>
                  </a:cubicBezTo>
                  <a:cubicBezTo>
                    <a:pt x="26" y="173"/>
                    <a:pt x="22" y="175"/>
                    <a:pt x="20" y="175"/>
                  </a:cubicBezTo>
                  <a:cubicBezTo>
                    <a:pt x="17" y="174"/>
                    <a:pt x="12" y="172"/>
                    <a:pt x="11" y="170"/>
                  </a:cubicBezTo>
                  <a:cubicBezTo>
                    <a:pt x="10" y="168"/>
                    <a:pt x="13" y="163"/>
                    <a:pt x="16" y="161"/>
                  </a:cubicBezTo>
                  <a:cubicBezTo>
                    <a:pt x="22" y="157"/>
                    <a:pt x="29" y="155"/>
                    <a:pt x="36" y="152"/>
                  </a:cubicBezTo>
                  <a:cubicBezTo>
                    <a:pt x="52" y="144"/>
                    <a:pt x="59" y="130"/>
                    <a:pt x="57" y="114"/>
                  </a:cubicBezTo>
                  <a:cubicBezTo>
                    <a:pt x="43" y="119"/>
                    <a:pt x="28" y="124"/>
                    <a:pt x="14" y="129"/>
                  </a:cubicBezTo>
                  <a:cubicBezTo>
                    <a:pt x="12" y="130"/>
                    <a:pt x="10" y="131"/>
                    <a:pt x="8" y="130"/>
                  </a:cubicBezTo>
                  <a:cubicBezTo>
                    <a:pt x="5" y="129"/>
                    <a:pt x="0" y="126"/>
                    <a:pt x="0" y="125"/>
                  </a:cubicBezTo>
                  <a:cubicBezTo>
                    <a:pt x="1" y="122"/>
                    <a:pt x="3" y="117"/>
                    <a:pt x="6" y="116"/>
                  </a:cubicBezTo>
                  <a:cubicBezTo>
                    <a:pt x="13" y="114"/>
                    <a:pt x="21" y="112"/>
                    <a:pt x="29" y="110"/>
                  </a:cubicBezTo>
                  <a:cubicBezTo>
                    <a:pt x="30" y="109"/>
                    <a:pt x="31" y="109"/>
                    <a:pt x="33" y="107"/>
                  </a:cubicBezTo>
                  <a:cubicBezTo>
                    <a:pt x="27" y="104"/>
                    <a:pt x="22" y="102"/>
                    <a:pt x="16" y="99"/>
                  </a:cubicBezTo>
                  <a:cubicBezTo>
                    <a:pt x="12" y="96"/>
                    <a:pt x="9" y="93"/>
                    <a:pt x="12" y="88"/>
                  </a:cubicBezTo>
                  <a:cubicBezTo>
                    <a:pt x="15" y="83"/>
                    <a:pt x="19" y="84"/>
                    <a:pt x="24" y="86"/>
                  </a:cubicBezTo>
                  <a:cubicBezTo>
                    <a:pt x="31" y="89"/>
                    <a:pt x="39" y="93"/>
                    <a:pt x="47" y="95"/>
                  </a:cubicBezTo>
                  <a:cubicBezTo>
                    <a:pt x="57" y="97"/>
                    <a:pt x="62" y="93"/>
                    <a:pt x="64" y="83"/>
                  </a:cubicBezTo>
                  <a:cubicBezTo>
                    <a:pt x="67" y="66"/>
                    <a:pt x="69" y="50"/>
                    <a:pt x="72" y="33"/>
                  </a:cubicBezTo>
                  <a:cubicBezTo>
                    <a:pt x="62" y="33"/>
                    <a:pt x="54" y="33"/>
                    <a:pt x="45" y="33"/>
                  </a:cubicBezTo>
                  <a:cubicBezTo>
                    <a:pt x="49" y="15"/>
                    <a:pt x="80" y="0"/>
                    <a:pt x="104" y="8"/>
                  </a:cubicBezTo>
                  <a:cubicBezTo>
                    <a:pt x="94" y="17"/>
                    <a:pt x="89" y="28"/>
                    <a:pt x="87" y="41"/>
                  </a:cubicBezTo>
                  <a:cubicBezTo>
                    <a:pt x="85" y="59"/>
                    <a:pt x="89" y="75"/>
                    <a:pt x="104" y="87"/>
                  </a:cubicBezTo>
                  <a:cubicBezTo>
                    <a:pt x="107" y="89"/>
                    <a:pt x="109" y="95"/>
                    <a:pt x="108" y="98"/>
                  </a:cubicBezTo>
                  <a:cubicBezTo>
                    <a:pt x="106" y="103"/>
                    <a:pt x="100" y="101"/>
                    <a:pt x="97" y="99"/>
                  </a:cubicBezTo>
                  <a:cubicBezTo>
                    <a:pt x="91" y="96"/>
                    <a:pt x="86" y="92"/>
                    <a:pt x="81" y="88"/>
                  </a:cubicBezTo>
                  <a:cubicBezTo>
                    <a:pt x="80" y="93"/>
                    <a:pt x="78" y="98"/>
                    <a:pt x="78" y="102"/>
                  </a:cubicBezTo>
                  <a:cubicBezTo>
                    <a:pt x="78" y="105"/>
                    <a:pt x="79" y="109"/>
                    <a:pt x="81" y="111"/>
                  </a:cubicBezTo>
                  <a:cubicBezTo>
                    <a:pt x="94" y="126"/>
                    <a:pt x="109" y="140"/>
                    <a:pt x="129" y="146"/>
                  </a:cubicBezTo>
                  <a:cubicBezTo>
                    <a:pt x="131" y="146"/>
                    <a:pt x="134" y="151"/>
                    <a:pt x="135" y="154"/>
                  </a:cubicBezTo>
                  <a:cubicBezTo>
                    <a:pt x="135" y="159"/>
                    <a:pt x="130" y="160"/>
                    <a:pt x="126" y="159"/>
                  </a:cubicBezTo>
                  <a:cubicBezTo>
                    <a:pt x="117" y="157"/>
                    <a:pt x="108" y="153"/>
                    <a:pt x="98" y="150"/>
                  </a:cubicBezTo>
                  <a:cubicBezTo>
                    <a:pt x="99" y="155"/>
                    <a:pt x="101" y="160"/>
                    <a:pt x="103" y="165"/>
                  </a:cubicBezTo>
                  <a:cubicBezTo>
                    <a:pt x="105" y="170"/>
                    <a:pt x="107" y="175"/>
                    <a:pt x="101" y="178"/>
                  </a:cubicBezTo>
                  <a:cubicBezTo>
                    <a:pt x="96" y="181"/>
                    <a:pt x="92" y="178"/>
                    <a:pt x="89" y="174"/>
                  </a:cubicBezTo>
                  <a:cubicBezTo>
                    <a:pt x="82" y="165"/>
                    <a:pt x="80" y="154"/>
                    <a:pt x="81" y="143"/>
                  </a:cubicBezTo>
                  <a:cubicBezTo>
                    <a:pt x="83" y="135"/>
                    <a:pt x="80" y="131"/>
                    <a:pt x="73" y="1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4503688"/>
            <a:ext cx="8520600" cy="4827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CD91629-9AC9-4F00-B41C-5D63A2E135F9}"/>
              </a:ext>
            </a:extLst>
          </p:cNvPr>
          <p:cNvSpPr txBox="1"/>
          <p:nvPr/>
        </p:nvSpPr>
        <p:spPr>
          <a:xfrm>
            <a:off x="612406" y="1638603"/>
            <a:ext cx="21252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cs typeface="Arial" pitchFamily="34" charset="0"/>
              </a:rPr>
              <a:t>Contents A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4D96E1A-EF20-45AE-829A-E3DA360116A1}"/>
              </a:ext>
            </a:extLst>
          </p:cNvPr>
          <p:cNvSpPr txBox="1"/>
          <p:nvPr/>
        </p:nvSpPr>
        <p:spPr>
          <a:xfrm>
            <a:off x="6536749" y="3066321"/>
            <a:ext cx="2050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cs typeface="Arial" pitchFamily="34" charset="0"/>
              </a:rPr>
              <a:t>Contents B</a:t>
            </a:r>
            <a:endParaRPr lang="ko-KR" altLang="en-US" sz="2400" b="1" dirty="0"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B6B6B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B6B6B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6B6B6B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B6B6B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B6B6B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B6B6B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6B6B6B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6B6B6B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</p:grp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/>
              <a:t>Infographic Style</a:t>
            </a: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BD24EBB2-E772-4447-99B3-2F330A4D7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3">
            <a:extLst>
              <a:ext uri="{FF2B5EF4-FFF2-40B4-BE49-F238E27FC236}">
                <a16:creationId xmlns:a16="http://schemas.microsoft.com/office/drawing/2014/main" id="{E950B31D-67E1-4CE0-93D9-486353BFD83C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EEAB0E29-BB20-4E86-91F8-1A5A06214FAA}"/>
              </a:ext>
            </a:extLst>
          </p:cNvPr>
          <p:cNvGrpSpPr/>
          <p:nvPr/>
        </p:nvGrpSpPr>
        <p:grpSpPr>
          <a:xfrm>
            <a:off x="99454" y="33870"/>
            <a:ext cx="512952" cy="681809"/>
            <a:chOff x="3603625" y="1692275"/>
            <a:chExt cx="1403350" cy="1865313"/>
          </a:xfrm>
          <a:solidFill>
            <a:srgbClr val="C00000"/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629A0D6B-B936-446F-A7F9-D7DE23D853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9D014D34-C529-49A9-9255-981662B5A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7D77A685-A49E-40AF-AB3E-73F5A6AFA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C7E5294E-88C6-4B7C-BB6D-96D2F06A46D1}"/>
              </a:ext>
            </a:extLst>
          </p:cNvPr>
          <p:cNvGrpSpPr/>
          <p:nvPr/>
        </p:nvGrpSpPr>
        <p:grpSpPr>
          <a:xfrm>
            <a:off x="3886666" y="1172376"/>
            <a:ext cx="1666876" cy="3228975"/>
            <a:chOff x="3937000" y="906463"/>
            <a:chExt cx="1666876" cy="3228975"/>
          </a:xfrm>
        </p:grpSpPr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782CA3C7-814D-48F8-B32A-021944E55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000" y="1516063"/>
              <a:ext cx="1666876" cy="2619375"/>
            </a:xfrm>
            <a:custGeom>
              <a:avLst/>
              <a:gdLst>
                <a:gd name="T0" fmla="*/ 109 w 220"/>
                <a:gd name="T1" fmla="*/ 33 h 348"/>
                <a:gd name="T2" fmla="*/ 95 w 220"/>
                <a:gd name="T3" fmla="*/ 32 h 348"/>
                <a:gd name="T4" fmla="*/ 88 w 220"/>
                <a:gd name="T5" fmla="*/ 43 h 348"/>
                <a:gd name="T6" fmla="*/ 86 w 220"/>
                <a:gd name="T7" fmla="*/ 48 h 348"/>
                <a:gd name="T8" fmla="*/ 53 w 220"/>
                <a:gd name="T9" fmla="*/ 60 h 348"/>
                <a:gd name="T10" fmla="*/ 44 w 220"/>
                <a:gd name="T11" fmla="*/ 52 h 348"/>
                <a:gd name="T12" fmla="*/ 44 w 220"/>
                <a:gd name="T13" fmla="*/ 38 h 348"/>
                <a:gd name="T14" fmla="*/ 37 w 220"/>
                <a:gd name="T15" fmla="*/ 56 h 348"/>
                <a:gd name="T16" fmla="*/ 52 w 220"/>
                <a:gd name="T17" fmla="*/ 66 h 348"/>
                <a:gd name="T18" fmla="*/ 85 w 220"/>
                <a:gd name="T19" fmla="*/ 55 h 348"/>
                <a:gd name="T20" fmla="*/ 94 w 220"/>
                <a:gd name="T21" fmla="*/ 49 h 348"/>
                <a:gd name="T22" fmla="*/ 115 w 220"/>
                <a:gd name="T23" fmla="*/ 55 h 348"/>
                <a:gd name="T24" fmla="*/ 114 w 220"/>
                <a:gd name="T25" fmla="*/ 74 h 348"/>
                <a:gd name="T26" fmla="*/ 41 w 220"/>
                <a:gd name="T27" fmla="*/ 97 h 348"/>
                <a:gd name="T28" fmla="*/ 6 w 220"/>
                <a:gd name="T29" fmla="*/ 64 h 348"/>
                <a:gd name="T30" fmla="*/ 20 w 220"/>
                <a:gd name="T31" fmla="*/ 17 h 348"/>
                <a:gd name="T32" fmla="*/ 38 w 220"/>
                <a:gd name="T33" fmla="*/ 4 h 348"/>
                <a:gd name="T34" fmla="*/ 58 w 220"/>
                <a:gd name="T35" fmla="*/ 7 h 348"/>
                <a:gd name="T36" fmla="*/ 131 w 220"/>
                <a:gd name="T37" fmla="*/ 6 h 348"/>
                <a:gd name="T38" fmla="*/ 146 w 220"/>
                <a:gd name="T39" fmla="*/ 2 h 348"/>
                <a:gd name="T40" fmla="*/ 165 w 220"/>
                <a:gd name="T41" fmla="*/ 22 h 348"/>
                <a:gd name="T42" fmla="*/ 196 w 220"/>
                <a:gd name="T43" fmla="*/ 87 h 348"/>
                <a:gd name="T44" fmla="*/ 216 w 220"/>
                <a:gd name="T45" fmla="*/ 129 h 348"/>
                <a:gd name="T46" fmla="*/ 208 w 220"/>
                <a:gd name="T47" fmla="*/ 151 h 348"/>
                <a:gd name="T48" fmla="*/ 185 w 220"/>
                <a:gd name="T49" fmla="*/ 143 h 348"/>
                <a:gd name="T50" fmla="*/ 147 w 220"/>
                <a:gd name="T51" fmla="*/ 62 h 348"/>
                <a:gd name="T52" fmla="*/ 143 w 220"/>
                <a:gd name="T53" fmla="*/ 56 h 348"/>
                <a:gd name="T54" fmla="*/ 143 w 220"/>
                <a:gd name="T55" fmla="*/ 65 h 348"/>
                <a:gd name="T56" fmla="*/ 143 w 220"/>
                <a:gd name="T57" fmla="*/ 160 h 348"/>
                <a:gd name="T58" fmla="*/ 151 w 220"/>
                <a:gd name="T59" fmla="*/ 207 h 348"/>
                <a:gd name="T60" fmla="*/ 153 w 220"/>
                <a:gd name="T61" fmla="*/ 284 h 348"/>
                <a:gd name="T62" fmla="*/ 147 w 220"/>
                <a:gd name="T63" fmla="*/ 326 h 348"/>
                <a:gd name="T64" fmla="*/ 125 w 220"/>
                <a:gd name="T65" fmla="*/ 347 h 348"/>
                <a:gd name="T66" fmla="*/ 106 w 220"/>
                <a:gd name="T67" fmla="*/ 321 h 348"/>
                <a:gd name="T68" fmla="*/ 114 w 220"/>
                <a:gd name="T69" fmla="*/ 264 h 348"/>
                <a:gd name="T70" fmla="*/ 109 w 220"/>
                <a:gd name="T71" fmla="*/ 209 h 348"/>
                <a:gd name="T72" fmla="*/ 101 w 220"/>
                <a:gd name="T73" fmla="*/ 169 h 348"/>
                <a:gd name="T74" fmla="*/ 86 w 220"/>
                <a:gd name="T75" fmla="*/ 169 h 348"/>
                <a:gd name="T76" fmla="*/ 73 w 220"/>
                <a:gd name="T77" fmla="*/ 243 h 348"/>
                <a:gd name="T78" fmla="*/ 76 w 220"/>
                <a:gd name="T79" fmla="*/ 284 h 348"/>
                <a:gd name="T80" fmla="*/ 81 w 220"/>
                <a:gd name="T81" fmla="*/ 324 h 348"/>
                <a:gd name="T82" fmla="*/ 62 w 220"/>
                <a:gd name="T83" fmla="*/ 347 h 348"/>
                <a:gd name="T84" fmla="*/ 40 w 220"/>
                <a:gd name="T85" fmla="*/ 327 h 348"/>
                <a:gd name="T86" fmla="*/ 33 w 220"/>
                <a:gd name="T87" fmla="*/ 270 h 348"/>
                <a:gd name="T88" fmla="*/ 35 w 220"/>
                <a:gd name="T89" fmla="*/ 212 h 348"/>
                <a:gd name="T90" fmla="*/ 44 w 220"/>
                <a:gd name="T91" fmla="*/ 114 h 348"/>
                <a:gd name="T92" fmla="*/ 44 w 220"/>
                <a:gd name="T93" fmla="*/ 106 h 348"/>
                <a:gd name="T94" fmla="*/ 76 w 220"/>
                <a:gd name="T95" fmla="*/ 101 h 348"/>
                <a:gd name="T96" fmla="*/ 112 w 220"/>
                <a:gd name="T97" fmla="*/ 83 h 348"/>
                <a:gd name="T98" fmla="*/ 121 w 220"/>
                <a:gd name="T99" fmla="*/ 73 h 348"/>
                <a:gd name="T100" fmla="*/ 125 w 220"/>
                <a:gd name="T101" fmla="*/ 41 h 348"/>
                <a:gd name="T102" fmla="*/ 109 w 220"/>
                <a:gd name="T103" fmla="*/ 33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0" h="348">
                  <a:moveTo>
                    <a:pt x="109" y="33"/>
                  </a:moveTo>
                  <a:cubicBezTo>
                    <a:pt x="103" y="33"/>
                    <a:pt x="97" y="30"/>
                    <a:pt x="95" y="32"/>
                  </a:cubicBezTo>
                  <a:cubicBezTo>
                    <a:pt x="91" y="34"/>
                    <a:pt x="90" y="39"/>
                    <a:pt x="88" y="43"/>
                  </a:cubicBezTo>
                  <a:cubicBezTo>
                    <a:pt x="87" y="45"/>
                    <a:pt x="87" y="47"/>
                    <a:pt x="86" y="48"/>
                  </a:cubicBezTo>
                  <a:cubicBezTo>
                    <a:pt x="76" y="55"/>
                    <a:pt x="65" y="61"/>
                    <a:pt x="53" y="60"/>
                  </a:cubicBezTo>
                  <a:cubicBezTo>
                    <a:pt x="47" y="60"/>
                    <a:pt x="44" y="58"/>
                    <a:pt x="44" y="52"/>
                  </a:cubicBezTo>
                  <a:cubicBezTo>
                    <a:pt x="44" y="48"/>
                    <a:pt x="44" y="44"/>
                    <a:pt x="44" y="38"/>
                  </a:cubicBezTo>
                  <a:cubicBezTo>
                    <a:pt x="37" y="44"/>
                    <a:pt x="35" y="49"/>
                    <a:pt x="37" y="56"/>
                  </a:cubicBezTo>
                  <a:cubicBezTo>
                    <a:pt x="39" y="63"/>
                    <a:pt x="45" y="66"/>
                    <a:pt x="52" y="66"/>
                  </a:cubicBezTo>
                  <a:cubicBezTo>
                    <a:pt x="64" y="67"/>
                    <a:pt x="75" y="61"/>
                    <a:pt x="85" y="55"/>
                  </a:cubicBezTo>
                  <a:cubicBezTo>
                    <a:pt x="88" y="53"/>
                    <a:pt x="91" y="51"/>
                    <a:pt x="94" y="49"/>
                  </a:cubicBezTo>
                  <a:cubicBezTo>
                    <a:pt x="101" y="46"/>
                    <a:pt x="110" y="48"/>
                    <a:pt x="115" y="55"/>
                  </a:cubicBezTo>
                  <a:cubicBezTo>
                    <a:pt x="119" y="60"/>
                    <a:pt x="119" y="70"/>
                    <a:pt x="114" y="74"/>
                  </a:cubicBezTo>
                  <a:cubicBezTo>
                    <a:pt x="93" y="92"/>
                    <a:pt x="69" y="103"/>
                    <a:pt x="41" y="97"/>
                  </a:cubicBezTo>
                  <a:cubicBezTo>
                    <a:pt x="23" y="94"/>
                    <a:pt x="11" y="82"/>
                    <a:pt x="6" y="64"/>
                  </a:cubicBezTo>
                  <a:cubicBezTo>
                    <a:pt x="0" y="46"/>
                    <a:pt x="6" y="30"/>
                    <a:pt x="20" y="17"/>
                  </a:cubicBezTo>
                  <a:cubicBezTo>
                    <a:pt x="25" y="12"/>
                    <a:pt x="31" y="8"/>
                    <a:pt x="38" y="4"/>
                  </a:cubicBezTo>
                  <a:cubicBezTo>
                    <a:pt x="45" y="0"/>
                    <a:pt x="51" y="0"/>
                    <a:pt x="58" y="7"/>
                  </a:cubicBezTo>
                  <a:cubicBezTo>
                    <a:pt x="77" y="26"/>
                    <a:pt x="111" y="26"/>
                    <a:pt x="131" y="6"/>
                  </a:cubicBezTo>
                  <a:cubicBezTo>
                    <a:pt x="135" y="1"/>
                    <a:pt x="140" y="1"/>
                    <a:pt x="146" y="2"/>
                  </a:cubicBezTo>
                  <a:cubicBezTo>
                    <a:pt x="155" y="5"/>
                    <a:pt x="161" y="13"/>
                    <a:pt x="165" y="22"/>
                  </a:cubicBezTo>
                  <a:cubicBezTo>
                    <a:pt x="176" y="43"/>
                    <a:pt x="186" y="65"/>
                    <a:pt x="196" y="87"/>
                  </a:cubicBezTo>
                  <a:cubicBezTo>
                    <a:pt x="203" y="101"/>
                    <a:pt x="209" y="115"/>
                    <a:pt x="216" y="129"/>
                  </a:cubicBezTo>
                  <a:cubicBezTo>
                    <a:pt x="220" y="138"/>
                    <a:pt x="217" y="147"/>
                    <a:pt x="208" y="151"/>
                  </a:cubicBezTo>
                  <a:cubicBezTo>
                    <a:pt x="199" y="155"/>
                    <a:pt x="189" y="152"/>
                    <a:pt x="185" y="143"/>
                  </a:cubicBezTo>
                  <a:cubicBezTo>
                    <a:pt x="172" y="116"/>
                    <a:pt x="160" y="89"/>
                    <a:pt x="147" y="62"/>
                  </a:cubicBezTo>
                  <a:cubicBezTo>
                    <a:pt x="147" y="60"/>
                    <a:pt x="145" y="58"/>
                    <a:pt x="143" y="56"/>
                  </a:cubicBezTo>
                  <a:cubicBezTo>
                    <a:pt x="143" y="59"/>
                    <a:pt x="143" y="62"/>
                    <a:pt x="143" y="65"/>
                  </a:cubicBezTo>
                  <a:cubicBezTo>
                    <a:pt x="143" y="97"/>
                    <a:pt x="142" y="129"/>
                    <a:pt x="143" y="160"/>
                  </a:cubicBezTo>
                  <a:cubicBezTo>
                    <a:pt x="144" y="176"/>
                    <a:pt x="148" y="192"/>
                    <a:pt x="151" y="207"/>
                  </a:cubicBezTo>
                  <a:cubicBezTo>
                    <a:pt x="157" y="233"/>
                    <a:pt x="157" y="258"/>
                    <a:pt x="153" y="284"/>
                  </a:cubicBezTo>
                  <a:cubicBezTo>
                    <a:pt x="150" y="298"/>
                    <a:pt x="149" y="312"/>
                    <a:pt x="147" y="326"/>
                  </a:cubicBezTo>
                  <a:cubicBezTo>
                    <a:pt x="146" y="340"/>
                    <a:pt x="137" y="348"/>
                    <a:pt x="125" y="347"/>
                  </a:cubicBezTo>
                  <a:cubicBezTo>
                    <a:pt x="112" y="345"/>
                    <a:pt x="104" y="335"/>
                    <a:pt x="106" y="321"/>
                  </a:cubicBezTo>
                  <a:cubicBezTo>
                    <a:pt x="109" y="302"/>
                    <a:pt x="111" y="283"/>
                    <a:pt x="114" y="264"/>
                  </a:cubicBezTo>
                  <a:cubicBezTo>
                    <a:pt x="117" y="245"/>
                    <a:pt x="112" y="227"/>
                    <a:pt x="109" y="209"/>
                  </a:cubicBezTo>
                  <a:cubicBezTo>
                    <a:pt x="106" y="196"/>
                    <a:pt x="104" y="183"/>
                    <a:pt x="101" y="169"/>
                  </a:cubicBezTo>
                  <a:cubicBezTo>
                    <a:pt x="96" y="169"/>
                    <a:pt x="91" y="169"/>
                    <a:pt x="86" y="169"/>
                  </a:cubicBezTo>
                  <a:cubicBezTo>
                    <a:pt x="82" y="194"/>
                    <a:pt x="76" y="218"/>
                    <a:pt x="73" y="243"/>
                  </a:cubicBezTo>
                  <a:cubicBezTo>
                    <a:pt x="71" y="256"/>
                    <a:pt x="75" y="270"/>
                    <a:pt x="76" y="284"/>
                  </a:cubicBezTo>
                  <a:cubicBezTo>
                    <a:pt x="77" y="297"/>
                    <a:pt x="80" y="310"/>
                    <a:pt x="81" y="324"/>
                  </a:cubicBezTo>
                  <a:cubicBezTo>
                    <a:pt x="83" y="337"/>
                    <a:pt x="75" y="346"/>
                    <a:pt x="62" y="347"/>
                  </a:cubicBezTo>
                  <a:cubicBezTo>
                    <a:pt x="50" y="348"/>
                    <a:pt x="41" y="340"/>
                    <a:pt x="40" y="327"/>
                  </a:cubicBezTo>
                  <a:cubicBezTo>
                    <a:pt x="38" y="308"/>
                    <a:pt x="35" y="289"/>
                    <a:pt x="33" y="270"/>
                  </a:cubicBezTo>
                  <a:cubicBezTo>
                    <a:pt x="30" y="250"/>
                    <a:pt x="31" y="231"/>
                    <a:pt x="35" y="212"/>
                  </a:cubicBezTo>
                  <a:cubicBezTo>
                    <a:pt x="43" y="180"/>
                    <a:pt x="46" y="147"/>
                    <a:pt x="44" y="114"/>
                  </a:cubicBezTo>
                  <a:cubicBezTo>
                    <a:pt x="44" y="111"/>
                    <a:pt x="44" y="108"/>
                    <a:pt x="44" y="106"/>
                  </a:cubicBezTo>
                  <a:cubicBezTo>
                    <a:pt x="55" y="104"/>
                    <a:pt x="66" y="104"/>
                    <a:pt x="76" y="101"/>
                  </a:cubicBezTo>
                  <a:cubicBezTo>
                    <a:pt x="88" y="97"/>
                    <a:pt x="100" y="90"/>
                    <a:pt x="112" y="83"/>
                  </a:cubicBezTo>
                  <a:cubicBezTo>
                    <a:pt x="116" y="81"/>
                    <a:pt x="120" y="77"/>
                    <a:pt x="121" y="73"/>
                  </a:cubicBezTo>
                  <a:cubicBezTo>
                    <a:pt x="123" y="63"/>
                    <a:pt x="125" y="51"/>
                    <a:pt x="125" y="41"/>
                  </a:cubicBezTo>
                  <a:cubicBezTo>
                    <a:pt x="125" y="30"/>
                    <a:pt x="116" y="28"/>
                    <a:pt x="109" y="3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3B4F0827-80D1-4134-A74E-5E355F899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663" y="906463"/>
              <a:ext cx="720725" cy="722313"/>
            </a:xfrm>
            <a:custGeom>
              <a:avLst/>
              <a:gdLst>
                <a:gd name="T0" fmla="*/ 0 w 95"/>
                <a:gd name="T1" fmla="*/ 48 h 96"/>
                <a:gd name="T2" fmla="*/ 48 w 95"/>
                <a:gd name="T3" fmla="*/ 0 h 96"/>
                <a:gd name="T4" fmla="*/ 95 w 95"/>
                <a:gd name="T5" fmla="*/ 49 h 96"/>
                <a:gd name="T6" fmla="*/ 48 w 95"/>
                <a:gd name="T7" fmla="*/ 96 h 96"/>
                <a:gd name="T8" fmla="*/ 0 w 95"/>
                <a:gd name="T9" fmla="*/ 4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6">
                  <a:moveTo>
                    <a:pt x="0" y="48"/>
                  </a:moveTo>
                  <a:cubicBezTo>
                    <a:pt x="0" y="22"/>
                    <a:pt x="21" y="0"/>
                    <a:pt x="48" y="0"/>
                  </a:cubicBezTo>
                  <a:cubicBezTo>
                    <a:pt x="74" y="0"/>
                    <a:pt x="95" y="22"/>
                    <a:pt x="95" y="49"/>
                  </a:cubicBezTo>
                  <a:cubicBezTo>
                    <a:pt x="95" y="75"/>
                    <a:pt x="74" y="96"/>
                    <a:pt x="48" y="96"/>
                  </a:cubicBezTo>
                  <a:cubicBezTo>
                    <a:pt x="21" y="96"/>
                    <a:pt x="0" y="75"/>
                    <a:pt x="0" y="4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FE6480E9-BD83-48F9-B4B6-D9E697DBC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0" y="1373188"/>
              <a:ext cx="227013" cy="346075"/>
            </a:xfrm>
            <a:custGeom>
              <a:avLst/>
              <a:gdLst>
                <a:gd name="T0" fmla="*/ 30 w 30"/>
                <a:gd name="T1" fmla="*/ 35 h 46"/>
                <a:gd name="T2" fmla="*/ 28 w 30"/>
                <a:gd name="T3" fmla="*/ 43 h 46"/>
                <a:gd name="T4" fmla="*/ 24 w 30"/>
                <a:gd name="T5" fmla="*/ 46 h 46"/>
                <a:gd name="T6" fmla="*/ 22 w 30"/>
                <a:gd name="T7" fmla="*/ 41 h 46"/>
                <a:gd name="T8" fmla="*/ 16 w 30"/>
                <a:gd name="T9" fmla="*/ 15 h 46"/>
                <a:gd name="T10" fmla="*/ 5 w 30"/>
                <a:gd name="T11" fmla="*/ 7 h 46"/>
                <a:gd name="T12" fmla="*/ 0 w 30"/>
                <a:gd name="T13" fmla="*/ 1 h 46"/>
                <a:gd name="T14" fmla="*/ 7 w 30"/>
                <a:gd name="T15" fmla="*/ 0 h 46"/>
                <a:gd name="T16" fmla="*/ 30 w 30"/>
                <a:gd name="T17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46">
                  <a:moveTo>
                    <a:pt x="30" y="35"/>
                  </a:moveTo>
                  <a:cubicBezTo>
                    <a:pt x="30" y="36"/>
                    <a:pt x="29" y="40"/>
                    <a:pt x="28" y="43"/>
                  </a:cubicBezTo>
                  <a:cubicBezTo>
                    <a:pt x="28" y="44"/>
                    <a:pt x="25" y="45"/>
                    <a:pt x="24" y="46"/>
                  </a:cubicBezTo>
                  <a:cubicBezTo>
                    <a:pt x="23" y="45"/>
                    <a:pt x="22" y="42"/>
                    <a:pt x="22" y="41"/>
                  </a:cubicBezTo>
                  <a:cubicBezTo>
                    <a:pt x="24" y="31"/>
                    <a:pt x="23" y="22"/>
                    <a:pt x="16" y="15"/>
                  </a:cubicBezTo>
                  <a:cubicBezTo>
                    <a:pt x="13" y="12"/>
                    <a:pt x="8" y="10"/>
                    <a:pt x="5" y="7"/>
                  </a:cubicBezTo>
                  <a:cubicBezTo>
                    <a:pt x="3" y="5"/>
                    <a:pt x="2" y="3"/>
                    <a:pt x="0" y="1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21" y="5"/>
                    <a:pt x="30" y="18"/>
                    <a:pt x="30" y="3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6C0DC59A-848A-445E-A0B2-A4D2BE6B1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4300" y="1471613"/>
              <a:ext cx="152400" cy="225425"/>
            </a:xfrm>
            <a:custGeom>
              <a:avLst/>
              <a:gdLst>
                <a:gd name="T0" fmla="*/ 20 w 20"/>
                <a:gd name="T1" fmla="*/ 22 h 30"/>
                <a:gd name="T2" fmla="*/ 19 w 20"/>
                <a:gd name="T3" fmla="*/ 27 h 30"/>
                <a:gd name="T4" fmla="*/ 15 w 20"/>
                <a:gd name="T5" fmla="*/ 30 h 30"/>
                <a:gd name="T6" fmla="*/ 13 w 20"/>
                <a:gd name="T7" fmla="*/ 26 h 30"/>
                <a:gd name="T8" fmla="*/ 3 w 20"/>
                <a:gd name="T9" fmla="*/ 6 h 30"/>
                <a:gd name="T10" fmla="*/ 0 w 20"/>
                <a:gd name="T11" fmla="*/ 1 h 30"/>
                <a:gd name="T12" fmla="*/ 5 w 20"/>
                <a:gd name="T13" fmla="*/ 0 h 30"/>
                <a:gd name="T14" fmla="*/ 20 w 20"/>
                <a:gd name="T15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30">
                  <a:moveTo>
                    <a:pt x="20" y="22"/>
                  </a:moveTo>
                  <a:cubicBezTo>
                    <a:pt x="20" y="23"/>
                    <a:pt x="20" y="26"/>
                    <a:pt x="19" y="27"/>
                  </a:cubicBezTo>
                  <a:cubicBezTo>
                    <a:pt x="18" y="29"/>
                    <a:pt x="17" y="29"/>
                    <a:pt x="15" y="30"/>
                  </a:cubicBezTo>
                  <a:cubicBezTo>
                    <a:pt x="14" y="29"/>
                    <a:pt x="13" y="27"/>
                    <a:pt x="13" y="26"/>
                  </a:cubicBezTo>
                  <a:cubicBezTo>
                    <a:pt x="15" y="16"/>
                    <a:pt x="11" y="10"/>
                    <a:pt x="3" y="6"/>
                  </a:cubicBezTo>
                  <a:cubicBezTo>
                    <a:pt x="1" y="5"/>
                    <a:pt x="1" y="3"/>
                    <a:pt x="0" y="1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14" y="2"/>
                    <a:pt x="20" y="11"/>
                    <a:pt x="20" y="2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5">
            <a:extLst>
              <a:ext uri="{FF2B5EF4-FFF2-40B4-BE49-F238E27FC236}">
                <a16:creationId xmlns:a16="http://schemas.microsoft.com/office/drawing/2014/main" id="{403B6532-7276-48A1-A89F-5E8ED74F7F80}"/>
              </a:ext>
            </a:extLst>
          </p:cNvPr>
          <p:cNvSpPr>
            <a:spLocks noEditPoints="1"/>
          </p:cNvSpPr>
          <p:nvPr/>
        </p:nvSpPr>
        <p:spPr bwMode="auto">
          <a:xfrm>
            <a:off x="3136900" y="1287462"/>
            <a:ext cx="3011488" cy="3459163"/>
          </a:xfrm>
          <a:custGeom>
            <a:avLst/>
            <a:gdLst>
              <a:gd name="T0" fmla="*/ 559 w 800"/>
              <a:gd name="T1" fmla="*/ 216 h 919"/>
              <a:gd name="T2" fmla="*/ 796 w 800"/>
              <a:gd name="T3" fmla="*/ 327 h 919"/>
              <a:gd name="T4" fmla="*/ 721 w 800"/>
              <a:gd name="T5" fmla="*/ 451 h 919"/>
              <a:gd name="T6" fmla="*/ 680 w 800"/>
              <a:gd name="T7" fmla="*/ 427 h 919"/>
              <a:gd name="T8" fmla="*/ 608 w 800"/>
              <a:gd name="T9" fmla="*/ 662 h 919"/>
              <a:gd name="T10" fmla="*/ 480 w 800"/>
              <a:gd name="T11" fmla="*/ 805 h 919"/>
              <a:gd name="T12" fmla="*/ 207 w 800"/>
              <a:gd name="T13" fmla="*/ 918 h 919"/>
              <a:gd name="T14" fmla="*/ 49 w 800"/>
              <a:gd name="T15" fmla="*/ 795 h 919"/>
              <a:gd name="T16" fmla="*/ 3 w 800"/>
              <a:gd name="T17" fmla="*/ 475 h 919"/>
              <a:gd name="T18" fmla="*/ 168 w 800"/>
              <a:gd name="T19" fmla="*/ 178 h 919"/>
              <a:gd name="T20" fmla="*/ 346 w 800"/>
              <a:gd name="T21" fmla="*/ 137 h 919"/>
              <a:gd name="T22" fmla="*/ 408 w 800"/>
              <a:gd name="T23" fmla="*/ 10 h 919"/>
              <a:gd name="T24" fmla="*/ 529 w 800"/>
              <a:gd name="T25" fmla="*/ 58 h 919"/>
              <a:gd name="T26" fmla="*/ 493 w 800"/>
              <a:gd name="T27" fmla="*/ 177 h 919"/>
              <a:gd name="T28" fmla="*/ 427 w 800"/>
              <a:gd name="T29" fmla="*/ 525 h 919"/>
              <a:gd name="T30" fmla="*/ 335 w 800"/>
              <a:gd name="T31" fmla="*/ 572 h 919"/>
              <a:gd name="T32" fmla="*/ 438 w 800"/>
              <a:gd name="T33" fmla="*/ 484 h 919"/>
              <a:gd name="T34" fmla="*/ 372 w 800"/>
              <a:gd name="T35" fmla="*/ 453 h 919"/>
              <a:gd name="T36" fmla="*/ 430 w 800"/>
              <a:gd name="T37" fmla="*/ 438 h 919"/>
              <a:gd name="T38" fmla="*/ 503 w 800"/>
              <a:gd name="T39" fmla="*/ 472 h 919"/>
              <a:gd name="T40" fmla="*/ 646 w 800"/>
              <a:gd name="T41" fmla="*/ 476 h 919"/>
              <a:gd name="T42" fmla="*/ 647 w 800"/>
              <a:gd name="T43" fmla="*/ 404 h 919"/>
              <a:gd name="T44" fmla="*/ 533 w 800"/>
              <a:gd name="T45" fmla="*/ 376 h 919"/>
              <a:gd name="T46" fmla="*/ 578 w 800"/>
              <a:gd name="T47" fmla="*/ 347 h 919"/>
              <a:gd name="T48" fmla="*/ 719 w 800"/>
              <a:gd name="T49" fmla="*/ 418 h 919"/>
              <a:gd name="T50" fmla="*/ 767 w 800"/>
              <a:gd name="T51" fmla="*/ 340 h 919"/>
              <a:gd name="T52" fmla="*/ 578 w 800"/>
              <a:gd name="T53" fmla="*/ 245 h 919"/>
              <a:gd name="T54" fmla="*/ 401 w 800"/>
              <a:gd name="T55" fmla="*/ 281 h 919"/>
              <a:gd name="T56" fmla="*/ 495 w 800"/>
              <a:gd name="T57" fmla="*/ 224 h 919"/>
              <a:gd name="T58" fmla="*/ 440 w 800"/>
              <a:gd name="T59" fmla="*/ 188 h 919"/>
              <a:gd name="T60" fmla="*/ 192 w 800"/>
              <a:gd name="T61" fmla="*/ 201 h 919"/>
              <a:gd name="T62" fmla="*/ 93 w 800"/>
              <a:gd name="T63" fmla="*/ 286 h 919"/>
              <a:gd name="T64" fmla="*/ 90 w 800"/>
              <a:gd name="T65" fmla="*/ 438 h 919"/>
              <a:gd name="T66" fmla="*/ 250 w 800"/>
              <a:gd name="T67" fmla="*/ 590 h 919"/>
              <a:gd name="T68" fmla="*/ 231 w 800"/>
              <a:gd name="T69" fmla="*/ 792 h 919"/>
              <a:gd name="T70" fmla="*/ 115 w 800"/>
              <a:gd name="T71" fmla="*/ 844 h 919"/>
              <a:gd name="T72" fmla="*/ 288 w 800"/>
              <a:gd name="T73" fmla="*/ 877 h 919"/>
              <a:gd name="T74" fmla="*/ 548 w 800"/>
              <a:gd name="T75" fmla="*/ 695 h 919"/>
              <a:gd name="T76" fmla="*/ 640 w 800"/>
              <a:gd name="T77" fmla="*/ 512 h 919"/>
              <a:gd name="T78" fmla="*/ 530 w 800"/>
              <a:gd name="T79" fmla="*/ 501 h 919"/>
              <a:gd name="T80" fmla="*/ 497 w 800"/>
              <a:gd name="T81" fmla="*/ 587 h 919"/>
              <a:gd name="T82" fmla="*/ 470 w 800"/>
              <a:gd name="T83" fmla="*/ 531 h 919"/>
              <a:gd name="T84" fmla="*/ 480 w 800"/>
              <a:gd name="T85" fmla="*/ 507 h 919"/>
              <a:gd name="T86" fmla="*/ 32 w 800"/>
              <a:gd name="T87" fmla="*/ 496 h 919"/>
              <a:gd name="T88" fmla="*/ 65 w 800"/>
              <a:gd name="T89" fmla="*/ 753 h 919"/>
              <a:gd name="T90" fmla="*/ 117 w 800"/>
              <a:gd name="T91" fmla="*/ 812 h 919"/>
              <a:gd name="T92" fmla="*/ 250 w 800"/>
              <a:gd name="T93" fmla="*/ 704 h 919"/>
              <a:gd name="T94" fmla="*/ 176 w 800"/>
              <a:gd name="T95" fmla="*/ 570 h 919"/>
              <a:gd name="T96" fmla="*/ 48 w 800"/>
              <a:gd name="T97" fmla="*/ 392 h 919"/>
              <a:gd name="T98" fmla="*/ 487 w 800"/>
              <a:gd name="T99" fmla="*/ 55 h 919"/>
              <a:gd name="T100" fmla="*/ 424 w 800"/>
              <a:gd name="T101" fmla="*/ 75 h 919"/>
              <a:gd name="T102" fmla="*/ 384 w 800"/>
              <a:gd name="T103" fmla="*/ 144 h 919"/>
              <a:gd name="T104" fmla="*/ 466 w 800"/>
              <a:gd name="T105" fmla="*/ 163 h 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00" h="919">
                <a:moveTo>
                  <a:pt x="493" y="177"/>
                </a:moveTo>
                <a:cubicBezTo>
                  <a:pt x="515" y="188"/>
                  <a:pt x="535" y="200"/>
                  <a:pt x="555" y="214"/>
                </a:cubicBezTo>
                <a:cubicBezTo>
                  <a:pt x="556" y="216"/>
                  <a:pt x="558" y="216"/>
                  <a:pt x="559" y="216"/>
                </a:cubicBezTo>
                <a:cubicBezTo>
                  <a:pt x="587" y="215"/>
                  <a:pt x="614" y="218"/>
                  <a:pt x="640" y="225"/>
                </a:cubicBezTo>
                <a:cubicBezTo>
                  <a:pt x="670" y="233"/>
                  <a:pt x="697" y="246"/>
                  <a:pt x="722" y="263"/>
                </a:cubicBezTo>
                <a:cubicBezTo>
                  <a:pt x="750" y="281"/>
                  <a:pt x="774" y="302"/>
                  <a:pt x="796" y="327"/>
                </a:cubicBezTo>
                <a:cubicBezTo>
                  <a:pt x="799" y="330"/>
                  <a:pt x="800" y="334"/>
                  <a:pt x="800" y="338"/>
                </a:cubicBezTo>
                <a:cubicBezTo>
                  <a:pt x="797" y="375"/>
                  <a:pt x="781" y="406"/>
                  <a:pt x="753" y="430"/>
                </a:cubicBezTo>
                <a:cubicBezTo>
                  <a:pt x="744" y="438"/>
                  <a:pt x="733" y="445"/>
                  <a:pt x="721" y="451"/>
                </a:cubicBezTo>
                <a:cubicBezTo>
                  <a:pt x="715" y="454"/>
                  <a:pt x="709" y="453"/>
                  <a:pt x="704" y="448"/>
                </a:cubicBezTo>
                <a:cubicBezTo>
                  <a:pt x="697" y="441"/>
                  <a:pt x="690" y="435"/>
                  <a:pt x="683" y="429"/>
                </a:cubicBezTo>
                <a:cubicBezTo>
                  <a:pt x="682" y="428"/>
                  <a:pt x="681" y="428"/>
                  <a:pt x="680" y="427"/>
                </a:cubicBezTo>
                <a:cubicBezTo>
                  <a:pt x="680" y="431"/>
                  <a:pt x="680" y="434"/>
                  <a:pt x="680" y="438"/>
                </a:cubicBezTo>
                <a:cubicBezTo>
                  <a:pt x="678" y="481"/>
                  <a:pt x="670" y="522"/>
                  <a:pt x="656" y="563"/>
                </a:cubicBezTo>
                <a:cubicBezTo>
                  <a:pt x="644" y="598"/>
                  <a:pt x="628" y="631"/>
                  <a:pt x="608" y="662"/>
                </a:cubicBezTo>
                <a:cubicBezTo>
                  <a:pt x="593" y="687"/>
                  <a:pt x="575" y="710"/>
                  <a:pt x="556" y="732"/>
                </a:cubicBezTo>
                <a:cubicBezTo>
                  <a:pt x="542" y="748"/>
                  <a:pt x="528" y="763"/>
                  <a:pt x="512" y="777"/>
                </a:cubicBezTo>
                <a:cubicBezTo>
                  <a:pt x="502" y="787"/>
                  <a:pt x="491" y="796"/>
                  <a:pt x="480" y="805"/>
                </a:cubicBezTo>
                <a:cubicBezTo>
                  <a:pt x="457" y="824"/>
                  <a:pt x="432" y="842"/>
                  <a:pt x="407" y="857"/>
                </a:cubicBezTo>
                <a:cubicBezTo>
                  <a:pt x="371" y="878"/>
                  <a:pt x="334" y="895"/>
                  <a:pt x="295" y="906"/>
                </a:cubicBezTo>
                <a:cubicBezTo>
                  <a:pt x="266" y="915"/>
                  <a:pt x="237" y="919"/>
                  <a:pt x="207" y="918"/>
                </a:cubicBezTo>
                <a:cubicBezTo>
                  <a:pt x="180" y="917"/>
                  <a:pt x="154" y="911"/>
                  <a:pt x="130" y="897"/>
                </a:cubicBezTo>
                <a:cubicBezTo>
                  <a:pt x="112" y="886"/>
                  <a:pt x="98" y="871"/>
                  <a:pt x="85" y="855"/>
                </a:cubicBezTo>
                <a:cubicBezTo>
                  <a:pt x="71" y="836"/>
                  <a:pt x="59" y="816"/>
                  <a:pt x="49" y="795"/>
                </a:cubicBezTo>
                <a:cubicBezTo>
                  <a:pt x="30" y="753"/>
                  <a:pt x="18" y="710"/>
                  <a:pt x="11" y="665"/>
                </a:cubicBezTo>
                <a:cubicBezTo>
                  <a:pt x="4" y="627"/>
                  <a:pt x="0" y="588"/>
                  <a:pt x="0" y="548"/>
                </a:cubicBezTo>
                <a:cubicBezTo>
                  <a:pt x="0" y="524"/>
                  <a:pt x="1" y="499"/>
                  <a:pt x="3" y="475"/>
                </a:cubicBezTo>
                <a:cubicBezTo>
                  <a:pt x="8" y="428"/>
                  <a:pt x="17" y="381"/>
                  <a:pt x="34" y="337"/>
                </a:cubicBezTo>
                <a:cubicBezTo>
                  <a:pt x="45" y="306"/>
                  <a:pt x="60" y="277"/>
                  <a:pt x="80" y="251"/>
                </a:cubicBezTo>
                <a:cubicBezTo>
                  <a:pt x="103" y="220"/>
                  <a:pt x="133" y="195"/>
                  <a:pt x="168" y="178"/>
                </a:cubicBezTo>
                <a:cubicBezTo>
                  <a:pt x="189" y="168"/>
                  <a:pt x="210" y="160"/>
                  <a:pt x="232" y="153"/>
                </a:cubicBezTo>
                <a:cubicBezTo>
                  <a:pt x="267" y="143"/>
                  <a:pt x="303" y="138"/>
                  <a:pt x="339" y="140"/>
                </a:cubicBezTo>
                <a:cubicBezTo>
                  <a:pt x="342" y="140"/>
                  <a:pt x="344" y="139"/>
                  <a:pt x="346" y="137"/>
                </a:cubicBezTo>
                <a:cubicBezTo>
                  <a:pt x="370" y="112"/>
                  <a:pt x="389" y="84"/>
                  <a:pt x="400" y="52"/>
                </a:cubicBezTo>
                <a:cubicBezTo>
                  <a:pt x="403" y="42"/>
                  <a:pt x="405" y="32"/>
                  <a:pt x="407" y="22"/>
                </a:cubicBezTo>
                <a:cubicBezTo>
                  <a:pt x="407" y="18"/>
                  <a:pt x="407" y="14"/>
                  <a:pt x="408" y="10"/>
                </a:cubicBezTo>
                <a:cubicBezTo>
                  <a:pt x="411" y="4"/>
                  <a:pt x="416" y="1"/>
                  <a:pt x="422" y="1"/>
                </a:cubicBezTo>
                <a:cubicBezTo>
                  <a:pt x="456" y="0"/>
                  <a:pt x="484" y="13"/>
                  <a:pt x="509" y="35"/>
                </a:cubicBezTo>
                <a:cubicBezTo>
                  <a:pt x="517" y="42"/>
                  <a:pt x="523" y="49"/>
                  <a:pt x="529" y="58"/>
                </a:cubicBezTo>
                <a:cubicBezTo>
                  <a:pt x="532" y="62"/>
                  <a:pt x="533" y="67"/>
                  <a:pt x="533" y="72"/>
                </a:cubicBezTo>
                <a:cubicBezTo>
                  <a:pt x="531" y="97"/>
                  <a:pt x="524" y="121"/>
                  <a:pt x="513" y="144"/>
                </a:cubicBezTo>
                <a:cubicBezTo>
                  <a:pt x="507" y="156"/>
                  <a:pt x="501" y="167"/>
                  <a:pt x="493" y="177"/>
                </a:cubicBezTo>
                <a:close/>
                <a:moveTo>
                  <a:pt x="480" y="507"/>
                </a:moveTo>
                <a:cubicBezTo>
                  <a:pt x="479" y="507"/>
                  <a:pt x="478" y="507"/>
                  <a:pt x="477" y="508"/>
                </a:cubicBezTo>
                <a:cubicBezTo>
                  <a:pt x="460" y="512"/>
                  <a:pt x="443" y="517"/>
                  <a:pt x="427" y="525"/>
                </a:cubicBezTo>
                <a:cubicBezTo>
                  <a:pt x="399" y="539"/>
                  <a:pt x="377" y="559"/>
                  <a:pt x="361" y="587"/>
                </a:cubicBezTo>
                <a:cubicBezTo>
                  <a:pt x="357" y="595"/>
                  <a:pt x="348" y="597"/>
                  <a:pt x="340" y="593"/>
                </a:cubicBezTo>
                <a:cubicBezTo>
                  <a:pt x="333" y="589"/>
                  <a:pt x="331" y="579"/>
                  <a:pt x="335" y="572"/>
                </a:cubicBezTo>
                <a:cubicBezTo>
                  <a:pt x="346" y="552"/>
                  <a:pt x="360" y="535"/>
                  <a:pt x="378" y="521"/>
                </a:cubicBezTo>
                <a:cubicBezTo>
                  <a:pt x="396" y="506"/>
                  <a:pt x="415" y="496"/>
                  <a:pt x="436" y="488"/>
                </a:cubicBezTo>
                <a:cubicBezTo>
                  <a:pt x="439" y="487"/>
                  <a:pt x="439" y="486"/>
                  <a:pt x="438" y="484"/>
                </a:cubicBezTo>
                <a:cubicBezTo>
                  <a:pt x="429" y="469"/>
                  <a:pt x="414" y="463"/>
                  <a:pt x="398" y="460"/>
                </a:cubicBezTo>
                <a:cubicBezTo>
                  <a:pt x="393" y="458"/>
                  <a:pt x="388" y="459"/>
                  <a:pt x="382" y="458"/>
                </a:cubicBezTo>
                <a:cubicBezTo>
                  <a:pt x="378" y="458"/>
                  <a:pt x="374" y="456"/>
                  <a:pt x="372" y="453"/>
                </a:cubicBezTo>
                <a:cubicBezTo>
                  <a:pt x="368" y="448"/>
                  <a:pt x="367" y="443"/>
                  <a:pt x="370" y="437"/>
                </a:cubicBezTo>
                <a:cubicBezTo>
                  <a:pt x="373" y="431"/>
                  <a:pt x="378" y="429"/>
                  <a:pt x="384" y="428"/>
                </a:cubicBezTo>
                <a:cubicBezTo>
                  <a:pt x="400" y="428"/>
                  <a:pt x="415" y="432"/>
                  <a:pt x="430" y="438"/>
                </a:cubicBezTo>
                <a:cubicBezTo>
                  <a:pt x="446" y="446"/>
                  <a:pt x="459" y="459"/>
                  <a:pt x="467" y="476"/>
                </a:cubicBezTo>
                <a:cubicBezTo>
                  <a:pt x="468" y="478"/>
                  <a:pt x="469" y="478"/>
                  <a:pt x="471" y="478"/>
                </a:cubicBezTo>
                <a:cubicBezTo>
                  <a:pt x="481" y="475"/>
                  <a:pt x="492" y="474"/>
                  <a:pt x="503" y="472"/>
                </a:cubicBezTo>
                <a:cubicBezTo>
                  <a:pt x="536" y="468"/>
                  <a:pt x="569" y="469"/>
                  <a:pt x="603" y="472"/>
                </a:cubicBezTo>
                <a:cubicBezTo>
                  <a:pt x="616" y="473"/>
                  <a:pt x="630" y="475"/>
                  <a:pt x="643" y="478"/>
                </a:cubicBezTo>
                <a:cubicBezTo>
                  <a:pt x="645" y="478"/>
                  <a:pt x="646" y="478"/>
                  <a:pt x="646" y="476"/>
                </a:cubicBezTo>
                <a:cubicBezTo>
                  <a:pt x="647" y="469"/>
                  <a:pt x="648" y="462"/>
                  <a:pt x="648" y="455"/>
                </a:cubicBezTo>
                <a:cubicBezTo>
                  <a:pt x="650" y="440"/>
                  <a:pt x="650" y="424"/>
                  <a:pt x="649" y="408"/>
                </a:cubicBezTo>
                <a:cubicBezTo>
                  <a:pt x="649" y="406"/>
                  <a:pt x="648" y="405"/>
                  <a:pt x="647" y="404"/>
                </a:cubicBezTo>
                <a:cubicBezTo>
                  <a:pt x="641" y="401"/>
                  <a:pt x="634" y="398"/>
                  <a:pt x="628" y="395"/>
                </a:cubicBezTo>
                <a:cubicBezTo>
                  <a:pt x="607" y="384"/>
                  <a:pt x="584" y="378"/>
                  <a:pt x="560" y="376"/>
                </a:cubicBezTo>
                <a:cubicBezTo>
                  <a:pt x="551" y="375"/>
                  <a:pt x="542" y="375"/>
                  <a:pt x="533" y="376"/>
                </a:cubicBezTo>
                <a:cubicBezTo>
                  <a:pt x="520" y="376"/>
                  <a:pt x="515" y="366"/>
                  <a:pt x="517" y="356"/>
                </a:cubicBezTo>
                <a:cubicBezTo>
                  <a:pt x="518" y="350"/>
                  <a:pt x="524" y="346"/>
                  <a:pt x="530" y="346"/>
                </a:cubicBezTo>
                <a:cubicBezTo>
                  <a:pt x="546" y="344"/>
                  <a:pt x="562" y="345"/>
                  <a:pt x="578" y="347"/>
                </a:cubicBezTo>
                <a:cubicBezTo>
                  <a:pt x="609" y="352"/>
                  <a:pt x="638" y="364"/>
                  <a:pt x="665" y="380"/>
                </a:cubicBezTo>
                <a:cubicBezTo>
                  <a:pt x="683" y="390"/>
                  <a:pt x="700" y="403"/>
                  <a:pt x="716" y="417"/>
                </a:cubicBezTo>
                <a:cubicBezTo>
                  <a:pt x="717" y="418"/>
                  <a:pt x="718" y="418"/>
                  <a:pt x="719" y="418"/>
                </a:cubicBezTo>
                <a:cubicBezTo>
                  <a:pt x="724" y="415"/>
                  <a:pt x="728" y="412"/>
                  <a:pt x="731" y="409"/>
                </a:cubicBezTo>
                <a:cubicBezTo>
                  <a:pt x="752" y="392"/>
                  <a:pt x="764" y="371"/>
                  <a:pt x="769" y="345"/>
                </a:cubicBezTo>
                <a:cubicBezTo>
                  <a:pt x="769" y="343"/>
                  <a:pt x="769" y="342"/>
                  <a:pt x="767" y="340"/>
                </a:cubicBezTo>
                <a:cubicBezTo>
                  <a:pt x="753" y="325"/>
                  <a:pt x="737" y="310"/>
                  <a:pt x="720" y="298"/>
                </a:cubicBezTo>
                <a:cubicBezTo>
                  <a:pt x="693" y="277"/>
                  <a:pt x="663" y="262"/>
                  <a:pt x="631" y="253"/>
                </a:cubicBezTo>
                <a:cubicBezTo>
                  <a:pt x="613" y="249"/>
                  <a:pt x="596" y="246"/>
                  <a:pt x="578" y="245"/>
                </a:cubicBezTo>
                <a:cubicBezTo>
                  <a:pt x="552" y="244"/>
                  <a:pt x="526" y="247"/>
                  <a:pt x="501" y="253"/>
                </a:cubicBezTo>
                <a:cubicBezTo>
                  <a:pt x="473" y="260"/>
                  <a:pt x="447" y="271"/>
                  <a:pt x="423" y="286"/>
                </a:cubicBezTo>
                <a:cubicBezTo>
                  <a:pt x="415" y="291"/>
                  <a:pt x="405" y="289"/>
                  <a:pt x="401" y="281"/>
                </a:cubicBezTo>
                <a:cubicBezTo>
                  <a:pt x="396" y="274"/>
                  <a:pt x="399" y="265"/>
                  <a:pt x="406" y="260"/>
                </a:cubicBezTo>
                <a:cubicBezTo>
                  <a:pt x="412" y="257"/>
                  <a:pt x="418" y="253"/>
                  <a:pt x="424" y="250"/>
                </a:cubicBezTo>
                <a:cubicBezTo>
                  <a:pt x="447" y="239"/>
                  <a:pt x="470" y="230"/>
                  <a:pt x="495" y="224"/>
                </a:cubicBezTo>
                <a:cubicBezTo>
                  <a:pt x="500" y="223"/>
                  <a:pt x="505" y="222"/>
                  <a:pt x="510" y="221"/>
                </a:cubicBezTo>
                <a:cubicBezTo>
                  <a:pt x="509" y="220"/>
                  <a:pt x="508" y="219"/>
                  <a:pt x="507" y="219"/>
                </a:cubicBezTo>
                <a:cubicBezTo>
                  <a:pt x="486" y="206"/>
                  <a:pt x="464" y="196"/>
                  <a:pt x="440" y="188"/>
                </a:cubicBezTo>
                <a:cubicBezTo>
                  <a:pt x="410" y="177"/>
                  <a:pt x="380" y="171"/>
                  <a:pt x="348" y="169"/>
                </a:cubicBezTo>
                <a:cubicBezTo>
                  <a:pt x="326" y="168"/>
                  <a:pt x="305" y="169"/>
                  <a:pt x="283" y="173"/>
                </a:cubicBezTo>
                <a:cubicBezTo>
                  <a:pt x="252" y="178"/>
                  <a:pt x="221" y="187"/>
                  <a:pt x="192" y="201"/>
                </a:cubicBezTo>
                <a:cubicBezTo>
                  <a:pt x="183" y="205"/>
                  <a:pt x="175" y="208"/>
                  <a:pt x="166" y="213"/>
                </a:cubicBezTo>
                <a:cubicBezTo>
                  <a:pt x="156" y="219"/>
                  <a:pt x="146" y="226"/>
                  <a:pt x="137" y="234"/>
                </a:cubicBezTo>
                <a:cubicBezTo>
                  <a:pt x="119" y="249"/>
                  <a:pt x="105" y="267"/>
                  <a:pt x="93" y="286"/>
                </a:cubicBezTo>
                <a:cubicBezTo>
                  <a:pt x="89" y="292"/>
                  <a:pt x="85" y="297"/>
                  <a:pt x="84" y="303"/>
                </a:cubicBezTo>
                <a:cubicBezTo>
                  <a:pt x="81" y="316"/>
                  <a:pt x="79" y="329"/>
                  <a:pt x="78" y="342"/>
                </a:cubicBezTo>
                <a:cubicBezTo>
                  <a:pt x="75" y="375"/>
                  <a:pt x="79" y="407"/>
                  <a:pt x="90" y="438"/>
                </a:cubicBezTo>
                <a:cubicBezTo>
                  <a:pt x="100" y="464"/>
                  <a:pt x="115" y="486"/>
                  <a:pt x="136" y="506"/>
                </a:cubicBezTo>
                <a:cubicBezTo>
                  <a:pt x="152" y="521"/>
                  <a:pt x="170" y="533"/>
                  <a:pt x="190" y="543"/>
                </a:cubicBezTo>
                <a:cubicBezTo>
                  <a:pt x="213" y="555"/>
                  <a:pt x="233" y="570"/>
                  <a:pt x="250" y="590"/>
                </a:cubicBezTo>
                <a:cubicBezTo>
                  <a:pt x="259" y="601"/>
                  <a:pt x="267" y="613"/>
                  <a:pt x="273" y="626"/>
                </a:cubicBezTo>
                <a:cubicBezTo>
                  <a:pt x="285" y="655"/>
                  <a:pt x="287" y="686"/>
                  <a:pt x="278" y="716"/>
                </a:cubicBezTo>
                <a:cubicBezTo>
                  <a:pt x="270" y="746"/>
                  <a:pt x="254" y="771"/>
                  <a:pt x="231" y="792"/>
                </a:cubicBezTo>
                <a:cubicBezTo>
                  <a:pt x="208" y="814"/>
                  <a:pt x="181" y="828"/>
                  <a:pt x="150" y="836"/>
                </a:cubicBezTo>
                <a:cubicBezTo>
                  <a:pt x="139" y="839"/>
                  <a:pt x="127" y="842"/>
                  <a:pt x="115" y="843"/>
                </a:cubicBezTo>
                <a:cubicBezTo>
                  <a:pt x="115" y="843"/>
                  <a:pt x="115" y="843"/>
                  <a:pt x="115" y="844"/>
                </a:cubicBezTo>
                <a:cubicBezTo>
                  <a:pt x="126" y="857"/>
                  <a:pt x="139" y="868"/>
                  <a:pt x="154" y="876"/>
                </a:cubicBezTo>
                <a:cubicBezTo>
                  <a:pt x="173" y="885"/>
                  <a:pt x="193" y="888"/>
                  <a:pt x="214" y="888"/>
                </a:cubicBezTo>
                <a:cubicBezTo>
                  <a:pt x="239" y="888"/>
                  <a:pt x="264" y="884"/>
                  <a:pt x="288" y="877"/>
                </a:cubicBezTo>
                <a:cubicBezTo>
                  <a:pt x="317" y="869"/>
                  <a:pt x="344" y="857"/>
                  <a:pt x="371" y="842"/>
                </a:cubicBezTo>
                <a:cubicBezTo>
                  <a:pt x="405" y="824"/>
                  <a:pt x="437" y="802"/>
                  <a:pt x="467" y="777"/>
                </a:cubicBezTo>
                <a:cubicBezTo>
                  <a:pt x="496" y="752"/>
                  <a:pt x="523" y="725"/>
                  <a:pt x="548" y="695"/>
                </a:cubicBezTo>
                <a:cubicBezTo>
                  <a:pt x="564" y="675"/>
                  <a:pt x="578" y="654"/>
                  <a:pt x="591" y="631"/>
                </a:cubicBezTo>
                <a:cubicBezTo>
                  <a:pt x="602" y="614"/>
                  <a:pt x="611" y="595"/>
                  <a:pt x="619" y="577"/>
                </a:cubicBezTo>
                <a:cubicBezTo>
                  <a:pt x="627" y="555"/>
                  <a:pt x="634" y="534"/>
                  <a:pt x="640" y="512"/>
                </a:cubicBezTo>
                <a:cubicBezTo>
                  <a:pt x="640" y="509"/>
                  <a:pt x="640" y="508"/>
                  <a:pt x="637" y="507"/>
                </a:cubicBezTo>
                <a:cubicBezTo>
                  <a:pt x="621" y="505"/>
                  <a:pt x="606" y="503"/>
                  <a:pt x="590" y="502"/>
                </a:cubicBezTo>
                <a:cubicBezTo>
                  <a:pt x="570" y="500"/>
                  <a:pt x="550" y="500"/>
                  <a:pt x="530" y="501"/>
                </a:cubicBezTo>
                <a:cubicBezTo>
                  <a:pt x="529" y="501"/>
                  <a:pt x="528" y="501"/>
                  <a:pt x="527" y="502"/>
                </a:cubicBezTo>
                <a:cubicBezTo>
                  <a:pt x="509" y="514"/>
                  <a:pt x="499" y="531"/>
                  <a:pt x="496" y="552"/>
                </a:cubicBezTo>
                <a:cubicBezTo>
                  <a:pt x="494" y="564"/>
                  <a:pt x="495" y="575"/>
                  <a:pt x="497" y="587"/>
                </a:cubicBezTo>
                <a:cubicBezTo>
                  <a:pt x="498" y="594"/>
                  <a:pt x="494" y="601"/>
                  <a:pt x="487" y="603"/>
                </a:cubicBezTo>
                <a:cubicBezTo>
                  <a:pt x="478" y="606"/>
                  <a:pt x="469" y="601"/>
                  <a:pt x="467" y="592"/>
                </a:cubicBezTo>
                <a:cubicBezTo>
                  <a:pt x="463" y="571"/>
                  <a:pt x="464" y="551"/>
                  <a:pt x="470" y="531"/>
                </a:cubicBezTo>
                <a:cubicBezTo>
                  <a:pt x="473" y="523"/>
                  <a:pt x="477" y="515"/>
                  <a:pt x="480" y="508"/>
                </a:cubicBezTo>
                <a:cubicBezTo>
                  <a:pt x="481" y="508"/>
                  <a:pt x="481" y="507"/>
                  <a:pt x="481" y="507"/>
                </a:cubicBezTo>
                <a:cubicBezTo>
                  <a:pt x="481" y="507"/>
                  <a:pt x="480" y="507"/>
                  <a:pt x="480" y="507"/>
                </a:cubicBezTo>
                <a:close/>
                <a:moveTo>
                  <a:pt x="48" y="392"/>
                </a:moveTo>
                <a:cubicBezTo>
                  <a:pt x="47" y="399"/>
                  <a:pt x="45" y="406"/>
                  <a:pt x="44" y="413"/>
                </a:cubicBezTo>
                <a:cubicBezTo>
                  <a:pt x="38" y="440"/>
                  <a:pt x="34" y="468"/>
                  <a:pt x="32" y="496"/>
                </a:cubicBezTo>
                <a:cubicBezTo>
                  <a:pt x="30" y="521"/>
                  <a:pt x="30" y="545"/>
                  <a:pt x="31" y="569"/>
                </a:cubicBezTo>
                <a:cubicBezTo>
                  <a:pt x="32" y="600"/>
                  <a:pt x="35" y="630"/>
                  <a:pt x="41" y="661"/>
                </a:cubicBezTo>
                <a:cubicBezTo>
                  <a:pt x="46" y="692"/>
                  <a:pt x="54" y="723"/>
                  <a:pt x="65" y="753"/>
                </a:cubicBezTo>
                <a:cubicBezTo>
                  <a:pt x="72" y="773"/>
                  <a:pt x="81" y="792"/>
                  <a:pt x="92" y="810"/>
                </a:cubicBezTo>
                <a:cubicBezTo>
                  <a:pt x="93" y="813"/>
                  <a:pt x="94" y="813"/>
                  <a:pt x="97" y="813"/>
                </a:cubicBezTo>
                <a:cubicBezTo>
                  <a:pt x="104" y="813"/>
                  <a:pt x="110" y="813"/>
                  <a:pt x="117" y="812"/>
                </a:cubicBezTo>
                <a:cubicBezTo>
                  <a:pt x="133" y="810"/>
                  <a:pt x="149" y="806"/>
                  <a:pt x="164" y="799"/>
                </a:cubicBezTo>
                <a:cubicBezTo>
                  <a:pt x="183" y="791"/>
                  <a:pt x="200" y="780"/>
                  <a:pt x="214" y="766"/>
                </a:cubicBezTo>
                <a:cubicBezTo>
                  <a:pt x="232" y="748"/>
                  <a:pt x="245" y="728"/>
                  <a:pt x="250" y="704"/>
                </a:cubicBezTo>
                <a:cubicBezTo>
                  <a:pt x="256" y="683"/>
                  <a:pt x="254" y="662"/>
                  <a:pt x="246" y="642"/>
                </a:cubicBezTo>
                <a:cubicBezTo>
                  <a:pt x="240" y="624"/>
                  <a:pt x="229" y="609"/>
                  <a:pt x="215" y="597"/>
                </a:cubicBezTo>
                <a:cubicBezTo>
                  <a:pt x="203" y="586"/>
                  <a:pt x="190" y="577"/>
                  <a:pt x="176" y="570"/>
                </a:cubicBezTo>
                <a:cubicBezTo>
                  <a:pt x="152" y="557"/>
                  <a:pt x="130" y="543"/>
                  <a:pt x="111" y="524"/>
                </a:cubicBezTo>
                <a:cubicBezTo>
                  <a:pt x="99" y="511"/>
                  <a:pt x="88" y="498"/>
                  <a:pt x="79" y="483"/>
                </a:cubicBezTo>
                <a:cubicBezTo>
                  <a:pt x="62" y="455"/>
                  <a:pt x="53" y="425"/>
                  <a:pt x="48" y="392"/>
                </a:cubicBezTo>
                <a:close/>
                <a:moveTo>
                  <a:pt x="502" y="74"/>
                </a:moveTo>
                <a:cubicBezTo>
                  <a:pt x="502" y="72"/>
                  <a:pt x="501" y="71"/>
                  <a:pt x="501" y="70"/>
                </a:cubicBezTo>
                <a:cubicBezTo>
                  <a:pt x="496" y="65"/>
                  <a:pt x="492" y="60"/>
                  <a:pt x="487" y="55"/>
                </a:cubicBezTo>
                <a:cubicBezTo>
                  <a:pt x="473" y="43"/>
                  <a:pt x="457" y="35"/>
                  <a:pt x="438" y="32"/>
                </a:cubicBezTo>
                <a:cubicBezTo>
                  <a:pt x="436" y="32"/>
                  <a:pt x="436" y="32"/>
                  <a:pt x="435" y="34"/>
                </a:cubicBezTo>
                <a:cubicBezTo>
                  <a:pt x="433" y="48"/>
                  <a:pt x="429" y="62"/>
                  <a:pt x="424" y="75"/>
                </a:cubicBezTo>
                <a:cubicBezTo>
                  <a:pt x="414" y="99"/>
                  <a:pt x="400" y="121"/>
                  <a:pt x="383" y="141"/>
                </a:cubicBezTo>
                <a:cubicBezTo>
                  <a:pt x="383" y="142"/>
                  <a:pt x="382" y="142"/>
                  <a:pt x="382" y="143"/>
                </a:cubicBezTo>
                <a:cubicBezTo>
                  <a:pt x="383" y="144"/>
                  <a:pt x="384" y="143"/>
                  <a:pt x="384" y="144"/>
                </a:cubicBezTo>
                <a:cubicBezTo>
                  <a:pt x="393" y="145"/>
                  <a:pt x="401" y="147"/>
                  <a:pt x="410" y="149"/>
                </a:cubicBezTo>
                <a:cubicBezTo>
                  <a:pt x="427" y="152"/>
                  <a:pt x="444" y="158"/>
                  <a:pt x="461" y="164"/>
                </a:cubicBezTo>
                <a:cubicBezTo>
                  <a:pt x="463" y="165"/>
                  <a:pt x="465" y="164"/>
                  <a:pt x="466" y="163"/>
                </a:cubicBezTo>
                <a:cubicBezTo>
                  <a:pt x="480" y="144"/>
                  <a:pt x="490" y="124"/>
                  <a:pt x="497" y="102"/>
                </a:cubicBezTo>
                <a:cubicBezTo>
                  <a:pt x="500" y="93"/>
                  <a:pt x="501" y="83"/>
                  <a:pt x="502" y="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74453140-214B-46CB-9B1D-983177B855A8}"/>
              </a:ext>
            </a:extLst>
          </p:cNvPr>
          <p:cNvGrpSpPr/>
          <p:nvPr/>
        </p:nvGrpSpPr>
        <p:grpSpPr>
          <a:xfrm>
            <a:off x="3249613" y="1408113"/>
            <a:ext cx="2781300" cy="3221037"/>
            <a:chOff x="3249613" y="1408113"/>
            <a:chExt cx="2781300" cy="3221037"/>
          </a:xfrm>
        </p:grpSpPr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A5B08B4A-8D4D-459A-AC97-51DC90BCB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9475" y="1920875"/>
              <a:ext cx="2611438" cy="2708275"/>
            </a:xfrm>
            <a:custGeom>
              <a:avLst/>
              <a:gdLst>
                <a:gd name="T0" fmla="*/ 395 w 694"/>
                <a:gd name="T1" fmla="*/ 363 h 720"/>
                <a:gd name="T2" fmla="*/ 412 w 694"/>
                <a:gd name="T3" fmla="*/ 435 h 720"/>
                <a:gd name="T4" fmla="*/ 421 w 694"/>
                <a:gd name="T5" fmla="*/ 384 h 720"/>
                <a:gd name="T6" fmla="*/ 455 w 694"/>
                <a:gd name="T7" fmla="*/ 333 h 720"/>
                <a:gd name="T8" fmla="*/ 562 w 694"/>
                <a:gd name="T9" fmla="*/ 339 h 720"/>
                <a:gd name="T10" fmla="*/ 544 w 694"/>
                <a:gd name="T11" fmla="*/ 409 h 720"/>
                <a:gd name="T12" fmla="*/ 473 w 694"/>
                <a:gd name="T13" fmla="*/ 527 h 720"/>
                <a:gd name="T14" fmla="*/ 296 w 694"/>
                <a:gd name="T15" fmla="*/ 674 h 720"/>
                <a:gd name="T16" fmla="*/ 139 w 694"/>
                <a:gd name="T17" fmla="*/ 720 h 720"/>
                <a:gd name="T18" fmla="*/ 40 w 694"/>
                <a:gd name="T19" fmla="*/ 676 h 720"/>
                <a:gd name="T20" fmla="*/ 75 w 694"/>
                <a:gd name="T21" fmla="*/ 668 h 720"/>
                <a:gd name="T22" fmla="*/ 203 w 694"/>
                <a:gd name="T23" fmla="*/ 548 h 720"/>
                <a:gd name="T24" fmla="*/ 175 w 694"/>
                <a:gd name="T25" fmla="*/ 422 h 720"/>
                <a:gd name="T26" fmla="*/ 61 w 694"/>
                <a:gd name="T27" fmla="*/ 338 h 720"/>
                <a:gd name="T28" fmla="*/ 3 w 694"/>
                <a:gd name="T29" fmla="*/ 174 h 720"/>
                <a:gd name="T30" fmla="*/ 18 w 694"/>
                <a:gd name="T31" fmla="*/ 118 h 720"/>
                <a:gd name="T32" fmla="*/ 91 w 694"/>
                <a:gd name="T33" fmla="*/ 45 h 720"/>
                <a:gd name="T34" fmla="*/ 208 w 694"/>
                <a:gd name="T35" fmla="*/ 5 h 720"/>
                <a:gd name="T36" fmla="*/ 365 w 694"/>
                <a:gd name="T37" fmla="*/ 20 h 720"/>
                <a:gd name="T38" fmla="*/ 435 w 694"/>
                <a:gd name="T39" fmla="*/ 53 h 720"/>
                <a:gd name="T40" fmla="*/ 349 w 694"/>
                <a:gd name="T41" fmla="*/ 82 h 720"/>
                <a:gd name="T42" fmla="*/ 326 w 694"/>
                <a:gd name="T43" fmla="*/ 113 h 720"/>
                <a:gd name="T44" fmla="*/ 426 w 694"/>
                <a:gd name="T45" fmla="*/ 85 h 720"/>
                <a:gd name="T46" fmla="*/ 556 w 694"/>
                <a:gd name="T47" fmla="*/ 85 h 720"/>
                <a:gd name="T48" fmla="*/ 692 w 694"/>
                <a:gd name="T49" fmla="*/ 172 h 720"/>
                <a:gd name="T50" fmla="*/ 656 w 694"/>
                <a:gd name="T51" fmla="*/ 241 h 720"/>
                <a:gd name="T52" fmla="*/ 641 w 694"/>
                <a:gd name="T53" fmla="*/ 249 h 720"/>
                <a:gd name="T54" fmla="*/ 503 w 694"/>
                <a:gd name="T55" fmla="*/ 179 h 720"/>
                <a:gd name="T56" fmla="*/ 442 w 694"/>
                <a:gd name="T57" fmla="*/ 188 h 720"/>
                <a:gd name="T58" fmla="*/ 485 w 694"/>
                <a:gd name="T59" fmla="*/ 208 h 720"/>
                <a:gd name="T60" fmla="*/ 572 w 694"/>
                <a:gd name="T61" fmla="*/ 236 h 720"/>
                <a:gd name="T62" fmla="*/ 573 w 694"/>
                <a:gd name="T63" fmla="*/ 287 h 720"/>
                <a:gd name="T64" fmla="*/ 568 w 694"/>
                <a:gd name="T65" fmla="*/ 310 h 720"/>
                <a:gd name="T66" fmla="*/ 428 w 694"/>
                <a:gd name="T67" fmla="*/ 304 h 720"/>
                <a:gd name="T68" fmla="*/ 392 w 694"/>
                <a:gd name="T69" fmla="*/ 308 h 720"/>
                <a:gd name="T70" fmla="*/ 309 w 694"/>
                <a:gd name="T71" fmla="*/ 260 h 720"/>
                <a:gd name="T72" fmla="*/ 297 w 694"/>
                <a:gd name="T73" fmla="*/ 285 h 720"/>
                <a:gd name="T74" fmla="*/ 323 w 694"/>
                <a:gd name="T75" fmla="*/ 292 h 720"/>
                <a:gd name="T76" fmla="*/ 361 w 694"/>
                <a:gd name="T77" fmla="*/ 320 h 720"/>
                <a:gd name="T78" fmla="*/ 260 w 694"/>
                <a:gd name="T79" fmla="*/ 404 h 720"/>
                <a:gd name="T80" fmla="*/ 286 w 694"/>
                <a:gd name="T81" fmla="*/ 419 h 720"/>
                <a:gd name="T82" fmla="*/ 402 w 694"/>
                <a:gd name="T83" fmla="*/ 340 h 720"/>
                <a:gd name="T84" fmla="*/ 405 w 694"/>
                <a:gd name="T85" fmla="*/ 34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4" h="720">
                  <a:moveTo>
                    <a:pt x="405" y="340"/>
                  </a:moveTo>
                  <a:cubicBezTo>
                    <a:pt x="402" y="347"/>
                    <a:pt x="398" y="355"/>
                    <a:pt x="395" y="363"/>
                  </a:cubicBezTo>
                  <a:cubicBezTo>
                    <a:pt x="389" y="383"/>
                    <a:pt x="388" y="403"/>
                    <a:pt x="392" y="424"/>
                  </a:cubicBezTo>
                  <a:cubicBezTo>
                    <a:pt x="394" y="433"/>
                    <a:pt x="403" y="438"/>
                    <a:pt x="412" y="435"/>
                  </a:cubicBezTo>
                  <a:cubicBezTo>
                    <a:pt x="419" y="433"/>
                    <a:pt x="423" y="426"/>
                    <a:pt x="422" y="419"/>
                  </a:cubicBezTo>
                  <a:cubicBezTo>
                    <a:pt x="420" y="407"/>
                    <a:pt x="419" y="396"/>
                    <a:pt x="421" y="384"/>
                  </a:cubicBezTo>
                  <a:cubicBezTo>
                    <a:pt x="424" y="363"/>
                    <a:pt x="434" y="346"/>
                    <a:pt x="452" y="334"/>
                  </a:cubicBezTo>
                  <a:cubicBezTo>
                    <a:pt x="453" y="333"/>
                    <a:pt x="454" y="333"/>
                    <a:pt x="455" y="333"/>
                  </a:cubicBezTo>
                  <a:cubicBezTo>
                    <a:pt x="475" y="332"/>
                    <a:pt x="495" y="332"/>
                    <a:pt x="515" y="334"/>
                  </a:cubicBezTo>
                  <a:cubicBezTo>
                    <a:pt x="531" y="335"/>
                    <a:pt x="546" y="337"/>
                    <a:pt x="562" y="339"/>
                  </a:cubicBezTo>
                  <a:cubicBezTo>
                    <a:pt x="565" y="340"/>
                    <a:pt x="565" y="341"/>
                    <a:pt x="565" y="344"/>
                  </a:cubicBezTo>
                  <a:cubicBezTo>
                    <a:pt x="559" y="366"/>
                    <a:pt x="552" y="387"/>
                    <a:pt x="544" y="409"/>
                  </a:cubicBezTo>
                  <a:cubicBezTo>
                    <a:pt x="536" y="427"/>
                    <a:pt x="527" y="446"/>
                    <a:pt x="516" y="463"/>
                  </a:cubicBezTo>
                  <a:cubicBezTo>
                    <a:pt x="503" y="486"/>
                    <a:pt x="489" y="507"/>
                    <a:pt x="473" y="527"/>
                  </a:cubicBezTo>
                  <a:cubicBezTo>
                    <a:pt x="448" y="557"/>
                    <a:pt x="421" y="584"/>
                    <a:pt x="392" y="609"/>
                  </a:cubicBezTo>
                  <a:cubicBezTo>
                    <a:pt x="362" y="634"/>
                    <a:pt x="330" y="656"/>
                    <a:pt x="296" y="674"/>
                  </a:cubicBezTo>
                  <a:cubicBezTo>
                    <a:pt x="269" y="689"/>
                    <a:pt x="242" y="701"/>
                    <a:pt x="213" y="709"/>
                  </a:cubicBezTo>
                  <a:cubicBezTo>
                    <a:pt x="189" y="716"/>
                    <a:pt x="164" y="720"/>
                    <a:pt x="139" y="720"/>
                  </a:cubicBezTo>
                  <a:cubicBezTo>
                    <a:pt x="118" y="720"/>
                    <a:pt x="98" y="717"/>
                    <a:pt x="79" y="708"/>
                  </a:cubicBezTo>
                  <a:cubicBezTo>
                    <a:pt x="64" y="700"/>
                    <a:pt x="51" y="689"/>
                    <a:pt x="40" y="676"/>
                  </a:cubicBezTo>
                  <a:cubicBezTo>
                    <a:pt x="40" y="675"/>
                    <a:pt x="40" y="675"/>
                    <a:pt x="40" y="675"/>
                  </a:cubicBezTo>
                  <a:cubicBezTo>
                    <a:pt x="52" y="674"/>
                    <a:pt x="64" y="671"/>
                    <a:pt x="75" y="668"/>
                  </a:cubicBezTo>
                  <a:cubicBezTo>
                    <a:pt x="106" y="660"/>
                    <a:pt x="133" y="646"/>
                    <a:pt x="156" y="624"/>
                  </a:cubicBezTo>
                  <a:cubicBezTo>
                    <a:pt x="179" y="603"/>
                    <a:pt x="195" y="578"/>
                    <a:pt x="203" y="548"/>
                  </a:cubicBezTo>
                  <a:cubicBezTo>
                    <a:pt x="212" y="518"/>
                    <a:pt x="210" y="487"/>
                    <a:pt x="198" y="458"/>
                  </a:cubicBezTo>
                  <a:cubicBezTo>
                    <a:pt x="192" y="445"/>
                    <a:pt x="184" y="433"/>
                    <a:pt x="175" y="422"/>
                  </a:cubicBezTo>
                  <a:cubicBezTo>
                    <a:pt x="158" y="402"/>
                    <a:pt x="138" y="387"/>
                    <a:pt x="115" y="375"/>
                  </a:cubicBezTo>
                  <a:cubicBezTo>
                    <a:pt x="95" y="365"/>
                    <a:pt x="77" y="353"/>
                    <a:pt x="61" y="338"/>
                  </a:cubicBezTo>
                  <a:cubicBezTo>
                    <a:pt x="40" y="318"/>
                    <a:pt x="25" y="296"/>
                    <a:pt x="15" y="270"/>
                  </a:cubicBezTo>
                  <a:cubicBezTo>
                    <a:pt x="4" y="239"/>
                    <a:pt x="0" y="207"/>
                    <a:pt x="3" y="174"/>
                  </a:cubicBezTo>
                  <a:cubicBezTo>
                    <a:pt x="4" y="161"/>
                    <a:pt x="6" y="148"/>
                    <a:pt x="9" y="135"/>
                  </a:cubicBezTo>
                  <a:cubicBezTo>
                    <a:pt x="10" y="129"/>
                    <a:pt x="14" y="124"/>
                    <a:pt x="18" y="118"/>
                  </a:cubicBezTo>
                  <a:cubicBezTo>
                    <a:pt x="30" y="99"/>
                    <a:pt x="44" y="81"/>
                    <a:pt x="62" y="66"/>
                  </a:cubicBezTo>
                  <a:cubicBezTo>
                    <a:pt x="71" y="58"/>
                    <a:pt x="81" y="51"/>
                    <a:pt x="91" y="45"/>
                  </a:cubicBezTo>
                  <a:cubicBezTo>
                    <a:pt x="100" y="40"/>
                    <a:pt x="108" y="37"/>
                    <a:pt x="117" y="33"/>
                  </a:cubicBezTo>
                  <a:cubicBezTo>
                    <a:pt x="146" y="19"/>
                    <a:pt x="177" y="10"/>
                    <a:pt x="208" y="5"/>
                  </a:cubicBezTo>
                  <a:cubicBezTo>
                    <a:pt x="230" y="1"/>
                    <a:pt x="251" y="0"/>
                    <a:pt x="273" y="1"/>
                  </a:cubicBezTo>
                  <a:cubicBezTo>
                    <a:pt x="305" y="3"/>
                    <a:pt x="335" y="9"/>
                    <a:pt x="365" y="20"/>
                  </a:cubicBezTo>
                  <a:cubicBezTo>
                    <a:pt x="389" y="28"/>
                    <a:pt x="411" y="38"/>
                    <a:pt x="432" y="51"/>
                  </a:cubicBezTo>
                  <a:cubicBezTo>
                    <a:pt x="433" y="51"/>
                    <a:pt x="434" y="52"/>
                    <a:pt x="435" y="53"/>
                  </a:cubicBezTo>
                  <a:cubicBezTo>
                    <a:pt x="430" y="54"/>
                    <a:pt x="425" y="55"/>
                    <a:pt x="420" y="56"/>
                  </a:cubicBezTo>
                  <a:cubicBezTo>
                    <a:pt x="395" y="62"/>
                    <a:pt x="372" y="71"/>
                    <a:pt x="349" y="82"/>
                  </a:cubicBezTo>
                  <a:cubicBezTo>
                    <a:pt x="343" y="85"/>
                    <a:pt x="337" y="89"/>
                    <a:pt x="331" y="92"/>
                  </a:cubicBezTo>
                  <a:cubicBezTo>
                    <a:pt x="324" y="97"/>
                    <a:pt x="321" y="106"/>
                    <a:pt x="326" y="113"/>
                  </a:cubicBezTo>
                  <a:cubicBezTo>
                    <a:pt x="330" y="121"/>
                    <a:pt x="340" y="123"/>
                    <a:pt x="348" y="118"/>
                  </a:cubicBezTo>
                  <a:cubicBezTo>
                    <a:pt x="372" y="103"/>
                    <a:pt x="398" y="92"/>
                    <a:pt x="426" y="85"/>
                  </a:cubicBezTo>
                  <a:cubicBezTo>
                    <a:pt x="451" y="79"/>
                    <a:pt x="477" y="76"/>
                    <a:pt x="503" y="77"/>
                  </a:cubicBezTo>
                  <a:cubicBezTo>
                    <a:pt x="521" y="78"/>
                    <a:pt x="538" y="81"/>
                    <a:pt x="556" y="85"/>
                  </a:cubicBezTo>
                  <a:cubicBezTo>
                    <a:pt x="588" y="94"/>
                    <a:pt x="618" y="109"/>
                    <a:pt x="645" y="130"/>
                  </a:cubicBezTo>
                  <a:cubicBezTo>
                    <a:pt x="662" y="142"/>
                    <a:pt x="678" y="157"/>
                    <a:pt x="692" y="172"/>
                  </a:cubicBezTo>
                  <a:cubicBezTo>
                    <a:pt x="694" y="174"/>
                    <a:pt x="694" y="175"/>
                    <a:pt x="694" y="177"/>
                  </a:cubicBezTo>
                  <a:cubicBezTo>
                    <a:pt x="689" y="203"/>
                    <a:pt x="677" y="224"/>
                    <a:pt x="656" y="241"/>
                  </a:cubicBezTo>
                  <a:cubicBezTo>
                    <a:pt x="653" y="244"/>
                    <a:pt x="649" y="247"/>
                    <a:pt x="644" y="250"/>
                  </a:cubicBezTo>
                  <a:cubicBezTo>
                    <a:pt x="643" y="250"/>
                    <a:pt x="642" y="250"/>
                    <a:pt x="641" y="249"/>
                  </a:cubicBezTo>
                  <a:cubicBezTo>
                    <a:pt x="625" y="235"/>
                    <a:pt x="608" y="222"/>
                    <a:pt x="590" y="212"/>
                  </a:cubicBezTo>
                  <a:cubicBezTo>
                    <a:pt x="563" y="196"/>
                    <a:pt x="534" y="184"/>
                    <a:pt x="503" y="179"/>
                  </a:cubicBezTo>
                  <a:cubicBezTo>
                    <a:pt x="487" y="177"/>
                    <a:pt x="471" y="176"/>
                    <a:pt x="455" y="178"/>
                  </a:cubicBezTo>
                  <a:cubicBezTo>
                    <a:pt x="449" y="178"/>
                    <a:pt x="443" y="182"/>
                    <a:pt x="442" y="188"/>
                  </a:cubicBezTo>
                  <a:cubicBezTo>
                    <a:pt x="440" y="198"/>
                    <a:pt x="445" y="208"/>
                    <a:pt x="458" y="208"/>
                  </a:cubicBezTo>
                  <a:cubicBezTo>
                    <a:pt x="467" y="207"/>
                    <a:pt x="476" y="207"/>
                    <a:pt x="485" y="208"/>
                  </a:cubicBezTo>
                  <a:cubicBezTo>
                    <a:pt x="509" y="210"/>
                    <a:pt x="532" y="216"/>
                    <a:pt x="553" y="227"/>
                  </a:cubicBezTo>
                  <a:cubicBezTo>
                    <a:pt x="559" y="230"/>
                    <a:pt x="566" y="233"/>
                    <a:pt x="572" y="236"/>
                  </a:cubicBezTo>
                  <a:cubicBezTo>
                    <a:pt x="573" y="237"/>
                    <a:pt x="574" y="238"/>
                    <a:pt x="574" y="240"/>
                  </a:cubicBezTo>
                  <a:cubicBezTo>
                    <a:pt x="575" y="256"/>
                    <a:pt x="575" y="272"/>
                    <a:pt x="573" y="287"/>
                  </a:cubicBezTo>
                  <a:cubicBezTo>
                    <a:pt x="573" y="294"/>
                    <a:pt x="572" y="301"/>
                    <a:pt x="571" y="308"/>
                  </a:cubicBezTo>
                  <a:cubicBezTo>
                    <a:pt x="571" y="310"/>
                    <a:pt x="570" y="310"/>
                    <a:pt x="568" y="310"/>
                  </a:cubicBezTo>
                  <a:cubicBezTo>
                    <a:pt x="555" y="307"/>
                    <a:pt x="541" y="305"/>
                    <a:pt x="528" y="304"/>
                  </a:cubicBezTo>
                  <a:cubicBezTo>
                    <a:pt x="494" y="301"/>
                    <a:pt x="461" y="300"/>
                    <a:pt x="428" y="304"/>
                  </a:cubicBezTo>
                  <a:cubicBezTo>
                    <a:pt x="417" y="306"/>
                    <a:pt x="406" y="307"/>
                    <a:pt x="396" y="310"/>
                  </a:cubicBezTo>
                  <a:cubicBezTo>
                    <a:pt x="394" y="310"/>
                    <a:pt x="393" y="310"/>
                    <a:pt x="392" y="308"/>
                  </a:cubicBezTo>
                  <a:cubicBezTo>
                    <a:pt x="384" y="291"/>
                    <a:pt x="371" y="278"/>
                    <a:pt x="355" y="270"/>
                  </a:cubicBezTo>
                  <a:cubicBezTo>
                    <a:pt x="340" y="264"/>
                    <a:pt x="325" y="260"/>
                    <a:pt x="309" y="260"/>
                  </a:cubicBezTo>
                  <a:cubicBezTo>
                    <a:pt x="303" y="261"/>
                    <a:pt x="298" y="263"/>
                    <a:pt x="295" y="269"/>
                  </a:cubicBezTo>
                  <a:cubicBezTo>
                    <a:pt x="292" y="275"/>
                    <a:pt x="293" y="280"/>
                    <a:pt x="297" y="285"/>
                  </a:cubicBezTo>
                  <a:cubicBezTo>
                    <a:pt x="299" y="288"/>
                    <a:pt x="303" y="290"/>
                    <a:pt x="307" y="290"/>
                  </a:cubicBezTo>
                  <a:cubicBezTo>
                    <a:pt x="313" y="291"/>
                    <a:pt x="318" y="290"/>
                    <a:pt x="323" y="292"/>
                  </a:cubicBezTo>
                  <a:cubicBezTo>
                    <a:pt x="339" y="295"/>
                    <a:pt x="354" y="301"/>
                    <a:pt x="363" y="316"/>
                  </a:cubicBezTo>
                  <a:cubicBezTo>
                    <a:pt x="364" y="318"/>
                    <a:pt x="364" y="319"/>
                    <a:pt x="361" y="320"/>
                  </a:cubicBezTo>
                  <a:cubicBezTo>
                    <a:pt x="340" y="328"/>
                    <a:pt x="321" y="338"/>
                    <a:pt x="303" y="353"/>
                  </a:cubicBezTo>
                  <a:cubicBezTo>
                    <a:pt x="285" y="367"/>
                    <a:pt x="271" y="384"/>
                    <a:pt x="260" y="404"/>
                  </a:cubicBezTo>
                  <a:cubicBezTo>
                    <a:pt x="256" y="411"/>
                    <a:pt x="258" y="421"/>
                    <a:pt x="265" y="425"/>
                  </a:cubicBezTo>
                  <a:cubicBezTo>
                    <a:pt x="273" y="429"/>
                    <a:pt x="282" y="427"/>
                    <a:pt x="286" y="419"/>
                  </a:cubicBezTo>
                  <a:cubicBezTo>
                    <a:pt x="302" y="391"/>
                    <a:pt x="324" y="371"/>
                    <a:pt x="352" y="357"/>
                  </a:cubicBezTo>
                  <a:cubicBezTo>
                    <a:pt x="368" y="349"/>
                    <a:pt x="385" y="344"/>
                    <a:pt x="402" y="340"/>
                  </a:cubicBezTo>
                  <a:cubicBezTo>
                    <a:pt x="403" y="339"/>
                    <a:pt x="404" y="339"/>
                    <a:pt x="405" y="339"/>
                  </a:cubicBezTo>
                  <a:cubicBezTo>
                    <a:pt x="405" y="339"/>
                    <a:pt x="405" y="340"/>
                    <a:pt x="405" y="34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7B11D48F-1058-4444-A903-2B37C8CDA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613" y="2763838"/>
              <a:ext cx="850900" cy="1584325"/>
            </a:xfrm>
            <a:custGeom>
              <a:avLst/>
              <a:gdLst>
                <a:gd name="T0" fmla="*/ 18 w 226"/>
                <a:gd name="T1" fmla="*/ 0 h 421"/>
                <a:gd name="T2" fmla="*/ 49 w 226"/>
                <a:gd name="T3" fmla="*/ 91 h 421"/>
                <a:gd name="T4" fmla="*/ 81 w 226"/>
                <a:gd name="T5" fmla="*/ 132 h 421"/>
                <a:gd name="T6" fmla="*/ 146 w 226"/>
                <a:gd name="T7" fmla="*/ 178 h 421"/>
                <a:gd name="T8" fmla="*/ 185 w 226"/>
                <a:gd name="T9" fmla="*/ 205 h 421"/>
                <a:gd name="T10" fmla="*/ 216 w 226"/>
                <a:gd name="T11" fmla="*/ 250 h 421"/>
                <a:gd name="T12" fmla="*/ 220 w 226"/>
                <a:gd name="T13" fmla="*/ 312 h 421"/>
                <a:gd name="T14" fmla="*/ 184 w 226"/>
                <a:gd name="T15" fmla="*/ 374 h 421"/>
                <a:gd name="T16" fmla="*/ 134 w 226"/>
                <a:gd name="T17" fmla="*/ 407 h 421"/>
                <a:gd name="T18" fmla="*/ 87 w 226"/>
                <a:gd name="T19" fmla="*/ 420 h 421"/>
                <a:gd name="T20" fmla="*/ 67 w 226"/>
                <a:gd name="T21" fmla="*/ 421 h 421"/>
                <a:gd name="T22" fmla="*/ 62 w 226"/>
                <a:gd name="T23" fmla="*/ 418 h 421"/>
                <a:gd name="T24" fmla="*/ 35 w 226"/>
                <a:gd name="T25" fmla="*/ 361 h 421"/>
                <a:gd name="T26" fmla="*/ 11 w 226"/>
                <a:gd name="T27" fmla="*/ 269 h 421"/>
                <a:gd name="T28" fmla="*/ 1 w 226"/>
                <a:gd name="T29" fmla="*/ 177 h 421"/>
                <a:gd name="T30" fmla="*/ 2 w 226"/>
                <a:gd name="T31" fmla="*/ 104 h 421"/>
                <a:gd name="T32" fmla="*/ 14 w 226"/>
                <a:gd name="T33" fmla="*/ 21 h 421"/>
                <a:gd name="T34" fmla="*/ 18 w 226"/>
                <a:gd name="T35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6" h="421">
                  <a:moveTo>
                    <a:pt x="18" y="0"/>
                  </a:moveTo>
                  <a:cubicBezTo>
                    <a:pt x="23" y="33"/>
                    <a:pt x="32" y="63"/>
                    <a:pt x="49" y="91"/>
                  </a:cubicBezTo>
                  <a:cubicBezTo>
                    <a:pt x="58" y="106"/>
                    <a:pt x="69" y="119"/>
                    <a:pt x="81" y="132"/>
                  </a:cubicBezTo>
                  <a:cubicBezTo>
                    <a:pt x="100" y="151"/>
                    <a:pt x="122" y="165"/>
                    <a:pt x="146" y="178"/>
                  </a:cubicBezTo>
                  <a:cubicBezTo>
                    <a:pt x="160" y="185"/>
                    <a:pt x="173" y="194"/>
                    <a:pt x="185" y="205"/>
                  </a:cubicBezTo>
                  <a:cubicBezTo>
                    <a:pt x="199" y="217"/>
                    <a:pt x="210" y="232"/>
                    <a:pt x="216" y="250"/>
                  </a:cubicBezTo>
                  <a:cubicBezTo>
                    <a:pt x="224" y="270"/>
                    <a:pt x="226" y="291"/>
                    <a:pt x="220" y="312"/>
                  </a:cubicBezTo>
                  <a:cubicBezTo>
                    <a:pt x="215" y="336"/>
                    <a:pt x="202" y="356"/>
                    <a:pt x="184" y="374"/>
                  </a:cubicBezTo>
                  <a:cubicBezTo>
                    <a:pt x="170" y="388"/>
                    <a:pt x="153" y="399"/>
                    <a:pt x="134" y="407"/>
                  </a:cubicBezTo>
                  <a:cubicBezTo>
                    <a:pt x="119" y="414"/>
                    <a:pt x="103" y="418"/>
                    <a:pt x="87" y="420"/>
                  </a:cubicBezTo>
                  <a:cubicBezTo>
                    <a:pt x="80" y="421"/>
                    <a:pt x="74" y="421"/>
                    <a:pt x="67" y="421"/>
                  </a:cubicBezTo>
                  <a:cubicBezTo>
                    <a:pt x="64" y="421"/>
                    <a:pt x="63" y="421"/>
                    <a:pt x="62" y="418"/>
                  </a:cubicBezTo>
                  <a:cubicBezTo>
                    <a:pt x="51" y="400"/>
                    <a:pt x="42" y="381"/>
                    <a:pt x="35" y="361"/>
                  </a:cubicBezTo>
                  <a:cubicBezTo>
                    <a:pt x="24" y="331"/>
                    <a:pt x="16" y="300"/>
                    <a:pt x="11" y="269"/>
                  </a:cubicBezTo>
                  <a:cubicBezTo>
                    <a:pt x="5" y="238"/>
                    <a:pt x="2" y="208"/>
                    <a:pt x="1" y="177"/>
                  </a:cubicBezTo>
                  <a:cubicBezTo>
                    <a:pt x="0" y="153"/>
                    <a:pt x="0" y="129"/>
                    <a:pt x="2" y="104"/>
                  </a:cubicBezTo>
                  <a:cubicBezTo>
                    <a:pt x="4" y="76"/>
                    <a:pt x="8" y="48"/>
                    <a:pt x="14" y="21"/>
                  </a:cubicBezTo>
                  <a:cubicBezTo>
                    <a:pt x="15" y="14"/>
                    <a:pt x="17" y="7"/>
                    <a:pt x="18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8D3995B6-1A68-4A81-B08E-0EF9C6291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5175" y="1408113"/>
              <a:ext cx="450850" cy="500063"/>
            </a:xfrm>
            <a:custGeom>
              <a:avLst/>
              <a:gdLst>
                <a:gd name="T0" fmla="*/ 120 w 120"/>
                <a:gd name="T1" fmla="*/ 42 h 133"/>
                <a:gd name="T2" fmla="*/ 115 w 120"/>
                <a:gd name="T3" fmla="*/ 70 h 133"/>
                <a:gd name="T4" fmla="*/ 84 w 120"/>
                <a:gd name="T5" fmla="*/ 131 h 133"/>
                <a:gd name="T6" fmla="*/ 79 w 120"/>
                <a:gd name="T7" fmla="*/ 132 h 133"/>
                <a:gd name="T8" fmla="*/ 28 w 120"/>
                <a:gd name="T9" fmla="*/ 117 h 133"/>
                <a:gd name="T10" fmla="*/ 2 w 120"/>
                <a:gd name="T11" fmla="*/ 112 h 133"/>
                <a:gd name="T12" fmla="*/ 0 w 120"/>
                <a:gd name="T13" fmla="*/ 111 h 133"/>
                <a:gd name="T14" fmla="*/ 1 w 120"/>
                <a:gd name="T15" fmla="*/ 109 h 133"/>
                <a:gd name="T16" fmla="*/ 42 w 120"/>
                <a:gd name="T17" fmla="*/ 43 h 133"/>
                <a:gd name="T18" fmla="*/ 53 w 120"/>
                <a:gd name="T19" fmla="*/ 2 h 133"/>
                <a:gd name="T20" fmla="*/ 56 w 120"/>
                <a:gd name="T21" fmla="*/ 0 h 133"/>
                <a:gd name="T22" fmla="*/ 105 w 120"/>
                <a:gd name="T23" fmla="*/ 23 h 133"/>
                <a:gd name="T24" fmla="*/ 119 w 120"/>
                <a:gd name="T25" fmla="*/ 38 h 133"/>
                <a:gd name="T26" fmla="*/ 120 w 120"/>
                <a:gd name="T27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133">
                  <a:moveTo>
                    <a:pt x="120" y="42"/>
                  </a:moveTo>
                  <a:cubicBezTo>
                    <a:pt x="119" y="51"/>
                    <a:pt x="118" y="61"/>
                    <a:pt x="115" y="70"/>
                  </a:cubicBezTo>
                  <a:cubicBezTo>
                    <a:pt x="108" y="92"/>
                    <a:pt x="98" y="112"/>
                    <a:pt x="84" y="131"/>
                  </a:cubicBezTo>
                  <a:cubicBezTo>
                    <a:pt x="83" y="132"/>
                    <a:pt x="81" y="133"/>
                    <a:pt x="79" y="132"/>
                  </a:cubicBezTo>
                  <a:cubicBezTo>
                    <a:pt x="62" y="126"/>
                    <a:pt x="45" y="120"/>
                    <a:pt x="28" y="117"/>
                  </a:cubicBezTo>
                  <a:cubicBezTo>
                    <a:pt x="19" y="115"/>
                    <a:pt x="11" y="113"/>
                    <a:pt x="2" y="112"/>
                  </a:cubicBezTo>
                  <a:cubicBezTo>
                    <a:pt x="2" y="111"/>
                    <a:pt x="1" y="112"/>
                    <a:pt x="0" y="111"/>
                  </a:cubicBezTo>
                  <a:cubicBezTo>
                    <a:pt x="0" y="110"/>
                    <a:pt x="1" y="110"/>
                    <a:pt x="1" y="109"/>
                  </a:cubicBezTo>
                  <a:cubicBezTo>
                    <a:pt x="18" y="89"/>
                    <a:pt x="32" y="67"/>
                    <a:pt x="42" y="43"/>
                  </a:cubicBezTo>
                  <a:cubicBezTo>
                    <a:pt x="47" y="30"/>
                    <a:pt x="51" y="16"/>
                    <a:pt x="53" y="2"/>
                  </a:cubicBezTo>
                  <a:cubicBezTo>
                    <a:pt x="54" y="0"/>
                    <a:pt x="54" y="0"/>
                    <a:pt x="56" y="0"/>
                  </a:cubicBezTo>
                  <a:cubicBezTo>
                    <a:pt x="75" y="3"/>
                    <a:pt x="91" y="11"/>
                    <a:pt x="105" y="23"/>
                  </a:cubicBezTo>
                  <a:cubicBezTo>
                    <a:pt x="110" y="28"/>
                    <a:pt x="114" y="33"/>
                    <a:pt x="119" y="38"/>
                  </a:cubicBezTo>
                  <a:cubicBezTo>
                    <a:pt x="119" y="39"/>
                    <a:pt x="120" y="40"/>
                    <a:pt x="120" y="4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5415" y="148720"/>
            <a:ext cx="4939157" cy="6948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E113E9-8B7B-4E99-BA7F-558DEDA315DF}"/>
              </a:ext>
            </a:extLst>
          </p:cNvPr>
          <p:cNvGrpSpPr/>
          <p:nvPr/>
        </p:nvGrpSpPr>
        <p:grpSpPr>
          <a:xfrm>
            <a:off x="6304070" y="2472142"/>
            <a:ext cx="2511000" cy="828890"/>
            <a:chOff x="5076057" y="1240057"/>
            <a:chExt cx="2137127" cy="47791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rgbClr val="6B6B6B"/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6B6B6B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6E6BB9-5E13-4FCF-975C-49FF63029D2F}"/>
              </a:ext>
            </a:extLst>
          </p:cNvPr>
          <p:cNvGrpSpPr/>
          <p:nvPr/>
        </p:nvGrpSpPr>
        <p:grpSpPr>
          <a:xfrm>
            <a:off x="6363101" y="3682078"/>
            <a:ext cx="2511000" cy="828890"/>
            <a:chOff x="5076057" y="1240057"/>
            <a:chExt cx="2137127" cy="47791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rgbClr val="6B6B6B"/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6B6B6B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BD4201-F9F3-4B3D-879B-811FD91BB449}"/>
              </a:ext>
            </a:extLst>
          </p:cNvPr>
          <p:cNvGrpSpPr/>
          <p:nvPr/>
        </p:nvGrpSpPr>
        <p:grpSpPr>
          <a:xfrm>
            <a:off x="298148" y="3682078"/>
            <a:ext cx="2511000" cy="828890"/>
            <a:chOff x="5076057" y="1240057"/>
            <a:chExt cx="2137127" cy="47791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6B6B6B"/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B6B6B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954C91-B58F-4B4C-912B-E56B6876FF1E}"/>
              </a:ext>
            </a:extLst>
          </p:cNvPr>
          <p:cNvGrpSpPr/>
          <p:nvPr/>
        </p:nvGrpSpPr>
        <p:grpSpPr>
          <a:xfrm>
            <a:off x="258698" y="2472142"/>
            <a:ext cx="2511000" cy="828890"/>
            <a:chOff x="5076057" y="1240057"/>
            <a:chExt cx="2137127" cy="4779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6B6B6B"/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rgbClr val="6B6B6B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72657"/>
            </a:xfrm>
            <a:prstGeom prst="rect">
              <a:avLst/>
            </a:prstGeom>
            <a:noFill/>
          </p:spPr>
          <p:txBody>
            <a:bodyPr wrap="square" lIns="54000" rIns="8100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6B6B6B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298148" y="1484733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We Create</a:t>
            </a:r>
          </a:p>
          <a:p>
            <a:r>
              <a:rPr lang="en-US" altLang="ko-KR" dirty="0">
                <a:cs typeface="Arial" pitchFamily="34" charset="0"/>
              </a:rPr>
              <a:t>Professional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5892075" y="1336261"/>
            <a:ext cx="2854715" cy="430887"/>
          </a:xfrm>
          <a:prstGeom prst="rect">
            <a:avLst/>
          </a:prstGeom>
          <a:noFill/>
        </p:spPr>
        <p:txBody>
          <a:bodyPr wrap="square" lIns="54000" tIns="0" rIns="27000" bIns="0" rtlCol="0">
            <a:spAutoFit/>
          </a:bodyPr>
          <a:lstStyle/>
          <a:p>
            <a:pPr algn="r"/>
            <a:r>
              <a:rPr lang="en-US" altLang="ko-KR" dirty="0"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dirty="0">
                <a:cs typeface="Arial" pitchFamily="34" charset="0"/>
              </a:rPr>
              <a:t>Professional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2" name="Elipse 21"/>
          <p:cNvSpPr/>
          <p:nvPr/>
        </p:nvSpPr>
        <p:spPr>
          <a:xfrm>
            <a:off x="3174407" y="1897328"/>
            <a:ext cx="691120" cy="757374"/>
          </a:xfrm>
          <a:prstGeom prst="ellipse">
            <a:avLst/>
          </a:prstGeom>
          <a:solidFill>
            <a:srgbClr val="6B6B6B">
              <a:alpha val="62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Elipse 14"/>
          <p:cNvSpPr/>
          <p:nvPr/>
        </p:nvSpPr>
        <p:spPr>
          <a:xfrm>
            <a:off x="4454994" y="2798063"/>
            <a:ext cx="832811" cy="912648"/>
          </a:xfrm>
          <a:prstGeom prst="ellipse">
            <a:avLst/>
          </a:prstGeom>
          <a:solidFill>
            <a:srgbClr val="6B6B6B">
              <a:alpha val="62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Elipse 19"/>
          <p:cNvSpPr/>
          <p:nvPr/>
        </p:nvSpPr>
        <p:spPr>
          <a:xfrm>
            <a:off x="3671949" y="3682078"/>
            <a:ext cx="598335" cy="655694"/>
          </a:xfrm>
          <a:prstGeom prst="ellipse">
            <a:avLst/>
          </a:prstGeom>
          <a:solidFill>
            <a:srgbClr val="6B6B6B">
              <a:alpha val="62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Elipse 20"/>
          <p:cNvSpPr/>
          <p:nvPr/>
        </p:nvSpPr>
        <p:spPr>
          <a:xfrm>
            <a:off x="4598505" y="1156886"/>
            <a:ext cx="598335" cy="655694"/>
          </a:xfrm>
          <a:prstGeom prst="ellipse">
            <a:avLst/>
          </a:prstGeom>
          <a:solidFill>
            <a:srgbClr val="6B6B6B">
              <a:alpha val="62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3" name="Conector recto de flecha 22"/>
          <p:cNvCxnSpPr>
            <a:stCxn id="13" idx="3"/>
          </p:cNvCxnSpPr>
          <p:nvPr/>
        </p:nvCxnSpPr>
        <p:spPr>
          <a:xfrm flipV="1">
            <a:off x="2769698" y="2232992"/>
            <a:ext cx="768003" cy="3545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/>
          <p:nvPr/>
        </p:nvCxnSpPr>
        <p:spPr>
          <a:xfrm>
            <a:off x="2861520" y="3760910"/>
            <a:ext cx="1139279" cy="24901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>
            <a:stCxn id="7" idx="1"/>
          </p:cNvCxnSpPr>
          <p:nvPr/>
        </p:nvCxnSpPr>
        <p:spPr>
          <a:xfrm flipH="1" flipV="1">
            <a:off x="4871399" y="3301033"/>
            <a:ext cx="1491702" cy="4964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/>
          <p:cNvCxnSpPr/>
          <p:nvPr/>
        </p:nvCxnSpPr>
        <p:spPr>
          <a:xfrm flipH="1" flipV="1">
            <a:off x="4798607" y="1497375"/>
            <a:ext cx="1390800" cy="9132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5">
            <a:extLst>
              <a:ext uri="{FF2B5EF4-FFF2-40B4-BE49-F238E27FC236}">
                <a16:creationId xmlns:a16="http://schemas.microsoft.com/office/drawing/2014/main" id="{CCBE34D0-80F9-4086-BF47-308D149BB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13">
            <a:extLst>
              <a:ext uri="{FF2B5EF4-FFF2-40B4-BE49-F238E27FC236}">
                <a16:creationId xmlns:a16="http://schemas.microsoft.com/office/drawing/2014/main" id="{BDCAE0FF-F6E8-450F-B053-98DDE1B6C167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18A62D92-12C2-4B56-B2D4-ADA256BB020E}"/>
              </a:ext>
            </a:extLst>
          </p:cNvPr>
          <p:cNvGrpSpPr/>
          <p:nvPr/>
        </p:nvGrpSpPr>
        <p:grpSpPr>
          <a:xfrm>
            <a:off x="99454" y="33870"/>
            <a:ext cx="512952" cy="681809"/>
            <a:chOff x="3603625" y="1692275"/>
            <a:chExt cx="1403350" cy="1865313"/>
          </a:xfrm>
          <a:solidFill>
            <a:srgbClr val="C00000"/>
          </a:solidFill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9F82CFF9-0552-417A-AB09-BAC406847E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BD8F961A-7648-4E76-90F0-453CCF706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5991C633-AC1A-46F6-AF5B-7BBA430AF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8" name="Freeform 9">
            <a:extLst>
              <a:ext uri="{FF2B5EF4-FFF2-40B4-BE49-F238E27FC236}">
                <a16:creationId xmlns:a16="http://schemas.microsoft.com/office/drawing/2014/main" id="{FB992FAE-FBE7-4764-968C-65EB1336AA7D}"/>
              </a:ext>
            </a:extLst>
          </p:cNvPr>
          <p:cNvSpPr>
            <a:spLocks/>
          </p:cNvSpPr>
          <p:nvPr/>
        </p:nvSpPr>
        <p:spPr bwMode="auto">
          <a:xfrm>
            <a:off x="4943475" y="3195638"/>
            <a:ext cx="3175" cy="4763"/>
          </a:xfrm>
          <a:custGeom>
            <a:avLst/>
            <a:gdLst>
              <a:gd name="T0" fmla="*/ 0 w 1"/>
              <a:gd name="T1" fmla="*/ 0 h 1"/>
              <a:gd name="T2" fmla="*/ 1 w 1"/>
              <a:gd name="T3" fmla="*/ 0 h 1"/>
              <a:gd name="T4" fmla="*/ 0 w 1"/>
              <a:gd name="T5" fmla="*/ 1 h 1"/>
              <a:gd name="T6" fmla="*/ 0 w 1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0" y="0"/>
                </a:moveTo>
                <a:cubicBezTo>
                  <a:pt x="0" y="0"/>
                  <a:pt x="1" y="0"/>
                  <a:pt x="1" y="0"/>
                </a:cubicBezTo>
                <a:cubicBezTo>
                  <a:pt x="1" y="0"/>
                  <a:pt x="1" y="1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rgbClr val="ED74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ipse 6"/>
          <p:cNvSpPr/>
          <p:nvPr/>
        </p:nvSpPr>
        <p:spPr>
          <a:xfrm>
            <a:off x="1763688" y="4500575"/>
            <a:ext cx="2376264" cy="447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027696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65994"/>
            <a:ext cx="9144000" cy="576064"/>
          </a:xfrm>
        </p:spPr>
        <p:txBody>
          <a:bodyPr/>
          <a:lstStyle/>
          <a:p>
            <a:r>
              <a:rPr lang="en-US" altLang="ko-KR" b="1" dirty="0">
                <a:solidFill>
                  <a:srgbClr val="000000"/>
                </a:solidFill>
              </a:rPr>
              <a:t>Infographic Style</a:t>
            </a:r>
            <a:endParaRPr lang="ko-KR" altLang="en-US" b="1" dirty="0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58762" y="1160830"/>
            <a:ext cx="4313238" cy="311150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rgbClr val="000000"/>
                </a:solidFill>
              </a:rPr>
              <a:t>Insert the title of your subtitle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44008" y="1218303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cs typeface="Arial" pitchFamily="34" charset="0"/>
              </a:rPr>
              <a:t>Modern  PowerPoint  Presentation</a:t>
            </a:r>
            <a:endParaRPr lang="ko-KR" altLang="en-US" sz="1600" b="1" dirty="0"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2284555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rgbClr val="8D8D8D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8D8D8D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4008" y="1921131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Your Text Here</a:t>
            </a:r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DC671652-593D-40E5-8FDF-F9A807C08E50}"/>
              </a:ext>
            </a:extLst>
          </p:cNvPr>
          <p:cNvGrpSpPr/>
          <p:nvPr/>
        </p:nvGrpSpPr>
        <p:grpSpPr>
          <a:xfrm>
            <a:off x="99454" y="33870"/>
            <a:ext cx="512952" cy="681809"/>
            <a:chOff x="3603625" y="1692275"/>
            <a:chExt cx="1403350" cy="1865313"/>
          </a:xfrm>
          <a:solidFill>
            <a:srgbClr val="C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F359F6C7-178B-4702-B5BB-E498A112A6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DA45FFE-F00A-405D-B8A5-BDF9DFDDA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1382B6A-F435-4090-8798-36AD17EF4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7" name="Freeform 5">
            <a:extLst>
              <a:ext uri="{FF2B5EF4-FFF2-40B4-BE49-F238E27FC236}">
                <a16:creationId xmlns:a16="http://schemas.microsoft.com/office/drawing/2014/main" id="{407DF837-C0BB-4EE7-BA45-6D98E07A8218}"/>
              </a:ext>
            </a:extLst>
          </p:cNvPr>
          <p:cNvSpPr>
            <a:spLocks noEditPoints="1"/>
          </p:cNvSpPr>
          <p:nvPr/>
        </p:nvSpPr>
        <p:spPr bwMode="auto">
          <a:xfrm>
            <a:off x="585788" y="1803400"/>
            <a:ext cx="3554413" cy="2971800"/>
          </a:xfrm>
          <a:custGeom>
            <a:avLst/>
            <a:gdLst>
              <a:gd name="T0" fmla="*/ 175 w 352"/>
              <a:gd name="T1" fmla="*/ 294 h 294"/>
              <a:gd name="T2" fmla="*/ 30 w 352"/>
              <a:gd name="T3" fmla="*/ 294 h 294"/>
              <a:gd name="T4" fmla="*/ 0 w 352"/>
              <a:gd name="T5" fmla="*/ 264 h 294"/>
              <a:gd name="T6" fmla="*/ 0 w 352"/>
              <a:gd name="T7" fmla="*/ 156 h 294"/>
              <a:gd name="T8" fmla="*/ 0 w 352"/>
              <a:gd name="T9" fmla="*/ 33 h 294"/>
              <a:gd name="T10" fmla="*/ 33 w 352"/>
              <a:gd name="T11" fmla="*/ 0 h 294"/>
              <a:gd name="T12" fmla="*/ 319 w 352"/>
              <a:gd name="T13" fmla="*/ 0 h 294"/>
              <a:gd name="T14" fmla="*/ 352 w 352"/>
              <a:gd name="T15" fmla="*/ 34 h 294"/>
              <a:gd name="T16" fmla="*/ 352 w 352"/>
              <a:gd name="T17" fmla="*/ 262 h 294"/>
              <a:gd name="T18" fmla="*/ 320 w 352"/>
              <a:gd name="T19" fmla="*/ 294 h 294"/>
              <a:gd name="T20" fmla="*/ 175 w 352"/>
              <a:gd name="T21" fmla="*/ 294 h 294"/>
              <a:gd name="T22" fmla="*/ 175 w 352"/>
              <a:gd name="T23" fmla="*/ 278 h 294"/>
              <a:gd name="T24" fmla="*/ 320 w 352"/>
              <a:gd name="T25" fmla="*/ 278 h 294"/>
              <a:gd name="T26" fmla="*/ 336 w 352"/>
              <a:gd name="T27" fmla="*/ 263 h 294"/>
              <a:gd name="T28" fmla="*/ 336 w 352"/>
              <a:gd name="T29" fmla="*/ 30 h 294"/>
              <a:gd name="T30" fmla="*/ 322 w 352"/>
              <a:gd name="T31" fmla="*/ 16 h 294"/>
              <a:gd name="T32" fmla="*/ 31 w 352"/>
              <a:gd name="T33" fmla="*/ 16 h 294"/>
              <a:gd name="T34" fmla="*/ 16 w 352"/>
              <a:gd name="T35" fmla="*/ 31 h 294"/>
              <a:gd name="T36" fmla="*/ 16 w 352"/>
              <a:gd name="T37" fmla="*/ 104 h 294"/>
              <a:gd name="T38" fmla="*/ 16 w 352"/>
              <a:gd name="T39" fmla="*/ 261 h 294"/>
              <a:gd name="T40" fmla="*/ 33 w 352"/>
              <a:gd name="T41" fmla="*/ 278 h 294"/>
              <a:gd name="T42" fmla="*/ 175 w 352"/>
              <a:gd name="T43" fmla="*/ 278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2" h="294">
                <a:moveTo>
                  <a:pt x="175" y="294"/>
                </a:moveTo>
                <a:cubicBezTo>
                  <a:pt x="127" y="294"/>
                  <a:pt x="79" y="294"/>
                  <a:pt x="30" y="294"/>
                </a:cubicBezTo>
                <a:cubicBezTo>
                  <a:pt x="12" y="294"/>
                  <a:pt x="0" y="283"/>
                  <a:pt x="0" y="264"/>
                </a:cubicBezTo>
                <a:cubicBezTo>
                  <a:pt x="0" y="228"/>
                  <a:pt x="0" y="192"/>
                  <a:pt x="0" y="156"/>
                </a:cubicBezTo>
                <a:cubicBezTo>
                  <a:pt x="0" y="115"/>
                  <a:pt x="0" y="74"/>
                  <a:pt x="0" y="33"/>
                </a:cubicBezTo>
                <a:cubicBezTo>
                  <a:pt x="0" y="11"/>
                  <a:pt x="11" y="0"/>
                  <a:pt x="33" y="0"/>
                </a:cubicBezTo>
                <a:cubicBezTo>
                  <a:pt x="128" y="0"/>
                  <a:pt x="223" y="0"/>
                  <a:pt x="319" y="0"/>
                </a:cubicBezTo>
                <a:cubicBezTo>
                  <a:pt x="342" y="0"/>
                  <a:pt x="352" y="10"/>
                  <a:pt x="352" y="34"/>
                </a:cubicBezTo>
                <a:cubicBezTo>
                  <a:pt x="352" y="110"/>
                  <a:pt x="352" y="186"/>
                  <a:pt x="352" y="262"/>
                </a:cubicBezTo>
                <a:cubicBezTo>
                  <a:pt x="352" y="284"/>
                  <a:pt x="342" y="294"/>
                  <a:pt x="320" y="294"/>
                </a:cubicBezTo>
                <a:cubicBezTo>
                  <a:pt x="272" y="294"/>
                  <a:pt x="224" y="294"/>
                  <a:pt x="175" y="294"/>
                </a:cubicBezTo>
                <a:close/>
                <a:moveTo>
                  <a:pt x="175" y="278"/>
                </a:moveTo>
                <a:cubicBezTo>
                  <a:pt x="223" y="278"/>
                  <a:pt x="272" y="278"/>
                  <a:pt x="320" y="278"/>
                </a:cubicBezTo>
                <a:cubicBezTo>
                  <a:pt x="333" y="278"/>
                  <a:pt x="336" y="275"/>
                  <a:pt x="336" y="263"/>
                </a:cubicBezTo>
                <a:cubicBezTo>
                  <a:pt x="336" y="185"/>
                  <a:pt x="336" y="108"/>
                  <a:pt x="336" y="30"/>
                </a:cubicBezTo>
                <a:cubicBezTo>
                  <a:pt x="336" y="20"/>
                  <a:pt x="333" y="16"/>
                  <a:pt x="322" y="16"/>
                </a:cubicBezTo>
                <a:cubicBezTo>
                  <a:pt x="225" y="16"/>
                  <a:pt x="128" y="16"/>
                  <a:pt x="31" y="16"/>
                </a:cubicBezTo>
                <a:cubicBezTo>
                  <a:pt x="20" y="16"/>
                  <a:pt x="16" y="20"/>
                  <a:pt x="16" y="31"/>
                </a:cubicBezTo>
                <a:cubicBezTo>
                  <a:pt x="16" y="55"/>
                  <a:pt x="16" y="80"/>
                  <a:pt x="16" y="104"/>
                </a:cubicBezTo>
                <a:cubicBezTo>
                  <a:pt x="16" y="157"/>
                  <a:pt x="16" y="209"/>
                  <a:pt x="16" y="261"/>
                </a:cubicBezTo>
                <a:cubicBezTo>
                  <a:pt x="16" y="276"/>
                  <a:pt x="19" y="278"/>
                  <a:pt x="33" y="278"/>
                </a:cubicBezTo>
                <a:cubicBezTo>
                  <a:pt x="81" y="278"/>
                  <a:pt x="128" y="278"/>
                  <a:pt x="175" y="27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1B0A22CD-0BCA-45F2-9C50-D025A276064E}"/>
              </a:ext>
            </a:extLst>
          </p:cNvPr>
          <p:cNvSpPr>
            <a:spLocks/>
          </p:cNvSpPr>
          <p:nvPr/>
        </p:nvSpPr>
        <p:spPr bwMode="auto">
          <a:xfrm>
            <a:off x="1120775" y="2400300"/>
            <a:ext cx="2484438" cy="1171575"/>
          </a:xfrm>
          <a:custGeom>
            <a:avLst/>
            <a:gdLst>
              <a:gd name="T0" fmla="*/ 0 w 246"/>
              <a:gd name="T1" fmla="*/ 93 h 116"/>
              <a:gd name="T2" fmla="*/ 0 w 246"/>
              <a:gd name="T3" fmla="*/ 0 h 116"/>
              <a:gd name="T4" fmla="*/ 246 w 246"/>
              <a:gd name="T5" fmla="*/ 0 h 116"/>
              <a:gd name="T6" fmla="*/ 246 w 246"/>
              <a:gd name="T7" fmla="*/ 92 h 116"/>
              <a:gd name="T8" fmla="*/ 200 w 246"/>
              <a:gd name="T9" fmla="*/ 92 h 116"/>
              <a:gd name="T10" fmla="*/ 196 w 246"/>
              <a:gd name="T11" fmla="*/ 89 h 116"/>
              <a:gd name="T12" fmla="*/ 187 w 246"/>
              <a:gd name="T13" fmla="*/ 73 h 116"/>
              <a:gd name="T14" fmla="*/ 176 w 246"/>
              <a:gd name="T15" fmla="*/ 74 h 116"/>
              <a:gd name="T16" fmla="*/ 156 w 246"/>
              <a:gd name="T17" fmla="*/ 116 h 116"/>
              <a:gd name="T18" fmla="*/ 149 w 246"/>
              <a:gd name="T19" fmla="*/ 92 h 116"/>
              <a:gd name="T20" fmla="*/ 136 w 246"/>
              <a:gd name="T21" fmla="*/ 41 h 116"/>
              <a:gd name="T22" fmla="*/ 131 w 246"/>
              <a:gd name="T23" fmla="*/ 34 h 116"/>
              <a:gd name="T24" fmla="*/ 125 w 246"/>
              <a:gd name="T25" fmla="*/ 41 h 116"/>
              <a:gd name="T26" fmla="*/ 109 w 246"/>
              <a:gd name="T27" fmla="*/ 87 h 116"/>
              <a:gd name="T28" fmla="*/ 103 w 246"/>
              <a:gd name="T29" fmla="*/ 92 h 116"/>
              <a:gd name="T30" fmla="*/ 0 w 246"/>
              <a:gd name="T31" fmla="*/ 93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6" h="116">
                <a:moveTo>
                  <a:pt x="0" y="93"/>
                </a:moveTo>
                <a:cubicBezTo>
                  <a:pt x="0" y="61"/>
                  <a:pt x="0" y="31"/>
                  <a:pt x="0" y="0"/>
                </a:cubicBezTo>
                <a:cubicBezTo>
                  <a:pt x="82" y="0"/>
                  <a:pt x="164" y="0"/>
                  <a:pt x="246" y="0"/>
                </a:cubicBezTo>
                <a:cubicBezTo>
                  <a:pt x="246" y="30"/>
                  <a:pt x="246" y="61"/>
                  <a:pt x="246" y="92"/>
                </a:cubicBezTo>
                <a:cubicBezTo>
                  <a:pt x="231" y="92"/>
                  <a:pt x="215" y="93"/>
                  <a:pt x="200" y="92"/>
                </a:cubicBezTo>
                <a:cubicBezTo>
                  <a:pt x="199" y="92"/>
                  <a:pt x="197" y="90"/>
                  <a:pt x="196" y="89"/>
                </a:cubicBezTo>
                <a:cubicBezTo>
                  <a:pt x="193" y="84"/>
                  <a:pt x="190" y="78"/>
                  <a:pt x="187" y="73"/>
                </a:cubicBezTo>
                <a:cubicBezTo>
                  <a:pt x="184" y="67"/>
                  <a:pt x="180" y="68"/>
                  <a:pt x="176" y="74"/>
                </a:cubicBezTo>
                <a:cubicBezTo>
                  <a:pt x="170" y="87"/>
                  <a:pt x="163" y="101"/>
                  <a:pt x="156" y="116"/>
                </a:cubicBezTo>
                <a:cubicBezTo>
                  <a:pt x="153" y="107"/>
                  <a:pt x="151" y="100"/>
                  <a:pt x="149" y="92"/>
                </a:cubicBezTo>
                <a:cubicBezTo>
                  <a:pt x="145" y="75"/>
                  <a:pt x="141" y="58"/>
                  <a:pt x="136" y="41"/>
                </a:cubicBezTo>
                <a:cubicBezTo>
                  <a:pt x="136" y="38"/>
                  <a:pt x="133" y="36"/>
                  <a:pt x="131" y="34"/>
                </a:cubicBezTo>
                <a:cubicBezTo>
                  <a:pt x="129" y="36"/>
                  <a:pt x="126" y="38"/>
                  <a:pt x="125" y="41"/>
                </a:cubicBezTo>
                <a:cubicBezTo>
                  <a:pt x="119" y="56"/>
                  <a:pt x="115" y="72"/>
                  <a:pt x="109" y="87"/>
                </a:cubicBezTo>
                <a:cubicBezTo>
                  <a:pt x="109" y="90"/>
                  <a:pt x="106" y="92"/>
                  <a:pt x="103" y="92"/>
                </a:cubicBezTo>
                <a:cubicBezTo>
                  <a:pt x="69" y="93"/>
                  <a:pt x="35" y="93"/>
                  <a:pt x="0" y="9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2FFF81D1-CA5E-4660-8FA3-398942EC901F}"/>
              </a:ext>
            </a:extLst>
          </p:cNvPr>
          <p:cNvSpPr>
            <a:spLocks/>
          </p:cNvSpPr>
          <p:nvPr/>
        </p:nvSpPr>
        <p:spPr bwMode="auto">
          <a:xfrm>
            <a:off x="1120775" y="2995613"/>
            <a:ext cx="2484438" cy="1182688"/>
          </a:xfrm>
          <a:custGeom>
            <a:avLst/>
            <a:gdLst>
              <a:gd name="T0" fmla="*/ 0 w 246"/>
              <a:gd name="T1" fmla="*/ 117 h 117"/>
              <a:gd name="T2" fmla="*/ 0 w 246"/>
              <a:gd name="T3" fmla="*/ 46 h 117"/>
              <a:gd name="T4" fmla="*/ 26 w 246"/>
              <a:gd name="T5" fmla="*/ 46 h 117"/>
              <a:gd name="T6" fmla="*/ 107 w 246"/>
              <a:gd name="T7" fmla="*/ 46 h 117"/>
              <a:gd name="T8" fmla="*/ 117 w 246"/>
              <a:gd name="T9" fmla="*/ 39 h 117"/>
              <a:gd name="T10" fmla="*/ 130 w 246"/>
              <a:gd name="T11" fmla="*/ 0 h 117"/>
              <a:gd name="T12" fmla="*/ 141 w 246"/>
              <a:gd name="T13" fmla="*/ 44 h 117"/>
              <a:gd name="T14" fmla="*/ 149 w 246"/>
              <a:gd name="T15" fmla="*/ 73 h 117"/>
              <a:gd name="T16" fmla="*/ 153 w 246"/>
              <a:gd name="T17" fmla="*/ 78 h 117"/>
              <a:gd name="T18" fmla="*/ 160 w 246"/>
              <a:gd name="T19" fmla="*/ 74 h 117"/>
              <a:gd name="T20" fmla="*/ 182 w 246"/>
              <a:gd name="T21" fmla="*/ 28 h 117"/>
              <a:gd name="T22" fmla="*/ 186 w 246"/>
              <a:gd name="T23" fmla="*/ 35 h 117"/>
              <a:gd name="T24" fmla="*/ 205 w 246"/>
              <a:gd name="T25" fmla="*/ 46 h 117"/>
              <a:gd name="T26" fmla="*/ 246 w 246"/>
              <a:gd name="T27" fmla="*/ 46 h 117"/>
              <a:gd name="T28" fmla="*/ 246 w 246"/>
              <a:gd name="T29" fmla="*/ 117 h 117"/>
              <a:gd name="T30" fmla="*/ 0 w 246"/>
              <a:gd name="T31" fmla="*/ 11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6" h="117">
                <a:moveTo>
                  <a:pt x="0" y="117"/>
                </a:moveTo>
                <a:cubicBezTo>
                  <a:pt x="0" y="94"/>
                  <a:pt x="0" y="70"/>
                  <a:pt x="0" y="46"/>
                </a:cubicBezTo>
                <a:cubicBezTo>
                  <a:pt x="9" y="46"/>
                  <a:pt x="18" y="46"/>
                  <a:pt x="26" y="46"/>
                </a:cubicBezTo>
                <a:cubicBezTo>
                  <a:pt x="53" y="46"/>
                  <a:pt x="80" y="46"/>
                  <a:pt x="107" y="46"/>
                </a:cubicBezTo>
                <a:cubicBezTo>
                  <a:pt x="113" y="46"/>
                  <a:pt x="116" y="44"/>
                  <a:pt x="117" y="39"/>
                </a:cubicBezTo>
                <a:cubicBezTo>
                  <a:pt x="121" y="26"/>
                  <a:pt x="125" y="14"/>
                  <a:pt x="130" y="0"/>
                </a:cubicBezTo>
                <a:cubicBezTo>
                  <a:pt x="134" y="16"/>
                  <a:pt x="138" y="30"/>
                  <a:pt x="141" y="44"/>
                </a:cubicBezTo>
                <a:cubicBezTo>
                  <a:pt x="144" y="54"/>
                  <a:pt x="146" y="63"/>
                  <a:pt x="149" y="73"/>
                </a:cubicBezTo>
                <a:cubicBezTo>
                  <a:pt x="149" y="75"/>
                  <a:pt x="152" y="78"/>
                  <a:pt x="153" y="78"/>
                </a:cubicBezTo>
                <a:cubicBezTo>
                  <a:pt x="155" y="78"/>
                  <a:pt x="158" y="76"/>
                  <a:pt x="160" y="74"/>
                </a:cubicBezTo>
                <a:cubicBezTo>
                  <a:pt x="167" y="59"/>
                  <a:pt x="174" y="44"/>
                  <a:pt x="182" y="28"/>
                </a:cubicBezTo>
                <a:cubicBezTo>
                  <a:pt x="184" y="31"/>
                  <a:pt x="185" y="33"/>
                  <a:pt x="186" y="35"/>
                </a:cubicBezTo>
                <a:cubicBezTo>
                  <a:pt x="189" y="44"/>
                  <a:pt x="195" y="47"/>
                  <a:pt x="205" y="46"/>
                </a:cubicBezTo>
                <a:cubicBezTo>
                  <a:pt x="219" y="45"/>
                  <a:pt x="232" y="46"/>
                  <a:pt x="246" y="46"/>
                </a:cubicBezTo>
                <a:cubicBezTo>
                  <a:pt x="246" y="70"/>
                  <a:pt x="246" y="93"/>
                  <a:pt x="246" y="117"/>
                </a:cubicBezTo>
                <a:cubicBezTo>
                  <a:pt x="164" y="117"/>
                  <a:pt x="82" y="117"/>
                  <a:pt x="0" y="11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5A320D95-56EB-4BFD-B1C0-AE9002B7AD36}"/>
              </a:ext>
            </a:extLst>
          </p:cNvPr>
          <p:cNvSpPr>
            <a:spLocks/>
          </p:cNvSpPr>
          <p:nvPr/>
        </p:nvSpPr>
        <p:spPr bwMode="auto">
          <a:xfrm>
            <a:off x="828675" y="3409950"/>
            <a:ext cx="192088" cy="192088"/>
          </a:xfrm>
          <a:custGeom>
            <a:avLst/>
            <a:gdLst>
              <a:gd name="T0" fmla="*/ 19 w 19"/>
              <a:gd name="T1" fmla="*/ 11 h 19"/>
              <a:gd name="T2" fmla="*/ 9 w 19"/>
              <a:gd name="T3" fmla="*/ 18 h 19"/>
              <a:gd name="T4" fmla="*/ 0 w 19"/>
              <a:gd name="T5" fmla="*/ 10 h 19"/>
              <a:gd name="T6" fmla="*/ 9 w 19"/>
              <a:gd name="T7" fmla="*/ 1 h 19"/>
              <a:gd name="T8" fmla="*/ 19 w 19"/>
              <a:gd name="T9" fmla="*/ 8 h 19"/>
              <a:gd name="T10" fmla="*/ 19 w 19"/>
              <a:gd name="T11" fmla="*/ 11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19">
                <a:moveTo>
                  <a:pt x="19" y="11"/>
                </a:moveTo>
                <a:cubicBezTo>
                  <a:pt x="15" y="14"/>
                  <a:pt x="13" y="18"/>
                  <a:pt x="9" y="18"/>
                </a:cubicBezTo>
                <a:cubicBezTo>
                  <a:pt x="4" y="19"/>
                  <a:pt x="1" y="16"/>
                  <a:pt x="0" y="10"/>
                </a:cubicBezTo>
                <a:cubicBezTo>
                  <a:pt x="0" y="4"/>
                  <a:pt x="3" y="0"/>
                  <a:pt x="9" y="1"/>
                </a:cubicBezTo>
                <a:cubicBezTo>
                  <a:pt x="12" y="1"/>
                  <a:pt x="15" y="5"/>
                  <a:pt x="19" y="8"/>
                </a:cubicBezTo>
                <a:cubicBezTo>
                  <a:pt x="19" y="9"/>
                  <a:pt x="19" y="10"/>
                  <a:pt x="19" y="1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AA0F0637-2CDE-4FA2-BF2D-0F0E3C314B39}"/>
              </a:ext>
            </a:extLst>
          </p:cNvPr>
          <p:cNvSpPr>
            <a:spLocks/>
          </p:cNvSpPr>
          <p:nvPr/>
        </p:nvSpPr>
        <p:spPr bwMode="auto">
          <a:xfrm>
            <a:off x="828675" y="3856038"/>
            <a:ext cx="180975" cy="180975"/>
          </a:xfrm>
          <a:custGeom>
            <a:avLst/>
            <a:gdLst>
              <a:gd name="T0" fmla="*/ 18 w 18"/>
              <a:gd name="T1" fmla="*/ 12 h 18"/>
              <a:gd name="T2" fmla="*/ 8 w 18"/>
              <a:gd name="T3" fmla="*/ 17 h 18"/>
              <a:gd name="T4" fmla="*/ 0 w 18"/>
              <a:gd name="T5" fmla="*/ 8 h 18"/>
              <a:gd name="T6" fmla="*/ 9 w 18"/>
              <a:gd name="T7" fmla="*/ 0 h 18"/>
              <a:gd name="T8" fmla="*/ 18 w 18"/>
              <a:gd name="T9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18" y="12"/>
                </a:moveTo>
                <a:cubicBezTo>
                  <a:pt x="15" y="13"/>
                  <a:pt x="12" y="17"/>
                  <a:pt x="8" y="17"/>
                </a:cubicBezTo>
                <a:cubicBezTo>
                  <a:pt x="3" y="18"/>
                  <a:pt x="0" y="14"/>
                  <a:pt x="0" y="8"/>
                </a:cubicBezTo>
                <a:cubicBezTo>
                  <a:pt x="0" y="2"/>
                  <a:pt x="4" y="0"/>
                  <a:pt x="9" y="0"/>
                </a:cubicBezTo>
                <a:cubicBezTo>
                  <a:pt x="15" y="0"/>
                  <a:pt x="17" y="4"/>
                  <a:pt x="18" y="1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AE48CFA7-4E6E-4D5F-9FC3-FE9CFB110391}"/>
              </a:ext>
            </a:extLst>
          </p:cNvPr>
          <p:cNvSpPr>
            <a:spLocks/>
          </p:cNvSpPr>
          <p:nvPr/>
        </p:nvSpPr>
        <p:spPr bwMode="auto">
          <a:xfrm>
            <a:off x="828675" y="2986088"/>
            <a:ext cx="171450" cy="171450"/>
          </a:xfrm>
          <a:custGeom>
            <a:avLst/>
            <a:gdLst>
              <a:gd name="T0" fmla="*/ 17 w 17"/>
              <a:gd name="T1" fmla="*/ 9 h 17"/>
              <a:gd name="T2" fmla="*/ 9 w 17"/>
              <a:gd name="T3" fmla="*/ 17 h 17"/>
              <a:gd name="T4" fmla="*/ 0 w 17"/>
              <a:gd name="T5" fmla="*/ 8 h 17"/>
              <a:gd name="T6" fmla="*/ 8 w 17"/>
              <a:gd name="T7" fmla="*/ 0 h 17"/>
              <a:gd name="T8" fmla="*/ 17 w 17"/>
              <a:gd name="T9" fmla="*/ 9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7">
                <a:moveTo>
                  <a:pt x="17" y="9"/>
                </a:moveTo>
                <a:cubicBezTo>
                  <a:pt x="17" y="14"/>
                  <a:pt x="14" y="17"/>
                  <a:pt x="9" y="17"/>
                </a:cubicBezTo>
                <a:cubicBezTo>
                  <a:pt x="4" y="17"/>
                  <a:pt x="0" y="14"/>
                  <a:pt x="0" y="8"/>
                </a:cubicBezTo>
                <a:cubicBezTo>
                  <a:pt x="0" y="3"/>
                  <a:pt x="4" y="0"/>
                  <a:pt x="8" y="0"/>
                </a:cubicBezTo>
                <a:cubicBezTo>
                  <a:pt x="13" y="0"/>
                  <a:pt x="17" y="3"/>
                  <a:pt x="17" y="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1">
            <a:extLst>
              <a:ext uri="{FF2B5EF4-FFF2-40B4-BE49-F238E27FC236}">
                <a16:creationId xmlns:a16="http://schemas.microsoft.com/office/drawing/2014/main" id="{C4B4A46A-F493-4B88-BE56-A42150EA21B3}"/>
              </a:ext>
            </a:extLst>
          </p:cNvPr>
          <p:cNvSpPr>
            <a:spLocks/>
          </p:cNvSpPr>
          <p:nvPr/>
        </p:nvSpPr>
        <p:spPr bwMode="auto">
          <a:xfrm>
            <a:off x="828675" y="2541588"/>
            <a:ext cx="192088" cy="182563"/>
          </a:xfrm>
          <a:custGeom>
            <a:avLst/>
            <a:gdLst>
              <a:gd name="T0" fmla="*/ 19 w 19"/>
              <a:gd name="T1" fmla="*/ 11 h 18"/>
              <a:gd name="T2" fmla="*/ 9 w 19"/>
              <a:gd name="T3" fmla="*/ 17 h 18"/>
              <a:gd name="T4" fmla="*/ 0 w 19"/>
              <a:gd name="T5" fmla="*/ 10 h 18"/>
              <a:gd name="T6" fmla="*/ 9 w 19"/>
              <a:gd name="T7" fmla="*/ 1 h 18"/>
              <a:gd name="T8" fmla="*/ 19 w 19"/>
              <a:gd name="T9" fmla="*/ 8 h 18"/>
              <a:gd name="T10" fmla="*/ 19 w 19"/>
              <a:gd name="T11" fmla="*/ 1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18">
                <a:moveTo>
                  <a:pt x="19" y="11"/>
                </a:moveTo>
                <a:cubicBezTo>
                  <a:pt x="15" y="14"/>
                  <a:pt x="13" y="17"/>
                  <a:pt x="9" y="17"/>
                </a:cubicBezTo>
                <a:cubicBezTo>
                  <a:pt x="4" y="18"/>
                  <a:pt x="1" y="15"/>
                  <a:pt x="0" y="10"/>
                </a:cubicBezTo>
                <a:cubicBezTo>
                  <a:pt x="0" y="4"/>
                  <a:pt x="4" y="0"/>
                  <a:pt x="9" y="1"/>
                </a:cubicBezTo>
                <a:cubicBezTo>
                  <a:pt x="12" y="2"/>
                  <a:pt x="15" y="5"/>
                  <a:pt x="19" y="8"/>
                </a:cubicBezTo>
                <a:cubicBezTo>
                  <a:pt x="19" y="9"/>
                  <a:pt x="19" y="10"/>
                  <a:pt x="19" y="1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51"/>
          <p:cNvSpPr txBox="1">
            <a:spLocks noGrp="1"/>
          </p:cNvSpPr>
          <p:nvPr>
            <p:ph type="title"/>
          </p:nvPr>
        </p:nvSpPr>
        <p:spPr>
          <a:xfrm>
            <a:off x="112718" y="187353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TREATMENT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418" name="Google Shape;1418;p51"/>
          <p:cNvSpPr txBox="1">
            <a:spLocks noGrp="1"/>
          </p:cNvSpPr>
          <p:nvPr>
            <p:ph type="title" idx="2"/>
          </p:nvPr>
        </p:nvSpPr>
        <p:spPr>
          <a:xfrm>
            <a:off x="1456299" y="3356694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NEPTUNE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419" name="Google Shape;1419;p51"/>
          <p:cNvSpPr txBox="1">
            <a:spLocks noGrp="1"/>
          </p:cNvSpPr>
          <p:nvPr>
            <p:ph type="subTitle" idx="1"/>
          </p:nvPr>
        </p:nvSpPr>
        <p:spPr>
          <a:xfrm>
            <a:off x="1456299" y="374033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Neptune is the farthest</a:t>
            </a:r>
            <a:endParaRPr dirty="0"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planet from the Sun</a:t>
            </a:r>
            <a:endParaRPr dirty="0"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6B6B6B"/>
              </a:solidFill>
            </a:endParaRPr>
          </a:p>
        </p:txBody>
      </p:sp>
      <p:sp>
        <p:nvSpPr>
          <p:cNvPr id="1420" name="Google Shape;1420;p51"/>
          <p:cNvSpPr txBox="1">
            <a:spLocks noGrp="1"/>
          </p:cNvSpPr>
          <p:nvPr>
            <p:ph type="title" idx="3"/>
          </p:nvPr>
        </p:nvSpPr>
        <p:spPr>
          <a:xfrm>
            <a:off x="5855532" y="3591144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JUPITER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421" name="Google Shape;1421;p51"/>
          <p:cNvSpPr txBox="1">
            <a:spLocks noGrp="1"/>
          </p:cNvSpPr>
          <p:nvPr>
            <p:ph type="subTitle" idx="4"/>
          </p:nvPr>
        </p:nvSpPr>
        <p:spPr>
          <a:xfrm>
            <a:off x="5855532" y="397478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It’s the biggest planet in the Solar System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422" name="Google Shape;1422;p51"/>
          <p:cNvSpPr txBox="1">
            <a:spLocks noGrp="1"/>
          </p:cNvSpPr>
          <p:nvPr>
            <p:ph type="title" idx="5"/>
          </p:nvPr>
        </p:nvSpPr>
        <p:spPr>
          <a:xfrm>
            <a:off x="1501639" y="1152397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MARS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423" name="Google Shape;1423;p51"/>
          <p:cNvSpPr txBox="1">
            <a:spLocks noGrp="1"/>
          </p:cNvSpPr>
          <p:nvPr>
            <p:ph type="subTitle" idx="6"/>
          </p:nvPr>
        </p:nvSpPr>
        <p:spPr>
          <a:xfrm>
            <a:off x="1501639" y="1535392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Despite being red, Mars is a cold place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424" name="Google Shape;1424;p51"/>
          <p:cNvSpPr txBox="1">
            <a:spLocks noGrp="1"/>
          </p:cNvSpPr>
          <p:nvPr>
            <p:ph type="title" idx="7"/>
          </p:nvPr>
        </p:nvSpPr>
        <p:spPr>
          <a:xfrm>
            <a:off x="5812992" y="1022796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VENUS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425" name="Google Shape;1425;p51"/>
          <p:cNvSpPr txBox="1">
            <a:spLocks noGrp="1"/>
          </p:cNvSpPr>
          <p:nvPr>
            <p:ph type="subTitle" idx="8"/>
          </p:nvPr>
        </p:nvSpPr>
        <p:spPr>
          <a:xfrm>
            <a:off x="5812992" y="1405791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Venus is the second planet from the Sun</a:t>
            </a:r>
            <a:endParaRPr dirty="0">
              <a:solidFill>
                <a:srgbClr val="6B6B6B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275248" y="962047"/>
            <a:ext cx="6840084" cy="3680879"/>
            <a:chOff x="2003400" y="1595659"/>
            <a:chExt cx="5137200" cy="2764500"/>
          </a:xfrm>
        </p:grpSpPr>
        <p:cxnSp>
          <p:nvCxnSpPr>
            <p:cNvPr id="1426" name="Google Shape;1426;p51"/>
            <p:cNvCxnSpPr/>
            <p:nvPr/>
          </p:nvCxnSpPr>
          <p:spPr>
            <a:xfrm>
              <a:off x="4572000" y="1595659"/>
              <a:ext cx="0" cy="276450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</p:spPr>
        </p:cxnSp>
        <p:cxnSp>
          <p:nvCxnSpPr>
            <p:cNvPr id="1427" name="Google Shape;1427;p51"/>
            <p:cNvCxnSpPr/>
            <p:nvPr/>
          </p:nvCxnSpPr>
          <p:spPr>
            <a:xfrm rot="10800000">
              <a:off x="2003400" y="2908918"/>
              <a:ext cx="5137200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oval" w="med" len="med"/>
              <a:tailEnd type="oval" w="med" len="med"/>
            </a:ln>
          </p:spPr>
        </p:cxnSp>
      </p:grpSp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3890963" y="1539875"/>
            <a:ext cx="1912937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8E419270-39FB-4529-AA41-0303B774E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9F9E8BFF-768B-4807-8790-BC72684938E5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5BC4E775-63DD-4871-A4E5-B5954DE33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D1F666B7-2FD6-41D8-B290-D127D2AB878B}"/>
              </a:ext>
            </a:extLst>
          </p:cNvPr>
          <p:cNvGrpSpPr/>
          <p:nvPr/>
        </p:nvGrpSpPr>
        <p:grpSpPr>
          <a:xfrm>
            <a:off x="0" y="4488468"/>
            <a:ext cx="1843640" cy="635100"/>
            <a:chOff x="3622675" y="450850"/>
            <a:chExt cx="1898650" cy="654050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69BA55C2-F327-4A2C-9035-61C5E245B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FA41397D-C19A-4195-A8A0-226BE8B4C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0DA133D6-E3D3-41F8-827A-5EF01F65F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96F0294A-2245-4AB3-861A-D1CD3F864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26FD0F9C-DBFA-4D86-A851-EE61887D3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F4316F0F-3054-4D55-9883-1390DA813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B4029E5E-1846-4B3C-9B38-DAA491567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CBC51046-35EA-4F0D-8EDC-B291F4E88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A500708A-730F-46F8-B0A6-07B2F505E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A4CAA888-F80A-40FD-85B7-7F835C6EA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3C61C8CD-C56F-4392-956C-0EEEE0AC0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18E92722-5665-4995-A1A5-F873AE402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19B10859-E7F1-47A3-B1E3-BACB1E219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12112DC8-2363-4DD5-BDF3-07C5E3C4A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9">
              <a:extLst>
                <a:ext uri="{FF2B5EF4-FFF2-40B4-BE49-F238E27FC236}">
                  <a16:creationId xmlns:a16="http://schemas.microsoft.com/office/drawing/2014/main" id="{0CCBB68E-6FA8-4C8A-94C2-317890461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66FC1D09-6067-4F12-B2FA-125CE88A2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9D63D835-8A7B-4E71-97DE-DFC2C7682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EFEE52EA-8887-408E-87CD-FD7A83A18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0715A9A5-1C1A-49D5-9F05-FE43795D8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816A8AF5-F21F-4088-AA15-E9AAA45AB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82616A36-76FF-4E1D-8004-D74D73F37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FBAF810B-40BF-4193-A4D6-CBD1471D7437}"/>
              </a:ext>
            </a:extLst>
          </p:cNvPr>
          <p:cNvGrpSpPr/>
          <p:nvPr/>
        </p:nvGrpSpPr>
        <p:grpSpPr>
          <a:xfrm>
            <a:off x="8502980" y="4168629"/>
            <a:ext cx="512952" cy="681809"/>
            <a:chOff x="3603625" y="1692275"/>
            <a:chExt cx="1403350" cy="1865313"/>
          </a:xfrm>
          <a:solidFill>
            <a:srgbClr val="FF859C"/>
          </a:solidFill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3E39DF14-670A-4EAD-BDC3-0FD3175123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2E6C80A4-4DEF-467B-8ABC-97DAFF2F7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D3E893CC-89C0-42B5-9640-43D051E2B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0CD58759-8322-2A6F-94F7-E10AAD98B038}"/>
              </a:ext>
            </a:extLst>
          </p:cNvPr>
          <p:cNvGrpSpPr/>
          <p:nvPr/>
        </p:nvGrpSpPr>
        <p:grpSpPr>
          <a:xfrm>
            <a:off x="3736976" y="1385888"/>
            <a:ext cx="1916112" cy="2922588"/>
            <a:chOff x="3736976" y="1385888"/>
            <a:chExt cx="1916112" cy="2922588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ACAA52F-B885-9960-F747-E4D6B2DBF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6976" y="1385888"/>
              <a:ext cx="1916112" cy="2922588"/>
            </a:xfrm>
            <a:custGeom>
              <a:avLst/>
              <a:gdLst>
                <a:gd name="T0" fmla="*/ 842 w 851"/>
                <a:gd name="T1" fmla="*/ 484 h 1300"/>
                <a:gd name="T2" fmla="*/ 795 w 851"/>
                <a:gd name="T3" fmla="*/ 469 h 1300"/>
                <a:gd name="T4" fmla="*/ 835 w 851"/>
                <a:gd name="T5" fmla="*/ 410 h 1300"/>
                <a:gd name="T6" fmla="*/ 808 w 851"/>
                <a:gd name="T7" fmla="*/ 368 h 1300"/>
                <a:gd name="T8" fmla="*/ 765 w 851"/>
                <a:gd name="T9" fmla="*/ 394 h 1300"/>
                <a:gd name="T10" fmla="*/ 732 w 851"/>
                <a:gd name="T11" fmla="*/ 371 h 1300"/>
                <a:gd name="T12" fmla="*/ 719 w 851"/>
                <a:gd name="T13" fmla="*/ 334 h 1300"/>
                <a:gd name="T14" fmla="*/ 788 w 851"/>
                <a:gd name="T15" fmla="*/ 319 h 1300"/>
                <a:gd name="T16" fmla="*/ 812 w 851"/>
                <a:gd name="T17" fmla="*/ 222 h 1300"/>
                <a:gd name="T18" fmla="*/ 783 w 851"/>
                <a:gd name="T19" fmla="*/ 160 h 1300"/>
                <a:gd name="T20" fmla="*/ 731 w 851"/>
                <a:gd name="T21" fmla="*/ 163 h 1300"/>
                <a:gd name="T22" fmla="*/ 668 w 851"/>
                <a:gd name="T23" fmla="*/ 95 h 1300"/>
                <a:gd name="T24" fmla="*/ 665 w 851"/>
                <a:gd name="T25" fmla="*/ 52 h 1300"/>
                <a:gd name="T26" fmla="*/ 641 w 851"/>
                <a:gd name="T27" fmla="*/ 13 h 1300"/>
                <a:gd name="T28" fmla="*/ 563 w 851"/>
                <a:gd name="T29" fmla="*/ 2 h 1300"/>
                <a:gd name="T30" fmla="*/ 530 w 851"/>
                <a:gd name="T31" fmla="*/ 36 h 1300"/>
                <a:gd name="T32" fmla="*/ 515 w 851"/>
                <a:gd name="T33" fmla="*/ 64 h 1300"/>
                <a:gd name="T34" fmla="*/ 506 w 851"/>
                <a:gd name="T35" fmla="*/ 40 h 1300"/>
                <a:gd name="T36" fmla="*/ 481 w 851"/>
                <a:gd name="T37" fmla="*/ 11 h 1300"/>
                <a:gd name="T38" fmla="*/ 441 w 851"/>
                <a:gd name="T39" fmla="*/ 17 h 1300"/>
                <a:gd name="T40" fmla="*/ 376 w 851"/>
                <a:gd name="T41" fmla="*/ 71 h 1300"/>
                <a:gd name="T42" fmla="*/ 376 w 851"/>
                <a:gd name="T43" fmla="*/ 106 h 1300"/>
                <a:gd name="T44" fmla="*/ 364 w 851"/>
                <a:gd name="T45" fmla="*/ 82 h 1300"/>
                <a:gd name="T46" fmla="*/ 279 w 851"/>
                <a:gd name="T47" fmla="*/ 94 h 1300"/>
                <a:gd name="T48" fmla="*/ 244 w 851"/>
                <a:gd name="T49" fmla="*/ 137 h 1300"/>
                <a:gd name="T50" fmla="*/ 249 w 851"/>
                <a:gd name="T51" fmla="*/ 166 h 1300"/>
                <a:gd name="T52" fmla="*/ 194 w 851"/>
                <a:gd name="T53" fmla="*/ 119 h 1300"/>
                <a:gd name="T54" fmla="*/ 99 w 851"/>
                <a:gd name="T55" fmla="*/ 191 h 1300"/>
                <a:gd name="T56" fmla="*/ 88 w 851"/>
                <a:gd name="T57" fmla="*/ 244 h 1300"/>
                <a:gd name="T58" fmla="*/ 140 w 851"/>
                <a:gd name="T59" fmla="*/ 336 h 1300"/>
                <a:gd name="T60" fmla="*/ 106 w 851"/>
                <a:gd name="T61" fmla="*/ 373 h 1300"/>
                <a:gd name="T62" fmla="*/ 33 w 851"/>
                <a:gd name="T63" fmla="*/ 457 h 1300"/>
                <a:gd name="T64" fmla="*/ 3 w 851"/>
                <a:gd name="T65" fmla="*/ 581 h 1300"/>
                <a:gd name="T66" fmla="*/ 32 w 851"/>
                <a:gd name="T67" fmla="*/ 647 h 1300"/>
                <a:gd name="T68" fmla="*/ 56 w 851"/>
                <a:gd name="T69" fmla="*/ 820 h 1300"/>
                <a:gd name="T70" fmla="*/ 234 w 851"/>
                <a:gd name="T71" fmla="*/ 1119 h 1300"/>
                <a:gd name="T72" fmla="*/ 373 w 851"/>
                <a:gd name="T73" fmla="*/ 1270 h 1300"/>
                <a:gd name="T74" fmla="*/ 421 w 851"/>
                <a:gd name="T75" fmla="*/ 1294 h 1300"/>
                <a:gd name="T76" fmla="*/ 526 w 851"/>
                <a:gd name="T77" fmla="*/ 1278 h 1300"/>
                <a:gd name="T78" fmla="*/ 579 w 851"/>
                <a:gd name="T79" fmla="*/ 1218 h 1300"/>
                <a:gd name="T80" fmla="*/ 733 w 851"/>
                <a:gd name="T81" fmla="*/ 942 h 1300"/>
                <a:gd name="T82" fmla="*/ 779 w 851"/>
                <a:gd name="T83" fmla="*/ 747 h 1300"/>
                <a:gd name="T84" fmla="*/ 783 w 851"/>
                <a:gd name="T85" fmla="*/ 626 h 1300"/>
                <a:gd name="T86" fmla="*/ 836 w 851"/>
                <a:gd name="T87" fmla="*/ 553 h 1300"/>
                <a:gd name="T88" fmla="*/ 850 w 851"/>
                <a:gd name="T89" fmla="*/ 522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1" h="1300">
                  <a:moveTo>
                    <a:pt x="850" y="522"/>
                  </a:moveTo>
                  <a:cubicBezTo>
                    <a:pt x="848" y="510"/>
                    <a:pt x="845" y="497"/>
                    <a:pt x="842" y="484"/>
                  </a:cubicBezTo>
                  <a:cubicBezTo>
                    <a:pt x="839" y="470"/>
                    <a:pt x="835" y="467"/>
                    <a:pt x="821" y="467"/>
                  </a:cubicBezTo>
                  <a:cubicBezTo>
                    <a:pt x="813" y="467"/>
                    <a:pt x="805" y="468"/>
                    <a:pt x="795" y="469"/>
                  </a:cubicBezTo>
                  <a:cubicBezTo>
                    <a:pt x="803" y="462"/>
                    <a:pt x="809" y="456"/>
                    <a:pt x="817" y="451"/>
                  </a:cubicBezTo>
                  <a:cubicBezTo>
                    <a:pt x="831" y="441"/>
                    <a:pt x="838" y="428"/>
                    <a:pt x="835" y="410"/>
                  </a:cubicBezTo>
                  <a:cubicBezTo>
                    <a:pt x="832" y="398"/>
                    <a:pt x="829" y="385"/>
                    <a:pt x="826" y="374"/>
                  </a:cubicBezTo>
                  <a:cubicBezTo>
                    <a:pt x="823" y="365"/>
                    <a:pt x="815" y="363"/>
                    <a:pt x="808" y="368"/>
                  </a:cubicBezTo>
                  <a:cubicBezTo>
                    <a:pt x="798" y="374"/>
                    <a:pt x="788" y="380"/>
                    <a:pt x="778" y="387"/>
                  </a:cubicBezTo>
                  <a:cubicBezTo>
                    <a:pt x="774" y="389"/>
                    <a:pt x="769" y="392"/>
                    <a:pt x="765" y="394"/>
                  </a:cubicBezTo>
                  <a:cubicBezTo>
                    <a:pt x="760" y="396"/>
                    <a:pt x="757" y="396"/>
                    <a:pt x="754" y="391"/>
                  </a:cubicBezTo>
                  <a:cubicBezTo>
                    <a:pt x="749" y="382"/>
                    <a:pt x="742" y="374"/>
                    <a:pt x="732" y="371"/>
                  </a:cubicBezTo>
                  <a:cubicBezTo>
                    <a:pt x="725" y="368"/>
                    <a:pt x="722" y="364"/>
                    <a:pt x="721" y="357"/>
                  </a:cubicBezTo>
                  <a:cubicBezTo>
                    <a:pt x="720" y="350"/>
                    <a:pt x="720" y="342"/>
                    <a:pt x="719" y="334"/>
                  </a:cubicBezTo>
                  <a:cubicBezTo>
                    <a:pt x="734" y="331"/>
                    <a:pt x="748" y="328"/>
                    <a:pt x="763" y="326"/>
                  </a:cubicBezTo>
                  <a:cubicBezTo>
                    <a:pt x="772" y="325"/>
                    <a:pt x="780" y="324"/>
                    <a:pt x="788" y="319"/>
                  </a:cubicBezTo>
                  <a:cubicBezTo>
                    <a:pt x="810" y="302"/>
                    <a:pt x="818" y="280"/>
                    <a:pt x="817" y="254"/>
                  </a:cubicBezTo>
                  <a:cubicBezTo>
                    <a:pt x="816" y="243"/>
                    <a:pt x="814" y="233"/>
                    <a:pt x="812" y="222"/>
                  </a:cubicBezTo>
                  <a:cubicBezTo>
                    <a:pt x="809" y="206"/>
                    <a:pt x="807" y="191"/>
                    <a:pt x="799" y="176"/>
                  </a:cubicBezTo>
                  <a:cubicBezTo>
                    <a:pt x="795" y="169"/>
                    <a:pt x="790" y="163"/>
                    <a:pt x="783" y="160"/>
                  </a:cubicBezTo>
                  <a:cubicBezTo>
                    <a:pt x="780" y="158"/>
                    <a:pt x="776" y="158"/>
                    <a:pt x="773" y="158"/>
                  </a:cubicBezTo>
                  <a:cubicBezTo>
                    <a:pt x="758" y="160"/>
                    <a:pt x="743" y="162"/>
                    <a:pt x="731" y="163"/>
                  </a:cubicBezTo>
                  <a:cubicBezTo>
                    <a:pt x="724" y="152"/>
                    <a:pt x="718" y="141"/>
                    <a:pt x="710" y="132"/>
                  </a:cubicBezTo>
                  <a:cubicBezTo>
                    <a:pt x="697" y="119"/>
                    <a:pt x="682" y="107"/>
                    <a:pt x="668" y="95"/>
                  </a:cubicBezTo>
                  <a:cubicBezTo>
                    <a:pt x="661" y="90"/>
                    <a:pt x="657" y="84"/>
                    <a:pt x="659" y="76"/>
                  </a:cubicBezTo>
                  <a:cubicBezTo>
                    <a:pt x="661" y="68"/>
                    <a:pt x="664" y="60"/>
                    <a:pt x="665" y="52"/>
                  </a:cubicBezTo>
                  <a:cubicBezTo>
                    <a:pt x="668" y="40"/>
                    <a:pt x="666" y="30"/>
                    <a:pt x="657" y="22"/>
                  </a:cubicBezTo>
                  <a:cubicBezTo>
                    <a:pt x="652" y="18"/>
                    <a:pt x="647" y="15"/>
                    <a:pt x="641" y="13"/>
                  </a:cubicBezTo>
                  <a:cubicBezTo>
                    <a:pt x="629" y="9"/>
                    <a:pt x="616" y="6"/>
                    <a:pt x="603" y="4"/>
                  </a:cubicBezTo>
                  <a:cubicBezTo>
                    <a:pt x="590" y="1"/>
                    <a:pt x="576" y="0"/>
                    <a:pt x="563" y="2"/>
                  </a:cubicBezTo>
                  <a:cubicBezTo>
                    <a:pt x="549" y="4"/>
                    <a:pt x="538" y="10"/>
                    <a:pt x="534" y="25"/>
                  </a:cubicBezTo>
                  <a:cubicBezTo>
                    <a:pt x="533" y="29"/>
                    <a:pt x="531" y="33"/>
                    <a:pt x="530" y="36"/>
                  </a:cubicBezTo>
                  <a:cubicBezTo>
                    <a:pt x="527" y="44"/>
                    <a:pt x="524" y="52"/>
                    <a:pt x="521" y="59"/>
                  </a:cubicBezTo>
                  <a:cubicBezTo>
                    <a:pt x="520" y="61"/>
                    <a:pt x="517" y="62"/>
                    <a:pt x="515" y="64"/>
                  </a:cubicBezTo>
                  <a:cubicBezTo>
                    <a:pt x="514" y="62"/>
                    <a:pt x="512" y="60"/>
                    <a:pt x="511" y="58"/>
                  </a:cubicBezTo>
                  <a:cubicBezTo>
                    <a:pt x="509" y="52"/>
                    <a:pt x="508" y="46"/>
                    <a:pt x="506" y="40"/>
                  </a:cubicBezTo>
                  <a:cubicBezTo>
                    <a:pt x="504" y="34"/>
                    <a:pt x="502" y="28"/>
                    <a:pt x="499" y="22"/>
                  </a:cubicBezTo>
                  <a:cubicBezTo>
                    <a:pt x="496" y="15"/>
                    <a:pt x="489" y="11"/>
                    <a:pt x="481" y="11"/>
                  </a:cubicBezTo>
                  <a:cubicBezTo>
                    <a:pt x="475" y="11"/>
                    <a:pt x="468" y="12"/>
                    <a:pt x="462" y="13"/>
                  </a:cubicBezTo>
                  <a:cubicBezTo>
                    <a:pt x="455" y="14"/>
                    <a:pt x="448" y="16"/>
                    <a:pt x="441" y="17"/>
                  </a:cubicBezTo>
                  <a:cubicBezTo>
                    <a:pt x="422" y="21"/>
                    <a:pt x="403" y="28"/>
                    <a:pt x="387" y="40"/>
                  </a:cubicBezTo>
                  <a:cubicBezTo>
                    <a:pt x="376" y="48"/>
                    <a:pt x="373" y="57"/>
                    <a:pt x="376" y="71"/>
                  </a:cubicBezTo>
                  <a:cubicBezTo>
                    <a:pt x="377" y="76"/>
                    <a:pt x="379" y="80"/>
                    <a:pt x="381" y="85"/>
                  </a:cubicBezTo>
                  <a:cubicBezTo>
                    <a:pt x="385" y="94"/>
                    <a:pt x="383" y="102"/>
                    <a:pt x="376" y="106"/>
                  </a:cubicBezTo>
                  <a:cubicBezTo>
                    <a:pt x="374" y="102"/>
                    <a:pt x="371" y="99"/>
                    <a:pt x="370" y="95"/>
                  </a:cubicBezTo>
                  <a:cubicBezTo>
                    <a:pt x="368" y="91"/>
                    <a:pt x="366" y="86"/>
                    <a:pt x="364" y="82"/>
                  </a:cubicBezTo>
                  <a:cubicBezTo>
                    <a:pt x="359" y="70"/>
                    <a:pt x="348" y="67"/>
                    <a:pt x="337" y="69"/>
                  </a:cubicBezTo>
                  <a:cubicBezTo>
                    <a:pt x="316" y="73"/>
                    <a:pt x="297" y="81"/>
                    <a:pt x="279" y="94"/>
                  </a:cubicBezTo>
                  <a:cubicBezTo>
                    <a:pt x="268" y="102"/>
                    <a:pt x="258" y="112"/>
                    <a:pt x="247" y="122"/>
                  </a:cubicBezTo>
                  <a:cubicBezTo>
                    <a:pt x="243" y="126"/>
                    <a:pt x="242" y="131"/>
                    <a:pt x="244" y="137"/>
                  </a:cubicBezTo>
                  <a:cubicBezTo>
                    <a:pt x="247" y="148"/>
                    <a:pt x="250" y="159"/>
                    <a:pt x="253" y="171"/>
                  </a:cubicBezTo>
                  <a:cubicBezTo>
                    <a:pt x="251" y="169"/>
                    <a:pt x="250" y="168"/>
                    <a:pt x="249" y="166"/>
                  </a:cubicBezTo>
                  <a:cubicBezTo>
                    <a:pt x="241" y="154"/>
                    <a:pt x="233" y="142"/>
                    <a:pt x="225" y="130"/>
                  </a:cubicBezTo>
                  <a:cubicBezTo>
                    <a:pt x="218" y="117"/>
                    <a:pt x="210" y="115"/>
                    <a:pt x="194" y="119"/>
                  </a:cubicBezTo>
                  <a:cubicBezTo>
                    <a:pt x="185" y="121"/>
                    <a:pt x="177" y="124"/>
                    <a:pt x="170" y="129"/>
                  </a:cubicBezTo>
                  <a:cubicBezTo>
                    <a:pt x="142" y="145"/>
                    <a:pt x="118" y="165"/>
                    <a:pt x="99" y="191"/>
                  </a:cubicBezTo>
                  <a:cubicBezTo>
                    <a:pt x="94" y="198"/>
                    <a:pt x="89" y="205"/>
                    <a:pt x="85" y="213"/>
                  </a:cubicBezTo>
                  <a:cubicBezTo>
                    <a:pt x="81" y="224"/>
                    <a:pt x="80" y="234"/>
                    <a:pt x="88" y="244"/>
                  </a:cubicBezTo>
                  <a:cubicBezTo>
                    <a:pt x="97" y="254"/>
                    <a:pt x="105" y="265"/>
                    <a:pt x="112" y="277"/>
                  </a:cubicBezTo>
                  <a:cubicBezTo>
                    <a:pt x="125" y="295"/>
                    <a:pt x="133" y="315"/>
                    <a:pt x="140" y="336"/>
                  </a:cubicBezTo>
                  <a:cubicBezTo>
                    <a:pt x="142" y="341"/>
                    <a:pt x="141" y="344"/>
                    <a:pt x="137" y="348"/>
                  </a:cubicBezTo>
                  <a:cubicBezTo>
                    <a:pt x="127" y="357"/>
                    <a:pt x="118" y="367"/>
                    <a:pt x="106" y="373"/>
                  </a:cubicBezTo>
                  <a:cubicBezTo>
                    <a:pt x="103" y="374"/>
                    <a:pt x="101" y="376"/>
                    <a:pt x="99" y="378"/>
                  </a:cubicBezTo>
                  <a:cubicBezTo>
                    <a:pt x="73" y="401"/>
                    <a:pt x="52" y="428"/>
                    <a:pt x="33" y="457"/>
                  </a:cubicBezTo>
                  <a:cubicBezTo>
                    <a:pt x="22" y="472"/>
                    <a:pt x="14" y="488"/>
                    <a:pt x="8" y="505"/>
                  </a:cubicBezTo>
                  <a:cubicBezTo>
                    <a:pt x="0" y="530"/>
                    <a:pt x="0" y="555"/>
                    <a:pt x="3" y="581"/>
                  </a:cubicBezTo>
                  <a:cubicBezTo>
                    <a:pt x="5" y="596"/>
                    <a:pt x="8" y="611"/>
                    <a:pt x="11" y="626"/>
                  </a:cubicBezTo>
                  <a:cubicBezTo>
                    <a:pt x="13" y="637"/>
                    <a:pt x="18" y="647"/>
                    <a:pt x="32" y="647"/>
                  </a:cubicBezTo>
                  <a:cubicBezTo>
                    <a:pt x="30" y="674"/>
                    <a:pt x="31" y="701"/>
                    <a:pt x="34" y="728"/>
                  </a:cubicBezTo>
                  <a:cubicBezTo>
                    <a:pt x="38" y="760"/>
                    <a:pt x="44" y="791"/>
                    <a:pt x="56" y="820"/>
                  </a:cubicBezTo>
                  <a:cubicBezTo>
                    <a:pt x="75" y="871"/>
                    <a:pt x="102" y="918"/>
                    <a:pt x="135" y="961"/>
                  </a:cubicBezTo>
                  <a:cubicBezTo>
                    <a:pt x="173" y="1010"/>
                    <a:pt x="209" y="1062"/>
                    <a:pt x="234" y="1119"/>
                  </a:cubicBezTo>
                  <a:cubicBezTo>
                    <a:pt x="249" y="1153"/>
                    <a:pt x="270" y="1183"/>
                    <a:pt x="295" y="1210"/>
                  </a:cubicBezTo>
                  <a:cubicBezTo>
                    <a:pt x="317" y="1235"/>
                    <a:pt x="344" y="1253"/>
                    <a:pt x="373" y="1270"/>
                  </a:cubicBezTo>
                  <a:cubicBezTo>
                    <a:pt x="385" y="1277"/>
                    <a:pt x="397" y="1283"/>
                    <a:pt x="409" y="1289"/>
                  </a:cubicBezTo>
                  <a:cubicBezTo>
                    <a:pt x="413" y="1291"/>
                    <a:pt x="417" y="1293"/>
                    <a:pt x="421" y="1294"/>
                  </a:cubicBezTo>
                  <a:cubicBezTo>
                    <a:pt x="439" y="1300"/>
                    <a:pt x="457" y="1300"/>
                    <a:pt x="476" y="1297"/>
                  </a:cubicBezTo>
                  <a:cubicBezTo>
                    <a:pt x="494" y="1295"/>
                    <a:pt x="512" y="1290"/>
                    <a:pt x="526" y="1278"/>
                  </a:cubicBezTo>
                  <a:cubicBezTo>
                    <a:pt x="533" y="1271"/>
                    <a:pt x="541" y="1265"/>
                    <a:pt x="547" y="1258"/>
                  </a:cubicBezTo>
                  <a:cubicBezTo>
                    <a:pt x="558" y="1245"/>
                    <a:pt x="569" y="1231"/>
                    <a:pt x="579" y="1218"/>
                  </a:cubicBezTo>
                  <a:cubicBezTo>
                    <a:pt x="622" y="1165"/>
                    <a:pt x="658" y="1109"/>
                    <a:pt x="686" y="1047"/>
                  </a:cubicBezTo>
                  <a:cubicBezTo>
                    <a:pt x="701" y="1012"/>
                    <a:pt x="720" y="978"/>
                    <a:pt x="733" y="942"/>
                  </a:cubicBezTo>
                  <a:cubicBezTo>
                    <a:pt x="746" y="904"/>
                    <a:pt x="761" y="867"/>
                    <a:pt x="770" y="827"/>
                  </a:cubicBezTo>
                  <a:cubicBezTo>
                    <a:pt x="776" y="801"/>
                    <a:pt x="778" y="774"/>
                    <a:pt x="779" y="747"/>
                  </a:cubicBezTo>
                  <a:cubicBezTo>
                    <a:pt x="780" y="725"/>
                    <a:pt x="781" y="702"/>
                    <a:pt x="782" y="680"/>
                  </a:cubicBezTo>
                  <a:cubicBezTo>
                    <a:pt x="782" y="662"/>
                    <a:pt x="783" y="644"/>
                    <a:pt x="783" y="626"/>
                  </a:cubicBezTo>
                  <a:cubicBezTo>
                    <a:pt x="784" y="610"/>
                    <a:pt x="787" y="594"/>
                    <a:pt x="796" y="580"/>
                  </a:cubicBezTo>
                  <a:cubicBezTo>
                    <a:pt x="805" y="565"/>
                    <a:pt x="820" y="558"/>
                    <a:pt x="836" y="553"/>
                  </a:cubicBezTo>
                  <a:cubicBezTo>
                    <a:pt x="845" y="550"/>
                    <a:pt x="849" y="544"/>
                    <a:pt x="851" y="535"/>
                  </a:cubicBezTo>
                  <a:cubicBezTo>
                    <a:pt x="851" y="531"/>
                    <a:pt x="851" y="527"/>
                    <a:pt x="850" y="522"/>
                  </a:cubicBezTo>
                  <a:close/>
                </a:path>
              </a:pathLst>
            </a:custGeom>
            <a:solidFill>
              <a:srgbClr val="E62D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3828061" y="1535393"/>
              <a:ext cx="1677457" cy="2605180"/>
            </a:xfrm>
            <a:custGeom>
              <a:avLst/>
              <a:gdLst>
                <a:gd name="T0" fmla="*/ 842 w 851"/>
                <a:gd name="T1" fmla="*/ 484 h 1300"/>
                <a:gd name="T2" fmla="*/ 795 w 851"/>
                <a:gd name="T3" fmla="*/ 469 h 1300"/>
                <a:gd name="T4" fmla="*/ 835 w 851"/>
                <a:gd name="T5" fmla="*/ 410 h 1300"/>
                <a:gd name="T6" fmla="*/ 808 w 851"/>
                <a:gd name="T7" fmla="*/ 368 h 1300"/>
                <a:gd name="T8" fmla="*/ 765 w 851"/>
                <a:gd name="T9" fmla="*/ 394 h 1300"/>
                <a:gd name="T10" fmla="*/ 732 w 851"/>
                <a:gd name="T11" fmla="*/ 371 h 1300"/>
                <a:gd name="T12" fmla="*/ 719 w 851"/>
                <a:gd name="T13" fmla="*/ 334 h 1300"/>
                <a:gd name="T14" fmla="*/ 788 w 851"/>
                <a:gd name="T15" fmla="*/ 319 h 1300"/>
                <a:gd name="T16" fmla="*/ 812 w 851"/>
                <a:gd name="T17" fmla="*/ 222 h 1300"/>
                <a:gd name="T18" fmla="*/ 783 w 851"/>
                <a:gd name="T19" fmla="*/ 160 h 1300"/>
                <a:gd name="T20" fmla="*/ 731 w 851"/>
                <a:gd name="T21" fmla="*/ 163 h 1300"/>
                <a:gd name="T22" fmla="*/ 668 w 851"/>
                <a:gd name="T23" fmla="*/ 95 h 1300"/>
                <a:gd name="T24" fmla="*/ 665 w 851"/>
                <a:gd name="T25" fmla="*/ 52 h 1300"/>
                <a:gd name="T26" fmla="*/ 641 w 851"/>
                <a:gd name="T27" fmla="*/ 13 h 1300"/>
                <a:gd name="T28" fmla="*/ 563 w 851"/>
                <a:gd name="T29" fmla="*/ 2 h 1300"/>
                <a:gd name="T30" fmla="*/ 530 w 851"/>
                <a:gd name="T31" fmla="*/ 36 h 1300"/>
                <a:gd name="T32" fmla="*/ 515 w 851"/>
                <a:gd name="T33" fmla="*/ 64 h 1300"/>
                <a:gd name="T34" fmla="*/ 506 w 851"/>
                <a:gd name="T35" fmla="*/ 40 h 1300"/>
                <a:gd name="T36" fmla="*/ 481 w 851"/>
                <a:gd name="T37" fmla="*/ 11 h 1300"/>
                <a:gd name="T38" fmla="*/ 441 w 851"/>
                <a:gd name="T39" fmla="*/ 17 h 1300"/>
                <a:gd name="T40" fmla="*/ 376 w 851"/>
                <a:gd name="T41" fmla="*/ 71 h 1300"/>
                <a:gd name="T42" fmla="*/ 376 w 851"/>
                <a:gd name="T43" fmla="*/ 106 h 1300"/>
                <a:gd name="T44" fmla="*/ 364 w 851"/>
                <a:gd name="T45" fmla="*/ 82 h 1300"/>
                <a:gd name="T46" fmla="*/ 279 w 851"/>
                <a:gd name="T47" fmla="*/ 94 h 1300"/>
                <a:gd name="T48" fmla="*/ 244 w 851"/>
                <a:gd name="T49" fmla="*/ 137 h 1300"/>
                <a:gd name="T50" fmla="*/ 249 w 851"/>
                <a:gd name="T51" fmla="*/ 166 h 1300"/>
                <a:gd name="T52" fmla="*/ 194 w 851"/>
                <a:gd name="T53" fmla="*/ 119 h 1300"/>
                <a:gd name="T54" fmla="*/ 99 w 851"/>
                <a:gd name="T55" fmla="*/ 191 h 1300"/>
                <a:gd name="T56" fmla="*/ 88 w 851"/>
                <a:gd name="T57" fmla="*/ 244 h 1300"/>
                <a:gd name="T58" fmla="*/ 140 w 851"/>
                <a:gd name="T59" fmla="*/ 336 h 1300"/>
                <a:gd name="T60" fmla="*/ 106 w 851"/>
                <a:gd name="T61" fmla="*/ 373 h 1300"/>
                <a:gd name="T62" fmla="*/ 33 w 851"/>
                <a:gd name="T63" fmla="*/ 457 h 1300"/>
                <a:gd name="T64" fmla="*/ 3 w 851"/>
                <a:gd name="T65" fmla="*/ 581 h 1300"/>
                <a:gd name="T66" fmla="*/ 32 w 851"/>
                <a:gd name="T67" fmla="*/ 647 h 1300"/>
                <a:gd name="T68" fmla="*/ 56 w 851"/>
                <a:gd name="T69" fmla="*/ 820 h 1300"/>
                <a:gd name="T70" fmla="*/ 234 w 851"/>
                <a:gd name="T71" fmla="*/ 1119 h 1300"/>
                <a:gd name="T72" fmla="*/ 373 w 851"/>
                <a:gd name="T73" fmla="*/ 1270 h 1300"/>
                <a:gd name="T74" fmla="*/ 421 w 851"/>
                <a:gd name="T75" fmla="*/ 1294 h 1300"/>
                <a:gd name="T76" fmla="*/ 526 w 851"/>
                <a:gd name="T77" fmla="*/ 1278 h 1300"/>
                <a:gd name="T78" fmla="*/ 579 w 851"/>
                <a:gd name="T79" fmla="*/ 1218 h 1300"/>
                <a:gd name="T80" fmla="*/ 733 w 851"/>
                <a:gd name="T81" fmla="*/ 942 h 1300"/>
                <a:gd name="T82" fmla="*/ 779 w 851"/>
                <a:gd name="T83" fmla="*/ 747 h 1300"/>
                <a:gd name="T84" fmla="*/ 783 w 851"/>
                <a:gd name="T85" fmla="*/ 626 h 1300"/>
                <a:gd name="T86" fmla="*/ 836 w 851"/>
                <a:gd name="T87" fmla="*/ 553 h 1300"/>
                <a:gd name="T88" fmla="*/ 850 w 851"/>
                <a:gd name="T89" fmla="*/ 522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1" h="1300">
                  <a:moveTo>
                    <a:pt x="850" y="522"/>
                  </a:moveTo>
                  <a:cubicBezTo>
                    <a:pt x="848" y="510"/>
                    <a:pt x="845" y="497"/>
                    <a:pt x="842" y="484"/>
                  </a:cubicBezTo>
                  <a:cubicBezTo>
                    <a:pt x="839" y="470"/>
                    <a:pt x="835" y="467"/>
                    <a:pt x="821" y="467"/>
                  </a:cubicBezTo>
                  <a:cubicBezTo>
                    <a:pt x="813" y="467"/>
                    <a:pt x="805" y="468"/>
                    <a:pt x="795" y="469"/>
                  </a:cubicBezTo>
                  <a:cubicBezTo>
                    <a:pt x="803" y="462"/>
                    <a:pt x="809" y="456"/>
                    <a:pt x="817" y="451"/>
                  </a:cubicBezTo>
                  <a:cubicBezTo>
                    <a:pt x="831" y="441"/>
                    <a:pt x="838" y="428"/>
                    <a:pt x="835" y="410"/>
                  </a:cubicBezTo>
                  <a:cubicBezTo>
                    <a:pt x="832" y="398"/>
                    <a:pt x="829" y="385"/>
                    <a:pt x="826" y="374"/>
                  </a:cubicBezTo>
                  <a:cubicBezTo>
                    <a:pt x="823" y="365"/>
                    <a:pt x="815" y="363"/>
                    <a:pt x="808" y="368"/>
                  </a:cubicBezTo>
                  <a:cubicBezTo>
                    <a:pt x="798" y="374"/>
                    <a:pt x="788" y="380"/>
                    <a:pt x="778" y="387"/>
                  </a:cubicBezTo>
                  <a:cubicBezTo>
                    <a:pt x="774" y="389"/>
                    <a:pt x="769" y="392"/>
                    <a:pt x="765" y="394"/>
                  </a:cubicBezTo>
                  <a:cubicBezTo>
                    <a:pt x="760" y="396"/>
                    <a:pt x="757" y="396"/>
                    <a:pt x="754" y="391"/>
                  </a:cubicBezTo>
                  <a:cubicBezTo>
                    <a:pt x="749" y="382"/>
                    <a:pt x="742" y="374"/>
                    <a:pt x="732" y="371"/>
                  </a:cubicBezTo>
                  <a:cubicBezTo>
                    <a:pt x="725" y="368"/>
                    <a:pt x="722" y="364"/>
                    <a:pt x="721" y="357"/>
                  </a:cubicBezTo>
                  <a:cubicBezTo>
                    <a:pt x="720" y="350"/>
                    <a:pt x="720" y="342"/>
                    <a:pt x="719" y="334"/>
                  </a:cubicBezTo>
                  <a:cubicBezTo>
                    <a:pt x="734" y="331"/>
                    <a:pt x="748" y="328"/>
                    <a:pt x="763" y="326"/>
                  </a:cubicBezTo>
                  <a:cubicBezTo>
                    <a:pt x="772" y="325"/>
                    <a:pt x="780" y="324"/>
                    <a:pt x="788" y="319"/>
                  </a:cubicBezTo>
                  <a:cubicBezTo>
                    <a:pt x="810" y="302"/>
                    <a:pt x="818" y="280"/>
                    <a:pt x="817" y="254"/>
                  </a:cubicBezTo>
                  <a:cubicBezTo>
                    <a:pt x="816" y="243"/>
                    <a:pt x="814" y="233"/>
                    <a:pt x="812" y="222"/>
                  </a:cubicBezTo>
                  <a:cubicBezTo>
                    <a:pt x="809" y="206"/>
                    <a:pt x="807" y="191"/>
                    <a:pt x="799" y="176"/>
                  </a:cubicBezTo>
                  <a:cubicBezTo>
                    <a:pt x="795" y="169"/>
                    <a:pt x="790" y="163"/>
                    <a:pt x="783" y="160"/>
                  </a:cubicBezTo>
                  <a:cubicBezTo>
                    <a:pt x="780" y="158"/>
                    <a:pt x="776" y="158"/>
                    <a:pt x="773" y="158"/>
                  </a:cubicBezTo>
                  <a:cubicBezTo>
                    <a:pt x="758" y="160"/>
                    <a:pt x="743" y="162"/>
                    <a:pt x="731" y="163"/>
                  </a:cubicBezTo>
                  <a:cubicBezTo>
                    <a:pt x="724" y="152"/>
                    <a:pt x="718" y="141"/>
                    <a:pt x="710" y="132"/>
                  </a:cubicBezTo>
                  <a:cubicBezTo>
                    <a:pt x="697" y="119"/>
                    <a:pt x="682" y="107"/>
                    <a:pt x="668" y="95"/>
                  </a:cubicBezTo>
                  <a:cubicBezTo>
                    <a:pt x="661" y="90"/>
                    <a:pt x="657" y="84"/>
                    <a:pt x="659" y="76"/>
                  </a:cubicBezTo>
                  <a:cubicBezTo>
                    <a:pt x="661" y="68"/>
                    <a:pt x="664" y="60"/>
                    <a:pt x="665" y="52"/>
                  </a:cubicBezTo>
                  <a:cubicBezTo>
                    <a:pt x="668" y="40"/>
                    <a:pt x="666" y="30"/>
                    <a:pt x="657" y="22"/>
                  </a:cubicBezTo>
                  <a:cubicBezTo>
                    <a:pt x="652" y="18"/>
                    <a:pt x="647" y="15"/>
                    <a:pt x="641" y="13"/>
                  </a:cubicBezTo>
                  <a:cubicBezTo>
                    <a:pt x="629" y="9"/>
                    <a:pt x="616" y="6"/>
                    <a:pt x="603" y="4"/>
                  </a:cubicBezTo>
                  <a:cubicBezTo>
                    <a:pt x="590" y="1"/>
                    <a:pt x="576" y="0"/>
                    <a:pt x="563" y="2"/>
                  </a:cubicBezTo>
                  <a:cubicBezTo>
                    <a:pt x="549" y="4"/>
                    <a:pt x="538" y="10"/>
                    <a:pt x="534" y="25"/>
                  </a:cubicBezTo>
                  <a:cubicBezTo>
                    <a:pt x="533" y="29"/>
                    <a:pt x="531" y="33"/>
                    <a:pt x="530" y="36"/>
                  </a:cubicBezTo>
                  <a:cubicBezTo>
                    <a:pt x="527" y="44"/>
                    <a:pt x="524" y="52"/>
                    <a:pt x="521" y="59"/>
                  </a:cubicBezTo>
                  <a:cubicBezTo>
                    <a:pt x="520" y="61"/>
                    <a:pt x="517" y="62"/>
                    <a:pt x="515" y="64"/>
                  </a:cubicBezTo>
                  <a:cubicBezTo>
                    <a:pt x="514" y="62"/>
                    <a:pt x="512" y="60"/>
                    <a:pt x="511" y="58"/>
                  </a:cubicBezTo>
                  <a:cubicBezTo>
                    <a:pt x="509" y="52"/>
                    <a:pt x="508" y="46"/>
                    <a:pt x="506" y="40"/>
                  </a:cubicBezTo>
                  <a:cubicBezTo>
                    <a:pt x="504" y="34"/>
                    <a:pt x="502" y="28"/>
                    <a:pt x="499" y="22"/>
                  </a:cubicBezTo>
                  <a:cubicBezTo>
                    <a:pt x="496" y="15"/>
                    <a:pt x="489" y="11"/>
                    <a:pt x="481" y="11"/>
                  </a:cubicBezTo>
                  <a:cubicBezTo>
                    <a:pt x="475" y="11"/>
                    <a:pt x="468" y="12"/>
                    <a:pt x="462" y="13"/>
                  </a:cubicBezTo>
                  <a:cubicBezTo>
                    <a:pt x="455" y="14"/>
                    <a:pt x="448" y="16"/>
                    <a:pt x="441" y="17"/>
                  </a:cubicBezTo>
                  <a:cubicBezTo>
                    <a:pt x="422" y="21"/>
                    <a:pt x="403" y="28"/>
                    <a:pt x="387" y="40"/>
                  </a:cubicBezTo>
                  <a:cubicBezTo>
                    <a:pt x="376" y="48"/>
                    <a:pt x="373" y="57"/>
                    <a:pt x="376" y="71"/>
                  </a:cubicBezTo>
                  <a:cubicBezTo>
                    <a:pt x="377" y="76"/>
                    <a:pt x="379" y="80"/>
                    <a:pt x="381" y="85"/>
                  </a:cubicBezTo>
                  <a:cubicBezTo>
                    <a:pt x="385" y="94"/>
                    <a:pt x="383" y="102"/>
                    <a:pt x="376" y="106"/>
                  </a:cubicBezTo>
                  <a:cubicBezTo>
                    <a:pt x="374" y="102"/>
                    <a:pt x="371" y="99"/>
                    <a:pt x="370" y="95"/>
                  </a:cubicBezTo>
                  <a:cubicBezTo>
                    <a:pt x="368" y="91"/>
                    <a:pt x="366" y="86"/>
                    <a:pt x="364" y="82"/>
                  </a:cubicBezTo>
                  <a:cubicBezTo>
                    <a:pt x="359" y="70"/>
                    <a:pt x="348" y="67"/>
                    <a:pt x="337" y="69"/>
                  </a:cubicBezTo>
                  <a:cubicBezTo>
                    <a:pt x="316" y="73"/>
                    <a:pt x="297" y="81"/>
                    <a:pt x="279" y="94"/>
                  </a:cubicBezTo>
                  <a:cubicBezTo>
                    <a:pt x="268" y="102"/>
                    <a:pt x="258" y="112"/>
                    <a:pt x="247" y="122"/>
                  </a:cubicBezTo>
                  <a:cubicBezTo>
                    <a:pt x="243" y="126"/>
                    <a:pt x="242" y="131"/>
                    <a:pt x="244" y="137"/>
                  </a:cubicBezTo>
                  <a:cubicBezTo>
                    <a:pt x="247" y="148"/>
                    <a:pt x="250" y="159"/>
                    <a:pt x="253" y="171"/>
                  </a:cubicBezTo>
                  <a:cubicBezTo>
                    <a:pt x="251" y="169"/>
                    <a:pt x="250" y="168"/>
                    <a:pt x="249" y="166"/>
                  </a:cubicBezTo>
                  <a:cubicBezTo>
                    <a:pt x="241" y="154"/>
                    <a:pt x="233" y="142"/>
                    <a:pt x="225" y="130"/>
                  </a:cubicBezTo>
                  <a:cubicBezTo>
                    <a:pt x="218" y="117"/>
                    <a:pt x="210" y="115"/>
                    <a:pt x="194" y="119"/>
                  </a:cubicBezTo>
                  <a:cubicBezTo>
                    <a:pt x="185" y="121"/>
                    <a:pt x="177" y="124"/>
                    <a:pt x="170" y="129"/>
                  </a:cubicBezTo>
                  <a:cubicBezTo>
                    <a:pt x="142" y="145"/>
                    <a:pt x="118" y="165"/>
                    <a:pt x="99" y="191"/>
                  </a:cubicBezTo>
                  <a:cubicBezTo>
                    <a:pt x="94" y="198"/>
                    <a:pt x="89" y="205"/>
                    <a:pt x="85" y="213"/>
                  </a:cubicBezTo>
                  <a:cubicBezTo>
                    <a:pt x="81" y="224"/>
                    <a:pt x="80" y="234"/>
                    <a:pt x="88" y="244"/>
                  </a:cubicBezTo>
                  <a:cubicBezTo>
                    <a:pt x="97" y="254"/>
                    <a:pt x="105" y="265"/>
                    <a:pt x="112" y="277"/>
                  </a:cubicBezTo>
                  <a:cubicBezTo>
                    <a:pt x="125" y="295"/>
                    <a:pt x="133" y="315"/>
                    <a:pt x="140" y="336"/>
                  </a:cubicBezTo>
                  <a:cubicBezTo>
                    <a:pt x="142" y="341"/>
                    <a:pt x="141" y="344"/>
                    <a:pt x="137" y="348"/>
                  </a:cubicBezTo>
                  <a:cubicBezTo>
                    <a:pt x="127" y="357"/>
                    <a:pt x="118" y="367"/>
                    <a:pt x="106" y="373"/>
                  </a:cubicBezTo>
                  <a:cubicBezTo>
                    <a:pt x="103" y="374"/>
                    <a:pt x="101" y="376"/>
                    <a:pt x="99" y="378"/>
                  </a:cubicBezTo>
                  <a:cubicBezTo>
                    <a:pt x="73" y="401"/>
                    <a:pt x="52" y="428"/>
                    <a:pt x="33" y="457"/>
                  </a:cubicBezTo>
                  <a:cubicBezTo>
                    <a:pt x="22" y="472"/>
                    <a:pt x="14" y="488"/>
                    <a:pt x="8" y="505"/>
                  </a:cubicBezTo>
                  <a:cubicBezTo>
                    <a:pt x="0" y="530"/>
                    <a:pt x="0" y="555"/>
                    <a:pt x="3" y="581"/>
                  </a:cubicBezTo>
                  <a:cubicBezTo>
                    <a:pt x="5" y="596"/>
                    <a:pt x="8" y="611"/>
                    <a:pt x="11" y="626"/>
                  </a:cubicBezTo>
                  <a:cubicBezTo>
                    <a:pt x="13" y="637"/>
                    <a:pt x="18" y="647"/>
                    <a:pt x="32" y="647"/>
                  </a:cubicBezTo>
                  <a:cubicBezTo>
                    <a:pt x="30" y="674"/>
                    <a:pt x="31" y="701"/>
                    <a:pt x="34" y="728"/>
                  </a:cubicBezTo>
                  <a:cubicBezTo>
                    <a:pt x="38" y="760"/>
                    <a:pt x="44" y="791"/>
                    <a:pt x="56" y="820"/>
                  </a:cubicBezTo>
                  <a:cubicBezTo>
                    <a:pt x="75" y="871"/>
                    <a:pt x="102" y="918"/>
                    <a:pt x="135" y="961"/>
                  </a:cubicBezTo>
                  <a:cubicBezTo>
                    <a:pt x="173" y="1010"/>
                    <a:pt x="209" y="1062"/>
                    <a:pt x="234" y="1119"/>
                  </a:cubicBezTo>
                  <a:cubicBezTo>
                    <a:pt x="249" y="1153"/>
                    <a:pt x="270" y="1183"/>
                    <a:pt x="295" y="1210"/>
                  </a:cubicBezTo>
                  <a:cubicBezTo>
                    <a:pt x="317" y="1235"/>
                    <a:pt x="344" y="1253"/>
                    <a:pt x="373" y="1270"/>
                  </a:cubicBezTo>
                  <a:cubicBezTo>
                    <a:pt x="385" y="1277"/>
                    <a:pt x="397" y="1283"/>
                    <a:pt x="409" y="1289"/>
                  </a:cubicBezTo>
                  <a:cubicBezTo>
                    <a:pt x="413" y="1291"/>
                    <a:pt x="417" y="1293"/>
                    <a:pt x="421" y="1294"/>
                  </a:cubicBezTo>
                  <a:cubicBezTo>
                    <a:pt x="439" y="1300"/>
                    <a:pt x="457" y="1300"/>
                    <a:pt x="476" y="1297"/>
                  </a:cubicBezTo>
                  <a:cubicBezTo>
                    <a:pt x="494" y="1295"/>
                    <a:pt x="512" y="1290"/>
                    <a:pt x="526" y="1278"/>
                  </a:cubicBezTo>
                  <a:cubicBezTo>
                    <a:pt x="533" y="1271"/>
                    <a:pt x="541" y="1265"/>
                    <a:pt x="547" y="1258"/>
                  </a:cubicBezTo>
                  <a:cubicBezTo>
                    <a:pt x="558" y="1245"/>
                    <a:pt x="569" y="1231"/>
                    <a:pt x="579" y="1218"/>
                  </a:cubicBezTo>
                  <a:cubicBezTo>
                    <a:pt x="622" y="1165"/>
                    <a:pt x="658" y="1109"/>
                    <a:pt x="686" y="1047"/>
                  </a:cubicBezTo>
                  <a:cubicBezTo>
                    <a:pt x="701" y="1012"/>
                    <a:pt x="720" y="978"/>
                    <a:pt x="733" y="942"/>
                  </a:cubicBezTo>
                  <a:cubicBezTo>
                    <a:pt x="746" y="904"/>
                    <a:pt x="761" y="867"/>
                    <a:pt x="770" y="827"/>
                  </a:cubicBezTo>
                  <a:cubicBezTo>
                    <a:pt x="776" y="801"/>
                    <a:pt x="778" y="774"/>
                    <a:pt x="779" y="747"/>
                  </a:cubicBezTo>
                  <a:cubicBezTo>
                    <a:pt x="780" y="725"/>
                    <a:pt x="781" y="702"/>
                    <a:pt x="782" y="680"/>
                  </a:cubicBezTo>
                  <a:cubicBezTo>
                    <a:pt x="782" y="662"/>
                    <a:pt x="783" y="644"/>
                    <a:pt x="783" y="626"/>
                  </a:cubicBezTo>
                  <a:cubicBezTo>
                    <a:pt x="784" y="610"/>
                    <a:pt x="787" y="594"/>
                    <a:pt x="796" y="580"/>
                  </a:cubicBezTo>
                  <a:cubicBezTo>
                    <a:pt x="805" y="565"/>
                    <a:pt x="820" y="558"/>
                    <a:pt x="836" y="553"/>
                  </a:cubicBezTo>
                  <a:cubicBezTo>
                    <a:pt x="845" y="550"/>
                    <a:pt x="849" y="544"/>
                    <a:pt x="851" y="535"/>
                  </a:cubicBezTo>
                  <a:cubicBezTo>
                    <a:pt x="851" y="531"/>
                    <a:pt x="851" y="527"/>
                    <a:pt x="850" y="522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F00A464C-584A-48CE-91B0-33E1BF5E3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6098" y="1780030"/>
              <a:ext cx="1321381" cy="2052175"/>
            </a:xfrm>
            <a:custGeom>
              <a:avLst/>
              <a:gdLst>
                <a:gd name="T0" fmla="*/ 842 w 851"/>
                <a:gd name="T1" fmla="*/ 484 h 1300"/>
                <a:gd name="T2" fmla="*/ 795 w 851"/>
                <a:gd name="T3" fmla="*/ 469 h 1300"/>
                <a:gd name="T4" fmla="*/ 835 w 851"/>
                <a:gd name="T5" fmla="*/ 410 h 1300"/>
                <a:gd name="T6" fmla="*/ 808 w 851"/>
                <a:gd name="T7" fmla="*/ 368 h 1300"/>
                <a:gd name="T8" fmla="*/ 765 w 851"/>
                <a:gd name="T9" fmla="*/ 394 h 1300"/>
                <a:gd name="T10" fmla="*/ 732 w 851"/>
                <a:gd name="T11" fmla="*/ 371 h 1300"/>
                <a:gd name="T12" fmla="*/ 719 w 851"/>
                <a:gd name="T13" fmla="*/ 334 h 1300"/>
                <a:gd name="T14" fmla="*/ 788 w 851"/>
                <a:gd name="T15" fmla="*/ 319 h 1300"/>
                <a:gd name="T16" fmla="*/ 812 w 851"/>
                <a:gd name="T17" fmla="*/ 222 h 1300"/>
                <a:gd name="T18" fmla="*/ 783 w 851"/>
                <a:gd name="T19" fmla="*/ 160 h 1300"/>
                <a:gd name="T20" fmla="*/ 731 w 851"/>
                <a:gd name="T21" fmla="*/ 163 h 1300"/>
                <a:gd name="T22" fmla="*/ 668 w 851"/>
                <a:gd name="T23" fmla="*/ 95 h 1300"/>
                <a:gd name="T24" fmla="*/ 665 w 851"/>
                <a:gd name="T25" fmla="*/ 52 h 1300"/>
                <a:gd name="T26" fmla="*/ 641 w 851"/>
                <a:gd name="T27" fmla="*/ 13 h 1300"/>
                <a:gd name="T28" fmla="*/ 563 w 851"/>
                <a:gd name="T29" fmla="*/ 2 h 1300"/>
                <a:gd name="T30" fmla="*/ 530 w 851"/>
                <a:gd name="T31" fmla="*/ 36 h 1300"/>
                <a:gd name="T32" fmla="*/ 515 w 851"/>
                <a:gd name="T33" fmla="*/ 64 h 1300"/>
                <a:gd name="T34" fmla="*/ 506 w 851"/>
                <a:gd name="T35" fmla="*/ 40 h 1300"/>
                <a:gd name="T36" fmla="*/ 481 w 851"/>
                <a:gd name="T37" fmla="*/ 11 h 1300"/>
                <a:gd name="T38" fmla="*/ 441 w 851"/>
                <a:gd name="T39" fmla="*/ 17 h 1300"/>
                <a:gd name="T40" fmla="*/ 376 w 851"/>
                <a:gd name="T41" fmla="*/ 71 h 1300"/>
                <a:gd name="T42" fmla="*/ 376 w 851"/>
                <a:gd name="T43" fmla="*/ 106 h 1300"/>
                <a:gd name="T44" fmla="*/ 364 w 851"/>
                <a:gd name="T45" fmla="*/ 82 h 1300"/>
                <a:gd name="T46" fmla="*/ 279 w 851"/>
                <a:gd name="T47" fmla="*/ 94 h 1300"/>
                <a:gd name="T48" fmla="*/ 244 w 851"/>
                <a:gd name="T49" fmla="*/ 137 h 1300"/>
                <a:gd name="T50" fmla="*/ 249 w 851"/>
                <a:gd name="T51" fmla="*/ 166 h 1300"/>
                <a:gd name="T52" fmla="*/ 194 w 851"/>
                <a:gd name="T53" fmla="*/ 119 h 1300"/>
                <a:gd name="T54" fmla="*/ 99 w 851"/>
                <a:gd name="T55" fmla="*/ 191 h 1300"/>
                <a:gd name="T56" fmla="*/ 88 w 851"/>
                <a:gd name="T57" fmla="*/ 244 h 1300"/>
                <a:gd name="T58" fmla="*/ 140 w 851"/>
                <a:gd name="T59" fmla="*/ 336 h 1300"/>
                <a:gd name="T60" fmla="*/ 106 w 851"/>
                <a:gd name="T61" fmla="*/ 373 h 1300"/>
                <a:gd name="T62" fmla="*/ 33 w 851"/>
                <a:gd name="T63" fmla="*/ 457 h 1300"/>
                <a:gd name="T64" fmla="*/ 3 w 851"/>
                <a:gd name="T65" fmla="*/ 581 h 1300"/>
                <a:gd name="T66" fmla="*/ 32 w 851"/>
                <a:gd name="T67" fmla="*/ 647 h 1300"/>
                <a:gd name="T68" fmla="*/ 56 w 851"/>
                <a:gd name="T69" fmla="*/ 820 h 1300"/>
                <a:gd name="T70" fmla="*/ 234 w 851"/>
                <a:gd name="T71" fmla="*/ 1119 h 1300"/>
                <a:gd name="T72" fmla="*/ 373 w 851"/>
                <a:gd name="T73" fmla="*/ 1270 h 1300"/>
                <a:gd name="T74" fmla="*/ 421 w 851"/>
                <a:gd name="T75" fmla="*/ 1294 h 1300"/>
                <a:gd name="T76" fmla="*/ 526 w 851"/>
                <a:gd name="T77" fmla="*/ 1278 h 1300"/>
                <a:gd name="T78" fmla="*/ 579 w 851"/>
                <a:gd name="T79" fmla="*/ 1218 h 1300"/>
                <a:gd name="T80" fmla="*/ 733 w 851"/>
                <a:gd name="T81" fmla="*/ 942 h 1300"/>
                <a:gd name="T82" fmla="*/ 779 w 851"/>
                <a:gd name="T83" fmla="*/ 747 h 1300"/>
                <a:gd name="T84" fmla="*/ 783 w 851"/>
                <a:gd name="T85" fmla="*/ 626 h 1300"/>
                <a:gd name="T86" fmla="*/ 836 w 851"/>
                <a:gd name="T87" fmla="*/ 553 h 1300"/>
                <a:gd name="T88" fmla="*/ 850 w 851"/>
                <a:gd name="T89" fmla="*/ 522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1" h="1300">
                  <a:moveTo>
                    <a:pt x="850" y="522"/>
                  </a:moveTo>
                  <a:cubicBezTo>
                    <a:pt x="848" y="510"/>
                    <a:pt x="845" y="497"/>
                    <a:pt x="842" y="484"/>
                  </a:cubicBezTo>
                  <a:cubicBezTo>
                    <a:pt x="839" y="470"/>
                    <a:pt x="835" y="467"/>
                    <a:pt x="821" y="467"/>
                  </a:cubicBezTo>
                  <a:cubicBezTo>
                    <a:pt x="813" y="467"/>
                    <a:pt x="805" y="468"/>
                    <a:pt x="795" y="469"/>
                  </a:cubicBezTo>
                  <a:cubicBezTo>
                    <a:pt x="803" y="462"/>
                    <a:pt x="809" y="456"/>
                    <a:pt x="817" y="451"/>
                  </a:cubicBezTo>
                  <a:cubicBezTo>
                    <a:pt x="831" y="441"/>
                    <a:pt x="838" y="428"/>
                    <a:pt x="835" y="410"/>
                  </a:cubicBezTo>
                  <a:cubicBezTo>
                    <a:pt x="832" y="398"/>
                    <a:pt x="829" y="385"/>
                    <a:pt x="826" y="374"/>
                  </a:cubicBezTo>
                  <a:cubicBezTo>
                    <a:pt x="823" y="365"/>
                    <a:pt x="815" y="363"/>
                    <a:pt x="808" y="368"/>
                  </a:cubicBezTo>
                  <a:cubicBezTo>
                    <a:pt x="798" y="374"/>
                    <a:pt x="788" y="380"/>
                    <a:pt x="778" y="387"/>
                  </a:cubicBezTo>
                  <a:cubicBezTo>
                    <a:pt x="774" y="389"/>
                    <a:pt x="769" y="392"/>
                    <a:pt x="765" y="394"/>
                  </a:cubicBezTo>
                  <a:cubicBezTo>
                    <a:pt x="760" y="396"/>
                    <a:pt x="757" y="396"/>
                    <a:pt x="754" y="391"/>
                  </a:cubicBezTo>
                  <a:cubicBezTo>
                    <a:pt x="749" y="382"/>
                    <a:pt x="742" y="374"/>
                    <a:pt x="732" y="371"/>
                  </a:cubicBezTo>
                  <a:cubicBezTo>
                    <a:pt x="725" y="368"/>
                    <a:pt x="722" y="364"/>
                    <a:pt x="721" y="357"/>
                  </a:cubicBezTo>
                  <a:cubicBezTo>
                    <a:pt x="720" y="350"/>
                    <a:pt x="720" y="342"/>
                    <a:pt x="719" y="334"/>
                  </a:cubicBezTo>
                  <a:cubicBezTo>
                    <a:pt x="734" y="331"/>
                    <a:pt x="748" y="328"/>
                    <a:pt x="763" y="326"/>
                  </a:cubicBezTo>
                  <a:cubicBezTo>
                    <a:pt x="772" y="325"/>
                    <a:pt x="780" y="324"/>
                    <a:pt x="788" y="319"/>
                  </a:cubicBezTo>
                  <a:cubicBezTo>
                    <a:pt x="810" y="302"/>
                    <a:pt x="818" y="280"/>
                    <a:pt x="817" y="254"/>
                  </a:cubicBezTo>
                  <a:cubicBezTo>
                    <a:pt x="816" y="243"/>
                    <a:pt x="814" y="233"/>
                    <a:pt x="812" y="222"/>
                  </a:cubicBezTo>
                  <a:cubicBezTo>
                    <a:pt x="809" y="206"/>
                    <a:pt x="807" y="191"/>
                    <a:pt x="799" y="176"/>
                  </a:cubicBezTo>
                  <a:cubicBezTo>
                    <a:pt x="795" y="169"/>
                    <a:pt x="790" y="163"/>
                    <a:pt x="783" y="160"/>
                  </a:cubicBezTo>
                  <a:cubicBezTo>
                    <a:pt x="780" y="158"/>
                    <a:pt x="776" y="158"/>
                    <a:pt x="773" y="158"/>
                  </a:cubicBezTo>
                  <a:cubicBezTo>
                    <a:pt x="758" y="160"/>
                    <a:pt x="743" y="162"/>
                    <a:pt x="731" y="163"/>
                  </a:cubicBezTo>
                  <a:cubicBezTo>
                    <a:pt x="724" y="152"/>
                    <a:pt x="718" y="141"/>
                    <a:pt x="710" y="132"/>
                  </a:cubicBezTo>
                  <a:cubicBezTo>
                    <a:pt x="697" y="119"/>
                    <a:pt x="682" y="107"/>
                    <a:pt x="668" y="95"/>
                  </a:cubicBezTo>
                  <a:cubicBezTo>
                    <a:pt x="661" y="90"/>
                    <a:pt x="657" y="84"/>
                    <a:pt x="659" y="76"/>
                  </a:cubicBezTo>
                  <a:cubicBezTo>
                    <a:pt x="661" y="68"/>
                    <a:pt x="664" y="60"/>
                    <a:pt x="665" y="52"/>
                  </a:cubicBezTo>
                  <a:cubicBezTo>
                    <a:pt x="668" y="40"/>
                    <a:pt x="666" y="30"/>
                    <a:pt x="657" y="22"/>
                  </a:cubicBezTo>
                  <a:cubicBezTo>
                    <a:pt x="652" y="18"/>
                    <a:pt x="647" y="15"/>
                    <a:pt x="641" y="13"/>
                  </a:cubicBezTo>
                  <a:cubicBezTo>
                    <a:pt x="629" y="9"/>
                    <a:pt x="616" y="6"/>
                    <a:pt x="603" y="4"/>
                  </a:cubicBezTo>
                  <a:cubicBezTo>
                    <a:pt x="590" y="1"/>
                    <a:pt x="576" y="0"/>
                    <a:pt x="563" y="2"/>
                  </a:cubicBezTo>
                  <a:cubicBezTo>
                    <a:pt x="549" y="4"/>
                    <a:pt x="538" y="10"/>
                    <a:pt x="534" y="25"/>
                  </a:cubicBezTo>
                  <a:cubicBezTo>
                    <a:pt x="533" y="29"/>
                    <a:pt x="531" y="33"/>
                    <a:pt x="530" y="36"/>
                  </a:cubicBezTo>
                  <a:cubicBezTo>
                    <a:pt x="527" y="44"/>
                    <a:pt x="524" y="52"/>
                    <a:pt x="521" y="59"/>
                  </a:cubicBezTo>
                  <a:cubicBezTo>
                    <a:pt x="520" y="61"/>
                    <a:pt x="517" y="62"/>
                    <a:pt x="515" y="64"/>
                  </a:cubicBezTo>
                  <a:cubicBezTo>
                    <a:pt x="514" y="62"/>
                    <a:pt x="512" y="60"/>
                    <a:pt x="511" y="58"/>
                  </a:cubicBezTo>
                  <a:cubicBezTo>
                    <a:pt x="509" y="52"/>
                    <a:pt x="508" y="46"/>
                    <a:pt x="506" y="40"/>
                  </a:cubicBezTo>
                  <a:cubicBezTo>
                    <a:pt x="504" y="34"/>
                    <a:pt x="502" y="28"/>
                    <a:pt x="499" y="22"/>
                  </a:cubicBezTo>
                  <a:cubicBezTo>
                    <a:pt x="496" y="15"/>
                    <a:pt x="489" y="11"/>
                    <a:pt x="481" y="11"/>
                  </a:cubicBezTo>
                  <a:cubicBezTo>
                    <a:pt x="475" y="11"/>
                    <a:pt x="468" y="12"/>
                    <a:pt x="462" y="13"/>
                  </a:cubicBezTo>
                  <a:cubicBezTo>
                    <a:pt x="455" y="14"/>
                    <a:pt x="448" y="16"/>
                    <a:pt x="441" y="17"/>
                  </a:cubicBezTo>
                  <a:cubicBezTo>
                    <a:pt x="422" y="21"/>
                    <a:pt x="403" y="28"/>
                    <a:pt x="387" y="40"/>
                  </a:cubicBezTo>
                  <a:cubicBezTo>
                    <a:pt x="376" y="48"/>
                    <a:pt x="373" y="57"/>
                    <a:pt x="376" y="71"/>
                  </a:cubicBezTo>
                  <a:cubicBezTo>
                    <a:pt x="377" y="76"/>
                    <a:pt x="379" y="80"/>
                    <a:pt x="381" y="85"/>
                  </a:cubicBezTo>
                  <a:cubicBezTo>
                    <a:pt x="385" y="94"/>
                    <a:pt x="383" y="102"/>
                    <a:pt x="376" y="106"/>
                  </a:cubicBezTo>
                  <a:cubicBezTo>
                    <a:pt x="374" y="102"/>
                    <a:pt x="371" y="99"/>
                    <a:pt x="370" y="95"/>
                  </a:cubicBezTo>
                  <a:cubicBezTo>
                    <a:pt x="368" y="91"/>
                    <a:pt x="366" y="86"/>
                    <a:pt x="364" y="82"/>
                  </a:cubicBezTo>
                  <a:cubicBezTo>
                    <a:pt x="359" y="70"/>
                    <a:pt x="348" y="67"/>
                    <a:pt x="337" y="69"/>
                  </a:cubicBezTo>
                  <a:cubicBezTo>
                    <a:pt x="316" y="73"/>
                    <a:pt x="297" y="81"/>
                    <a:pt x="279" y="94"/>
                  </a:cubicBezTo>
                  <a:cubicBezTo>
                    <a:pt x="268" y="102"/>
                    <a:pt x="258" y="112"/>
                    <a:pt x="247" y="122"/>
                  </a:cubicBezTo>
                  <a:cubicBezTo>
                    <a:pt x="243" y="126"/>
                    <a:pt x="242" y="131"/>
                    <a:pt x="244" y="137"/>
                  </a:cubicBezTo>
                  <a:cubicBezTo>
                    <a:pt x="247" y="148"/>
                    <a:pt x="250" y="159"/>
                    <a:pt x="253" y="171"/>
                  </a:cubicBezTo>
                  <a:cubicBezTo>
                    <a:pt x="251" y="169"/>
                    <a:pt x="250" y="168"/>
                    <a:pt x="249" y="166"/>
                  </a:cubicBezTo>
                  <a:cubicBezTo>
                    <a:pt x="241" y="154"/>
                    <a:pt x="233" y="142"/>
                    <a:pt x="225" y="130"/>
                  </a:cubicBezTo>
                  <a:cubicBezTo>
                    <a:pt x="218" y="117"/>
                    <a:pt x="210" y="115"/>
                    <a:pt x="194" y="119"/>
                  </a:cubicBezTo>
                  <a:cubicBezTo>
                    <a:pt x="185" y="121"/>
                    <a:pt x="177" y="124"/>
                    <a:pt x="170" y="129"/>
                  </a:cubicBezTo>
                  <a:cubicBezTo>
                    <a:pt x="142" y="145"/>
                    <a:pt x="118" y="165"/>
                    <a:pt x="99" y="191"/>
                  </a:cubicBezTo>
                  <a:cubicBezTo>
                    <a:pt x="94" y="198"/>
                    <a:pt x="89" y="205"/>
                    <a:pt x="85" y="213"/>
                  </a:cubicBezTo>
                  <a:cubicBezTo>
                    <a:pt x="81" y="224"/>
                    <a:pt x="80" y="234"/>
                    <a:pt x="88" y="244"/>
                  </a:cubicBezTo>
                  <a:cubicBezTo>
                    <a:pt x="97" y="254"/>
                    <a:pt x="105" y="265"/>
                    <a:pt x="112" y="277"/>
                  </a:cubicBezTo>
                  <a:cubicBezTo>
                    <a:pt x="125" y="295"/>
                    <a:pt x="133" y="315"/>
                    <a:pt x="140" y="336"/>
                  </a:cubicBezTo>
                  <a:cubicBezTo>
                    <a:pt x="142" y="341"/>
                    <a:pt x="141" y="344"/>
                    <a:pt x="137" y="348"/>
                  </a:cubicBezTo>
                  <a:cubicBezTo>
                    <a:pt x="127" y="357"/>
                    <a:pt x="118" y="367"/>
                    <a:pt x="106" y="373"/>
                  </a:cubicBezTo>
                  <a:cubicBezTo>
                    <a:pt x="103" y="374"/>
                    <a:pt x="101" y="376"/>
                    <a:pt x="99" y="378"/>
                  </a:cubicBezTo>
                  <a:cubicBezTo>
                    <a:pt x="73" y="401"/>
                    <a:pt x="52" y="428"/>
                    <a:pt x="33" y="457"/>
                  </a:cubicBezTo>
                  <a:cubicBezTo>
                    <a:pt x="22" y="472"/>
                    <a:pt x="14" y="488"/>
                    <a:pt x="8" y="505"/>
                  </a:cubicBezTo>
                  <a:cubicBezTo>
                    <a:pt x="0" y="530"/>
                    <a:pt x="0" y="555"/>
                    <a:pt x="3" y="581"/>
                  </a:cubicBezTo>
                  <a:cubicBezTo>
                    <a:pt x="5" y="596"/>
                    <a:pt x="8" y="611"/>
                    <a:pt x="11" y="626"/>
                  </a:cubicBezTo>
                  <a:cubicBezTo>
                    <a:pt x="13" y="637"/>
                    <a:pt x="18" y="647"/>
                    <a:pt x="32" y="647"/>
                  </a:cubicBezTo>
                  <a:cubicBezTo>
                    <a:pt x="30" y="674"/>
                    <a:pt x="31" y="701"/>
                    <a:pt x="34" y="728"/>
                  </a:cubicBezTo>
                  <a:cubicBezTo>
                    <a:pt x="38" y="760"/>
                    <a:pt x="44" y="791"/>
                    <a:pt x="56" y="820"/>
                  </a:cubicBezTo>
                  <a:cubicBezTo>
                    <a:pt x="75" y="871"/>
                    <a:pt x="102" y="918"/>
                    <a:pt x="135" y="961"/>
                  </a:cubicBezTo>
                  <a:cubicBezTo>
                    <a:pt x="173" y="1010"/>
                    <a:pt x="209" y="1062"/>
                    <a:pt x="234" y="1119"/>
                  </a:cubicBezTo>
                  <a:cubicBezTo>
                    <a:pt x="249" y="1153"/>
                    <a:pt x="270" y="1183"/>
                    <a:pt x="295" y="1210"/>
                  </a:cubicBezTo>
                  <a:cubicBezTo>
                    <a:pt x="317" y="1235"/>
                    <a:pt x="344" y="1253"/>
                    <a:pt x="373" y="1270"/>
                  </a:cubicBezTo>
                  <a:cubicBezTo>
                    <a:pt x="385" y="1277"/>
                    <a:pt x="397" y="1283"/>
                    <a:pt x="409" y="1289"/>
                  </a:cubicBezTo>
                  <a:cubicBezTo>
                    <a:pt x="413" y="1291"/>
                    <a:pt x="417" y="1293"/>
                    <a:pt x="421" y="1294"/>
                  </a:cubicBezTo>
                  <a:cubicBezTo>
                    <a:pt x="439" y="1300"/>
                    <a:pt x="457" y="1300"/>
                    <a:pt x="476" y="1297"/>
                  </a:cubicBezTo>
                  <a:cubicBezTo>
                    <a:pt x="494" y="1295"/>
                    <a:pt x="512" y="1290"/>
                    <a:pt x="526" y="1278"/>
                  </a:cubicBezTo>
                  <a:cubicBezTo>
                    <a:pt x="533" y="1271"/>
                    <a:pt x="541" y="1265"/>
                    <a:pt x="547" y="1258"/>
                  </a:cubicBezTo>
                  <a:cubicBezTo>
                    <a:pt x="558" y="1245"/>
                    <a:pt x="569" y="1231"/>
                    <a:pt x="579" y="1218"/>
                  </a:cubicBezTo>
                  <a:cubicBezTo>
                    <a:pt x="622" y="1165"/>
                    <a:pt x="658" y="1109"/>
                    <a:pt x="686" y="1047"/>
                  </a:cubicBezTo>
                  <a:cubicBezTo>
                    <a:pt x="701" y="1012"/>
                    <a:pt x="720" y="978"/>
                    <a:pt x="733" y="942"/>
                  </a:cubicBezTo>
                  <a:cubicBezTo>
                    <a:pt x="746" y="904"/>
                    <a:pt x="761" y="867"/>
                    <a:pt x="770" y="827"/>
                  </a:cubicBezTo>
                  <a:cubicBezTo>
                    <a:pt x="776" y="801"/>
                    <a:pt x="778" y="774"/>
                    <a:pt x="779" y="747"/>
                  </a:cubicBezTo>
                  <a:cubicBezTo>
                    <a:pt x="780" y="725"/>
                    <a:pt x="781" y="702"/>
                    <a:pt x="782" y="680"/>
                  </a:cubicBezTo>
                  <a:cubicBezTo>
                    <a:pt x="782" y="662"/>
                    <a:pt x="783" y="644"/>
                    <a:pt x="783" y="626"/>
                  </a:cubicBezTo>
                  <a:cubicBezTo>
                    <a:pt x="784" y="610"/>
                    <a:pt x="787" y="594"/>
                    <a:pt x="796" y="580"/>
                  </a:cubicBezTo>
                  <a:cubicBezTo>
                    <a:pt x="805" y="565"/>
                    <a:pt x="820" y="558"/>
                    <a:pt x="836" y="553"/>
                  </a:cubicBezTo>
                  <a:cubicBezTo>
                    <a:pt x="845" y="550"/>
                    <a:pt x="849" y="544"/>
                    <a:pt x="851" y="535"/>
                  </a:cubicBezTo>
                  <a:cubicBezTo>
                    <a:pt x="851" y="531"/>
                    <a:pt x="851" y="527"/>
                    <a:pt x="850" y="52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0201C5BC-97F7-4D49-838A-4BF4528A1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8765" y="1965109"/>
              <a:ext cx="1036045" cy="1609033"/>
            </a:xfrm>
            <a:custGeom>
              <a:avLst/>
              <a:gdLst>
                <a:gd name="T0" fmla="*/ 842 w 851"/>
                <a:gd name="T1" fmla="*/ 484 h 1300"/>
                <a:gd name="T2" fmla="*/ 795 w 851"/>
                <a:gd name="T3" fmla="*/ 469 h 1300"/>
                <a:gd name="T4" fmla="*/ 835 w 851"/>
                <a:gd name="T5" fmla="*/ 410 h 1300"/>
                <a:gd name="T6" fmla="*/ 808 w 851"/>
                <a:gd name="T7" fmla="*/ 368 h 1300"/>
                <a:gd name="T8" fmla="*/ 765 w 851"/>
                <a:gd name="T9" fmla="*/ 394 h 1300"/>
                <a:gd name="T10" fmla="*/ 732 w 851"/>
                <a:gd name="T11" fmla="*/ 371 h 1300"/>
                <a:gd name="T12" fmla="*/ 719 w 851"/>
                <a:gd name="T13" fmla="*/ 334 h 1300"/>
                <a:gd name="T14" fmla="*/ 788 w 851"/>
                <a:gd name="T15" fmla="*/ 319 h 1300"/>
                <a:gd name="T16" fmla="*/ 812 w 851"/>
                <a:gd name="T17" fmla="*/ 222 h 1300"/>
                <a:gd name="T18" fmla="*/ 783 w 851"/>
                <a:gd name="T19" fmla="*/ 160 h 1300"/>
                <a:gd name="T20" fmla="*/ 731 w 851"/>
                <a:gd name="T21" fmla="*/ 163 h 1300"/>
                <a:gd name="T22" fmla="*/ 668 w 851"/>
                <a:gd name="T23" fmla="*/ 95 h 1300"/>
                <a:gd name="T24" fmla="*/ 665 w 851"/>
                <a:gd name="T25" fmla="*/ 52 h 1300"/>
                <a:gd name="T26" fmla="*/ 641 w 851"/>
                <a:gd name="T27" fmla="*/ 13 h 1300"/>
                <a:gd name="T28" fmla="*/ 563 w 851"/>
                <a:gd name="T29" fmla="*/ 2 h 1300"/>
                <a:gd name="T30" fmla="*/ 530 w 851"/>
                <a:gd name="T31" fmla="*/ 36 h 1300"/>
                <a:gd name="T32" fmla="*/ 515 w 851"/>
                <a:gd name="T33" fmla="*/ 64 h 1300"/>
                <a:gd name="T34" fmla="*/ 506 w 851"/>
                <a:gd name="T35" fmla="*/ 40 h 1300"/>
                <a:gd name="T36" fmla="*/ 481 w 851"/>
                <a:gd name="T37" fmla="*/ 11 h 1300"/>
                <a:gd name="T38" fmla="*/ 441 w 851"/>
                <a:gd name="T39" fmla="*/ 17 h 1300"/>
                <a:gd name="T40" fmla="*/ 376 w 851"/>
                <a:gd name="T41" fmla="*/ 71 h 1300"/>
                <a:gd name="T42" fmla="*/ 376 w 851"/>
                <a:gd name="T43" fmla="*/ 106 h 1300"/>
                <a:gd name="T44" fmla="*/ 364 w 851"/>
                <a:gd name="T45" fmla="*/ 82 h 1300"/>
                <a:gd name="T46" fmla="*/ 279 w 851"/>
                <a:gd name="T47" fmla="*/ 94 h 1300"/>
                <a:gd name="T48" fmla="*/ 244 w 851"/>
                <a:gd name="T49" fmla="*/ 137 h 1300"/>
                <a:gd name="T50" fmla="*/ 249 w 851"/>
                <a:gd name="T51" fmla="*/ 166 h 1300"/>
                <a:gd name="T52" fmla="*/ 194 w 851"/>
                <a:gd name="T53" fmla="*/ 119 h 1300"/>
                <a:gd name="T54" fmla="*/ 99 w 851"/>
                <a:gd name="T55" fmla="*/ 191 h 1300"/>
                <a:gd name="T56" fmla="*/ 88 w 851"/>
                <a:gd name="T57" fmla="*/ 244 h 1300"/>
                <a:gd name="T58" fmla="*/ 140 w 851"/>
                <a:gd name="T59" fmla="*/ 336 h 1300"/>
                <a:gd name="T60" fmla="*/ 106 w 851"/>
                <a:gd name="T61" fmla="*/ 373 h 1300"/>
                <a:gd name="T62" fmla="*/ 33 w 851"/>
                <a:gd name="T63" fmla="*/ 457 h 1300"/>
                <a:gd name="T64" fmla="*/ 3 w 851"/>
                <a:gd name="T65" fmla="*/ 581 h 1300"/>
                <a:gd name="T66" fmla="*/ 32 w 851"/>
                <a:gd name="T67" fmla="*/ 647 h 1300"/>
                <a:gd name="T68" fmla="*/ 56 w 851"/>
                <a:gd name="T69" fmla="*/ 820 h 1300"/>
                <a:gd name="T70" fmla="*/ 234 w 851"/>
                <a:gd name="T71" fmla="*/ 1119 h 1300"/>
                <a:gd name="T72" fmla="*/ 373 w 851"/>
                <a:gd name="T73" fmla="*/ 1270 h 1300"/>
                <a:gd name="T74" fmla="*/ 421 w 851"/>
                <a:gd name="T75" fmla="*/ 1294 h 1300"/>
                <a:gd name="T76" fmla="*/ 526 w 851"/>
                <a:gd name="T77" fmla="*/ 1278 h 1300"/>
                <a:gd name="T78" fmla="*/ 579 w 851"/>
                <a:gd name="T79" fmla="*/ 1218 h 1300"/>
                <a:gd name="T80" fmla="*/ 733 w 851"/>
                <a:gd name="T81" fmla="*/ 942 h 1300"/>
                <a:gd name="T82" fmla="*/ 779 w 851"/>
                <a:gd name="T83" fmla="*/ 747 h 1300"/>
                <a:gd name="T84" fmla="*/ 783 w 851"/>
                <a:gd name="T85" fmla="*/ 626 h 1300"/>
                <a:gd name="T86" fmla="*/ 836 w 851"/>
                <a:gd name="T87" fmla="*/ 553 h 1300"/>
                <a:gd name="T88" fmla="*/ 850 w 851"/>
                <a:gd name="T89" fmla="*/ 522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1" h="1300">
                  <a:moveTo>
                    <a:pt x="850" y="522"/>
                  </a:moveTo>
                  <a:cubicBezTo>
                    <a:pt x="848" y="510"/>
                    <a:pt x="845" y="497"/>
                    <a:pt x="842" y="484"/>
                  </a:cubicBezTo>
                  <a:cubicBezTo>
                    <a:pt x="839" y="470"/>
                    <a:pt x="835" y="467"/>
                    <a:pt x="821" y="467"/>
                  </a:cubicBezTo>
                  <a:cubicBezTo>
                    <a:pt x="813" y="467"/>
                    <a:pt x="805" y="468"/>
                    <a:pt x="795" y="469"/>
                  </a:cubicBezTo>
                  <a:cubicBezTo>
                    <a:pt x="803" y="462"/>
                    <a:pt x="809" y="456"/>
                    <a:pt x="817" y="451"/>
                  </a:cubicBezTo>
                  <a:cubicBezTo>
                    <a:pt x="831" y="441"/>
                    <a:pt x="838" y="428"/>
                    <a:pt x="835" y="410"/>
                  </a:cubicBezTo>
                  <a:cubicBezTo>
                    <a:pt x="832" y="398"/>
                    <a:pt x="829" y="385"/>
                    <a:pt x="826" y="374"/>
                  </a:cubicBezTo>
                  <a:cubicBezTo>
                    <a:pt x="823" y="365"/>
                    <a:pt x="815" y="363"/>
                    <a:pt x="808" y="368"/>
                  </a:cubicBezTo>
                  <a:cubicBezTo>
                    <a:pt x="798" y="374"/>
                    <a:pt x="788" y="380"/>
                    <a:pt x="778" y="387"/>
                  </a:cubicBezTo>
                  <a:cubicBezTo>
                    <a:pt x="774" y="389"/>
                    <a:pt x="769" y="392"/>
                    <a:pt x="765" y="394"/>
                  </a:cubicBezTo>
                  <a:cubicBezTo>
                    <a:pt x="760" y="396"/>
                    <a:pt x="757" y="396"/>
                    <a:pt x="754" y="391"/>
                  </a:cubicBezTo>
                  <a:cubicBezTo>
                    <a:pt x="749" y="382"/>
                    <a:pt x="742" y="374"/>
                    <a:pt x="732" y="371"/>
                  </a:cubicBezTo>
                  <a:cubicBezTo>
                    <a:pt x="725" y="368"/>
                    <a:pt x="722" y="364"/>
                    <a:pt x="721" y="357"/>
                  </a:cubicBezTo>
                  <a:cubicBezTo>
                    <a:pt x="720" y="350"/>
                    <a:pt x="720" y="342"/>
                    <a:pt x="719" y="334"/>
                  </a:cubicBezTo>
                  <a:cubicBezTo>
                    <a:pt x="734" y="331"/>
                    <a:pt x="748" y="328"/>
                    <a:pt x="763" y="326"/>
                  </a:cubicBezTo>
                  <a:cubicBezTo>
                    <a:pt x="772" y="325"/>
                    <a:pt x="780" y="324"/>
                    <a:pt x="788" y="319"/>
                  </a:cubicBezTo>
                  <a:cubicBezTo>
                    <a:pt x="810" y="302"/>
                    <a:pt x="818" y="280"/>
                    <a:pt x="817" y="254"/>
                  </a:cubicBezTo>
                  <a:cubicBezTo>
                    <a:pt x="816" y="243"/>
                    <a:pt x="814" y="233"/>
                    <a:pt x="812" y="222"/>
                  </a:cubicBezTo>
                  <a:cubicBezTo>
                    <a:pt x="809" y="206"/>
                    <a:pt x="807" y="191"/>
                    <a:pt x="799" y="176"/>
                  </a:cubicBezTo>
                  <a:cubicBezTo>
                    <a:pt x="795" y="169"/>
                    <a:pt x="790" y="163"/>
                    <a:pt x="783" y="160"/>
                  </a:cubicBezTo>
                  <a:cubicBezTo>
                    <a:pt x="780" y="158"/>
                    <a:pt x="776" y="158"/>
                    <a:pt x="773" y="158"/>
                  </a:cubicBezTo>
                  <a:cubicBezTo>
                    <a:pt x="758" y="160"/>
                    <a:pt x="743" y="162"/>
                    <a:pt x="731" y="163"/>
                  </a:cubicBezTo>
                  <a:cubicBezTo>
                    <a:pt x="724" y="152"/>
                    <a:pt x="718" y="141"/>
                    <a:pt x="710" y="132"/>
                  </a:cubicBezTo>
                  <a:cubicBezTo>
                    <a:pt x="697" y="119"/>
                    <a:pt x="682" y="107"/>
                    <a:pt x="668" y="95"/>
                  </a:cubicBezTo>
                  <a:cubicBezTo>
                    <a:pt x="661" y="90"/>
                    <a:pt x="657" y="84"/>
                    <a:pt x="659" y="76"/>
                  </a:cubicBezTo>
                  <a:cubicBezTo>
                    <a:pt x="661" y="68"/>
                    <a:pt x="664" y="60"/>
                    <a:pt x="665" y="52"/>
                  </a:cubicBezTo>
                  <a:cubicBezTo>
                    <a:pt x="668" y="40"/>
                    <a:pt x="666" y="30"/>
                    <a:pt x="657" y="22"/>
                  </a:cubicBezTo>
                  <a:cubicBezTo>
                    <a:pt x="652" y="18"/>
                    <a:pt x="647" y="15"/>
                    <a:pt x="641" y="13"/>
                  </a:cubicBezTo>
                  <a:cubicBezTo>
                    <a:pt x="629" y="9"/>
                    <a:pt x="616" y="6"/>
                    <a:pt x="603" y="4"/>
                  </a:cubicBezTo>
                  <a:cubicBezTo>
                    <a:pt x="590" y="1"/>
                    <a:pt x="576" y="0"/>
                    <a:pt x="563" y="2"/>
                  </a:cubicBezTo>
                  <a:cubicBezTo>
                    <a:pt x="549" y="4"/>
                    <a:pt x="538" y="10"/>
                    <a:pt x="534" y="25"/>
                  </a:cubicBezTo>
                  <a:cubicBezTo>
                    <a:pt x="533" y="29"/>
                    <a:pt x="531" y="33"/>
                    <a:pt x="530" y="36"/>
                  </a:cubicBezTo>
                  <a:cubicBezTo>
                    <a:pt x="527" y="44"/>
                    <a:pt x="524" y="52"/>
                    <a:pt x="521" y="59"/>
                  </a:cubicBezTo>
                  <a:cubicBezTo>
                    <a:pt x="520" y="61"/>
                    <a:pt x="517" y="62"/>
                    <a:pt x="515" y="64"/>
                  </a:cubicBezTo>
                  <a:cubicBezTo>
                    <a:pt x="514" y="62"/>
                    <a:pt x="512" y="60"/>
                    <a:pt x="511" y="58"/>
                  </a:cubicBezTo>
                  <a:cubicBezTo>
                    <a:pt x="509" y="52"/>
                    <a:pt x="508" y="46"/>
                    <a:pt x="506" y="40"/>
                  </a:cubicBezTo>
                  <a:cubicBezTo>
                    <a:pt x="504" y="34"/>
                    <a:pt x="502" y="28"/>
                    <a:pt x="499" y="22"/>
                  </a:cubicBezTo>
                  <a:cubicBezTo>
                    <a:pt x="496" y="15"/>
                    <a:pt x="489" y="11"/>
                    <a:pt x="481" y="11"/>
                  </a:cubicBezTo>
                  <a:cubicBezTo>
                    <a:pt x="475" y="11"/>
                    <a:pt x="468" y="12"/>
                    <a:pt x="462" y="13"/>
                  </a:cubicBezTo>
                  <a:cubicBezTo>
                    <a:pt x="455" y="14"/>
                    <a:pt x="448" y="16"/>
                    <a:pt x="441" y="17"/>
                  </a:cubicBezTo>
                  <a:cubicBezTo>
                    <a:pt x="422" y="21"/>
                    <a:pt x="403" y="28"/>
                    <a:pt x="387" y="40"/>
                  </a:cubicBezTo>
                  <a:cubicBezTo>
                    <a:pt x="376" y="48"/>
                    <a:pt x="373" y="57"/>
                    <a:pt x="376" y="71"/>
                  </a:cubicBezTo>
                  <a:cubicBezTo>
                    <a:pt x="377" y="76"/>
                    <a:pt x="379" y="80"/>
                    <a:pt x="381" y="85"/>
                  </a:cubicBezTo>
                  <a:cubicBezTo>
                    <a:pt x="385" y="94"/>
                    <a:pt x="383" y="102"/>
                    <a:pt x="376" y="106"/>
                  </a:cubicBezTo>
                  <a:cubicBezTo>
                    <a:pt x="374" y="102"/>
                    <a:pt x="371" y="99"/>
                    <a:pt x="370" y="95"/>
                  </a:cubicBezTo>
                  <a:cubicBezTo>
                    <a:pt x="368" y="91"/>
                    <a:pt x="366" y="86"/>
                    <a:pt x="364" y="82"/>
                  </a:cubicBezTo>
                  <a:cubicBezTo>
                    <a:pt x="359" y="70"/>
                    <a:pt x="348" y="67"/>
                    <a:pt x="337" y="69"/>
                  </a:cubicBezTo>
                  <a:cubicBezTo>
                    <a:pt x="316" y="73"/>
                    <a:pt x="297" y="81"/>
                    <a:pt x="279" y="94"/>
                  </a:cubicBezTo>
                  <a:cubicBezTo>
                    <a:pt x="268" y="102"/>
                    <a:pt x="258" y="112"/>
                    <a:pt x="247" y="122"/>
                  </a:cubicBezTo>
                  <a:cubicBezTo>
                    <a:pt x="243" y="126"/>
                    <a:pt x="242" y="131"/>
                    <a:pt x="244" y="137"/>
                  </a:cubicBezTo>
                  <a:cubicBezTo>
                    <a:pt x="247" y="148"/>
                    <a:pt x="250" y="159"/>
                    <a:pt x="253" y="171"/>
                  </a:cubicBezTo>
                  <a:cubicBezTo>
                    <a:pt x="251" y="169"/>
                    <a:pt x="250" y="168"/>
                    <a:pt x="249" y="166"/>
                  </a:cubicBezTo>
                  <a:cubicBezTo>
                    <a:pt x="241" y="154"/>
                    <a:pt x="233" y="142"/>
                    <a:pt x="225" y="130"/>
                  </a:cubicBezTo>
                  <a:cubicBezTo>
                    <a:pt x="218" y="117"/>
                    <a:pt x="210" y="115"/>
                    <a:pt x="194" y="119"/>
                  </a:cubicBezTo>
                  <a:cubicBezTo>
                    <a:pt x="185" y="121"/>
                    <a:pt x="177" y="124"/>
                    <a:pt x="170" y="129"/>
                  </a:cubicBezTo>
                  <a:cubicBezTo>
                    <a:pt x="142" y="145"/>
                    <a:pt x="118" y="165"/>
                    <a:pt x="99" y="191"/>
                  </a:cubicBezTo>
                  <a:cubicBezTo>
                    <a:pt x="94" y="198"/>
                    <a:pt x="89" y="205"/>
                    <a:pt x="85" y="213"/>
                  </a:cubicBezTo>
                  <a:cubicBezTo>
                    <a:pt x="81" y="224"/>
                    <a:pt x="80" y="234"/>
                    <a:pt x="88" y="244"/>
                  </a:cubicBezTo>
                  <a:cubicBezTo>
                    <a:pt x="97" y="254"/>
                    <a:pt x="105" y="265"/>
                    <a:pt x="112" y="277"/>
                  </a:cubicBezTo>
                  <a:cubicBezTo>
                    <a:pt x="125" y="295"/>
                    <a:pt x="133" y="315"/>
                    <a:pt x="140" y="336"/>
                  </a:cubicBezTo>
                  <a:cubicBezTo>
                    <a:pt x="142" y="341"/>
                    <a:pt x="141" y="344"/>
                    <a:pt x="137" y="348"/>
                  </a:cubicBezTo>
                  <a:cubicBezTo>
                    <a:pt x="127" y="357"/>
                    <a:pt x="118" y="367"/>
                    <a:pt x="106" y="373"/>
                  </a:cubicBezTo>
                  <a:cubicBezTo>
                    <a:pt x="103" y="374"/>
                    <a:pt x="101" y="376"/>
                    <a:pt x="99" y="378"/>
                  </a:cubicBezTo>
                  <a:cubicBezTo>
                    <a:pt x="73" y="401"/>
                    <a:pt x="52" y="428"/>
                    <a:pt x="33" y="457"/>
                  </a:cubicBezTo>
                  <a:cubicBezTo>
                    <a:pt x="22" y="472"/>
                    <a:pt x="14" y="488"/>
                    <a:pt x="8" y="505"/>
                  </a:cubicBezTo>
                  <a:cubicBezTo>
                    <a:pt x="0" y="530"/>
                    <a:pt x="0" y="555"/>
                    <a:pt x="3" y="581"/>
                  </a:cubicBezTo>
                  <a:cubicBezTo>
                    <a:pt x="5" y="596"/>
                    <a:pt x="8" y="611"/>
                    <a:pt x="11" y="626"/>
                  </a:cubicBezTo>
                  <a:cubicBezTo>
                    <a:pt x="13" y="637"/>
                    <a:pt x="18" y="647"/>
                    <a:pt x="32" y="647"/>
                  </a:cubicBezTo>
                  <a:cubicBezTo>
                    <a:pt x="30" y="674"/>
                    <a:pt x="31" y="701"/>
                    <a:pt x="34" y="728"/>
                  </a:cubicBezTo>
                  <a:cubicBezTo>
                    <a:pt x="38" y="760"/>
                    <a:pt x="44" y="791"/>
                    <a:pt x="56" y="820"/>
                  </a:cubicBezTo>
                  <a:cubicBezTo>
                    <a:pt x="75" y="871"/>
                    <a:pt x="102" y="918"/>
                    <a:pt x="135" y="961"/>
                  </a:cubicBezTo>
                  <a:cubicBezTo>
                    <a:pt x="173" y="1010"/>
                    <a:pt x="209" y="1062"/>
                    <a:pt x="234" y="1119"/>
                  </a:cubicBezTo>
                  <a:cubicBezTo>
                    <a:pt x="249" y="1153"/>
                    <a:pt x="270" y="1183"/>
                    <a:pt x="295" y="1210"/>
                  </a:cubicBezTo>
                  <a:cubicBezTo>
                    <a:pt x="317" y="1235"/>
                    <a:pt x="344" y="1253"/>
                    <a:pt x="373" y="1270"/>
                  </a:cubicBezTo>
                  <a:cubicBezTo>
                    <a:pt x="385" y="1277"/>
                    <a:pt x="397" y="1283"/>
                    <a:pt x="409" y="1289"/>
                  </a:cubicBezTo>
                  <a:cubicBezTo>
                    <a:pt x="413" y="1291"/>
                    <a:pt x="417" y="1293"/>
                    <a:pt x="421" y="1294"/>
                  </a:cubicBezTo>
                  <a:cubicBezTo>
                    <a:pt x="439" y="1300"/>
                    <a:pt x="457" y="1300"/>
                    <a:pt x="476" y="1297"/>
                  </a:cubicBezTo>
                  <a:cubicBezTo>
                    <a:pt x="494" y="1295"/>
                    <a:pt x="512" y="1290"/>
                    <a:pt x="526" y="1278"/>
                  </a:cubicBezTo>
                  <a:cubicBezTo>
                    <a:pt x="533" y="1271"/>
                    <a:pt x="541" y="1265"/>
                    <a:pt x="547" y="1258"/>
                  </a:cubicBezTo>
                  <a:cubicBezTo>
                    <a:pt x="558" y="1245"/>
                    <a:pt x="569" y="1231"/>
                    <a:pt x="579" y="1218"/>
                  </a:cubicBezTo>
                  <a:cubicBezTo>
                    <a:pt x="622" y="1165"/>
                    <a:pt x="658" y="1109"/>
                    <a:pt x="686" y="1047"/>
                  </a:cubicBezTo>
                  <a:cubicBezTo>
                    <a:pt x="701" y="1012"/>
                    <a:pt x="720" y="978"/>
                    <a:pt x="733" y="942"/>
                  </a:cubicBezTo>
                  <a:cubicBezTo>
                    <a:pt x="746" y="904"/>
                    <a:pt x="761" y="867"/>
                    <a:pt x="770" y="827"/>
                  </a:cubicBezTo>
                  <a:cubicBezTo>
                    <a:pt x="776" y="801"/>
                    <a:pt x="778" y="774"/>
                    <a:pt x="779" y="747"/>
                  </a:cubicBezTo>
                  <a:cubicBezTo>
                    <a:pt x="780" y="725"/>
                    <a:pt x="781" y="702"/>
                    <a:pt x="782" y="680"/>
                  </a:cubicBezTo>
                  <a:cubicBezTo>
                    <a:pt x="782" y="662"/>
                    <a:pt x="783" y="644"/>
                    <a:pt x="783" y="626"/>
                  </a:cubicBezTo>
                  <a:cubicBezTo>
                    <a:pt x="784" y="610"/>
                    <a:pt x="787" y="594"/>
                    <a:pt x="796" y="580"/>
                  </a:cubicBezTo>
                  <a:cubicBezTo>
                    <a:pt x="805" y="565"/>
                    <a:pt x="820" y="558"/>
                    <a:pt x="836" y="553"/>
                  </a:cubicBezTo>
                  <a:cubicBezTo>
                    <a:pt x="845" y="550"/>
                    <a:pt x="849" y="544"/>
                    <a:pt x="851" y="535"/>
                  </a:cubicBezTo>
                  <a:cubicBezTo>
                    <a:pt x="851" y="531"/>
                    <a:pt x="851" y="527"/>
                    <a:pt x="850" y="5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53"/>
          <p:cNvSpPr txBox="1">
            <a:spLocks noGrp="1"/>
          </p:cNvSpPr>
          <p:nvPr>
            <p:ph type="title"/>
          </p:nvPr>
        </p:nvSpPr>
        <p:spPr>
          <a:xfrm>
            <a:off x="271166" y="181791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CASE TIMELINE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471" name="Google Shape;1471;p53"/>
          <p:cNvSpPr txBox="1">
            <a:spLocks noGrp="1"/>
          </p:cNvSpPr>
          <p:nvPr>
            <p:ph type="subTitle" idx="4294967295"/>
          </p:nvPr>
        </p:nvSpPr>
        <p:spPr>
          <a:xfrm>
            <a:off x="874766" y="3721159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6B6B6B"/>
                </a:solidFill>
              </a:rPr>
              <a:t>Mercury is the smallest planet</a:t>
            </a:r>
            <a:endParaRPr sz="1400" dirty="0">
              <a:solidFill>
                <a:srgbClr val="6B6B6B"/>
              </a:solidFill>
            </a:endParaRPr>
          </a:p>
        </p:txBody>
      </p:sp>
      <p:sp>
        <p:nvSpPr>
          <p:cNvPr id="1472" name="Google Shape;1472;p53"/>
          <p:cNvSpPr txBox="1">
            <a:spLocks noGrp="1"/>
          </p:cNvSpPr>
          <p:nvPr>
            <p:ph type="subTitle" idx="4294967295"/>
          </p:nvPr>
        </p:nvSpPr>
        <p:spPr>
          <a:xfrm>
            <a:off x="2785184" y="3721159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 dirty="0">
                <a:solidFill>
                  <a:srgbClr val="6B6B6B"/>
                </a:solidFill>
              </a:rPr>
              <a:t>Venus has a beautiful name</a:t>
            </a:r>
            <a:endParaRPr sz="1400" dirty="0">
              <a:solidFill>
                <a:srgbClr val="6B6B6B"/>
              </a:solidFill>
            </a:endParaRPr>
          </a:p>
        </p:txBody>
      </p:sp>
      <p:sp>
        <p:nvSpPr>
          <p:cNvPr id="1473" name="Google Shape;1473;p53"/>
          <p:cNvSpPr txBox="1">
            <a:spLocks noGrp="1"/>
          </p:cNvSpPr>
          <p:nvPr>
            <p:ph type="subTitle" idx="4294967295"/>
          </p:nvPr>
        </p:nvSpPr>
        <p:spPr>
          <a:xfrm>
            <a:off x="4695603" y="3721159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Earth is the planet we live on</a:t>
            </a:r>
            <a:endParaRPr sz="1400">
              <a:solidFill>
                <a:srgbClr val="6B6B6B"/>
              </a:solidFill>
            </a:endParaRPr>
          </a:p>
        </p:txBody>
      </p:sp>
      <p:sp>
        <p:nvSpPr>
          <p:cNvPr id="1474" name="Google Shape;1474;p53"/>
          <p:cNvSpPr txBox="1">
            <a:spLocks noGrp="1"/>
          </p:cNvSpPr>
          <p:nvPr>
            <p:ph type="subTitle" idx="4294967295"/>
          </p:nvPr>
        </p:nvSpPr>
        <p:spPr>
          <a:xfrm>
            <a:off x="6606019" y="3721159"/>
            <a:ext cx="17439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B6B6B"/>
                </a:solidFill>
              </a:rPr>
              <a:t>Mars is full of iron oxide dust</a:t>
            </a:r>
            <a:endParaRPr sz="1400"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solidFill>
                <a:srgbClr val="6B6B6B"/>
              </a:solidFill>
            </a:endParaRPr>
          </a:p>
        </p:txBody>
      </p:sp>
      <p:sp>
        <p:nvSpPr>
          <p:cNvPr id="1475" name="Google Shape;1475;p53"/>
          <p:cNvSpPr txBox="1">
            <a:spLocks noGrp="1"/>
          </p:cNvSpPr>
          <p:nvPr>
            <p:ph type="title" idx="4294967295"/>
          </p:nvPr>
        </p:nvSpPr>
        <p:spPr>
          <a:xfrm>
            <a:off x="1303466" y="2270955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00000"/>
                </a:solidFill>
              </a:rPr>
              <a:t>DAY 1</a:t>
            </a:r>
            <a:endParaRPr sz="1600" dirty="0">
              <a:solidFill>
                <a:srgbClr val="000000"/>
              </a:solidFill>
            </a:endParaRPr>
          </a:p>
        </p:txBody>
      </p:sp>
      <p:sp>
        <p:nvSpPr>
          <p:cNvPr id="1476" name="Google Shape;1476;p53"/>
          <p:cNvSpPr txBox="1">
            <a:spLocks noGrp="1"/>
          </p:cNvSpPr>
          <p:nvPr>
            <p:ph type="title" idx="4294967295"/>
          </p:nvPr>
        </p:nvSpPr>
        <p:spPr>
          <a:xfrm>
            <a:off x="3213884" y="2270955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DAY 2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477" name="Google Shape;1477;p53"/>
          <p:cNvSpPr txBox="1">
            <a:spLocks noGrp="1"/>
          </p:cNvSpPr>
          <p:nvPr>
            <p:ph type="title" idx="4294967295"/>
          </p:nvPr>
        </p:nvSpPr>
        <p:spPr>
          <a:xfrm>
            <a:off x="5124303" y="2270955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DAY 3</a:t>
            </a:r>
            <a:endParaRPr sz="1600">
              <a:solidFill>
                <a:srgbClr val="000000"/>
              </a:solidFill>
            </a:endParaRPr>
          </a:p>
        </p:txBody>
      </p:sp>
      <p:sp>
        <p:nvSpPr>
          <p:cNvPr id="1478" name="Google Shape;1478;p53"/>
          <p:cNvSpPr txBox="1">
            <a:spLocks noGrp="1"/>
          </p:cNvSpPr>
          <p:nvPr>
            <p:ph type="title" idx="4294967295"/>
          </p:nvPr>
        </p:nvSpPr>
        <p:spPr>
          <a:xfrm>
            <a:off x="7034719" y="2270955"/>
            <a:ext cx="886500" cy="3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DAY 4</a:t>
            </a:r>
            <a:endParaRPr sz="1600">
              <a:solidFill>
                <a:srgbClr val="000000"/>
              </a:solidFill>
            </a:endParaRPr>
          </a:p>
        </p:txBody>
      </p:sp>
      <p:grpSp>
        <p:nvGrpSpPr>
          <p:cNvPr id="1479" name="Google Shape;1479;p53"/>
          <p:cNvGrpSpPr/>
          <p:nvPr/>
        </p:nvGrpSpPr>
        <p:grpSpPr>
          <a:xfrm>
            <a:off x="1598966" y="2890865"/>
            <a:ext cx="6026750" cy="648600"/>
            <a:chOff x="1558625" y="2729500"/>
            <a:chExt cx="6026750" cy="648600"/>
          </a:xfrm>
          <a:solidFill>
            <a:srgbClr val="C00000"/>
          </a:solidFill>
        </p:grpSpPr>
        <p:cxnSp>
          <p:nvCxnSpPr>
            <p:cNvPr id="1485" name="Google Shape;1485;p53"/>
            <p:cNvCxnSpPr/>
            <p:nvPr/>
          </p:nvCxnSpPr>
          <p:spPr>
            <a:xfrm>
              <a:off x="1706375" y="2729500"/>
              <a:ext cx="0" cy="64860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53"/>
            <p:cNvCxnSpPr/>
            <p:nvPr/>
          </p:nvCxnSpPr>
          <p:spPr>
            <a:xfrm>
              <a:off x="3616800" y="2729500"/>
              <a:ext cx="0" cy="64860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53"/>
            <p:cNvCxnSpPr/>
            <p:nvPr/>
          </p:nvCxnSpPr>
          <p:spPr>
            <a:xfrm>
              <a:off x="5527225" y="2729500"/>
              <a:ext cx="0" cy="64860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53"/>
            <p:cNvCxnSpPr/>
            <p:nvPr/>
          </p:nvCxnSpPr>
          <p:spPr>
            <a:xfrm>
              <a:off x="7437625" y="2729500"/>
              <a:ext cx="0" cy="64860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53"/>
            <p:cNvCxnSpPr>
              <a:stCxn id="1481" idx="6"/>
              <a:endCxn id="1482" idx="6"/>
            </p:cNvCxnSpPr>
            <p:nvPr/>
          </p:nvCxnSpPr>
          <p:spPr>
            <a:xfrm>
              <a:off x="1854125" y="3053800"/>
              <a:ext cx="5731200" cy="0"/>
            </a:xfrm>
            <a:prstGeom prst="straightConnector1">
              <a:avLst/>
            </a:pr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81" name="Google Shape;1481;p53"/>
            <p:cNvSpPr/>
            <p:nvPr/>
          </p:nvSpPr>
          <p:spPr>
            <a:xfrm>
              <a:off x="1558625" y="2906050"/>
              <a:ext cx="295500" cy="295500"/>
            </a:xfrm>
            <a:prstGeom prst="ellipse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3"/>
            <p:cNvSpPr/>
            <p:nvPr/>
          </p:nvSpPr>
          <p:spPr>
            <a:xfrm>
              <a:off x="3469050" y="2906050"/>
              <a:ext cx="295500" cy="295500"/>
            </a:xfrm>
            <a:prstGeom prst="ellipse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3"/>
            <p:cNvSpPr/>
            <p:nvPr/>
          </p:nvSpPr>
          <p:spPr>
            <a:xfrm>
              <a:off x="5379463" y="2906050"/>
              <a:ext cx="295500" cy="295500"/>
            </a:xfrm>
            <a:prstGeom prst="ellipse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3"/>
            <p:cNvSpPr/>
            <p:nvPr/>
          </p:nvSpPr>
          <p:spPr>
            <a:xfrm>
              <a:off x="7289875" y="2906050"/>
              <a:ext cx="295500" cy="295500"/>
            </a:xfrm>
            <a:prstGeom prst="ellipse">
              <a:avLst/>
            </a:prstGeom>
            <a:grpFill/>
            <a:ln>
              <a:solidFill>
                <a:srgbClr val="0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Freeform 5"/>
          <p:cNvSpPr>
            <a:spLocks/>
          </p:cNvSpPr>
          <p:nvPr/>
        </p:nvSpPr>
        <p:spPr bwMode="auto">
          <a:xfrm flipH="1">
            <a:off x="1483275" y="1386762"/>
            <a:ext cx="526881" cy="818275"/>
          </a:xfrm>
          <a:custGeom>
            <a:avLst/>
            <a:gdLst>
              <a:gd name="T0" fmla="*/ 842 w 851"/>
              <a:gd name="T1" fmla="*/ 484 h 1300"/>
              <a:gd name="T2" fmla="*/ 795 w 851"/>
              <a:gd name="T3" fmla="*/ 469 h 1300"/>
              <a:gd name="T4" fmla="*/ 835 w 851"/>
              <a:gd name="T5" fmla="*/ 410 h 1300"/>
              <a:gd name="T6" fmla="*/ 808 w 851"/>
              <a:gd name="T7" fmla="*/ 368 h 1300"/>
              <a:gd name="T8" fmla="*/ 765 w 851"/>
              <a:gd name="T9" fmla="*/ 394 h 1300"/>
              <a:gd name="T10" fmla="*/ 732 w 851"/>
              <a:gd name="T11" fmla="*/ 371 h 1300"/>
              <a:gd name="T12" fmla="*/ 719 w 851"/>
              <a:gd name="T13" fmla="*/ 334 h 1300"/>
              <a:gd name="T14" fmla="*/ 788 w 851"/>
              <a:gd name="T15" fmla="*/ 319 h 1300"/>
              <a:gd name="T16" fmla="*/ 812 w 851"/>
              <a:gd name="T17" fmla="*/ 222 h 1300"/>
              <a:gd name="T18" fmla="*/ 783 w 851"/>
              <a:gd name="T19" fmla="*/ 160 h 1300"/>
              <a:gd name="T20" fmla="*/ 731 w 851"/>
              <a:gd name="T21" fmla="*/ 163 h 1300"/>
              <a:gd name="T22" fmla="*/ 668 w 851"/>
              <a:gd name="T23" fmla="*/ 95 h 1300"/>
              <a:gd name="T24" fmla="*/ 665 w 851"/>
              <a:gd name="T25" fmla="*/ 52 h 1300"/>
              <a:gd name="T26" fmla="*/ 641 w 851"/>
              <a:gd name="T27" fmla="*/ 13 h 1300"/>
              <a:gd name="T28" fmla="*/ 563 w 851"/>
              <a:gd name="T29" fmla="*/ 2 h 1300"/>
              <a:gd name="T30" fmla="*/ 530 w 851"/>
              <a:gd name="T31" fmla="*/ 36 h 1300"/>
              <a:gd name="T32" fmla="*/ 515 w 851"/>
              <a:gd name="T33" fmla="*/ 64 h 1300"/>
              <a:gd name="T34" fmla="*/ 506 w 851"/>
              <a:gd name="T35" fmla="*/ 40 h 1300"/>
              <a:gd name="T36" fmla="*/ 481 w 851"/>
              <a:gd name="T37" fmla="*/ 11 h 1300"/>
              <a:gd name="T38" fmla="*/ 441 w 851"/>
              <a:gd name="T39" fmla="*/ 17 h 1300"/>
              <a:gd name="T40" fmla="*/ 376 w 851"/>
              <a:gd name="T41" fmla="*/ 71 h 1300"/>
              <a:gd name="T42" fmla="*/ 376 w 851"/>
              <a:gd name="T43" fmla="*/ 106 h 1300"/>
              <a:gd name="T44" fmla="*/ 364 w 851"/>
              <a:gd name="T45" fmla="*/ 82 h 1300"/>
              <a:gd name="T46" fmla="*/ 279 w 851"/>
              <a:gd name="T47" fmla="*/ 94 h 1300"/>
              <a:gd name="T48" fmla="*/ 244 w 851"/>
              <a:gd name="T49" fmla="*/ 137 h 1300"/>
              <a:gd name="T50" fmla="*/ 249 w 851"/>
              <a:gd name="T51" fmla="*/ 166 h 1300"/>
              <a:gd name="T52" fmla="*/ 194 w 851"/>
              <a:gd name="T53" fmla="*/ 119 h 1300"/>
              <a:gd name="T54" fmla="*/ 99 w 851"/>
              <a:gd name="T55" fmla="*/ 191 h 1300"/>
              <a:gd name="T56" fmla="*/ 88 w 851"/>
              <a:gd name="T57" fmla="*/ 244 h 1300"/>
              <a:gd name="T58" fmla="*/ 140 w 851"/>
              <a:gd name="T59" fmla="*/ 336 h 1300"/>
              <a:gd name="T60" fmla="*/ 106 w 851"/>
              <a:gd name="T61" fmla="*/ 373 h 1300"/>
              <a:gd name="T62" fmla="*/ 33 w 851"/>
              <a:gd name="T63" fmla="*/ 457 h 1300"/>
              <a:gd name="T64" fmla="*/ 3 w 851"/>
              <a:gd name="T65" fmla="*/ 581 h 1300"/>
              <a:gd name="T66" fmla="*/ 32 w 851"/>
              <a:gd name="T67" fmla="*/ 647 h 1300"/>
              <a:gd name="T68" fmla="*/ 56 w 851"/>
              <a:gd name="T69" fmla="*/ 820 h 1300"/>
              <a:gd name="T70" fmla="*/ 234 w 851"/>
              <a:gd name="T71" fmla="*/ 1119 h 1300"/>
              <a:gd name="T72" fmla="*/ 373 w 851"/>
              <a:gd name="T73" fmla="*/ 1270 h 1300"/>
              <a:gd name="T74" fmla="*/ 421 w 851"/>
              <a:gd name="T75" fmla="*/ 1294 h 1300"/>
              <a:gd name="T76" fmla="*/ 526 w 851"/>
              <a:gd name="T77" fmla="*/ 1278 h 1300"/>
              <a:gd name="T78" fmla="*/ 579 w 851"/>
              <a:gd name="T79" fmla="*/ 1218 h 1300"/>
              <a:gd name="T80" fmla="*/ 733 w 851"/>
              <a:gd name="T81" fmla="*/ 942 h 1300"/>
              <a:gd name="T82" fmla="*/ 779 w 851"/>
              <a:gd name="T83" fmla="*/ 747 h 1300"/>
              <a:gd name="T84" fmla="*/ 783 w 851"/>
              <a:gd name="T85" fmla="*/ 626 h 1300"/>
              <a:gd name="T86" fmla="*/ 836 w 851"/>
              <a:gd name="T87" fmla="*/ 553 h 1300"/>
              <a:gd name="T88" fmla="*/ 850 w 851"/>
              <a:gd name="T89" fmla="*/ 522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51" h="1300">
                <a:moveTo>
                  <a:pt x="850" y="522"/>
                </a:moveTo>
                <a:cubicBezTo>
                  <a:pt x="848" y="510"/>
                  <a:pt x="845" y="497"/>
                  <a:pt x="842" y="484"/>
                </a:cubicBezTo>
                <a:cubicBezTo>
                  <a:pt x="839" y="470"/>
                  <a:pt x="835" y="467"/>
                  <a:pt x="821" y="467"/>
                </a:cubicBezTo>
                <a:cubicBezTo>
                  <a:pt x="813" y="467"/>
                  <a:pt x="805" y="468"/>
                  <a:pt x="795" y="469"/>
                </a:cubicBezTo>
                <a:cubicBezTo>
                  <a:pt x="803" y="462"/>
                  <a:pt x="809" y="456"/>
                  <a:pt x="817" y="451"/>
                </a:cubicBezTo>
                <a:cubicBezTo>
                  <a:pt x="831" y="441"/>
                  <a:pt x="838" y="428"/>
                  <a:pt x="835" y="410"/>
                </a:cubicBezTo>
                <a:cubicBezTo>
                  <a:pt x="832" y="398"/>
                  <a:pt x="829" y="385"/>
                  <a:pt x="826" y="374"/>
                </a:cubicBezTo>
                <a:cubicBezTo>
                  <a:pt x="823" y="365"/>
                  <a:pt x="815" y="363"/>
                  <a:pt x="808" y="368"/>
                </a:cubicBezTo>
                <a:cubicBezTo>
                  <a:pt x="798" y="374"/>
                  <a:pt x="788" y="380"/>
                  <a:pt x="778" y="387"/>
                </a:cubicBezTo>
                <a:cubicBezTo>
                  <a:pt x="774" y="389"/>
                  <a:pt x="769" y="392"/>
                  <a:pt x="765" y="394"/>
                </a:cubicBezTo>
                <a:cubicBezTo>
                  <a:pt x="760" y="396"/>
                  <a:pt x="757" y="396"/>
                  <a:pt x="754" y="391"/>
                </a:cubicBezTo>
                <a:cubicBezTo>
                  <a:pt x="749" y="382"/>
                  <a:pt x="742" y="374"/>
                  <a:pt x="732" y="371"/>
                </a:cubicBezTo>
                <a:cubicBezTo>
                  <a:pt x="725" y="368"/>
                  <a:pt x="722" y="364"/>
                  <a:pt x="721" y="357"/>
                </a:cubicBezTo>
                <a:cubicBezTo>
                  <a:pt x="720" y="350"/>
                  <a:pt x="720" y="342"/>
                  <a:pt x="719" y="334"/>
                </a:cubicBezTo>
                <a:cubicBezTo>
                  <a:pt x="734" y="331"/>
                  <a:pt x="748" y="328"/>
                  <a:pt x="763" y="326"/>
                </a:cubicBezTo>
                <a:cubicBezTo>
                  <a:pt x="772" y="325"/>
                  <a:pt x="780" y="324"/>
                  <a:pt x="788" y="319"/>
                </a:cubicBezTo>
                <a:cubicBezTo>
                  <a:pt x="810" y="302"/>
                  <a:pt x="818" y="280"/>
                  <a:pt x="817" y="254"/>
                </a:cubicBezTo>
                <a:cubicBezTo>
                  <a:pt x="816" y="243"/>
                  <a:pt x="814" y="233"/>
                  <a:pt x="812" y="222"/>
                </a:cubicBezTo>
                <a:cubicBezTo>
                  <a:pt x="809" y="206"/>
                  <a:pt x="807" y="191"/>
                  <a:pt x="799" y="176"/>
                </a:cubicBezTo>
                <a:cubicBezTo>
                  <a:pt x="795" y="169"/>
                  <a:pt x="790" y="163"/>
                  <a:pt x="783" y="160"/>
                </a:cubicBezTo>
                <a:cubicBezTo>
                  <a:pt x="780" y="158"/>
                  <a:pt x="776" y="158"/>
                  <a:pt x="773" y="158"/>
                </a:cubicBezTo>
                <a:cubicBezTo>
                  <a:pt x="758" y="160"/>
                  <a:pt x="743" y="162"/>
                  <a:pt x="731" y="163"/>
                </a:cubicBezTo>
                <a:cubicBezTo>
                  <a:pt x="724" y="152"/>
                  <a:pt x="718" y="141"/>
                  <a:pt x="710" y="132"/>
                </a:cubicBezTo>
                <a:cubicBezTo>
                  <a:pt x="697" y="119"/>
                  <a:pt x="682" y="107"/>
                  <a:pt x="668" y="95"/>
                </a:cubicBezTo>
                <a:cubicBezTo>
                  <a:pt x="661" y="90"/>
                  <a:pt x="657" y="84"/>
                  <a:pt x="659" y="76"/>
                </a:cubicBezTo>
                <a:cubicBezTo>
                  <a:pt x="661" y="68"/>
                  <a:pt x="664" y="60"/>
                  <a:pt x="665" y="52"/>
                </a:cubicBezTo>
                <a:cubicBezTo>
                  <a:pt x="668" y="40"/>
                  <a:pt x="666" y="30"/>
                  <a:pt x="657" y="22"/>
                </a:cubicBezTo>
                <a:cubicBezTo>
                  <a:pt x="652" y="18"/>
                  <a:pt x="647" y="15"/>
                  <a:pt x="641" y="13"/>
                </a:cubicBezTo>
                <a:cubicBezTo>
                  <a:pt x="629" y="9"/>
                  <a:pt x="616" y="6"/>
                  <a:pt x="603" y="4"/>
                </a:cubicBezTo>
                <a:cubicBezTo>
                  <a:pt x="590" y="1"/>
                  <a:pt x="576" y="0"/>
                  <a:pt x="563" y="2"/>
                </a:cubicBezTo>
                <a:cubicBezTo>
                  <a:pt x="549" y="4"/>
                  <a:pt x="538" y="10"/>
                  <a:pt x="534" y="25"/>
                </a:cubicBezTo>
                <a:cubicBezTo>
                  <a:pt x="533" y="29"/>
                  <a:pt x="531" y="33"/>
                  <a:pt x="530" y="36"/>
                </a:cubicBezTo>
                <a:cubicBezTo>
                  <a:pt x="527" y="44"/>
                  <a:pt x="524" y="52"/>
                  <a:pt x="521" y="59"/>
                </a:cubicBezTo>
                <a:cubicBezTo>
                  <a:pt x="520" y="61"/>
                  <a:pt x="517" y="62"/>
                  <a:pt x="515" y="64"/>
                </a:cubicBezTo>
                <a:cubicBezTo>
                  <a:pt x="514" y="62"/>
                  <a:pt x="512" y="60"/>
                  <a:pt x="511" y="58"/>
                </a:cubicBezTo>
                <a:cubicBezTo>
                  <a:pt x="509" y="52"/>
                  <a:pt x="508" y="46"/>
                  <a:pt x="506" y="40"/>
                </a:cubicBezTo>
                <a:cubicBezTo>
                  <a:pt x="504" y="34"/>
                  <a:pt x="502" y="28"/>
                  <a:pt x="499" y="22"/>
                </a:cubicBezTo>
                <a:cubicBezTo>
                  <a:pt x="496" y="15"/>
                  <a:pt x="489" y="11"/>
                  <a:pt x="481" y="11"/>
                </a:cubicBezTo>
                <a:cubicBezTo>
                  <a:pt x="475" y="11"/>
                  <a:pt x="468" y="12"/>
                  <a:pt x="462" y="13"/>
                </a:cubicBezTo>
                <a:cubicBezTo>
                  <a:pt x="455" y="14"/>
                  <a:pt x="448" y="16"/>
                  <a:pt x="441" y="17"/>
                </a:cubicBezTo>
                <a:cubicBezTo>
                  <a:pt x="422" y="21"/>
                  <a:pt x="403" y="28"/>
                  <a:pt x="387" y="40"/>
                </a:cubicBezTo>
                <a:cubicBezTo>
                  <a:pt x="376" y="48"/>
                  <a:pt x="373" y="57"/>
                  <a:pt x="376" y="71"/>
                </a:cubicBezTo>
                <a:cubicBezTo>
                  <a:pt x="377" y="76"/>
                  <a:pt x="379" y="80"/>
                  <a:pt x="381" y="85"/>
                </a:cubicBezTo>
                <a:cubicBezTo>
                  <a:pt x="385" y="94"/>
                  <a:pt x="383" y="102"/>
                  <a:pt x="376" y="106"/>
                </a:cubicBezTo>
                <a:cubicBezTo>
                  <a:pt x="374" y="102"/>
                  <a:pt x="371" y="99"/>
                  <a:pt x="370" y="95"/>
                </a:cubicBezTo>
                <a:cubicBezTo>
                  <a:pt x="368" y="91"/>
                  <a:pt x="366" y="86"/>
                  <a:pt x="364" y="82"/>
                </a:cubicBezTo>
                <a:cubicBezTo>
                  <a:pt x="359" y="70"/>
                  <a:pt x="348" y="67"/>
                  <a:pt x="337" y="69"/>
                </a:cubicBezTo>
                <a:cubicBezTo>
                  <a:pt x="316" y="73"/>
                  <a:pt x="297" y="81"/>
                  <a:pt x="279" y="94"/>
                </a:cubicBezTo>
                <a:cubicBezTo>
                  <a:pt x="268" y="102"/>
                  <a:pt x="258" y="112"/>
                  <a:pt x="247" y="122"/>
                </a:cubicBezTo>
                <a:cubicBezTo>
                  <a:pt x="243" y="126"/>
                  <a:pt x="242" y="131"/>
                  <a:pt x="244" y="137"/>
                </a:cubicBezTo>
                <a:cubicBezTo>
                  <a:pt x="247" y="148"/>
                  <a:pt x="250" y="159"/>
                  <a:pt x="253" y="171"/>
                </a:cubicBezTo>
                <a:cubicBezTo>
                  <a:pt x="251" y="169"/>
                  <a:pt x="250" y="168"/>
                  <a:pt x="249" y="166"/>
                </a:cubicBezTo>
                <a:cubicBezTo>
                  <a:pt x="241" y="154"/>
                  <a:pt x="233" y="142"/>
                  <a:pt x="225" y="130"/>
                </a:cubicBezTo>
                <a:cubicBezTo>
                  <a:pt x="218" y="117"/>
                  <a:pt x="210" y="115"/>
                  <a:pt x="194" y="119"/>
                </a:cubicBezTo>
                <a:cubicBezTo>
                  <a:pt x="185" y="121"/>
                  <a:pt x="177" y="124"/>
                  <a:pt x="170" y="129"/>
                </a:cubicBezTo>
                <a:cubicBezTo>
                  <a:pt x="142" y="145"/>
                  <a:pt x="118" y="165"/>
                  <a:pt x="99" y="191"/>
                </a:cubicBezTo>
                <a:cubicBezTo>
                  <a:pt x="94" y="198"/>
                  <a:pt x="89" y="205"/>
                  <a:pt x="85" y="213"/>
                </a:cubicBezTo>
                <a:cubicBezTo>
                  <a:pt x="81" y="224"/>
                  <a:pt x="80" y="234"/>
                  <a:pt x="88" y="244"/>
                </a:cubicBezTo>
                <a:cubicBezTo>
                  <a:pt x="97" y="254"/>
                  <a:pt x="105" y="265"/>
                  <a:pt x="112" y="277"/>
                </a:cubicBezTo>
                <a:cubicBezTo>
                  <a:pt x="125" y="295"/>
                  <a:pt x="133" y="315"/>
                  <a:pt x="140" y="336"/>
                </a:cubicBezTo>
                <a:cubicBezTo>
                  <a:pt x="142" y="341"/>
                  <a:pt x="141" y="344"/>
                  <a:pt x="137" y="348"/>
                </a:cubicBezTo>
                <a:cubicBezTo>
                  <a:pt x="127" y="357"/>
                  <a:pt x="118" y="367"/>
                  <a:pt x="106" y="373"/>
                </a:cubicBezTo>
                <a:cubicBezTo>
                  <a:pt x="103" y="374"/>
                  <a:pt x="101" y="376"/>
                  <a:pt x="99" y="378"/>
                </a:cubicBezTo>
                <a:cubicBezTo>
                  <a:pt x="73" y="401"/>
                  <a:pt x="52" y="428"/>
                  <a:pt x="33" y="457"/>
                </a:cubicBezTo>
                <a:cubicBezTo>
                  <a:pt x="22" y="472"/>
                  <a:pt x="14" y="488"/>
                  <a:pt x="8" y="505"/>
                </a:cubicBezTo>
                <a:cubicBezTo>
                  <a:pt x="0" y="530"/>
                  <a:pt x="0" y="555"/>
                  <a:pt x="3" y="581"/>
                </a:cubicBezTo>
                <a:cubicBezTo>
                  <a:pt x="5" y="596"/>
                  <a:pt x="8" y="611"/>
                  <a:pt x="11" y="626"/>
                </a:cubicBezTo>
                <a:cubicBezTo>
                  <a:pt x="13" y="637"/>
                  <a:pt x="18" y="647"/>
                  <a:pt x="32" y="647"/>
                </a:cubicBezTo>
                <a:cubicBezTo>
                  <a:pt x="30" y="674"/>
                  <a:pt x="31" y="701"/>
                  <a:pt x="34" y="728"/>
                </a:cubicBezTo>
                <a:cubicBezTo>
                  <a:pt x="38" y="760"/>
                  <a:pt x="44" y="791"/>
                  <a:pt x="56" y="820"/>
                </a:cubicBezTo>
                <a:cubicBezTo>
                  <a:pt x="75" y="871"/>
                  <a:pt x="102" y="918"/>
                  <a:pt x="135" y="961"/>
                </a:cubicBezTo>
                <a:cubicBezTo>
                  <a:pt x="173" y="1010"/>
                  <a:pt x="209" y="1062"/>
                  <a:pt x="234" y="1119"/>
                </a:cubicBezTo>
                <a:cubicBezTo>
                  <a:pt x="249" y="1153"/>
                  <a:pt x="270" y="1183"/>
                  <a:pt x="295" y="1210"/>
                </a:cubicBezTo>
                <a:cubicBezTo>
                  <a:pt x="317" y="1235"/>
                  <a:pt x="344" y="1253"/>
                  <a:pt x="373" y="1270"/>
                </a:cubicBezTo>
                <a:cubicBezTo>
                  <a:pt x="385" y="1277"/>
                  <a:pt x="397" y="1283"/>
                  <a:pt x="409" y="1289"/>
                </a:cubicBezTo>
                <a:cubicBezTo>
                  <a:pt x="413" y="1291"/>
                  <a:pt x="417" y="1293"/>
                  <a:pt x="421" y="1294"/>
                </a:cubicBezTo>
                <a:cubicBezTo>
                  <a:pt x="439" y="1300"/>
                  <a:pt x="457" y="1300"/>
                  <a:pt x="476" y="1297"/>
                </a:cubicBezTo>
                <a:cubicBezTo>
                  <a:pt x="494" y="1295"/>
                  <a:pt x="512" y="1290"/>
                  <a:pt x="526" y="1278"/>
                </a:cubicBezTo>
                <a:cubicBezTo>
                  <a:pt x="533" y="1271"/>
                  <a:pt x="541" y="1265"/>
                  <a:pt x="547" y="1258"/>
                </a:cubicBezTo>
                <a:cubicBezTo>
                  <a:pt x="558" y="1245"/>
                  <a:pt x="569" y="1231"/>
                  <a:pt x="579" y="1218"/>
                </a:cubicBezTo>
                <a:cubicBezTo>
                  <a:pt x="622" y="1165"/>
                  <a:pt x="658" y="1109"/>
                  <a:pt x="686" y="1047"/>
                </a:cubicBezTo>
                <a:cubicBezTo>
                  <a:pt x="701" y="1012"/>
                  <a:pt x="720" y="978"/>
                  <a:pt x="733" y="942"/>
                </a:cubicBezTo>
                <a:cubicBezTo>
                  <a:pt x="746" y="904"/>
                  <a:pt x="761" y="867"/>
                  <a:pt x="770" y="827"/>
                </a:cubicBezTo>
                <a:cubicBezTo>
                  <a:pt x="776" y="801"/>
                  <a:pt x="778" y="774"/>
                  <a:pt x="779" y="747"/>
                </a:cubicBezTo>
                <a:cubicBezTo>
                  <a:pt x="780" y="725"/>
                  <a:pt x="781" y="702"/>
                  <a:pt x="782" y="680"/>
                </a:cubicBezTo>
                <a:cubicBezTo>
                  <a:pt x="782" y="662"/>
                  <a:pt x="783" y="644"/>
                  <a:pt x="783" y="626"/>
                </a:cubicBezTo>
                <a:cubicBezTo>
                  <a:pt x="784" y="610"/>
                  <a:pt x="787" y="594"/>
                  <a:pt x="796" y="580"/>
                </a:cubicBezTo>
                <a:cubicBezTo>
                  <a:pt x="805" y="565"/>
                  <a:pt x="820" y="558"/>
                  <a:pt x="836" y="553"/>
                </a:cubicBezTo>
                <a:cubicBezTo>
                  <a:pt x="845" y="550"/>
                  <a:pt x="849" y="544"/>
                  <a:pt x="851" y="535"/>
                </a:cubicBezTo>
                <a:cubicBezTo>
                  <a:pt x="851" y="531"/>
                  <a:pt x="851" y="527"/>
                  <a:pt x="850" y="52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5"/>
          <p:cNvSpPr>
            <a:spLocks/>
          </p:cNvSpPr>
          <p:nvPr/>
        </p:nvSpPr>
        <p:spPr bwMode="auto">
          <a:xfrm flipH="1">
            <a:off x="3393693" y="1364405"/>
            <a:ext cx="526881" cy="818275"/>
          </a:xfrm>
          <a:custGeom>
            <a:avLst/>
            <a:gdLst>
              <a:gd name="T0" fmla="*/ 842 w 851"/>
              <a:gd name="T1" fmla="*/ 484 h 1300"/>
              <a:gd name="T2" fmla="*/ 795 w 851"/>
              <a:gd name="T3" fmla="*/ 469 h 1300"/>
              <a:gd name="T4" fmla="*/ 835 w 851"/>
              <a:gd name="T5" fmla="*/ 410 h 1300"/>
              <a:gd name="T6" fmla="*/ 808 w 851"/>
              <a:gd name="T7" fmla="*/ 368 h 1300"/>
              <a:gd name="T8" fmla="*/ 765 w 851"/>
              <a:gd name="T9" fmla="*/ 394 h 1300"/>
              <a:gd name="T10" fmla="*/ 732 w 851"/>
              <a:gd name="T11" fmla="*/ 371 h 1300"/>
              <a:gd name="T12" fmla="*/ 719 w 851"/>
              <a:gd name="T13" fmla="*/ 334 h 1300"/>
              <a:gd name="T14" fmla="*/ 788 w 851"/>
              <a:gd name="T15" fmla="*/ 319 h 1300"/>
              <a:gd name="T16" fmla="*/ 812 w 851"/>
              <a:gd name="T17" fmla="*/ 222 h 1300"/>
              <a:gd name="T18" fmla="*/ 783 w 851"/>
              <a:gd name="T19" fmla="*/ 160 h 1300"/>
              <a:gd name="T20" fmla="*/ 731 w 851"/>
              <a:gd name="T21" fmla="*/ 163 h 1300"/>
              <a:gd name="T22" fmla="*/ 668 w 851"/>
              <a:gd name="T23" fmla="*/ 95 h 1300"/>
              <a:gd name="T24" fmla="*/ 665 w 851"/>
              <a:gd name="T25" fmla="*/ 52 h 1300"/>
              <a:gd name="T26" fmla="*/ 641 w 851"/>
              <a:gd name="T27" fmla="*/ 13 h 1300"/>
              <a:gd name="T28" fmla="*/ 563 w 851"/>
              <a:gd name="T29" fmla="*/ 2 h 1300"/>
              <a:gd name="T30" fmla="*/ 530 w 851"/>
              <a:gd name="T31" fmla="*/ 36 h 1300"/>
              <a:gd name="T32" fmla="*/ 515 w 851"/>
              <a:gd name="T33" fmla="*/ 64 h 1300"/>
              <a:gd name="T34" fmla="*/ 506 w 851"/>
              <a:gd name="T35" fmla="*/ 40 h 1300"/>
              <a:gd name="T36" fmla="*/ 481 w 851"/>
              <a:gd name="T37" fmla="*/ 11 h 1300"/>
              <a:gd name="T38" fmla="*/ 441 w 851"/>
              <a:gd name="T39" fmla="*/ 17 h 1300"/>
              <a:gd name="T40" fmla="*/ 376 w 851"/>
              <a:gd name="T41" fmla="*/ 71 h 1300"/>
              <a:gd name="T42" fmla="*/ 376 w 851"/>
              <a:gd name="T43" fmla="*/ 106 h 1300"/>
              <a:gd name="T44" fmla="*/ 364 w 851"/>
              <a:gd name="T45" fmla="*/ 82 h 1300"/>
              <a:gd name="T46" fmla="*/ 279 w 851"/>
              <a:gd name="T47" fmla="*/ 94 h 1300"/>
              <a:gd name="T48" fmla="*/ 244 w 851"/>
              <a:gd name="T49" fmla="*/ 137 h 1300"/>
              <a:gd name="T50" fmla="*/ 249 w 851"/>
              <a:gd name="T51" fmla="*/ 166 h 1300"/>
              <a:gd name="T52" fmla="*/ 194 w 851"/>
              <a:gd name="T53" fmla="*/ 119 h 1300"/>
              <a:gd name="T54" fmla="*/ 99 w 851"/>
              <a:gd name="T55" fmla="*/ 191 h 1300"/>
              <a:gd name="T56" fmla="*/ 88 w 851"/>
              <a:gd name="T57" fmla="*/ 244 h 1300"/>
              <a:gd name="T58" fmla="*/ 140 w 851"/>
              <a:gd name="T59" fmla="*/ 336 h 1300"/>
              <a:gd name="T60" fmla="*/ 106 w 851"/>
              <a:gd name="T61" fmla="*/ 373 h 1300"/>
              <a:gd name="T62" fmla="*/ 33 w 851"/>
              <a:gd name="T63" fmla="*/ 457 h 1300"/>
              <a:gd name="T64" fmla="*/ 3 w 851"/>
              <a:gd name="T65" fmla="*/ 581 h 1300"/>
              <a:gd name="T66" fmla="*/ 32 w 851"/>
              <a:gd name="T67" fmla="*/ 647 h 1300"/>
              <a:gd name="T68" fmla="*/ 56 w 851"/>
              <a:gd name="T69" fmla="*/ 820 h 1300"/>
              <a:gd name="T70" fmla="*/ 234 w 851"/>
              <a:gd name="T71" fmla="*/ 1119 h 1300"/>
              <a:gd name="T72" fmla="*/ 373 w 851"/>
              <a:gd name="T73" fmla="*/ 1270 h 1300"/>
              <a:gd name="T74" fmla="*/ 421 w 851"/>
              <a:gd name="T75" fmla="*/ 1294 h 1300"/>
              <a:gd name="T76" fmla="*/ 526 w 851"/>
              <a:gd name="T77" fmla="*/ 1278 h 1300"/>
              <a:gd name="T78" fmla="*/ 579 w 851"/>
              <a:gd name="T79" fmla="*/ 1218 h 1300"/>
              <a:gd name="T80" fmla="*/ 733 w 851"/>
              <a:gd name="T81" fmla="*/ 942 h 1300"/>
              <a:gd name="T82" fmla="*/ 779 w 851"/>
              <a:gd name="T83" fmla="*/ 747 h 1300"/>
              <a:gd name="T84" fmla="*/ 783 w 851"/>
              <a:gd name="T85" fmla="*/ 626 h 1300"/>
              <a:gd name="T86" fmla="*/ 836 w 851"/>
              <a:gd name="T87" fmla="*/ 553 h 1300"/>
              <a:gd name="T88" fmla="*/ 850 w 851"/>
              <a:gd name="T89" fmla="*/ 522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51" h="1300">
                <a:moveTo>
                  <a:pt x="850" y="522"/>
                </a:moveTo>
                <a:cubicBezTo>
                  <a:pt x="848" y="510"/>
                  <a:pt x="845" y="497"/>
                  <a:pt x="842" y="484"/>
                </a:cubicBezTo>
                <a:cubicBezTo>
                  <a:pt x="839" y="470"/>
                  <a:pt x="835" y="467"/>
                  <a:pt x="821" y="467"/>
                </a:cubicBezTo>
                <a:cubicBezTo>
                  <a:pt x="813" y="467"/>
                  <a:pt x="805" y="468"/>
                  <a:pt x="795" y="469"/>
                </a:cubicBezTo>
                <a:cubicBezTo>
                  <a:pt x="803" y="462"/>
                  <a:pt x="809" y="456"/>
                  <a:pt x="817" y="451"/>
                </a:cubicBezTo>
                <a:cubicBezTo>
                  <a:pt x="831" y="441"/>
                  <a:pt x="838" y="428"/>
                  <a:pt x="835" y="410"/>
                </a:cubicBezTo>
                <a:cubicBezTo>
                  <a:pt x="832" y="398"/>
                  <a:pt x="829" y="385"/>
                  <a:pt x="826" y="374"/>
                </a:cubicBezTo>
                <a:cubicBezTo>
                  <a:pt x="823" y="365"/>
                  <a:pt x="815" y="363"/>
                  <a:pt x="808" y="368"/>
                </a:cubicBezTo>
                <a:cubicBezTo>
                  <a:pt x="798" y="374"/>
                  <a:pt x="788" y="380"/>
                  <a:pt x="778" y="387"/>
                </a:cubicBezTo>
                <a:cubicBezTo>
                  <a:pt x="774" y="389"/>
                  <a:pt x="769" y="392"/>
                  <a:pt x="765" y="394"/>
                </a:cubicBezTo>
                <a:cubicBezTo>
                  <a:pt x="760" y="396"/>
                  <a:pt x="757" y="396"/>
                  <a:pt x="754" y="391"/>
                </a:cubicBezTo>
                <a:cubicBezTo>
                  <a:pt x="749" y="382"/>
                  <a:pt x="742" y="374"/>
                  <a:pt x="732" y="371"/>
                </a:cubicBezTo>
                <a:cubicBezTo>
                  <a:pt x="725" y="368"/>
                  <a:pt x="722" y="364"/>
                  <a:pt x="721" y="357"/>
                </a:cubicBezTo>
                <a:cubicBezTo>
                  <a:pt x="720" y="350"/>
                  <a:pt x="720" y="342"/>
                  <a:pt x="719" y="334"/>
                </a:cubicBezTo>
                <a:cubicBezTo>
                  <a:pt x="734" y="331"/>
                  <a:pt x="748" y="328"/>
                  <a:pt x="763" y="326"/>
                </a:cubicBezTo>
                <a:cubicBezTo>
                  <a:pt x="772" y="325"/>
                  <a:pt x="780" y="324"/>
                  <a:pt x="788" y="319"/>
                </a:cubicBezTo>
                <a:cubicBezTo>
                  <a:pt x="810" y="302"/>
                  <a:pt x="818" y="280"/>
                  <a:pt x="817" y="254"/>
                </a:cubicBezTo>
                <a:cubicBezTo>
                  <a:pt x="816" y="243"/>
                  <a:pt x="814" y="233"/>
                  <a:pt x="812" y="222"/>
                </a:cubicBezTo>
                <a:cubicBezTo>
                  <a:pt x="809" y="206"/>
                  <a:pt x="807" y="191"/>
                  <a:pt x="799" y="176"/>
                </a:cubicBezTo>
                <a:cubicBezTo>
                  <a:pt x="795" y="169"/>
                  <a:pt x="790" y="163"/>
                  <a:pt x="783" y="160"/>
                </a:cubicBezTo>
                <a:cubicBezTo>
                  <a:pt x="780" y="158"/>
                  <a:pt x="776" y="158"/>
                  <a:pt x="773" y="158"/>
                </a:cubicBezTo>
                <a:cubicBezTo>
                  <a:pt x="758" y="160"/>
                  <a:pt x="743" y="162"/>
                  <a:pt x="731" y="163"/>
                </a:cubicBezTo>
                <a:cubicBezTo>
                  <a:pt x="724" y="152"/>
                  <a:pt x="718" y="141"/>
                  <a:pt x="710" y="132"/>
                </a:cubicBezTo>
                <a:cubicBezTo>
                  <a:pt x="697" y="119"/>
                  <a:pt x="682" y="107"/>
                  <a:pt x="668" y="95"/>
                </a:cubicBezTo>
                <a:cubicBezTo>
                  <a:pt x="661" y="90"/>
                  <a:pt x="657" y="84"/>
                  <a:pt x="659" y="76"/>
                </a:cubicBezTo>
                <a:cubicBezTo>
                  <a:pt x="661" y="68"/>
                  <a:pt x="664" y="60"/>
                  <a:pt x="665" y="52"/>
                </a:cubicBezTo>
                <a:cubicBezTo>
                  <a:pt x="668" y="40"/>
                  <a:pt x="666" y="30"/>
                  <a:pt x="657" y="22"/>
                </a:cubicBezTo>
                <a:cubicBezTo>
                  <a:pt x="652" y="18"/>
                  <a:pt x="647" y="15"/>
                  <a:pt x="641" y="13"/>
                </a:cubicBezTo>
                <a:cubicBezTo>
                  <a:pt x="629" y="9"/>
                  <a:pt x="616" y="6"/>
                  <a:pt x="603" y="4"/>
                </a:cubicBezTo>
                <a:cubicBezTo>
                  <a:pt x="590" y="1"/>
                  <a:pt x="576" y="0"/>
                  <a:pt x="563" y="2"/>
                </a:cubicBezTo>
                <a:cubicBezTo>
                  <a:pt x="549" y="4"/>
                  <a:pt x="538" y="10"/>
                  <a:pt x="534" y="25"/>
                </a:cubicBezTo>
                <a:cubicBezTo>
                  <a:pt x="533" y="29"/>
                  <a:pt x="531" y="33"/>
                  <a:pt x="530" y="36"/>
                </a:cubicBezTo>
                <a:cubicBezTo>
                  <a:pt x="527" y="44"/>
                  <a:pt x="524" y="52"/>
                  <a:pt x="521" y="59"/>
                </a:cubicBezTo>
                <a:cubicBezTo>
                  <a:pt x="520" y="61"/>
                  <a:pt x="517" y="62"/>
                  <a:pt x="515" y="64"/>
                </a:cubicBezTo>
                <a:cubicBezTo>
                  <a:pt x="514" y="62"/>
                  <a:pt x="512" y="60"/>
                  <a:pt x="511" y="58"/>
                </a:cubicBezTo>
                <a:cubicBezTo>
                  <a:pt x="509" y="52"/>
                  <a:pt x="508" y="46"/>
                  <a:pt x="506" y="40"/>
                </a:cubicBezTo>
                <a:cubicBezTo>
                  <a:pt x="504" y="34"/>
                  <a:pt x="502" y="28"/>
                  <a:pt x="499" y="22"/>
                </a:cubicBezTo>
                <a:cubicBezTo>
                  <a:pt x="496" y="15"/>
                  <a:pt x="489" y="11"/>
                  <a:pt x="481" y="11"/>
                </a:cubicBezTo>
                <a:cubicBezTo>
                  <a:pt x="475" y="11"/>
                  <a:pt x="468" y="12"/>
                  <a:pt x="462" y="13"/>
                </a:cubicBezTo>
                <a:cubicBezTo>
                  <a:pt x="455" y="14"/>
                  <a:pt x="448" y="16"/>
                  <a:pt x="441" y="17"/>
                </a:cubicBezTo>
                <a:cubicBezTo>
                  <a:pt x="422" y="21"/>
                  <a:pt x="403" y="28"/>
                  <a:pt x="387" y="40"/>
                </a:cubicBezTo>
                <a:cubicBezTo>
                  <a:pt x="376" y="48"/>
                  <a:pt x="373" y="57"/>
                  <a:pt x="376" y="71"/>
                </a:cubicBezTo>
                <a:cubicBezTo>
                  <a:pt x="377" y="76"/>
                  <a:pt x="379" y="80"/>
                  <a:pt x="381" y="85"/>
                </a:cubicBezTo>
                <a:cubicBezTo>
                  <a:pt x="385" y="94"/>
                  <a:pt x="383" y="102"/>
                  <a:pt x="376" y="106"/>
                </a:cubicBezTo>
                <a:cubicBezTo>
                  <a:pt x="374" y="102"/>
                  <a:pt x="371" y="99"/>
                  <a:pt x="370" y="95"/>
                </a:cubicBezTo>
                <a:cubicBezTo>
                  <a:pt x="368" y="91"/>
                  <a:pt x="366" y="86"/>
                  <a:pt x="364" y="82"/>
                </a:cubicBezTo>
                <a:cubicBezTo>
                  <a:pt x="359" y="70"/>
                  <a:pt x="348" y="67"/>
                  <a:pt x="337" y="69"/>
                </a:cubicBezTo>
                <a:cubicBezTo>
                  <a:pt x="316" y="73"/>
                  <a:pt x="297" y="81"/>
                  <a:pt x="279" y="94"/>
                </a:cubicBezTo>
                <a:cubicBezTo>
                  <a:pt x="268" y="102"/>
                  <a:pt x="258" y="112"/>
                  <a:pt x="247" y="122"/>
                </a:cubicBezTo>
                <a:cubicBezTo>
                  <a:pt x="243" y="126"/>
                  <a:pt x="242" y="131"/>
                  <a:pt x="244" y="137"/>
                </a:cubicBezTo>
                <a:cubicBezTo>
                  <a:pt x="247" y="148"/>
                  <a:pt x="250" y="159"/>
                  <a:pt x="253" y="171"/>
                </a:cubicBezTo>
                <a:cubicBezTo>
                  <a:pt x="251" y="169"/>
                  <a:pt x="250" y="168"/>
                  <a:pt x="249" y="166"/>
                </a:cubicBezTo>
                <a:cubicBezTo>
                  <a:pt x="241" y="154"/>
                  <a:pt x="233" y="142"/>
                  <a:pt x="225" y="130"/>
                </a:cubicBezTo>
                <a:cubicBezTo>
                  <a:pt x="218" y="117"/>
                  <a:pt x="210" y="115"/>
                  <a:pt x="194" y="119"/>
                </a:cubicBezTo>
                <a:cubicBezTo>
                  <a:pt x="185" y="121"/>
                  <a:pt x="177" y="124"/>
                  <a:pt x="170" y="129"/>
                </a:cubicBezTo>
                <a:cubicBezTo>
                  <a:pt x="142" y="145"/>
                  <a:pt x="118" y="165"/>
                  <a:pt x="99" y="191"/>
                </a:cubicBezTo>
                <a:cubicBezTo>
                  <a:pt x="94" y="198"/>
                  <a:pt x="89" y="205"/>
                  <a:pt x="85" y="213"/>
                </a:cubicBezTo>
                <a:cubicBezTo>
                  <a:pt x="81" y="224"/>
                  <a:pt x="80" y="234"/>
                  <a:pt x="88" y="244"/>
                </a:cubicBezTo>
                <a:cubicBezTo>
                  <a:pt x="97" y="254"/>
                  <a:pt x="105" y="265"/>
                  <a:pt x="112" y="277"/>
                </a:cubicBezTo>
                <a:cubicBezTo>
                  <a:pt x="125" y="295"/>
                  <a:pt x="133" y="315"/>
                  <a:pt x="140" y="336"/>
                </a:cubicBezTo>
                <a:cubicBezTo>
                  <a:pt x="142" y="341"/>
                  <a:pt x="141" y="344"/>
                  <a:pt x="137" y="348"/>
                </a:cubicBezTo>
                <a:cubicBezTo>
                  <a:pt x="127" y="357"/>
                  <a:pt x="118" y="367"/>
                  <a:pt x="106" y="373"/>
                </a:cubicBezTo>
                <a:cubicBezTo>
                  <a:pt x="103" y="374"/>
                  <a:pt x="101" y="376"/>
                  <a:pt x="99" y="378"/>
                </a:cubicBezTo>
                <a:cubicBezTo>
                  <a:pt x="73" y="401"/>
                  <a:pt x="52" y="428"/>
                  <a:pt x="33" y="457"/>
                </a:cubicBezTo>
                <a:cubicBezTo>
                  <a:pt x="22" y="472"/>
                  <a:pt x="14" y="488"/>
                  <a:pt x="8" y="505"/>
                </a:cubicBezTo>
                <a:cubicBezTo>
                  <a:pt x="0" y="530"/>
                  <a:pt x="0" y="555"/>
                  <a:pt x="3" y="581"/>
                </a:cubicBezTo>
                <a:cubicBezTo>
                  <a:pt x="5" y="596"/>
                  <a:pt x="8" y="611"/>
                  <a:pt x="11" y="626"/>
                </a:cubicBezTo>
                <a:cubicBezTo>
                  <a:pt x="13" y="637"/>
                  <a:pt x="18" y="647"/>
                  <a:pt x="32" y="647"/>
                </a:cubicBezTo>
                <a:cubicBezTo>
                  <a:pt x="30" y="674"/>
                  <a:pt x="31" y="701"/>
                  <a:pt x="34" y="728"/>
                </a:cubicBezTo>
                <a:cubicBezTo>
                  <a:pt x="38" y="760"/>
                  <a:pt x="44" y="791"/>
                  <a:pt x="56" y="820"/>
                </a:cubicBezTo>
                <a:cubicBezTo>
                  <a:pt x="75" y="871"/>
                  <a:pt x="102" y="918"/>
                  <a:pt x="135" y="961"/>
                </a:cubicBezTo>
                <a:cubicBezTo>
                  <a:pt x="173" y="1010"/>
                  <a:pt x="209" y="1062"/>
                  <a:pt x="234" y="1119"/>
                </a:cubicBezTo>
                <a:cubicBezTo>
                  <a:pt x="249" y="1153"/>
                  <a:pt x="270" y="1183"/>
                  <a:pt x="295" y="1210"/>
                </a:cubicBezTo>
                <a:cubicBezTo>
                  <a:pt x="317" y="1235"/>
                  <a:pt x="344" y="1253"/>
                  <a:pt x="373" y="1270"/>
                </a:cubicBezTo>
                <a:cubicBezTo>
                  <a:pt x="385" y="1277"/>
                  <a:pt x="397" y="1283"/>
                  <a:pt x="409" y="1289"/>
                </a:cubicBezTo>
                <a:cubicBezTo>
                  <a:pt x="413" y="1291"/>
                  <a:pt x="417" y="1293"/>
                  <a:pt x="421" y="1294"/>
                </a:cubicBezTo>
                <a:cubicBezTo>
                  <a:pt x="439" y="1300"/>
                  <a:pt x="457" y="1300"/>
                  <a:pt x="476" y="1297"/>
                </a:cubicBezTo>
                <a:cubicBezTo>
                  <a:pt x="494" y="1295"/>
                  <a:pt x="512" y="1290"/>
                  <a:pt x="526" y="1278"/>
                </a:cubicBezTo>
                <a:cubicBezTo>
                  <a:pt x="533" y="1271"/>
                  <a:pt x="541" y="1265"/>
                  <a:pt x="547" y="1258"/>
                </a:cubicBezTo>
                <a:cubicBezTo>
                  <a:pt x="558" y="1245"/>
                  <a:pt x="569" y="1231"/>
                  <a:pt x="579" y="1218"/>
                </a:cubicBezTo>
                <a:cubicBezTo>
                  <a:pt x="622" y="1165"/>
                  <a:pt x="658" y="1109"/>
                  <a:pt x="686" y="1047"/>
                </a:cubicBezTo>
                <a:cubicBezTo>
                  <a:pt x="701" y="1012"/>
                  <a:pt x="720" y="978"/>
                  <a:pt x="733" y="942"/>
                </a:cubicBezTo>
                <a:cubicBezTo>
                  <a:pt x="746" y="904"/>
                  <a:pt x="761" y="867"/>
                  <a:pt x="770" y="827"/>
                </a:cubicBezTo>
                <a:cubicBezTo>
                  <a:pt x="776" y="801"/>
                  <a:pt x="778" y="774"/>
                  <a:pt x="779" y="747"/>
                </a:cubicBezTo>
                <a:cubicBezTo>
                  <a:pt x="780" y="725"/>
                  <a:pt x="781" y="702"/>
                  <a:pt x="782" y="680"/>
                </a:cubicBezTo>
                <a:cubicBezTo>
                  <a:pt x="782" y="662"/>
                  <a:pt x="783" y="644"/>
                  <a:pt x="783" y="626"/>
                </a:cubicBezTo>
                <a:cubicBezTo>
                  <a:pt x="784" y="610"/>
                  <a:pt x="787" y="594"/>
                  <a:pt x="796" y="580"/>
                </a:cubicBezTo>
                <a:cubicBezTo>
                  <a:pt x="805" y="565"/>
                  <a:pt x="820" y="558"/>
                  <a:pt x="836" y="553"/>
                </a:cubicBezTo>
                <a:cubicBezTo>
                  <a:pt x="845" y="550"/>
                  <a:pt x="849" y="544"/>
                  <a:pt x="851" y="535"/>
                </a:cubicBezTo>
                <a:cubicBezTo>
                  <a:pt x="851" y="531"/>
                  <a:pt x="851" y="527"/>
                  <a:pt x="850" y="52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5"/>
          <p:cNvSpPr>
            <a:spLocks/>
          </p:cNvSpPr>
          <p:nvPr/>
        </p:nvSpPr>
        <p:spPr bwMode="auto">
          <a:xfrm flipH="1">
            <a:off x="5304112" y="1364405"/>
            <a:ext cx="526881" cy="818275"/>
          </a:xfrm>
          <a:custGeom>
            <a:avLst/>
            <a:gdLst>
              <a:gd name="T0" fmla="*/ 842 w 851"/>
              <a:gd name="T1" fmla="*/ 484 h 1300"/>
              <a:gd name="T2" fmla="*/ 795 w 851"/>
              <a:gd name="T3" fmla="*/ 469 h 1300"/>
              <a:gd name="T4" fmla="*/ 835 w 851"/>
              <a:gd name="T5" fmla="*/ 410 h 1300"/>
              <a:gd name="T6" fmla="*/ 808 w 851"/>
              <a:gd name="T7" fmla="*/ 368 h 1300"/>
              <a:gd name="T8" fmla="*/ 765 w 851"/>
              <a:gd name="T9" fmla="*/ 394 h 1300"/>
              <a:gd name="T10" fmla="*/ 732 w 851"/>
              <a:gd name="T11" fmla="*/ 371 h 1300"/>
              <a:gd name="T12" fmla="*/ 719 w 851"/>
              <a:gd name="T13" fmla="*/ 334 h 1300"/>
              <a:gd name="T14" fmla="*/ 788 w 851"/>
              <a:gd name="T15" fmla="*/ 319 h 1300"/>
              <a:gd name="T16" fmla="*/ 812 w 851"/>
              <a:gd name="T17" fmla="*/ 222 h 1300"/>
              <a:gd name="T18" fmla="*/ 783 w 851"/>
              <a:gd name="T19" fmla="*/ 160 h 1300"/>
              <a:gd name="T20" fmla="*/ 731 w 851"/>
              <a:gd name="T21" fmla="*/ 163 h 1300"/>
              <a:gd name="T22" fmla="*/ 668 w 851"/>
              <a:gd name="T23" fmla="*/ 95 h 1300"/>
              <a:gd name="T24" fmla="*/ 665 w 851"/>
              <a:gd name="T25" fmla="*/ 52 h 1300"/>
              <a:gd name="T26" fmla="*/ 641 w 851"/>
              <a:gd name="T27" fmla="*/ 13 h 1300"/>
              <a:gd name="T28" fmla="*/ 563 w 851"/>
              <a:gd name="T29" fmla="*/ 2 h 1300"/>
              <a:gd name="T30" fmla="*/ 530 w 851"/>
              <a:gd name="T31" fmla="*/ 36 h 1300"/>
              <a:gd name="T32" fmla="*/ 515 w 851"/>
              <a:gd name="T33" fmla="*/ 64 h 1300"/>
              <a:gd name="T34" fmla="*/ 506 w 851"/>
              <a:gd name="T35" fmla="*/ 40 h 1300"/>
              <a:gd name="T36" fmla="*/ 481 w 851"/>
              <a:gd name="T37" fmla="*/ 11 h 1300"/>
              <a:gd name="T38" fmla="*/ 441 w 851"/>
              <a:gd name="T39" fmla="*/ 17 h 1300"/>
              <a:gd name="T40" fmla="*/ 376 w 851"/>
              <a:gd name="T41" fmla="*/ 71 h 1300"/>
              <a:gd name="T42" fmla="*/ 376 w 851"/>
              <a:gd name="T43" fmla="*/ 106 h 1300"/>
              <a:gd name="T44" fmla="*/ 364 w 851"/>
              <a:gd name="T45" fmla="*/ 82 h 1300"/>
              <a:gd name="T46" fmla="*/ 279 w 851"/>
              <a:gd name="T47" fmla="*/ 94 h 1300"/>
              <a:gd name="T48" fmla="*/ 244 w 851"/>
              <a:gd name="T49" fmla="*/ 137 h 1300"/>
              <a:gd name="T50" fmla="*/ 249 w 851"/>
              <a:gd name="T51" fmla="*/ 166 h 1300"/>
              <a:gd name="T52" fmla="*/ 194 w 851"/>
              <a:gd name="T53" fmla="*/ 119 h 1300"/>
              <a:gd name="T54" fmla="*/ 99 w 851"/>
              <a:gd name="T55" fmla="*/ 191 h 1300"/>
              <a:gd name="T56" fmla="*/ 88 w 851"/>
              <a:gd name="T57" fmla="*/ 244 h 1300"/>
              <a:gd name="T58" fmla="*/ 140 w 851"/>
              <a:gd name="T59" fmla="*/ 336 h 1300"/>
              <a:gd name="T60" fmla="*/ 106 w 851"/>
              <a:gd name="T61" fmla="*/ 373 h 1300"/>
              <a:gd name="T62" fmla="*/ 33 w 851"/>
              <a:gd name="T63" fmla="*/ 457 h 1300"/>
              <a:gd name="T64" fmla="*/ 3 w 851"/>
              <a:gd name="T65" fmla="*/ 581 h 1300"/>
              <a:gd name="T66" fmla="*/ 32 w 851"/>
              <a:gd name="T67" fmla="*/ 647 h 1300"/>
              <a:gd name="T68" fmla="*/ 56 w 851"/>
              <a:gd name="T69" fmla="*/ 820 h 1300"/>
              <a:gd name="T70" fmla="*/ 234 w 851"/>
              <a:gd name="T71" fmla="*/ 1119 h 1300"/>
              <a:gd name="T72" fmla="*/ 373 w 851"/>
              <a:gd name="T73" fmla="*/ 1270 h 1300"/>
              <a:gd name="T74" fmla="*/ 421 w 851"/>
              <a:gd name="T75" fmla="*/ 1294 h 1300"/>
              <a:gd name="T76" fmla="*/ 526 w 851"/>
              <a:gd name="T77" fmla="*/ 1278 h 1300"/>
              <a:gd name="T78" fmla="*/ 579 w 851"/>
              <a:gd name="T79" fmla="*/ 1218 h 1300"/>
              <a:gd name="T80" fmla="*/ 733 w 851"/>
              <a:gd name="T81" fmla="*/ 942 h 1300"/>
              <a:gd name="T82" fmla="*/ 779 w 851"/>
              <a:gd name="T83" fmla="*/ 747 h 1300"/>
              <a:gd name="T84" fmla="*/ 783 w 851"/>
              <a:gd name="T85" fmla="*/ 626 h 1300"/>
              <a:gd name="T86" fmla="*/ 836 w 851"/>
              <a:gd name="T87" fmla="*/ 553 h 1300"/>
              <a:gd name="T88" fmla="*/ 850 w 851"/>
              <a:gd name="T89" fmla="*/ 522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51" h="1300">
                <a:moveTo>
                  <a:pt x="850" y="522"/>
                </a:moveTo>
                <a:cubicBezTo>
                  <a:pt x="848" y="510"/>
                  <a:pt x="845" y="497"/>
                  <a:pt x="842" y="484"/>
                </a:cubicBezTo>
                <a:cubicBezTo>
                  <a:pt x="839" y="470"/>
                  <a:pt x="835" y="467"/>
                  <a:pt x="821" y="467"/>
                </a:cubicBezTo>
                <a:cubicBezTo>
                  <a:pt x="813" y="467"/>
                  <a:pt x="805" y="468"/>
                  <a:pt x="795" y="469"/>
                </a:cubicBezTo>
                <a:cubicBezTo>
                  <a:pt x="803" y="462"/>
                  <a:pt x="809" y="456"/>
                  <a:pt x="817" y="451"/>
                </a:cubicBezTo>
                <a:cubicBezTo>
                  <a:pt x="831" y="441"/>
                  <a:pt x="838" y="428"/>
                  <a:pt x="835" y="410"/>
                </a:cubicBezTo>
                <a:cubicBezTo>
                  <a:pt x="832" y="398"/>
                  <a:pt x="829" y="385"/>
                  <a:pt x="826" y="374"/>
                </a:cubicBezTo>
                <a:cubicBezTo>
                  <a:pt x="823" y="365"/>
                  <a:pt x="815" y="363"/>
                  <a:pt x="808" y="368"/>
                </a:cubicBezTo>
                <a:cubicBezTo>
                  <a:pt x="798" y="374"/>
                  <a:pt x="788" y="380"/>
                  <a:pt x="778" y="387"/>
                </a:cubicBezTo>
                <a:cubicBezTo>
                  <a:pt x="774" y="389"/>
                  <a:pt x="769" y="392"/>
                  <a:pt x="765" y="394"/>
                </a:cubicBezTo>
                <a:cubicBezTo>
                  <a:pt x="760" y="396"/>
                  <a:pt x="757" y="396"/>
                  <a:pt x="754" y="391"/>
                </a:cubicBezTo>
                <a:cubicBezTo>
                  <a:pt x="749" y="382"/>
                  <a:pt x="742" y="374"/>
                  <a:pt x="732" y="371"/>
                </a:cubicBezTo>
                <a:cubicBezTo>
                  <a:pt x="725" y="368"/>
                  <a:pt x="722" y="364"/>
                  <a:pt x="721" y="357"/>
                </a:cubicBezTo>
                <a:cubicBezTo>
                  <a:pt x="720" y="350"/>
                  <a:pt x="720" y="342"/>
                  <a:pt x="719" y="334"/>
                </a:cubicBezTo>
                <a:cubicBezTo>
                  <a:pt x="734" y="331"/>
                  <a:pt x="748" y="328"/>
                  <a:pt x="763" y="326"/>
                </a:cubicBezTo>
                <a:cubicBezTo>
                  <a:pt x="772" y="325"/>
                  <a:pt x="780" y="324"/>
                  <a:pt x="788" y="319"/>
                </a:cubicBezTo>
                <a:cubicBezTo>
                  <a:pt x="810" y="302"/>
                  <a:pt x="818" y="280"/>
                  <a:pt x="817" y="254"/>
                </a:cubicBezTo>
                <a:cubicBezTo>
                  <a:pt x="816" y="243"/>
                  <a:pt x="814" y="233"/>
                  <a:pt x="812" y="222"/>
                </a:cubicBezTo>
                <a:cubicBezTo>
                  <a:pt x="809" y="206"/>
                  <a:pt x="807" y="191"/>
                  <a:pt x="799" y="176"/>
                </a:cubicBezTo>
                <a:cubicBezTo>
                  <a:pt x="795" y="169"/>
                  <a:pt x="790" y="163"/>
                  <a:pt x="783" y="160"/>
                </a:cubicBezTo>
                <a:cubicBezTo>
                  <a:pt x="780" y="158"/>
                  <a:pt x="776" y="158"/>
                  <a:pt x="773" y="158"/>
                </a:cubicBezTo>
                <a:cubicBezTo>
                  <a:pt x="758" y="160"/>
                  <a:pt x="743" y="162"/>
                  <a:pt x="731" y="163"/>
                </a:cubicBezTo>
                <a:cubicBezTo>
                  <a:pt x="724" y="152"/>
                  <a:pt x="718" y="141"/>
                  <a:pt x="710" y="132"/>
                </a:cubicBezTo>
                <a:cubicBezTo>
                  <a:pt x="697" y="119"/>
                  <a:pt x="682" y="107"/>
                  <a:pt x="668" y="95"/>
                </a:cubicBezTo>
                <a:cubicBezTo>
                  <a:pt x="661" y="90"/>
                  <a:pt x="657" y="84"/>
                  <a:pt x="659" y="76"/>
                </a:cubicBezTo>
                <a:cubicBezTo>
                  <a:pt x="661" y="68"/>
                  <a:pt x="664" y="60"/>
                  <a:pt x="665" y="52"/>
                </a:cubicBezTo>
                <a:cubicBezTo>
                  <a:pt x="668" y="40"/>
                  <a:pt x="666" y="30"/>
                  <a:pt x="657" y="22"/>
                </a:cubicBezTo>
                <a:cubicBezTo>
                  <a:pt x="652" y="18"/>
                  <a:pt x="647" y="15"/>
                  <a:pt x="641" y="13"/>
                </a:cubicBezTo>
                <a:cubicBezTo>
                  <a:pt x="629" y="9"/>
                  <a:pt x="616" y="6"/>
                  <a:pt x="603" y="4"/>
                </a:cubicBezTo>
                <a:cubicBezTo>
                  <a:pt x="590" y="1"/>
                  <a:pt x="576" y="0"/>
                  <a:pt x="563" y="2"/>
                </a:cubicBezTo>
                <a:cubicBezTo>
                  <a:pt x="549" y="4"/>
                  <a:pt x="538" y="10"/>
                  <a:pt x="534" y="25"/>
                </a:cubicBezTo>
                <a:cubicBezTo>
                  <a:pt x="533" y="29"/>
                  <a:pt x="531" y="33"/>
                  <a:pt x="530" y="36"/>
                </a:cubicBezTo>
                <a:cubicBezTo>
                  <a:pt x="527" y="44"/>
                  <a:pt x="524" y="52"/>
                  <a:pt x="521" y="59"/>
                </a:cubicBezTo>
                <a:cubicBezTo>
                  <a:pt x="520" y="61"/>
                  <a:pt x="517" y="62"/>
                  <a:pt x="515" y="64"/>
                </a:cubicBezTo>
                <a:cubicBezTo>
                  <a:pt x="514" y="62"/>
                  <a:pt x="512" y="60"/>
                  <a:pt x="511" y="58"/>
                </a:cubicBezTo>
                <a:cubicBezTo>
                  <a:pt x="509" y="52"/>
                  <a:pt x="508" y="46"/>
                  <a:pt x="506" y="40"/>
                </a:cubicBezTo>
                <a:cubicBezTo>
                  <a:pt x="504" y="34"/>
                  <a:pt x="502" y="28"/>
                  <a:pt x="499" y="22"/>
                </a:cubicBezTo>
                <a:cubicBezTo>
                  <a:pt x="496" y="15"/>
                  <a:pt x="489" y="11"/>
                  <a:pt x="481" y="11"/>
                </a:cubicBezTo>
                <a:cubicBezTo>
                  <a:pt x="475" y="11"/>
                  <a:pt x="468" y="12"/>
                  <a:pt x="462" y="13"/>
                </a:cubicBezTo>
                <a:cubicBezTo>
                  <a:pt x="455" y="14"/>
                  <a:pt x="448" y="16"/>
                  <a:pt x="441" y="17"/>
                </a:cubicBezTo>
                <a:cubicBezTo>
                  <a:pt x="422" y="21"/>
                  <a:pt x="403" y="28"/>
                  <a:pt x="387" y="40"/>
                </a:cubicBezTo>
                <a:cubicBezTo>
                  <a:pt x="376" y="48"/>
                  <a:pt x="373" y="57"/>
                  <a:pt x="376" y="71"/>
                </a:cubicBezTo>
                <a:cubicBezTo>
                  <a:pt x="377" y="76"/>
                  <a:pt x="379" y="80"/>
                  <a:pt x="381" y="85"/>
                </a:cubicBezTo>
                <a:cubicBezTo>
                  <a:pt x="385" y="94"/>
                  <a:pt x="383" y="102"/>
                  <a:pt x="376" y="106"/>
                </a:cubicBezTo>
                <a:cubicBezTo>
                  <a:pt x="374" y="102"/>
                  <a:pt x="371" y="99"/>
                  <a:pt x="370" y="95"/>
                </a:cubicBezTo>
                <a:cubicBezTo>
                  <a:pt x="368" y="91"/>
                  <a:pt x="366" y="86"/>
                  <a:pt x="364" y="82"/>
                </a:cubicBezTo>
                <a:cubicBezTo>
                  <a:pt x="359" y="70"/>
                  <a:pt x="348" y="67"/>
                  <a:pt x="337" y="69"/>
                </a:cubicBezTo>
                <a:cubicBezTo>
                  <a:pt x="316" y="73"/>
                  <a:pt x="297" y="81"/>
                  <a:pt x="279" y="94"/>
                </a:cubicBezTo>
                <a:cubicBezTo>
                  <a:pt x="268" y="102"/>
                  <a:pt x="258" y="112"/>
                  <a:pt x="247" y="122"/>
                </a:cubicBezTo>
                <a:cubicBezTo>
                  <a:pt x="243" y="126"/>
                  <a:pt x="242" y="131"/>
                  <a:pt x="244" y="137"/>
                </a:cubicBezTo>
                <a:cubicBezTo>
                  <a:pt x="247" y="148"/>
                  <a:pt x="250" y="159"/>
                  <a:pt x="253" y="171"/>
                </a:cubicBezTo>
                <a:cubicBezTo>
                  <a:pt x="251" y="169"/>
                  <a:pt x="250" y="168"/>
                  <a:pt x="249" y="166"/>
                </a:cubicBezTo>
                <a:cubicBezTo>
                  <a:pt x="241" y="154"/>
                  <a:pt x="233" y="142"/>
                  <a:pt x="225" y="130"/>
                </a:cubicBezTo>
                <a:cubicBezTo>
                  <a:pt x="218" y="117"/>
                  <a:pt x="210" y="115"/>
                  <a:pt x="194" y="119"/>
                </a:cubicBezTo>
                <a:cubicBezTo>
                  <a:pt x="185" y="121"/>
                  <a:pt x="177" y="124"/>
                  <a:pt x="170" y="129"/>
                </a:cubicBezTo>
                <a:cubicBezTo>
                  <a:pt x="142" y="145"/>
                  <a:pt x="118" y="165"/>
                  <a:pt x="99" y="191"/>
                </a:cubicBezTo>
                <a:cubicBezTo>
                  <a:pt x="94" y="198"/>
                  <a:pt x="89" y="205"/>
                  <a:pt x="85" y="213"/>
                </a:cubicBezTo>
                <a:cubicBezTo>
                  <a:pt x="81" y="224"/>
                  <a:pt x="80" y="234"/>
                  <a:pt x="88" y="244"/>
                </a:cubicBezTo>
                <a:cubicBezTo>
                  <a:pt x="97" y="254"/>
                  <a:pt x="105" y="265"/>
                  <a:pt x="112" y="277"/>
                </a:cubicBezTo>
                <a:cubicBezTo>
                  <a:pt x="125" y="295"/>
                  <a:pt x="133" y="315"/>
                  <a:pt x="140" y="336"/>
                </a:cubicBezTo>
                <a:cubicBezTo>
                  <a:pt x="142" y="341"/>
                  <a:pt x="141" y="344"/>
                  <a:pt x="137" y="348"/>
                </a:cubicBezTo>
                <a:cubicBezTo>
                  <a:pt x="127" y="357"/>
                  <a:pt x="118" y="367"/>
                  <a:pt x="106" y="373"/>
                </a:cubicBezTo>
                <a:cubicBezTo>
                  <a:pt x="103" y="374"/>
                  <a:pt x="101" y="376"/>
                  <a:pt x="99" y="378"/>
                </a:cubicBezTo>
                <a:cubicBezTo>
                  <a:pt x="73" y="401"/>
                  <a:pt x="52" y="428"/>
                  <a:pt x="33" y="457"/>
                </a:cubicBezTo>
                <a:cubicBezTo>
                  <a:pt x="22" y="472"/>
                  <a:pt x="14" y="488"/>
                  <a:pt x="8" y="505"/>
                </a:cubicBezTo>
                <a:cubicBezTo>
                  <a:pt x="0" y="530"/>
                  <a:pt x="0" y="555"/>
                  <a:pt x="3" y="581"/>
                </a:cubicBezTo>
                <a:cubicBezTo>
                  <a:pt x="5" y="596"/>
                  <a:pt x="8" y="611"/>
                  <a:pt x="11" y="626"/>
                </a:cubicBezTo>
                <a:cubicBezTo>
                  <a:pt x="13" y="637"/>
                  <a:pt x="18" y="647"/>
                  <a:pt x="32" y="647"/>
                </a:cubicBezTo>
                <a:cubicBezTo>
                  <a:pt x="30" y="674"/>
                  <a:pt x="31" y="701"/>
                  <a:pt x="34" y="728"/>
                </a:cubicBezTo>
                <a:cubicBezTo>
                  <a:pt x="38" y="760"/>
                  <a:pt x="44" y="791"/>
                  <a:pt x="56" y="820"/>
                </a:cubicBezTo>
                <a:cubicBezTo>
                  <a:pt x="75" y="871"/>
                  <a:pt x="102" y="918"/>
                  <a:pt x="135" y="961"/>
                </a:cubicBezTo>
                <a:cubicBezTo>
                  <a:pt x="173" y="1010"/>
                  <a:pt x="209" y="1062"/>
                  <a:pt x="234" y="1119"/>
                </a:cubicBezTo>
                <a:cubicBezTo>
                  <a:pt x="249" y="1153"/>
                  <a:pt x="270" y="1183"/>
                  <a:pt x="295" y="1210"/>
                </a:cubicBezTo>
                <a:cubicBezTo>
                  <a:pt x="317" y="1235"/>
                  <a:pt x="344" y="1253"/>
                  <a:pt x="373" y="1270"/>
                </a:cubicBezTo>
                <a:cubicBezTo>
                  <a:pt x="385" y="1277"/>
                  <a:pt x="397" y="1283"/>
                  <a:pt x="409" y="1289"/>
                </a:cubicBezTo>
                <a:cubicBezTo>
                  <a:pt x="413" y="1291"/>
                  <a:pt x="417" y="1293"/>
                  <a:pt x="421" y="1294"/>
                </a:cubicBezTo>
                <a:cubicBezTo>
                  <a:pt x="439" y="1300"/>
                  <a:pt x="457" y="1300"/>
                  <a:pt x="476" y="1297"/>
                </a:cubicBezTo>
                <a:cubicBezTo>
                  <a:pt x="494" y="1295"/>
                  <a:pt x="512" y="1290"/>
                  <a:pt x="526" y="1278"/>
                </a:cubicBezTo>
                <a:cubicBezTo>
                  <a:pt x="533" y="1271"/>
                  <a:pt x="541" y="1265"/>
                  <a:pt x="547" y="1258"/>
                </a:cubicBezTo>
                <a:cubicBezTo>
                  <a:pt x="558" y="1245"/>
                  <a:pt x="569" y="1231"/>
                  <a:pt x="579" y="1218"/>
                </a:cubicBezTo>
                <a:cubicBezTo>
                  <a:pt x="622" y="1165"/>
                  <a:pt x="658" y="1109"/>
                  <a:pt x="686" y="1047"/>
                </a:cubicBezTo>
                <a:cubicBezTo>
                  <a:pt x="701" y="1012"/>
                  <a:pt x="720" y="978"/>
                  <a:pt x="733" y="942"/>
                </a:cubicBezTo>
                <a:cubicBezTo>
                  <a:pt x="746" y="904"/>
                  <a:pt x="761" y="867"/>
                  <a:pt x="770" y="827"/>
                </a:cubicBezTo>
                <a:cubicBezTo>
                  <a:pt x="776" y="801"/>
                  <a:pt x="778" y="774"/>
                  <a:pt x="779" y="747"/>
                </a:cubicBezTo>
                <a:cubicBezTo>
                  <a:pt x="780" y="725"/>
                  <a:pt x="781" y="702"/>
                  <a:pt x="782" y="680"/>
                </a:cubicBezTo>
                <a:cubicBezTo>
                  <a:pt x="782" y="662"/>
                  <a:pt x="783" y="644"/>
                  <a:pt x="783" y="626"/>
                </a:cubicBezTo>
                <a:cubicBezTo>
                  <a:pt x="784" y="610"/>
                  <a:pt x="787" y="594"/>
                  <a:pt x="796" y="580"/>
                </a:cubicBezTo>
                <a:cubicBezTo>
                  <a:pt x="805" y="565"/>
                  <a:pt x="820" y="558"/>
                  <a:pt x="836" y="553"/>
                </a:cubicBezTo>
                <a:cubicBezTo>
                  <a:pt x="845" y="550"/>
                  <a:pt x="849" y="544"/>
                  <a:pt x="851" y="535"/>
                </a:cubicBezTo>
                <a:cubicBezTo>
                  <a:pt x="851" y="531"/>
                  <a:pt x="851" y="527"/>
                  <a:pt x="850" y="52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5"/>
          <p:cNvSpPr>
            <a:spLocks/>
          </p:cNvSpPr>
          <p:nvPr/>
        </p:nvSpPr>
        <p:spPr bwMode="auto">
          <a:xfrm flipH="1">
            <a:off x="7214525" y="1355824"/>
            <a:ext cx="526881" cy="818275"/>
          </a:xfrm>
          <a:custGeom>
            <a:avLst/>
            <a:gdLst>
              <a:gd name="T0" fmla="*/ 842 w 851"/>
              <a:gd name="T1" fmla="*/ 484 h 1300"/>
              <a:gd name="T2" fmla="*/ 795 w 851"/>
              <a:gd name="T3" fmla="*/ 469 h 1300"/>
              <a:gd name="T4" fmla="*/ 835 w 851"/>
              <a:gd name="T5" fmla="*/ 410 h 1300"/>
              <a:gd name="T6" fmla="*/ 808 w 851"/>
              <a:gd name="T7" fmla="*/ 368 h 1300"/>
              <a:gd name="T8" fmla="*/ 765 w 851"/>
              <a:gd name="T9" fmla="*/ 394 h 1300"/>
              <a:gd name="T10" fmla="*/ 732 w 851"/>
              <a:gd name="T11" fmla="*/ 371 h 1300"/>
              <a:gd name="T12" fmla="*/ 719 w 851"/>
              <a:gd name="T13" fmla="*/ 334 h 1300"/>
              <a:gd name="T14" fmla="*/ 788 w 851"/>
              <a:gd name="T15" fmla="*/ 319 h 1300"/>
              <a:gd name="T16" fmla="*/ 812 w 851"/>
              <a:gd name="T17" fmla="*/ 222 h 1300"/>
              <a:gd name="T18" fmla="*/ 783 w 851"/>
              <a:gd name="T19" fmla="*/ 160 h 1300"/>
              <a:gd name="T20" fmla="*/ 731 w 851"/>
              <a:gd name="T21" fmla="*/ 163 h 1300"/>
              <a:gd name="T22" fmla="*/ 668 w 851"/>
              <a:gd name="T23" fmla="*/ 95 h 1300"/>
              <a:gd name="T24" fmla="*/ 665 w 851"/>
              <a:gd name="T25" fmla="*/ 52 h 1300"/>
              <a:gd name="T26" fmla="*/ 641 w 851"/>
              <a:gd name="T27" fmla="*/ 13 h 1300"/>
              <a:gd name="T28" fmla="*/ 563 w 851"/>
              <a:gd name="T29" fmla="*/ 2 h 1300"/>
              <a:gd name="T30" fmla="*/ 530 w 851"/>
              <a:gd name="T31" fmla="*/ 36 h 1300"/>
              <a:gd name="T32" fmla="*/ 515 w 851"/>
              <a:gd name="T33" fmla="*/ 64 h 1300"/>
              <a:gd name="T34" fmla="*/ 506 w 851"/>
              <a:gd name="T35" fmla="*/ 40 h 1300"/>
              <a:gd name="T36" fmla="*/ 481 w 851"/>
              <a:gd name="T37" fmla="*/ 11 h 1300"/>
              <a:gd name="T38" fmla="*/ 441 w 851"/>
              <a:gd name="T39" fmla="*/ 17 h 1300"/>
              <a:gd name="T40" fmla="*/ 376 w 851"/>
              <a:gd name="T41" fmla="*/ 71 h 1300"/>
              <a:gd name="T42" fmla="*/ 376 w 851"/>
              <a:gd name="T43" fmla="*/ 106 h 1300"/>
              <a:gd name="T44" fmla="*/ 364 w 851"/>
              <a:gd name="T45" fmla="*/ 82 h 1300"/>
              <a:gd name="T46" fmla="*/ 279 w 851"/>
              <a:gd name="T47" fmla="*/ 94 h 1300"/>
              <a:gd name="T48" fmla="*/ 244 w 851"/>
              <a:gd name="T49" fmla="*/ 137 h 1300"/>
              <a:gd name="T50" fmla="*/ 249 w 851"/>
              <a:gd name="T51" fmla="*/ 166 h 1300"/>
              <a:gd name="T52" fmla="*/ 194 w 851"/>
              <a:gd name="T53" fmla="*/ 119 h 1300"/>
              <a:gd name="T54" fmla="*/ 99 w 851"/>
              <a:gd name="T55" fmla="*/ 191 h 1300"/>
              <a:gd name="T56" fmla="*/ 88 w 851"/>
              <a:gd name="T57" fmla="*/ 244 h 1300"/>
              <a:gd name="T58" fmla="*/ 140 w 851"/>
              <a:gd name="T59" fmla="*/ 336 h 1300"/>
              <a:gd name="T60" fmla="*/ 106 w 851"/>
              <a:gd name="T61" fmla="*/ 373 h 1300"/>
              <a:gd name="T62" fmla="*/ 33 w 851"/>
              <a:gd name="T63" fmla="*/ 457 h 1300"/>
              <a:gd name="T64" fmla="*/ 3 w 851"/>
              <a:gd name="T65" fmla="*/ 581 h 1300"/>
              <a:gd name="T66" fmla="*/ 32 w 851"/>
              <a:gd name="T67" fmla="*/ 647 h 1300"/>
              <a:gd name="T68" fmla="*/ 56 w 851"/>
              <a:gd name="T69" fmla="*/ 820 h 1300"/>
              <a:gd name="T70" fmla="*/ 234 w 851"/>
              <a:gd name="T71" fmla="*/ 1119 h 1300"/>
              <a:gd name="T72" fmla="*/ 373 w 851"/>
              <a:gd name="T73" fmla="*/ 1270 h 1300"/>
              <a:gd name="T74" fmla="*/ 421 w 851"/>
              <a:gd name="T75" fmla="*/ 1294 h 1300"/>
              <a:gd name="T76" fmla="*/ 526 w 851"/>
              <a:gd name="T77" fmla="*/ 1278 h 1300"/>
              <a:gd name="T78" fmla="*/ 579 w 851"/>
              <a:gd name="T79" fmla="*/ 1218 h 1300"/>
              <a:gd name="T80" fmla="*/ 733 w 851"/>
              <a:gd name="T81" fmla="*/ 942 h 1300"/>
              <a:gd name="T82" fmla="*/ 779 w 851"/>
              <a:gd name="T83" fmla="*/ 747 h 1300"/>
              <a:gd name="T84" fmla="*/ 783 w 851"/>
              <a:gd name="T85" fmla="*/ 626 h 1300"/>
              <a:gd name="T86" fmla="*/ 836 w 851"/>
              <a:gd name="T87" fmla="*/ 553 h 1300"/>
              <a:gd name="T88" fmla="*/ 850 w 851"/>
              <a:gd name="T89" fmla="*/ 522 h 1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51" h="1300">
                <a:moveTo>
                  <a:pt x="850" y="522"/>
                </a:moveTo>
                <a:cubicBezTo>
                  <a:pt x="848" y="510"/>
                  <a:pt x="845" y="497"/>
                  <a:pt x="842" y="484"/>
                </a:cubicBezTo>
                <a:cubicBezTo>
                  <a:pt x="839" y="470"/>
                  <a:pt x="835" y="467"/>
                  <a:pt x="821" y="467"/>
                </a:cubicBezTo>
                <a:cubicBezTo>
                  <a:pt x="813" y="467"/>
                  <a:pt x="805" y="468"/>
                  <a:pt x="795" y="469"/>
                </a:cubicBezTo>
                <a:cubicBezTo>
                  <a:pt x="803" y="462"/>
                  <a:pt x="809" y="456"/>
                  <a:pt x="817" y="451"/>
                </a:cubicBezTo>
                <a:cubicBezTo>
                  <a:pt x="831" y="441"/>
                  <a:pt x="838" y="428"/>
                  <a:pt x="835" y="410"/>
                </a:cubicBezTo>
                <a:cubicBezTo>
                  <a:pt x="832" y="398"/>
                  <a:pt x="829" y="385"/>
                  <a:pt x="826" y="374"/>
                </a:cubicBezTo>
                <a:cubicBezTo>
                  <a:pt x="823" y="365"/>
                  <a:pt x="815" y="363"/>
                  <a:pt x="808" y="368"/>
                </a:cubicBezTo>
                <a:cubicBezTo>
                  <a:pt x="798" y="374"/>
                  <a:pt x="788" y="380"/>
                  <a:pt x="778" y="387"/>
                </a:cubicBezTo>
                <a:cubicBezTo>
                  <a:pt x="774" y="389"/>
                  <a:pt x="769" y="392"/>
                  <a:pt x="765" y="394"/>
                </a:cubicBezTo>
                <a:cubicBezTo>
                  <a:pt x="760" y="396"/>
                  <a:pt x="757" y="396"/>
                  <a:pt x="754" y="391"/>
                </a:cubicBezTo>
                <a:cubicBezTo>
                  <a:pt x="749" y="382"/>
                  <a:pt x="742" y="374"/>
                  <a:pt x="732" y="371"/>
                </a:cubicBezTo>
                <a:cubicBezTo>
                  <a:pt x="725" y="368"/>
                  <a:pt x="722" y="364"/>
                  <a:pt x="721" y="357"/>
                </a:cubicBezTo>
                <a:cubicBezTo>
                  <a:pt x="720" y="350"/>
                  <a:pt x="720" y="342"/>
                  <a:pt x="719" y="334"/>
                </a:cubicBezTo>
                <a:cubicBezTo>
                  <a:pt x="734" y="331"/>
                  <a:pt x="748" y="328"/>
                  <a:pt x="763" y="326"/>
                </a:cubicBezTo>
                <a:cubicBezTo>
                  <a:pt x="772" y="325"/>
                  <a:pt x="780" y="324"/>
                  <a:pt x="788" y="319"/>
                </a:cubicBezTo>
                <a:cubicBezTo>
                  <a:pt x="810" y="302"/>
                  <a:pt x="818" y="280"/>
                  <a:pt x="817" y="254"/>
                </a:cubicBezTo>
                <a:cubicBezTo>
                  <a:pt x="816" y="243"/>
                  <a:pt x="814" y="233"/>
                  <a:pt x="812" y="222"/>
                </a:cubicBezTo>
                <a:cubicBezTo>
                  <a:pt x="809" y="206"/>
                  <a:pt x="807" y="191"/>
                  <a:pt x="799" y="176"/>
                </a:cubicBezTo>
                <a:cubicBezTo>
                  <a:pt x="795" y="169"/>
                  <a:pt x="790" y="163"/>
                  <a:pt x="783" y="160"/>
                </a:cubicBezTo>
                <a:cubicBezTo>
                  <a:pt x="780" y="158"/>
                  <a:pt x="776" y="158"/>
                  <a:pt x="773" y="158"/>
                </a:cubicBezTo>
                <a:cubicBezTo>
                  <a:pt x="758" y="160"/>
                  <a:pt x="743" y="162"/>
                  <a:pt x="731" y="163"/>
                </a:cubicBezTo>
                <a:cubicBezTo>
                  <a:pt x="724" y="152"/>
                  <a:pt x="718" y="141"/>
                  <a:pt x="710" y="132"/>
                </a:cubicBezTo>
                <a:cubicBezTo>
                  <a:pt x="697" y="119"/>
                  <a:pt x="682" y="107"/>
                  <a:pt x="668" y="95"/>
                </a:cubicBezTo>
                <a:cubicBezTo>
                  <a:pt x="661" y="90"/>
                  <a:pt x="657" y="84"/>
                  <a:pt x="659" y="76"/>
                </a:cubicBezTo>
                <a:cubicBezTo>
                  <a:pt x="661" y="68"/>
                  <a:pt x="664" y="60"/>
                  <a:pt x="665" y="52"/>
                </a:cubicBezTo>
                <a:cubicBezTo>
                  <a:pt x="668" y="40"/>
                  <a:pt x="666" y="30"/>
                  <a:pt x="657" y="22"/>
                </a:cubicBezTo>
                <a:cubicBezTo>
                  <a:pt x="652" y="18"/>
                  <a:pt x="647" y="15"/>
                  <a:pt x="641" y="13"/>
                </a:cubicBezTo>
                <a:cubicBezTo>
                  <a:pt x="629" y="9"/>
                  <a:pt x="616" y="6"/>
                  <a:pt x="603" y="4"/>
                </a:cubicBezTo>
                <a:cubicBezTo>
                  <a:pt x="590" y="1"/>
                  <a:pt x="576" y="0"/>
                  <a:pt x="563" y="2"/>
                </a:cubicBezTo>
                <a:cubicBezTo>
                  <a:pt x="549" y="4"/>
                  <a:pt x="538" y="10"/>
                  <a:pt x="534" y="25"/>
                </a:cubicBezTo>
                <a:cubicBezTo>
                  <a:pt x="533" y="29"/>
                  <a:pt x="531" y="33"/>
                  <a:pt x="530" y="36"/>
                </a:cubicBezTo>
                <a:cubicBezTo>
                  <a:pt x="527" y="44"/>
                  <a:pt x="524" y="52"/>
                  <a:pt x="521" y="59"/>
                </a:cubicBezTo>
                <a:cubicBezTo>
                  <a:pt x="520" y="61"/>
                  <a:pt x="517" y="62"/>
                  <a:pt x="515" y="64"/>
                </a:cubicBezTo>
                <a:cubicBezTo>
                  <a:pt x="514" y="62"/>
                  <a:pt x="512" y="60"/>
                  <a:pt x="511" y="58"/>
                </a:cubicBezTo>
                <a:cubicBezTo>
                  <a:pt x="509" y="52"/>
                  <a:pt x="508" y="46"/>
                  <a:pt x="506" y="40"/>
                </a:cubicBezTo>
                <a:cubicBezTo>
                  <a:pt x="504" y="34"/>
                  <a:pt x="502" y="28"/>
                  <a:pt x="499" y="22"/>
                </a:cubicBezTo>
                <a:cubicBezTo>
                  <a:pt x="496" y="15"/>
                  <a:pt x="489" y="11"/>
                  <a:pt x="481" y="11"/>
                </a:cubicBezTo>
                <a:cubicBezTo>
                  <a:pt x="475" y="11"/>
                  <a:pt x="468" y="12"/>
                  <a:pt x="462" y="13"/>
                </a:cubicBezTo>
                <a:cubicBezTo>
                  <a:pt x="455" y="14"/>
                  <a:pt x="448" y="16"/>
                  <a:pt x="441" y="17"/>
                </a:cubicBezTo>
                <a:cubicBezTo>
                  <a:pt x="422" y="21"/>
                  <a:pt x="403" y="28"/>
                  <a:pt x="387" y="40"/>
                </a:cubicBezTo>
                <a:cubicBezTo>
                  <a:pt x="376" y="48"/>
                  <a:pt x="373" y="57"/>
                  <a:pt x="376" y="71"/>
                </a:cubicBezTo>
                <a:cubicBezTo>
                  <a:pt x="377" y="76"/>
                  <a:pt x="379" y="80"/>
                  <a:pt x="381" y="85"/>
                </a:cubicBezTo>
                <a:cubicBezTo>
                  <a:pt x="385" y="94"/>
                  <a:pt x="383" y="102"/>
                  <a:pt x="376" y="106"/>
                </a:cubicBezTo>
                <a:cubicBezTo>
                  <a:pt x="374" y="102"/>
                  <a:pt x="371" y="99"/>
                  <a:pt x="370" y="95"/>
                </a:cubicBezTo>
                <a:cubicBezTo>
                  <a:pt x="368" y="91"/>
                  <a:pt x="366" y="86"/>
                  <a:pt x="364" y="82"/>
                </a:cubicBezTo>
                <a:cubicBezTo>
                  <a:pt x="359" y="70"/>
                  <a:pt x="348" y="67"/>
                  <a:pt x="337" y="69"/>
                </a:cubicBezTo>
                <a:cubicBezTo>
                  <a:pt x="316" y="73"/>
                  <a:pt x="297" y="81"/>
                  <a:pt x="279" y="94"/>
                </a:cubicBezTo>
                <a:cubicBezTo>
                  <a:pt x="268" y="102"/>
                  <a:pt x="258" y="112"/>
                  <a:pt x="247" y="122"/>
                </a:cubicBezTo>
                <a:cubicBezTo>
                  <a:pt x="243" y="126"/>
                  <a:pt x="242" y="131"/>
                  <a:pt x="244" y="137"/>
                </a:cubicBezTo>
                <a:cubicBezTo>
                  <a:pt x="247" y="148"/>
                  <a:pt x="250" y="159"/>
                  <a:pt x="253" y="171"/>
                </a:cubicBezTo>
                <a:cubicBezTo>
                  <a:pt x="251" y="169"/>
                  <a:pt x="250" y="168"/>
                  <a:pt x="249" y="166"/>
                </a:cubicBezTo>
                <a:cubicBezTo>
                  <a:pt x="241" y="154"/>
                  <a:pt x="233" y="142"/>
                  <a:pt x="225" y="130"/>
                </a:cubicBezTo>
                <a:cubicBezTo>
                  <a:pt x="218" y="117"/>
                  <a:pt x="210" y="115"/>
                  <a:pt x="194" y="119"/>
                </a:cubicBezTo>
                <a:cubicBezTo>
                  <a:pt x="185" y="121"/>
                  <a:pt x="177" y="124"/>
                  <a:pt x="170" y="129"/>
                </a:cubicBezTo>
                <a:cubicBezTo>
                  <a:pt x="142" y="145"/>
                  <a:pt x="118" y="165"/>
                  <a:pt x="99" y="191"/>
                </a:cubicBezTo>
                <a:cubicBezTo>
                  <a:pt x="94" y="198"/>
                  <a:pt x="89" y="205"/>
                  <a:pt x="85" y="213"/>
                </a:cubicBezTo>
                <a:cubicBezTo>
                  <a:pt x="81" y="224"/>
                  <a:pt x="80" y="234"/>
                  <a:pt x="88" y="244"/>
                </a:cubicBezTo>
                <a:cubicBezTo>
                  <a:pt x="97" y="254"/>
                  <a:pt x="105" y="265"/>
                  <a:pt x="112" y="277"/>
                </a:cubicBezTo>
                <a:cubicBezTo>
                  <a:pt x="125" y="295"/>
                  <a:pt x="133" y="315"/>
                  <a:pt x="140" y="336"/>
                </a:cubicBezTo>
                <a:cubicBezTo>
                  <a:pt x="142" y="341"/>
                  <a:pt x="141" y="344"/>
                  <a:pt x="137" y="348"/>
                </a:cubicBezTo>
                <a:cubicBezTo>
                  <a:pt x="127" y="357"/>
                  <a:pt x="118" y="367"/>
                  <a:pt x="106" y="373"/>
                </a:cubicBezTo>
                <a:cubicBezTo>
                  <a:pt x="103" y="374"/>
                  <a:pt x="101" y="376"/>
                  <a:pt x="99" y="378"/>
                </a:cubicBezTo>
                <a:cubicBezTo>
                  <a:pt x="73" y="401"/>
                  <a:pt x="52" y="428"/>
                  <a:pt x="33" y="457"/>
                </a:cubicBezTo>
                <a:cubicBezTo>
                  <a:pt x="22" y="472"/>
                  <a:pt x="14" y="488"/>
                  <a:pt x="8" y="505"/>
                </a:cubicBezTo>
                <a:cubicBezTo>
                  <a:pt x="0" y="530"/>
                  <a:pt x="0" y="555"/>
                  <a:pt x="3" y="581"/>
                </a:cubicBezTo>
                <a:cubicBezTo>
                  <a:pt x="5" y="596"/>
                  <a:pt x="8" y="611"/>
                  <a:pt x="11" y="626"/>
                </a:cubicBezTo>
                <a:cubicBezTo>
                  <a:pt x="13" y="637"/>
                  <a:pt x="18" y="647"/>
                  <a:pt x="32" y="647"/>
                </a:cubicBezTo>
                <a:cubicBezTo>
                  <a:pt x="30" y="674"/>
                  <a:pt x="31" y="701"/>
                  <a:pt x="34" y="728"/>
                </a:cubicBezTo>
                <a:cubicBezTo>
                  <a:pt x="38" y="760"/>
                  <a:pt x="44" y="791"/>
                  <a:pt x="56" y="820"/>
                </a:cubicBezTo>
                <a:cubicBezTo>
                  <a:pt x="75" y="871"/>
                  <a:pt x="102" y="918"/>
                  <a:pt x="135" y="961"/>
                </a:cubicBezTo>
                <a:cubicBezTo>
                  <a:pt x="173" y="1010"/>
                  <a:pt x="209" y="1062"/>
                  <a:pt x="234" y="1119"/>
                </a:cubicBezTo>
                <a:cubicBezTo>
                  <a:pt x="249" y="1153"/>
                  <a:pt x="270" y="1183"/>
                  <a:pt x="295" y="1210"/>
                </a:cubicBezTo>
                <a:cubicBezTo>
                  <a:pt x="317" y="1235"/>
                  <a:pt x="344" y="1253"/>
                  <a:pt x="373" y="1270"/>
                </a:cubicBezTo>
                <a:cubicBezTo>
                  <a:pt x="385" y="1277"/>
                  <a:pt x="397" y="1283"/>
                  <a:pt x="409" y="1289"/>
                </a:cubicBezTo>
                <a:cubicBezTo>
                  <a:pt x="413" y="1291"/>
                  <a:pt x="417" y="1293"/>
                  <a:pt x="421" y="1294"/>
                </a:cubicBezTo>
                <a:cubicBezTo>
                  <a:pt x="439" y="1300"/>
                  <a:pt x="457" y="1300"/>
                  <a:pt x="476" y="1297"/>
                </a:cubicBezTo>
                <a:cubicBezTo>
                  <a:pt x="494" y="1295"/>
                  <a:pt x="512" y="1290"/>
                  <a:pt x="526" y="1278"/>
                </a:cubicBezTo>
                <a:cubicBezTo>
                  <a:pt x="533" y="1271"/>
                  <a:pt x="541" y="1265"/>
                  <a:pt x="547" y="1258"/>
                </a:cubicBezTo>
                <a:cubicBezTo>
                  <a:pt x="558" y="1245"/>
                  <a:pt x="569" y="1231"/>
                  <a:pt x="579" y="1218"/>
                </a:cubicBezTo>
                <a:cubicBezTo>
                  <a:pt x="622" y="1165"/>
                  <a:pt x="658" y="1109"/>
                  <a:pt x="686" y="1047"/>
                </a:cubicBezTo>
                <a:cubicBezTo>
                  <a:pt x="701" y="1012"/>
                  <a:pt x="720" y="978"/>
                  <a:pt x="733" y="942"/>
                </a:cubicBezTo>
                <a:cubicBezTo>
                  <a:pt x="746" y="904"/>
                  <a:pt x="761" y="867"/>
                  <a:pt x="770" y="827"/>
                </a:cubicBezTo>
                <a:cubicBezTo>
                  <a:pt x="776" y="801"/>
                  <a:pt x="778" y="774"/>
                  <a:pt x="779" y="747"/>
                </a:cubicBezTo>
                <a:cubicBezTo>
                  <a:pt x="780" y="725"/>
                  <a:pt x="781" y="702"/>
                  <a:pt x="782" y="680"/>
                </a:cubicBezTo>
                <a:cubicBezTo>
                  <a:pt x="782" y="662"/>
                  <a:pt x="783" y="644"/>
                  <a:pt x="783" y="626"/>
                </a:cubicBezTo>
                <a:cubicBezTo>
                  <a:pt x="784" y="610"/>
                  <a:pt x="787" y="594"/>
                  <a:pt x="796" y="580"/>
                </a:cubicBezTo>
                <a:cubicBezTo>
                  <a:pt x="805" y="565"/>
                  <a:pt x="820" y="558"/>
                  <a:pt x="836" y="553"/>
                </a:cubicBezTo>
                <a:cubicBezTo>
                  <a:pt x="845" y="550"/>
                  <a:pt x="849" y="544"/>
                  <a:pt x="851" y="535"/>
                </a:cubicBezTo>
                <a:cubicBezTo>
                  <a:pt x="851" y="531"/>
                  <a:pt x="851" y="527"/>
                  <a:pt x="850" y="522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AE2A069D-31C7-4467-9BC5-D07913779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148FC81A-D56E-4874-A58E-A8B680B6A1AE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ACC3156E-904D-4A11-AC86-974060CE6DE3}"/>
              </a:ext>
            </a:extLst>
          </p:cNvPr>
          <p:cNvCxnSpPr/>
          <p:nvPr/>
        </p:nvCxnSpPr>
        <p:spPr>
          <a:xfrm flipH="1">
            <a:off x="1367406" y="1355824"/>
            <a:ext cx="822560" cy="849213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F4B723C9-CCF2-48A7-A8EB-D2CB2F7D0CFE}"/>
              </a:ext>
            </a:extLst>
          </p:cNvPr>
          <p:cNvCxnSpPr/>
          <p:nvPr/>
        </p:nvCxnSpPr>
        <p:spPr>
          <a:xfrm flipH="1">
            <a:off x="3245857" y="1324886"/>
            <a:ext cx="822560" cy="849213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D8E40D50-2F74-4698-88AC-08F185B67162}"/>
              </a:ext>
            </a:extLst>
          </p:cNvPr>
          <p:cNvCxnSpPr/>
          <p:nvPr/>
        </p:nvCxnSpPr>
        <p:spPr>
          <a:xfrm flipH="1">
            <a:off x="5184532" y="1333644"/>
            <a:ext cx="822560" cy="849213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9EEA9D60-3C23-42A3-A9BC-061540C0391E}"/>
              </a:ext>
            </a:extLst>
          </p:cNvPr>
          <p:cNvCxnSpPr/>
          <p:nvPr/>
        </p:nvCxnSpPr>
        <p:spPr>
          <a:xfrm flipH="1">
            <a:off x="7066685" y="1295788"/>
            <a:ext cx="822560" cy="849213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55"/>
          <p:cNvSpPr txBox="1">
            <a:spLocks noGrp="1"/>
          </p:cNvSpPr>
          <p:nvPr>
            <p:ph type="title"/>
          </p:nvPr>
        </p:nvSpPr>
        <p:spPr>
          <a:xfrm>
            <a:off x="1067298" y="1725154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CONCLUSION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500" name="Google Shape;1500;p55"/>
          <p:cNvSpPr txBox="1">
            <a:spLocks noGrp="1"/>
          </p:cNvSpPr>
          <p:nvPr>
            <p:ph type="subTitle" idx="1"/>
          </p:nvPr>
        </p:nvSpPr>
        <p:spPr>
          <a:xfrm>
            <a:off x="611729" y="2452306"/>
            <a:ext cx="3746100" cy="164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50000"/>
                  </a:schemeClr>
                </a:solidFill>
              </a:rPr>
              <a:t>Jupiter is a gas giant, the biggest planet in the Solar System and the fourth-brightest object in the night sky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6049680" y="2648215"/>
            <a:ext cx="1205479" cy="1841054"/>
            <a:chOff x="5613401" y="660400"/>
            <a:chExt cx="2535238" cy="3871913"/>
          </a:xfrm>
          <a:solidFill>
            <a:schemeClr val="bg1"/>
          </a:solidFill>
        </p:grpSpPr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5613401" y="660400"/>
              <a:ext cx="2535238" cy="3871913"/>
            </a:xfrm>
            <a:custGeom>
              <a:avLst/>
              <a:gdLst>
                <a:gd name="T0" fmla="*/ 3 w 389"/>
                <a:gd name="T1" fmla="*/ 320 h 595"/>
                <a:gd name="T2" fmla="*/ 49 w 389"/>
                <a:gd name="T3" fmla="*/ 202 h 595"/>
                <a:gd name="T4" fmla="*/ 84 w 389"/>
                <a:gd name="T5" fmla="*/ 66 h 595"/>
                <a:gd name="T6" fmla="*/ 55 w 389"/>
                <a:gd name="T7" fmla="*/ 25 h 595"/>
                <a:gd name="T8" fmla="*/ 89 w 389"/>
                <a:gd name="T9" fmla="*/ 2 h 595"/>
                <a:gd name="T10" fmla="*/ 80 w 389"/>
                <a:gd name="T11" fmla="*/ 31 h 595"/>
                <a:gd name="T12" fmla="*/ 96 w 389"/>
                <a:gd name="T13" fmla="*/ 12 h 595"/>
                <a:gd name="T14" fmla="*/ 132 w 389"/>
                <a:gd name="T15" fmla="*/ 81 h 595"/>
                <a:gd name="T16" fmla="*/ 115 w 389"/>
                <a:gd name="T17" fmla="*/ 125 h 595"/>
                <a:gd name="T18" fmla="*/ 166 w 389"/>
                <a:gd name="T19" fmla="*/ 104 h 595"/>
                <a:gd name="T20" fmla="*/ 143 w 389"/>
                <a:gd name="T21" fmla="*/ 87 h 595"/>
                <a:gd name="T22" fmla="*/ 150 w 389"/>
                <a:gd name="T23" fmla="*/ 75 h 595"/>
                <a:gd name="T24" fmla="*/ 182 w 389"/>
                <a:gd name="T25" fmla="*/ 107 h 595"/>
                <a:gd name="T26" fmla="*/ 137 w 389"/>
                <a:gd name="T27" fmla="*/ 180 h 595"/>
                <a:gd name="T28" fmla="*/ 54 w 389"/>
                <a:gd name="T29" fmla="*/ 283 h 595"/>
                <a:gd name="T30" fmla="*/ 82 w 389"/>
                <a:gd name="T31" fmla="*/ 263 h 595"/>
                <a:gd name="T32" fmla="*/ 188 w 389"/>
                <a:gd name="T33" fmla="*/ 128 h 595"/>
                <a:gd name="T34" fmla="*/ 222 w 389"/>
                <a:gd name="T35" fmla="*/ 95 h 595"/>
                <a:gd name="T36" fmla="*/ 244 w 389"/>
                <a:gd name="T37" fmla="*/ 27 h 595"/>
                <a:gd name="T38" fmla="*/ 256 w 389"/>
                <a:gd name="T39" fmla="*/ 31 h 595"/>
                <a:gd name="T40" fmla="*/ 242 w 389"/>
                <a:gd name="T41" fmla="*/ 95 h 595"/>
                <a:gd name="T42" fmla="*/ 291 w 389"/>
                <a:gd name="T43" fmla="*/ 60 h 595"/>
                <a:gd name="T44" fmla="*/ 292 w 389"/>
                <a:gd name="T45" fmla="*/ 71 h 595"/>
                <a:gd name="T46" fmla="*/ 310 w 389"/>
                <a:gd name="T47" fmla="*/ 47 h 595"/>
                <a:gd name="T48" fmla="*/ 319 w 389"/>
                <a:gd name="T49" fmla="*/ 50 h 595"/>
                <a:gd name="T50" fmla="*/ 325 w 389"/>
                <a:gd name="T51" fmla="*/ 55 h 595"/>
                <a:gd name="T52" fmla="*/ 329 w 389"/>
                <a:gd name="T53" fmla="*/ 64 h 595"/>
                <a:gd name="T54" fmla="*/ 325 w 389"/>
                <a:gd name="T55" fmla="*/ 68 h 595"/>
                <a:gd name="T56" fmla="*/ 288 w 389"/>
                <a:gd name="T57" fmla="*/ 99 h 595"/>
                <a:gd name="T58" fmla="*/ 325 w 389"/>
                <a:gd name="T59" fmla="*/ 143 h 595"/>
                <a:gd name="T60" fmla="*/ 268 w 389"/>
                <a:gd name="T61" fmla="*/ 141 h 595"/>
                <a:gd name="T62" fmla="*/ 187 w 389"/>
                <a:gd name="T63" fmla="*/ 243 h 595"/>
                <a:gd name="T64" fmla="*/ 191 w 389"/>
                <a:gd name="T65" fmla="*/ 236 h 595"/>
                <a:gd name="T66" fmla="*/ 322 w 389"/>
                <a:gd name="T67" fmla="*/ 155 h 595"/>
                <a:gd name="T68" fmla="*/ 374 w 389"/>
                <a:gd name="T69" fmla="*/ 165 h 595"/>
                <a:gd name="T70" fmla="*/ 384 w 389"/>
                <a:gd name="T71" fmla="*/ 167 h 595"/>
                <a:gd name="T72" fmla="*/ 382 w 389"/>
                <a:gd name="T73" fmla="*/ 191 h 595"/>
                <a:gd name="T74" fmla="*/ 365 w 389"/>
                <a:gd name="T75" fmla="*/ 221 h 595"/>
                <a:gd name="T76" fmla="*/ 355 w 389"/>
                <a:gd name="T77" fmla="*/ 210 h 595"/>
                <a:gd name="T78" fmla="*/ 352 w 389"/>
                <a:gd name="T79" fmla="*/ 205 h 595"/>
                <a:gd name="T80" fmla="*/ 254 w 389"/>
                <a:gd name="T81" fmla="*/ 227 h 595"/>
                <a:gd name="T82" fmla="*/ 279 w 389"/>
                <a:gd name="T83" fmla="*/ 254 h 595"/>
                <a:gd name="T84" fmla="*/ 266 w 389"/>
                <a:gd name="T85" fmla="*/ 235 h 595"/>
                <a:gd name="T86" fmla="*/ 282 w 389"/>
                <a:gd name="T87" fmla="*/ 193 h 595"/>
                <a:gd name="T88" fmla="*/ 331 w 389"/>
                <a:gd name="T89" fmla="*/ 255 h 595"/>
                <a:gd name="T90" fmla="*/ 328 w 389"/>
                <a:gd name="T91" fmla="*/ 302 h 595"/>
                <a:gd name="T92" fmla="*/ 296 w 389"/>
                <a:gd name="T93" fmla="*/ 511 h 595"/>
                <a:gd name="T94" fmla="*/ 181 w 389"/>
                <a:gd name="T95" fmla="*/ 585 h 595"/>
                <a:gd name="T96" fmla="*/ 45 w 389"/>
                <a:gd name="T97" fmla="*/ 463 h 595"/>
                <a:gd name="T98" fmla="*/ 25 w 389"/>
                <a:gd name="T99" fmla="*/ 363 h 595"/>
                <a:gd name="T100" fmla="*/ 85 w 389"/>
                <a:gd name="T101" fmla="*/ 13 h 595"/>
                <a:gd name="T102" fmla="*/ 148 w 389"/>
                <a:gd name="T103" fmla="*/ 82 h 595"/>
                <a:gd name="T104" fmla="*/ 148 w 389"/>
                <a:gd name="T105" fmla="*/ 82 h 595"/>
                <a:gd name="T106" fmla="*/ 379 w 389"/>
                <a:gd name="T107" fmla="*/ 198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9" h="595">
                  <a:moveTo>
                    <a:pt x="25" y="363"/>
                  </a:moveTo>
                  <a:cubicBezTo>
                    <a:pt x="11" y="352"/>
                    <a:pt x="5" y="337"/>
                    <a:pt x="3" y="320"/>
                  </a:cubicBezTo>
                  <a:cubicBezTo>
                    <a:pt x="0" y="298"/>
                    <a:pt x="5" y="277"/>
                    <a:pt x="15" y="257"/>
                  </a:cubicBezTo>
                  <a:cubicBezTo>
                    <a:pt x="25" y="238"/>
                    <a:pt x="37" y="220"/>
                    <a:pt x="49" y="202"/>
                  </a:cubicBezTo>
                  <a:cubicBezTo>
                    <a:pt x="66" y="175"/>
                    <a:pt x="81" y="148"/>
                    <a:pt x="87" y="117"/>
                  </a:cubicBezTo>
                  <a:cubicBezTo>
                    <a:pt x="91" y="99"/>
                    <a:pt x="91" y="82"/>
                    <a:pt x="84" y="66"/>
                  </a:cubicBezTo>
                  <a:cubicBezTo>
                    <a:pt x="79" y="55"/>
                    <a:pt x="71" y="46"/>
                    <a:pt x="60" y="40"/>
                  </a:cubicBezTo>
                  <a:cubicBezTo>
                    <a:pt x="53" y="37"/>
                    <a:pt x="51" y="32"/>
                    <a:pt x="55" y="25"/>
                  </a:cubicBezTo>
                  <a:cubicBezTo>
                    <a:pt x="60" y="14"/>
                    <a:pt x="68" y="6"/>
                    <a:pt x="79" y="2"/>
                  </a:cubicBezTo>
                  <a:cubicBezTo>
                    <a:pt x="82" y="1"/>
                    <a:pt x="87" y="0"/>
                    <a:pt x="89" y="2"/>
                  </a:cubicBezTo>
                  <a:cubicBezTo>
                    <a:pt x="91" y="4"/>
                    <a:pt x="92" y="9"/>
                    <a:pt x="91" y="12"/>
                  </a:cubicBezTo>
                  <a:cubicBezTo>
                    <a:pt x="88" y="19"/>
                    <a:pt x="84" y="25"/>
                    <a:pt x="80" y="31"/>
                  </a:cubicBezTo>
                  <a:cubicBezTo>
                    <a:pt x="78" y="33"/>
                    <a:pt x="76" y="34"/>
                    <a:pt x="75" y="36"/>
                  </a:cubicBezTo>
                  <a:cubicBezTo>
                    <a:pt x="87" y="33"/>
                    <a:pt x="93" y="25"/>
                    <a:pt x="96" y="12"/>
                  </a:cubicBezTo>
                  <a:cubicBezTo>
                    <a:pt x="115" y="29"/>
                    <a:pt x="129" y="49"/>
                    <a:pt x="134" y="74"/>
                  </a:cubicBezTo>
                  <a:cubicBezTo>
                    <a:pt x="135" y="76"/>
                    <a:pt x="133" y="79"/>
                    <a:pt x="132" y="81"/>
                  </a:cubicBezTo>
                  <a:cubicBezTo>
                    <a:pt x="127" y="94"/>
                    <a:pt x="121" y="107"/>
                    <a:pt x="116" y="120"/>
                  </a:cubicBezTo>
                  <a:cubicBezTo>
                    <a:pt x="115" y="121"/>
                    <a:pt x="115" y="123"/>
                    <a:pt x="115" y="125"/>
                  </a:cubicBezTo>
                  <a:cubicBezTo>
                    <a:pt x="123" y="114"/>
                    <a:pt x="130" y="102"/>
                    <a:pt x="137" y="90"/>
                  </a:cubicBezTo>
                  <a:cubicBezTo>
                    <a:pt x="145" y="98"/>
                    <a:pt x="153" y="104"/>
                    <a:pt x="166" y="104"/>
                  </a:cubicBezTo>
                  <a:cubicBezTo>
                    <a:pt x="161" y="101"/>
                    <a:pt x="156" y="99"/>
                    <a:pt x="153" y="96"/>
                  </a:cubicBezTo>
                  <a:cubicBezTo>
                    <a:pt x="149" y="93"/>
                    <a:pt x="146" y="90"/>
                    <a:pt x="143" y="87"/>
                  </a:cubicBezTo>
                  <a:cubicBezTo>
                    <a:pt x="142" y="84"/>
                    <a:pt x="141" y="80"/>
                    <a:pt x="142" y="77"/>
                  </a:cubicBezTo>
                  <a:cubicBezTo>
                    <a:pt x="143" y="76"/>
                    <a:pt x="147" y="74"/>
                    <a:pt x="150" y="75"/>
                  </a:cubicBezTo>
                  <a:cubicBezTo>
                    <a:pt x="163" y="76"/>
                    <a:pt x="175" y="81"/>
                    <a:pt x="184" y="91"/>
                  </a:cubicBezTo>
                  <a:cubicBezTo>
                    <a:pt x="188" y="97"/>
                    <a:pt x="187" y="102"/>
                    <a:pt x="182" y="107"/>
                  </a:cubicBezTo>
                  <a:cubicBezTo>
                    <a:pt x="181" y="108"/>
                    <a:pt x="179" y="109"/>
                    <a:pt x="179" y="111"/>
                  </a:cubicBezTo>
                  <a:cubicBezTo>
                    <a:pt x="170" y="137"/>
                    <a:pt x="152" y="158"/>
                    <a:pt x="137" y="180"/>
                  </a:cubicBezTo>
                  <a:cubicBezTo>
                    <a:pt x="114" y="215"/>
                    <a:pt x="88" y="247"/>
                    <a:pt x="60" y="277"/>
                  </a:cubicBezTo>
                  <a:cubicBezTo>
                    <a:pt x="58" y="279"/>
                    <a:pt x="56" y="281"/>
                    <a:pt x="54" y="283"/>
                  </a:cubicBezTo>
                  <a:cubicBezTo>
                    <a:pt x="54" y="284"/>
                    <a:pt x="55" y="284"/>
                    <a:pt x="55" y="285"/>
                  </a:cubicBezTo>
                  <a:cubicBezTo>
                    <a:pt x="64" y="278"/>
                    <a:pt x="73" y="271"/>
                    <a:pt x="82" y="263"/>
                  </a:cubicBezTo>
                  <a:cubicBezTo>
                    <a:pt x="107" y="240"/>
                    <a:pt x="125" y="212"/>
                    <a:pt x="145" y="184"/>
                  </a:cubicBezTo>
                  <a:cubicBezTo>
                    <a:pt x="159" y="165"/>
                    <a:pt x="173" y="146"/>
                    <a:pt x="188" y="128"/>
                  </a:cubicBezTo>
                  <a:cubicBezTo>
                    <a:pt x="196" y="119"/>
                    <a:pt x="207" y="112"/>
                    <a:pt x="216" y="103"/>
                  </a:cubicBezTo>
                  <a:cubicBezTo>
                    <a:pt x="218" y="101"/>
                    <a:pt x="221" y="98"/>
                    <a:pt x="222" y="95"/>
                  </a:cubicBezTo>
                  <a:cubicBezTo>
                    <a:pt x="229" y="73"/>
                    <a:pt x="235" y="52"/>
                    <a:pt x="242" y="30"/>
                  </a:cubicBezTo>
                  <a:cubicBezTo>
                    <a:pt x="243" y="29"/>
                    <a:pt x="243" y="27"/>
                    <a:pt x="244" y="27"/>
                  </a:cubicBezTo>
                  <a:cubicBezTo>
                    <a:pt x="246" y="25"/>
                    <a:pt x="249" y="23"/>
                    <a:pt x="252" y="23"/>
                  </a:cubicBezTo>
                  <a:cubicBezTo>
                    <a:pt x="256" y="23"/>
                    <a:pt x="258" y="26"/>
                    <a:pt x="256" y="31"/>
                  </a:cubicBezTo>
                  <a:cubicBezTo>
                    <a:pt x="252" y="50"/>
                    <a:pt x="247" y="69"/>
                    <a:pt x="243" y="88"/>
                  </a:cubicBezTo>
                  <a:cubicBezTo>
                    <a:pt x="242" y="90"/>
                    <a:pt x="242" y="92"/>
                    <a:pt x="242" y="95"/>
                  </a:cubicBezTo>
                  <a:cubicBezTo>
                    <a:pt x="268" y="97"/>
                    <a:pt x="286" y="88"/>
                    <a:pt x="288" y="58"/>
                  </a:cubicBezTo>
                  <a:cubicBezTo>
                    <a:pt x="289" y="59"/>
                    <a:pt x="290" y="59"/>
                    <a:pt x="291" y="60"/>
                  </a:cubicBezTo>
                  <a:cubicBezTo>
                    <a:pt x="291" y="61"/>
                    <a:pt x="291" y="63"/>
                    <a:pt x="292" y="65"/>
                  </a:cubicBezTo>
                  <a:cubicBezTo>
                    <a:pt x="292" y="67"/>
                    <a:pt x="292" y="69"/>
                    <a:pt x="292" y="71"/>
                  </a:cubicBezTo>
                  <a:cubicBezTo>
                    <a:pt x="304" y="67"/>
                    <a:pt x="305" y="56"/>
                    <a:pt x="308" y="46"/>
                  </a:cubicBezTo>
                  <a:cubicBezTo>
                    <a:pt x="309" y="47"/>
                    <a:pt x="309" y="47"/>
                    <a:pt x="310" y="47"/>
                  </a:cubicBezTo>
                  <a:cubicBezTo>
                    <a:pt x="310" y="50"/>
                    <a:pt x="310" y="53"/>
                    <a:pt x="311" y="56"/>
                  </a:cubicBezTo>
                  <a:cubicBezTo>
                    <a:pt x="314" y="54"/>
                    <a:pt x="316" y="51"/>
                    <a:pt x="319" y="50"/>
                  </a:cubicBezTo>
                  <a:cubicBezTo>
                    <a:pt x="320" y="49"/>
                    <a:pt x="323" y="49"/>
                    <a:pt x="324" y="50"/>
                  </a:cubicBezTo>
                  <a:cubicBezTo>
                    <a:pt x="325" y="51"/>
                    <a:pt x="326" y="54"/>
                    <a:pt x="325" y="55"/>
                  </a:cubicBezTo>
                  <a:cubicBezTo>
                    <a:pt x="323" y="58"/>
                    <a:pt x="321" y="60"/>
                    <a:pt x="318" y="64"/>
                  </a:cubicBezTo>
                  <a:cubicBezTo>
                    <a:pt x="322" y="64"/>
                    <a:pt x="325" y="64"/>
                    <a:pt x="329" y="64"/>
                  </a:cubicBezTo>
                  <a:cubicBezTo>
                    <a:pt x="329" y="65"/>
                    <a:pt x="329" y="65"/>
                    <a:pt x="329" y="66"/>
                  </a:cubicBezTo>
                  <a:cubicBezTo>
                    <a:pt x="328" y="67"/>
                    <a:pt x="327" y="68"/>
                    <a:pt x="325" y="68"/>
                  </a:cubicBezTo>
                  <a:cubicBezTo>
                    <a:pt x="314" y="68"/>
                    <a:pt x="308" y="76"/>
                    <a:pt x="301" y="84"/>
                  </a:cubicBezTo>
                  <a:cubicBezTo>
                    <a:pt x="297" y="89"/>
                    <a:pt x="292" y="94"/>
                    <a:pt x="288" y="99"/>
                  </a:cubicBezTo>
                  <a:cubicBezTo>
                    <a:pt x="300" y="105"/>
                    <a:pt x="313" y="110"/>
                    <a:pt x="325" y="117"/>
                  </a:cubicBezTo>
                  <a:cubicBezTo>
                    <a:pt x="335" y="123"/>
                    <a:pt x="335" y="136"/>
                    <a:pt x="325" y="143"/>
                  </a:cubicBezTo>
                  <a:cubicBezTo>
                    <a:pt x="323" y="144"/>
                    <a:pt x="319" y="144"/>
                    <a:pt x="317" y="143"/>
                  </a:cubicBezTo>
                  <a:cubicBezTo>
                    <a:pt x="301" y="139"/>
                    <a:pt x="285" y="138"/>
                    <a:pt x="268" y="141"/>
                  </a:cubicBezTo>
                  <a:cubicBezTo>
                    <a:pt x="247" y="144"/>
                    <a:pt x="230" y="155"/>
                    <a:pt x="216" y="173"/>
                  </a:cubicBezTo>
                  <a:cubicBezTo>
                    <a:pt x="200" y="193"/>
                    <a:pt x="191" y="217"/>
                    <a:pt x="187" y="243"/>
                  </a:cubicBezTo>
                  <a:cubicBezTo>
                    <a:pt x="187" y="242"/>
                    <a:pt x="188" y="241"/>
                    <a:pt x="189" y="240"/>
                  </a:cubicBezTo>
                  <a:cubicBezTo>
                    <a:pt x="190" y="239"/>
                    <a:pt x="190" y="237"/>
                    <a:pt x="191" y="236"/>
                  </a:cubicBezTo>
                  <a:cubicBezTo>
                    <a:pt x="200" y="219"/>
                    <a:pt x="208" y="200"/>
                    <a:pt x="220" y="184"/>
                  </a:cubicBezTo>
                  <a:cubicBezTo>
                    <a:pt x="244" y="149"/>
                    <a:pt x="279" y="140"/>
                    <a:pt x="322" y="155"/>
                  </a:cubicBezTo>
                  <a:cubicBezTo>
                    <a:pt x="329" y="157"/>
                    <a:pt x="336" y="159"/>
                    <a:pt x="342" y="163"/>
                  </a:cubicBezTo>
                  <a:cubicBezTo>
                    <a:pt x="353" y="170"/>
                    <a:pt x="363" y="168"/>
                    <a:pt x="374" y="165"/>
                  </a:cubicBezTo>
                  <a:cubicBezTo>
                    <a:pt x="377" y="164"/>
                    <a:pt x="380" y="164"/>
                    <a:pt x="382" y="163"/>
                  </a:cubicBezTo>
                  <a:cubicBezTo>
                    <a:pt x="383" y="164"/>
                    <a:pt x="383" y="165"/>
                    <a:pt x="384" y="167"/>
                  </a:cubicBezTo>
                  <a:cubicBezTo>
                    <a:pt x="378" y="170"/>
                    <a:pt x="372" y="173"/>
                    <a:pt x="366" y="178"/>
                  </a:cubicBezTo>
                  <a:cubicBezTo>
                    <a:pt x="371" y="182"/>
                    <a:pt x="376" y="187"/>
                    <a:pt x="382" y="191"/>
                  </a:cubicBezTo>
                  <a:cubicBezTo>
                    <a:pt x="388" y="195"/>
                    <a:pt x="389" y="200"/>
                    <a:pt x="385" y="204"/>
                  </a:cubicBezTo>
                  <a:cubicBezTo>
                    <a:pt x="379" y="211"/>
                    <a:pt x="372" y="216"/>
                    <a:pt x="365" y="221"/>
                  </a:cubicBezTo>
                  <a:cubicBezTo>
                    <a:pt x="363" y="222"/>
                    <a:pt x="358" y="221"/>
                    <a:pt x="356" y="220"/>
                  </a:cubicBezTo>
                  <a:cubicBezTo>
                    <a:pt x="354" y="218"/>
                    <a:pt x="354" y="213"/>
                    <a:pt x="355" y="210"/>
                  </a:cubicBezTo>
                  <a:cubicBezTo>
                    <a:pt x="357" y="206"/>
                    <a:pt x="360" y="202"/>
                    <a:pt x="362" y="197"/>
                  </a:cubicBezTo>
                  <a:cubicBezTo>
                    <a:pt x="358" y="200"/>
                    <a:pt x="355" y="203"/>
                    <a:pt x="352" y="205"/>
                  </a:cubicBezTo>
                  <a:cubicBezTo>
                    <a:pt x="343" y="199"/>
                    <a:pt x="334" y="191"/>
                    <a:pt x="323" y="186"/>
                  </a:cubicBezTo>
                  <a:cubicBezTo>
                    <a:pt x="289" y="170"/>
                    <a:pt x="255" y="191"/>
                    <a:pt x="254" y="227"/>
                  </a:cubicBezTo>
                  <a:cubicBezTo>
                    <a:pt x="254" y="230"/>
                    <a:pt x="255" y="233"/>
                    <a:pt x="257" y="234"/>
                  </a:cubicBezTo>
                  <a:cubicBezTo>
                    <a:pt x="264" y="241"/>
                    <a:pt x="272" y="247"/>
                    <a:pt x="279" y="254"/>
                  </a:cubicBezTo>
                  <a:cubicBezTo>
                    <a:pt x="280" y="253"/>
                    <a:pt x="280" y="253"/>
                    <a:pt x="281" y="252"/>
                  </a:cubicBezTo>
                  <a:cubicBezTo>
                    <a:pt x="276" y="247"/>
                    <a:pt x="272" y="240"/>
                    <a:pt x="266" y="235"/>
                  </a:cubicBezTo>
                  <a:cubicBezTo>
                    <a:pt x="261" y="230"/>
                    <a:pt x="260" y="225"/>
                    <a:pt x="262" y="218"/>
                  </a:cubicBezTo>
                  <a:cubicBezTo>
                    <a:pt x="266" y="207"/>
                    <a:pt x="270" y="197"/>
                    <a:pt x="282" y="193"/>
                  </a:cubicBezTo>
                  <a:cubicBezTo>
                    <a:pt x="284" y="192"/>
                    <a:pt x="288" y="193"/>
                    <a:pt x="289" y="194"/>
                  </a:cubicBezTo>
                  <a:cubicBezTo>
                    <a:pt x="304" y="214"/>
                    <a:pt x="318" y="234"/>
                    <a:pt x="331" y="255"/>
                  </a:cubicBezTo>
                  <a:cubicBezTo>
                    <a:pt x="337" y="265"/>
                    <a:pt x="341" y="276"/>
                    <a:pt x="337" y="288"/>
                  </a:cubicBezTo>
                  <a:cubicBezTo>
                    <a:pt x="335" y="293"/>
                    <a:pt x="331" y="297"/>
                    <a:pt x="328" y="302"/>
                  </a:cubicBezTo>
                  <a:cubicBezTo>
                    <a:pt x="344" y="314"/>
                    <a:pt x="343" y="331"/>
                    <a:pt x="341" y="347"/>
                  </a:cubicBezTo>
                  <a:cubicBezTo>
                    <a:pt x="333" y="403"/>
                    <a:pt x="320" y="459"/>
                    <a:pt x="296" y="511"/>
                  </a:cubicBezTo>
                  <a:cubicBezTo>
                    <a:pt x="286" y="533"/>
                    <a:pt x="274" y="553"/>
                    <a:pt x="257" y="570"/>
                  </a:cubicBezTo>
                  <a:cubicBezTo>
                    <a:pt x="235" y="592"/>
                    <a:pt x="209" y="595"/>
                    <a:pt x="181" y="585"/>
                  </a:cubicBezTo>
                  <a:cubicBezTo>
                    <a:pt x="156" y="575"/>
                    <a:pt x="135" y="559"/>
                    <a:pt x="115" y="542"/>
                  </a:cubicBezTo>
                  <a:cubicBezTo>
                    <a:pt x="89" y="518"/>
                    <a:pt x="65" y="492"/>
                    <a:pt x="45" y="463"/>
                  </a:cubicBezTo>
                  <a:cubicBezTo>
                    <a:pt x="31" y="444"/>
                    <a:pt x="21" y="423"/>
                    <a:pt x="16" y="399"/>
                  </a:cubicBezTo>
                  <a:cubicBezTo>
                    <a:pt x="14" y="385"/>
                    <a:pt x="15" y="379"/>
                    <a:pt x="25" y="363"/>
                  </a:cubicBezTo>
                  <a:close/>
                  <a:moveTo>
                    <a:pt x="65" y="34"/>
                  </a:moveTo>
                  <a:cubicBezTo>
                    <a:pt x="75" y="33"/>
                    <a:pt x="84" y="22"/>
                    <a:pt x="85" y="13"/>
                  </a:cubicBezTo>
                  <a:cubicBezTo>
                    <a:pt x="78" y="19"/>
                    <a:pt x="71" y="27"/>
                    <a:pt x="65" y="34"/>
                  </a:cubicBezTo>
                  <a:close/>
                  <a:moveTo>
                    <a:pt x="148" y="82"/>
                  </a:moveTo>
                  <a:cubicBezTo>
                    <a:pt x="151" y="91"/>
                    <a:pt x="162" y="97"/>
                    <a:pt x="170" y="96"/>
                  </a:cubicBezTo>
                  <a:cubicBezTo>
                    <a:pt x="163" y="91"/>
                    <a:pt x="155" y="87"/>
                    <a:pt x="148" y="82"/>
                  </a:cubicBezTo>
                  <a:close/>
                  <a:moveTo>
                    <a:pt x="360" y="213"/>
                  </a:moveTo>
                  <a:cubicBezTo>
                    <a:pt x="367" y="208"/>
                    <a:pt x="373" y="203"/>
                    <a:pt x="379" y="198"/>
                  </a:cubicBezTo>
                  <a:cubicBezTo>
                    <a:pt x="369" y="199"/>
                    <a:pt x="363" y="204"/>
                    <a:pt x="360" y="2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6824663" y="985838"/>
              <a:ext cx="255588" cy="325438"/>
            </a:xfrm>
            <a:custGeom>
              <a:avLst/>
              <a:gdLst>
                <a:gd name="T0" fmla="*/ 15 w 39"/>
                <a:gd name="T1" fmla="*/ 28 h 50"/>
                <a:gd name="T2" fmla="*/ 4 w 39"/>
                <a:gd name="T3" fmla="*/ 27 h 50"/>
                <a:gd name="T4" fmla="*/ 0 w 39"/>
                <a:gd name="T5" fmla="*/ 24 h 50"/>
                <a:gd name="T6" fmla="*/ 5 w 39"/>
                <a:gd name="T7" fmla="*/ 20 h 50"/>
                <a:gd name="T8" fmla="*/ 13 w 39"/>
                <a:gd name="T9" fmla="*/ 20 h 50"/>
                <a:gd name="T10" fmla="*/ 12 w 39"/>
                <a:gd name="T11" fmla="*/ 14 h 50"/>
                <a:gd name="T12" fmla="*/ 19 w 39"/>
                <a:gd name="T13" fmla="*/ 2 h 50"/>
                <a:gd name="T14" fmla="*/ 33 w 39"/>
                <a:gd name="T15" fmla="*/ 8 h 50"/>
                <a:gd name="T16" fmla="*/ 35 w 39"/>
                <a:gd name="T17" fmla="*/ 29 h 50"/>
                <a:gd name="T18" fmla="*/ 23 w 39"/>
                <a:gd name="T19" fmla="*/ 50 h 50"/>
                <a:gd name="T20" fmla="*/ 21 w 39"/>
                <a:gd name="T21" fmla="*/ 50 h 50"/>
                <a:gd name="T22" fmla="*/ 15 w 39"/>
                <a:gd name="T23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50">
                  <a:moveTo>
                    <a:pt x="15" y="28"/>
                  </a:moveTo>
                  <a:cubicBezTo>
                    <a:pt x="11" y="28"/>
                    <a:pt x="8" y="27"/>
                    <a:pt x="4" y="27"/>
                  </a:cubicBezTo>
                  <a:cubicBezTo>
                    <a:pt x="3" y="26"/>
                    <a:pt x="2" y="25"/>
                    <a:pt x="0" y="24"/>
                  </a:cubicBezTo>
                  <a:cubicBezTo>
                    <a:pt x="2" y="22"/>
                    <a:pt x="3" y="21"/>
                    <a:pt x="5" y="20"/>
                  </a:cubicBezTo>
                  <a:cubicBezTo>
                    <a:pt x="7" y="20"/>
                    <a:pt x="10" y="20"/>
                    <a:pt x="13" y="20"/>
                  </a:cubicBezTo>
                  <a:cubicBezTo>
                    <a:pt x="13" y="18"/>
                    <a:pt x="13" y="16"/>
                    <a:pt x="12" y="14"/>
                  </a:cubicBezTo>
                  <a:cubicBezTo>
                    <a:pt x="10" y="7"/>
                    <a:pt x="13" y="4"/>
                    <a:pt x="19" y="2"/>
                  </a:cubicBezTo>
                  <a:cubicBezTo>
                    <a:pt x="25" y="0"/>
                    <a:pt x="30" y="0"/>
                    <a:pt x="33" y="8"/>
                  </a:cubicBezTo>
                  <a:cubicBezTo>
                    <a:pt x="37" y="15"/>
                    <a:pt x="39" y="21"/>
                    <a:pt x="35" y="29"/>
                  </a:cubicBezTo>
                  <a:cubicBezTo>
                    <a:pt x="31" y="36"/>
                    <a:pt x="33" y="46"/>
                    <a:pt x="23" y="50"/>
                  </a:cubicBezTo>
                  <a:cubicBezTo>
                    <a:pt x="22" y="50"/>
                    <a:pt x="22" y="50"/>
                    <a:pt x="21" y="50"/>
                  </a:cubicBezTo>
                  <a:cubicBezTo>
                    <a:pt x="19" y="43"/>
                    <a:pt x="17" y="36"/>
                    <a:pt x="15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0" name="Rectangle 5">
            <a:extLst>
              <a:ext uri="{FF2B5EF4-FFF2-40B4-BE49-F238E27FC236}">
                <a16:creationId xmlns:a16="http://schemas.microsoft.com/office/drawing/2014/main" id="{27A7AB07-0763-4030-8F31-6831502CD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DAE7392F-403E-4D7F-9E6E-B43234F18722}"/>
              </a:ext>
            </a:extLst>
          </p:cNvPr>
          <p:cNvGrpSpPr/>
          <p:nvPr/>
        </p:nvGrpSpPr>
        <p:grpSpPr>
          <a:xfrm>
            <a:off x="0" y="4488468"/>
            <a:ext cx="1843640" cy="635100"/>
            <a:chOff x="3622675" y="450850"/>
            <a:chExt cx="1898650" cy="654050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5B0E48A-F2CA-48AD-B46F-58C7D7135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BF747D4-E867-4165-8DBF-F3AAA2DBF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0F4B1E9B-04C7-403D-9B9A-E90EC7C08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61CB2BCB-C525-4C49-934A-EA3D2298D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94499487-AC7D-4699-860B-5EB3983EF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633072F3-68BB-46A2-B417-AE148BF24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849DF630-342C-4462-BFF3-732F8039A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4DBE132-F20B-41FC-8B52-569D9913B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803A4FA1-F420-4F3F-9F23-E7288EFDF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6A1963CB-3DB4-4674-9529-29BB4B571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9DC9468E-4CF3-41D5-AB21-B414BD699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EAE8319-CD5B-4783-A43B-F9E42DACA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62EED83F-4304-4DFB-B208-9861D38DF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305E682F-EE27-46BC-81E0-E9CE2298B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63B8DFA-4986-48C1-8222-E639E82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3E83C8-B14A-454C-BC84-5C2072579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8B75E11A-8F86-4412-A0CB-24D9544BC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8B280956-7848-432E-A78B-2A2411E0A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9C529FDC-B195-498C-9F90-590D62D46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AD672B91-68E1-4F2C-A157-897E65EFC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17AFC57-EA9E-482C-960E-14EF1DADC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CFE7FC24-9732-4290-9E96-ADD6735E1577}"/>
              </a:ext>
            </a:extLst>
          </p:cNvPr>
          <p:cNvGrpSpPr/>
          <p:nvPr/>
        </p:nvGrpSpPr>
        <p:grpSpPr>
          <a:xfrm>
            <a:off x="8502980" y="4168629"/>
            <a:ext cx="512952" cy="681809"/>
            <a:chOff x="3603625" y="1692275"/>
            <a:chExt cx="1403350" cy="1865313"/>
          </a:xfrm>
          <a:solidFill>
            <a:srgbClr val="FF859C"/>
          </a:solidFill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0829170A-ADF8-428D-99E2-212FAC46E3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D5750148-8FFC-4C40-B5B7-118B38190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23890FD0-54E7-4E59-B8CB-6F73BFB19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3A23CFFB-4FF7-4660-8AFC-F5A238C62BCB}"/>
              </a:ext>
            </a:extLst>
          </p:cNvPr>
          <p:cNvSpPr>
            <a:spLocks noEditPoints="1"/>
          </p:cNvSpPr>
          <p:nvPr/>
        </p:nvSpPr>
        <p:spPr bwMode="auto">
          <a:xfrm>
            <a:off x="4602163" y="473075"/>
            <a:ext cx="2643188" cy="3997325"/>
          </a:xfrm>
          <a:custGeom>
            <a:avLst/>
            <a:gdLst>
              <a:gd name="T0" fmla="*/ 161 w 232"/>
              <a:gd name="T1" fmla="*/ 112 h 351"/>
              <a:gd name="T2" fmla="*/ 195 w 232"/>
              <a:gd name="T3" fmla="*/ 134 h 351"/>
              <a:gd name="T4" fmla="*/ 198 w 232"/>
              <a:gd name="T5" fmla="*/ 150 h 351"/>
              <a:gd name="T6" fmla="*/ 140 w 232"/>
              <a:gd name="T7" fmla="*/ 249 h 351"/>
              <a:gd name="T8" fmla="*/ 159 w 232"/>
              <a:gd name="T9" fmla="*/ 284 h 351"/>
              <a:gd name="T10" fmla="*/ 190 w 232"/>
              <a:gd name="T11" fmla="*/ 284 h 351"/>
              <a:gd name="T12" fmla="*/ 155 w 232"/>
              <a:gd name="T13" fmla="*/ 324 h 351"/>
              <a:gd name="T14" fmla="*/ 52 w 232"/>
              <a:gd name="T15" fmla="*/ 313 h 351"/>
              <a:gd name="T16" fmla="*/ 5 w 232"/>
              <a:gd name="T17" fmla="*/ 174 h 351"/>
              <a:gd name="T18" fmla="*/ 28 w 232"/>
              <a:gd name="T19" fmla="*/ 131 h 351"/>
              <a:gd name="T20" fmla="*/ 31 w 232"/>
              <a:gd name="T21" fmla="*/ 117 h 351"/>
              <a:gd name="T22" fmla="*/ 4 w 232"/>
              <a:gd name="T23" fmla="*/ 79 h 351"/>
              <a:gd name="T24" fmla="*/ 21 w 232"/>
              <a:gd name="T25" fmla="*/ 55 h 351"/>
              <a:gd name="T26" fmla="*/ 54 w 232"/>
              <a:gd name="T27" fmla="*/ 95 h 351"/>
              <a:gd name="T28" fmla="*/ 71 w 232"/>
              <a:gd name="T29" fmla="*/ 74 h 351"/>
              <a:gd name="T30" fmla="*/ 70 w 232"/>
              <a:gd name="T31" fmla="*/ 67 h 351"/>
              <a:gd name="T32" fmla="*/ 46 w 232"/>
              <a:gd name="T33" fmla="*/ 35 h 351"/>
              <a:gd name="T34" fmla="*/ 57 w 232"/>
              <a:gd name="T35" fmla="*/ 21 h 351"/>
              <a:gd name="T36" fmla="*/ 89 w 232"/>
              <a:gd name="T37" fmla="*/ 60 h 351"/>
              <a:gd name="T38" fmla="*/ 100 w 232"/>
              <a:gd name="T39" fmla="*/ 56 h 351"/>
              <a:gd name="T40" fmla="*/ 91 w 232"/>
              <a:gd name="T41" fmla="*/ 6 h 351"/>
              <a:gd name="T42" fmla="*/ 110 w 232"/>
              <a:gd name="T43" fmla="*/ 2 h 351"/>
              <a:gd name="T44" fmla="*/ 119 w 232"/>
              <a:gd name="T45" fmla="*/ 51 h 351"/>
              <a:gd name="T46" fmla="*/ 128 w 232"/>
              <a:gd name="T47" fmla="*/ 51 h 351"/>
              <a:gd name="T48" fmla="*/ 151 w 232"/>
              <a:gd name="T49" fmla="*/ 0 h 351"/>
              <a:gd name="T50" fmla="*/ 165 w 232"/>
              <a:gd name="T51" fmla="*/ 14 h 351"/>
              <a:gd name="T52" fmla="*/ 149 w 232"/>
              <a:gd name="T53" fmla="*/ 50 h 351"/>
              <a:gd name="T54" fmla="*/ 174 w 232"/>
              <a:gd name="T55" fmla="*/ 63 h 351"/>
              <a:gd name="T56" fmla="*/ 181 w 232"/>
              <a:gd name="T57" fmla="*/ 62 h 351"/>
              <a:gd name="T58" fmla="*/ 232 w 232"/>
              <a:gd name="T59" fmla="*/ 59 h 351"/>
              <a:gd name="T60" fmla="*/ 227 w 232"/>
              <a:gd name="T61" fmla="*/ 88 h 351"/>
              <a:gd name="T62" fmla="*/ 161 w 232"/>
              <a:gd name="T63" fmla="*/ 112 h 351"/>
              <a:gd name="T64" fmla="*/ 145 w 232"/>
              <a:gd name="T65" fmla="*/ 83 h 351"/>
              <a:gd name="T66" fmla="*/ 84 w 232"/>
              <a:gd name="T67" fmla="*/ 108 h 351"/>
              <a:gd name="T68" fmla="*/ 129 w 232"/>
              <a:gd name="T69" fmla="*/ 108 h 351"/>
              <a:gd name="T70" fmla="*/ 136 w 232"/>
              <a:gd name="T71" fmla="*/ 94 h 351"/>
              <a:gd name="T72" fmla="*/ 145 w 232"/>
              <a:gd name="T73" fmla="*/ 83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32" h="351">
                <a:moveTo>
                  <a:pt x="161" y="112"/>
                </a:moveTo>
                <a:cubicBezTo>
                  <a:pt x="173" y="120"/>
                  <a:pt x="184" y="127"/>
                  <a:pt x="195" y="134"/>
                </a:cubicBezTo>
                <a:cubicBezTo>
                  <a:pt x="200" y="138"/>
                  <a:pt x="202" y="143"/>
                  <a:pt x="198" y="150"/>
                </a:cubicBezTo>
                <a:cubicBezTo>
                  <a:pt x="178" y="183"/>
                  <a:pt x="159" y="216"/>
                  <a:pt x="140" y="249"/>
                </a:cubicBezTo>
                <a:cubicBezTo>
                  <a:pt x="129" y="268"/>
                  <a:pt x="138" y="283"/>
                  <a:pt x="159" y="284"/>
                </a:cubicBezTo>
                <a:cubicBezTo>
                  <a:pt x="169" y="284"/>
                  <a:pt x="179" y="284"/>
                  <a:pt x="190" y="284"/>
                </a:cubicBezTo>
                <a:cubicBezTo>
                  <a:pt x="181" y="300"/>
                  <a:pt x="169" y="314"/>
                  <a:pt x="155" y="324"/>
                </a:cubicBezTo>
                <a:cubicBezTo>
                  <a:pt x="119" y="351"/>
                  <a:pt x="84" y="347"/>
                  <a:pt x="52" y="313"/>
                </a:cubicBezTo>
                <a:cubicBezTo>
                  <a:pt x="15" y="274"/>
                  <a:pt x="0" y="227"/>
                  <a:pt x="5" y="174"/>
                </a:cubicBezTo>
                <a:cubicBezTo>
                  <a:pt x="7" y="157"/>
                  <a:pt x="15" y="142"/>
                  <a:pt x="28" y="131"/>
                </a:cubicBezTo>
                <a:cubicBezTo>
                  <a:pt x="33" y="127"/>
                  <a:pt x="34" y="123"/>
                  <a:pt x="31" y="117"/>
                </a:cubicBezTo>
                <a:cubicBezTo>
                  <a:pt x="26" y="102"/>
                  <a:pt x="16" y="90"/>
                  <a:pt x="4" y="79"/>
                </a:cubicBezTo>
                <a:cubicBezTo>
                  <a:pt x="9" y="71"/>
                  <a:pt x="15" y="63"/>
                  <a:pt x="21" y="55"/>
                </a:cubicBezTo>
                <a:cubicBezTo>
                  <a:pt x="31" y="61"/>
                  <a:pt x="41" y="72"/>
                  <a:pt x="54" y="95"/>
                </a:cubicBezTo>
                <a:cubicBezTo>
                  <a:pt x="60" y="88"/>
                  <a:pt x="66" y="81"/>
                  <a:pt x="71" y="74"/>
                </a:cubicBezTo>
                <a:cubicBezTo>
                  <a:pt x="72" y="73"/>
                  <a:pt x="71" y="69"/>
                  <a:pt x="70" y="67"/>
                </a:cubicBezTo>
                <a:cubicBezTo>
                  <a:pt x="62" y="57"/>
                  <a:pt x="54" y="46"/>
                  <a:pt x="46" y="35"/>
                </a:cubicBezTo>
                <a:cubicBezTo>
                  <a:pt x="49" y="32"/>
                  <a:pt x="52" y="27"/>
                  <a:pt x="57" y="21"/>
                </a:cubicBezTo>
                <a:cubicBezTo>
                  <a:pt x="71" y="32"/>
                  <a:pt x="81" y="45"/>
                  <a:pt x="89" y="60"/>
                </a:cubicBezTo>
                <a:cubicBezTo>
                  <a:pt x="93" y="59"/>
                  <a:pt x="96" y="57"/>
                  <a:pt x="100" y="56"/>
                </a:cubicBezTo>
                <a:cubicBezTo>
                  <a:pt x="97" y="39"/>
                  <a:pt x="94" y="23"/>
                  <a:pt x="91" y="6"/>
                </a:cubicBezTo>
                <a:cubicBezTo>
                  <a:pt x="97" y="4"/>
                  <a:pt x="103" y="3"/>
                  <a:pt x="110" y="2"/>
                </a:cubicBezTo>
                <a:cubicBezTo>
                  <a:pt x="113" y="18"/>
                  <a:pt x="116" y="34"/>
                  <a:pt x="119" y="51"/>
                </a:cubicBezTo>
                <a:cubicBezTo>
                  <a:pt x="123" y="51"/>
                  <a:pt x="125" y="51"/>
                  <a:pt x="128" y="51"/>
                </a:cubicBezTo>
                <a:cubicBezTo>
                  <a:pt x="130" y="31"/>
                  <a:pt x="137" y="14"/>
                  <a:pt x="151" y="0"/>
                </a:cubicBezTo>
                <a:cubicBezTo>
                  <a:pt x="156" y="5"/>
                  <a:pt x="160" y="9"/>
                  <a:pt x="165" y="14"/>
                </a:cubicBezTo>
                <a:cubicBezTo>
                  <a:pt x="157" y="25"/>
                  <a:pt x="149" y="36"/>
                  <a:pt x="149" y="50"/>
                </a:cubicBezTo>
                <a:cubicBezTo>
                  <a:pt x="158" y="55"/>
                  <a:pt x="166" y="59"/>
                  <a:pt x="174" y="63"/>
                </a:cubicBezTo>
                <a:cubicBezTo>
                  <a:pt x="176" y="63"/>
                  <a:pt x="179" y="62"/>
                  <a:pt x="181" y="62"/>
                </a:cubicBezTo>
                <a:cubicBezTo>
                  <a:pt x="197" y="58"/>
                  <a:pt x="214" y="55"/>
                  <a:pt x="232" y="59"/>
                </a:cubicBezTo>
                <a:cubicBezTo>
                  <a:pt x="231" y="69"/>
                  <a:pt x="229" y="78"/>
                  <a:pt x="227" y="88"/>
                </a:cubicBezTo>
                <a:cubicBezTo>
                  <a:pt x="201" y="86"/>
                  <a:pt x="177" y="89"/>
                  <a:pt x="161" y="112"/>
                </a:cubicBezTo>
                <a:close/>
                <a:moveTo>
                  <a:pt x="145" y="83"/>
                </a:moveTo>
                <a:cubicBezTo>
                  <a:pt x="119" y="76"/>
                  <a:pt x="93" y="87"/>
                  <a:pt x="84" y="108"/>
                </a:cubicBezTo>
                <a:cubicBezTo>
                  <a:pt x="99" y="108"/>
                  <a:pt x="114" y="108"/>
                  <a:pt x="129" y="108"/>
                </a:cubicBezTo>
                <a:cubicBezTo>
                  <a:pt x="131" y="103"/>
                  <a:pt x="133" y="98"/>
                  <a:pt x="136" y="94"/>
                </a:cubicBezTo>
                <a:cubicBezTo>
                  <a:pt x="138" y="90"/>
                  <a:pt x="142" y="87"/>
                  <a:pt x="145" y="8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DE3ACFFD-8C83-4F5B-990C-EC570BFA180A}"/>
              </a:ext>
            </a:extLst>
          </p:cNvPr>
          <p:cNvSpPr>
            <a:spLocks noEditPoints="1"/>
          </p:cNvSpPr>
          <p:nvPr/>
        </p:nvSpPr>
        <p:spPr bwMode="auto">
          <a:xfrm>
            <a:off x="6243638" y="1566863"/>
            <a:ext cx="2312988" cy="2005013"/>
          </a:xfrm>
          <a:custGeom>
            <a:avLst/>
            <a:gdLst>
              <a:gd name="T0" fmla="*/ 101 w 203"/>
              <a:gd name="T1" fmla="*/ 176 h 176"/>
              <a:gd name="T2" fmla="*/ 15 w 203"/>
              <a:gd name="T3" fmla="*/ 176 h 176"/>
              <a:gd name="T4" fmla="*/ 5 w 203"/>
              <a:gd name="T5" fmla="*/ 160 h 176"/>
              <a:gd name="T6" fmla="*/ 92 w 203"/>
              <a:gd name="T7" fmla="*/ 10 h 176"/>
              <a:gd name="T8" fmla="*/ 111 w 203"/>
              <a:gd name="T9" fmla="*/ 10 h 176"/>
              <a:gd name="T10" fmla="*/ 197 w 203"/>
              <a:gd name="T11" fmla="*/ 160 h 176"/>
              <a:gd name="T12" fmla="*/ 188 w 203"/>
              <a:gd name="T13" fmla="*/ 176 h 176"/>
              <a:gd name="T14" fmla="*/ 101 w 203"/>
              <a:gd name="T15" fmla="*/ 176 h 176"/>
              <a:gd name="T16" fmla="*/ 176 w 203"/>
              <a:gd name="T17" fmla="*/ 158 h 176"/>
              <a:gd name="T18" fmla="*/ 101 w 203"/>
              <a:gd name="T19" fmla="*/ 29 h 176"/>
              <a:gd name="T20" fmla="*/ 27 w 203"/>
              <a:gd name="T21" fmla="*/ 158 h 176"/>
              <a:gd name="T22" fmla="*/ 176 w 203"/>
              <a:gd name="T23" fmla="*/ 15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3" h="176">
                <a:moveTo>
                  <a:pt x="101" y="176"/>
                </a:moveTo>
                <a:cubicBezTo>
                  <a:pt x="72" y="176"/>
                  <a:pt x="43" y="176"/>
                  <a:pt x="15" y="176"/>
                </a:cubicBezTo>
                <a:cubicBezTo>
                  <a:pt x="3" y="176"/>
                  <a:pt x="0" y="170"/>
                  <a:pt x="5" y="160"/>
                </a:cubicBezTo>
                <a:cubicBezTo>
                  <a:pt x="34" y="110"/>
                  <a:pt x="63" y="60"/>
                  <a:pt x="92" y="10"/>
                </a:cubicBezTo>
                <a:cubicBezTo>
                  <a:pt x="98" y="0"/>
                  <a:pt x="105" y="0"/>
                  <a:pt x="111" y="10"/>
                </a:cubicBezTo>
                <a:cubicBezTo>
                  <a:pt x="140" y="60"/>
                  <a:pt x="168" y="110"/>
                  <a:pt x="197" y="160"/>
                </a:cubicBezTo>
                <a:cubicBezTo>
                  <a:pt x="203" y="169"/>
                  <a:pt x="199" y="176"/>
                  <a:pt x="188" y="176"/>
                </a:cubicBezTo>
                <a:cubicBezTo>
                  <a:pt x="159" y="176"/>
                  <a:pt x="130" y="176"/>
                  <a:pt x="101" y="176"/>
                </a:cubicBezTo>
                <a:close/>
                <a:moveTo>
                  <a:pt x="176" y="158"/>
                </a:moveTo>
                <a:cubicBezTo>
                  <a:pt x="150" y="114"/>
                  <a:pt x="126" y="72"/>
                  <a:pt x="101" y="29"/>
                </a:cubicBezTo>
                <a:cubicBezTo>
                  <a:pt x="76" y="73"/>
                  <a:pt x="52" y="115"/>
                  <a:pt x="27" y="158"/>
                </a:cubicBezTo>
                <a:cubicBezTo>
                  <a:pt x="77" y="158"/>
                  <a:pt x="126" y="158"/>
                  <a:pt x="176" y="15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7">
            <a:extLst>
              <a:ext uri="{FF2B5EF4-FFF2-40B4-BE49-F238E27FC236}">
                <a16:creationId xmlns:a16="http://schemas.microsoft.com/office/drawing/2014/main" id="{EC22EC40-FE40-4FCA-B72B-C62378CB5FBF}"/>
              </a:ext>
            </a:extLst>
          </p:cNvPr>
          <p:cNvSpPr>
            <a:spLocks/>
          </p:cNvSpPr>
          <p:nvPr/>
        </p:nvSpPr>
        <p:spPr bwMode="auto">
          <a:xfrm>
            <a:off x="7280276" y="2284413"/>
            <a:ext cx="227013" cy="660400"/>
          </a:xfrm>
          <a:custGeom>
            <a:avLst/>
            <a:gdLst>
              <a:gd name="T0" fmla="*/ 15 w 20"/>
              <a:gd name="T1" fmla="*/ 58 h 58"/>
              <a:gd name="T2" fmla="*/ 5 w 20"/>
              <a:gd name="T3" fmla="*/ 58 h 58"/>
              <a:gd name="T4" fmla="*/ 0 w 20"/>
              <a:gd name="T5" fmla="*/ 0 h 58"/>
              <a:gd name="T6" fmla="*/ 20 w 20"/>
              <a:gd name="T7" fmla="*/ 0 h 58"/>
              <a:gd name="T8" fmla="*/ 15 w 20"/>
              <a:gd name="T9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58">
                <a:moveTo>
                  <a:pt x="15" y="58"/>
                </a:moveTo>
                <a:cubicBezTo>
                  <a:pt x="11" y="58"/>
                  <a:pt x="9" y="58"/>
                  <a:pt x="5" y="58"/>
                </a:cubicBezTo>
                <a:cubicBezTo>
                  <a:pt x="4" y="39"/>
                  <a:pt x="2" y="19"/>
                  <a:pt x="0" y="0"/>
                </a:cubicBezTo>
                <a:cubicBezTo>
                  <a:pt x="8" y="0"/>
                  <a:pt x="13" y="0"/>
                  <a:pt x="20" y="0"/>
                </a:cubicBezTo>
                <a:cubicBezTo>
                  <a:pt x="18" y="19"/>
                  <a:pt x="17" y="38"/>
                  <a:pt x="15" y="5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8">
            <a:extLst>
              <a:ext uri="{FF2B5EF4-FFF2-40B4-BE49-F238E27FC236}">
                <a16:creationId xmlns:a16="http://schemas.microsoft.com/office/drawing/2014/main" id="{98DAAF10-BD1C-4286-A9D0-79362C814ECB}"/>
              </a:ext>
            </a:extLst>
          </p:cNvPr>
          <p:cNvSpPr>
            <a:spLocks/>
          </p:cNvSpPr>
          <p:nvPr/>
        </p:nvSpPr>
        <p:spPr bwMode="auto">
          <a:xfrm>
            <a:off x="7302501" y="3024188"/>
            <a:ext cx="204788" cy="193675"/>
          </a:xfrm>
          <a:custGeom>
            <a:avLst/>
            <a:gdLst>
              <a:gd name="T0" fmla="*/ 18 w 18"/>
              <a:gd name="T1" fmla="*/ 0 h 17"/>
              <a:gd name="T2" fmla="*/ 18 w 18"/>
              <a:gd name="T3" fmla="*/ 10 h 17"/>
              <a:gd name="T4" fmla="*/ 18 w 18"/>
              <a:gd name="T5" fmla="*/ 17 h 17"/>
              <a:gd name="T6" fmla="*/ 0 w 18"/>
              <a:gd name="T7" fmla="*/ 17 h 17"/>
              <a:gd name="T8" fmla="*/ 0 w 18"/>
              <a:gd name="T9" fmla="*/ 0 h 17"/>
              <a:gd name="T10" fmla="*/ 18 w 18"/>
              <a:gd name="T11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17">
                <a:moveTo>
                  <a:pt x="18" y="0"/>
                </a:moveTo>
                <a:cubicBezTo>
                  <a:pt x="18" y="4"/>
                  <a:pt x="18" y="7"/>
                  <a:pt x="18" y="10"/>
                </a:cubicBezTo>
                <a:cubicBezTo>
                  <a:pt x="18" y="12"/>
                  <a:pt x="18" y="14"/>
                  <a:pt x="18" y="17"/>
                </a:cubicBezTo>
                <a:cubicBezTo>
                  <a:pt x="11" y="17"/>
                  <a:pt x="6" y="17"/>
                  <a:pt x="0" y="17"/>
                </a:cubicBezTo>
                <a:cubicBezTo>
                  <a:pt x="0" y="12"/>
                  <a:pt x="0" y="6"/>
                  <a:pt x="0" y="0"/>
                </a:cubicBezTo>
                <a:cubicBezTo>
                  <a:pt x="6" y="0"/>
                  <a:pt x="11" y="0"/>
                  <a:pt x="1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56"/>
          <p:cNvSpPr txBox="1">
            <a:spLocks noGrp="1"/>
          </p:cNvSpPr>
          <p:nvPr>
            <p:ph type="title"/>
          </p:nvPr>
        </p:nvSpPr>
        <p:spPr>
          <a:xfrm>
            <a:off x="651322" y="123241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859C"/>
                </a:solidFill>
              </a:rPr>
              <a:t>OUR TEAM</a:t>
            </a:r>
            <a:endParaRPr dirty="0">
              <a:solidFill>
                <a:srgbClr val="FF859C"/>
              </a:solidFill>
            </a:endParaRPr>
          </a:p>
        </p:txBody>
      </p:sp>
      <p:sp>
        <p:nvSpPr>
          <p:cNvPr id="1506" name="Google Shape;1506;p56"/>
          <p:cNvSpPr txBox="1">
            <a:spLocks noGrp="1"/>
          </p:cNvSpPr>
          <p:nvPr>
            <p:ph type="title" idx="2"/>
          </p:nvPr>
        </p:nvSpPr>
        <p:spPr>
          <a:xfrm>
            <a:off x="1481422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859C"/>
                </a:solidFill>
              </a:rPr>
              <a:t>DR. RICHARD McKANE</a:t>
            </a:r>
            <a:endParaRPr>
              <a:solidFill>
                <a:srgbClr val="FF859C"/>
              </a:solidFill>
            </a:endParaRPr>
          </a:p>
        </p:txBody>
      </p:sp>
      <p:sp>
        <p:nvSpPr>
          <p:cNvPr id="1507" name="Google Shape;1507;p56"/>
          <p:cNvSpPr txBox="1">
            <a:spLocks noGrp="1"/>
          </p:cNvSpPr>
          <p:nvPr>
            <p:ph type="subTitle" idx="1"/>
          </p:nvPr>
        </p:nvSpPr>
        <p:spPr>
          <a:xfrm>
            <a:off x="1481433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 can replace the image on the screen with your own one</a:t>
            </a:r>
            <a:endParaRPr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08" name="Google Shape;1508;p56"/>
          <p:cNvSpPr txBox="1">
            <a:spLocks noGrp="1"/>
          </p:cNvSpPr>
          <p:nvPr>
            <p:ph type="title" idx="3"/>
          </p:nvPr>
        </p:nvSpPr>
        <p:spPr>
          <a:xfrm>
            <a:off x="5164778" y="3211875"/>
            <a:ext cx="24978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859C"/>
                </a:solidFill>
              </a:rPr>
              <a:t>DR. JANE PATTERSON</a:t>
            </a:r>
            <a:endParaRPr dirty="0">
              <a:solidFill>
                <a:srgbClr val="FF859C"/>
              </a:solidFill>
            </a:endParaRPr>
          </a:p>
        </p:txBody>
      </p:sp>
      <p:sp>
        <p:nvSpPr>
          <p:cNvPr id="1509" name="Google Shape;1509;p56"/>
          <p:cNvSpPr txBox="1">
            <a:spLocks noGrp="1"/>
          </p:cNvSpPr>
          <p:nvPr>
            <p:ph type="subTitle" idx="4"/>
          </p:nvPr>
        </p:nvSpPr>
        <p:spPr>
          <a:xfrm>
            <a:off x="5164769" y="3670049"/>
            <a:ext cx="2497800" cy="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 can replace the image on the screen with your own one</a:t>
            </a:r>
            <a:endParaRPr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A058DC26-116A-4CA7-A85B-54276B7E5F43}"/>
              </a:ext>
            </a:extLst>
          </p:cNvPr>
          <p:cNvGrpSpPr/>
          <p:nvPr/>
        </p:nvGrpSpPr>
        <p:grpSpPr>
          <a:xfrm>
            <a:off x="8492678" y="0"/>
            <a:ext cx="512952" cy="681809"/>
            <a:chOff x="3603625" y="1692275"/>
            <a:chExt cx="1403350" cy="1865313"/>
          </a:xfrm>
          <a:solidFill>
            <a:srgbClr val="FF0000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7728C975-318E-4C57-83E2-564CF117D6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D2B3AEBC-292F-43C5-BFCE-FA978FFC3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50AEF38B-E811-4570-9EBE-7EFAC32E2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47906733-3281-453A-8409-A54362A01CDC}"/>
              </a:ext>
            </a:extLst>
          </p:cNvPr>
          <p:cNvGrpSpPr/>
          <p:nvPr/>
        </p:nvGrpSpPr>
        <p:grpSpPr>
          <a:xfrm>
            <a:off x="1611313" y="879476"/>
            <a:ext cx="2251075" cy="2332038"/>
            <a:chOff x="1611313" y="879476"/>
            <a:chExt cx="2251075" cy="233203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4D67D758-0BD4-4BF9-8352-F815BB956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313" y="2276476"/>
              <a:ext cx="2251075" cy="935038"/>
            </a:xfrm>
            <a:custGeom>
              <a:avLst/>
              <a:gdLst>
                <a:gd name="T0" fmla="*/ 84 w 166"/>
                <a:gd name="T1" fmla="*/ 45 h 69"/>
                <a:gd name="T2" fmla="*/ 110 w 166"/>
                <a:gd name="T3" fmla="*/ 9 h 69"/>
                <a:gd name="T4" fmla="*/ 126 w 166"/>
                <a:gd name="T5" fmla="*/ 5 h 69"/>
                <a:gd name="T6" fmla="*/ 160 w 166"/>
                <a:gd name="T7" fmla="*/ 25 h 69"/>
                <a:gd name="T8" fmla="*/ 166 w 166"/>
                <a:gd name="T9" fmla="*/ 35 h 69"/>
                <a:gd name="T10" fmla="*/ 166 w 166"/>
                <a:gd name="T11" fmla="*/ 69 h 69"/>
                <a:gd name="T12" fmla="*/ 154 w 166"/>
                <a:gd name="T13" fmla="*/ 69 h 69"/>
                <a:gd name="T14" fmla="*/ 154 w 166"/>
                <a:gd name="T15" fmla="*/ 40 h 69"/>
                <a:gd name="T16" fmla="*/ 150 w 166"/>
                <a:gd name="T17" fmla="*/ 33 h 69"/>
                <a:gd name="T18" fmla="*/ 143 w 166"/>
                <a:gd name="T19" fmla="*/ 29 h 69"/>
                <a:gd name="T20" fmla="*/ 123 w 166"/>
                <a:gd name="T21" fmla="*/ 30 h 69"/>
                <a:gd name="T22" fmla="*/ 119 w 166"/>
                <a:gd name="T23" fmla="*/ 41 h 69"/>
                <a:gd name="T24" fmla="*/ 113 w 166"/>
                <a:gd name="T25" fmla="*/ 50 h 69"/>
                <a:gd name="T26" fmla="*/ 87 w 166"/>
                <a:gd name="T27" fmla="*/ 62 h 69"/>
                <a:gd name="T28" fmla="*/ 79 w 166"/>
                <a:gd name="T29" fmla="*/ 62 h 69"/>
                <a:gd name="T30" fmla="*/ 53 w 166"/>
                <a:gd name="T31" fmla="*/ 50 h 69"/>
                <a:gd name="T32" fmla="*/ 48 w 166"/>
                <a:gd name="T33" fmla="*/ 42 h 69"/>
                <a:gd name="T34" fmla="*/ 36 w 166"/>
                <a:gd name="T35" fmla="*/ 25 h 69"/>
                <a:gd name="T36" fmla="*/ 13 w 166"/>
                <a:gd name="T37" fmla="*/ 40 h 69"/>
                <a:gd name="T38" fmla="*/ 13 w 166"/>
                <a:gd name="T39" fmla="*/ 69 h 69"/>
                <a:gd name="T40" fmla="*/ 1 w 166"/>
                <a:gd name="T41" fmla="*/ 69 h 69"/>
                <a:gd name="T42" fmla="*/ 1 w 166"/>
                <a:gd name="T43" fmla="*/ 31 h 69"/>
                <a:gd name="T44" fmla="*/ 5 w 166"/>
                <a:gd name="T45" fmla="*/ 26 h 69"/>
                <a:gd name="T46" fmla="*/ 47 w 166"/>
                <a:gd name="T47" fmla="*/ 3 h 69"/>
                <a:gd name="T48" fmla="*/ 57 w 166"/>
                <a:gd name="T49" fmla="*/ 6 h 69"/>
                <a:gd name="T50" fmla="*/ 81 w 166"/>
                <a:gd name="T51" fmla="*/ 41 h 69"/>
                <a:gd name="T52" fmla="*/ 84 w 166"/>
                <a:gd name="T53" fmla="*/ 4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6" h="69">
                  <a:moveTo>
                    <a:pt x="84" y="45"/>
                  </a:moveTo>
                  <a:cubicBezTo>
                    <a:pt x="93" y="32"/>
                    <a:pt x="101" y="21"/>
                    <a:pt x="110" y="9"/>
                  </a:cubicBezTo>
                  <a:cubicBezTo>
                    <a:pt x="116" y="0"/>
                    <a:pt x="117" y="0"/>
                    <a:pt x="126" y="5"/>
                  </a:cubicBezTo>
                  <a:cubicBezTo>
                    <a:pt x="137" y="12"/>
                    <a:pt x="149" y="19"/>
                    <a:pt x="160" y="25"/>
                  </a:cubicBezTo>
                  <a:cubicBezTo>
                    <a:pt x="164" y="27"/>
                    <a:pt x="166" y="30"/>
                    <a:pt x="166" y="35"/>
                  </a:cubicBezTo>
                  <a:cubicBezTo>
                    <a:pt x="166" y="46"/>
                    <a:pt x="166" y="57"/>
                    <a:pt x="166" y="69"/>
                  </a:cubicBezTo>
                  <a:cubicBezTo>
                    <a:pt x="162" y="69"/>
                    <a:pt x="158" y="69"/>
                    <a:pt x="154" y="69"/>
                  </a:cubicBezTo>
                  <a:cubicBezTo>
                    <a:pt x="154" y="59"/>
                    <a:pt x="154" y="49"/>
                    <a:pt x="154" y="40"/>
                  </a:cubicBezTo>
                  <a:cubicBezTo>
                    <a:pt x="153" y="38"/>
                    <a:pt x="151" y="35"/>
                    <a:pt x="150" y="33"/>
                  </a:cubicBezTo>
                  <a:cubicBezTo>
                    <a:pt x="148" y="32"/>
                    <a:pt x="145" y="31"/>
                    <a:pt x="143" y="29"/>
                  </a:cubicBezTo>
                  <a:cubicBezTo>
                    <a:pt x="136" y="23"/>
                    <a:pt x="130" y="24"/>
                    <a:pt x="123" y="30"/>
                  </a:cubicBezTo>
                  <a:cubicBezTo>
                    <a:pt x="118" y="33"/>
                    <a:pt x="118" y="37"/>
                    <a:pt x="119" y="41"/>
                  </a:cubicBezTo>
                  <a:cubicBezTo>
                    <a:pt x="119" y="46"/>
                    <a:pt x="118" y="48"/>
                    <a:pt x="113" y="50"/>
                  </a:cubicBezTo>
                  <a:cubicBezTo>
                    <a:pt x="104" y="54"/>
                    <a:pt x="96" y="58"/>
                    <a:pt x="87" y="62"/>
                  </a:cubicBezTo>
                  <a:cubicBezTo>
                    <a:pt x="85" y="63"/>
                    <a:pt x="82" y="63"/>
                    <a:pt x="79" y="62"/>
                  </a:cubicBezTo>
                  <a:cubicBezTo>
                    <a:pt x="70" y="58"/>
                    <a:pt x="62" y="54"/>
                    <a:pt x="53" y="50"/>
                  </a:cubicBezTo>
                  <a:cubicBezTo>
                    <a:pt x="49" y="48"/>
                    <a:pt x="48" y="46"/>
                    <a:pt x="48" y="42"/>
                  </a:cubicBezTo>
                  <a:cubicBezTo>
                    <a:pt x="48" y="33"/>
                    <a:pt x="44" y="28"/>
                    <a:pt x="36" y="25"/>
                  </a:cubicBezTo>
                  <a:cubicBezTo>
                    <a:pt x="31" y="23"/>
                    <a:pt x="13" y="36"/>
                    <a:pt x="13" y="40"/>
                  </a:cubicBezTo>
                  <a:cubicBezTo>
                    <a:pt x="13" y="50"/>
                    <a:pt x="13" y="59"/>
                    <a:pt x="13" y="69"/>
                  </a:cubicBezTo>
                  <a:cubicBezTo>
                    <a:pt x="8" y="69"/>
                    <a:pt x="5" y="69"/>
                    <a:pt x="1" y="69"/>
                  </a:cubicBezTo>
                  <a:cubicBezTo>
                    <a:pt x="1" y="56"/>
                    <a:pt x="0" y="44"/>
                    <a:pt x="1" y="31"/>
                  </a:cubicBezTo>
                  <a:cubicBezTo>
                    <a:pt x="1" y="30"/>
                    <a:pt x="3" y="27"/>
                    <a:pt x="5" y="26"/>
                  </a:cubicBezTo>
                  <a:cubicBezTo>
                    <a:pt x="19" y="18"/>
                    <a:pt x="33" y="11"/>
                    <a:pt x="47" y="3"/>
                  </a:cubicBezTo>
                  <a:cubicBezTo>
                    <a:pt x="51" y="1"/>
                    <a:pt x="54" y="2"/>
                    <a:pt x="57" y="6"/>
                  </a:cubicBezTo>
                  <a:cubicBezTo>
                    <a:pt x="65" y="18"/>
                    <a:pt x="73" y="30"/>
                    <a:pt x="81" y="41"/>
                  </a:cubicBezTo>
                  <a:cubicBezTo>
                    <a:pt x="82" y="42"/>
                    <a:pt x="82" y="43"/>
                    <a:pt x="84" y="4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C88ABAB2-56F0-4F7C-9B77-6334560B2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51" y="879476"/>
              <a:ext cx="1233488" cy="1355725"/>
            </a:xfrm>
            <a:custGeom>
              <a:avLst/>
              <a:gdLst>
                <a:gd name="T0" fmla="*/ 68 w 91"/>
                <a:gd name="T1" fmla="*/ 100 h 100"/>
                <a:gd name="T2" fmla="*/ 73 w 91"/>
                <a:gd name="T3" fmla="*/ 64 h 100"/>
                <a:gd name="T4" fmla="*/ 67 w 91"/>
                <a:gd name="T5" fmla="*/ 57 h 100"/>
                <a:gd name="T6" fmla="*/ 32 w 91"/>
                <a:gd name="T7" fmla="*/ 44 h 100"/>
                <a:gd name="T8" fmla="*/ 25 w 91"/>
                <a:gd name="T9" fmla="*/ 46 h 100"/>
                <a:gd name="T10" fmla="*/ 22 w 91"/>
                <a:gd name="T11" fmla="*/ 98 h 100"/>
                <a:gd name="T12" fmla="*/ 11 w 91"/>
                <a:gd name="T13" fmla="*/ 82 h 100"/>
                <a:gd name="T14" fmla="*/ 4 w 91"/>
                <a:gd name="T15" fmla="*/ 72 h 100"/>
                <a:gd name="T16" fmla="*/ 4 w 91"/>
                <a:gd name="T17" fmla="*/ 52 h 100"/>
                <a:gd name="T18" fmla="*/ 6 w 91"/>
                <a:gd name="T19" fmla="*/ 46 h 100"/>
                <a:gd name="T20" fmla="*/ 69 w 91"/>
                <a:gd name="T21" fmla="*/ 17 h 100"/>
                <a:gd name="T22" fmla="*/ 83 w 91"/>
                <a:gd name="T23" fmla="*/ 38 h 100"/>
                <a:gd name="T24" fmla="*/ 88 w 91"/>
                <a:gd name="T25" fmla="*/ 56 h 100"/>
                <a:gd name="T26" fmla="*/ 85 w 91"/>
                <a:gd name="T27" fmla="*/ 72 h 100"/>
                <a:gd name="T28" fmla="*/ 81 w 91"/>
                <a:gd name="T29" fmla="*/ 80 h 100"/>
                <a:gd name="T30" fmla="*/ 68 w 91"/>
                <a:gd name="T31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" h="100">
                  <a:moveTo>
                    <a:pt x="68" y="100"/>
                  </a:moveTo>
                  <a:cubicBezTo>
                    <a:pt x="73" y="88"/>
                    <a:pt x="73" y="76"/>
                    <a:pt x="73" y="64"/>
                  </a:cubicBezTo>
                  <a:cubicBezTo>
                    <a:pt x="73" y="60"/>
                    <a:pt x="72" y="58"/>
                    <a:pt x="67" y="57"/>
                  </a:cubicBezTo>
                  <a:cubicBezTo>
                    <a:pt x="56" y="53"/>
                    <a:pt x="44" y="48"/>
                    <a:pt x="32" y="44"/>
                  </a:cubicBezTo>
                  <a:cubicBezTo>
                    <a:pt x="29" y="43"/>
                    <a:pt x="27" y="44"/>
                    <a:pt x="25" y="46"/>
                  </a:cubicBezTo>
                  <a:cubicBezTo>
                    <a:pt x="10" y="63"/>
                    <a:pt x="17" y="81"/>
                    <a:pt x="22" y="98"/>
                  </a:cubicBezTo>
                  <a:cubicBezTo>
                    <a:pt x="18" y="96"/>
                    <a:pt x="14" y="91"/>
                    <a:pt x="11" y="82"/>
                  </a:cubicBezTo>
                  <a:cubicBezTo>
                    <a:pt x="9" y="78"/>
                    <a:pt x="7" y="75"/>
                    <a:pt x="4" y="72"/>
                  </a:cubicBezTo>
                  <a:cubicBezTo>
                    <a:pt x="0" y="67"/>
                    <a:pt x="0" y="57"/>
                    <a:pt x="4" y="52"/>
                  </a:cubicBezTo>
                  <a:cubicBezTo>
                    <a:pt x="5" y="50"/>
                    <a:pt x="6" y="48"/>
                    <a:pt x="6" y="46"/>
                  </a:cubicBezTo>
                  <a:cubicBezTo>
                    <a:pt x="10" y="15"/>
                    <a:pt x="43" y="0"/>
                    <a:pt x="69" y="17"/>
                  </a:cubicBezTo>
                  <a:cubicBezTo>
                    <a:pt x="76" y="22"/>
                    <a:pt x="81" y="29"/>
                    <a:pt x="83" y="38"/>
                  </a:cubicBezTo>
                  <a:cubicBezTo>
                    <a:pt x="85" y="44"/>
                    <a:pt x="84" y="50"/>
                    <a:pt x="88" y="56"/>
                  </a:cubicBezTo>
                  <a:cubicBezTo>
                    <a:pt x="91" y="61"/>
                    <a:pt x="89" y="67"/>
                    <a:pt x="85" y="72"/>
                  </a:cubicBezTo>
                  <a:cubicBezTo>
                    <a:pt x="83" y="75"/>
                    <a:pt x="81" y="77"/>
                    <a:pt x="81" y="80"/>
                  </a:cubicBezTo>
                  <a:cubicBezTo>
                    <a:pt x="78" y="87"/>
                    <a:pt x="74" y="94"/>
                    <a:pt x="68" y="10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393C662-A713-4478-BAC6-F5E1B922F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5488" y="2981326"/>
              <a:ext cx="271463" cy="95250"/>
            </a:xfrm>
            <a:custGeom>
              <a:avLst/>
              <a:gdLst>
                <a:gd name="T0" fmla="*/ 20 w 20"/>
                <a:gd name="T1" fmla="*/ 0 h 7"/>
                <a:gd name="T2" fmla="*/ 20 w 20"/>
                <a:gd name="T3" fmla="*/ 7 h 7"/>
                <a:gd name="T4" fmla="*/ 1 w 20"/>
                <a:gd name="T5" fmla="*/ 7 h 7"/>
                <a:gd name="T6" fmla="*/ 0 w 20"/>
                <a:gd name="T7" fmla="*/ 0 h 7"/>
                <a:gd name="T8" fmla="*/ 20 w 2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">
                  <a:moveTo>
                    <a:pt x="20" y="0"/>
                  </a:moveTo>
                  <a:cubicBezTo>
                    <a:pt x="20" y="2"/>
                    <a:pt x="20" y="4"/>
                    <a:pt x="20" y="7"/>
                  </a:cubicBezTo>
                  <a:cubicBezTo>
                    <a:pt x="14" y="7"/>
                    <a:pt x="8" y="7"/>
                    <a:pt x="1" y="7"/>
                  </a:cubicBezTo>
                  <a:cubicBezTo>
                    <a:pt x="1" y="5"/>
                    <a:pt x="1" y="3"/>
                    <a:pt x="0" y="0"/>
                  </a:cubicBezTo>
                  <a:cubicBezTo>
                    <a:pt x="7" y="0"/>
                    <a:pt x="13" y="0"/>
                    <a:pt x="2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A982BB89-44B5-41B1-9392-CBD30BF1E112}"/>
              </a:ext>
            </a:extLst>
          </p:cNvPr>
          <p:cNvGrpSpPr/>
          <p:nvPr/>
        </p:nvGrpSpPr>
        <p:grpSpPr>
          <a:xfrm>
            <a:off x="5288131" y="881473"/>
            <a:ext cx="2251075" cy="2332038"/>
            <a:chOff x="1611313" y="879476"/>
            <a:chExt cx="2251075" cy="2332038"/>
          </a:xfrm>
          <a:solidFill>
            <a:srgbClr val="9A0000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2D4F9F00-2572-4742-A311-15061F941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313" y="2276476"/>
              <a:ext cx="2251075" cy="935038"/>
            </a:xfrm>
            <a:custGeom>
              <a:avLst/>
              <a:gdLst>
                <a:gd name="T0" fmla="*/ 84 w 166"/>
                <a:gd name="T1" fmla="*/ 45 h 69"/>
                <a:gd name="T2" fmla="*/ 110 w 166"/>
                <a:gd name="T3" fmla="*/ 9 h 69"/>
                <a:gd name="T4" fmla="*/ 126 w 166"/>
                <a:gd name="T5" fmla="*/ 5 h 69"/>
                <a:gd name="T6" fmla="*/ 160 w 166"/>
                <a:gd name="T7" fmla="*/ 25 h 69"/>
                <a:gd name="T8" fmla="*/ 166 w 166"/>
                <a:gd name="T9" fmla="*/ 35 h 69"/>
                <a:gd name="T10" fmla="*/ 166 w 166"/>
                <a:gd name="T11" fmla="*/ 69 h 69"/>
                <a:gd name="T12" fmla="*/ 154 w 166"/>
                <a:gd name="T13" fmla="*/ 69 h 69"/>
                <a:gd name="T14" fmla="*/ 154 w 166"/>
                <a:gd name="T15" fmla="*/ 40 h 69"/>
                <a:gd name="T16" fmla="*/ 150 w 166"/>
                <a:gd name="T17" fmla="*/ 33 h 69"/>
                <a:gd name="T18" fmla="*/ 143 w 166"/>
                <a:gd name="T19" fmla="*/ 29 h 69"/>
                <a:gd name="T20" fmla="*/ 123 w 166"/>
                <a:gd name="T21" fmla="*/ 30 h 69"/>
                <a:gd name="T22" fmla="*/ 119 w 166"/>
                <a:gd name="T23" fmla="*/ 41 h 69"/>
                <a:gd name="T24" fmla="*/ 113 w 166"/>
                <a:gd name="T25" fmla="*/ 50 h 69"/>
                <a:gd name="T26" fmla="*/ 87 w 166"/>
                <a:gd name="T27" fmla="*/ 62 h 69"/>
                <a:gd name="T28" fmla="*/ 79 w 166"/>
                <a:gd name="T29" fmla="*/ 62 h 69"/>
                <a:gd name="T30" fmla="*/ 53 w 166"/>
                <a:gd name="T31" fmla="*/ 50 h 69"/>
                <a:gd name="T32" fmla="*/ 48 w 166"/>
                <a:gd name="T33" fmla="*/ 42 h 69"/>
                <a:gd name="T34" fmla="*/ 36 w 166"/>
                <a:gd name="T35" fmla="*/ 25 h 69"/>
                <a:gd name="T36" fmla="*/ 13 w 166"/>
                <a:gd name="T37" fmla="*/ 40 h 69"/>
                <a:gd name="T38" fmla="*/ 13 w 166"/>
                <a:gd name="T39" fmla="*/ 69 h 69"/>
                <a:gd name="T40" fmla="*/ 1 w 166"/>
                <a:gd name="T41" fmla="*/ 69 h 69"/>
                <a:gd name="T42" fmla="*/ 1 w 166"/>
                <a:gd name="T43" fmla="*/ 31 h 69"/>
                <a:gd name="T44" fmla="*/ 5 w 166"/>
                <a:gd name="T45" fmla="*/ 26 h 69"/>
                <a:gd name="T46" fmla="*/ 47 w 166"/>
                <a:gd name="T47" fmla="*/ 3 h 69"/>
                <a:gd name="T48" fmla="*/ 57 w 166"/>
                <a:gd name="T49" fmla="*/ 6 h 69"/>
                <a:gd name="T50" fmla="*/ 81 w 166"/>
                <a:gd name="T51" fmla="*/ 41 h 69"/>
                <a:gd name="T52" fmla="*/ 84 w 166"/>
                <a:gd name="T53" fmla="*/ 4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6" h="69">
                  <a:moveTo>
                    <a:pt x="84" y="45"/>
                  </a:moveTo>
                  <a:cubicBezTo>
                    <a:pt x="93" y="32"/>
                    <a:pt x="101" y="21"/>
                    <a:pt x="110" y="9"/>
                  </a:cubicBezTo>
                  <a:cubicBezTo>
                    <a:pt x="116" y="0"/>
                    <a:pt x="117" y="0"/>
                    <a:pt x="126" y="5"/>
                  </a:cubicBezTo>
                  <a:cubicBezTo>
                    <a:pt x="137" y="12"/>
                    <a:pt x="149" y="19"/>
                    <a:pt x="160" y="25"/>
                  </a:cubicBezTo>
                  <a:cubicBezTo>
                    <a:pt x="164" y="27"/>
                    <a:pt x="166" y="30"/>
                    <a:pt x="166" y="35"/>
                  </a:cubicBezTo>
                  <a:cubicBezTo>
                    <a:pt x="166" y="46"/>
                    <a:pt x="166" y="57"/>
                    <a:pt x="166" y="69"/>
                  </a:cubicBezTo>
                  <a:cubicBezTo>
                    <a:pt x="162" y="69"/>
                    <a:pt x="158" y="69"/>
                    <a:pt x="154" y="69"/>
                  </a:cubicBezTo>
                  <a:cubicBezTo>
                    <a:pt x="154" y="59"/>
                    <a:pt x="154" y="49"/>
                    <a:pt x="154" y="40"/>
                  </a:cubicBezTo>
                  <a:cubicBezTo>
                    <a:pt x="153" y="38"/>
                    <a:pt x="151" y="35"/>
                    <a:pt x="150" y="33"/>
                  </a:cubicBezTo>
                  <a:cubicBezTo>
                    <a:pt x="148" y="32"/>
                    <a:pt x="145" y="31"/>
                    <a:pt x="143" y="29"/>
                  </a:cubicBezTo>
                  <a:cubicBezTo>
                    <a:pt x="136" y="23"/>
                    <a:pt x="130" y="24"/>
                    <a:pt x="123" y="30"/>
                  </a:cubicBezTo>
                  <a:cubicBezTo>
                    <a:pt x="118" y="33"/>
                    <a:pt x="118" y="37"/>
                    <a:pt x="119" y="41"/>
                  </a:cubicBezTo>
                  <a:cubicBezTo>
                    <a:pt x="119" y="46"/>
                    <a:pt x="118" y="48"/>
                    <a:pt x="113" y="50"/>
                  </a:cubicBezTo>
                  <a:cubicBezTo>
                    <a:pt x="104" y="54"/>
                    <a:pt x="96" y="58"/>
                    <a:pt x="87" y="62"/>
                  </a:cubicBezTo>
                  <a:cubicBezTo>
                    <a:pt x="85" y="63"/>
                    <a:pt x="82" y="63"/>
                    <a:pt x="79" y="62"/>
                  </a:cubicBezTo>
                  <a:cubicBezTo>
                    <a:pt x="70" y="58"/>
                    <a:pt x="62" y="54"/>
                    <a:pt x="53" y="50"/>
                  </a:cubicBezTo>
                  <a:cubicBezTo>
                    <a:pt x="49" y="48"/>
                    <a:pt x="48" y="46"/>
                    <a:pt x="48" y="42"/>
                  </a:cubicBezTo>
                  <a:cubicBezTo>
                    <a:pt x="48" y="33"/>
                    <a:pt x="44" y="28"/>
                    <a:pt x="36" y="25"/>
                  </a:cubicBezTo>
                  <a:cubicBezTo>
                    <a:pt x="31" y="23"/>
                    <a:pt x="13" y="36"/>
                    <a:pt x="13" y="40"/>
                  </a:cubicBezTo>
                  <a:cubicBezTo>
                    <a:pt x="13" y="50"/>
                    <a:pt x="13" y="59"/>
                    <a:pt x="13" y="69"/>
                  </a:cubicBezTo>
                  <a:cubicBezTo>
                    <a:pt x="8" y="69"/>
                    <a:pt x="5" y="69"/>
                    <a:pt x="1" y="69"/>
                  </a:cubicBezTo>
                  <a:cubicBezTo>
                    <a:pt x="1" y="56"/>
                    <a:pt x="0" y="44"/>
                    <a:pt x="1" y="31"/>
                  </a:cubicBezTo>
                  <a:cubicBezTo>
                    <a:pt x="1" y="30"/>
                    <a:pt x="3" y="27"/>
                    <a:pt x="5" y="26"/>
                  </a:cubicBezTo>
                  <a:cubicBezTo>
                    <a:pt x="19" y="18"/>
                    <a:pt x="33" y="11"/>
                    <a:pt x="47" y="3"/>
                  </a:cubicBezTo>
                  <a:cubicBezTo>
                    <a:pt x="51" y="1"/>
                    <a:pt x="54" y="2"/>
                    <a:pt x="57" y="6"/>
                  </a:cubicBezTo>
                  <a:cubicBezTo>
                    <a:pt x="65" y="18"/>
                    <a:pt x="73" y="30"/>
                    <a:pt x="81" y="41"/>
                  </a:cubicBezTo>
                  <a:cubicBezTo>
                    <a:pt x="82" y="42"/>
                    <a:pt x="82" y="43"/>
                    <a:pt x="84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CD62D85C-EE8D-4C24-B6A2-B05486D8C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51" y="879476"/>
              <a:ext cx="1233488" cy="1355725"/>
            </a:xfrm>
            <a:custGeom>
              <a:avLst/>
              <a:gdLst>
                <a:gd name="T0" fmla="*/ 68 w 91"/>
                <a:gd name="T1" fmla="*/ 100 h 100"/>
                <a:gd name="T2" fmla="*/ 73 w 91"/>
                <a:gd name="T3" fmla="*/ 64 h 100"/>
                <a:gd name="T4" fmla="*/ 67 w 91"/>
                <a:gd name="T5" fmla="*/ 57 h 100"/>
                <a:gd name="T6" fmla="*/ 32 w 91"/>
                <a:gd name="T7" fmla="*/ 44 h 100"/>
                <a:gd name="T8" fmla="*/ 25 w 91"/>
                <a:gd name="T9" fmla="*/ 46 h 100"/>
                <a:gd name="T10" fmla="*/ 22 w 91"/>
                <a:gd name="T11" fmla="*/ 98 h 100"/>
                <a:gd name="T12" fmla="*/ 11 w 91"/>
                <a:gd name="T13" fmla="*/ 82 h 100"/>
                <a:gd name="T14" fmla="*/ 4 w 91"/>
                <a:gd name="T15" fmla="*/ 72 h 100"/>
                <a:gd name="T16" fmla="*/ 4 w 91"/>
                <a:gd name="T17" fmla="*/ 52 h 100"/>
                <a:gd name="T18" fmla="*/ 6 w 91"/>
                <a:gd name="T19" fmla="*/ 46 h 100"/>
                <a:gd name="T20" fmla="*/ 69 w 91"/>
                <a:gd name="T21" fmla="*/ 17 h 100"/>
                <a:gd name="T22" fmla="*/ 83 w 91"/>
                <a:gd name="T23" fmla="*/ 38 h 100"/>
                <a:gd name="T24" fmla="*/ 88 w 91"/>
                <a:gd name="T25" fmla="*/ 56 h 100"/>
                <a:gd name="T26" fmla="*/ 85 w 91"/>
                <a:gd name="T27" fmla="*/ 72 h 100"/>
                <a:gd name="T28" fmla="*/ 81 w 91"/>
                <a:gd name="T29" fmla="*/ 80 h 100"/>
                <a:gd name="T30" fmla="*/ 68 w 91"/>
                <a:gd name="T31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" h="100">
                  <a:moveTo>
                    <a:pt x="68" y="100"/>
                  </a:moveTo>
                  <a:cubicBezTo>
                    <a:pt x="73" y="88"/>
                    <a:pt x="73" y="76"/>
                    <a:pt x="73" y="64"/>
                  </a:cubicBezTo>
                  <a:cubicBezTo>
                    <a:pt x="73" y="60"/>
                    <a:pt x="72" y="58"/>
                    <a:pt x="67" y="57"/>
                  </a:cubicBezTo>
                  <a:cubicBezTo>
                    <a:pt x="56" y="53"/>
                    <a:pt x="44" y="48"/>
                    <a:pt x="32" y="44"/>
                  </a:cubicBezTo>
                  <a:cubicBezTo>
                    <a:pt x="29" y="43"/>
                    <a:pt x="27" y="44"/>
                    <a:pt x="25" y="46"/>
                  </a:cubicBezTo>
                  <a:cubicBezTo>
                    <a:pt x="10" y="63"/>
                    <a:pt x="17" y="81"/>
                    <a:pt x="22" y="98"/>
                  </a:cubicBezTo>
                  <a:cubicBezTo>
                    <a:pt x="18" y="96"/>
                    <a:pt x="14" y="91"/>
                    <a:pt x="11" y="82"/>
                  </a:cubicBezTo>
                  <a:cubicBezTo>
                    <a:pt x="9" y="78"/>
                    <a:pt x="7" y="75"/>
                    <a:pt x="4" y="72"/>
                  </a:cubicBezTo>
                  <a:cubicBezTo>
                    <a:pt x="0" y="67"/>
                    <a:pt x="0" y="57"/>
                    <a:pt x="4" y="52"/>
                  </a:cubicBezTo>
                  <a:cubicBezTo>
                    <a:pt x="5" y="50"/>
                    <a:pt x="6" y="48"/>
                    <a:pt x="6" y="46"/>
                  </a:cubicBezTo>
                  <a:cubicBezTo>
                    <a:pt x="10" y="15"/>
                    <a:pt x="43" y="0"/>
                    <a:pt x="69" y="17"/>
                  </a:cubicBezTo>
                  <a:cubicBezTo>
                    <a:pt x="76" y="22"/>
                    <a:pt x="81" y="29"/>
                    <a:pt x="83" y="38"/>
                  </a:cubicBezTo>
                  <a:cubicBezTo>
                    <a:pt x="85" y="44"/>
                    <a:pt x="84" y="50"/>
                    <a:pt x="88" y="56"/>
                  </a:cubicBezTo>
                  <a:cubicBezTo>
                    <a:pt x="91" y="61"/>
                    <a:pt x="89" y="67"/>
                    <a:pt x="85" y="72"/>
                  </a:cubicBezTo>
                  <a:cubicBezTo>
                    <a:pt x="83" y="75"/>
                    <a:pt x="81" y="77"/>
                    <a:pt x="81" y="80"/>
                  </a:cubicBezTo>
                  <a:cubicBezTo>
                    <a:pt x="78" y="87"/>
                    <a:pt x="74" y="94"/>
                    <a:pt x="68" y="1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4EA13047-EFD1-4933-983C-AA98CD3E5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5488" y="2981326"/>
              <a:ext cx="271463" cy="95250"/>
            </a:xfrm>
            <a:custGeom>
              <a:avLst/>
              <a:gdLst>
                <a:gd name="T0" fmla="*/ 20 w 20"/>
                <a:gd name="T1" fmla="*/ 0 h 7"/>
                <a:gd name="T2" fmla="*/ 20 w 20"/>
                <a:gd name="T3" fmla="*/ 7 h 7"/>
                <a:gd name="T4" fmla="*/ 1 w 20"/>
                <a:gd name="T5" fmla="*/ 7 h 7"/>
                <a:gd name="T6" fmla="*/ 0 w 20"/>
                <a:gd name="T7" fmla="*/ 0 h 7"/>
                <a:gd name="T8" fmla="*/ 20 w 2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">
                  <a:moveTo>
                    <a:pt x="20" y="0"/>
                  </a:moveTo>
                  <a:cubicBezTo>
                    <a:pt x="20" y="2"/>
                    <a:pt x="20" y="4"/>
                    <a:pt x="20" y="7"/>
                  </a:cubicBezTo>
                  <a:cubicBezTo>
                    <a:pt x="14" y="7"/>
                    <a:pt x="8" y="7"/>
                    <a:pt x="1" y="7"/>
                  </a:cubicBezTo>
                  <a:cubicBezTo>
                    <a:pt x="1" y="5"/>
                    <a:pt x="1" y="3"/>
                    <a:pt x="0" y="0"/>
                  </a:cubicBezTo>
                  <a:cubicBezTo>
                    <a:pt x="7" y="0"/>
                    <a:pt x="13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p58"/>
          <p:cNvSpPr txBox="1">
            <a:spLocks noGrp="1"/>
          </p:cNvSpPr>
          <p:nvPr>
            <p:ph type="ctrTitle"/>
          </p:nvPr>
        </p:nvSpPr>
        <p:spPr>
          <a:xfrm>
            <a:off x="1057776" y="1066825"/>
            <a:ext cx="5009100" cy="8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THANKS!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532" name="Google Shape;1532;p58"/>
          <p:cNvSpPr txBox="1">
            <a:spLocks noGrp="1"/>
          </p:cNvSpPr>
          <p:nvPr>
            <p:ph type="subTitle" idx="1"/>
          </p:nvPr>
        </p:nvSpPr>
        <p:spPr>
          <a:xfrm>
            <a:off x="1214486" y="2084134"/>
            <a:ext cx="3583800" cy="10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Do you have any questions?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0" name="Google Shape;1526;p57"/>
          <p:cNvSpPr txBox="1">
            <a:spLocks/>
          </p:cNvSpPr>
          <p:nvPr/>
        </p:nvSpPr>
        <p:spPr>
          <a:xfrm>
            <a:off x="1214486" y="2682943"/>
            <a:ext cx="28080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/>
            <a:r>
              <a:rPr lang="en-US" dirty="0">
                <a:solidFill>
                  <a:srgbClr val="6B6B6B"/>
                </a:solidFill>
              </a:rPr>
              <a:t>You can replace the image on the screen with your own work. Just delete this one, add yours and and place it in the center of the device</a:t>
            </a:r>
          </a:p>
          <a:p>
            <a:pPr marL="0" indent="0">
              <a:spcBef>
                <a:spcPts val="1600"/>
              </a:spcBef>
              <a:spcAft>
                <a:spcPts val="1600"/>
              </a:spcAft>
            </a:pPr>
            <a:endParaRPr lang="en-US" dirty="0">
              <a:solidFill>
                <a:srgbClr val="6B6B6B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9DB6A0-E52E-4CA4-9040-14206CBFB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FAFCB80B-2857-44D7-BD5B-1533BE80AE3F}"/>
              </a:ext>
            </a:extLst>
          </p:cNvPr>
          <p:cNvGrpSpPr/>
          <p:nvPr/>
        </p:nvGrpSpPr>
        <p:grpSpPr>
          <a:xfrm>
            <a:off x="0" y="4488468"/>
            <a:ext cx="1843640" cy="635100"/>
            <a:chOff x="3622675" y="450850"/>
            <a:chExt cx="1898650" cy="65405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FC2BD114-CAF4-46F7-AF78-ED93C5ECA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B5A6971-B21D-41A8-AB82-442AB1ED6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4AB323BD-44B0-47DB-A5FA-F9D30568B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8340DDFC-77ED-49B3-92F7-BDCFCB18A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96C10057-8ED5-4C2E-B262-5F1B50B01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B5B377A8-1878-4B6C-9EE6-090AE15F1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904271C0-C629-445B-B204-70AA8DFA2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374560B6-3E6B-46C4-80EB-88F603DBC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FEAA04B0-6394-4F0F-9B53-D89E65C4C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028D17A-62D1-4261-9F59-41DA065EE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C302D7D6-3C2C-4A30-B6FE-A7DD5FA84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8EB330B6-38D3-4ADC-8466-A11485692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038B5EB5-6241-4A0F-AE0A-1AC03DDF6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D6DF0C02-81AA-4C4D-AA61-C8E8243B1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21C5ACD4-3AC2-458B-B94E-26EF6DC4A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B2E91D92-9B98-4342-BDB5-65D32AB5E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128988BC-FF5F-4D80-A90D-34A90CCC2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F1F5CD2F-A2A5-4985-816E-697DCB312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685CC1BC-FA2B-4209-BBED-2FA6F62E7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1AFF74C4-8471-48DA-B653-ABD854107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26242B1F-0AED-4932-96E9-67A49AE7A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1" name="Freeform 5">
            <a:extLst>
              <a:ext uri="{FF2B5EF4-FFF2-40B4-BE49-F238E27FC236}">
                <a16:creationId xmlns:a16="http://schemas.microsoft.com/office/drawing/2014/main" id="{98C37DD3-7BFB-46CF-BE28-A0318AE5F1E5}"/>
              </a:ext>
            </a:extLst>
          </p:cNvPr>
          <p:cNvSpPr>
            <a:spLocks noEditPoints="1"/>
          </p:cNvSpPr>
          <p:nvPr/>
        </p:nvSpPr>
        <p:spPr bwMode="auto">
          <a:xfrm>
            <a:off x="5256213" y="2610986"/>
            <a:ext cx="3048000" cy="2260600"/>
          </a:xfrm>
          <a:custGeom>
            <a:avLst/>
            <a:gdLst>
              <a:gd name="T0" fmla="*/ 219 w 266"/>
              <a:gd name="T1" fmla="*/ 198 h 198"/>
              <a:gd name="T2" fmla="*/ 219 w 266"/>
              <a:gd name="T3" fmla="*/ 83 h 198"/>
              <a:gd name="T4" fmla="*/ 202 w 266"/>
              <a:gd name="T5" fmla="*/ 83 h 198"/>
              <a:gd name="T6" fmla="*/ 202 w 266"/>
              <a:gd name="T7" fmla="*/ 198 h 198"/>
              <a:gd name="T8" fmla="*/ 64 w 266"/>
              <a:gd name="T9" fmla="*/ 198 h 198"/>
              <a:gd name="T10" fmla="*/ 64 w 266"/>
              <a:gd name="T11" fmla="*/ 83 h 198"/>
              <a:gd name="T12" fmla="*/ 47 w 266"/>
              <a:gd name="T13" fmla="*/ 83 h 198"/>
              <a:gd name="T14" fmla="*/ 47 w 266"/>
              <a:gd name="T15" fmla="*/ 198 h 198"/>
              <a:gd name="T16" fmla="*/ 1 w 266"/>
              <a:gd name="T17" fmla="*/ 198 h 198"/>
              <a:gd name="T18" fmla="*/ 1 w 266"/>
              <a:gd name="T19" fmla="*/ 158 h 198"/>
              <a:gd name="T20" fmla="*/ 1 w 266"/>
              <a:gd name="T21" fmla="*/ 72 h 198"/>
              <a:gd name="T22" fmla="*/ 32 w 266"/>
              <a:gd name="T23" fmla="*/ 12 h 198"/>
              <a:gd name="T24" fmla="*/ 71 w 266"/>
              <a:gd name="T25" fmla="*/ 1 h 198"/>
              <a:gd name="T26" fmla="*/ 195 w 266"/>
              <a:gd name="T27" fmla="*/ 1 h 198"/>
              <a:gd name="T28" fmla="*/ 265 w 266"/>
              <a:gd name="T29" fmla="*/ 71 h 198"/>
              <a:gd name="T30" fmla="*/ 266 w 266"/>
              <a:gd name="T31" fmla="*/ 194 h 198"/>
              <a:gd name="T32" fmla="*/ 265 w 266"/>
              <a:gd name="T33" fmla="*/ 198 h 198"/>
              <a:gd name="T34" fmla="*/ 219 w 266"/>
              <a:gd name="T35" fmla="*/ 198 h 198"/>
              <a:gd name="T36" fmla="*/ 128 w 266"/>
              <a:gd name="T37" fmla="*/ 51 h 198"/>
              <a:gd name="T38" fmla="*/ 123 w 266"/>
              <a:gd name="T39" fmla="*/ 58 h 198"/>
              <a:gd name="T40" fmla="*/ 125 w 266"/>
              <a:gd name="T41" fmla="*/ 77 h 198"/>
              <a:gd name="T42" fmla="*/ 123 w 266"/>
              <a:gd name="T43" fmla="*/ 83 h 198"/>
              <a:gd name="T44" fmla="*/ 141 w 266"/>
              <a:gd name="T45" fmla="*/ 126 h 198"/>
              <a:gd name="T46" fmla="*/ 161 w 266"/>
              <a:gd name="T47" fmla="*/ 126 h 198"/>
              <a:gd name="T48" fmla="*/ 180 w 266"/>
              <a:gd name="T49" fmla="*/ 91 h 198"/>
              <a:gd name="T50" fmla="*/ 165 w 266"/>
              <a:gd name="T51" fmla="*/ 67 h 198"/>
              <a:gd name="T52" fmla="*/ 165 w 266"/>
              <a:gd name="T53" fmla="*/ 65 h 198"/>
              <a:gd name="T54" fmla="*/ 184 w 266"/>
              <a:gd name="T55" fmla="*/ 58 h 198"/>
              <a:gd name="T56" fmla="*/ 184 w 266"/>
              <a:gd name="T57" fmla="*/ 53 h 198"/>
              <a:gd name="T58" fmla="*/ 181 w 266"/>
              <a:gd name="T59" fmla="*/ 52 h 198"/>
              <a:gd name="T60" fmla="*/ 173 w 266"/>
              <a:gd name="T61" fmla="*/ 53 h 198"/>
              <a:gd name="T62" fmla="*/ 164 w 266"/>
              <a:gd name="T63" fmla="*/ 43 h 198"/>
              <a:gd name="T64" fmla="*/ 164 w 266"/>
              <a:gd name="T65" fmla="*/ 38 h 198"/>
              <a:gd name="T66" fmla="*/ 162 w 266"/>
              <a:gd name="T67" fmla="*/ 37 h 198"/>
              <a:gd name="T68" fmla="*/ 154 w 266"/>
              <a:gd name="T69" fmla="*/ 52 h 198"/>
              <a:gd name="T70" fmla="*/ 152 w 266"/>
              <a:gd name="T71" fmla="*/ 42 h 198"/>
              <a:gd name="T72" fmla="*/ 149 w 266"/>
              <a:gd name="T73" fmla="*/ 38 h 198"/>
              <a:gd name="T74" fmla="*/ 147 w 266"/>
              <a:gd name="T75" fmla="*/ 43 h 198"/>
              <a:gd name="T76" fmla="*/ 148 w 266"/>
              <a:gd name="T77" fmla="*/ 52 h 198"/>
              <a:gd name="T78" fmla="*/ 141 w 266"/>
              <a:gd name="T79" fmla="*/ 46 h 198"/>
              <a:gd name="T80" fmla="*/ 136 w 266"/>
              <a:gd name="T81" fmla="*/ 44 h 198"/>
              <a:gd name="T82" fmla="*/ 137 w 266"/>
              <a:gd name="T83" fmla="*/ 49 h 198"/>
              <a:gd name="T84" fmla="*/ 136 w 266"/>
              <a:gd name="T85" fmla="*/ 61 h 198"/>
              <a:gd name="T86" fmla="*/ 128 w 266"/>
              <a:gd name="T87" fmla="*/ 5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66" h="198">
                <a:moveTo>
                  <a:pt x="219" y="198"/>
                </a:moveTo>
                <a:cubicBezTo>
                  <a:pt x="219" y="159"/>
                  <a:pt x="219" y="121"/>
                  <a:pt x="219" y="83"/>
                </a:cubicBezTo>
                <a:cubicBezTo>
                  <a:pt x="213" y="83"/>
                  <a:pt x="208" y="83"/>
                  <a:pt x="202" y="83"/>
                </a:cubicBezTo>
                <a:cubicBezTo>
                  <a:pt x="202" y="121"/>
                  <a:pt x="202" y="159"/>
                  <a:pt x="202" y="198"/>
                </a:cubicBezTo>
                <a:cubicBezTo>
                  <a:pt x="156" y="198"/>
                  <a:pt x="111" y="198"/>
                  <a:pt x="64" y="198"/>
                </a:cubicBezTo>
                <a:cubicBezTo>
                  <a:pt x="64" y="160"/>
                  <a:pt x="64" y="122"/>
                  <a:pt x="64" y="83"/>
                </a:cubicBezTo>
                <a:cubicBezTo>
                  <a:pt x="58" y="83"/>
                  <a:pt x="53" y="83"/>
                  <a:pt x="47" y="83"/>
                </a:cubicBezTo>
                <a:cubicBezTo>
                  <a:pt x="47" y="121"/>
                  <a:pt x="47" y="159"/>
                  <a:pt x="47" y="198"/>
                </a:cubicBezTo>
                <a:cubicBezTo>
                  <a:pt x="32" y="198"/>
                  <a:pt x="17" y="198"/>
                  <a:pt x="1" y="198"/>
                </a:cubicBezTo>
                <a:cubicBezTo>
                  <a:pt x="1" y="184"/>
                  <a:pt x="1" y="171"/>
                  <a:pt x="1" y="158"/>
                </a:cubicBezTo>
                <a:cubicBezTo>
                  <a:pt x="1" y="129"/>
                  <a:pt x="0" y="101"/>
                  <a:pt x="1" y="72"/>
                </a:cubicBezTo>
                <a:cubicBezTo>
                  <a:pt x="2" y="48"/>
                  <a:pt x="11" y="26"/>
                  <a:pt x="32" y="12"/>
                </a:cubicBezTo>
                <a:cubicBezTo>
                  <a:pt x="44" y="4"/>
                  <a:pt x="57" y="1"/>
                  <a:pt x="71" y="1"/>
                </a:cubicBezTo>
                <a:cubicBezTo>
                  <a:pt x="112" y="0"/>
                  <a:pt x="153" y="0"/>
                  <a:pt x="195" y="1"/>
                </a:cubicBezTo>
                <a:cubicBezTo>
                  <a:pt x="242" y="2"/>
                  <a:pt x="263" y="33"/>
                  <a:pt x="265" y="71"/>
                </a:cubicBezTo>
                <a:cubicBezTo>
                  <a:pt x="266" y="112"/>
                  <a:pt x="265" y="153"/>
                  <a:pt x="266" y="194"/>
                </a:cubicBezTo>
                <a:cubicBezTo>
                  <a:pt x="266" y="195"/>
                  <a:pt x="265" y="196"/>
                  <a:pt x="265" y="198"/>
                </a:cubicBezTo>
                <a:cubicBezTo>
                  <a:pt x="250" y="198"/>
                  <a:pt x="235" y="198"/>
                  <a:pt x="219" y="198"/>
                </a:cubicBezTo>
                <a:close/>
                <a:moveTo>
                  <a:pt x="128" y="51"/>
                </a:moveTo>
                <a:cubicBezTo>
                  <a:pt x="126" y="54"/>
                  <a:pt x="125" y="56"/>
                  <a:pt x="123" y="58"/>
                </a:cubicBezTo>
                <a:cubicBezTo>
                  <a:pt x="129" y="64"/>
                  <a:pt x="135" y="70"/>
                  <a:pt x="125" y="77"/>
                </a:cubicBezTo>
                <a:cubicBezTo>
                  <a:pt x="124" y="79"/>
                  <a:pt x="124" y="81"/>
                  <a:pt x="123" y="83"/>
                </a:cubicBezTo>
                <a:cubicBezTo>
                  <a:pt x="120" y="98"/>
                  <a:pt x="129" y="118"/>
                  <a:pt x="141" y="126"/>
                </a:cubicBezTo>
                <a:cubicBezTo>
                  <a:pt x="148" y="130"/>
                  <a:pt x="154" y="130"/>
                  <a:pt x="161" y="126"/>
                </a:cubicBezTo>
                <a:cubicBezTo>
                  <a:pt x="174" y="118"/>
                  <a:pt x="179" y="105"/>
                  <a:pt x="180" y="91"/>
                </a:cubicBezTo>
                <a:cubicBezTo>
                  <a:pt x="181" y="79"/>
                  <a:pt x="176" y="72"/>
                  <a:pt x="165" y="67"/>
                </a:cubicBezTo>
                <a:cubicBezTo>
                  <a:pt x="165" y="66"/>
                  <a:pt x="165" y="65"/>
                  <a:pt x="165" y="65"/>
                </a:cubicBezTo>
                <a:cubicBezTo>
                  <a:pt x="171" y="63"/>
                  <a:pt x="177" y="61"/>
                  <a:pt x="184" y="58"/>
                </a:cubicBezTo>
                <a:cubicBezTo>
                  <a:pt x="184" y="57"/>
                  <a:pt x="184" y="55"/>
                  <a:pt x="184" y="53"/>
                </a:cubicBezTo>
                <a:cubicBezTo>
                  <a:pt x="182" y="52"/>
                  <a:pt x="182" y="52"/>
                  <a:pt x="181" y="52"/>
                </a:cubicBezTo>
                <a:cubicBezTo>
                  <a:pt x="178" y="52"/>
                  <a:pt x="175" y="53"/>
                  <a:pt x="173" y="53"/>
                </a:cubicBezTo>
                <a:cubicBezTo>
                  <a:pt x="164" y="54"/>
                  <a:pt x="161" y="51"/>
                  <a:pt x="164" y="43"/>
                </a:cubicBezTo>
                <a:cubicBezTo>
                  <a:pt x="165" y="41"/>
                  <a:pt x="164" y="39"/>
                  <a:pt x="164" y="38"/>
                </a:cubicBezTo>
                <a:cubicBezTo>
                  <a:pt x="163" y="37"/>
                  <a:pt x="162" y="37"/>
                  <a:pt x="162" y="37"/>
                </a:cubicBezTo>
                <a:cubicBezTo>
                  <a:pt x="160" y="42"/>
                  <a:pt x="157" y="46"/>
                  <a:pt x="154" y="52"/>
                </a:cubicBezTo>
                <a:cubicBezTo>
                  <a:pt x="154" y="47"/>
                  <a:pt x="153" y="45"/>
                  <a:pt x="152" y="42"/>
                </a:cubicBezTo>
                <a:cubicBezTo>
                  <a:pt x="152" y="41"/>
                  <a:pt x="150" y="39"/>
                  <a:pt x="149" y="38"/>
                </a:cubicBezTo>
                <a:cubicBezTo>
                  <a:pt x="148" y="39"/>
                  <a:pt x="147" y="41"/>
                  <a:pt x="147" y="43"/>
                </a:cubicBezTo>
                <a:cubicBezTo>
                  <a:pt x="147" y="46"/>
                  <a:pt x="148" y="49"/>
                  <a:pt x="148" y="52"/>
                </a:cubicBezTo>
                <a:cubicBezTo>
                  <a:pt x="145" y="51"/>
                  <a:pt x="143" y="48"/>
                  <a:pt x="141" y="46"/>
                </a:cubicBezTo>
                <a:cubicBezTo>
                  <a:pt x="140" y="45"/>
                  <a:pt x="138" y="45"/>
                  <a:pt x="136" y="44"/>
                </a:cubicBezTo>
                <a:cubicBezTo>
                  <a:pt x="136" y="46"/>
                  <a:pt x="136" y="48"/>
                  <a:pt x="137" y="49"/>
                </a:cubicBezTo>
                <a:cubicBezTo>
                  <a:pt x="141" y="54"/>
                  <a:pt x="142" y="58"/>
                  <a:pt x="136" y="61"/>
                </a:cubicBezTo>
                <a:cubicBezTo>
                  <a:pt x="134" y="58"/>
                  <a:pt x="131" y="55"/>
                  <a:pt x="128" y="51"/>
                </a:cubicBezTo>
                <a:close/>
              </a:path>
            </a:pathLst>
          </a:cu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B3212D8B-EEAF-4878-9886-23FDA0F9FABE}"/>
              </a:ext>
            </a:extLst>
          </p:cNvPr>
          <p:cNvSpPr>
            <a:spLocks/>
          </p:cNvSpPr>
          <p:nvPr/>
        </p:nvSpPr>
        <p:spPr bwMode="auto">
          <a:xfrm>
            <a:off x="5932488" y="817111"/>
            <a:ext cx="1706562" cy="1701800"/>
          </a:xfrm>
          <a:custGeom>
            <a:avLst/>
            <a:gdLst>
              <a:gd name="T0" fmla="*/ 74 w 149"/>
              <a:gd name="T1" fmla="*/ 0 h 149"/>
              <a:gd name="T2" fmla="*/ 149 w 149"/>
              <a:gd name="T3" fmla="*/ 73 h 149"/>
              <a:gd name="T4" fmla="*/ 73 w 149"/>
              <a:gd name="T5" fmla="*/ 149 h 149"/>
              <a:gd name="T6" fmla="*/ 0 w 149"/>
              <a:gd name="T7" fmla="*/ 73 h 149"/>
              <a:gd name="T8" fmla="*/ 74 w 149"/>
              <a:gd name="T9" fmla="*/ 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" h="149">
                <a:moveTo>
                  <a:pt x="74" y="0"/>
                </a:moveTo>
                <a:cubicBezTo>
                  <a:pt x="115" y="0"/>
                  <a:pt x="149" y="33"/>
                  <a:pt x="149" y="73"/>
                </a:cubicBezTo>
                <a:cubicBezTo>
                  <a:pt x="149" y="116"/>
                  <a:pt x="116" y="149"/>
                  <a:pt x="73" y="149"/>
                </a:cubicBezTo>
                <a:cubicBezTo>
                  <a:pt x="32" y="148"/>
                  <a:pt x="0" y="115"/>
                  <a:pt x="0" y="73"/>
                </a:cubicBezTo>
                <a:cubicBezTo>
                  <a:pt x="0" y="32"/>
                  <a:pt x="33" y="0"/>
                  <a:pt x="74" y="0"/>
                </a:cubicBezTo>
                <a:close/>
              </a:path>
            </a:pathLst>
          </a:cu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7">
            <a:extLst>
              <a:ext uri="{FF2B5EF4-FFF2-40B4-BE49-F238E27FC236}">
                <a16:creationId xmlns:a16="http://schemas.microsoft.com/office/drawing/2014/main" id="{453912D9-CF71-4A6F-8CD4-AB5E0F836778}"/>
              </a:ext>
            </a:extLst>
          </p:cNvPr>
          <p:cNvSpPr>
            <a:spLocks/>
          </p:cNvSpPr>
          <p:nvPr/>
        </p:nvSpPr>
        <p:spPr bwMode="auto">
          <a:xfrm>
            <a:off x="6757988" y="3272974"/>
            <a:ext cx="446087" cy="731838"/>
          </a:xfrm>
          <a:custGeom>
            <a:avLst/>
            <a:gdLst>
              <a:gd name="T0" fmla="*/ 31 w 39"/>
              <a:gd name="T1" fmla="*/ 27 h 64"/>
              <a:gd name="T2" fmla="*/ 23 w 39"/>
              <a:gd name="T3" fmla="*/ 25 h 64"/>
              <a:gd name="T4" fmla="*/ 39 w 39"/>
              <a:gd name="T5" fmla="*/ 44 h 64"/>
              <a:gd name="T6" fmla="*/ 30 w 39"/>
              <a:gd name="T7" fmla="*/ 43 h 64"/>
              <a:gd name="T8" fmla="*/ 28 w 39"/>
              <a:gd name="T9" fmla="*/ 49 h 64"/>
              <a:gd name="T10" fmla="*/ 24 w 39"/>
              <a:gd name="T11" fmla="*/ 43 h 64"/>
              <a:gd name="T12" fmla="*/ 23 w 39"/>
              <a:gd name="T13" fmla="*/ 36 h 64"/>
              <a:gd name="T14" fmla="*/ 26 w 39"/>
              <a:gd name="T15" fmla="*/ 60 h 64"/>
              <a:gd name="T16" fmla="*/ 16 w 39"/>
              <a:gd name="T17" fmla="*/ 57 h 64"/>
              <a:gd name="T18" fmla="*/ 15 w 39"/>
              <a:gd name="T19" fmla="*/ 61 h 64"/>
              <a:gd name="T20" fmla="*/ 11 w 39"/>
              <a:gd name="T21" fmla="*/ 64 h 64"/>
              <a:gd name="T22" fmla="*/ 10 w 39"/>
              <a:gd name="T23" fmla="*/ 59 h 64"/>
              <a:gd name="T24" fmla="*/ 13 w 39"/>
              <a:gd name="T25" fmla="*/ 47 h 64"/>
              <a:gd name="T26" fmla="*/ 4 w 39"/>
              <a:gd name="T27" fmla="*/ 48 h 64"/>
              <a:gd name="T28" fmla="*/ 3 w 39"/>
              <a:gd name="T29" fmla="*/ 47 h 64"/>
              <a:gd name="T30" fmla="*/ 18 w 39"/>
              <a:gd name="T31" fmla="*/ 34 h 64"/>
              <a:gd name="T32" fmla="*/ 16 w 39"/>
              <a:gd name="T33" fmla="*/ 32 h 64"/>
              <a:gd name="T34" fmla="*/ 1 w 39"/>
              <a:gd name="T35" fmla="*/ 36 h 64"/>
              <a:gd name="T36" fmla="*/ 0 w 39"/>
              <a:gd name="T37" fmla="*/ 33 h 64"/>
              <a:gd name="T38" fmla="*/ 8 w 39"/>
              <a:gd name="T39" fmla="*/ 29 h 64"/>
              <a:gd name="T40" fmla="*/ 2 w 39"/>
              <a:gd name="T41" fmla="*/ 23 h 64"/>
              <a:gd name="T42" fmla="*/ 17 w 39"/>
              <a:gd name="T43" fmla="*/ 24 h 64"/>
              <a:gd name="T44" fmla="*/ 21 w 39"/>
              <a:gd name="T45" fmla="*/ 8 h 64"/>
              <a:gd name="T46" fmla="*/ 14 w 39"/>
              <a:gd name="T47" fmla="*/ 8 h 64"/>
              <a:gd name="T48" fmla="*/ 30 w 39"/>
              <a:gd name="T49" fmla="*/ 1 h 64"/>
              <a:gd name="T50" fmla="*/ 32 w 39"/>
              <a:gd name="T51" fmla="*/ 25 h 64"/>
              <a:gd name="T52" fmla="*/ 31 w 39"/>
              <a:gd name="T53" fmla="*/ 27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9" h="64">
                <a:moveTo>
                  <a:pt x="31" y="27"/>
                </a:moveTo>
                <a:cubicBezTo>
                  <a:pt x="28" y="26"/>
                  <a:pt x="26" y="26"/>
                  <a:pt x="23" y="25"/>
                </a:cubicBezTo>
                <a:cubicBezTo>
                  <a:pt x="24" y="35"/>
                  <a:pt x="33" y="37"/>
                  <a:pt x="39" y="44"/>
                </a:cubicBezTo>
                <a:cubicBezTo>
                  <a:pt x="36" y="43"/>
                  <a:pt x="33" y="43"/>
                  <a:pt x="30" y="43"/>
                </a:cubicBezTo>
                <a:cubicBezTo>
                  <a:pt x="30" y="45"/>
                  <a:pt x="29" y="47"/>
                  <a:pt x="28" y="49"/>
                </a:cubicBezTo>
                <a:cubicBezTo>
                  <a:pt x="27" y="47"/>
                  <a:pt x="25" y="46"/>
                  <a:pt x="24" y="43"/>
                </a:cubicBezTo>
                <a:cubicBezTo>
                  <a:pt x="23" y="41"/>
                  <a:pt x="23" y="39"/>
                  <a:pt x="23" y="36"/>
                </a:cubicBezTo>
                <a:cubicBezTo>
                  <a:pt x="17" y="44"/>
                  <a:pt x="18" y="48"/>
                  <a:pt x="26" y="60"/>
                </a:cubicBezTo>
                <a:cubicBezTo>
                  <a:pt x="22" y="59"/>
                  <a:pt x="19" y="58"/>
                  <a:pt x="16" y="57"/>
                </a:cubicBezTo>
                <a:cubicBezTo>
                  <a:pt x="16" y="58"/>
                  <a:pt x="16" y="60"/>
                  <a:pt x="15" y="61"/>
                </a:cubicBezTo>
                <a:cubicBezTo>
                  <a:pt x="14" y="62"/>
                  <a:pt x="13" y="63"/>
                  <a:pt x="11" y="64"/>
                </a:cubicBezTo>
                <a:cubicBezTo>
                  <a:pt x="11" y="62"/>
                  <a:pt x="10" y="61"/>
                  <a:pt x="10" y="59"/>
                </a:cubicBezTo>
                <a:cubicBezTo>
                  <a:pt x="11" y="55"/>
                  <a:pt x="12" y="51"/>
                  <a:pt x="13" y="47"/>
                </a:cubicBezTo>
                <a:cubicBezTo>
                  <a:pt x="10" y="48"/>
                  <a:pt x="7" y="48"/>
                  <a:pt x="4" y="48"/>
                </a:cubicBezTo>
                <a:cubicBezTo>
                  <a:pt x="4" y="48"/>
                  <a:pt x="4" y="48"/>
                  <a:pt x="3" y="47"/>
                </a:cubicBezTo>
                <a:cubicBezTo>
                  <a:pt x="8" y="43"/>
                  <a:pt x="13" y="39"/>
                  <a:pt x="18" y="34"/>
                </a:cubicBezTo>
                <a:cubicBezTo>
                  <a:pt x="17" y="34"/>
                  <a:pt x="17" y="33"/>
                  <a:pt x="16" y="32"/>
                </a:cubicBezTo>
                <a:cubicBezTo>
                  <a:pt x="11" y="34"/>
                  <a:pt x="6" y="35"/>
                  <a:pt x="1" y="36"/>
                </a:cubicBezTo>
                <a:cubicBezTo>
                  <a:pt x="1" y="35"/>
                  <a:pt x="0" y="34"/>
                  <a:pt x="0" y="33"/>
                </a:cubicBezTo>
                <a:cubicBezTo>
                  <a:pt x="3" y="32"/>
                  <a:pt x="5" y="31"/>
                  <a:pt x="8" y="29"/>
                </a:cubicBezTo>
                <a:cubicBezTo>
                  <a:pt x="6" y="28"/>
                  <a:pt x="5" y="26"/>
                  <a:pt x="2" y="23"/>
                </a:cubicBezTo>
                <a:cubicBezTo>
                  <a:pt x="9" y="24"/>
                  <a:pt x="16" y="26"/>
                  <a:pt x="17" y="24"/>
                </a:cubicBezTo>
                <a:cubicBezTo>
                  <a:pt x="20" y="20"/>
                  <a:pt x="20" y="14"/>
                  <a:pt x="21" y="8"/>
                </a:cubicBezTo>
                <a:cubicBezTo>
                  <a:pt x="18" y="8"/>
                  <a:pt x="16" y="8"/>
                  <a:pt x="14" y="8"/>
                </a:cubicBezTo>
                <a:cubicBezTo>
                  <a:pt x="13" y="3"/>
                  <a:pt x="21" y="0"/>
                  <a:pt x="30" y="1"/>
                </a:cubicBezTo>
                <a:cubicBezTo>
                  <a:pt x="23" y="10"/>
                  <a:pt x="24" y="18"/>
                  <a:pt x="32" y="25"/>
                </a:cubicBezTo>
                <a:cubicBezTo>
                  <a:pt x="31" y="26"/>
                  <a:pt x="31" y="26"/>
                  <a:pt x="31" y="27"/>
                </a:cubicBezTo>
                <a:close/>
              </a:path>
            </a:pathLst>
          </a:cu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11">
            <a:extLst>
              <a:ext uri="{FF2B5EF4-FFF2-40B4-BE49-F238E27FC236}">
                <a16:creationId xmlns:a16="http://schemas.microsoft.com/office/drawing/2014/main" id="{BBE36153-DF9D-4B47-AEB9-EFAB9BCB91B5}"/>
              </a:ext>
            </a:extLst>
          </p:cNvPr>
          <p:cNvSpPr>
            <a:spLocks/>
          </p:cNvSpPr>
          <p:nvPr/>
        </p:nvSpPr>
        <p:spPr bwMode="auto">
          <a:xfrm>
            <a:off x="5917604" y="1002290"/>
            <a:ext cx="1721446" cy="1110674"/>
          </a:xfrm>
          <a:custGeom>
            <a:avLst/>
            <a:gdLst>
              <a:gd name="T0" fmla="*/ 192 w 370"/>
              <a:gd name="T1" fmla="*/ 190 h 238"/>
              <a:gd name="T2" fmla="*/ 213 w 370"/>
              <a:gd name="T3" fmla="*/ 147 h 238"/>
              <a:gd name="T4" fmla="*/ 242 w 370"/>
              <a:gd name="T5" fmla="*/ 90 h 238"/>
              <a:gd name="T6" fmla="*/ 252 w 370"/>
              <a:gd name="T7" fmla="*/ 83 h 238"/>
              <a:gd name="T8" fmla="*/ 264 w 370"/>
              <a:gd name="T9" fmla="*/ 89 h 238"/>
              <a:gd name="T10" fmla="*/ 285 w 370"/>
              <a:gd name="T11" fmla="*/ 127 h 238"/>
              <a:gd name="T12" fmla="*/ 301 w 370"/>
              <a:gd name="T13" fmla="*/ 137 h 238"/>
              <a:gd name="T14" fmla="*/ 370 w 370"/>
              <a:gd name="T15" fmla="*/ 137 h 238"/>
              <a:gd name="T16" fmla="*/ 370 w 370"/>
              <a:gd name="T17" fmla="*/ 160 h 238"/>
              <a:gd name="T18" fmla="*/ 363 w 370"/>
              <a:gd name="T19" fmla="*/ 161 h 238"/>
              <a:gd name="T20" fmla="*/ 287 w 370"/>
              <a:gd name="T21" fmla="*/ 161 h 238"/>
              <a:gd name="T22" fmla="*/ 271 w 370"/>
              <a:gd name="T23" fmla="*/ 152 h 238"/>
              <a:gd name="T24" fmla="*/ 254 w 370"/>
              <a:gd name="T25" fmla="*/ 121 h 238"/>
              <a:gd name="T26" fmla="*/ 224 w 370"/>
              <a:gd name="T27" fmla="*/ 181 h 238"/>
              <a:gd name="T28" fmla="*/ 201 w 370"/>
              <a:gd name="T29" fmla="*/ 228 h 238"/>
              <a:gd name="T30" fmla="*/ 187 w 370"/>
              <a:gd name="T31" fmla="*/ 238 h 238"/>
              <a:gd name="T32" fmla="*/ 176 w 370"/>
              <a:gd name="T33" fmla="*/ 225 h 238"/>
              <a:gd name="T34" fmla="*/ 134 w 370"/>
              <a:gd name="T35" fmla="*/ 62 h 238"/>
              <a:gd name="T36" fmla="*/ 133 w 370"/>
              <a:gd name="T37" fmla="*/ 57 h 238"/>
              <a:gd name="T38" fmla="*/ 130 w 370"/>
              <a:gd name="T39" fmla="*/ 66 h 238"/>
              <a:gd name="T40" fmla="*/ 102 w 370"/>
              <a:gd name="T41" fmla="*/ 152 h 238"/>
              <a:gd name="T42" fmla="*/ 89 w 370"/>
              <a:gd name="T43" fmla="*/ 161 h 238"/>
              <a:gd name="T44" fmla="*/ 0 w 370"/>
              <a:gd name="T45" fmla="*/ 161 h 238"/>
              <a:gd name="T46" fmla="*/ 0 w 370"/>
              <a:gd name="T47" fmla="*/ 137 h 238"/>
              <a:gd name="T48" fmla="*/ 9 w 370"/>
              <a:gd name="T49" fmla="*/ 137 h 238"/>
              <a:gd name="T50" fmla="*/ 74 w 370"/>
              <a:gd name="T51" fmla="*/ 137 h 238"/>
              <a:gd name="T52" fmla="*/ 84 w 370"/>
              <a:gd name="T53" fmla="*/ 130 h 238"/>
              <a:gd name="T54" fmla="*/ 122 w 370"/>
              <a:gd name="T55" fmla="*/ 12 h 238"/>
              <a:gd name="T56" fmla="*/ 135 w 370"/>
              <a:gd name="T57" fmla="*/ 0 h 238"/>
              <a:gd name="T58" fmla="*/ 147 w 370"/>
              <a:gd name="T59" fmla="*/ 13 h 238"/>
              <a:gd name="T60" fmla="*/ 191 w 370"/>
              <a:gd name="T61" fmla="*/ 186 h 238"/>
              <a:gd name="T62" fmla="*/ 192 w 370"/>
              <a:gd name="T63" fmla="*/ 19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0" h="238">
                <a:moveTo>
                  <a:pt x="192" y="190"/>
                </a:moveTo>
                <a:cubicBezTo>
                  <a:pt x="200" y="175"/>
                  <a:pt x="207" y="161"/>
                  <a:pt x="213" y="147"/>
                </a:cubicBezTo>
                <a:cubicBezTo>
                  <a:pt x="223" y="128"/>
                  <a:pt x="232" y="109"/>
                  <a:pt x="242" y="90"/>
                </a:cubicBezTo>
                <a:cubicBezTo>
                  <a:pt x="244" y="86"/>
                  <a:pt x="249" y="83"/>
                  <a:pt x="252" y="83"/>
                </a:cubicBezTo>
                <a:cubicBezTo>
                  <a:pt x="256" y="83"/>
                  <a:pt x="262" y="86"/>
                  <a:pt x="264" y="89"/>
                </a:cubicBezTo>
                <a:cubicBezTo>
                  <a:pt x="272" y="102"/>
                  <a:pt x="279" y="114"/>
                  <a:pt x="285" y="127"/>
                </a:cubicBezTo>
                <a:cubicBezTo>
                  <a:pt x="289" y="134"/>
                  <a:pt x="293" y="137"/>
                  <a:pt x="301" y="137"/>
                </a:cubicBezTo>
                <a:cubicBezTo>
                  <a:pt x="324" y="136"/>
                  <a:pt x="346" y="137"/>
                  <a:pt x="370" y="137"/>
                </a:cubicBezTo>
                <a:cubicBezTo>
                  <a:pt x="370" y="145"/>
                  <a:pt x="370" y="152"/>
                  <a:pt x="370" y="160"/>
                </a:cubicBezTo>
                <a:cubicBezTo>
                  <a:pt x="368" y="161"/>
                  <a:pt x="365" y="161"/>
                  <a:pt x="363" y="161"/>
                </a:cubicBezTo>
                <a:cubicBezTo>
                  <a:pt x="337" y="161"/>
                  <a:pt x="312" y="161"/>
                  <a:pt x="287" y="161"/>
                </a:cubicBezTo>
                <a:cubicBezTo>
                  <a:pt x="279" y="161"/>
                  <a:pt x="274" y="158"/>
                  <a:pt x="271" y="152"/>
                </a:cubicBezTo>
                <a:cubicBezTo>
                  <a:pt x="266" y="141"/>
                  <a:pt x="260" y="132"/>
                  <a:pt x="254" y="121"/>
                </a:cubicBezTo>
                <a:cubicBezTo>
                  <a:pt x="244" y="141"/>
                  <a:pt x="234" y="161"/>
                  <a:pt x="224" y="181"/>
                </a:cubicBezTo>
                <a:cubicBezTo>
                  <a:pt x="217" y="196"/>
                  <a:pt x="209" y="212"/>
                  <a:pt x="201" y="228"/>
                </a:cubicBezTo>
                <a:cubicBezTo>
                  <a:pt x="198" y="234"/>
                  <a:pt x="195" y="238"/>
                  <a:pt x="187" y="238"/>
                </a:cubicBezTo>
                <a:cubicBezTo>
                  <a:pt x="180" y="237"/>
                  <a:pt x="177" y="232"/>
                  <a:pt x="176" y="225"/>
                </a:cubicBezTo>
                <a:cubicBezTo>
                  <a:pt x="162" y="171"/>
                  <a:pt x="148" y="116"/>
                  <a:pt x="134" y="62"/>
                </a:cubicBezTo>
                <a:cubicBezTo>
                  <a:pt x="134" y="61"/>
                  <a:pt x="134" y="60"/>
                  <a:pt x="133" y="57"/>
                </a:cubicBezTo>
                <a:cubicBezTo>
                  <a:pt x="132" y="61"/>
                  <a:pt x="131" y="64"/>
                  <a:pt x="130" y="66"/>
                </a:cubicBezTo>
                <a:cubicBezTo>
                  <a:pt x="120" y="95"/>
                  <a:pt x="111" y="124"/>
                  <a:pt x="102" y="152"/>
                </a:cubicBezTo>
                <a:cubicBezTo>
                  <a:pt x="100" y="159"/>
                  <a:pt x="95" y="161"/>
                  <a:pt x="89" y="161"/>
                </a:cubicBezTo>
                <a:cubicBezTo>
                  <a:pt x="60" y="161"/>
                  <a:pt x="30" y="161"/>
                  <a:pt x="0" y="161"/>
                </a:cubicBezTo>
                <a:cubicBezTo>
                  <a:pt x="0" y="153"/>
                  <a:pt x="0" y="146"/>
                  <a:pt x="0" y="137"/>
                </a:cubicBezTo>
                <a:cubicBezTo>
                  <a:pt x="3" y="137"/>
                  <a:pt x="6" y="137"/>
                  <a:pt x="9" y="137"/>
                </a:cubicBezTo>
                <a:cubicBezTo>
                  <a:pt x="30" y="137"/>
                  <a:pt x="52" y="137"/>
                  <a:pt x="74" y="137"/>
                </a:cubicBezTo>
                <a:cubicBezTo>
                  <a:pt x="80" y="137"/>
                  <a:pt x="82" y="135"/>
                  <a:pt x="84" y="130"/>
                </a:cubicBezTo>
                <a:cubicBezTo>
                  <a:pt x="96" y="90"/>
                  <a:pt x="109" y="51"/>
                  <a:pt x="122" y="12"/>
                </a:cubicBezTo>
                <a:cubicBezTo>
                  <a:pt x="124" y="5"/>
                  <a:pt x="127" y="0"/>
                  <a:pt x="135" y="0"/>
                </a:cubicBezTo>
                <a:cubicBezTo>
                  <a:pt x="143" y="0"/>
                  <a:pt x="146" y="6"/>
                  <a:pt x="147" y="13"/>
                </a:cubicBezTo>
                <a:cubicBezTo>
                  <a:pt x="162" y="71"/>
                  <a:pt x="176" y="128"/>
                  <a:pt x="191" y="186"/>
                </a:cubicBezTo>
                <a:cubicBezTo>
                  <a:pt x="191" y="187"/>
                  <a:pt x="192" y="187"/>
                  <a:pt x="192" y="1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2699792" y="3352283"/>
            <a:ext cx="3744416" cy="5156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oup 44"/>
          <p:cNvGrpSpPr/>
          <p:nvPr/>
        </p:nvGrpSpPr>
        <p:grpSpPr>
          <a:xfrm>
            <a:off x="827584" y="2304259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248560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0" y="63167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>
                <a:solidFill>
                  <a:srgbClr val="FF4B6D"/>
                </a:solidFill>
              </a:rPr>
              <a:t>Section Break</a:t>
            </a:r>
            <a:endParaRPr lang="ko-KR" altLang="en-US" sz="4400" b="1" dirty="0">
              <a:solidFill>
                <a:srgbClr val="FF4B6D"/>
              </a:solidFill>
            </a:endParaRPr>
          </a:p>
        </p:txBody>
      </p:sp>
      <p:sp>
        <p:nvSpPr>
          <p:cNvPr id="13" name="Google Shape;1006;p35"/>
          <p:cNvSpPr txBox="1">
            <a:spLocks/>
          </p:cNvSpPr>
          <p:nvPr/>
        </p:nvSpPr>
        <p:spPr>
          <a:xfrm>
            <a:off x="2026586" y="3867894"/>
            <a:ext cx="5404048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dirty="0">
                <a:solidFill>
                  <a:srgbClr val="000000"/>
                </a:solidFill>
              </a:rPr>
              <a:t>Mercury’s name has nothing to do with the liquid metal, since it was named after the Roman messenger god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6ED29F57-9053-4D0C-9245-77681D3DC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6D7F98A2-500C-4824-A086-409C0F0EA140}"/>
              </a:ext>
            </a:extLst>
          </p:cNvPr>
          <p:cNvGrpSpPr/>
          <p:nvPr/>
        </p:nvGrpSpPr>
        <p:grpSpPr>
          <a:xfrm>
            <a:off x="0" y="4488468"/>
            <a:ext cx="1843640" cy="635100"/>
            <a:chOff x="3622675" y="450850"/>
            <a:chExt cx="1898650" cy="654050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1A14A6D4-88F7-4FE2-A191-54275FEAF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20154C87-1296-4041-AC71-8B90C96B3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56F6A57C-421B-4B3A-818F-8BB2E2327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54E29ED4-65C7-4FF3-8910-74DD3BDA3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D54B7070-BCE7-4AA0-B9B0-B28CAD563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9C142578-1A65-45BD-8E99-732A515EF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764EFD81-F7C4-4092-922A-150988EFF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5ABADAF8-0C72-4B3A-A68F-58D382612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3ABF19EB-C92A-4BA6-875D-BF74758BF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00E90B4C-D03B-46B7-B2C2-E2D7FF965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A6ED1491-55FF-475F-A8E9-2F1F4F9E4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E9C3DD8A-4646-4FB7-BC47-5712AD766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A67ECCA9-09AB-4EF6-8485-AC8FAD84A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8F1E9380-A4A0-4C3C-8631-04D244252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FD3694B2-AC31-434A-831E-47DE259A5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602BDCE7-A531-424A-907D-94979AB5D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790A83A4-1A38-4822-AE3C-D29E662F6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D1035C5F-A2D7-4763-918E-1D004E3BB6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0D8596A3-F36B-476C-A35C-7AA0D77DC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33BEED26-21A6-49B1-B601-82D22C1BA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838E3FDB-FB26-4554-A9BC-C95F59D84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C7C5332B-1B86-4CA6-9CC7-7A2BE0AFEA19}"/>
              </a:ext>
            </a:extLst>
          </p:cNvPr>
          <p:cNvGrpSpPr/>
          <p:nvPr/>
        </p:nvGrpSpPr>
        <p:grpSpPr>
          <a:xfrm>
            <a:off x="3476116" y="1494572"/>
            <a:ext cx="2263775" cy="2192337"/>
            <a:chOff x="5199063" y="2068513"/>
            <a:chExt cx="2263775" cy="2192337"/>
          </a:xfrm>
        </p:grpSpPr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8D71E2FB-E7EF-409D-A9A7-1D6D4B851E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2088" y="3062288"/>
              <a:ext cx="1789113" cy="1198562"/>
            </a:xfrm>
            <a:custGeom>
              <a:avLst/>
              <a:gdLst>
                <a:gd name="T0" fmla="*/ 420 w 850"/>
                <a:gd name="T1" fmla="*/ 473 h 569"/>
                <a:gd name="T2" fmla="*/ 392 w 850"/>
                <a:gd name="T3" fmla="*/ 443 h 569"/>
                <a:gd name="T4" fmla="*/ 373 w 850"/>
                <a:gd name="T5" fmla="*/ 420 h 569"/>
                <a:gd name="T6" fmla="*/ 366 w 850"/>
                <a:gd name="T7" fmla="*/ 417 h 569"/>
                <a:gd name="T8" fmla="*/ 361 w 850"/>
                <a:gd name="T9" fmla="*/ 422 h 569"/>
                <a:gd name="T10" fmla="*/ 364 w 850"/>
                <a:gd name="T11" fmla="*/ 429 h 569"/>
                <a:gd name="T12" fmla="*/ 392 w 850"/>
                <a:gd name="T13" fmla="*/ 464 h 569"/>
                <a:gd name="T14" fmla="*/ 487 w 850"/>
                <a:gd name="T15" fmla="*/ 528 h 569"/>
                <a:gd name="T16" fmla="*/ 589 w 850"/>
                <a:gd name="T17" fmla="*/ 537 h 569"/>
                <a:gd name="T18" fmla="*/ 651 w 850"/>
                <a:gd name="T19" fmla="*/ 520 h 569"/>
                <a:gd name="T20" fmla="*/ 731 w 850"/>
                <a:gd name="T21" fmla="*/ 452 h 569"/>
                <a:gd name="T22" fmla="*/ 782 w 850"/>
                <a:gd name="T23" fmla="*/ 350 h 569"/>
                <a:gd name="T24" fmla="*/ 815 w 850"/>
                <a:gd name="T25" fmla="*/ 201 h 569"/>
                <a:gd name="T26" fmla="*/ 823 w 850"/>
                <a:gd name="T27" fmla="*/ 109 h 569"/>
                <a:gd name="T28" fmla="*/ 825 w 850"/>
                <a:gd name="T29" fmla="*/ 4 h 569"/>
                <a:gd name="T30" fmla="*/ 825 w 850"/>
                <a:gd name="T31" fmla="*/ 0 h 569"/>
                <a:gd name="T32" fmla="*/ 849 w 850"/>
                <a:gd name="T33" fmla="*/ 0 h 569"/>
                <a:gd name="T34" fmla="*/ 850 w 850"/>
                <a:gd name="T35" fmla="*/ 4 h 569"/>
                <a:gd name="T36" fmla="*/ 850 w 850"/>
                <a:gd name="T37" fmla="*/ 54 h 569"/>
                <a:gd name="T38" fmla="*/ 850 w 850"/>
                <a:gd name="T39" fmla="*/ 86 h 569"/>
                <a:gd name="T40" fmla="*/ 844 w 850"/>
                <a:gd name="T41" fmla="*/ 172 h 569"/>
                <a:gd name="T42" fmla="*/ 829 w 850"/>
                <a:gd name="T43" fmla="*/ 272 h 569"/>
                <a:gd name="T44" fmla="*/ 776 w 850"/>
                <a:gd name="T45" fmla="*/ 428 h 569"/>
                <a:gd name="T46" fmla="*/ 699 w 850"/>
                <a:gd name="T47" fmla="*/ 520 h 569"/>
                <a:gd name="T48" fmla="*/ 608 w 850"/>
                <a:gd name="T49" fmla="*/ 559 h 569"/>
                <a:gd name="T50" fmla="*/ 467 w 850"/>
                <a:gd name="T51" fmla="*/ 545 h 569"/>
                <a:gd name="T52" fmla="*/ 359 w 850"/>
                <a:gd name="T53" fmla="*/ 462 h 569"/>
                <a:gd name="T54" fmla="*/ 344 w 850"/>
                <a:gd name="T55" fmla="*/ 442 h 569"/>
                <a:gd name="T56" fmla="*/ 334 w 850"/>
                <a:gd name="T57" fmla="*/ 440 h 569"/>
                <a:gd name="T58" fmla="*/ 333 w 850"/>
                <a:gd name="T59" fmla="*/ 450 h 569"/>
                <a:gd name="T60" fmla="*/ 385 w 850"/>
                <a:gd name="T61" fmla="*/ 508 h 569"/>
                <a:gd name="T62" fmla="*/ 389 w 850"/>
                <a:gd name="T63" fmla="*/ 512 h 569"/>
                <a:gd name="T64" fmla="*/ 389 w 850"/>
                <a:gd name="T65" fmla="*/ 513 h 569"/>
                <a:gd name="T66" fmla="*/ 351 w 850"/>
                <a:gd name="T67" fmla="*/ 545 h 569"/>
                <a:gd name="T68" fmla="*/ 309 w 850"/>
                <a:gd name="T69" fmla="*/ 547 h 569"/>
                <a:gd name="T70" fmla="*/ 246 w 850"/>
                <a:gd name="T71" fmla="*/ 516 h 569"/>
                <a:gd name="T72" fmla="*/ 119 w 850"/>
                <a:gd name="T73" fmla="*/ 412 h 569"/>
                <a:gd name="T74" fmla="*/ 72 w 850"/>
                <a:gd name="T75" fmla="*/ 362 h 569"/>
                <a:gd name="T76" fmla="*/ 44 w 850"/>
                <a:gd name="T77" fmla="*/ 326 h 569"/>
                <a:gd name="T78" fmla="*/ 11 w 850"/>
                <a:gd name="T79" fmla="*/ 264 h 569"/>
                <a:gd name="T80" fmla="*/ 17 w 850"/>
                <a:gd name="T81" fmla="*/ 153 h 569"/>
                <a:gd name="T82" fmla="*/ 88 w 850"/>
                <a:gd name="T83" fmla="*/ 84 h 569"/>
                <a:gd name="T84" fmla="*/ 143 w 850"/>
                <a:gd name="T85" fmla="*/ 67 h 569"/>
                <a:gd name="T86" fmla="*/ 226 w 850"/>
                <a:gd name="T87" fmla="*/ 71 h 569"/>
                <a:gd name="T88" fmla="*/ 266 w 850"/>
                <a:gd name="T89" fmla="*/ 92 h 569"/>
                <a:gd name="T90" fmla="*/ 313 w 850"/>
                <a:gd name="T91" fmla="*/ 171 h 569"/>
                <a:gd name="T92" fmla="*/ 323 w 850"/>
                <a:gd name="T93" fmla="*/ 177 h 569"/>
                <a:gd name="T94" fmla="*/ 355 w 850"/>
                <a:gd name="T95" fmla="*/ 168 h 569"/>
                <a:gd name="T96" fmla="*/ 464 w 850"/>
                <a:gd name="T97" fmla="*/ 198 h 569"/>
                <a:gd name="T98" fmla="*/ 499 w 850"/>
                <a:gd name="T99" fmla="*/ 293 h 569"/>
                <a:gd name="T100" fmla="*/ 486 w 850"/>
                <a:gd name="T101" fmla="*/ 341 h 569"/>
                <a:gd name="T102" fmla="*/ 469 w 850"/>
                <a:gd name="T103" fmla="*/ 386 h 569"/>
                <a:gd name="T104" fmla="*/ 421 w 850"/>
                <a:gd name="T105" fmla="*/ 472 h 569"/>
                <a:gd name="T106" fmla="*/ 420 w 850"/>
                <a:gd name="T107" fmla="*/ 473 h 569"/>
                <a:gd name="T108" fmla="*/ 279 w 850"/>
                <a:gd name="T109" fmla="*/ 229 h 569"/>
                <a:gd name="T110" fmla="*/ 176 w 850"/>
                <a:gd name="T111" fmla="*/ 333 h 569"/>
                <a:gd name="T112" fmla="*/ 280 w 850"/>
                <a:gd name="T113" fmla="*/ 436 h 569"/>
                <a:gd name="T114" fmla="*/ 383 w 850"/>
                <a:gd name="T115" fmla="*/ 331 h 569"/>
                <a:gd name="T116" fmla="*/ 279 w 850"/>
                <a:gd name="T117" fmla="*/ 229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50" h="569">
                  <a:moveTo>
                    <a:pt x="420" y="473"/>
                  </a:moveTo>
                  <a:cubicBezTo>
                    <a:pt x="410" y="463"/>
                    <a:pt x="401" y="454"/>
                    <a:pt x="392" y="443"/>
                  </a:cubicBezTo>
                  <a:cubicBezTo>
                    <a:pt x="385" y="436"/>
                    <a:pt x="379" y="428"/>
                    <a:pt x="373" y="420"/>
                  </a:cubicBezTo>
                  <a:cubicBezTo>
                    <a:pt x="371" y="417"/>
                    <a:pt x="369" y="416"/>
                    <a:pt x="366" y="417"/>
                  </a:cubicBezTo>
                  <a:cubicBezTo>
                    <a:pt x="364" y="418"/>
                    <a:pt x="362" y="420"/>
                    <a:pt x="361" y="422"/>
                  </a:cubicBezTo>
                  <a:cubicBezTo>
                    <a:pt x="361" y="424"/>
                    <a:pt x="362" y="427"/>
                    <a:pt x="364" y="429"/>
                  </a:cubicBezTo>
                  <a:cubicBezTo>
                    <a:pt x="373" y="441"/>
                    <a:pt x="382" y="453"/>
                    <a:pt x="392" y="464"/>
                  </a:cubicBezTo>
                  <a:cubicBezTo>
                    <a:pt x="419" y="492"/>
                    <a:pt x="450" y="514"/>
                    <a:pt x="487" y="528"/>
                  </a:cubicBezTo>
                  <a:cubicBezTo>
                    <a:pt x="520" y="540"/>
                    <a:pt x="554" y="542"/>
                    <a:pt x="589" y="537"/>
                  </a:cubicBezTo>
                  <a:cubicBezTo>
                    <a:pt x="610" y="534"/>
                    <a:pt x="631" y="528"/>
                    <a:pt x="651" y="520"/>
                  </a:cubicBezTo>
                  <a:cubicBezTo>
                    <a:pt x="684" y="505"/>
                    <a:pt x="710" y="481"/>
                    <a:pt x="731" y="452"/>
                  </a:cubicBezTo>
                  <a:cubicBezTo>
                    <a:pt x="754" y="421"/>
                    <a:pt x="770" y="386"/>
                    <a:pt x="782" y="350"/>
                  </a:cubicBezTo>
                  <a:cubicBezTo>
                    <a:pt x="799" y="301"/>
                    <a:pt x="809" y="251"/>
                    <a:pt x="815" y="201"/>
                  </a:cubicBezTo>
                  <a:cubicBezTo>
                    <a:pt x="819" y="170"/>
                    <a:pt x="822" y="140"/>
                    <a:pt x="823" y="109"/>
                  </a:cubicBezTo>
                  <a:cubicBezTo>
                    <a:pt x="825" y="74"/>
                    <a:pt x="825" y="39"/>
                    <a:pt x="825" y="4"/>
                  </a:cubicBezTo>
                  <a:cubicBezTo>
                    <a:pt x="825" y="3"/>
                    <a:pt x="825" y="2"/>
                    <a:pt x="825" y="0"/>
                  </a:cubicBezTo>
                  <a:cubicBezTo>
                    <a:pt x="833" y="0"/>
                    <a:pt x="841" y="0"/>
                    <a:pt x="849" y="0"/>
                  </a:cubicBezTo>
                  <a:cubicBezTo>
                    <a:pt x="849" y="1"/>
                    <a:pt x="850" y="3"/>
                    <a:pt x="850" y="4"/>
                  </a:cubicBezTo>
                  <a:cubicBezTo>
                    <a:pt x="850" y="21"/>
                    <a:pt x="850" y="38"/>
                    <a:pt x="850" y="54"/>
                  </a:cubicBezTo>
                  <a:cubicBezTo>
                    <a:pt x="850" y="65"/>
                    <a:pt x="850" y="76"/>
                    <a:pt x="850" y="86"/>
                  </a:cubicBezTo>
                  <a:cubicBezTo>
                    <a:pt x="848" y="115"/>
                    <a:pt x="846" y="144"/>
                    <a:pt x="844" y="172"/>
                  </a:cubicBezTo>
                  <a:cubicBezTo>
                    <a:pt x="841" y="206"/>
                    <a:pt x="836" y="239"/>
                    <a:pt x="829" y="272"/>
                  </a:cubicBezTo>
                  <a:cubicBezTo>
                    <a:pt x="818" y="326"/>
                    <a:pt x="802" y="379"/>
                    <a:pt x="776" y="428"/>
                  </a:cubicBezTo>
                  <a:cubicBezTo>
                    <a:pt x="757" y="463"/>
                    <a:pt x="732" y="495"/>
                    <a:pt x="699" y="520"/>
                  </a:cubicBezTo>
                  <a:cubicBezTo>
                    <a:pt x="672" y="540"/>
                    <a:pt x="641" y="552"/>
                    <a:pt x="608" y="559"/>
                  </a:cubicBezTo>
                  <a:cubicBezTo>
                    <a:pt x="560" y="569"/>
                    <a:pt x="512" y="565"/>
                    <a:pt x="467" y="545"/>
                  </a:cubicBezTo>
                  <a:cubicBezTo>
                    <a:pt x="424" y="527"/>
                    <a:pt x="389" y="498"/>
                    <a:pt x="359" y="462"/>
                  </a:cubicBezTo>
                  <a:cubicBezTo>
                    <a:pt x="354" y="456"/>
                    <a:pt x="349" y="449"/>
                    <a:pt x="344" y="442"/>
                  </a:cubicBezTo>
                  <a:cubicBezTo>
                    <a:pt x="341" y="438"/>
                    <a:pt x="337" y="437"/>
                    <a:pt x="334" y="440"/>
                  </a:cubicBezTo>
                  <a:cubicBezTo>
                    <a:pt x="330" y="442"/>
                    <a:pt x="330" y="446"/>
                    <a:pt x="333" y="450"/>
                  </a:cubicBezTo>
                  <a:cubicBezTo>
                    <a:pt x="348" y="471"/>
                    <a:pt x="366" y="491"/>
                    <a:pt x="385" y="508"/>
                  </a:cubicBezTo>
                  <a:cubicBezTo>
                    <a:pt x="387" y="510"/>
                    <a:pt x="388" y="511"/>
                    <a:pt x="389" y="512"/>
                  </a:cubicBezTo>
                  <a:cubicBezTo>
                    <a:pt x="389" y="512"/>
                    <a:pt x="389" y="513"/>
                    <a:pt x="389" y="513"/>
                  </a:cubicBezTo>
                  <a:cubicBezTo>
                    <a:pt x="378" y="525"/>
                    <a:pt x="366" y="536"/>
                    <a:pt x="351" y="545"/>
                  </a:cubicBezTo>
                  <a:cubicBezTo>
                    <a:pt x="337" y="552"/>
                    <a:pt x="323" y="552"/>
                    <a:pt x="309" y="547"/>
                  </a:cubicBezTo>
                  <a:cubicBezTo>
                    <a:pt x="286" y="540"/>
                    <a:pt x="265" y="529"/>
                    <a:pt x="246" y="516"/>
                  </a:cubicBezTo>
                  <a:cubicBezTo>
                    <a:pt x="200" y="486"/>
                    <a:pt x="158" y="450"/>
                    <a:pt x="119" y="412"/>
                  </a:cubicBezTo>
                  <a:cubicBezTo>
                    <a:pt x="103" y="396"/>
                    <a:pt x="87" y="379"/>
                    <a:pt x="72" y="362"/>
                  </a:cubicBezTo>
                  <a:cubicBezTo>
                    <a:pt x="62" y="350"/>
                    <a:pt x="54" y="338"/>
                    <a:pt x="44" y="326"/>
                  </a:cubicBezTo>
                  <a:cubicBezTo>
                    <a:pt x="30" y="307"/>
                    <a:pt x="18" y="287"/>
                    <a:pt x="11" y="264"/>
                  </a:cubicBezTo>
                  <a:cubicBezTo>
                    <a:pt x="0" y="226"/>
                    <a:pt x="1" y="189"/>
                    <a:pt x="17" y="153"/>
                  </a:cubicBezTo>
                  <a:cubicBezTo>
                    <a:pt x="32" y="121"/>
                    <a:pt x="57" y="99"/>
                    <a:pt x="88" y="84"/>
                  </a:cubicBezTo>
                  <a:cubicBezTo>
                    <a:pt x="106" y="75"/>
                    <a:pt x="124" y="70"/>
                    <a:pt x="143" y="67"/>
                  </a:cubicBezTo>
                  <a:cubicBezTo>
                    <a:pt x="171" y="63"/>
                    <a:pt x="199" y="62"/>
                    <a:pt x="226" y="71"/>
                  </a:cubicBezTo>
                  <a:cubicBezTo>
                    <a:pt x="241" y="75"/>
                    <a:pt x="255" y="82"/>
                    <a:pt x="266" y="92"/>
                  </a:cubicBezTo>
                  <a:cubicBezTo>
                    <a:pt x="291" y="113"/>
                    <a:pt x="308" y="139"/>
                    <a:pt x="313" y="171"/>
                  </a:cubicBezTo>
                  <a:cubicBezTo>
                    <a:pt x="314" y="177"/>
                    <a:pt x="317" y="178"/>
                    <a:pt x="323" y="177"/>
                  </a:cubicBezTo>
                  <a:cubicBezTo>
                    <a:pt x="333" y="174"/>
                    <a:pt x="344" y="170"/>
                    <a:pt x="355" y="168"/>
                  </a:cubicBezTo>
                  <a:cubicBezTo>
                    <a:pt x="395" y="162"/>
                    <a:pt x="433" y="170"/>
                    <a:pt x="464" y="198"/>
                  </a:cubicBezTo>
                  <a:cubicBezTo>
                    <a:pt x="493" y="223"/>
                    <a:pt x="503" y="255"/>
                    <a:pt x="499" y="293"/>
                  </a:cubicBezTo>
                  <a:cubicBezTo>
                    <a:pt x="497" y="309"/>
                    <a:pt x="492" y="325"/>
                    <a:pt x="486" y="341"/>
                  </a:cubicBezTo>
                  <a:cubicBezTo>
                    <a:pt x="481" y="356"/>
                    <a:pt x="475" y="371"/>
                    <a:pt x="469" y="386"/>
                  </a:cubicBezTo>
                  <a:cubicBezTo>
                    <a:pt x="456" y="416"/>
                    <a:pt x="440" y="445"/>
                    <a:pt x="421" y="472"/>
                  </a:cubicBezTo>
                  <a:cubicBezTo>
                    <a:pt x="421" y="472"/>
                    <a:pt x="421" y="472"/>
                    <a:pt x="420" y="473"/>
                  </a:cubicBezTo>
                  <a:close/>
                  <a:moveTo>
                    <a:pt x="279" y="229"/>
                  </a:moveTo>
                  <a:cubicBezTo>
                    <a:pt x="221" y="229"/>
                    <a:pt x="175" y="275"/>
                    <a:pt x="176" y="333"/>
                  </a:cubicBezTo>
                  <a:cubicBezTo>
                    <a:pt x="176" y="390"/>
                    <a:pt x="223" y="436"/>
                    <a:pt x="280" y="436"/>
                  </a:cubicBezTo>
                  <a:cubicBezTo>
                    <a:pt x="337" y="436"/>
                    <a:pt x="383" y="389"/>
                    <a:pt x="383" y="331"/>
                  </a:cubicBezTo>
                  <a:cubicBezTo>
                    <a:pt x="383" y="275"/>
                    <a:pt x="336" y="228"/>
                    <a:pt x="279" y="22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id="{EFACEC38-D8B3-4880-870A-B35BABAAC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1675" y="2770188"/>
              <a:ext cx="808038" cy="847725"/>
            </a:xfrm>
            <a:custGeom>
              <a:avLst/>
              <a:gdLst>
                <a:gd name="T0" fmla="*/ 0 w 384"/>
                <a:gd name="T1" fmla="*/ 118 h 403"/>
                <a:gd name="T2" fmla="*/ 26 w 384"/>
                <a:gd name="T3" fmla="*/ 98 h 403"/>
                <a:gd name="T4" fmla="*/ 214 w 384"/>
                <a:gd name="T5" fmla="*/ 18 h 403"/>
                <a:gd name="T6" fmla="*/ 337 w 384"/>
                <a:gd name="T7" fmla="*/ 1 h 403"/>
                <a:gd name="T8" fmla="*/ 364 w 384"/>
                <a:gd name="T9" fmla="*/ 24 h 403"/>
                <a:gd name="T10" fmla="*/ 362 w 384"/>
                <a:gd name="T11" fmla="*/ 73 h 403"/>
                <a:gd name="T12" fmla="*/ 354 w 384"/>
                <a:gd name="T13" fmla="*/ 88 h 403"/>
                <a:gd name="T14" fmla="*/ 331 w 384"/>
                <a:gd name="T15" fmla="*/ 99 h 403"/>
                <a:gd name="T16" fmla="*/ 233 w 384"/>
                <a:gd name="T17" fmla="*/ 115 h 403"/>
                <a:gd name="T18" fmla="*/ 149 w 384"/>
                <a:gd name="T19" fmla="*/ 188 h 403"/>
                <a:gd name="T20" fmla="*/ 145 w 384"/>
                <a:gd name="T21" fmla="*/ 260 h 403"/>
                <a:gd name="T22" fmla="*/ 153 w 384"/>
                <a:gd name="T23" fmla="*/ 266 h 403"/>
                <a:gd name="T24" fmla="*/ 158 w 384"/>
                <a:gd name="T25" fmla="*/ 257 h 403"/>
                <a:gd name="T26" fmla="*/ 155 w 384"/>
                <a:gd name="T27" fmla="*/ 231 h 403"/>
                <a:gd name="T28" fmla="*/ 217 w 384"/>
                <a:gd name="T29" fmla="*/ 135 h 403"/>
                <a:gd name="T30" fmla="*/ 331 w 384"/>
                <a:gd name="T31" fmla="*/ 115 h 403"/>
                <a:gd name="T32" fmla="*/ 348 w 384"/>
                <a:gd name="T33" fmla="*/ 158 h 403"/>
                <a:gd name="T34" fmla="*/ 328 w 384"/>
                <a:gd name="T35" fmla="*/ 282 h 403"/>
                <a:gd name="T36" fmla="*/ 307 w 384"/>
                <a:gd name="T37" fmla="*/ 363 h 403"/>
                <a:gd name="T38" fmla="*/ 293 w 384"/>
                <a:gd name="T39" fmla="*/ 387 h 403"/>
                <a:gd name="T40" fmla="*/ 288 w 384"/>
                <a:gd name="T41" fmla="*/ 392 h 403"/>
                <a:gd name="T42" fmla="*/ 271 w 384"/>
                <a:gd name="T43" fmla="*/ 403 h 403"/>
                <a:gd name="T44" fmla="*/ 268 w 384"/>
                <a:gd name="T45" fmla="*/ 391 h 403"/>
                <a:gd name="T46" fmla="*/ 193 w 384"/>
                <a:gd name="T47" fmla="*/ 303 h 403"/>
                <a:gd name="T48" fmla="*/ 87 w 384"/>
                <a:gd name="T49" fmla="*/ 300 h 403"/>
                <a:gd name="T50" fmla="*/ 83 w 384"/>
                <a:gd name="T51" fmla="*/ 301 h 403"/>
                <a:gd name="T52" fmla="*/ 82 w 384"/>
                <a:gd name="T53" fmla="*/ 298 h 403"/>
                <a:gd name="T54" fmla="*/ 52 w 384"/>
                <a:gd name="T55" fmla="*/ 240 h 403"/>
                <a:gd name="T56" fmla="*/ 21 w 384"/>
                <a:gd name="T57" fmla="*/ 212 h 403"/>
                <a:gd name="T58" fmla="*/ 19 w 384"/>
                <a:gd name="T59" fmla="*/ 208 h 403"/>
                <a:gd name="T60" fmla="*/ 15 w 384"/>
                <a:gd name="T61" fmla="*/ 179 h 403"/>
                <a:gd name="T62" fmla="*/ 0 w 384"/>
                <a:gd name="T63" fmla="*/ 118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4" h="403">
                  <a:moveTo>
                    <a:pt x="0" y="118"/>
                  </a:moveTo>
                  <a:cubicBezTo>
                    <a:pt x="9" y="111"/>
                    <a:pt x="17" y="104"/>
                    <a:pt x="26" y="98"/>
                  </a:cubicBezTo>
                  <a:cubicBezTo>
                    <a:pt x="82" y="56"/>
                    <a:pt x="145" y="29"/>
                    <a:pt x="214" y="18"/>
                  </a:cubicBezTo>
                  <a:cubicBezTo>
                    <a:pt x="248" y="12"/>
                    <a:pt x="302" y="0"/>
                    <a:pt x="337" y="1"/>
                  </a:cubicBezTo>
                  <a:cubicBezTo>
                    <a:pt x="352" y="2"/>
                    <a:pt x="359" y="12"/>
                    <a:pt x="364" y="24"/>
                  </a:cubicBezTo>
                  <a:cubicBezTo>
                    <a:pt x="371" y="41"/>
                    <a:pt x="368" y="57"/>
                    <a:pt x="362" y="73"/>
                  </a:cubicBezTo>
                  <a:cubicBezTo>
                    <a:pt x="360" y="78"/>
                    <a:pt x="357" y="83"/>
                    <a:pt x="354" y="88"/>
                  </a:cubicBezTo>
                  <a:cubicBezTo>
                    <a:pt x="348" y="96"/>
                    <a:pt x="340" y="100"/>
                    <a:pt x="331" y="99"/>
                  </a:cubicBezTo>
                  <a:cubicBezTo>
                    <a:pt x="304" y="96"/>
                    <a:pt x="259" y="108"/>
                    <a:pt x="233" y="115"/>
                  </a:cubicBezTo>
                  <a:cubicBezTo>
                    <a:pt x="193" y="126"/>
                    <a:pt x="165" y="150"/>
                    <a:pt x="149" y="188"/>
                  </a:cubicBezTo>
                  <a:cubicBezTo>
                    <a:pt x="140" y="211"/>
                    <a:pt x="139" y="235"/>
                    <a:pt x="145" y="260"/>
                  </a:cubicBezTo>
                  <a:cubicBezTo>
                    <a:pt x="146" y="265"/>
                    <a:pt x="149" y="267"/>
                    <a:pt x="153" y="266"/>
                  </a:cubicBezTo>
                  <a:cubicBezTo>
                    <a:pt x="157" y="265"/>
                    <a:pt x="159" y="262"/>
                    <a:pt x="158" y="257"/>
                  </a:cubicBezTo>
                  <a:cubicBezTo>
                    <a:pt x="157" y="249"/>
                    <a:pt x="154" y="240"/>
                    <a:pt x="155" y="231"/>
                  </a:cubicBezTo>
                  <a:cubicBezTo>
                    <a:pt x="156" y="186"/>
                    <a:pt x="177" y="155"/>
                    <a:pt x="217" y="135"/>
                  </a:cubicBezTo>
                  <a:cubicBezTo>
                    <a:pt x="288" y="102"/>
                    <a:pt x="330" y="115"/>
                    <a:pt x="331" y="115"/>
                  </a:cubicBezTo>
                  <a:cubicBezTo>
                    <a:pt x="349" y="125"/>
                    <a:pt x="332" y="144"/>
                    <a:pt x="348" y="158"/>
                  </a:cubicBezTo>
                  <a:cubicBezTo>
                    <a:pt x="384" y="189"/>
                    <a:pt x="329" y="235"/>
                    <a:pt x="328" y="282"/>
                  </a:cubicBezTo>
                  <a:cubicBezTo>
                    <a:pt x="328" y="311"/>
                    <a:pt x="319" y="337"/>
                    <a:pt x="307" y="363"/>
                  </a:cubicBezTo>
                  <a:cubicBezTo>
                    <a:pt x="302" y="371"/>
                    <a:pt x="298" y="379"/>
                    <a:pt x="293" y="387"/>
                  </a:cubicBezTo>
                  <a:cubicBezTo>
                    <a:pt x="292" y="389"/>
                    <a:pt x="290" y="391"/>
                    <a:pt x="288" y="392"/>
                  </a:cubicBezTo>
                  <a:cubicBezTo>
                    <a:pt x="283" y="396"/>
                    <a:pt x="277" y="399"/>
                    <a:pt x="271" y="403"/>
                  </a:cubicBezTo>
                  <a:cubicBezTo>
                    <a:pt x="270" y="398"/>
                    <a:pt x="269" y="395"/>
                    <a:pt x="268" y="391"/>
                  </a:cubicBezTo>
                  <a:cubicBezTo>
                    <a:pt x="259" y="348"/>
                    <a:pt x="232" y="320"/>
                    <a:pt x="193" y="303"/>
                  </a:cubicBezTo>
                  <a:cubicBezTo>
                    <a:pt x="158" y="289"/>
                    <a:pt x="122" y="289"/>
                    <a:pt x="87" y="300"/>
                  </a:cubicBezTo>
                  <a:cubicBezTo>
                    <a:pt x="86" y="300"/>
                    <a:pt x="84" y="300"/>
                    <a:pt x="83" y="301"/>
                  </a:cubicBezTo>
                  <a:cubicBezTo>
                    <a:pt x="83" y="300"/>
                    <a:pt x="82" y="299"/>
                    <a:pt x="82" y="298"/>
                  </a:cubicBezTo>
                  <a:cubicBezTo>
                    <a:pt x="77" y="277"/>
                    <a:pt x="66" y="258"/>
                    <a:pt x="52" y="240"/>
                  </a:cubicBezTo>
                  <a:cubicBezTo>
                    <a:pt x="43" y="229"/>
                    <a:pt x="33" y="220"/>
                    <a:pt x="21" y="212"/>
                  </a:cubicBezTo>
                  <a:cubicBezTo>
                    <a:pt x="20" y="211"/>
                    <a:pt x="19" y="210"/>
                    <a:pt x="19" y="208"/>
                  </a:cubicBezTo>
                  <a:cubicBezTo>
                    <a:pt x="17" y="198"/>
                    <a:pt x="16" y="189"/>
                    <a:pt x="15" y="179"/>
                  </a:cubicBezTo>
                  <a:cubicBezTo>
                    <a:pt x="12" y="158"/>
                    <a:pt x="6" y="138"/>
                    <a:pt x="0" y="1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id="{A47ADFBA-3CEB-4CFB-9C59-1E2D22CC2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9063" y="2649538"/>
              <a:ext cx="590550" cy="758825"/>
            </a:xfrm>
            <a:custGeom>
              <a:avLst/>
              <a:gdLst>
                <a:gd name="T0" fmla="*/ 33 w 281"/>
                <a:gd name="T1" fmla="*/ 360 h 360"/>
                <a:gd name="T2" fmla="*/ 4 w 281"/>
                <a:gd name="T3" fmla="*/ 299 h 360"/>
                <a:gd name="T4" fmla="*/ 17 w 281"/>
                <a:gd name="T5" fmla="*/ 220 h 360"/>
                <a:gd name="T6" fmla="*/ 72 w 281"/>
                <a:gd name="T7" fmla="*/ 169 h 360"/>
                <a:gd name="T8" fmla="*/ 107 w 281"/>
                <a:gd name="T9" fmla="*/ 146 h 360"/>
                <a:gd name="T10" fmla="*/ 120 w 281"/>
                <a:gd name="T11" fmla="*/ 50 h 360"/>
                <a:gd name="T12" fmla="*/ 118 w 281"/>
                <a:gd name="T13" fmla="*/ 35 h 360"/>
                <a:gd name="T14" fmla="*/ 149 w 281"/>
                <a:gd name="T15" fmla="*/ 2 h 360"/>
                <a:gd name="T16" fmla="*/ 167 w 281"/>
                <a:gd name="T17" fmla="*/ 5 h 360"/>
                <a:gd name="T18" fmla="*/ 201 w 281"/>
                <a:gd name="T19" fmla="*/ 45 h 360"/>
                <a:gd name="T20" fmla="*/ 232 w 281"/>
                <a:gd name="T21" fmla="*/ 102 h 360"/>
                <a:gd name="T22" fmla="*/ 275 w 281"/>
                <a:gd name="T23" fmla="*/ 217 h 360"/>
                <a:gd name="T24" fmla="*/ 281 w 281"/>
                <a:gd name="T25" fmla="*/ 256 h 360"/>
                <a:gd name="T26" fmla="*/ 281 w 281"/>
                <a:gd name="T27" fmla="*/ 260 h 360"/>
                <a:gd name="T28" fmla="*/ 251 w 281"/>
                <a:gd name="T29" fmla="*/ 251 h 360"/>
                <a:gd name="T30" fmla="*/ 233 w 281"/>
                <a:gd name="T31" fmla="*/ 248 h 360"/>
                <a:gd name="T32" fmla="*/ 185 w 281"/>
                <a:gd name="T33" fmla="*/ 248 h 360"/>
                <a:gd name="T34" fmla="*/ 81 w 281"/>
                <a:gd name="T35" fmla="*/ 291 h 360"/>
                <a:gd name="T36" fmla="*/ 35 w 281"/>
                <a:gd name="T37" fmla="*/ 357 h 360"/>
                <a:gd name="T38" fmla="*/ 34 w 281"/>
                <a:gd name="T39" fmla="*/ 360 h 360"/>
                <a:gd name="T40" fmla="*/ 33 w 281"/>
                <a:gd name="T41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1" h="360">
                  <a:moveTo>
                    <a:pt x="33" y="360"/>
                  </a:moveTo>
                  <a:cubicBezTo>
                    <a:pt x="17" y="343"/>
                    <a:pt x="7" y="323"/>
                    <a:pt x="4" y="299"/>
                  </a:cubicBezTo>
                  <a:cubicBezTo>
                    <a:pt x="0" y="272"/>
                    <a:pt x="4" y="245"/>
                    <a:pt x="17" y="220"/>
                  </a:cubicBezTo>
                  <a:cubicBezTo>
                    <a:pt x="29" y="197"/>
                    <a:pt x="49" y="181"/>
                    <a:pt x="72" y="169"/>
                  </a:cubicBezTo>
                  <a:cubicBezTo>
                    <a:pt x="85" y="163"/>
                    <a:pt x="97" y="156"/>
                    <a:pt x="107" y="146"/>
                  </a:cubicBezTo>
                  <a:cubicBezTo>
                    <a:pt x="133" y="119"/>
                    <a:pt x="136" y="86"/>
                    <a:pt x="120" y="50"/>
                  </a:cubicBezTo>
                  <a:cubicBezTo>
                    <a:pt x="117" y="45"/>
                    <a:pt x="116" y="40"/>
                    <a:pt x="118" y="35"/>
                  </a:cubicBezTo>
                  <a:cubicBezTo>
                    <a:pt x="123" y="19"/>
                    <a:pt x="134" y="8"/>
                    <a:pt x="149" y="2"/>
                  </a:cubicBezTo>
                  <a:cubicBezTo>
                    <a:pt x="155" y="0"/>
                    <a:pt x="162" y="1"/>
                    <a:pt x="167" y="5"/>
                  </a:cubicBezTo>
                  <a:cubicBezTo>
                    <a:pt x="181" y="16"/>
                    <a:pt x="192" y="30"/>
                    <a:pt x="201" y="45"/>
                  </a:cubicBezTo>
                  <a:cubicBezTo>
                    <a:pt x="211" y="64"/>
                    <a:pt x="222" y="83"/>
                    <a:pt x="232" y="102"/>
                  </a:cubicBezTo>
                  <a:cubicBezTo>
                    <a:pt x="251" y="139"/>
                    <a:pt x="266" y="177"/>
                    <a:pt x="275" y="217"/>
                  </a:cubicBezTo>
                  <a:cubicBezTo>
                    <a:pt x="278" y="230"/>
                    <a:pt x="279" y="243"/>
                    <a:pt x="281" y="256"/>
                  </a:cubicBezTo>
                  <a:cubicBezTo>
                    <a:pt x="281" y="257"/>
                    <a:pt x="281" y="259"/>
                    <a:pt x="281" y="260"/>
                  </a:cubicBezTo>
                  <a:cubicBezTo>
                    <a:pt x="271" y="257"/>
                    <a:pt x="261" y="253"/>
                    <a:pt x="251" y="251"/>
                  </a:cubicBezTo>
                  <a:cubicBezTo>
                    <a:pt x="245" y="249"/>
                    <a:pt x="239" y="248"/>
                    <a:pt x="233" y="248"/>
                  </a:cubicBezTo>
                  <a:cubicBezTo>
                    <a:pt x="217" y="246"/>
                    <a:pt x="201" y="246"/>
                    <a:pt x="185" y="248"/>
                  </a:cubicBezTo>
                  <a:cubicBezTo>
                    <a:pt x="147" y="253"/>
                    <a:pt x="111" y="266"/>
                    <a:pt x="81" y="291"/>
                  </a:cubicBezTo>
                  <a:cubicBezTo>
                    <a:pt x="59" y="309"/>
                    <a:pt x="44" y="331"/>
                    <a:pt x="35" y="357"/>
                  </a:cubicBezTo>
                  <a:cubicBezTo>
                    <a:pt x="35" y="358"/>
                    <a:pt x="34" y="359"/>
                    <a:pt x="34" y="360"/>
                  </a:cubicBezTo>
                  <a:cubicBezTo>
                    <a:pt x="34" y="360"/>
                    <a:pt x="34" y="360"/>
                    <a:pt x="33" y="36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244F9CDD-F143-4324-A9A2-167F434C2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2119313"/>
              <a:ext cx="889000" cy="966787"/>
            </a:xfrm>
            <a:custGeom>
              <a:avLst/>
              <a:gdLst>
                <a:gd name="T0" fmla="*/ 363 w 423"/>
                <a:gd name="T1" fmla="*/ 18 h 459"/>
                <a:gd name="T2" fmla="*/ 365 w 423"/>
                <a:gd name="T3" fmla="*/ 1 h 459"/>
                <a:gd name="T4" fmla="*/ 373 w 423"/>
                <a:gd name="T5" fmla="*/ 3 h 459"/>
                <a:gd name="T6" fmla="*/ 410 w 423"/>
                <a:gd name="T7" fmla="*/ 24 h 459"/>
                <a:gd name="T8" fmla="*/ 422 w 423"/>
                <a:gd name="T9" fmla="*/ 50 h 459"/>
                <a:gd name="T10" fmla="*/ 422 w 423"/>
                <a:gd name="T11" fmla="*/ 58 h 459"/>
                <a:gd name="T12" fmla="*/ 423 w 423"/>
                <a:gd name="T13" fmla="*/ 179 h 459"/>
                <a:gd name="T14" fmla="*/ 422 w 423"/>
                <a:gd name="T15" fmla="*/ 227 h 459"/>
                <a:gd name="T16" fmla="*/ 296 w 423"/>
                <a:gd name="T17" fmla="*/ 417 h 459"/>
                <a:gd name="T18" fmla="*/ 35 w 423"/>
                <a:gd name="T19" fmla="*/ 340 h 459"/>
                <a:gd name="T20" fmla="*/ 1 w 423"/>
                <a:gd name="T21" fmla="*/ 236 h 459"/>
                <a:gd name="T22" fmla="*/ 0 w 423"/>
                <a:gd name="T23" fmla="*/ 175 h 459"/>
                <a:gd name="T24" fmla="*/ 0 w 423"/>
                <a:gd name="T25" fmla="*/ 166 h 459"/>
                <a:gd name="T26" fmla="*/ 0 w 423"/>
                <a:gd name="T27" fmla="*/ 59 h 459"/>
                <a:gd name="T28" fmla="*/ 16 w 423"/>
                <a:gd name="T29" fmla="*/ 23 h 459"/>
                <a:gd name="T30" fmla="*/ 67 w 423"/>
                <a:gd name="T31" fmla="*/ 0 h 459"/>
                <a:gd name="T32" fmla="*/ 67 w 423"/>
                <a:gd name="T33" fmla="*/ 14 h 459"/>
                <a:gd name="T34" fmla="*/ 64 w 423"/>
                <a:gd name="T35" fmla="*/ 16 h 459"/>
                <a:gd name="T36" fmla="*/ 36 w 423"/>
                <a:gd name="T37" fmla="*/ 29 h 459"/>
                <a:gd name="T38" fmla="*/ 24 w 423"/>
                <a:gd name="T39" fmla="*/ 52 h 459"/>
                <a:gd name="T40" fmla="*/ 25 w 423"/>
                <a:gd name="T41" fmla="*/ 225 h 459"/>
                <a:gd name="T42" fmla="*/ 77 w 423"/>
                <a:gd name="T43" fmla="*/ 349 h 459"/>
                <a:gd name="T44" fmla="*/ 176 w 423"/>
                <a:gd name="T45" fmla="*/ 398 h 459"/>
                <a:gd name="T46" fmla="*/ 291 w 423"/>
                <a:gd name="T47" fmla="*/ 385 h 459"/>
                <a:gd name="T48" fmla="*/ 396 w 423"/>
                <a:gd name="T49" fmla="*/ 250 h 459"/>
                <a:gd name="T50" fmla="*/ 398 w 423"/>
                <a:gd name="T51" fmla="*/ 226 h 459"/>
                <a:gd name="T52" fmla="*/ 398 w 423"/>
                <a:gd name="T53" fmla="*/ 186 h 459"/>
                <a:gd name="T54" fmla="*/ 398 w 423"/>
                <a:gd name="T55" fmla="*/ 50 h 459"/>
                <a:gd name="T56" fmla="*/ 379 w 423"/>
                <a:gd name="T57" fmla="*/ 23 h 459"/>
                <a:gd name="T58" fmla="*/ 363 w 423"/>
                <a:gd name="T59" fmla="*/ 18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23" h="459">
                  <a:moveTo>
                    <a:pt x="363" y="18"/>
                  </a:moveTo>
                  <a:cubicBezTo>
                    <a:pt x="364" y="13"/>
                    <a:pt x="364" y="7"/>
                    <a:pt x="365" y="1"/>
                  </a:cubicBezTo>
                  <a:cubicBezTo>
                    <a:pt x="368" y="2"/>
                    <a:pt x="370" y="3"/>
                    <a:pt x="373" y="3"/>
                  </a:cubicBezTo>
                  <a:cubicBezTo>
                    <a:pt x="387" y="8"/>
                    <a:pt x="400" y="13"/>
                    <a:pt x="410" y="24"/>
                  </a:cubicBezTo>
                  <a:cubicBezTo>
                    <a:pt x="417" y="31"/>
                    <a:pt x="421" y="40"/>
                    <a:pt x="422" y="50"/>
                  </a:cubicBezTo>
                  <a:cubicBezTo>
                    <a:pt x="422" y="53"/>
                    <a:pt x="422" y="56"/>
                    <a:pt x="422" y="58"/>
                  </a:cubicBezTo>
                  <a:cubicBezTo>
                    <a:pt x="423" y="99"/>
                    <a:pt x="423" y="139"/>
                    <a:pt x="423" y="179"/>
                  </a:cubicBezTo>
                  <a:cubicBezTo>
                    <a:pt x="423" y="195"/>
                    <a:pt x="423" y="211"/>
                    <a:pt x="422" y="227"/>
                  </a:cubicBezTo>
                  <a:cubicBezTo>
                    <a:pt x="422" y="310"/>
                    <a:pt x="371" y="385"/>
                    <a:pt x="296" y="417"/>
                  </a:cubicBezTo>
                  <a:cubicBezTo>
                    <a:pt x="202" y="459"/>
                    <a:pt x="91" y="426"/>
                    <a:pt x="35" y="340"/>
                  </a:cubicBezTo>
                  <a:cubicBezTo>
                    <a:pt x="14" y="308"/>
                    <a:pt x="2" y="274"/>
                    <a:pt x="1" y="236"/>
                  </a:cubicBezTo>
                  <a:cubicBezTo>
                    <a:pt x="0" y="216"/>
                    <a:pt x="0" y="195"/>
                    <a:pt x="0" y="175"/>
                  </a:cubicBezTo>
                  <a:cubicBezTo>
                    <a:pt x="0" y="172"/>
                    <a:pt x="0" y="169"/>
                    <a:pt x="0" y="166"/>
                  </a:cubicBezTo>
                  <a:cubicBezTo>
                    <a:pt x="0" y="130"/>
                    <a:pt x="0" y="94"/>
                    <a:pt x="0" y="59"/>
                  </a:cubicBezTo>
                  <a:cubicBezTo>
                    <a:pt x="0" y="44"/>
                    <a:pt x="5" y="33"/>
                    <a:pt x="16" y="23"/>
                  </a:cubicBezTo>
                  <a:cubicBezTo>
                    <a:pt x="30" y="11"/>
                    <a:pt x="48" y="4"/>
                    <a:pt x="67" y="0"/>
                  </a:cubicBezTo>
                  <a:cubicBezTo>
                    <a:pt x="67" y="5"/>
                    <a:pt x="67" y="9"/>
                    <a:pt x="67" y="14"/>
                  </a:cubicBezTo>
                  <a:cubicBezTo>
                    <a:pt x="67" y="15"/>
                    <a:pt x="65" y="16"/>
                    <a:pt x="64" y="16"/>
                  </a:cubicBezTo>
                  <a:cubicBezTo>
                    <a:pt x="54" y="18"/>
                    <a:pt x="45" y="22"/>
                    <a:pt x="36" y="29"/>
                  </a:cubicBezTo>
                  <a:cubicBezTo>
                    <a:pt x="28" y="35"/>
                    <a:pt x="24" y="42"/>
                    <a:pt x="24" y="52"/>
                  </a:cubicBezTo>
                  <a:cubicBezTo>
                    <a:pt x="25" y="110"/>
                    <a:pt x="24" y="167"/>
                    <a:pt x="25" y="225"/>
                  </a:cubicBezTo>
                  <a:cubicBezTo>
                    <a:pt x="25" y="274"/>
                    <a:pt x="42" y="315"/>
                    <a:pt x="77" y="349"/>
                  </a:cubicBezTo>
                  <a:cubicBezTo>
                    <a:pt x="105" y="376"/>
                    <a:pt x="138" y="391"/>
                    <a:pt x="176" y="398"/>
                  </a:cubicBezTo>
                  <a:cubicBezTo>
                    <a:pt x="215" y="404"/>
                    <a:pt x="254" y="401"/>
                    <a:pt x="291" y="385"/>
                  </a:cubicBezTo>
                  <a:cubicBezTo>
                    <a:pt x="350" y="359"/>
                    <a:pt x="386" y="314"/>
                    <a:pt x="396" y="250"/>
                  </a:cubicBezTo>
                  <a:cubicBezTo>
                    <a:pt x="397" y="242"/>
                    <a:pt x="398" y="234"/>
                    <a:pt x="398" y="226"/>
                  </a:cubicBezTo>
                  <a:cubicBezTo>
                    <a:pt x="398" y="213"/>
                    <a:pt x="398" y="199"/>
                    <a:pt x="398" y="186"/>
                  </a:cubicBezTo>
                  <a:cubicBezTo>
                    <a:pt x="398" y="141"/>
                    <a:pt x="398" y="95"/>
                    <a:pt x="398" y="50"/>
                  </a:cubicBezTo>
                  <a:cubicBezTo>
                    <a:pt x="398" y="36"/>
                    <a:pt x="392" y="28"/>
                    <a:pt x="379" y="23"/>
                  </a:cubicBezTo>
                  <a:cubicBezTo>
                    <a:pt x="374" y="21"/>
                    <a:pt x="369" y="20"/>
                    <a:pt x="363" y="1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id="{D2EA49EE-19C6-461E-BCBD-69A5AE201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6588" y="2327275"/>
              <a:ext cx="612775" cy="663575"/>
            </a:xfrm>
            <a:custGeom>
              <a:avLst/>
              <a:gdLst>
                <a:gd name="T0" fmla="*/ 291 w 291"/>
                <a:gd name="T1" fmla="*/ 210 h 315"/>
                <a:gd name="T2" fmla="*/ 26 w 291"/>
                <a:gd name="T3" fmla="*/ 315 h 315"/>
                <a:gd name="T4" fmla="*/ 23 w 291"/>
                <a:gd name="T5" fmla="*/ 307 h 315"/>
                <a:gd name="T6" fmla="*/ 1 w 291"/>
                <a:gd name="T7" fmla="*/ 257 h 315"/>
                <a:gd name="T8" fmla="*/ 1 w 291"/>
                <a:gd name="T9" fmla="*/ 250 h 315"/>
                <a:gd name="T10" fmla="*/ 58 w 291"/>
                <a:gd name="T11" fmla="*/ 192 h 315"/>
                <a:gd name="T12" fmla="*/ 130 w 291"/>
                <a:gd name="T13" fmla="*/ 150 h 315"/>
                <a:gd name="T14" fmla="*/ 176 w 291"/>
                <a:gd name="T15" fmla="*/ 104 h 315"/>
                <a:gd name="T16" fmla="*/ 192 w 291"/>
                <a:gd name="T17" fmla="*/ 27 h 315"/>
                <a:gd name="T18" fmla="*/ 225 w 291"/>
                <a:gd name="T19" fmla="*/ 2 h 315"/>
                <a:gd name="T20" fmla="*/ 240 w 291"/>
                <a:gd name="T21" fmla="*/ 18 h 315"/>
                <a:gd name="T22" fmla="*/ 228 w 291"/>
                <a:gd name="T23" fmla="*/ 105 h 315"/>
                <a:gd name="T24" fmla="*/ 214 w 291"/>
                <a:gd name="T25" fmla="*/ 138 h 315"/>
                <a:gd name="T26" fmla="*/ 219 w 291"/>
                <a:gd name="T27" fmla="*/ 148 h 315"/>
                <a:gd name="T28" fmla="*/ 260 w 291"/>
                <a:gd name="T29" fmla="*/ 161 h 315"/>
                <a:gd name="T30" fmla="*/ 291 w 291"/>
                <a:gd name="T31" fmla="*/ 205 h 315"/>
                <a:gd name="T32" fmla="*/ 291 w 291"/>
                <a:gd name="T33" fmla="*/ 209 h 315"/>
                <a:gd name="T34" fmla="*/ 291 w 291"/>
                <a:gd name="T35" fmla="*/ 21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1" h="315">
                  <a:moveTo>
                    <a:pt x="291" y="210"/>
                  </a:moveTo>
                  <a:cubicBezTo>
                    <a:pt x="191" y="215"/>
                    <a:pt x="103" y="250"/>
                    <a:pt x="26" y="315"/>
                  </a:cubicBezTo>
                  <a:cubicBezTo>
                    <a:pt x="25" y="312"/>
                    <a:pt x="24" y="309"/>
                    <a:pt x="23" y="307"/>
                  </a:cubicBezTo>
                  <a:cubicBezTo>
                    <a:pt x="16" y="290"/>
                    <a:pt x="9" y="274"/>
                    <a:pt x="1" y="257"/>
                  </a:cubicBezTo>
                  <a:cubicBezTo>
                    <a:pt x="0" y="255"/>
                    <a:pt x="0" y="253"/>
                    <a:pt x="1" y="250"/>
                  </a:cubicBezTo>
                  <a:cubicBezTo>
                    <a:pt x="16" y="227"/>
                    <a:pt x="36" y="208"/>
                    <a:pt x="58" y="192"/>
                  </a:cubicBezTo>
                  <a:cubicBezTo>
                    <a:pt x="80" y="175"/>
                    <a:pt x="105" y="162"/>
                    <a:pt x="130" y="150"/>
                  </a:cubicBezTo>
                  <a:cubicBezTo>
                    <a:pt x="151" y="140"/>
                    <a:pt x="167" y="125"/>
                    <a:pt x="176" y="104"/>
                  </a:cubicBezTo>
                  <a:cubicBezTo>
                    <a:pt x="181" y="94"/>
                    <a:pt x="191" y="38"/>
                    <a:pt x="192" y="27"/>
                  </a:cubicBezTo>
                  <a:cubicBezTo>
                    <a:pt x="195" y="10"/>
                    <a:pt x="206" y="0"/>
                    <a:pt x="225" y="2"/>
                  </a:cubicBezTo>
                  <a:cubicBezTo>
                    <a:pt x="233" y="3"/>
                    <a:pt x="238" y="7"/>
                    <a:pt x="240" y="18"/>
                  </a:cubicBezTo>
                  <a:cubicBezTo>
                    <a:pt x="241" y="33"/>
                    <a:pt x="232" y="92"/>
                    <a:pt x="228" y="105"/>
                  </a:cubicBezTo>
                  <a:cubicBezTo>
                    <a:pt x="224" y="117"/>
                    <a:pt x="220" y="127"/>
                    <a:pt x="214" y="138"/>
                  </a:cubicBezTo>
                  <a:cubicBezTo>
                    <a:pt x="211" y="143"/>
                    <a:pt x="213" y="147"/>
                    <a:pt x="219" y="148"/>
                  </a:cubicBezTo>
                  <a:cubicBezTo>
                    <a:pt x="233" y="150"/>
                    <a:pt x="247" y="155"/>
                    <a:pt x="260" y="161"/>
                  </a:cubicBezTo>
                  <a:cubicBezTo>
                    <a:pt x="278" y="171"/>
                    <a:pt x="288" y="185"/>
                    <a:pt x="291" y="205"/>
                  </a:cubicBezTo>
                  <a:cubicBezTo>
                    <a:pt x="291" y="206"/>
                    <a:pt x="291" y="207"/>
                    <a:pt x="291" y="209"/>
                  </a:cubicBezTo>
                  <a:cubicBezTo>
                    <a:pt x="291" y="209"/>
                    <a:pt x="291" y="209"/>
                    <a:pt x="291" y="21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id="{6C9CDB2A-28BF-4276-8FCB-E33CE2CB8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3550" y="2319338"/>
              <a:ext cx="457200" cy="514350"/>
            </a:xfrm>
            <a:custGeom>
              <a:avLst/>
              <a:gdLst>
                <a:gd name="T0" fmla="*/ 217 w 217"/>
                <a:gd name="T1" fmla="*/ 136 h 244"/>
                <a:gd name="T2" fmla="*/ 198 w 217"/>
                <a:gd name="T3" fmla="*/ 146 h 244"/>
                <a:gd name="T4" fmla="*/ 111 w 217"/>
                <a:gd name="T5" fmla="*/ 202 h 244"/>
                <a:gd name="T6" fmla="*/ 77 w 217"/>
                <a:gd name="T7" fmla="*/ 241 h 244"/>
                <a:gd name="T8" fmla="*/ 74 w 217"/>
                <a:gd name="T9" fmla="*/ 244 h 244"/>
                <a:gd name="T10" fmla="*/ 66 w 217"/>
                <a:gd name="T11" fmla="*/ 230 h 244"/>
                <a:gd name="T12" fmla="*/ 67 w 217"/>
                <a:gd name="T13" fmla="*/ 227 h 244"/>
                <a:gd name="T14" fmla="*/ 87 w 217"/>
                <a:gd name="T15" fmla="*/ 190 h 244"/>
                <a:gd name="T16" fmla="*/ 95 w 217"/>
                <a:gd name="T17" fmla="*/ 116 h 244"/>
                <a:gd name="T18" fmla="*/ 58 w 217"/>
                <a:gd name="T19" fmla="*/ 74 h 244"/>
                <a:gd name="T20" fmla="*/ 8 w 217"/>
                <a:gd name="T21" fmla="*/ 47 h 244"/>
                <a:gd name="T22" fmla="*/ 6 w 217"/>
                <a:gd name="T23" fmla="*/ 16 h 244"/>
                <a:gd name="T24" fmla="*/ 35 w 217"/>
                <a:gd name="T25" fmla="*/ 2 h 244"/>
                <a:gd name="T26" fmla="*/ 149 w 217"/>
                <a:gd name="T27" fmla="*/ 53 h 244"/>
                <a:gd name="T28" fmla="*/ 215 w 217"/>
                <a:gd name="T29" fmla="*/ 132 h 244"/>
                <a:gd name="T30" fmla="*/ 217 w 217"/>
                <a:gd name="T31" fmla="*/ 136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7" h="244">
                  <a:moveTo>
                    <a:pt x="217" y="136"/>
                  </a:moveTo>
                  <a:cubicBezTo>
                    <a:pt x="211" y="140"/>
                    <a:pt x="204" y="143"/>
                    <a:pt x="198" y="146"/>
                  </a:cubicBezTo>
                  <a:cubicBezTo>
                    <a:pt x="167" y="161"/>
                    <a:pt x="137" y="179"/>
                    <a:pt x="111" y="202"/>
                  </a:cubicBezTo>
                  <a:cubicBezTo>
                    <a:pt x="98" y="214"/>
                    <a:pt x="87" y="226"/>
                    <a:pt x="77" y="241"/>
                  </a:cubicBezTo>
                  <a:cubicBezTo>
                    <a:pt x="76" y="242"/>
                    <a:pt x="75" y="243"/>
                    <a:pt x="74" y="244"/>
                  </a:cubicBezTo>
                  <a:cubicBezTo>
                    <a:pt x="72" y="239"/>
                    <a:pt x="69" y="234"/>
                    <a:pt x="66" y="230"/>
                  </a:cubicBezTo>
                  <a:cubicBezTo>
                    <a:pt x="66" y="229"/>
                    <a:pt x="66" y="228"/>
                    <a:pt x="67" y="227"/>
                  </a:cubicBezTo>
                  <a:cubicBezTo>
                    <a:pt x="73" y="214"/>
                    <a:pt x="80" y="202"/>
                    <a:pt x="87" y="190"/>
                  </a:cubicBezTo>
                  <a:cubicBezTo>
                    <a:pt x="100" y="166"/>
                    <a:pt x="104" y="142"/>
                    <a:pt x="95" y="116"/>
                  </a:cubicBezTo>
                  <a:cubicBezTo>
                    <a:pt x="89" y="97"/>
                    <a:pt x="75" y="84"/>
                    <a:pt x="58" y="74"/>
                  </a:cubicBezTo>
                  <a:cubicBezTo>
                    <a:pt x="53" y="71"/>
                    <a:pt x="11" y="51"/>
                    <a:pt x="8" y="47"/>
                  </a:cubicBezTo>
                  <a:cubicBezTo>
                    <a:pt x="0" y="38"/>
                    <a:pt x="0" y="26"/>
                    <a:pt x="6" y="16"/>
                  </a:cubicBezTo>
                  <a:cubicBezTo>
                    <a:pt x="12" y="6"/>
                    <a:pt x="24" y="0"/>
                    <a:pt x="35" y="2"/>
                  </a:cubicBezTo>
                  <a:cubicBezTo>
                    <a:pt x="64" y="6"/>
                    <a:pt x="126" y="35"/>
                    <a:pt x="149" y="53"/>
                  </a:cubicBezTo>
                  <a:cubicBezTo>
                    <a:pt x="177" y="74"/>
                    <a:pt x="200" y="100"/>
                    <a:pt x="215" y="132"/>
                  </a:cubicBezTo>
                  <a:cubicBezTo>
                    <a:pt x="216" y="133"/>
                    <a:pt x="216" y="135"/>
                    <a:pt x="217" y="1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id="{3B380BF1-4E89-4AC8-9736-FB5366853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588" y="2070101"/>
              <a:ext cx="158750" cy="112712"/>
            </a:xfrm>
            <a:custGeom>
              <a:avLst/>
              <a:gdLst>
                <a:gd name="T0" fmla="*/ 74 w 75"/>
                <a:gd name="T1" fmla="*/ 26 h 53"/>
                <a:gd name="T2" fmla="*/ 46 w 75"/>
                <a:gd name="T3" fmla="*/ 51 h 53"/>
                <a:gd name="T4" fmla="*/ 23 w 75"/>
                <a:gd name="T5" fmla="*/ 49 h 53"/>
                <a:gd name="T6" fmla="*/ 0 w 75"/>
                <a:gd name="T7" fmla="*/ 26 h 53"/>
                <a:gd name="T8" fmla="*/ 22 w 75"/>
                <a:gd name="T9" fmla="*/ 3 h 53"/>
                <a:gd name="T10" fmla="*/ 48 w 75"/>
                <a:gd name="T11" fmla="*/ 1 h 53"/>
                <a:gd name="T12" fmla="*/ 74 w 75"/>
                <a:gd name="T13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53">
                  <a:moveTo>
                    <a:pt x="74" y="26"/>
                  </a:moveTo>
                  <a:cubicBezTo>
                    <a:pt x="74" y="43"/>
                    <a:pt x="63" y="53"/>
                    <a:pt x="46" y="51"/>
                  </a:cubicBezTo>
                  <a:cubicBezTo>
                    <a:pt x="38" y="50"/>
                    <a:pt x="30" y="50"/>
                    <a:pt x="23" y="49"/>
                  </a:cubicBezTo>
                  <a:cubicBezTo>
                    <a:pt x="10" y="49"/>
                    <a:pt x="0" y="39"/>
                    <a:pt x="0" y="26"/>
                  </a:cubicBezTo>
                  <a:cubicBezTo>
                    <a:pt x="0" y="14"/>
                    <a:pt x="9" y="4"/>
                    <a:pt x="22" y="3"/>
                  </a:cubicBezTo>
                  <a:cubicBezTo>
                    <a:pt x="31" y="2"/>
                    <a:pt x="40" y="2"/>
                    <a:pt x="48" y="1"/>
                  </a:cubicBezTo>
                  <a:cubicBezTo>
                    <a:pt x="62" y="0"/>
                    <a:pt x="75" y="11"/>
                    <a:pt x="74" y="2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id="{5035173F-611F-468E-BC9D-F4722CB07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038" y="2068513"/>
              <a:ext cx="155575" cy="114300"/>
            </a:xfrm>
            <a:custGeom>
              <a:avLst/>
              <a:gdLst>
                <a:gd name="T0" fmla="*/ 1 w 74"/>
                <a:gd name="T1" fmla="*/ 27 h 54"/>
                <a:gd name="T2" fmla="*/ 28 w 74"/>
                <a:gd name="T3" fmla="*/ 2 h 54"/>
                <a:gd name="T4" fmla="*/ 51 w 74"/>
                <a:gd name="T5" fmla="*/ 4 h 54"/>
                <a:gd name="T6" fmla="*/ 74 w 74"/>
                <a:gd name="T7" fmla="*/ 27 h 54"/>
                <a:gd name="T8" fmla="*/ 51 w 74"/>
                <a:gd name="T9" fmla="*/ 50 h 54"/>
                <a:gd name="T10" fmla="*/ 29 w 74"/>
                <a:gd name="T11" fmla="*/ 52 h 54"/>
                <a:gd name="T12" fmla="*/ 1 w 74"/>
                <a:gd name="T13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54">
                  <a:moveTo>
                    <a:pt x="1" y="27"/>
                  </a:moveTo>
                  <a:cubicBezTo>
                    <a:pt x="0" y="11"/>
                    <a:pt x="12" y="0"/>
                    <a:pt x="28" y="2"/>
                  </a:cubicBezTo>
                  <a:cubicBezTo>
                    <a:pt x="36" y="3"/>
                    <a:pt x="44" y="3"/>
                    <a:pt x="51" y="4"/>
                  </a:cubicBezTo>
                  <a:cubicBezTo>
                    <a:pt x="65" y="5"/>
                    <a:pt x="74" y="14"/>
                    <a:pt x="74" y="27"/>
                  </a:cubicBezTo>
                  <a:cubicBezTo>
                    <a:pt x="74" y="40"/>
                    <a:pt x="65" y="50"/>
                    <a:pt x="51" y="50"/>
                  </a:cubicBezTo>
                  <a:cubicBezTo>
                    <a:pt x="44" y="51"/>
                    <a:pt x="36" y="51"/>
                    <a:pt x="29" y="52"/>
                  </a:cubicBezTo>
                  <a:cubicBezTo>
                    <a:pt x="12" y="54"/>
                    <a:pt x="1" y="44"/>
                    <a:pt x="1" y="2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7">
              <a:extLst>
                <a:ext uri="{FF2B5EF4-FFF2-40B4-BE49-F238E27FC236}">
                  <a16:creationId xmlns:a16="http://schemas.microsoft.com/office/drawing/2014/main" id="{FB89487F-D4A7-4841-A7C0-807D3CCD50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0550" y="3571875"/>
              <a:ext cx="381000" cy="381000"/>
            </a:xfrm>
            <a:custGeom>
              <a:avLst/>
              <a:gdLst>
                <a:gd name="T0" fmla="*/ 90 w 181"/>
                <a:gd name="T1" fmla="*/ 181 h 181"/>
                <a:gd name="T2" fmla="*/ 0 w 181"/>
                <a:gd name="T3" fmla="*/ 90 h 181"/>
                <a:gd name="T4" fmla="*/ 90 w 181"/>
                <a:gd name="T5" fmla="*/ 0 h 181"/>
                <a:gd name="T6" fmla="*/ 181 w 181"/>
                <a:gd name="T7" fmla="*/ 90 h 181"/>
                <a:gd name="T8" fmla="*/ 90 w 181"/>
                <a:gd name="T9" fmla="*/ 181 h 181"/>
                <a:gd name="T10" fmla="*/ 132 w 181"/>
                <a:gd name="T11" fmla="*/ 91 h 181"/>
                <a:gd name="T12" fmla="*/ 91 w 181"/>
                <a:gd name="T13" fmla="*/ 48 h 181"/>
                <a:gd name="T14" fmla="*/ 48 w 181"/>
                <a:gd name="T15" fmla="*/ 90 h 181"/>
                <a:gd name="T16" fmla="*/ 90 w 181"/>
                <a:gd name="T17" fmla="*/ 132 h 181"/>
                <a:gd name="T18" fmla="*/ 132 w 181"/>
                <a:gd name="T19" fmla="*/ 9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1" h="181">
                  <a:moveTo>
                    <a:pt x="90" y="181"/>
                  </a:moveTo>
                  <a:cubicBezTo>
                    <a:pt x="40" y="181"/>
                    <a:pt x="0" y="140"/>
                    <a:pt x="0" y="90"/>
                  </a:cubicBezTo>
                  <a:cubicBezTo>
                    <a:pt x="0" y="40"/>
                    <a:pt x="41" y="0"/>
                    <a:pt x="90" y="0"/>
                  </a:cubicBezTo>
                  <a:cubicBezTo>
                    <a:pt x="140" y="0"/>
                    <a:pt x="181" y="40"/>
                    <a:pt x="181" y="90"/>
                  </a:cubicBezTo>
                  <a:cubicBezTo>
                    <a:pt x="181" y="141"/>
                    <a:pt x="140" y="181"/>
                    <a:pt x="90" y="181"/>
                  </a:cubicBezTo>
                  <a:close/>
                  <a:moveTo>
                    <a:pt x="132" y="91"/>
                  </a:moveTo>
                  <a:cubicBezTo>
                    <a:pt x="132" y="67"/>
                    <a:pt x="114" y="48"/>
                    <a:pt x="91" y="48"/>
                  </a:cubicBezTo>
                  <a:cubicBezTo>
                    <a:pt x="68" y="48"/>
                    <a:pt x="49" y="67"/>
                    <a:pt x="48" y="90"/>
                  </a:cubicBezTo>
                  <a:cubicBezTo>
                    <a:pt x="48" y="113"/>
                    <a:pt x="67" y="132"/>
                    <a:pt x="90" y="132"/>
                  </a:cubicBezTo>
                  <a:cubicBezTo>
                    <a:pt x="113" y="132"/>
                    <a:pt x="132" y="114"/>
                    <a:pt x="132" y="9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2537850" y="92787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4800" b="0" dirty="0">
                <a:solidFill>
                  <a:srgbClr val="FF4B6D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  <a:t>Fuentes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b="1" dirty="0">
                <a:solidFill>
                  <a:srgbClr val="FF4B6D"/>
                </a:solidFill>
                <a:latin typeface="Poppins Black" panose="00000A00000000000000" pitchFamily="2" charset="0"/>
                <a:ea typeface="Rubik"/>
                <a:cs typeface="Poppins Black" panose="00000A00000000000000" pitchFamily="2" charset="0"/>
                <a:sym typeface="Rubik"/>
              </a:rPr>
              <a:t>ELABORADO POR : </a:t>
            </a:r>
            <a:r>
              <a:rPr lang="es-PE" sz="1600" dirty="0" smtClean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  <a:sym typeface="Montserrat"/>
              </a:rPr>
              <a:t>plantillaspowerpoint.org</a:t>
            </a:r>
            <a:endParaRPr lang="es-PE" sz="16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  <a:sym typeface="Montserrat"/>
            </a:endParaRPr>
          </a:p>
          <a:p>
            <a:pPr lvl="0"/>
            <a:endParaRPr sz="1600" b="1" dirty="0">
              <a:solidFill>
                <a:srgbClr val="C00000"/>
              </a:solidFill>
              <a:latin typeface="Gochi Hand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48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b="1" dirty="0">
                  <a:solidFill>
                    <a:srgbClr val="FF4B6D"/>
                  </a:solidFill>
                  <a:latin typeface="Poppins Black" panose="00000A00000000000000" pitchFamily="2" charset="0"/>
                  <a:ea typeface="Rubik"/>
                  <a:cs typeface="Poppins Black" panose="00000A00000000000000" pitchFamily="2" charset="0"/>
                  <a:sym typeface="Rubik"/>
                </a:rPr>
                <a:t>IMAGES</a:t>
              </a:r>
              <a:r>
                <a:rPr lang="en" sz="1600" b="1" dirty="0">
                  <a:solidFill>
                    <a:srgbClr val="FF4B6D"/>
                  </a:solidFill>
                  <a:latin typeface="Poppins Black" panose="00000A00000000000000" pitchFamily="2" charset="0"/>
                  <a:ea typeface="Rubik"/>
                  <a:cs typeface="Poppins Black" panose="00000A00000000000000" pitchFamily="2" charset="0"/>
                  <a:sym typeface="Rubik"/>
                </a:rPr>
                <a:t> :</a:t>
              </a:r>
              <a:endParaRPr sz="1600" b="1" dirty="0">
                <a:solidFill>
                  <a:srgbClr val="FF4B6D"/>
                </a:solidFill>
                <a:latin typeface="Poppins Black" panose="00000A00000000000000" pitchFamily="2" charset="0"/>
                <a:ea typeface="Rubik"/>
                <a:cs typeface="Poppins Black" panose="00000A00000000000000" pitchFamily="2" charset="0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43" indent="-285743">
                <a:buFont typeface="Arial" panose="020B0604020202020204" pitchFamily="34" charset="0"/>
                <a:buChar char="•"/>
              </a:pPr>
              <a:r>
                <a:rPr lang="es-PE" sz="1500" dirty="0">
                  <a:latin typeface="Poppins" panose="00000500000000000000" pitchFamily="2" charset="0"/>
                  <a:ea typeface="Montserrat"/>
                  <a:cs typeface="Poppins" panose="00000500000000000000" pitchFamily="2" charset="0"/>
                  <a:sym typeface="Montserrat"/>
                </a:rPr>
                <a:t>unsplash.com</a:t>
              </a:r>
            </a:p>
            <a:p>
              <a:endParaRPr lang="es-PE" sz="1500" dirty="0">
                <a:solidFill>
                  <a:srgbClr val="68BDD8"/>
                </a:solidFill>
                <a:latin typeface="Poppins" panose="00000500000000000000" pitchFamily="2" charset="0"/>
                <a:ea typeface="Montserrat"/>
                <a:cs typeface="Poppins" panose="00000500000000000000" pitchFamily="2" charset="0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203171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dirty="0">
                <a:solidFill>
                  <a:srgbClr val="FF4B6D"/>
                </a:solidFill>
                <a:latin typeface="Poppins Black" panose="00000A00000000000000" pitchFamily="2" charset="0"/>
                <a:ea typeface="Rubik"/>
                <a:cs typeface="Poppins Black" panose="00000A00000000000000" pitchFamily="2" charset="0"/>
                <a:sym typeface="Rubik"/>
              </a:rPr>
              <a:t>FONTS :</a:t>
            </a:r>
            <a:endParaRPr sz="1600" dirty="0">
              <a:solidFill>
                <a:srgbClr val="FF4B6D"/>
              </a:solidFill>
              <a:latin typeface="Poppins Black" panose="00000A00000000000000" pitchFamily="2" charset="0"/>
              <a:ea typeface="Rubik"/>
              <a:cs typeface="Poppins Black" panose="00000A00000000000000" pitchFamily="2" charset="0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3511796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  <a:sym typeface="Montserrat"/>
              </a:rPr>
              <a:t>Poppins Black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200" dirty="0">
                <a:latin typeface="Poppins" panose="00000500000000000000" pitchFamily="2" charset="0"/>
                <a:ea typeface="Open Sans" panose="020B0606030504020204" pitchFamily="34" charset="0"/>
                <a:cs typeface="Poppins" panose="00000500000000000000" pitchFamily="2" charset="0"/>
                <a:sym typeface="Montserrat"/>
              </a:rPr>
              <a:t>Poppins </a:t>
            </a:r>
            <a:endParaRPr lang="es-PE" sz="1100" dirty="0">
              <a:latin typeface="Poppins" panose="00000500000000000000" pitchFamily="2" charset="0"/>
              <a:ea typeface="Open Sans" panose="020B0606030504020204" pitchFamily="34" charset="0"/>
              <a:cs typeface="Poppins" panose="00000500000000000000" pitchFamily="2" charset="0"/>
              <a:sym typeface="Montserrat"/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6E39E109-959A-4B85-948A-7327A53D1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69FF3C35-2A91-4146-B06B-1399A771BFA7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7402D462-61A2-4E75-8BC9-1F85AFF85C3A}"/>
              </a:ext>
            </a:extLst>
          </p:cNvPr>
          <p:cNvGrpSpPr/>
          <p:nvPr/>
        </p:nvGrpSpPr>
        <p:grpSpPr>
          <a:xfrm>
            <a:off x="347607" y="50517"/>
            <a:ext cx="512952" cy="681809"/>
            <a:chOff x="3603625" y="1692275"/>
            <a:chExt cx="1403350" cy="1865313"/>
          </a:xfrm>
          <a:solidFill>
            <a:srgbClr val="C00000"/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95654EB-2F3B-4576-AB3F-ECBF857715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13AE17DD-6507-43AD-A062-9A682E179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B39710DE-1C30-4FE1-9AFF-C2E89454A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F1A14AF-DA8C-4F25-AE92-23BA19B66651}"/>
              </a:ext>
            </a:extLst>
          </p:cNvPr>
          <p:cNvGrpSpPr/>
          <p:nvPr/>
        </p:nvGrpSpPr>
        <p:grpSpPr>
          <a:xfrm>
            <a:off x="4572000" y="1705293"/>
            <a:ext cx="3046392" cy="2365769"/>
            <a:chOff x="4678363" y="2235200"/>
            <a:chExt cx="2209800" cy="171608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25F53F45-9555-4637-B249-9C2910D1E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4126" y="2970213"/>
              <a:ext cx="1516063" cy="890588"/>
            </a:xfrm>
            <a:custGeom>
              <a:avLst/>
              <a:gdLst>
                <a:gd name="T0" fmla="*/ 0 w 118"/>
                <a:gd name="T1" fmla="*/ 69 h 69"/>
                <a:gd name="T2" fmla="*/ 0 w 118"/>
                <a:gd name="T3" fmla="*/ 31 h 69"/>
                <a:gd name="T4" fmla="*/ 3 w 118"/>
                <a:gd name="T5" fmla="*/ 28 h 69"/>
                <a:gd name="T6" fmla="*/ 45 w 118"/>
                <a:gd name="T7" fmla="*/ 9 h 69"/>
                <a:gd name="T8" fmla="*/ 58 w 118"/>
                <a:gd name="T9" fmla="*/ 1 h 69"/>
                <a:gd name="T10" fmla="*/ 68 w 118"/>
                <a:gd name="T11" fmla="*/ 3 h 69"/>
                <a:gd name="T12" fmla="*/ 65 w 118"/>
                <a:gd name="T13" fmla="*/ 13 h 69"/>
                <a:gd name="T14" fmla="*/ 49 w 118"/>
                <a:gd name="T15" fmla="*/ 26 h 69"/>
                <a:gd name="T16" fmla="*/ 45 w 118"/>
                <a:gd name="T17" fmla="*/ 32 h 69"/>
                <a:gd name="T18" fmla="*/ 50 w 118"/>
                <a:gd name="T19" fmla="*/ 38 h 69"/>
                <a:gd name="T20" fmla="*/ 65 w 118"/>
                <a:gd name="T21" fmla="*/ 37 h 69"/>
                <a:gd name="T22" fmla="*/ 83 w 118"/>
                <a:gd name="T23" fmla="*/ 30 h 69"/>
                <a:gd name="T24" fmla="*/ 104 w 118"/>
                <a:gd name="T25" fmla="*/ 22 h 69"/>
                <a:gd name="T26" fmla="*/ 109 w 118"/>
                <a:gd name="T27" fmla="*/ 21 h 69"/>
                <a:gd name="T28" fmla="*/ 118 w 118"/>
                <a:gd name="T29" fmla="*/ 26 h 69"/>
                <a:gd name="T30" fmla="*/ 112 w 118"/>
                <a:gd name="T31" fmla="*/ 32 h 69"/>
                <a:gd name="T32" fmla="*/ 72 w 118"/>
                <a:gd name="T33" fmla="*/ 62 h 69"/>
                <a:gd name="T34" fmla="*/ 55 w 118"/>
                <a:gd name="T35" fmla="*/ 69 h 69"/>
                <a:gd name="T36" fmla="*/ 0 w 118"/>
                <a:gd name="T37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8" h="69">
                  <a:moveTo>
                    <a:pt x="0" y="69"/>
                  </a:moveTo>
                  <a:cubicBezTo>
                    <a:pt x="0" y="56"/>
                    <a:pt x="0" y="44"/>
                    <a:pt x="0" y="31"/>
                  </a:cubicBezTo>
                  <a:cubicBezTo>
                    <a:pt x="0" y="30"/>
                    <a:pt x="1" y="28"/>
                    <a:pt x="3" y="28"/>
                  </a:cubicBezTo>
                  <a:cubicBezTo>
                    <a:pt x="18" y="24"/>
                    <a:pt x="31" y="16"/>
                    <a:pt x="45" y="9"/>
                  </a:cubicBezTo>
                  <a:cubicBezTo>
                    <a:pt x="49" y="7"/>
                    <a:pt x="53" y="3"/>
                    <a:pt x="58" y="1"/>
                  </a:cubicBezTo>
                  <a:cubicBezTo>
                    <a:pt x="61" y="0"/>
                    <a:pt x="65" y="2"/>
                    <a:pt x="68" y="3"/>
                  </a:cubicBezTo>
                  <a:cubicBezTo>
                    <a:pt x="67" y="6"/>
                    <a:pt x="67" y="11"/>
                    <a:pt x="65" y="13"/>
                  </a:cubicBezTo>
                  <a:cubicBezTo>
                    <a:pt x="60" y="18"/>
                    <a:pt x="54" y="22"/>
                    <a:pt x="49" y="26"/>
                  </a:cubicBezTo>
                  <a:cubicBezTo>
                    <a:pt x="47" y="28"/>
                    <a:pt x="45" y="31"/>
                    <a:pt x="45" y="32"/>
                  </a:cubicBezTo>
                  <a:cubicBezTo>
                    <a:pt x="45" y="34"/>
                    <a:pt x="48" y="37"/>
                    <a:pt x="50" y="38"/>
                  </a:cubicBezTo>
                  <a:cubicBezTo>
                    <a:pt x="55" y="38"/>
                    <a:pt x="60" y="38"/>
                    <a:pt x="65" y="37"/>
                  </a:cubicBezTo>
                  <a:cubicBezTo>
                    <a:pt x="71" y="35"/>
                    <a:pt x="77" y="32"/>
                    <a:pt x="83" y="30"/>
                  </a:cubicBezTo>
                  <a:cubicBezTo>
                    <a:pt x="90" y="27"/>
                    <a:pt x="97" y="24"/>
                    <a:pt x="104" y="22"/>
                  </a:cubicBezTo>
                  <a:cubicBezTo>
                    <a:pt x="106" y="21"/>
                    <a:pt x="108" y="21"/>
                    <a:pt x="109" y="21"/>
                  </a:cubicBezTo>
                  <a:cubicBezTo>
                    <a:pt x="112" y="22"/>
                    <a:pt x="115" y="24"/>
                    <a:pt x="118" y="26"/>
                  </a:cubicBezTo>
                  <a:cubicBezTo>
                    <a:pt x="116" y="28"/>
                    <a:pt x="114" y="31"/>
                    <a:pt x="112" y="32"/>
                  </a:cubicBezTo>
                  <a:cubicBezTo>
                    <a:pt x="97" y="39"/>
                    <a:pt x="84" y="51"/>
                    <a:pt x="72" y="62"/>
                  </a:cubicBezTo>
                  <a:cubicBezTo>
                    <a:pt x="67" y="67"/>
                    <a:pt x="62" y="69"/>
                    <a:pt x="55" y="69"/>
                  </a:cubicBezTo>
                  <a:cubicBezTo>
                    <a:pt x="37" y="69"/>
                    <a:pt x="19" y="69"/>
                    <a:pt x="0" y="6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8CA7CA42-7A4F-4FEF-A345-0912000F0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763" y="2235200"/>
              <a:ext cx="1041400" cy="865188"/>
            </a:xfrm>
            <a:custGeom>
              <a:avLst/>
              <a:gdLst>
                <a:gd name="T0" fmla="*/ 40 w 81"/>
                <a:gd name="T1" fmla="*/ 15 h 67"/>
                <a:gd name="T2" fmla="*/ 64 w 81"/>
                <a:gd name="T3" fmla="*/ 4 h 67"/>
                <a:gd name="T4" fmla="*/ 76 w 81"/>
                <a:gd name="T5" fmla="*/ 34 h 67"/>
                <a:gd name="T6" fmla="*/ 50 w 81"/>
                <a:gd name="T7" fmla="*/ 62 h 67"/>
                <a:gd name="T8" fmla="*/ 32 w 81"/>
                <a:gd name="T9" fmla="*/ 63 h 67"/>
                <a:gd name="T10" fmla="*/ 3 w 81"/>
                <a:gd name="T11" fmla="*/ 28 h 67"/>
                <a:gd name="T12" fmla="*/ 23 w 81"/>
                <a:gd name="T13" fmla="*/ 3 h 67"/>
                <a:gd name="T14" fmla="*/ 37 w 81"/>
                <a:gd name="T15" fmla="*/ 10 h 67"/>
                <a:gd name="T16" fmla="*/ 40 w 81"/>
                <a:gd name="T17" fmla="*/ 1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67">
                  <a:moveTo>
                    <a:pt x="40" y="15"/>
                  </a:moveTo>
                  <a:cubicBezTo>
                    <a:pt x="48" y="3"/>
                    <a:pt x="54" y="0"/>
                    <a:pt x="64" y="4"/>
                  </a:cubicBezTo>
                  <a:cubicBezTo>
                    <a:pt x="76" y="7"/>
                    <a:pt x="81" y="21"/>
                    <a:pt x="76" y="34"/>
                  </a:cubicBezTo>
                  <a:cubicBezTo>
                    <a:pt x="71" y="47"/>
                    <a:pt x="60" y="54"/>
                    <a:pt x="50" y="62"/>
                  </a:cubicBezTo>
                  <a:cubicBezTo>
                    <a:pt x="44" y="66"/>
                    <a:pt x="38" y="67"/>
                    <a:pt x="32" y="63"/>
                  </a:cubicBezTo>
                  <a:cubicBezTo>
                    <a:pt x="20" y="53"/>
                    <a:pt x="7" y="45"/>
                    <a:pt x="3" y="28"/>
                  </a:cubicBezTo>
                  <a:cubicBezTo>
                    <a:pt x="0" y="14"/>
                    <a:pt x="9" y="2"/>
                    <a:pt x="23" y="3"/>
                  </a:cubicBezTo>
                  <a:cubicBezTo>
                    <a:pt x="29" y="3"/>
                    <a:pt x="34" y="5"/>
                    <a:pt x="37" y="10"/>
                  </a:cubicBezTo>
                  <a:cubicBezTo>
                    <a:pt x="38" y="12"/>
                    <a:pt x="39" y="13"/>
                    <a:pt x="40" y="1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815FA9D-5A83-4EAA-A498-C659C5B7B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3241675"/>
              <a:ext cx="295275" cy="709613"/>
            </a:xfrm>
            <a:custGeom>
              <a:avLst/>
              <a:gdLst>
                <a:gd name="T0" fmla="*/ 0 w 23"/>
                <a:gd name="T1" fmla="*/ 0 h 55"/>
                <a:gd name="T2" fmla="*/ 17 w 23"/>
                <a:gd name="T3" fmla="*/ 0 h 55"/>
                <a:gd name="T4" fmla="*/ 23 w 23"/>
                <a:gd name="T5" fmla="*/ 5 h 55"/>
                <a:gd name="T6" fmla="*/ 23 w 23"/>
                <a:gd name="T7" fmla="*/ 49 h 55"/>
                <a:gd name="T8" fmla="*/ 17 w 23"/>
                <a:gd name="T9" fmla="*/ 55 h 55"/>
                <a:gd name="T10" fmla="*/ 0 w 23"/>
                <a:gd name="T11" fmla="*/ 55 h 55"/>
                <a:gd name="T12" fmla="*/ 0 w 23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5">
                  <a:moveTo>
                    <a:pt x="0" y="0"/>
                  </a:moveTo>
                  <a:cubicBezTo>
                    <a:pt x="7" y="0"/>
                    <a:pt x="12" y="0"/>
                    <a:pt x="17" y="0"/>
                  </a:cubicBezTo>
                  <a:cubicBezTo>
                    <a:pt x="21" y="0"/>
                    <a:pt x="23" y="2"/>
                    <a:pt x="23" y="5"/>
                  </a:cubicBezTo>
                  <a:cubicBezTo>
                    <a:pt x="23" y="20"/>
                    <a:pt x="23" y="34"/>
                    <a:pt x="23" y="49"/>
                  </a:cubicBezTo>
                  <a:cubicBezTo>
                    <a:pt x="23" y="53"/>
                    <a:pt x="21" y="55"/>
                    <a:pt x="17" y="55"/>
                  </a:cubicBezTo>
                  <a:cubicBezTo>
                    <a:pt x="12" y="55"/>
                    <a:pt x="6" y="55"/>
                    <a:pt x="0" y="55"/>
                  </a:cubicBezTo>
                  <a:cubicBezTo>
                    <a:pt x="0" y="36"/>
                    <a:pt x="0" y="19"/>
                    <a:pt x="0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0341061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54"/>
          <p:cNvSpPr txBox="1">
            <a:spLocks noGrp="1"/>
          </p:cNvSpPr>
          <p:nvPr>
            <p:ph type="title"/>
          </p:nvPr>
        </p:nvSpPr>
        <p:spPr>
          <a:xfrm>
            <a:off x="417400" y="454689"/>
            <a:ext cx="4377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RESOURCES</a:t>
            </a:r>
            <a:endParaRPr dirty="0">
              <a:solidFill>
                <a:srgbClr val="FF4B6D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C71BA6-C5E3-4954-AC3E-3A447500C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729" y="902289"/>
            <a:ext cx="4199467" cy="4018844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2EA9CD7A-07C8-E00F-754C-90FD6C950502}"/>
              </a:ext>
            </a:extLst>
          </p:cNvPr>
          <p:cNvSpPr>
            <a:spLocks noEditPoints="1"/>
          </p:cNvSpPr>
          <p:nvPr/>
        </p:nvSpPr>
        <p:spPr bwMode="auto">
          <a:xfrm>
            <a:off x="3808413" y="893763"/>
            <a:ext cx="682625" cy="623888"/>
          </a:xfrm>
          <a:custGeom>
            <a:avLst/>
            <a:gdLst>
              <a:gd name="T0" fmla="*/ 63 w 181"/>
              <a:gd name="T1" fmla="*/ 147 h 165"/>
              <a:gd name="T2" fmla="*/ 61 w 181"/>
              <a:gd name="T3" fmla="*/ 110 h 165"/>
              <a:gd name="T4" fmla="*/ 24 w 181"/>
              <a:gd name="T5" fmla="*/ 110 h 165"/>
              <a:gd name="T6" fmla="*/ 15 w 181"/>
              <a:gd name="T7" fmla="*/ 98 h 165"/>
              <a:gd name="T8" fmla="*/ 32 w 181"/>
              <a:gd name="T9" fmla="*/ 80 h 165"/>
              <a:gd name="T10" fmla="*/ 32 w 181"/>
              <a:gd name="T11" fmla="*/ 65 h 165"/>
              <a:gd name="T12" fmla="*/ 0 w 181"/>
              <a:gd name="T13" fmla="*/ 46 h 165"/>
              <a:gd name="T14" fmla="*/ 33 w 181"/>
              <a:gd name="T15" fmla="*/ 7 h 165"/>
              <a:gd name="T16" fmla="*/ 90 w 181"/>
              <a:gd name="T17" fmla="*/ 29 h 165"/>
              <a:gd name="T18" fmla="*/ 92 w 181"/>
              <a:gd name="T19" fmla="*/ 26 h 165"/>
              <a:gd name="T20" fmla="*/ 147 w 181"/>
              <a:gd name="T21" fmla="*/ 7 h 165"/>
              <a:gd name="T22" fmla="*/ 180 w 181"/>
              <a:gd name="T23" fmla="*/ 57 h 165"/>
              <a:gd name="T24" fmla="*/ 160 w 181"/>
              <a:gd name="T25" fmla="*/ 105 h 165"/>
              <a:gd name="T26" fmla="*/ 110 w 181"/>
              <a:gd name="T27" fmla="*/ 152 h 165"/>
              <a:gd name="T28" fmla="*/ 93 w 181"/>
              <a:gd name="T29" fmla="*/ 164 h 165"/>
              <a:gd name="T30" fmla="*/ 87 w 181"/>
              <a:gd name="T31" fmla="*/ 164 h 165"/>
              <a:gd name="T32" fmla="*/ 63 w 181"/>
              <a:gd name="T33" fmla="*/ 147 h 165"/>
              <a:gd name="T34" fmla="*/ 147 w 181"/>
              <a:gd name="T35" fmla="*/ 49 h 165"/>
              <a:gd name="T36" fmla="*/ 147 w 181"/>
              <a:gd name="T37" fmla="*/ 49 h 165"/>
              <a:gd name="T38" fmla="*/ 144 w 181"/>
              <a:gd name="T39" fmla="*/ 49 h 165"/>
              <a:gd name="T40" fmla="*/ 138 w 181"/>
              <a:gd name="T41" fmla="*/ 43 h 165"/>
              <a:gd name="T42" fmla="*/ 138 w 181"/>
              <a:gd name="T43" fmla="*/ 35 h 165"/>
              <a:gd name="T44" fmla="*/ 134 w 181"/>
              <a:gd name="T45" fmla="*/ 31 h 165"/>
              <a:gd name="T46" fmla="*/ 129 w 181"/>
              <a:gd name="T47" fmla="*/ 31 h 165"/>
              <a:gd name="T48" fmla="*/ 126 w 181"/>
              <a:gd name="T49" fmla="*/ 35 h 165"/>
              <a:gd name="T50" fmla="*/ 126 w 181"/>
              <a:gd name="T51" fmla="*/ 45 h 165"/>
              <a:gd name="T52" fmla="*/ 121 w 181"/>
              <a:gd name="T53" fmla="*/ 49 h 165"/>
              <a:gd name="T54" fmla="*/ 112 w 181"/>
              <a:gd name="T55" fmla="*/ 49 h 165"/>
              <a:gd name="T56" fmla="*/ 108 w 181"/>
              <a:gd name="T57" fmla="*/ 54 h 165"/>
              <a:gd name="T58" fmla="*/ 112 w 181"/>
              <a:gd name="T59" fmla="*/ 61 h 165"/>
              <a:gd name="T60" fmla="*/ 122 w 181"/>
              <a:gd name="T61" fmla="*/ 61 h 165"/>
              <a:gd name="T62" fmla="*/ 126 w 181"/>
              <a:gd name="T63" fmla="*/ 65 h 165"/>
              <a:gd name="T64" fmla="*/ 126 w 181"/>
              <a:gd name="T65" fmla="*/ 75 h 165"/>
              <a:gd name="T66" fmla="*/ 130 w 181"/>
              <a:gd name="T67" fmla="*/ 79 h 165"/>
              <a:gd name="T68" fmla="*/ 138 w 181"/>
              <a:gd name="T69" fmla="*/ 72 h 165"/>
              <a:gd name="T70" fmla="*/ 149 w 181"/>
              <a:gd name="T71" fmla="*/ 61 h 165"/>
              <a:gd name="T72" fmla="*/ 156 w 181"/>
              <a:gd name="T73" fmla="*/ 54 h 165"/>
              <a:gd name="T74" fmla="*/ 151 w 181"/>
              <a:gd name="T75" fmla="*/ 49 h 165"/>
              <a:gd name="T76" fmla="*/ 147 w 181"/>
              <a:gd name="T77" fmla="*/ 49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1" h="165">
                <a:moveTo>
                  <a:pt x="63" y="147"/>
                </a:moveTo>
                <a:cubicBezTo>
                  <a:pt x="74" y="130"/>
                  <a:pt x="68" y="118"/>
                  <a:pt x="61" y="110"/>
                </a:cubicBezTo>
                <a:cubicBezTo>
                  <a:pt x="51" y="101"/>
                  <a:pt x="39" y="101"/>
                  <a:pt x="24" y="110"/>
                </a:cubicBezTo>
                <a:cubicBezTo>
                  <a:pt x="21" y="106"/>
                  <a:pt x="18" y="102"/>
                  <a:pt x="15" y="98"/>
                </a:cubicBezTo>
                <a:cubicBezTo>
                  <a:pt x="24" y="95"/>
                  <a:pt x="30" y="89"/>
                  <a:pt x="32" y="80"/>
                </a:cubicBezTo>
                <a:cubicBezTo>
                  <a:pt x="33" y="75"/>
                  <a:pt x="33" y="70"/>
                  <a:pt x="32" y="65"/>
                </a:cubicBezTo>
                <a:cubicBezTo>
                  <a:pt x="28" y="52"/>
                  <a:pt x="19" y="47"/>
                  <a:pt x="0" y="46"/>
                </a:cubicBezTo>
                <a:cubicBezTo>
                  <a:pt x="2" y="27"/>
                  <a:pt x="14" y="12"/>
                  <a:pt x="33" y="7"/>
                </a:cubicBezTo>
                <a:cubicBezTo>
                  <a:pt x="58" y="0"/>
                  <a:pt x="75" y="5"/>
                  <a:pt x="90" y="29"/>
                </a:cubicBezTo>
                <a:cubicBezTo>
                  <a:pt x="90" y="28"/>
                  <a:pt x="91" y="27"/>
                  <a:pt x="92" y="26"/>
                </a:cubicBezTo>
                <a:cubicBezTo>
                  <a:pt x="105" y="5"/>
                  <a:pt x="124" y="1"/>
                  <a:pt x="147" y="7"/>
                </a:cubicBezTo>
                <a:cubicBezTo>
                  <a:pt x="169" y="12"/>
                  <a:pt x="181" y="32"/>
                  <a:pt x="180" y="57"/>
                </a:cubicBezTo>
                <a:cubicBezTo>
                  <a:pt x="179" y="75"/>
                  <a:pt x="171" y="91"/>
                  <a:pt x="160" y="105"/>
                </a:cubicBezTo>
                <a:cubicBezTo>
                  <a:pt x="146" y="123"/>
                  <a:pt x="128" y="138"/>
                  <a:pt x="110" y="152"/>
                </a:cubicBezTo>
                <a:cubicBezTo>
                  <a:pt x="104" y="156"/>
                  <a:pt x="99" y="160"/>
                  <a:pt x="93" y="164"/>
                </a:cubicBezTo>
                <a:cubicBezTo>
                  <a:pt x="91" y="165"/>
                  <a:pt x="89" y="165"/>
                  <a:pt x="87" y="164"/>
                </a:cubicBezTo>
                <a:cubicBezTo>
                  <a:pt x="79" y="158"/>
                  <a:pt x="71" y="153"/>
                  <a:pt x="63" y="147"/>
                </a:cubicBezTo>
                <a:close/>
                <a:moveTo>
                  <a:pt x="147" y="49"/>
                </a:moveTo>
                <a:cubicBezTo>
                  <a:pt x="147" y="49"/>
                  <a:pt x="147" y="49"/>
                  <a:pt x="147" y="49"/>
                </a:cubicBezTo>
                <a:cubicBezTo>
                  <a:pt x="146" y="49"/>
                  <a:pt x="145" y="49"/>
                  <a:pt x="144" y="49"/>
                </a:cubicBezTo>
                <a:cubicBezTo>
                  <a:pt x="138" y="49"/>
                  <a:pt x="138" y="49"/>
                  <a:pt x="138" y="43"/>
                </a:cubicBezTo>
                <a:cubicBezTo>
                  <a:pt x="138" y="41"/>
                  <a:pt x="138" y="38"/>
                  <a:pt x="138" y="35"/>
                </a:cubicBezTo>
                <a:cubicBezTo>
                  <a:pt x="138" y="32"/>
                  <a:pt x="137" y="31"/>
                  <a:pt x="134" y="31"/>
                </a:cubicBezTo>
                <a:cubicBezTo>
                  <a:pt x="133" y="31"/>
                  <a:pt x="131" y="31"/>
                  <a:pt x="129" y="31"/>
                </a:cubicBezTo>
                <a:cubicBezTo>
                  <a:pt x="127" y="31"/>
                  <a:pt x="126" y="32"/>
                  <a:pt x="126" y="35"/>
                </a:cubicBezTo>
                <a:cubicBezTo>
                  <a:pt x="126" y="38"/>
                  <a:pt x="126" y="41"/>
                  <a:pt x="126" y="45"/>
                </a:cubicBezTo>
                <a:cubicBezTo>
                  <a:pt x="126" y="48"/>
                  <a:pt x="124" y="49"/>
                  <a:pt x="121" y="49"/>
                </a:cubicBezTo>
                <a:cubicBezTo>
                  <a:pt x="118" y="49"/>
                  <a:pt x="115" y="49"/>
                  <a:pt x="112" y="49"/>
                </a:cubicBezTo>
                <a:cubicBezTo>
                  <a:pt x="109" y="49"/>
                  <a:pt x="107" y="51"/>
                  <a:pt x="108" y="54"/>
                </a:cubicBezTo>
                <a:cubicBezTo>
                  <a:pt x="108" y="57"/>
                  <a:pt x="107" y="61"/>
                  <a:pt x="112" y="61"/>
                </a:cubicBezTo>
                <a:cubicBezTo>
                  <a:pt x="115" y="61"/>
                  <a:pt x="118" y="61"/>
                  <a:pt x="122" y="61"/>
                </a:cubicBezTo>
                <a:cubicBezTo>
                  <a:pt x="125" y="61"/>
                  <a:pt x="126" y="62"/>
                  <a:pt x="126" y="65"/>
                </a:cubicBezTo>
                <a:cubicBezTo>
                  <a:pt x="126" y="68"/>
                  <a:pt x="126" y="71"/>
                  <a:pt x="126" y="75"/>
                </a:cubicBezTo>
                <a:cubicBezTo>
                  <a:pt x="126" y="78"/>
                  <a:pt x="127" y="79"/>
                  <a:pt x="130" y="79"/>
                </a:cubicBezTo>
                <a:cubicBezTo>
                  <a:pt x="137" y="79"/>
                  <a:pt x="138" y="79"/>
                  <a:pt x="138" y="72"/>
                </a:cubicBezTo>
                <a:cubicBezTo>
                  <a:pt x="138" y="61"/>
                  <a:pt x="138" y="61"/>
                  <a:pt x="149" y="61"/>
                </a:cubicBezTo>
                <a:cubicBezTo>
                  <a:pt x="156" y="61"/>
                  <a:pt x="156" y="61"/>
                  <a:pt x="156" y="54"/>
                </a:cubicBezTo>
                <a:cubicBezTo>
                  <a:pt x="156" y="50"/>
                  <a:pt x="155" y="49"/>
                  <a:pt x="151" y="49"/>
                </a:cubicBezTo>
                <a:cubicBezTo>
                  <a:pt x="150" y="50"/>
                  <a:pt x="148" y="49"/>
                  <a:pt x="147" y="4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6BB309C-B031-B8D1-BE7F-4D49A3F51EE2}"/>
              </a:ext>
            </a:extLst>
          </p:cNvPr>
          <p:cNvSpPr>
            <a:spLocks/>
          </p:cNvSpPr>
          <p:nvPr/>
        </p:nvSpPr>
        <p:spPr bwMode="auto">
          <a:xfrm>
            <a:off x="3830638" y="4351338"/>
            <a:ext cx="577850" cy="498475"/>
          </a:xfrm>
          <a:custGeom>
            <a:avLst/>
            <a:gdLst>
              <a:gd name="T0" fmla="*/ 78 w 153"/>
              <a:gd name="T1" fmla="*/ 132 h 132"/>
              <a:gd name="T2" fmla="*/ 78 w 153"/>
              <a:gd name="T3" fmla="*/ 49 h 132"/>
              <a:gd name="T4" fmla="*/ 76 w 153"/>
              <a:gd name="T5" fmla="*/ 49 h 132"/>
              <a:gd name="T6" fmla="*/ 75 w 153"/>
              <a:gd name="T7" fmla="*/ 53 h 132"/>
              <a:gd name="T8" fmla="*/ 75 w 153"/>
              <a:gd name="T9" fmla="*/ 103 h 132"/>
              <a:gd name="T10" fmla="*/ 75 w 153"/>
              <a:gd name="T11" fmla="*/ 132 h 132"/>
              <a:gd name="T12" fmla="*/ 71 w 153"/>
              <a:gd name="T13" fmla="*/ 132 h 132"/>
              <a:gd name="T14" fmla="*/ 32 w 153"/>
              <a:gd name="T15" fmla="*/ 132 h 132"/>
              <a:gd name="T16" fmla="*/ 14 w 153"/>
              <a:gd name="T17" fmla="*/ 117 h 132"/>
              <a:gd name="T18" fmla="*/ 2 w 153"/>
              <a:gd name="T19" fmla="*/ 28 h 132"/>
              <a:gd name="T20" fmla="*/ 0 w 153"/>
              <a:gd name="T21" fmla="*/ 13 h 132"/>
              <a:gd name="T22" fmla="*/ 11 w 153"/>
              <a:gd name="T23" fmla="*/ 1 h 132"/>
              <a:gd name="T24" fmla="*/ 49 w 153"/>
              <a:gd name="T25" fmla="*/ 1 h 132"/>
              <a:gd name="T26" fmla="*/ 49 w 153"/>
              <a:gd name="T27" fmla="*/ 20 h 132"/>
              <a:gd name="T28" fmla="*/ 63 w 153"/>
              <a:gd name="T29" fmla="*/ 34 h 132"/>
              <a:gd name="T30" fmla="*/ 91 w 153"/>
              <a:gd name="T31" fmla="*/ 34 h 132"/>
              <a:gd name="T32" fmla="*/ 103 w 153"/>
              <a:gd name="T33" fmla="*/ 22 h 132"/>
              <a:gd name="T34" fmla="*/ 103 w 153"/>
              <a:gd name="T35" fmla="*/ 1 h 132"/>
              <a:gd name="T36" fmla="*/ 141 w 153"/>
              <a:gd name="T37" fmla="*/ 1 h 132"/>
              <a:gd name="T38" fmla="*/ 152 w 153"/>
              <a:gd name="T39" fmla="*/ 17 h 132"/>
              <a:gd name="T40" fmla="*/ 147 w 153"/>
              <a:gd name="T41" fmla="*/ 51 h 132"/>
              <a:gd name="T42" fmla="*/ 139 w 153"/>
              <a:gd name="T43" fmla="*/ 109 h 132"/>
              <a:gd name="T44" fmla="*/ 137 w 153"/>
              <a:gd name="T45" fmla="*/ 120 h 132"/>
              <a:gd name="T46" fmla="*/ 123 w 153"/>
              <a:gd name="T47" fmla="*/ 132 h 132"/>
              <a:gd name="T48" fmla="*/ 78 w 153"/>
              <a:gd name="T49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53" h="132">
                <a:moveTo>
                  <a:pt x="78" y="132"/>
                </a:moveTo>
                <a:cubicBezTo>
                  <a:pt x="78" y="104"/>
                  <a:pt x="78" y="77"/>
                  <a:pt x="78" y="49"/>
                </a:cubicBezTo>
                <a:cubicBezTo>
                  <a:pt x="77" y="49"/>
                  <a:pt x="76" y="49"/>
                  <a:pt x="76" y="49"/>
                </a:cubicBezTo>
                <a:cubicBezTo>
                  <a:pt x="75" y="50"/>
                  <a:pt x="75" y="51"/>
                  <a:pt x="75" y="53"/>
                </a:cubicBezTo>
                <a:cubicBezTo>
                  <a:pt x="75" y="69"/>
                  <a:pt x="75" y="86"/>
                  <a:pt x="75" y="103"/>
                </a:cubicBezTo>
                <a:cubicBezTo>
                  <a:pt x="75" y="113"/>
                  <a:pt x="75" y="122"/>
                  <a:pt x="75" y="132"/>
                </a:cubicBezTo>
                <a:cubicBezTo>
                  <a:pt x="73" y="132"/>
                  <a:pt x="72" y="132"/>
                  <a:pt x="71" y="132"/>
                </a:cubicBezTo>
                <a:cubicBezTo>
                  <a:pt x="58" y="132"/>
                  <a:pt x="45" y="132"/>
                  <a:pt x="32" y="132"/>
                </a:cubicBezTo>
                <a:cubicBezTo>
                  <a:pt x="22" y="132"/>
                  <a:pt x="16" y="126"/>
                  <a:pt x="14" y="117"/>
                </a:cubicBezTo>
                <a:cubicBezTo>
                  <a:pt x="10" y="87"/>
                  <a:pt x="6" y="57"/>
                  <a:pt x="2" y="28"/>
                </a:cubicBezTo>
                <a:cubicBezTo>
                  <a:pt x="2" y="23"/>
                  <a:pt x="1" y="18"/>
                  <a:pt x="0" y="13"/>
                </a:cubicBezTo>
                <a:cubicBezTo>
                  <a:pt x="0" y="7"/>
                  <a:pt x="5" y="1"/>
                  <a:pt x="11" y="1"/>
                </a:cubicBezTo>
                <a:cubicBezTo>
                  <a:pt x="24" y="1"/>
                  <a:pt x="36" y="1"/>
                  <a:pt x="49" y="1"/>
                </a:cubicBezTo>
                <a:cubicBezTo>
                  <a:pt x="49" y="7"/>
                  <a:pt x="49" y="13"/>
                  <a:pt x="49" y="20"/>
                </a:cubicBezTo>
                <a:cubicBezTo>
                  <a:pt x="49" y="30"/>
                  <a:pt x="53" y="34"/>
                  <a:pt x="63" y="34"/>
                </a:cubicBezTo>
                <a:cubicBezTo>
                  <a:pt x="72" y="34"/>
                  <a:pt x="82" y="34"/>
                  <a:pt x="91" y="34"/>
                </a:cubicBezTo>
                <a:cubicBezTo>
                  <a:pt x="98" y="34"/>
                  <a:pt x="103" y="29"/>
                  <a:pt x="103" y="22"/>
                </a:cubicBezTo>
                <a:cubicBezTo>
                  <a:pt x="103" y="15"/>
                  <a:pt x="103" y="8"/>
                  <a:pt x="103" y="1"/>
                </a:cubicBezTo>
                <a:cubicBezTo>
                  <a:pt x="116" y="1"/>
                  <a:pt x="128" y="0"/>
                  <a:pt x="141" y="1"/>
                </a:cubicBezTo>
                <a:cubicBezTo>
                  <a:pt x="149" y="1"/>
                  <a:pt x="153" y="8"/>
                  <a:pt x="152" y="17"/>
                </a:cubicBezTo>
                <a:cubicBezTo>
                  <a:pt x="150" y="28"/>
                  <a:pt x="149" y="40"/>
                  <a:pt x="147" y="51"/>
                </a:cubicBezTo>
                <a:cubicBezTo>
                  <a:pt x="144" y="70"/>
                  <a:pt x="142" y="90"/>
                  <a:pt x="139" y="109"/>
                </a:cubicBezTo>
                <a:cubicBezTo>
                  <a:pt x="138" y="113"/>
                  <a:pt x="138" y="116"/>
                  <a:pt x="137" y="120"/>
                </a:cubicBezTo>
                <a:cubicBezTo>
                  <a:pt x="136" y="127"/>
                  <a:pt x="130" y="132"/>
                  <a:pt x="123" y="132"/>
                </a:cubicBezTo>
                <a:cubicBezTo>
                  <a:pt x="108" y="132"/>
                  <a:pt x="93" y="132"/>
                  <a:pt x="78" y="1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7ED524C6-23BF-358B-BAD1-85D45577C9F4}"/>
              </a:ext>
            </a:extLst>
          </p:cNvPr>
          <p:cNvSpPr>
            <a:spLocks/>
          </p:cNvSpPr>
          <p:nvPr/>
        </p:nvSpPr>
        <p:spPr bwMode="auto">
          <a:xfrm>
            <a:off x="3876675" y="2120900"/>
            <a:ext cx="315913" cy="585788"/>
          </a:xfrm>
          <a:custGeom>
            <a:avLst/>
            <a:gdLst>
              <a:gd name="T0" fmla="*/ 35 w 84"/>
              <a:gd name="T1" fmla="*/ 78 h 155"/>
              <a:gd name="T2" fmla="*/ 35 w 84"/>
              <a:gd name="T3" fmla="*/ 84 h 155"/>
              <a:gd name="T4" fmla="*/ 35 w 84"/>
              <a:gd name="T5" fmla="*/ 145 h 155"/>
              <a:gd name="T6" fmla="*/ 24 w 84"/>
              <a:gd name="T7" fmla="*/ 154 h 155"/>
              <a:gd name="T8" fmla="*/ 18 w 84"/>
              <a:gd name="T9" fmla="*/ 145 h 155"/>
              <a:gd name="T10" fmla="*/ 18 w 84"/>
              <a:gd name="T11" fmla="*/ 89 h 155"/>
              <a:gd name="T12" fmla="*/ 17 w 84"/>
              <a:gd name="T13" fmla="*/ 51 h 155"/>
              <a:gd name="T14" fmla="*/ 17 w 84"/>
              <a:gd name="T15" fmla="*/ 46 h 155"/>
              <a:gd name="T16" fmla="*/ 38 w 84"/>
              <a:gd name="T17" fmla="*/ 45 h 155"/>
              <a:gd name="T18" fmla="*/ 46 w 84"/>
              <a:gd name="T19" fmla="*/ 45 h 155"/>
              <a:gd name="T20" fmla="*/ 55 w 84"/>
              <a:gd name="T21" fmla="*/ 38 h 155"/>
              <a:gd name="T22" fmla="*/ 49 w 84"/>
              <a:gd name="T23" fmla="*/ 28 h 155"/>
              <a:gd name="T24" fmla="*/ 42 w 84"/>
              <a:gd name="T25" fmla="*/ 26 h 155"/>
              <a:gd name="T26" fmla="*/ 19 w 84"/>
              <a:gd name="T27" fmla="*/ 27 h 155"/>
              <a:gd name="T28" fmla="*/ 17 w 84"/>
              <a:gd name="T29" fmla="*/ 19 h 155"/>
              <a:gd name="T30" fmla="*/ 14 w 84"/>
              <a:gd name="T31" fmla="*/ 29 h 155"/>
              <a:gd name="T32" fmla="*/ 26 w 84"/>
              <a:gd name="T33" fmla="*/ 30 h 155"/>
              <a:gd name="T34" fmla="*/ 42 w 84"/>
              <a:gd name="T35" fmla="*/ 29 h 155"/>
              <a:gd name="T36" fmla="*/ 51 w 84"/>
              <a:gd name="T37" fmla="*/ 35 h 155"/>
              <a:gd name="T38" fmla="*/ 47 w 84"/>
              <a:gd name="T39" fmla="*/ 41 h 155"/>
              <a:gd name="T40" fmla="*/ 29 w 84"/>
              <a:gd name="T41" fmla="*/ 42 h 155"/>
              <a:gd name="T42" fmla="*/ 14 w 84"/>
              <a:gd name="T43" fmla="*/ 43 h 155"/>
              <a:gd name="T44" fmla="*/ 2 w 84"/>
              <a:gd name="T45" fmla="*/ 29 h 155"/>
              <a:gd name="T46" fmla="*/ 7 w 84"/>
              <a:gd name="T47" fmla="*/ 11 h 155"/>
              <a:gd name="T48" fmla="*/ 22 w 84"/>
              <a:gd name="T49" fmla="*/ 0 h 155"/>
              <a:gd name="T50" fmla="*/ 55 w 84"/>
              <a:gd name="T51" fmla="*/ 0 h 155"/>
              <a:gd name="T52" fmla="*/ 72 w 84"/>
              <a:gd name="T53" fmla="*/ 14 h 155"/>
              <a:gd name="T54" fmla="*/ 82 w 84"/>
              <a:gd name="T55" fmla="*/ 50 h 155"/>
              <a:gd name="T56" fmla="*/ 78 w 84"/>
              <a:gd name="T57" fmla="*/ 61 h 155"/>
              <a:gd name="T58" fmla="*/ 69 w 84"/>
              <a:gd name="T59" fmla="*/ 57 h 155"/>
              <a:gd name="T60" fmla="*/ 61 w 84"/>
              <a:gd name="T61" fmla="*/ 32 h 155"/>
              <a:gd name="T62" fmla="*/ 59 w 84"/>
              <a:gd name="T63" fmla="*/ 30 h 155"/>
              <a:gd name="T64" fmla="*/ 59 w 84"/>
              <a:gd name="T65" fmla="*/ 58 h 155"/>
              <a:gd name="T66" fmla="*/ 58 w 84"/>
              <a:gd name="T67" fmla="*/ 144 h 155"/>
              <a:gd name="T68" fmla="*/ 46 w 84"/>
              <a:gd name="T69" fmla="*/ 154 h 155"/>
              <a:gd name="T70" fmla="*/ 40 w 84"/>
              <a:gd name="T71" fmla="*/ 145 h 155"/>
              <a:gd name="T72" fmla="*/ 40 w 84"/>
              <a:gd name="T73" fmla="*/ 82 h 155"/>
              <a:gd name="T74" fmla="*/ 35 w 84"/>
              <a:gd name="T75" fmla="*/ 78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4" h="155">
                <a:moveTo>
                  <a:pt x="35" y="78"/>
                </a:moveTo>
                <a:cubicBezTo>
                  <a:pt x="35" y="80"/>
                  <a:pt x="35" y="82"/>
                  <a:pt x="35" y="84"/>
                </a:cubicBezTo>
                <a:cubicBezTo>
                  <a:pt x="35" y="104"/>
                  <a:pt x="35" y="125"/>
                  <a:pt x="35" y="145"/>
                </a:cubicBezTo>
                <a:cubicBezTo>
                  <a:pt x="35" y="154"/>
                  <a:pt x="31" y="155"/>
                  <a:pt x="24" y="154"/>
                </a:cubicBezTo>
                <a:cubicBezTo>
                  <a:pt x="19" y="153"/>
                  <a:pt x="18" y="149"/>
                  <a:pt x="18" y="145"/>
                </a:cubicBezTo>
                <a:cubicBezTo>
                  <a:pt x="18" y="126"/>
                  <a:pt x="18" y="108"/>
                  <a:pt x="18" y="89"/>
                </a:cubicBezTo>
                <a:cubicBezTo>
                  <a:pt x="18" y="76"/>
                  <a:pt x="17" y="63"/>
                  <a:pt x="17" y="51"/>
                </a:cubicBezTo>
                <a:cubicBezTo>
                  <a:pt x="17" y="49"/>
                  <a:pt x="17" y="48"/>
                  <a:pt x="17" y="46"/>
                </a:cubicBezTo>
                <a:cubicBezTo>
                  <a:pt x="24" y="46"/>
                  <a:pt x="31" y="46"/>
                  <a:pt x="38" y="45"/>
                </a:cubicBezTo>
                <a:cubicBezTo>
                  <a:pt x="41" y="45"/>
                  <a:pt x="44" y="45"/>
                  <a:pt x="46" y="45"/>
                </a:cubicBezTo>
                <a:cubicBezTo>
                  <a:pt x="51" y="45"/>
                  <a:pt x="54" y="43"/>
                  <a:pt x="55" y="38"/>
                </a:cubicBezTo>
                <a:cubicBezTo>
                  <a:pt x="56" y="35"/>
                  <a:pt x="53" y="29"/>
                  <a:pt x="49" y="28"/>
                </a:cubicBezTo>
                <a:cubicBezTo>
                  <a:pt x="47" y="27"/>
                  <a:pt x="45" y="26"/>
                  <a:pt x="42" y="26"/>
                </a:cubicBezTo>
                <a:cubicBezTo>
                  <a:pt x="35" y="26"/>
                  <a:pt x="27" y="27"/>
                  <a:pt x="19" y="27"/>
                </a:cubicBezTo>
                <a:cubicBezTo>
                  <a:pt x="17" y="24"/>
                  <a:pt x="23" y="21"/>
                  <a:pt x="17" y="19"/>
                </a:cubicBezTo>
                <a:cubicBezTo>
                  <a:pt x="16" y="22"/>
                  <a:pt x="15" y="25"/>
                  <a:pt x="14" y="29"/>
                </a:cubicBezTo>
                <a:cubicBezTo>
                  <a:pt x="18" y="30"/>
                  <a:pt x="22" y="30"/>
                  <a:pt x="26" y="30"/>
                </a:cubicBezTo>
                <a:cubicBezTo>
                  <a:pt x="31" y="30"/>
                  <a:pt x="37" y="29"/>
                  <a:pt x="42" y="29"/>
                </a:cubicBezTo>
                <a:cubicBezTo>
                  <a:pt x="47" y="29"/>
                  <a:pt x="50" y="31"/>
                  <a:pt x="51" y="35"/>
                </a:cubicBezTo>
                <a:cubicBezTo>
                  <a:pt x="53" y="38"/>
                  <a:pt x="51" y="41"/>
                  <a:pt x="47" y="41"/>
                </a:cubicBezTo>
                <a:cubicBezTo>
                  <a:pt x="41" y="42"/>
                  <a:pt x="35" y="42"/>
                  <a:pt x="29" y="42"/>
                </a:cubicBezTo>
                <a:cubicBezTo>
                  <a:pt x="24" y="43"/>
                  <a:pt x="19" y="43"/>
                  <a:pt x="14" y="43"/>
                </a:cubicBezTo>
                <a:cubicBezTo>
                  <a:pt x="4" y="43"/>
                  <a:pt x="0" y="38"/>
                  <a:pt x="2" y="29"/>
                </a:cubicBezTo>
                <a:cubicBezTo>
                  <a:pt x="4" y="23"/>
                  <a:pt x="5" y="17"/>
                  <a:pt x="7" y="11"/>
                </a:cubicBezTo>
                <a:cubicBezTo>
                  <a:pt x="9" y="4"/>
                  <a:pt x="14" y="1"/>
                  <a:pt x="22" y="0"/>
                </a:cubicBezTo>
                <a:cubicBezTo>
                  <a:pt x="33" y="0"/>
                  <a:pt x="44" y="0"/>
                  <a:pt x="55" y="0"/>
                </a:cubicBezTo>
                <a:cubicBezTo>
                  <a:pt x="63" y="0"/>
                  <a:pt x="69" y="6"/>
                  <a:pt x="72" y="14"/>
                </a:cubicBezTo>
                <a:cubicBezTo>
                  <a:pt x="75" y="26"/>
                  <a:pt x="78" y="38"/>
                  <a:pt x="82" y="50"/>
                </a:cubicBezTo>
                <a:cubicBezTo>
                  <a:pt x="84" y="56"/>
                  <a:pt x="83" y="59"/>
                  <a:pt x="78" y="61"/>
                </a:cubicBezTo>
                <a:cubicBezTo>
                  <a:pt x="74" y="63"/>
                  <a:pt x="71" y="61"/>
                  <a:pt x="69" y="57"/>
                </a:cubicBezTo>
                <a:cubicBezTo>
                  <a:pt x="66" y="49"/>
                  <a:pt x="64" y="40"/>
                  <a:pt x="61" y="32"/>
                </a:cubicBezTo>
                <a:cubicBezTo>
                  <a:pt x="61" y="31"/>
                  <a:pt x="60" y="31"/>
                  <a:pt x="59" y="30"/>
                </a:cubicBezTo>
                <a:cubicBezTo>
                  <a:pt x="59" y="39"/>
                  <a:pt x="59" y="49"/>
                  <a:pt x="59" y="58"/>
                </a:cubicBezTo>
                <a:cubicBezTo>
                  <a:pt x="59" y="87"/>
                  <a:pt x="59" y="115"/>
                  <a:pt x="58" y="144"/>
                </a:cubicBezTo>
                <a:cubicBezTo>
                  <a:pt x="58" y="152"/>
                  <a:pt x="54" y="155"/>
                  <a:pt x="46" y="154"/>
                </a:cubicBezTo>
                <a:cubicBezTo>
                  <a:pt x="42" y="153"/>
                  <a:pt x="40" y="150"/>
                  <a:pt x="40" y="145"/>
                </a:cubicBezTo>
                <a:cubicBezTo>
                  <a:pt x="40" y="124"/>
                  <a:pt x="40" y="103"/>
                  <a:pt x="40" y="82"/>
                </a:cubicBezTo>
                <a:cubicBezTo>
                  <a:pt x="40" y="79"/>
                  <a:pt x="39" y="77"/>
                  <a:pt x="35" y="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FC2AD138-52BD-8183-E504-BF167025D0D9}"/>
              </a:ext>
            </a:extLst>
          </p:cNvPr>
          <p:cNvSpPr>
            <a:spLocks/>
          </p:cNvSpPr>
          <p:nvPr/>
        </p:nvSpPr>
        <p:spPr bwMode="auto">
          <a:xfrm>
            <a:off x="3725863" y="3367088"/>
            <a:ext cx="784225" cy="369888"/>
          </a:xfrm>
          <a:custGeom>
            <a:avLst/>
            <a:gdLst>
              <a:gd name="T0" fmla="*/ 13 w 208"/>
              <a:gd name="T1" fmla="*/ 98 h 98"/>
              <a:gd name="T2" fmla="*/ 0 w 208"/>
              <a:gd name="T3" fmla="*/ 98 h 98"/>
              <a:gd name="T4" fmla="*/ 0 w 208"/>
              <a:gd name="T5" fmla="*/ 94 h 98"/>
              <a:gd name="T6" fmla="*/ 0 w 208"/>
              <a:gd name="T7" fmla="*/ 8 h 98"/>
              <a:gd name="T8" fmla="*/ 7 w 208"/>
              <a:gd name="T9" fmla="*/ 1 h 98"/>
              <a:gd name="T10" fmla="*/ 13 w 208"/>
              <a:gd name="T11" fmla="*/ 7 h 98"/>
              <a:gd name="T12" fmla="*/ 13 w 208"/>
              <a:gd name="T13" fmla="*/ 58 h 98"/>
              <a:gd name="T14" fmla="*/ 13 w 208"/>
              <a:gd name="T15" fmla="*/ 64 h 98"/>
              <a:gd name="T16" fmla="*/ 19 w 208"/>
              <a:gd name="T17" fmla="*/ 64 h 98"/>
              <a:gd name="T18" fmla="*/ 172 w 208"/>
              <a:gd name="T19" fmla="*/ 64 h 98"/>
              <a:gd name="T20" fmla="*/ 193 w 208"/>
              <a:gd name="T21" fmla="*/ 64 h 98"/>
              <a:gd name="T22" fmla="*/ 197 w 208"/>
              <a:gd name="T23" fmla="*/ 60 h 98"/>
              <a:gd name="T24" fmla="*/ 197 w 208"/>
              <a:gd name="T25" fmla="*/ 40 h 98"/>
              <a:gd name="T26" fmla="*/ 202 w 208"/>
              <a:gd name="T27" fmla="*/ 33 h 98"/>
              <a:gd name="T28" fmla="*/ 208 w 208"/>
              <a:gd name="T29" fmla="*/ 39 h 98"/>
              <a:gd name="T30" fmla="*/ 208 w 208"/>
              <a:gd name="T31" fmla="*/ 98 h 98"/>
              <a:gd name="T32" fmla="*/ 197 w 208"/>
              <a:gd name="T33" fmla="*/ 98 h 98"/>
              <a:gd name="T34" fmla="*/ 197 w 208"/>
              <a:gd name="T35" fmla="*/ 79 h 98"/>
              <a:gd name="T36" fmla="*/ 172 w 208"/>
              <a:gd name="T37" fmla="*/ 79 h 98"/>
              <a:gd name="T38" fmla="*/ 103 w 208"/>
              <a:gd name="T39" fmla="*/ 79 h 98"/>
              <a:gd name="T40" fmla="*/ 18 w 208"/>
              <a:gd name="T41" fmla="*/ 79 h 98"/>
              <a:gd name="T42" fmla="*/ 13 w 208"/>
              <a:gd name="T43" fmla="*/ 84 h 98"/>
              <a:gd name="T44" fmla="*/ 13 w 208"/>
              <a:gd name="T45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08" h="98">
                <a:moveTo>
                  <a:pt x="13" y="98"/>
                </a:moveTo>
                <a:cubicBezTo>
                  <a:pt x="8" y="98"/>
                  <a:pt x="4" y="98"/>
                  <a:pt x="0" y="98"/>
                </a:cubicBezTo>
                <a:cubicBezTo>
                  <a:pt x="0" y="97"/>
                  <a:pt x="0" y="95"/>
                  <a:pt x="0" y="94"/>
                </a:cubicBezTo>
                <a:cubicBezTo>
                  <a:pt x="0" y="65"/>
                  <a:pt x="0" y="37"/>
                  <a:pt x="0" y="8"/>
                </a:cubicBezTo>
                <a:cubicBezTo>
                  <a:pt x="0" y="2"/>
                  <a:pt x="2" y="0"/>
                  <a:pt x="7" y="1"/>
                </a:cubicBezTo>
                <a:cubicBezTo>
                  <a:pt x="12" y="1"/>
                  <a:pt x="13" y="3"/>
                  <a:pt x="13" y="7"/>
                </a:cubicBezTo>
                <a:cubicBezTo>
                  <a:pt x="13" y="24"/>
                  <a:pt x="13" y="41"/>
                  <a:pt x="13" y="58"/>
                </a:cubicBezTo>
                <a:cubicBezTo>
                  <a:pt x="13" y="60"/>
                  <a:pt x="13" y="62"/>
                  <a:pt x="13" y="64"/>
                </a:cubicBezTo>
                <a:cubicBezTo>
                  <a:pt x="15" y="64"/>
                  <a:pt x="17" y="64"/>
                  <a:pt x="19" y="64"/>
                </a:cubicBezTo>
                <a:cubicBezTo>
                  <a:pt x="70" y="64"/>
                  <a:pt x="121" y="64"/>
                  <a:pt x="172" y="64"/>
                </a:cubicBezTo>
                <a:cubicBezTo>
                  <a:pt x="179" y="64"/>
                  <a:pt x="186" y="64"/>
                  <a:pt x="193" y="64"/>
                </a:cubicBezTo>
                <a:cubicBezTo>
                  <a:pt x="196" y="65"/>
                  <a:pt x="197" y="63"/>
                  <a:pt x="197" y="60"/>
                </a:cubicBezTo>
                <a:cubicBezTo>
                  <a:pt x="197" y="53"/>
                  <a:pt x="197" y="46"/>
                  <a:pt x="197" y="40"/>
                </a:cubicBezTo>
                <a:cubicBezTo>
                  <a:pt x="197" y="36"/>
                  <a:pt x="198" y="33"/>
                  <a:pt x="202" y="33"/>
                </a:cubicBezTo>
                <a:cubicBezTo>
                  <a:pt x="206" y="33"/>
                  <a:pt x="208" y="35"/>
                  <a:pt x="208" y="39"/>
                </a:cubicBezTo>
                <a:cubicBezTo>
                  <a:pt x="208" y="58"/>
                  <a:pt x="208" y="78"/>
                  <a:pt x="208" y="98"/>
                </a:cubicBezTo>
                <a:cubicBezTo>
                  <a:pt x="205" y="98"/>
                  <a:pt x="201" y="98"/>
                  <a:pt x="197" y="98"/>
                </a:cubicBezTo>
                <a:cubicBezTo>
                  <a:pt x="197" y="92"/>
                  <a:pt x="197" y="86"/>
                  <a:pt x="197" y="79"/>
                </a:cubicBezTo>
                <a:cubicBezTo>
                  <a:pt x="188" y="79"/>
                  <a:pt x="180" y="79"/>
                  <a:pt x="172" y="79"/>
                </a:cubicBezTo>
                <a:cubicBezTo>
                  <a:pt x="149" y="79"/>
                  <a:pt x="126" y="79"/>
                  <a:pt x="103" y="79"/>
                </a:cubicBezTo>
                <a:cubicBezTo>
                  <a:pt x="75" y="79"/>
                  <a:pt x="46" y="79"/>
                  <a:pt x="18" y="79"/>
                </a:cubicBezTo>
                <a:cubicBezTo>
                  <a:pt x="14" y="79"/>
                  <a:pt x="13" y="80"/>
                  <a:pt x="13" y="84"/>
                </a:cubicBezTo>
                <a:cubicBezTo>
                  <a:pt x="13" y="89"/>
                  <a:pt x="13" y="93"/>
                  <a:pt x="13" y="9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ECAA3A6-E90E-DAFC-402F-FCCEA41FACE8}"/>
              </a:ext>
            </a:extLst>
          </p:cNvPr>
          <p:cNvSpPr>
            <a:spLocks/>
          </p:cNvSpPr>
          <p:nvPr/>
        </p:nvSpPr>
        <p:spPr bwMode="auto">
          <a:xfrm>
            <a:off x="3948113" y="3468688"/>
            <a:ext cx="504825" cy="120650"/>
          </a:xfrm>
          <a:custGeom>
            <a:avLst/>
            <a:gdLst>
              <a:gd name="T0" fmla="*/ 133 w 134"/>
              <a:gd name="T1" fmla="*/ 32 h 32"/>
              <a:gd name="T2" fmla="*/ 0 w 134"/>
              <a:gd name="T3" fmla="*/ 32 h 32"/>
              <a:gd name="T4" fmla="*/ 0 w 134"/>
              <a:gd name="T5" fmla="*/ 0 h 32"/>
              <a:gd name="T6" fmla="*/ 5 w 134"/>
              <a:gd name="T7" fmla="*/ 0 h 32"/>
              <a:gd name="T8" fmla="*/ 80 w 134"/>
              <a:gd name="T9" fmla="*/ 0 h 32"/>
              <a:gd name="T10" fmla="*/ 116 w 134"/>
              <a:gd name="T11" fmla="*/ 0 h 32"/>
              <a:gd name="T12" fmla="*/ 125 w 134"/>
              <a:gd name="T13" fmla="*/ 3 h 32"/>
              <a:gd name="T14" fmla="*/ 133 w 134"/>
              <a:gd name="T15" fmla="*/ 17 h 32"/>
              <a:gd name="T16" fmla="*/ 133 w 134"/>
              <a:gd name="T17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4" h="32">
                <a:moveTo>
                  <a:pt x="133" y="32"/>
                </a:moveTo>
                <a:cubicBezTo>
                  <a:pt x="88" y="32"/>
                  <a:pt x="44" y="32"/>
                  <a:pt x="0" y="32"/>
                </a:cubicBezTo>
                <a:cubicBezTo>
                  <a:pt x="0" y="21"/>
                  <a:pt x="0" y="11"/>
                  <a:pt x="0" y="0"/>
                </a:cubicBezTo>
                <a:cubicBezTo>
                  <a:pt x="2" y="0"/>
                  <a:pt x="3" y="0"/>
                  <a:pt x="5" y="0"/>
                </a:cubicBezTo>
                <a:cubicBezTo>
                  <a:pt x="30" y="0"/>
                  <a:pt x="55" y="0"/>
                  <a:pt x="80" y="0"/>
                </a:cubicBezTo>
                <a:cubicBezTo>
                  <a:pt x="92" y="0"/>
                  <a:pt x="104" y="0"/>
                  <a:pt x="116" y="0"/>
                </a:cubicBezTo>
                <a:cubicBezTo>
                  <a:pt x="119" y="1"/>
                  <a:pt x="122" y="2"/>
                  <a:pt x="125" y="3"/>
                </a:cubicBezTo>
                <a:cubicBezTo>
                  <a:pt x="131" y="6"/>
                  <a:pt x="134" y="10"/>
                  <a:pt x="133" y="17"/>
                </a:cubicBezTo>
                <a:cubicBezTo>
                  <a:pt x="133" y="22"/>
                  <a:pt x="133" y="27"/>
                  <a:pt x="133" y="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AC5DA754-5B7E-2E51-1FA4-010E9275216C}"/>
              </a:ext>
            </a:extLst>
          </p:cNvPr>
          <p:cNvSpPr>
            <a:spLocks noEditPoints="1"/>
          </p:cNvSpPr>
          <p:nvPr/>
        </p:nvSpPr>
        <p:spPr bwMode="auto">
          <a:xfrm>
            <a:off x="3883025" y="1298575"/>
            <a:ext cx="169863" cy="169863"/>
          </a:xfrm>
          <a:custGeom>
            <a:avLst/>
            <a:gdLst>
              <a:gd name="T0" fmla="*/ 23 w 45"/>
              <a:gd name="T1" fmla="*/ 0 h 45"/>
              <a:gd name="T2" fmla="*/ 45 w 45"/>
              <a:gd name="T3" fmla="*/ 23 h 45"/>
              <a:gd name="T4" fmla="*/ 22 w 45"/>
              <a:gd name="T5" fmla="*/ 45 h 45"/>
              <a:gd name="T6" fmla="*/ 0 w 45"/>
              <a:gd name="T7" fmla="*/ 23 h 45"/>
              <a:gd name="T8" fmla="*/ 23 w 45"/>
              <a:gd name="T9" fmla="*/ 0 h 45"/>
              <a:gd name="T10" fmla="*/ 31 w 45"/>
              <a:gd name="T11" fmla="*/ 26 h 45"/>
              <a:gd name="T12" fmla="*/ 29 w 45"/>
              <a:gd name="T13" fmla="*/ 33 h 45"/>
              <a:gd name="T14" fmla="*/ 34 w 45"/>
              <a:gd name="T15" fmla="*/ 34 h 45"/>
              <a:gd name="T16" fmla="*/ 38 w 45"/>
              <a:gd name="T17" fmla="*/ 31 h 45"/>
              <a:gd name="T18" fmla="*/ 34 w 45"/>
              <a:gd name="T19" fmla="*/ 28 h 45"/>
              <a:gd name="T20" fmla="*/ 30 w 45"/>
              <a:gd name="T21" fmla="*/ 26 h 45"/>
              <a:gd name="T22" fmla="*/ 32 w 45"/>
              <a:gd name="T23" fmla="*/ 26 h 45"/>
              <a:gd name="T24" fmla="*/ 31 w 45"/>
              <a:gd name="T25" fmla="*/ 19 h 45"/>
              <a:gd name="T26" fmla="*/ 31 w 45"/>
              <a:gd name="T27" fmla="*/ 26 h 45"/>
              <a:gd name="T28" fmla="*/ 15 w 45"/>
              <a:gd name="T29" fmla="*/ 29 h 45"/>
              <a:gd name="T30" fmla="*/ 13 w 45"/>
              <a:gd name="T31" fmla="*/ 15 h 45"/>
              <a:gd name="T32" fmla="*/ 9 w 45"/>
              <a:gd name="T33" fmla="*/ 14 h 45"/>
              <a:gd name="T34" fmla="*/ 9 w 45"/>
              <a:gd name="T35" fmla="*/ 29 h 45"/>
              <a:gd name="T36" fmla="*/ 10 w 45"/>
              <a:gd name="T37" fmla="*/ 29 h 45"/>
              <a:gd name="T38" fmla="*/ 10 w 45"/>
              <a:gd name="T39" fmla="*/ 18 h 45"/>
              <a:gd name="T40" fmla="*/ 10 w 45"/>
              <a:gd name="T41" fmla="*/ 18 h 45"/>
              <a:gd name="T42" fmla="*/ 15 w 45"/>
              <a:gd name="T43" fmla="*/ 29 h 45"/>
              <a:gd name="T44" fmla="*/ 21 w 45"/>
              <a:gd name="T45" fmla="*/ 14 h 45"/>
              <a:gd name="T46" fmla="*/ 21 w 45"/>
              <a:gd name="T47" fmla="*/ 30 h 45"/>
              <a:gd name="T48" fmla="*/ 25 w 45"/>
              <a:gd name="T49" fmla="*/ 29 h 45"/>
              <a:gd name="T50" fmla="*/ 25 w 45"/>
              <a:gd name="T51" fmla="*/ 14 h 45"/>
              <a:gd name="T52" fmla="*/ 21 w 45"/>
              <a:gd name="T53" fmla="*/ 1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5" h="45">
                <a:moveTo>
                  <a:pt x="23" y="0"/>
                </a:moveTo>
                <a:cubicBezTo>
                  <a:pt x="35" y="0"/>
                  <a:pt x="45" y="10"/>
                  <a:pt x="45" y="23"/>
                </a:cubicBezTo>
                <a:cubicBezTo>
                  <a:pt x="45" y="35"/>
                  <a:pt x="35" y="45"/>
                  <a:pt x="22" y="45"/>
                </a:cubicBezTo>
                <a:cubicBezTo>
                  <a:pt x="10" y="45"/>
                  <a:pt x="0" y="35"/>
                  <a:pt x="0" y="23"/>
                </a:cubicBezTo>
                <a:cubicBezTo>
                  <a:pt x="0" y="10"/>
                  <a:pt x="10" y="0"/>
                  <a:pt x="23" y="0"/>
                </a:cubicBezTo>
                <a:close/>
                <a:moveTo>
                  <a:pt x="31" y="26"/>
                </a:moveTo>
                <a:cubicBezTo>
                  <a:pt x="30" y="28"/>
                  <a:pt x="29" y="31"/>
                  <a:pt x="29" y="33"/>
                </a:cubicBezTo>
                <a:cubicBezTo>
                  <a:pt x="31" y="33"/>
                  <a:pt x="32" y="34"/>
                  <a:pt x="34" y="34"/>
                </a:cubicBezTo>
                <a:cubicBezTo>
                  <a:pt x="36" y="34"/>
                  <a:pt x="37" y="32"/>
                  <a:pt x="38" y="31"/>
                </a:cubicBezTo>
                <a:cubicBezTo>
                  <a:pt x="37" y="30"/>
                  <a:pt x="36" y="29"/>
                  <a:pt x="34" y="28"/>
                </a:cubicBezTo>
                <a:cubicBezTo>
                  <a:pt x="33" y="27"/>
                  <a:pt x="32" y="27"/>
                  <a:pt x="30" y="26"/>
                </a:cubicBezTo>
                <a:cubicBezTo>
                  <a:pt x="31" y="26"/>
                  <a:pt x="32" y="26"/>
                  <a:pt x="32" y="26"/>
                </a:cubicBezTo>
                <a:cubicBezTo>
                  <a:pt x="32" y="23"/>
                  <a:pt x="31" y="21"/>
                  <a:pt x="31" y="19"/>
                </a:cubicBezTo>
                <a:cubicBezTo>
                  <a:pt x="27" y="21"/>
                  <a:pt x="27" y="22"/>
                  <a:pt x="31" y="26"/>
                </a:cubicBezTo>
                <a:close/>
                <a:moveTo>
                  <a:pt x="15" y="29"/>
                </a:moveTo>
                <a:cubicBezTo>
                  <a:pt x="20" y="23"/>
                  <a:pt x="14" y="20"/>
                  <a:pt x="13" y="15"/>
                </a:cubicBezTo>
                <a:cubicBezTo>
                  <a:pt x="13" y="15"/>
                  <a:pt x="10" y="14"/>
                  <a:pt x="9" y="14"/>
                </a:cubicBezTo>
                <a:cubicBezTo>
                  <a:pt x="9" y="19"/>
                  <a:pt x="9" y="24"/>
                  <a:pt x="9" y="29"/>
                </a:cubicBezTo>
                <a:cubicBezTo>
                  <a:pt x="9" y="29"/>
                  <a:pt x="9" y="29"/>
                  <a:pt x="10" y="29"/>
                </a:cubicBezTo>
                <a:cubicBezTo>
                  <a:pt x="10" y="25"/>
                  <a:pt x="10" y="22"/>
                  <a:pt x="10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12" y="21"/>
                  <a:pt x="13" y="25"/>
                  <a:pt x="15" y="29"/>
                </a:cubicBezTo>
                <a:close/>
                <a:moveTo>
                  <a:pt x="21" y="14"/>
                </a:moveTo>
                <a:cubicBezTo>
                  <a:pt x="21" y="20"/>
                  <a:pt x="21" y="24"/>
                  <a:pt x="21" y="30"/>
                </a:cubicBezTo>
                <a:cubicBezTo>
                  <a:pt x="23" y="29"/>
                  <a:pt x="24" y="29"/>
                  <a:pt x="25" y="29"/>
                </a:cubicBezTo>
                <a:cubicBezTo>
                  <a:pt x="25" y="24"/>
                  <a:pt x="25" y="19"/>
                  <a:pt x="25" y="14"/>
                </a:cubicBezTo>
                <a:cubicBezTo>
                  <a:pt x="23" y="14"/>
                  <a:pt x="22" y="14"/>
                  <a:pt x="21" y="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5E852732-B957-EBF2-604E-FDD371E4A646}"/>
              </a:ext>
            </a:extLst>
          </p:cNvPr>
          <p:cNvSpPr>
            <a:spLocks noEditPoints="1"/>
          </p:cNvSpPr>
          <p:nvPr/>
        </p:nvSpPr>
        <p:spPr bwMode="auto">
          <a:xfrm>
            <a:off x="3748088" y="1082675"/>
            <a:ext cx="169863" cy="174625"/>
          </a:xfrm>
          <a:custGeom>
            <a:avLst/>
            <a:gdLst>
              <a:gd name="T0" fmla="*/ 0 w 45"/>
              <a:gd name="T1" fmla="*/ 23 h 46"/>
              <a:gd name="T2" fmla="*/ 23 w 45"/>
              <a:gd name="T3" fmla="*/ 0 h 46"/>
              <a:gd name="T4" fmla="*/ 45 w 45"/>
              <a:gd name="T5" fmla="*/ 23 h 46"/>
              <a:gd name="T6" fmla="*/ 22 w 45"/>
              <a:gd name="T7" fmla="*/ 45 h 46"/>
              <a:gd name="T8" fmla="*/ 0 w 45"/>
              <a:gd name="T9" fmla="*/ 23 h 46"/>
              <a:gd name="T10" fmla="*/ 19 w 45"/>
              <a:gd name="T11" fmla="*/ 33 h 46"/>
              <a:gd name="T12" fmla="*/ 19 w 45"/>
              <a:gd name="T13" fmla="*/ 23 h 46"/>
              <a:gd name="T14" fmla="*/ 26 w 45"/>
              <a:gd name="T15" fmla="*/ 33 h 46"/>
              <a:gd name="T16" fmla="*/ 33 w 45"/>
              <a:gd name="T17" fmla="*/ 33 h 46"/>
              <a:gd name="T18" fmla="*/ 23 w 45"/>
              <a:gd name="T19" fmla="*/ 21 h 46"/>
              <a:gd name="T20" fmla="*/ 26 w 45"/>
              <a:gd name="T21" fmla="*/ 17 h 46"/>
              <a:gd name="T22" fmla="*/ 25 w 45"/>
              <a:gd name="T23" fmla="*/ 17 h 46"/>
              <a:gd name="T24" fmla="*/ 19 w 45"/>
              <a:gd name="T25" fmla="*/ 22 h 46"/>
              <a:gd name="T26" fmla="*/ 19 w 45"/>
              <a:gd name="T27" fmla="*/ 13 h 46"/>
              <a:gd name="T28" fmla="*/ 13 w 45"/>
              <a:gd name="T29" fmla="*/ 13 h 46"/>
              <a:gd name="T30" fmla="*/ 13 w 45"/>
              <a:gd name="T31" fmla="*/ 33 h 46"/>
              <a:gd name="T32" fmla="*/ 19 w 45"/>
              <a:gd name="T33" fmla="*/ 33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5" h="46">
                <a:moveTo>
                  <a:pt x="0" y="23"/>
                </a:moveTo>
                <a:cubicBezTo>
                  <a:pt x="0" y="10"/>
                  <a:pt x="10" y="0"/>
                  <a:pt x="23" y="0"/>
                </a:cubicBezTo>
                <a:cubicBezTo>
                  <a:pt x="35" y="1"/>
                  <a:pt x="45" y="11"/>
                  <a:pt x="45" y="23"/>
                </a:cubicBezTo>
                <a:cubicBezTo>
                  <a:pt x="45" y="36"/>
                  <a:pt x="34" y="46"/>
                  <a:pt x="22" y="45"/>
                </a:cubicBezTo>
                <a:cubicBezTo>
                  <a:pt x="10" y="45"/>
                  <a:pt x="0" y="35"/>
                  <a:pt x="0" y="23"/>
                </a:cubicBezTo>
                <a:close/>
                <a:moveTo>
                  <a:pt x="19" y="33"/>
                </a:moveTo>
                <a:cubicBezTo>
                  <a:pt x="19" y="30"/>
                  <a:pt x="19" y="27"/>
                  <a:pt x="19" y="23"/>
                </a:cubicBezTo>
                <a:cubicBezTo>
                  <a:pt x="22" y="27"/>
                  <a:pt x="24" y="30"/>
                  <a:pt x="26" y="33"/>
                </a:cubicBezTo>
                <a:cubicBezTo>
                  <a:pt x="28" y="33"/>
                  <a:pt x="30" y="33"/>
                  <a:pt x="33" y="33"/>
                </a:cubicBezTo>
                <a:cubicBezTo>
                  <a:pt x="29" y="29"/>
                  <a:pt x="26" y="25"/>
                  <a:pt x="23" y="21"/>
                </a:cubicBezTo>
                <a:cubicBezTo>
                  <a:pt x="24" y="19"/>
                  <a:pt x="25" y="18"/>
                  <a:pt x="26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3" y="19"/>
                  <a:pt x="21" y="20"/>
                  <a:pt x="19" y="22"/>
                </a:cubicBezTo>
                <a:cubicBezTo>
                  <a:pt x="19" y="19"/>
                  <a:pt x="19" y="16"/>
                  <a:pt x="19" y="13"/>
                </a:cubicBezTo>
                <a:cubicBezTo>
                  <a:pt x="17" y="13"/>
                  <a:pt x="15" y="13"/>
                  <a:pt x="13" y="13"/>
                </a:cubicBezTo>
                <a:cubicBezTo>
                  <a:pt x="13" y="20"/>
                  <a:pt x="13" y="27"/>
                  <a:pt x="13" y="33"/>
                </a:cubicBezTo>
                <a:cubicBezTo>
                  <a:pt x="15" y="33"/>
                  <a:pt x="17" y="33"/>
                  <a:pt x="19" y="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F9DC832F-8EF1-372B-CE85-6AB2C03AAA3C}"/>
              </a:ext>
            </a:extLst>
          </p:cNvPr>
          <p:cNvSpPr>
            <a:spLocks/>
          </p:cNvSpPr>
          <p:nvPr/>
        </p:nvSpPr>
        <p:spPr bwMode="auto">
          <a:xfrm>
            <a:off x="3792538" y="3419475"/>
            <a:ext cx="147638" cy="173038"/>
          </a:xfrm>
          <a:custGeom>
            <a:avLst/>
            <a:gdLst>
              <a:gd name="T0" fmla="*/ 26 w 39"/>
              <a:gd name="T1" fmla="*/ 32 h 46"/>
              <a:gd name="T2" fmla="*/ 36 w 39"/>
              <a:gd name="T3" fmla="*/ 41 h 46"/>
              <a:gd name="T4" fmla="*/ 31 w 39"/>
              <a:gd name="T5" fmla="*/ 45 h 46"/>
              <a:gd name="T6" fmla="*/ 5 w 39"/>
              <a:gd name="T7" fmla="*/ 45 h 46"/>
              <a:gd name="T8" fmla="*/ 0 w 39"/>
              <a:gd name="T9" fmla="*/ 39 h 46"/>
              <a:gd name="T10" fmla="*/ 5 w 39"/>
              <a:gd name="T11" fmla="*/ 32 h 46"/>
              <a:gd name="T12" fmla="*/ 14 w 39"/>
              <a:gd name="T13" fmla="*/ 32 h 46"/>
              <a:gd name="T14" fmla="*/ 6 w 39"/>
              <a:gd name="T15" fmla="*/ 20 h 46"/>
              <a:gd name="T16" fmla="*/ 11 w 39"/>
              <a:gd name="T17" fmla="*/ 6 h 46"/>
              <a:gd name="T18" fmla="*/ 33 w 39"/>
              <a:gd name="T19" fmla="*/ 8 h 46"/>
              <a:gd name="T20" fmla="*/ 26 w 39"/>
              <a:gd name="T21" fmla="*/ 3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9" h="46">
                <a:moveTo>
                  <a:pt x="26" y="32"/>
                </a:moveTo>
                <a:cubicBezTo>
                  <a:pt x="35" y="33"/>
                  <a:pt x="37" y="35"/>
                  <a:pt x="36" y="41"/>
                </a:cubicBezTo>
                <a:cubicBezTo>
                  <a:pt x="35" y="44"/>
                  <a:pt x="34" y="45"/>
                  <a:pt x="31" y="45"/>
                </a:cubicBezTo>
                <a:cubicBezTo>
                  <a:pt x="22" y="45"/>
                  <a:pt x="14" y="45"/>
                  <a:pt x="5" y="45"/>
                </a:cubicBezTo>
                <a:cubicBezTo>
                  <a:pt x="1" y="46"/>
                  <a:pt x="0" y="43"/>
                  <a:pt x="0" y="39"/>
                </a:cubicBezTo>
                <a:cubicBezTo>
                  <a:pt x="0" y="35"/>
                  <a:pt x="0" y="32"/>
                  <a:pt x="5" y="32"/>
                </a:cubicBezTo>
                <a:cubicBezTo>
                  <a:pt x="8" y="32"/>
                  <a:pt x="12" y="32"/>
                  <a:pt x="14" y="32"/>
                </a:cubicBezTo>
                <a:cubicBezTo>
                  <a:pt x="12" y="29"/>
                  <a:pt x="8" y="25"/>
                  <a:pt x="6" y="20"/>
                </a:cubicBezTo>
                <a:cubicBezTo>
                  <a:pt x="5" y="15"/>
                  <a:pt x="7" y="10"/>
                  <a:pt x="11" y="6"/>
                </a:cubicBezTo>
                <a:cubicBezTo>
                  <a:pt x="18" y="0"/>
                  <a:pt x="28" y="1"/>
                  <a:pt x="33" y="8"/>
                </a:cubicBezTo>
                <a:cubicBezTo>
                  <a:pt x="39" y="17"/>
                  <a:pt x="36" y="26"/>
                  <a:pt x="26" y="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42B62798-5340-3441-CF86-0B33CBC75B90}"/>
              </a:ext>
            </a:extLst>
          </p:cNvPr>
          <p:cNvSpPr>
            <a:spLocks/>
          </p:cNvSpPr>
          <p:nvPr/>
        </p:nvSpPr>
        <p:spPr bwMode="auto">
          <a:xfrm>
            <a:off x="4216400" y="2154238"/>
            <a:ext cx="165100" cy="144463"/>
          </a:xfrm>
          <a:custGeom>
            <a:avLst/>
            <a:gdLst>
              <a:gd name="T0" fmla="*/ 22 w 44"/>
              <a:gd name="T1" fmla="*/ 6 h 38"/>
              <a:gd name="T2" fmla="*/ 38 w 44"/>
              <a:gd name="T3" fmla="*/ 3 h 38"/>
              <a:gd name="T4" fmla="*/ 42 w 44"/>
              <a:gd name="T5" fmla="*/ 17 h 38"/>
              <a:gd name="T6" fmla="*/ 24 w 44"/>
              <a:gd name="T7" fmla="*/ 37 h 38"/>
              <a:gd name="T8" fmla="*/ 21 w 44"/>
              <a:gd name="T9" fmla="*/ 38 h 38"/>
              <a:gd name="T10" fmla="*/ 2 w 44"/>
              <a:gd name="T11" fmla="*/ 18 h 38"/>
              <a:gd name="T12" fmla="*/ 6 w 44"/>
              <a:gd name="T13" fmla="*/ 3 h 38"/>
              <a:gd name="T14" fmla="*/ 22 w 44"/>
              <a:gd name="T15" fmla="*/ 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38">
                <a:moveTo>
                  <a:pt x="22" y="6"/>
                </a:moveTo>
                <a:cubicBezTo>
                  <a:pt x="27" y="1"/>
                  <a:pt x="33" y="0"/>
                  <a:pt x="38" y="3"/>
                </a:cubicBezTo>
                <a:cubicBezTo>
                  <a:pt x="42" y="5"/>
                  <a:pt x="44" y="11"/>
                  <a:pt x="42" y="17"/>
                </a:cubicBezTo>
                <a:cubicBezTo>
                  <a:pt x="39" y="26"/>
                  <a:pt x="31" y="32"/>
                  <a:pt x="24" y="37"/>
                </a:cubicBezTo>
                <a:cubicBezTo>
                  <a:pt x="23" y="38"/>
                  <a:pt x="22" y="38"/>
                  <a:pt x="21" y="38"/>
                </a:cubicBezTo>
                <a:cubicBezTo>
                  <a:pt x="13" y="33"/>
                  <a:pt x="5" y="28"/>
                  <a:pt x="2" y="18"/>
                </a:cubicBezTo>
                <a:cubicBezTo>
                  <a:pt x="0" y="11"/>
                  <a:pt x="1" y="6"/>
                  <a:pt x="6" y="3"/>
                </a:cubicBezTo>
                <a:cubicBezTo>
                  <a:pt x="10" y="0"/>
                  <a:pt x="17" y="1"/>
                  <a:pt x="22" y="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19AEE6F3-9B7A-4F2F-2A4E-8B6B3BCCE133}"/>
              </a:ext>
            </a:extLst>
          </p:cNvPr>
          <p:cNvSpPr>
            <a:spLocks/>
          </p:cNvSpPr>
          <p:nvPr/>
        </p:nvSpPr>
        <p:spPr bwMode="auto">
          <a:xfrm>
            <a:off x="3956050" y="1981200"/>
            <a:ext cx="127000" cy="128588"/>
          </a:xfrm>
          <a:custGeom>
            <a:avLst/>
            <a:gdLst>
              <a:gd name="T0" fmla="*/ 34 w 34"/>
              <a:gd name="T1" fmla="*/ 16 h 34"/>
              <a:gd name="T2" fmla="*/ 17 w 34"/>
              <a:gd name="T3" fmla="*/ 33 h 34"/>
              <a:gd name="T4" fmla="*/ 0 w 34"/>
              <a:gd name="T5" fmla="*/ 17 h 34"/>
              <a:gd name="T6" fmla="*/ 17 w 34"/>
              <a:gd name="T7" fmla="*/ 0 h 34"/>
              <a:gd name="T8" fmla="*/ 34 w 34"/>
              <a:gd name="T9" fmla="*/ 1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4">
                <a:moveTo>
                  <a:pt x="34" y="16"/>
                </a:moveTo>
                <a:cubicBezTo>
                  <a:pt x="34" y="26"/>
                  <a:pt x="26" y="33"/>
                  <a:pt x="17" y="33"/>
                </a:cubicBezTo>
                <a:cubicBezTo>
                  <a:pt x="8" y="34"/>
                  <a:pt x="1" y="26"/>
                  <a:pt x="0" y="17"/>
                </a:cubicBezTo>
                <a:cubicBezTo>
                  <a:pt x="0" y="7"/>
                  <a:pt x="8" y="0"/>
                  <a:pt x="17" y="0"/>
                </a:cubicBezTo>
                <a:cubicBezTo>
                  <a:pt x="26" y="0"/>
                  <a:pt x="34" y="7"/>
                  <a:pt x="34" y="1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68182078-CC9B-BC50-2D7D-80C25D79AB07}"/>
              </a:ext>
            </a:extLst>
          </p:cNvPr>
          <p:cNvSpPr>
            <a:spLocks noEditPoints="1"/>
          </p:cNvSpPr>
          <p:nvPr/>
        </p:nvSpPr>
        <p:spPr bwMode="auto">
          <a:xfrm>
            <a:off x="4035425" y="4337050"/>
            <a:ext cx="168275" cy="123825"/>
          </a:xfrm>
          <a:custGeom>
            <a:avLst/>
            <a:gdLst>
              <a:gd name="T0" fmla="*/ 22 w 45"/>
              <a:gd name="T1" fmla="*/ 33 h 33"/>
              <a:gd name="T2" fmla="*/ 7 w 45"/>
              <a:gd name="T3" fmla="*/ 33 h 33"/>
              <a:gd name="T4" fmla="*/ 0 w 45"/>
              <a:gd name="T5" fmla="*/ 26 h 33"/>
              <a:gd name="T6" fmla="*/ 0 w 45"/>
              <a:gd name="T7" fmla="*/ 8 h 33"/>
              <a:gd name="T8" fmla="*/ 7 w 45"/>
              <a:gd name="T9" fmla="*/ 1 h 33"/>
              <a:gd name="T10" fmla="*/ 38 w 45"/>
              <a:gd name="T11" fmla="*/ 1 h 33"/>
              <a:gd name="T12" fmla="*/ 45 w 45"/>
              <a:gd name="T13" fmla="*/ 8 h 33"/>
              <a:gd name="T14" fmla="*/ 45 w 45"/>
              <a:gd name="T15" fmla="*/ 26 h 33"/>
              <a:gd name="T16" fmla="*/ 37 w 45"/>
              <a:gd name="T17" fmla="*/ 33 h 33"/>
              <a:gd name="T18" fmla="*/ 22 w 45"/>
              <a:gd name="T19" fmla="*/ 33 h 33"/>
              <a:gd name="T20" fmla="*/ 22 w 45"/>
              <a:gd name="T21" fmla="*/ 33 h 33"/>
              <a:gd name="T22" fmla="*/ 26 w 45"/>
              <a:gd name="T23" fmla="*/ 29 h 33"/>
              <a:gd name="T24" fmla="*/ 37 w 45"/>
              <a:gd name="T25" fmla="*/ 28 h 33"/>
              <a:gd name="T26" fmla="*/ 40 w 45"/>
              <a:gd name="T27" fmla="*/ 25 h 33"/>
              <a:gd name="T28" fmla="*/ 40 w 45"/>
              <a:gd name="T29" fmla="*/ 8 h 33"/>
              <a:gd name="T30" fmla="*/ 36 w 45"/>
              <a:gd name="T31" fmla="*/ 5 h 33"/>
              <a:gd name="T32" fmla="*/ 8 w 45"/>
              <a:gd name="T33" fmla="*/ 5 h 33"/>
              <a:gd name="T34" fmla="*/ 4 w 45"/>
              <a:gd name="T35" fmla="*/ 8 h 33"/>
              <a:gd name="T36" fmla="*/ 4 w 45"/>
              <a:gd name="T37" fmla="*/ 26 h 33"/>
              <a:gd name="T38" fmla="*/ 7 w 45"/>
              <a:gd name="T39" fmla="*/ 28 h 33"/>
              <a:gd name="T40" fmla="*/ 19 w 45"/>
              <a:gd name="T41" fmla="*/ 29 h 33"/>
              <a:gd name="T42" fmla="*/ 22 w 45"/>
              <a:gd name="T43" fmla="*/ 12 h 33"/>
              <a:gd name="T44" fmla="*/ 26 w 45"/>
              <a:gd name="T45" fmla="*/ 2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5" h="33">
                <a:moveTo>
                  <a:pt x="22" y="33"/>
                </a:moveTo>
                <a:cubicBezTo>
                  <a:pt x="17" y="33"/>
                  <a:pt x="12" y="33"/>
                  <a:pt x="7" y="33"/>
                </a:cubicBezTo>
                <a:cubicBezTo>
                  <a:pt x="2" y="33"/>
                  <a:pt x="0" y="31"/>
                  <a:pt x="0" y="26"/>
                </a:cubicBezTo>
                <a:cubicBezTo>
                  <a:pt x="0" y="20"/>
                  <a:pt x="0" y="14"/>
                  <a:pt x="0" y="8"/>
                </a:cubicBezTo>
                <a:cubicBezTo>
                  <a:pt x="0" y="3"/>
                  <a:pt x="2" y="1"/>
                  <a:pt x="7" y="1"/>
                </a:cubicBezTo>
                <a:cubicBezTo>
                  <a:pt x="17" y="1"/>
                  <a:pt x="27" y="0"/>
                  <a:pt x="38" y="1"/>
                </a:cubicBezTo>
                <a:cubicBezTo>
                  <a:pt x="42" y="1"/>
                  <a:pt x="45" y="3"/>
                  <a:pt x="45" y="8"/>
                </a:cubicBezTo>
                <a:cubicBezTo>
                  <a:pt x="45" y="14"/>
                  <a:pt x="45" y="20"/>
                  <a:pt x="45" y="26"/>
                </a:cubicBezTo>
                <a:cubicBezTo>
                  <a:pt x="45" y="31"/>
                  <a:pt x="42" y="33"/>
                  <a:pt x="37" y="33"/>
                </a:cubicBezTo>
                <a:cubicBezTo>
                  <a:pt x="32" y="33"/>
                  <a:pt x="27" y="33"/>
                  <a:pt x="22" y="33"/>
                </a:cubicBezTo>
                <a:cubicBezTo>
                  <a:pt x="22" y="33"/>
                  <a:pt x="22" y="33"/>
                  <a:pt x="22" y="33"/>
                </a:cubicBezTo>
                <a:close/>
                <a:moveTo>
                  <a:pt x="26" y="29"/>
                </a:moveTo>
                <a:cubicBezTo>
                  <a:pt x="30" y="29"/>
                  <a:pt x="33" y="29"/>
                  <a:pt x="37" y="28"/>
                </a:cubicBezTo>
                <a:cubicBezTo>
                  <a:pt x="38" y="28"/>
                  <a:pt x="40" y="26"/>
                  <a:pt x="40" y="25"/>
                </a:cubicBezTo>
                <a:cubicBezTo>
                  <a:pt x="40" y="20"/>
                  <a:pt x="40" y="14"/>
                  <a:pt x="40" y="8"/>
                </a:cubicBezTo>
                <a:cubicBezTo>
                  <a:pt x="40" y="7"/>
                  <a:pt x="38" y="5"/>
                  <a:pt x="36" y="5"/>
                </a:cubicBezTo>
                <a:cubicBezTo>
                  <a:pt x="27" y="5"/>
                  <a:pt x="17" y="5"/>
                  <a:pt x="8" y="5"/>
                </a:cubicBezTo>
                <a:cubicBezTo>
                  <a:pt x="7" y="5"/>
                  <a:pt x="5" y="7"/>
                  <a:pt x="4" y="8"/>
                </a:cubicBezTo>
                <a:cubicBezTo>
                  <a:pt x="4" y="14"/>
                  <a:pt x="4" y="20"/>
                  <a:pt x="4" y="26"/>
                </a:cubicBezTo>
                <a:cubicBezTo>
                  <a:pt x="4" y="27"/>
                  <a:pt x="6" y="28"/>
                  <a:pt x="7" y="28"/>
                </a:cubicBezTo>
                <a:cubicBezTo>
                  <a:pt x="11" y="29"/>
                  <a:pt x="15" y="29"/>
                  <a:pt x="19" y="29"/>
                </a:cubicBezTo>
                <a:cubicBezTo>
                  <a:pt x="20" y="23"/>
                  <a:pt x="17" y="16"/>
                  <a:pt x="22" y="12"/>
                </a:cubicBezTo>
                <a:cubicBezTo>
                  <a:pt x="27" y="16"/>
                  <a:pt x="25" y="22"/>
                  <a:pt x="26" y="2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E2C57820-716D-4E32-10C7-B367BDD2EDA5}"/>
              </a:ext>
            </a:extLst>
          </p:cNvPr>
          <p:cNvSpPr>
            <a:spLocks/>
          </p:cNvSpPr>
          <p:nvPr/>
        </p:nvSpPr>
        <p:spPr bwMode="auto">
          <a:xfrm>
            <a:off x="3959225" y="3317875"/>
            <a:ext cx="90488" cy="101600"/>
          </a:xfrm>
          <a:custGeom>
            <a:avLst/>
            <a:gdLst>
              <a:gd name="T0" fmla="*/ 12 w 24"/>
              <a:gd name="T1" fmla="*/ 1 h 27"/>
              <a:gd name="T2" fmla="*/ 15 w 24"/>
              <a:gd name="T3" fmla="*/ 20 h 27"/>
              <a:gd name="T4" fmla="*/ 22 w 24"/>
              <a:gd name="T5" fmla="*/ 13 h 27"/>
              <a:gd name="T6" fmla="*/ 24 w 24"/>
              <a:gd name="T7" fmla="*/ 13 h 27"/>
              <a:gd name="T8" fmla="*/ 23 w 24"/>
              <a:gd name="T9" fmla="*/ 17 h 27"/>
              <a:gd name="T10" fmla="*/ 13 w 24"/>
              <a:gd name="T11" fmla="*/ 27 h 27"/>
              <a:gd name="T12" fmla="*/ 11 w 24"/>
              <a:gd name="T13" fmla="*/ 27 h 27"/>
              <a:gd name="T14" fmla="*/ 9 w 24"/>
              <a:gd name="T15" fmla="*/ 9 h 27"/>
              <a:gd name="T16" fmla="*/ 8 w 24"/>
              <a:gd name="T17" fmla="*/ 8 h 27"/>
              <a:gd name="T18" fmla="*/ 2 w 24"/>
              <a:gd name="T19" fmla="*/ 16 h 27"/>
              <a:gd name="T20" fmla="*/ 0 w 24"/>
              <a:gd name="T21" fmla="*/ 15 h 27"/>
              <a:gd name="T22" fmla="*/ 0 w 24"/>
              <a:gd name="T23" fmla="*/ 11 h 27"/>
              <a:gd name="T24" fmla="*/ 9 w 24"/>
              <a:gd name="T25" fmla="*/ 0 h 27"/>
              <a:gd name="T26" fmla="*/ 12 w 24"/>
              <a:gd name="T27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4" h="27">
                <a:moveTo>
                  <a:pt x="12" y="1"/>
                </a:moveTo>
                <a:cubicBezTo>
                  <a:pt x="13" y="7"/>
                  <a:pt x="14" y="13"/>
                  <a:pt x="15" y="20"/>
                </a:cubicBezTo>
                <a:cubicBezTo>
                  <a:pt x="17" y="17"/>
                  <a:pt x="20" y="15"/>
                  <a:pt x="22" y="13"/>
                </a:cubicBezTo>
                <a:cubicBezTo>
                  <a:pt x="23" y="13"/>
                  <a:pt x="23" y="13"/>
                  <a:pt x="24" y="13"/>
                </a:cubicBezTo>
                <a:cubicBezTo>
                  <a:pt x="23" y="14"/>
                  <a:pt x="24" y="16"/>
                  <a:pt x="23" y="17"/>
                </a:cubicBezTo>
                <a:cubicBezTo>
                  <a:pt x="20" y="20"/>
                  <a:pt x="17" y="24"/>
                  <a:pt x="13" y="27"/>
                </a:cubicBezTo>
                <a:cubicBezTo>
                  <a:pt x="13" y="27"/>
                  <a:pt x="12" y="27"/>
                  <a:pt x="11" y="27"/>
                </a:cubicBezTo>
                <a:cubicBezTo>
                  <a:pt x="11" y="21"/>
                  <a:pt x="10" y="15"/>
                  <a:pt x="9" y="9"/>
                </a:cubicBezTo>
                <a:cubicBezTo>
                  <a:pt x="9" y="8"/>
                  <a:pt x="8" y="8"/>
                  <a:pt x="8" y="8"/>
                </a:cubicBezTo>
                <a:cubicBezTo>
                  <a:pt x="6" y="11"/>
                  <a:pt x="4" y="13"/>
                  <a:pt x="2" y="16"/>
                </a:cubicBezTo>
                <a:cubicBezTo>
                  <a:pt x="2" y="15"/>
                  <a:pt x="1" y="15"/>
                  <a:pt x="0" y="15"/>
                </a:cubicBezTo>
                <a:cubicBezTo>
                  <a:pt x="0" y="13"/>
                  <a:pt x="0" y="12"/>
                  <a:pt x="0" y="11"/>
                </a:cubicBezTo>
                <a:cubicBezTo>
                  <a:pt x="3" y="7"/>
                  <a:pt x="6" y="4"/>
                  <a:pt x="9" y="0"/>
                </a:cubicBezTo>
                <a:cubicBezTo>
                  <a:pt x="10" y="0"/>
                  <a:pt x="11" y="1"/>
                  <a:pt x="1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4338B8E-3AF3-5A47-1F7C-D93D00F9C48C}"/>
              </a:ext>
            </a:extLst>
          </p:cNvPr>
          <p:cNvSpPr>
            <a:spLocks/>
          </p:cNvSpPr>
          <p:nvPr/>
        </p:nvSpPr>
        <p:spPr bwMode="auto">
          <a:xfrm>
            <a:off x="4351338" y="2041525"/>
            <a:ext cx="87313" cy="95250"/>
          </a:xfrm>
          <a:custGeom>
            <a:avLst/>
            <a:gdLst>
              <a:gd name="T0" fmla="*/ 23 w 23"/>
              <a:gd name="T1" fmla="*/ 3 h 25"/>
              <a:gd name="T2" fmla="*/ 10 w 23"/>
              <a:gd name="T3" fmla="*/ 11 h 25"/>
              <a:gd name="T4" fmla="*/ 19 w 23"/>
              <a:gd name="T5" fmla="*/ 13 h 25"/>
              <a:gd name="T6" fmla="*/ 1 w 23"/>
              <a:gd name="T7" fmla="*/ 25 h 25"/>
              <a:gd name="T8" fmla="*/ 0 w 23"/>
              <a:gd name="T9" fmla="*/ 24 h 25"/>
              <a:gd name="T10" fmla="*/ 10 w 23"/>
              <a:gd name="T11" fmla="*/ 16 h 25"/>
              <a:gd name="T12" fmla="*/ 9 w 23"/>
              <a:gd name="T13" fmla="*/ 15 h 25"/>
              <a:gd name="T14" fmla="*/ 0 w 23"/>
              <a:gd name="T15" fmla="*/ 13 h 25"/>
              <a:gd name="T16" fmla="*/ 17 w 23"/>
              <a:gd name="T17" fmla="*/ 1 h 25"/>
              <a:gd name="T18" fmla="*/ 23 w 23"/>
              <a:gd name="T19" fmla="*/ 2 h 25"/>
              <a:gd name="T20" fmla="*/ 23 w 23"/>
              <a:gd name="T21" fmla="*/ 3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" h="25">
                <a:moveTo>
                  <a:pt x="23" y="3"/>
                </a:moveTo>
                <a:cubicBezTo>
                  <a:pt x="19" y="6"/>
                  <a:pt x="15" y="8"/>
                  <a:pt x="10" y="11"/>
                </a:cubicBezTo>
                <a:cubicBezTo>
                  <a:pt x="13" y="11"/>
                  <a:pt x="15" y="12"/>
                  <a:pt x="19" y="13"/>
                </a:cubicBezTo>
                <a:cubicBezTo>
                  <a:pt x="12" y="17"/>
                  <a:pt x="7" y="21"/>
                  <a:pt x="1" y="25"/>
                </a:cubicBezTo>
                <a:cubicBezTo>
                  <a:pt x="1" y="25"/>
                  <a:pt x="1" y="24"/>
                  <a:pt x="0" y="24"/>
                </a:cubicBezTo>
                <a:cubicBezTo>
                  <a:pt x="4" y="22"/>
                  <a:pt x="7" y="19"/>
                  <a:pt x="10" y="16"/>
                </a:cubicBezTo>
                <a:cubicBezTo>
                  <a:pt x="10" y="16"/>
                  <a:pt x="9" y="15"/>
                  <a:pt x="9" y="15"/>
                </a:cubicBezTo>
                <a:cubicBezTo>
                  <a:pt x="6" y="14"/>
                  <a:pt x="3" y="14"/>
                  <a:pt x="0" y="13"/>
                </a:cubicBezTo>
                <a:cubicBezTo>
                  <a:pt x="6" y="8"/>
                  <a:pt x="12" y="4"/>
                  <a:pt x="17" y="1"/>
                </a:cubicBezTo>
                <a:cubicBezTo>
                  <a:pt x="19" y="0"/>
                  <a:pt x="21" y="2"/>
                  <a:pt x="23" y="2"/>
                </a:cubicBezTo>
                <a:cubicBezTo>
                  <a:pt x="23" y="2"/>
                  <a:pt x="23" y="3"/>
                  <a:pt x="23" y="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5BFF4085-0B33-C04B-8097-40BFD90BCB83}"/>
              </a:ext>
            </a:extLst>
          </p:cNvPr>
          <p:cNvSpPr>
            <a:spLocks/>
          </p:cNvSpPr>
          <p:nvPr/>
        </p:nvSpPr>
        <p:spPr bwMode="auto">
          <a:xfrm>
            <a:off x="4016375" y="3276600"/>
            <a:ext cx="82550" cy="90488"/>
          </a:xfrm>
          <a:custGeom>
            <a:avLst/>
            <a:gdLst>
              <a:gd name="T0" fmla="*/ 9 w 22"/>
              <a:gd name="T1" fmla="*/ 7 h 24"/>
              <a:gd name="T2" fmla="*/ 2 w 22"/>
              <a:gd name="T3" fmla="*/ 12 h 24"/>
              <a:gd name="T4" fmla="*/ 0 w 22"/>
              <a:gd name="T5" fmla="*/ 10 h 24"/>
              <a:gd name="T6" fmla="*/ 8 w 22"/>
              <a:gd name="T7" fmla="*/ 2 h 24"/>
              <a:gd name="T8" fmla="*/ 13 w 22"/>
              <a:gd name="T9" fmla="*/ 3 h 24"/>
              <a:gd name="T10" fmla="*/ 14 w 22"/>
              <a:gd name="T11" fmla="*/ 17 h 24"/>
              <a:gd name="T12" fmla="*/ 22 w 22"/>
              <a:gd name="T13" fmla="*/ 9 h 24"/>
              <a:gd name="T14" fmla="*/ 22 w 22"/>
              <a:gd name="T15" fmla="*/ 14 h 24"/>
              <a:gd name="T16" fmla="*/ 13 w 22"/>
              <a:gd name="T17" fmla="*/ 24 h 24"/>
              <a:gd name="T18" fmla="*/ 9 w 22"/>
              <a:gd name="T19" fmla="*/ 7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" h="24">
                <a:moveTo>
                  <a:pt x="9" y="7"/>
                </a:moveTo>
                <a:cubicBezTo>
                  <a:pt x="6" y="9"/>
                  <a:pt x="4" y="10"/>
                  <a:pt x="2" y="12"/>
                </a:cubicBezTo>
                <a:cubicBezTo>
                  <a:pt x="2" y="12"/>
                  <a:pt x="1" y="11"/>
                  <a:pt x="0" y="10"/>
                </a:cubicBezTo>
                <a:cubicBezTo>
                  <a:pt x="3" y="7"/>
                  <a:pt x="5" y="4"/>
                  <a:pt x="8" y="2"/>
                </a:cubicBezTo>
                <a:cubicBezTo>
                  <a:pt x="11" y="0"/>
                  <a:pt x="12" y="0"/>
                  <a:pt x="13" y="3"/>
                </a:cubicBezTo>
                <a:cubicBezTo>
                  <a:pt x="13" y="8"/>
                  <a:pt x="14" y="12"/>
                  <a:pt x="14" y="17"/>
                </a:cubicBezTo>
                <a:cubicBezTo>
                  <a:pt x="17" y="14"/>
                  <a:pt x="19" y="12"/>
                  <a:pt x="22" y="9"/>
                </a:cubicBezTo>
                <a:cubicBezTo>
                  <a:pt x="22" y="12"/>
                  <a:pt x="22" y="13"/>
                  <a:pt x="22" y="14"/>
                </a:cubicBezTo>
                <a:cubicBezTo>
                  <a:pt x="19" y="17"/>
                  <a:pt x="16" y="20"/>
                  <a:pt x="13" y="24"/>
                </a:cubicBezTo>
                <a:cubicBezTo>
                  <a:pt x="8" y="18"/>
                  <a:pt x="11" y="12"/>
                  <a:pt x="9" y="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C0B9EECB-2892-12FC-71D4-A60E2CBBE526}"/>
              </a:ext>
            </a:extLst>
          </p:cNvPr>
          <p:cNvSpPr>
            <a:spLocks/>
          </p:cNvSpPr>
          <p:nvPr/>
        </p:nvSpPr>
        <p:spPr bwMode="auto">
          <a:xfrm>
            <a:off x="4071938" y="3230563"/>
            <a:ext cx="79375" cy="79375"/>
          </a:xfrm>
          <a:custGeom>
            <a:avLst/>
            <a:gdLst>
              <a:gd name="T0" fmla="*/ 12 w 21"/>
              <a:gd name="T1" fmla="*/ 0 h 21"/>
              <a:gd name="T2" fmla="*/ 13 w 21"/>
              <a:gd name="T3" fmla="*/ 15 h 21"/>
              <a:gd name="T4" fmla="*/ 19 w 21"/>
              <a:gd name="T5" fmla="*/ 9 h 21"/>
              <a:gd name="T6" fmla="*/ 11 w 21"/>
              <a:gd name="T7" fmla="*/ 21 h 21"/>
              <a:gd name="T8" fmla="*/ 9 w 21"/>
              <a:gd name="T9" fmla="*/ 6 h 21"/>
              <a:gd name="T10" fmla="*/ 0 w 21"/>
              <a:gd name="T11" fmla="*/ 10 h 21"/>
              <a:gd name="T12" fmla="*/ 10 w 21"/>
              <a:gd name="T13" fmla="*/ 0 h 21"/>
              <a:gd name="T14" fmla="*/ 12 w 21"/>
              <a:gd name="T1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" h="21">
                <a:moveTo>
                  <a:pt x="12" y="0"/>
                </a:moveTo>
                <a:cubicBezTo>
                  <a:pt x="12" y="5"/>
                  <a:pt x="13" y="10"/>
                  <a:pt x="13" y="15"/>
                </a:cubicBezTo>
                <a:cubicBezTo>
                  <a:pt x="16" y="13"/>
                  <a:pt x="18" y="11"/>
                  <a:pt x="19" y="9"/>
                </a:cubicBezTo>
                <a:cubicBezTo>
                  <a:pt x="21" y="12"/>
                  <a:pt x="18" y="16"/>
                  <a:pt x="11" y="21"/>
                </a:cubicBezTo>
                <a:cubicBezTo>
                  <a:pt x="10" y="16"/>
                  <a:pt x="9" y="11"/>
                  <a:pt x="9" y="6"/>
                </a:cubicBezTo>
                <a:cubicBezTo>
                  <a:pt x="6" y="6"/>
                  <a:pt x="5" y="13"/>
                  <a:pt x="0" y="10"/>
                </a:cubicBezTo>
                <a:cubicBezTo>
                  <a:pt x="4" y="6"/>
                  <a:pt x="7" y="3"/>
                  <a:pt x="10" y="0"/>
                </a:cubicBezTo>
                <a:cubicBezTo>
                  <a:pt x="11" y="0"/>
                  <a:pt x="11" y="0"/>
                  <a:pt x="1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A8A9BEA8-A03E-ED06-B261-288E600294AD}"/>
              </a:ext>
            </a:extLst>
          </p:cNvPr>
          <p:cNvSpPr>
            <a:spLocks/>
          </p:cNvSpPr>
          <p:nvPr/>
        </p:nvSpPr>
        <p:spPr bwMode="auto">
          <a:xfrm>
            <a:off x="4306888" y="2030413"/>
            <a:ext cx="66675" cy="68263"/>
          </a:xfrm>
          <a:custGeom>
            <a:avLst/>
            <a:gdLst>
              <a:gd name="T0" fmla="*/ 18 w 18"/>
              <a:gd name="T1" fmla="*/ 2 h 18"/>
              <a:gd name="T2" fmla="*/ 7 w 18"/>
              <a:gd name="T3" fmla="*/ 8 h 18"/>
              <a:gd name="T4" fmla="*/ 14 w 18"/>
              <a:gd name="T5" fmla="*/ 10 h 18"/>
              <a:gd name="T6" fmla="*/ 2 w 18"/>
              <a:gd name="T7" fmla="*/ 18 h 18"/>
              <a:gd name="T8" fmla="*/ 1 w 18"/>
              <a:gd name="T9" fmla="*/ 17 h 18"/>
              <a:gd name="T10" fmla="*/ 7 w 18"/>
              <a:gd name="T11" fmla="*/ 11 h 18"/>
              <a:gd name="T12" fmla="*/ 0 w 18"/>
              <a:gd name="T13" fmla="*/ 10 h 18"/>
              <a:gd name="T14" fmla="*/ 14 w 18"/>
              <a:gd name="T15" fmla="*/ 1 h 18"/>
              <a:gd name="T16" fmla="*/ 18 w 18"/>
              <a:gd name="T17" fmla="*/ 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" h="18">
                <a:moveTo>
                  <a:pt x="18" y="2"/>
                </a:moveTo>
                <a:cubicBezTo>
                  <a:pt x="14" y="4"/>
                  <a:pt x="11" y="6"/>
                  <a:pt x="7" y="8"/>
                </a:cubicBezTo>
                <a:cubicBezTo>
                  <a:pt x="10" y="9"/>
                  <a:pt x="12" y="9"/>
                  <a:pt x="14" y="10"/>
                </a:cubicBezTo>
                <a:cubicBezTo>
                  <a:pt x="10" y="13"/>
                  <a:pt x="6" y="15"/>
                  <a:pt x="2" y="18"/>
                </a:cubicBezTo>
                <a:cubicBezTo>
                  <a:pt x="2" y="17"/>
                  <a:pt x="2" y="17"/>
                  <a:pt x="1" y="17"/>
                </a:cubicBezTo>
                <a:cubicBezTo>
                  <a:pt x="3" y="15"/>
                  <a:pt x="5" y="14"/>
                  <a:pt x="7" y="11"/>
                </a:cubicBezTo>
                <a:cubicBezTo>
                  <a:pt x="4" y="11"/>
                  <a:pt x="3" y="10"/>
                  <a:pt x="0" y="10"/>
                </a:cubicBezTo>
                <a:cubicBezTo>
                  <a:pt x="5" y="6"/>
                  <a:pt x="9" y="3"/>
                  <a:pt x="14" y="1"/>
                </a:cubicBezTo>
                <a:cubicBezTo>
                  <a:pt x="14" y="0"/>
                  <a:pt x="16" y="1"/>
                  <a:pt x="18" y="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D182C21D-28FF-A100-619A-AF6DFEBA8D71}"/>
              </a:ext>
            </a:extLst>
          </p:cNvPr>
          <p:cNvSpPr>
            <a:spLocks/>
          </p:cNvSpPr>
          <p:nvPr/>
        </p:nvSpPr>
        <p:spPr bwMode="auto">
          <a:xfrm>
            <a:off x="4411663" y="2079625"/>
            <a:ext cx="65088" cy="68263"/>
          </a:xfrm>
          <a:custGeom>
            <a:avLst/>
            <a:gdLst>
              <a:gd name="T0" fmla="*/ 1 w 17"/>
              <a:gd name="T1" fmla="*/ 17 h 18"/>
              <a:gd name="T2" fmla="*/ 7 w 17"/>
              <a:gd name="T3" fmla="*/ 12 h 18"/>
              <a:gd name="T4" fmla="*/ 0 w 17"/>
              <a:gd name="T5" fmla="*/ 10 h 18"/>
              <a:gd name="T6" fmla="*/ 17 w 17"/>
              <a:gd name="T7" fmla="*/ 2 h 18"/>
              <a:gd name="T8" fmla="*/ 8 w 17"/>
              <a:gd name="T9" fmla="*/ 8 h 18"/>
              <a:gd name="T10" fmla="*/ 13 w 17"/>
              <a:gd name="T11" fmla="*/ 10 h 18"/>
              <a:gd name="T12" fmla="*/ 1 w 17"/>
              <a:gd name="T13" fmla="*/ 18 h 18"/>
              <a:gd name="T14" fmla="*/ 1 w 17"/>
              <a:gd name="T15" fmla="*/ 17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18">
                <a:moveTo>
                  <a:pt x="1" y="17"/>
                </a:moveTo>
                <a:cubicBezTo>
                  <a:pt x="3" y="16"/>
                  <a:pt x="5" y="14"/>
                  <a:pt x="7" y="12"/>
                </a:cubicBezTo>
                <a:cubicBezTo>
                  <a:pt x="4" y="11"/>
                  <a:pt x="2" y="10"/>
                  <a:pt x="0" y="10"/>
                </a:cubicBezTo>
                <a:cubicBezTo>
                  <a:pt x="5" y="4"/>
                  <a:pt x="14" y="0"/>
                  <a:pt x="17" y="2"/>
                </a:cubicBezTo>
                <a:cubicBezTo>
                  <a:pt x="14" y="4"/>
                  <a:pt x="11" y="6"/>
                  <a:pt x="8" y="8"/>
                </a:cubicBezTo>
                <a:cubicBezTo>
                  <a:pt x="10" y="9"/>
                  <a:pt x="11" y="9"/>
                  <a:pt x="13" y="10"/>
                </a:cubicBezTo>
                <a:cubicBezTo>
                  <a:pt x="9" y="13"/>
                  <a:pt x="5" y="16"/>
                  <a:pt x="1" y="18"/>
                </a:cubicBezTo>
                <a:cubicBezTo>
                  <a:pt x="1" y="18"/>
                  <a:pt x="1" y="18"/>
                  <a:pt x="1" y="1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480" name="Grupo 1479">
            <a:extLst>
              <a:ext uri="{FF2B5EF4-FFF2-40B4-BE49-F238E27FC236}">
                <a16:creationId xmlns:a16="http://schemas.microsoft.com/office/drawing/2014/main" id="{0AA3935B-10AB-A997-F323-A7DCA698A18B}"/>
              </a:ext>
            </a:extLst>
          </p:cNvPr>
          <p:cNvGrpSpPr/>
          <p:nvPr/>
        </p:nvGrpSpPr>
        <p:grpSpPr>
          <a:xfrm>
            <a:off x="288925" y="874713"/>
            <a:ext cx="3111500" cy="4043363"/>
            <a:chOff x="288925" y="874713"/>
            <a:chExt cx="3111500" cy="404336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D25B1F7-D80B-D798-97C7-45B774D98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975" y="1592263"/>
              <a:ext cx="946150" cy="977900"/>
            </a:xfrm>
            <a:custGeom>
              <a:avLst/>
              <a:gdLst>
                <a:gd name="T0" fmla="*/ 203 w 251"/>
                <a:gd name="T1" fmla="*/ 119 h 259"/>
                <a:gd name="T2" fmla="*/ 247 w 251"/>
                <a:gd name="T3" fmla="*/ 121 h 259"/>
                <a:gd name="T4" fmla="*/ 249 w 251"/>
                <a:gd name="T5" fmla="*/ 135 h 259"/>
                <a:gd name="T6" fmla="*/ 227 w 251"/>
                <a:gd name="T7" fmla="*/ 237 h 259"/>
                <a:gd name="T8" fmla="*/ 214 w 251"/>
                <a:gd name="T9" fmla="*/ 252 h 259"/>
                <a:gd name="T10" fmla="*/ 184 w 251"/>
                <a:gd name="T11" fmla="*/ 256 h 259"/>
                <a:gd name="T12" fmla="*/ 154 w 251"/>
                <a:gd name="T13" fmla="*/ 240 h 259"/>
                <a:gd name="T14" fmla="*/ 126 w 251"/>
                <a:gd name="T15" fmla="*/ 227 h 259"/>
                <a:gd name="T16" fmla="*/ 63 w 251"/>
                <a:gd name="T17" fmla="*/ 180 h 259"/>
                <a:gd name="T18" fmla="*/ 38 w 251"/>
                <a:gd name="T19" fmla="*/ 93 h 259"/>
                <a:gd name="T20" fmla="*/ 51 w 251"/>
                <a:gd name="T21" fmla="*/ 47 h 259"/>
                <a:gd name="T22" fmla="*/ 29 w 251"/>
                <a:gd name="T23" fmla="*/ 32 h 259"/>
                <a:gd name="T24" fmla="*/ 8 w 251"/>
                <a:gd name="T25" fmla="*/ 24 h 259"/>
                <a:gd name="T26" fmla="*/ 3 w 251"/>
                <a:gd name="T27" fmla="*/ 12 h 259"/>
                <a:gd name="T28" fmla="*/ 4 w 251"/>
                <a:gd name="T29" fmla="*/ 4 h 259"/>
                <a:gd name="T30" fmla="*/ 8 w 251"/>
                <a:gd name="T31" fmla="*/ 0 h 259"/>
                <a:gd name="T32" fmla="*/ 28 w 251"/>
                <a:gd name="T33" fmla="*/ 2 h 259"/>
                <a:gd name="T34" fmla="*/ 82 w 251"/>
                <a:gd name="T35" fmla="*/ 20 h 259"/>
                <a:gd name="T36" fmla="*/ 98 w 251"/>
                <a:gd name="T37" fmla="*/ 32 h 259"/>
                <a:gd name="T38" fmla="*/ 101 w 251"/>
                <a:gd name="T39" fmla="*/ 45 h 259"/>
                <a:gd name="T40" fmla="*/ 96 w 251"/>
                <a:gd name="T41" fmla="*/ 56 h 259"/>
                <a:gd name="T42" fmla="*/ 101 w 251"/>
                <a:gd name="T43" fmla="*/ 73 h 259"/>
                <a:gd name="T44" fmla="*/ 104 w 251"/>
                <a:gd name="T45" fmla="*/ 76 h 259"/>
                <a:gd name="T46" fmla="*/ 98 w 251"/>
                <a:gd name="T47" fmla="*/ 95 h 259"/>
                <a:gd name="T48" fmla="*/ 92 w 251"/>
                <a:gd name="T49" fmla="*/ 114 h 259"/>
                <a:gd name="T50" fmla="*/ 93 w 251"/>
                <a:gd name="T51" fmla="*/ 118 h 259"/>
                <a:gd name="T52" fmla="*/ 97 w 251"/>
                <a:gd name="T53" fmla="*/ 118 h 259"/>
                <a:gd name="T54" fmla="*/ 103 w 251"/>
                <a:gd name="T55" fmla="*/ 104 h 259"/>
                <a:gd name="T56" fmla="*/ 104 w 251"/>
                <a:gd name="T57" fmla="*/ 90 h 259"/>
                <a:gd name="T58" fmla="*/ 118 w 251"/>
                <a:gd name="T59" fmla="*/ 79 h 259"/>
                <a:gd name="T60" fmla="*/ 121 w 251"/>
                <a:gd name="T61" fmla="*/ 80 h 259"/>
                <a:gd name="T62" fmla="*/ 134 w 251"/>
                <a:gd name="T63" fmla="*/ 97 h 259"/>
                <a:gd name="T64" fmla="*/ 137 w 251"/>
                <a:gd name="T65" fmla="*/ 133 h 259"/>
                <a:gd name="T66" fmla="*/ 129 w 251"/>
                <a:gd name="T67" fmla="*/ 157 h 259"/>
                <a:gd name="T68" fmla="*/ 115 w 251"/>
                <a:gd name="T69" fmla="*/ 174 h 259"/>
                <a:gd name="T70" fmla="*/ 100 w 251"/>
                <a:gd name="T71" fmla="*/ 195 h 259"/>
                <a:gd name="T72" fmla="*/ 97 w 251"/>
                <a:gd name="T73" fmla="*/ 200 h 259"/>
                <a:gd name="T74" fmla="*/ 103 w 251"/>
                <a:gd name="T75" fmla="*/ 200 h 259"/>
                <a:gd name="T76" fmla="*/ 121 w 251"/>
                <a:gd name="T77" fmla="*/ 177 h 259"/>
                <a:gd name="T78" fmla="*/ 132 w 251"/>
                <a:gd name="T79" fmla="*/ 162 h 259"/>
                <a:gd name="T80" fmla="*/ 143 w 251"/>
                <a:gd name="T81" fmla="*/ 132 h 259"/>
                <a:gd name="T82" fmla="*/ 139 w 251"/>
                <a:gd name="T83" fmla="*/ 119 h 259"/>
                <a:gd name="T84" fmla="*/ 142 w 251"/>
                <a:gd name="T85" fmla="*/ 104 h 259"/>
                <a:gd name="T86" fmla="*/ 159 w 251"/>
                <a:gd name="T87" fmla="*/ 87 h 259"/>
                <a:gd name="T88" fmla="*/ 164 w 251"/>
                <a:gd name="T89" fmla="*/ 79 h 259"/>
                <a:gd name="T90" fmla="*/ 168 w 251"/>
                <a:gd name="T91" fmla="*/ 83 h 259"/>
                <a:gd name="T92" fmla="*/ 177 w 251"/>
                <a:gd name="T93" fmla="*/ 90 h 259"/>
                <a:gd name="T94" fmla="*/ 197 w 251"/>
                <a:gd name="T95" fmla="*/ 118 h 259"/>
                <a:gd name="T96" fmla="*/ 198 w 251"/>
                <a:gd name="T97" fmla="*/ 142 h 259"/>
                <a:gd name="T98" fmla="*/ 208 w 251"/>
                <a:gd name="T99" fmla="*/ 168 h 259"/>
                <a:gd name="T100" fmla="*/ 214 w 251"/>
                <a:gd name="T101" fmla="*/ 176 h 259"/>
                <a:gd name="T102" fmla="*/ 219 w 251"/>
                <a:gd name="T103" fmla="*/ 177 h 259"/>
                <a:gd name="T104" fmla="*/ 219 w 251"/>
                <a:gd name="T105" fmla="*/ 172 h 259"/>
                <a:gd name="T106" fmla="*/ 207 w 251"/>
                <a:gd name="T107" fmla="*/ 154 h 259"/>
                <a:gd name="T108" fmla="*/ 203 w 251"/>
                <a:gd name="T109" fmla="*/ 133 h 259"/>
                <a:gd name="T110" fmla="*/ 203 w 251"/>
                <a:gd name="T111" fmla="*/ 11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1" h="259">
                  <a:moveTo>
                    <a:pt x="203" y="119"/>
                  </a:moveTo>
                  <a:cubicBezTo>
                    <a:pt x="218" y="124"/>
                    <a:pt x="232" y="121"/>
                    <a:pt x="247" y="121"/>
                  </a:cubicBezTo>
                  <a:cubicBezTo>
                    <a:pt x="248" y="125"/>
                    <a:pt x="249" y="130"/>
                    <a:pt x="249" y="135"/>
                  </a:cubicBezTo>
                  <a:cubicBezTo>
                    <a:pt x="251" y="171"/>
                    <a:pt x="244" y="205"/>
                    <a:pt x="227" y="237"/>
                  </a:cubicBezTo>
                  <a:cubicBezTo>
                    <a:pt x="223" y="242"/>
                    <a:pt x="219" y="247"/>
                    <a:pt x="214" y="252"/>
                  </a:cubicBezTo>
                  <a:cubicBezTo>
                    <a:pt x="205" y="259"/>
                    <a:pt x="195" y="259"/>
                    <a:pt x="184" y="256"/>
                  </a:cubicBezTo>
                  <a:cubicBezTo>
                    <a:pt x="173" y="253"/>
                    <a:pt x="163" y="249"/>
                    <a:pt x="154" y="240"/>
                  </a:cubicBezTo>
                  <a:cubicBezTo>
                    <a:pt x="146" y="233"/>
                    <a:pt x="136" y="229"/>
                    <a:pt x="126" y="227"/>
                  </a:cubicBezTo>
                  <a:cubicBezTo>
                    <a:pt x="98" y="219"/>
                    <a:pt x="78" y="203"/>
                    <a:pt x="63" y="180"/>
                  </a:cubicBezTo>
                  <a:cubicBezTo>
                    <a:pt x="46" y="153"/>
                    <a:pt x="38" y="124"/>
                    <a:pt x="38" y="93"/>
                  </a:cubicBezTo>
                  <a:cubicBezTo>
                    <a:pt x="38" y="77"/>
                    <a:pt x="40" y="60"/>
                    <a:pt x="51" y="47"/>
                  </a:cubicBezTo>
                  <a:cubicBezTo>
                    <a:pt x="45" y="40"/>
                    <a:pt x="37" y="35"/>
                    <a:pt x="29" y="32"/>
                  </a:cubicBezTo>
                  <a:cubicBezTo>
                    <a:pt x="22" y="29"/>
                    <a:pt x="15" y="27"/>
                    <a:pt x="8" y="24"/>
                  </a:cubicBezTo>
                  <a:cubicBezTo>
                    <a:pt x="1" y="22"/>
                    <a:pt x="0" y="19"/>
                    <a:pt x="3" y="12"/>
                  </a:cubicBezTo>
                  <a:cubicBezTo>
                    <a:pt x="4" y="10"/>
                    <a:pt x="4" y="7"/>
                    <a:pt x="4" y="4"/>
                  </a:cubicBezTo>
                  <a:cubicBezTo>
                    <a:pt x="3" y="0"/>
                    <a:pt x="5" y="0"/>
                    <a:pt x="8" y="0"/>
                  </a:cubicBezTo>
                  <a:cubicBezTo>
                    <a:pt x="14" y="0"/>
                    <a:pt x="21" y="0"/>
                    <a:pt x="28" y="2"/>
                  </a:cubicBezTo>
                  <a:cubicBezTo>
                    <a:pt x="47" y="5"/>
                    <a:pt x="65" y="11"/>
                    <a:pt x="82" y="20"/>
                  </a:cubicBezTo>
                  <a:cubicBezTo>
                    <a:pt x="88" y="23"/>
                    <a:pt x="93" y="28"/>
                    <a:pt x="98" y="32"/>
                  </a:cubicBezTo>
                  <a:cubicBezTo>
                    <a:pt x="102" y="36"/>
                    <a:pt x="103" y="40"/>
                    <a:pt x="101" y="45"/>
                  </a:cubicBezTo>
                  <a:cubicBezTo>
                    <a:pt x="99" y="49"/>
                    <a:pt x="97" y="52"/>
                    <a:pt x="96" y="56"/>
                  </a:cubicBezTo>
                  <a:cubicBezTo>
                    <a:pt x="93" y="63"/>
                    <a:pt x="95" y="68"/>
                    <a:pt x="101" y="73"/>
                  </a:cubicBezTo>
                  <a:cubicBezTo>
                    <a:pt x="102" y="74"/>
                    <a:pt x="103" y="75"/>
                    <a:pt x="104" y="76"/>
                  </a:cubicBezTo>
                  <a:cubicBezTo>
                    <a:pt x="99" y="81"/>
                    <a:pt x="98" y="88"/>
                    <a:pt x="98" y="95"/>
                  </a:cubicBezTo>
                  <a:cubicBezTo>
                    <a:pt x="97" y="102"/>
                    <a:pt x="97" y="109"/>
                    <a:pt x="92" y="114"/>
                  </a:cubicBezTo>
                  <a:cubicBezTo>
                    <a:pt x="92" y="115"/>
                    <a:pt x="93" y="117"/>
                    <a:pt x="93" y="118"/>
                  </a:cubicBezTo>
                  <a:cubicBezTo>
                    <a:pt x="94" y="118"/>
                    <a:pt x="97" y="118"/>
                    <a:pt x="97" y="118"/>
                  </a:cubicBezTo>
                  <a:cubicBezTo>
                    <a:pt x="99" y="113"/>
                    <a:pt x="102" y="108"/>
                    <a:pt x="103" y="104"/>
                  </a:cubicBezTo>
                  <a:cubicBezTo>
                    <a:pt x="104" y="99"/>
                    <a:pt x="104" y="95"/>
                    <a:pt x="104" y="90"/>
                  </a:cubicBezTo>
                  <a:cubicBezTo>
                    <a:pt x="105" y="83"/>
                    <a:pt x="110" y="77"/>
                    <a:pt x="118" y="79"/>
                  </a:cubicBezTo>
                  <a:cubicBezTo>
                    <a:pt x="119" y="80"/>
                    <a:pt x="120" y="79"/>
                    <a:pt x="121" y="80"/>
                  </a:cubicBezTo>
                  <a:cubicBezTo>
                    <a:pt x="131" y="81"/>
                    <a:pt x="137" y="87"/>
                    <a:pt x="134" y="97"/>
                  </a:cubicBezTo>
                  <a:cubicBezTo>
                    <a:pt x="130" y="110"/>
                    <a:pt x="132" y="121"/>
                    <a:pt x="137" y="133"/>
                  </a:cubicBezTo>
                  <a:cubicBezTo>
                    <a:pt x="141" y="144"/>
                    <a:pt x="139" y="151"/>
                    <a:pt x="129" y="157"/>
                  </a:cubicBezTo>
                  <a:cubicBezTo>
                    <a:pt x="122" y="161"/>
                    <a:pt x="117" y="166"/>
                    <a:pt x="115" y="174"/>
                  </a:cubicBezTo>
                  <a:cubicBezTo>
                    <a:pt x="113" y="183"/>
                    <a:pt x="108" y="190"/>
                    <a:pt x="100" y="195"/>
                  </a:cubicBezTo>
                  <a:cubicBezTo>
                    <a:pt x="98" y="196"/>
                    <a:pt x="96" y="199"/>
                    <a:pt x="97" y="200"/>
                  </a:cubicBezTo>
                  <a:cubicBezTo>
                    <a:pt x="98" y="203"/>
                    <a:pt x="101" y="201"/>
                    <a:pt x="103" y="200"/>
                  </a:cubicBezTo>
                  <a:cubicBezTo>
                    <a:pt x="112" y="195"/>
                    <a:pt x="118" y="187"/>
                    <a:pt x="121" y="177"/>
                  </a:cubicBezTo>
                  <a:cubicBezTo>
                    <a:pt x="122" y="170"/>
                    <a:pt x="126" y="165"/>
                    <a:pt x="132" y="162"/>
                  </a:cubicBezTo>
                  <a:cubicBezTo>
                    <a:pt x="144" y="156"/>
                    <a:pt x="147" y="145"/>
                    <a:pt x="143" y="132"/>
                  </a:cubicBezTo>
                  <a:cubicBezTo>
                    <a:pt x="142" y="128"/>
                    <a:pt x="140" y="123"/>
                    <a:pt x="139" y="119"/>
                  </a:cubicBezTo>
                  <a:cubicBezTo>
                    <a:pt x="137" y="113"/>
                    <a:pt x="138" y="108"/>
                    <a:pt x="142" y="104"/>
                  </a:cubicBezTo>
                  <a:cubicBezTo>
                    <a:pt x="148" y="98"/>
                    <a:pt x="154" y="93"/>
                    <a:pt x="159" y="87"/>
                  </a:cubicBezTo>
                  <a:cubicBezTo>
                    <a:pt x="161" y="85"/>
                    <a:pt x="163" y="82"/>
                    <a:pt x="164" y="79"/>
                  </a:cubicBezTo>
                  <a:cubicBezTo>
                    <a:pt x="165" y="80"/>
                    <a:pt x="166" y="82"/>
                    <a:pt x="168" y="83"/>
                  </a:cubicBezTo>
                  <a:cubicBezTo>
                    <a:pt x="171" y="86"/>
                    <a:pt x="173" y="89"/>
                    <a:pt x="177" y="90"/>
                  </a:cubicBezTo>
                  <a:cubicBezTo>
                    <a:pt x="189" y="96"/>
                    <a:pt x="195" y="105"/>
                    <a:pt x="197" y="118"/>
                  </a:cubicBezTo>
                  <a:cubicBezTo>
                    <a:pt x="198" y="126"/>
                    <a:pt x="197" y="134"/>
                    <a:pt x="198" y="142"/>
                  </a:cubicBezTo>
                  <a:cubicBezTo>
                    <a:pt x="198" y="152"/>
                    <a:pt x="203" y="160"/>
                    <a:pt x="208" y="168"/>
                  </a:cubicBezTo>
                  <a:cubicBezTo>
                    <a:pt x="210" y="171"/>
                    <a:pt x="211" y="173"/>
                    <a:pt x="214" y="176"/>
                  </a:cubicBezTo>
                  <a:cubicBezTo>
                    <a:pt x="215" y="177"/>
                    <a:pt x="218" y="178"/>
                    <a:pt x="219" y="177"/>
                  </a:cubicBezTo>
                  <a:cubicBezTo>
                    <a:pt x="222" y="176"/>
                    <a:pt x="220" y="173"/>
                    <a:pt x="219" y="172"/>
                  </a:cubicBezTo>
                  <a:cubicBezTo>
                    <a:pt x="215" y="166"/>
                    <a:pt x="211" y="160"/>
                    <a:pt x="207" y="154"/>
                  </a:cubicBezTo>
                  <a:cubicBezTo>
                    <a:pt x="203" y="148"/>
                    <a:pt x="203" y="140"/>
                    <a:pt x="203" y="133"/>
                  </a:cubicBezTo>
                  <a:cubicBezTo>
                    <a:pt x="203" y="129"/>
                    <a:pt x="203" y="124"/>
                    <a:pt x="203" y="1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4F94AFC-F145-2651-7FDF-E69E641AC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400" y="1219200"/>
              <a:ext cx="709613" cy="739775"/>
            </a:xfrm>
            <a:custGeom>
              <a:avLst/>
              <a:gdLst>
                <a:gd name="T0" fmla="*/ 138 w 188"/>
                <a:gd name="T1" fmla="*/ 106 h 196"/>
                <a:gd name="T2" fmla="*/ 163 w 188"/>
                <a:gd name="T3" fmla="*/ 97 h 196"/>
                <a:gd name="T4" fmla="*/ 177 w 188"/>
                <a:gd name="T5" fmla="*/ 94 h 196"/>
                <a:gd name="T6" fmla="*/ 181 w 188"/>
                <a:gd name="T7" fmla="*/ 97 h 196"/>
                <a:gd name="T8" fmla="*/ 183 w 188"/>
                <a:gd name="T9" fmla="*/ 106 h 196"/>
                <a:gd name="T10" fmla="*/ 179 w 188"/>
                <a:gd name="T11" fmla="*/ 118 h 196"/>
                <a:gd name="T12" fmla="*/ 161 w 188"/>
                <a:gd name="T13" fmla="*/ 128 h 196"/>
                <a:gd name="T14" fmla="*/ 125 w 188"/>
                <a:gd name="T15" fmla="*/ 179 h 196"/>
                <a:gd name="T16" fmla="*/ 122 w 188"/>
                <a:gd name="T17" fmla="*/ 184 h 196"/>
                <a:gd name="T18" fmla="*/ 116 w 188"/>
                <a:gd name="T19" fmla="*/ 181 h 196"/>
                <a:gd name="T20" fmla="*/ 104 w 188"/>
                <a:gd name="T21" fmla="*/ 163 h 196"/>
                <a:gd name="T22" fmla="*/ 94 w 188"/>
                <a:gd name="T23" fmla="*/ 145 h 196"/>
                <a:gd name="T24" fmla="*/ 87 w 188"/>
                <a:gd name="T25" fmla="*/ 122 h 196"/>
                <a:gd name="T26" fmla="*/ 91 w 188"/>
                <a:gd name="T27" fmla="*/ 106 h 196"/>
                <a:gd name="T28" fmla="*/ 88 w 188"/>
                <a:gd name="T29" fmla="*/ 85 h 196"/>
                <a:gd name="T30" fmla="*/ 84 w 188"/>
                <a:gd name="T31" fmla="*/ 83 h 196"/>
                <a:gd name="T32" fmla="*/ 53 w 188"/>
                <a:gd name="T33" fmla="*/ 86 h 196"/>
                <a:gd name="T34" fmla="*/ 47 w 188"/>
                <a:gd name="T35" fmla="*/ 103 h 196"/>
                <a:gd name="T36" fmla="*/ 48 w 188"/>
                <a:gd name="T37" fmla="*/ 108 h 196"/>
                <a:gd name="T38" fmla="*/ 86 w 188"/>
                <a:gd name="T39" fmla="*/ 101 h 196"/>
                <a:gd name="T40" fmla="*/ 83 w 188"/>
                <a:gd name="T41" fmla="*/ 109 h 196"/>
                <a:gd name="T42" fmla="*/ 89 w 188"/>
                <a:gd name="T43" fmla="*/ 148 h 196"/>
                <a:gd name="T44" fmla="*/ 96 w 188"/>
                <a:gd name="T45" fmla="*/ 159 h 196"/>
                <a:gd name="T46" fmla="*/ 94 w 188"/>
                <a:gd name="T47" fmla="*/ 183 h 196"/>
                <a:gd name="T48" fmla="*/ 81 w 188"/>
                <a:gd name="T49" fmla="*/ 196 h 196"/>
                <a:gd name="T50" fmla="*/ 81 w 188"/>
                <a:gd name="T51" fmla="*/ 195 h 196"/>
                <a:gd name="T52" fmla="*/ 59 w 188"/>
                <a:gd name="T53" fmla="*/ 172 h 196"/>
                <a:gd name="T54" fmla="*/ 48 w 188"/>
                <a:gd name="T55" fmla="*/ 170 h 196"/>
                <a:gd name="T56" fmla="*/ 43 w 188"/>
                <a:gd name="T57" fmla="*/ 158 h 196"/>
                <a:gd name="T58" fmla="*/ 49 w 188"/>
                <a:gd name="T59" fmla="*/ 144 h 196"/>
                <a:gd name="T60" fmla="*/ 45 w 188"/>
                <a:gd name="T61" fmla="*/ 125 h 196"/>
                <a:gd name="T62" fmla="*/ 20 w 188"/>
                <a:gd name="T63" fmla="*/ 108 h 196"/>
                <a:gd name="T64" fmla="*/ 3 w 188"/>
                <a:gd name="T65" fmla="*/ 101 h 196"/>
                <a:gd name="T66" fmla="*/ 0 w 188"/>
                <a:gd name="T67" fmla="*/ 96 h 196"/>
                <a:gd name="T68" fmla="*/ 22 w 188"/>
                <a:gd name="T69" fmla="*/ 52 h 196"/>
                <a:gd name="T70" fmla="*/ 49 w 188"/>
                <a:gd name="T71" fmla="*/ 39 h 196"/>
                <a:gd name="T72" fmla="*/ 53 w 188"/>
                <a:gd name="T73" fmla="*/ 35 h 196"/>
                <a:gd name="T74" fmla="*/ 53 w 188"/>
                <a:gd name="T75" fmla="*/ 14 h 196"/>
                <a:gd name="T76" fmla="*/ 51 w 188"/>
                <a:gd name="T77" fmla="*/ 7 h 196"/>
                <a:gd name="T78" fmla="*/ 54 w 188"/>
                <a:gd name="T79" fmla="*/ 2 h 196"/>
                <a:gd name="T80" fmla="*/ 61 w 188"/>
                <a:gd name="T81" fmla="*/ 0 h 196"/>
                <a:gd name="T82" fmla="*/ 65 w 188"/>
                <a:gd name="T83" fmla="*/ 2 h 196"/>
                <a:gd name="T84" fmla="*/ 75 w 188"/>
                <a:gd name="T85" fmla="*/ 26 h 196"/>
                <a:gd name="T86" fmla="*/ 88 w 188"/>
                <a:gd name="T87" fmla="*/ 37 h 196"/>
                <a:gd name="T88" fmla="*/ 137 w 188"/>
                <a:gd name="T89" fmla="*/ 90 h 196"/>
                <a:gd name="T90" fmla="*/ 138 w 188"/>
                <a:gd name="T91" fmla="*/ 10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8" h="196">
                  <a:moveTo>
                    <a:pt x="138" y="106"/>
                  </a:moveTo>
                  <a:cubicBezTo>
                    <a:pt x="146" y="103"/>
                    <a:pt x="154" y="100"/>
                    <a:pt x="163" y="97"/>
                  </a:cubicBezTo>
                  <a:cubicBezTo>
                    <a:pt x="167" y="95"/>
                    <a:pt x="172" y="95"/>
                    <a:pt x="177" y="94"/>
                  </a:cubicBezTo>
                  <a:cubicBezTo>
                    <a:pt x="179" y="94"/>
                    <a:pt x="180" y="95"/>
                    <a:pt x="181" y="97"/>
                  </a:cubicBezTo>
                  <a:cubicBezTo>
                    <a:pt x="181" y="100"/>
                    <a:pt x="181" y="104"/>
                    <a:pt x="183" y="106"/>
                  </a:cubicBezTo>
                  <a:cubicBezTo>
                    <a:pt x="188" y="111"/>
                    <a:pt x="185" y="115"/>
                    <a:pt x="179" y="118"/>
                  </a:cubicBezTo>
                  <a:cubicBezTo>
                    <a:pt x="173" y="122"/>
                    <a:pt x="167" y="124"/>
                    <a:pt x="161" y="128"/>
                  </a:cubicBezTo>
                  <a:cubicBezTo>
                    <a:pt x="142" y="139"/>
                    <a:pt x="130" y="157"/>
                    <a:pt x="125" y="179"/>
                  </a:cubicBezTo>
                  <a:cubicBezTo>
                    <a:pt x="124" y="181"/>
                    <a:pt x="123" y="184"/>
                    <a:pt x="122" y="184"/>
                  </a:cubicBezTo>
                  <a:cubicBezTo>
                    <a:pt x="120" y="184"/>
                    <a:pt x="117" y="183"/>
                    <a:pt x="116" y="181"/>
                  </a:cubicBezTo>
                  <a:cubicBezTo>
                    <a:pt x="110" y="176"/>
                    <a:pt x="107" y="170"/>
                    <a:pt x="104" y="163"/>
                  </a:cubicBezTo>
                  <a:cubicBezTo>
                    <a:pt x="102" y="156"/>
                    <a:pt x="98" y="151"/>
                    <a:pt x="94" y="145"/>
                  </a:cubicBezTo>
                  <a:cubicBezTo>
                    <a:pt x="90" y="138"/>
                    <a:pt x="85" y="131"/>
                    <a:pt x="87" y="122"/>
                  </a:cubicBezTo>
                  <a:cubicBezTo>
                    <a:pt x="87" y="117"/>
                    <a:pt x="89" y="111"/>
                    <a:pt x="91" y="106"/>
                  </a:cubicBezTo>
                  <a:cubicBezTo>
                    <a:pt x="93" y="101"/>
                    <a:pt x="92" y="89"/>
                    <a:pt x="88" y="85"/>
                  </a:cubicBezTo>
                  <a:cubicBezTo>
                    <a:pt x="87" y="84"/>
                    <a:pt x="85" y="83"/>
                    <a:pt x="84" y="83"/>
                  </a:cubicBezTo>
                  <a:cubicBezTo>
                    <a:pt x="73" y="81"/>
                    <a:pt x="63" y="81"/>
                    <a:pt x="53" y="86"/>
                  </a:cubicBezTo>
                  <a:cubicBezTo>
                    <a:pt x="45" y="91"/>
                    <a:pt x="43" y="94"/>
                    <a:pt x="47" y="103"/>
                  </a:cubicBezTo>
                  <a:cubicBezTo>
                    <a:pt x="47" y="105"/>
                    <a:pt x="48" y="106"/>
                    <a:pt x="48" y="108"/>
                  </a:cubicBezTo>
                  <a:cubicBezTo>
                    <a:pt x="61" y="104"/>
                    <a:pt x="73" y="101"/>
                    <a:pt x="86" y="101"/>
                  </a:cubicBezTo>
                  <a:cubicBezTo>
                    <a:pt x="85" y="104"/>
                    <a:pt x="84" y="107"/>
                    <a:pt x="83" y="109"/>
                  </a:cubicBezTo>
                  <a:cubicBezTo>
                    <a:pt x="77" y="123"/>
                    <a:pt x="81" y="136"/>
                    <a:pt x="89" y="148"/>
                  </a:cubicBezTo>
                  <a:cubicBezTo>
                    <a:pt x="91" y="152"/>
                    <a:pt x="94" y="155"/>
                    <a:pt x="96" y="159"/>
                  </a:cubicBezTo>
                  <a:cubicBezTo>
                    <a:pt x="101" y="168"/>
                    <a:pt x="100" y="176"/>
                    <a:pt x="94" y="183"/>
                  </a:cubicBezTo>
                  <a:cubicBezTo>
                    <a:pt x="90" y="188"/>
                    <a:pt x="86" y="192"/>
                    <a:pt x="81" y="196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1" y="181"/>
                    <a:pt x="73" y="173"/>
                    <a:pt x="59" y="172"/>
                  </a:cubicBezTo>
                  <a:cubicBezTo>
                    <a:pt x="55" y="172"/>
                    <a:pt x="51" y="171"/>
                    <a:pt x="48" y="170"/>
                  </a:cubicBezTo>
                  <a:cubicBezTo>
                    <a:pt x="43" y="167"/>
                    <a:pt x="41" y="163"/>
                    <a:pt x="43" y="158"/>
                  </a:cubicBezTo>
                  <a:cubicBezTo>
                    <a:pt x="45" y="153"/>
                    <a:pt x="47" y="149"/>
                    <a:pt x="49" y="144"/>
                  </a:cubicBezTo>
                  <a:cubicBezTo>
                    <a:pt x="52" y="137"/>
                    <a:pt x="51" y="131"/>
                    <a:pt x="45" y="125"/>
                  </a:cubicBezTo>
                  <a:cubicBezTo>
                    <a:pt x="38" y="117"/>
                    <a:pt x="29" y="112"/>
                    <a:pt x="20" y="108"/>
                  </a:cubicBezTo>
                  <a:cubicBezTo>
                    <a:pt x="15" y="105"/>
                    <a:pt x="9" y="103"/>
                    <a:pt x="3" y="101"/>
                  </a:cubicBezTo>
                  <a:cubicBezTo>
                    <a:pt x="0" y="100"/>
                    <a:pt x="0" y="98"/>
                    <a:pt x="0" y="96"/>
                  </a:cubicBezTo>
                  <a:cubicBezTo>
                    <a:pt x="0" y="78"/>
                    <a:pt x="8" y="63"/>
                    <a:pt x="22" y="52"/>
                  </a:cubicBezTo>
                  <a:cubicBezTo>
                    <a:pt x="30" y="46"/>
                    <a:pt x="39" y="42"/>
                    <a:pt x="49" y="39"/>
                  </a:cubicBezTo>
                  <a:cubicBezTo>
                    <a:pt x="51" y="39"/>
                    <a:pt x="53" y="37"/>
                    <a:pt x="53" y="35"/>
                  </a:cubicBezTo>
                  <a:cubicBezTo>
                    <a:pt x="55" y="28"/>
                    <a:pt x="55" y="21"/>
                    <a:pt x="53" y="14"/>
                  </a:cubicBezTo>
                  <a:cubicBezTo>
                    <a:pt x="52" y="12"/>
                    <a:pt x="51" y="10"/>
                    <a:pt x="51" y="7"/>
                  </a:cubicBezTo>
                  <a:cubicBezTo>
                    <a:pt x="50" y="4"/>
                    <a:pt x="51" y="2"/>
                    <a:pt x="54" y="2"/>
                  </a:cubicBezTo>
                  <a:cubicBezTo>
                    <a:pt x="56" y="1"/>
                    <a:pt x="58" y="0"/>
                    <a:pt x="61" y="0"/>
                  </a:cubicBezTo>
                  <a:cubicBezTo>
                    <a:pt x="62" y="0"/>
                    <a:pt x="64" y="1"/>
                    <a:pt x="65" y="2"/>
                  </a:cubicBezTo>
                  <a:cubicBezTo>
                    <a:pt x="69" y="10"/>
                    <a:pt x="73" y="18"/>
                    <a:pt x="75" y="26"/>
                  </a:cubicBezTo>
                  <a:cubicBezTo>
                    <a:pt x="77" y="33"/>
                    <a:pt x="80" y="36"/>
                    <a:pt x="88" y="37"/>
                  </a:cubicBezTo>
                  <a:cubicBezTo>
                    <a:pt x="117" y="41"/>
                    <a:pt x="133" y="61"/>
                    <a:pt x="137" y="90"/>
                  </a:cubicBezTo>
                  <a:cubicBezTo>
                    <a:pt x="138" y="95"/>
                    <a:pt x="138" y="100"/>
                    <a:pt x="138" y="1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27E60D4-C6BD-E834-FF2A-03DF0B5301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4013" y="4298950"/>
              <a:ext cx="487363" cy="600075"/>
            </a:xfrm>
            <a:custGeom>
              <a:avLst/>
              <a:gdLst>
                <a:gd name="T0" fmla="*/ 55 w 129"/>
                <a:gd name="T1" fmla="*/ 52 h 159"/>
                <a:gd name="T2" fmla="*/ 44 w 129"/>
                <a:gd name="T3" fmla="*/ 30 h 159"/>
                <a:gd name="T4" fmla="*/ 53 w 129"/>
                <a:gd name="T5" fmla="*/ 35 h 159"/>
                <a:gd name="T6" fmla="*/ 57 w 129"/>
                <a:gd name="T7" fmla="*/ 44 h 159"/>
                <a:gd name="T8" fmla="*/ 58 w 129"/>
                <a:gd name="T9" fmla="*/ 40 h 159"/>
                <a:gd name="T10" fmla="*/ 84 w 129"/>
                <a:gd name="T11" fmla="*/ 8 h 159"/>
                <a:gd name="T12" fmla="*/ 101 w 129"/>
                <a:gd name="T13" fmla="*/ 6 h 159"/>
                <a:gd name="T14" fmla="*/ 118 w 129"/>
                <a:gd name="T15" fmla="*/ 0 h 159"/>
                <a:gd name="T16" fmla="*/ 100 w 129"/>
                <a:gd name="T17" fmla="*/ 38 h 159"/>
                <a:gd name="T18" fmla="*/ 74 w 129"/>
                <a:gd name="T19" fmla="*/ 46 h 159"/>
                <a:gd name="T20" fmla="*/ 64 w 129"/>
                <a:gd name="T21" fmla="*/ 45 h 159"/>
                <a:gd name="T22" fmla="*/ 60 w 129"/>
                <a:gd name="T23" fmla="*/ 46 h 159"/>
                <a:gd name="T24" fmla="*/ 59 w 129"/>
                <a:gd name="T25" fmla="*/ 49 h 159"/>
                <a:gd name="T26" fmla="*/ 63 w 129"/>
                <a:gd name="T27" fmla="*/ 50 h 159"/>
                <a:gd name="T28" fmla="*/ 102 w 129"/>
                <a:gd name="T29" fmla="*/ 59 h 159"/>
                <a:gd name="T30" fmla="*/ 121 w 129"/>
                <a:gd name="T31" fmla="*/ 122 h 159"/>
                <a:gd name="T32" fmla="*/ 83 w 129"/>
                <a:gd name="T33" fmla="*/ 158 h 159"/>
                <a:gd name="T34" fmla="*/ 70 w 129"/>
                <a:gd name="T35" fmla="*/ 157 h 159"/>
                <a:gd name="T36" fmla="*/ 53 w 129"/>
                <a:gd name="T37" fmla="*/ 157 h 159"/>
                <a:gd name="T38" fmla="*/ 42 w 129"/>
                <a:gd name="T39" fmla="*/ 157 h 159"/>
                <a:gd name="T40" fmla="*/ 5 w 129"/>
                <a:gd name="T41" fmla="*/ 93 h 159"/>
                <a:gd name="T42" fmla="*/ 18 w 129"/>
                <a:gd name="T43" fmla="*/ 65 h 159"/>
                <a:gd name="T44" fmla="*/ 42 w 129"/>
                <a:gd name="T45" fmla="*/ 54 h 159"/>
                <a:gd name="T46" fmla="*/ 55 w 129"/>
                <a:gd name="T47" fmla="*/ 52 h 159"/>
                <a:gd name="T48" fmla="*/ 109 w 129"/>
                <a:gd name="T49" fmla="*/ 122 h 159"/>
                <a:gd name="T50" fmla="*/ 97 w 129"/>
                <a:gd name="T51" fmla="*/ 132 h 159"/>
                <a:gd name="T52" fmla="*/ 92 w 129"/>
                <a:gd name="T53" fmla="*/ 142 h 159"/>
                <a:gd name="T54" fmla="*/ 96 w 129"/>
                <a:gd name="T55" fmla="*/ 145 h 159"/>
                <a:gd name="T56" fmla="*/ 109 w 129"/>
                <a:gd name="T57" fmla="*/ 12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59">
                  <a:moveTo>
                    <a:pt x="55" y="52"/>
                  </a:moveTo>
                  <a:cubicBezTo>
                    <a:pt x="51" y="44"/>
                    <a:pt x="47" y="37"/>
                    <a:pt x="44" y="30"/>
                  </a:cubicBezTo>
                  <a:cubicBezTo>
                    <a:pt x="48" y="29"/>
                    <a:pt x="52" y="30"/>
                    <a:pt x="53" y="35"/>
                  </a:cubicBezTo>
                  <a:cubicBezTo>
                    <a:pt x="54" y="38"/>
                    <a:pt x="55" y="40"/>
                    <a:pt x="57" y="44"/>
                  </a:cubicBezTo>
                  <a:cubicBezTo>
                    <a:pt x="58" y="42"/>
                    <a:pt x="58" y="41"/>
                    <a:pt x="58" y="40"/>
                  </a:cubicBezTo>
                  <a:cubicBezTo>
                    <a:pt x="57" y="24"/>
                    <a:pt x="68" y="10"/>
                    <a:pt x="84" y="8"/>
                  </a:cubicBezTo>
                  <a:cubicBezTo>
                    <a:pt x="89" y="7"/>
                    <a:pt x="95" y="7"/>
                    <a:pt x="101" y="6"/>
                  </a:cubicBezTo>
                  <a:cubicBezTo>
                    <a:pt x="107" y="4"/>
                    <a:pt x="113" y="2"/>
                    <a:pt x="118" y="0"/>
                  </a:cubicBezTo>
                  <a:cubicBezTo>
                    <a:pt x="122" y="13"/>
                    <a:pt x="114" y="32"/>
                    <a:pt x="100" y="38"/>
                  </a:cubicBezTo>
                  <a:cubicBezTo>
                    <a:pt x="92" y="42"/>
                    <a:pt x="83" y="46"/>
                    <a:pt x="74" y="46"/>
                  </a:cubicBezTo>
                  <a:cubicBezTo>
                    <a:pt x="70" y="46"/>
                    <a:pt x="67" y="45"/>
                    <a:pt x="64" y="45"/>
                  </a:cubicBezTo>
                  <a:cubicBezTo>
                    <a:pt x="62" y="45"/>
                    <a:pt x="61" y="46"/>
                    <a:pt x="60" y="46"/>
                  </a:cubicBezTo>
                  <a:cubicBezTo>
                    <a:pt x="59" y="47"/>
                    <a:pt x="59" y="49"/>
                    <a:pt x="59" y="49"/>
                  </a:cubicBezTo>
                  <a:cubicBezTo>
                    <a:pt x="60" y="50"/>
                    <a:pt x="62" y="50"/>
                    <a:pt x="63" y="50"/>
                  </a:cubicBezTo>
                  <a:cubicBezTo>
                    <a:pt x="77" y="49"/>
                    <a:pt x="90" y="51"/>
                    <a:pt x="102" y="59"/>
                  </a:cubicBezTo>
                  <a:cubicBezTo>
                    <a:pt x="121" y="73"/>
                    <a:pt x="129" y="100"/>
                    <a:pt x="121" y="122"/>
                  </a:cubicBezTo>
                  <a:cubicBezTo>
                    <a:pt x="115" y="141"/>
                    <a:pt x="103" y="153"/>
                    <a:pt x="83" y="158"/>
                  </a:cubicBezTo>
                  <a:cubicBezTo>
                    <a:pt x="79" y="159"/>
                    <a:pt x="75" y="158"/>
                    <a:pt x="70" y="157"/>
                  </a:cubicBezTo>
                  <a:cubicBezTo>
                    <a:pt x="64" y="155"/>
                    <a:pt x="59" y="154"/>
                    <a:pt x="53" y="157"/>
                  </a:cubicBezTo>
                  <a:cubicBezTo>
                    <a:pt x="50" y="159"/>
                    <a:pt x="45" y="158"/>
                    <a:pt x="42" y="157"/>
                  </a:cubicBezTo>
                  <a:cubicBezTo>
                    <a:pt x="12" y="147"/>
                    <a:pt x="0" y="121"/>
                    <a:pt x="5" y="93"/>
                  </a:cubicBezTo>
                  <a:cubicBezTo>
                    <a:pt x="7" y="82"/>
                    <a:pt x="10" y="73"/>
                    <a:pt x="18" y="65"/>
                  </a:cubicBezTo>
                  <a:cubicBezTo>
                    <a:pt x="24" y="58"/>
                    <a:pt x="32" y="55"/>
                    <a:pt x="42" y="54"/>
                  </a:cubicBezTo>
                  <a:cubicBezTo>
                    <a:pt x="46" y="54"/>
                    <a:pt x="49" y="53"/>
                    <a:pt x="55" y="52"/>
                  </a:cubicBezTo>
                  <a:close/>
                  <a:moveTo>
                    <a:pt x="109" y="122"/>
                  </a:moveTo>
                  <a:cubicBezTo>
                    <a:pt x="105" y="125"/>
                    <a:pt x="101" y="129"/>
                    <a:pt x="97" y="132"/>
                  </a:cubicBezTo>
                  <a:cubicBezTo>
                    <a:pt x="93" y="134"/>
                    <a:pt x="91" y="137"/>
                    <a:pt x="92" y="142"/>
                  </a:cubicBezTo>
                  <a:cubicBezTo>
                    <a:pt x="92" y="145"/>
                    <a:pt x="93" y="146"/>
                    <a:pt x="96" y="145"/>
                  </a:cubicBezTo>
                  <a:cubicBezTo>
                    <a:pt x="102" y="142"/>
                    <a:pt x="112" y="131"/>
                    <a:pt x="109" y="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4286F25-08C1-F211-D9C7-579F953540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3675" y="874713"/>
              <a:ext cx="512763" cy="476250"/>
            </a:xfrm>
            <a:custGeom>
              <a:avLst/>
              <a:gdLst>
                <a:gd name="T0" fmla="*/ 68 w 136"/>
                <a:gd name="T1" fmla="*/ 23 h 126"/>
                <a:gd name="T2" fmla="*/ 84 w 136"/>
                <a:gd name="T3" fmla="*/ 10 h 126"/>
                <a:gd name="T4" fmla="*/ 135 w 136"/>
                <a:gd name="T5" fmla="*/ 39 h 126"/>
                <a:gd name="T6" fmla="*/ 120 w 136"/>
                <a:gd name="T7" fmla="*/ 82 h 126"/>
                <a:gd name="T8" fmla="*/ 72 w 136"/>
                <a:gd name="T9" fmla="*/ 124 h 126"/>
                <a:gd name="T10" fmla="*/ 65 w 136"/>
                <a:gd name="T11" fmla="*/ 124 h 126"/>
                <a:gd name="T12" fmla="*/ 11 w 136"/>
                <a:gd name="T13" fmla="*/ 72 h 126"/>
                <a:gd name="T14" fmla="*/ 3 w 136"/>
                <a:gd name="T15" fmla="*/ 33 h 126"/>
                <a:gd name="T16" fmla="*/ 32 w 136"/>
                <a:gd name="T17" fmla="*/ 7 h 126"/>
                <a:gd name="T18" fmla="*/ 68 w 136"/>
                <a:gd name="T19" fmla="*/ 23 h 126"/>
                <a:gd name="T20" fmla="*/ 105 w 136"/>
                <a:gd name="T21" fmla="*/ 47 h 126"/>
                <a:gd name="T22" fmla="*/ 100 w 136"/>
                <a:gd name="T23" fmla="*/ 52 h 126"/>
                <a:gd name="T24" fmla="*/ 97 w 136"/>
                <a:gd name="T25" fmla="*/ 24 h 126"/>
                <a:gd name="T26" fmla="*/ 93 w 136"/>
                <a:gd name="T27" fmla="*/ 48 h 126"/>
                <a:gd name="T28" fmla="*/ 90 w 136"/>
                <a:gd name="T29" fmla="*/ 46 h 126"/>
                <a:gd name="T30" fmla="*/ 88 w 136"/>
                <a:gd name="T31" fmla="*/ 44 h 126"/>
                <a:gd name="T32" fmla="*/ 78 w 136"/>
                <a:gd name="T33" fmla="*/ 52 h 126"/>
                <a:gd name="T34" fmla="*/ 90 w 136"/>
                <a:gd name="T35" fmla="*/ 51 h 126"/>
                <a:gd name="T36" fmla="*/ 93 w 136"/>
                <a:gd name="T37" fmla="*/ 55 h 126"/>
                <a:gd name="T38" fmla="*/ 96 w 136"/>
                <a:gd name="T39" fmla="*/ 49 h 126"/>
                <a:gd name="T40" fmla="*/ 96 w 136"/>
                <a:gd name="T41" fmla="*/ 45 h 126"/>
                <a:gd name="T42" fmla="*/ 97 w 136"/>
                <a:gd name="T43" fmla="*/ 40 h 126"/>
                <a:gd name="T44" fmla="*/ 99 w 136"/>
                <a:gd name="T45" fmla="*/ 62 h 126"/>
                <a:gd name="T46" fmla="*/ 101 w 136"/>
                <a:gd name="T47" fmla="*/ 66 h 126"/>
                <a:gd name="T48" fmla="*/ 103 w 136"/>
                <a:gd name="T49" fmla="*/ 62 h 126"/>
                <a:gd name="T50" fmla="*/ 103 w 136"/>
                <a:gd name="T51" fmla="*/ 53 h 126"/>
                <a:gd name="T52" fmla="*/ 108 w 136"/>
                <a:gd name="T53" fmla="*/ 47 h 126"/>
                <a:gd name="T54" fmla="*/ 110 w 136"/>
                <a:gd name="T55" fmla="*/ 54 h 126"/>
                <a:gd name="T56" fmla="*/ 125 w 136"/>
                <a:gd name="T57" fmla="*/ 53 h 126"/>
                <a:gd name="T58" fmla="*/ 125 w 136"/>
                <a:gd name="T59" fmla="*/ 52 h 126"/>
                <a:gd name="T60" fmla="*/ 111 w 136"/>
                <a:gd name="T61" fmla="*/ 49 h 126"/>
                <a:gd name="T62" fmla="*/ 106 w 136"/>
                <a:gd name="T63" fmla="*/ 36 h 126"/>
                <a:gd name="T64" fmla="*/ 105 w 136"/>
                <a:gd name="T65" fmla="*/ 4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6" h="126">
                  <a:moveTo>
                    <a:pt x="68" y="23"/>
                  </a:moveTo>
                  <a:cubicBezTo>
                    <a:pt x="73" y="19"/>
                    <a:pt x="78" y="13"/>
                    <a:pt x="84" y="10"/>
                  </a:cubicBezTo>
                  <a:cubicBezTo>
                    <a:pt x="101" y="0"/>
                    <a:pt x="134" y="10"/>
                    <a:pt x="135" y="39"/>
                  </a:cubicBezTo>
                  <a:cubicBezTo>
                    <a:pt x="136" y="56"/>
                    <a:pt x="130" y="69"/>
                    <a:pt x="120" y="82"/>
                  </a:cubicBezTo>
                  <a:cubicBezTo>
                    <a:pt x="106" y="99"/>
                    <a:pt x="90" y="112"/>
                    <a:pt x="72" y="124"/>
                  </a:cubicBezTo>
                  <a:cubicBezTo>
                    <a:pt x="70" y="125"/>
                    <a:pt x="68" y="126"/>
                    <a:pt x="65" y="124"/>
                  </a:cubicBezTo>
                  <a:cubicBezTo>
                    <a:pt x="44" y="110"/>
                    <a:pt x="25" y="94"/>
                    <a:pt x="11" y="72"/>
                  </a:cubicBezTo>
                  <a:cubicBezTo>
                    <a:pt x="3" y="60"/>
                    <a:pt x="0" y="47"/>
                    <a:pt x="3" y="33"/>
                  </a:cubicBezTo>
                  <a:cubicBezTo>
                    <a:pt x="6" y="19"/>
                    <a:pt x="18" y="8"/>
                    <a:pt x="32" y="7"/>
                  </a:cubicBezTo>
                  <a:cubicBezTo>
                    <a:pt x="49" y="5"/>
                    <a:pt x="55" y="8"/>
                    <a:pt x="68" y="23"/>
                  </a:cubicBezTo>
                  <a:close/>
                  <a:moveTo>
                    <a:pt x="105" y="47"/>
                  </a:moveTo>
                  <a:cubicBezTo>
                    <a:pt x="103" y="49"/>
                    <a:pt x="101" y="50"/>
                    <a:pt x="100" y="52"/>
                  </a:cubicBezTo>
                  <a:cubicBezTo>
                    <a:pt x="99" y="43"/>
                    <a:pt x="100" y="33"/>
                    <a:pt x="97" y="24"/>
                  </a:cubicBezTo>
                  <a:cubicBezTo>
                    <a:pt x="92" y="31"/>
                    <a:pt x="96" y="40"/>
                    <a:pt x="93" y="48"/>
                  </a:cubicBezTo>
                  <a:cubicBezTo>
                    <a:pt x="92" y="47"/>
                    <a:pt x="91" y="46"/>
                    <a:pt x="90" y="46"/>
                  </a:cubicBezTo>
                  <a:cubicBezTo>
                    <a:pt x="89" y="45"/>
                    <a:pt x="89" y="44"/>
                    <a:pt x="88" y="44"/>
                  </a:cubicBezTo>
                  <a:cubicBezTo>
                    <a:pt x="89" y="55"/>
                    <a:pt x="81" y="49"/>
                    <a:pt x="78" y="52"/>
                  </a:cubicBezTo>
                  <a:cubicBezTo>
                    <a:pt x="82" y="55"/>
                    <a:pt x="88" y="54"/>
                    <a:pt x="90" y="51"/>
                  </a:cubicBezTo>
                  <a:cubicBezTo>
                    <a:pt x="91" y="52"/>
                    <a:pt x="92" y="53"/>
                    <a:pt x="93" y="55"/>
                  </a:cubicBezTo>
                  <a:cubicBezTo>
                    <a:pt x="94" y="53"/>
                    <a:pt x="95" y="51"/>
                    <a:pt x="96" y="49"/>
                  </a:cubicBezTo>
                  <a:cubicBezTo>
                    <a:pt x="96" y="48"/>
                    <a:pt x="96" y="47"/>
                    <a:pt x="96" y="45"/>
                  </a:cubicBezTo>
                  <a:cubicBezTo>
                    <a:pt x="96" y="44"/>
                    <a:pt x="96" y="42"/>
                    <a:pt x="97" y="40"/>
                  </a:cubicBezTo>
                  <a:cubicBezTo>
                    <a:pt x="98" y="48"/>
                    <a:pt x="98" y="55"/>
                    <a:pt x="99" y="62"/>
                  </a:cubicBezTo>
                  <a:cubicBezTo>
                    <a:pt x="99" y="63"/>
                    <a:pt x="100" y="65"/>
                    <a:pt x="101" y="66"/>
                  </a:cubicBezTo>
                  <a:cubicBezTo>
                    <a:pt x="101" y="65"/>
                    <a:pt x="102" y="63"/>
                    <a:pt x="103" y="62"/>
                  </a:cubicBezTo>
                  <a:cubicBezTo>
                    <a:pt x="103" y="59"/>
                    <a:pt x="103" y="56"/>
                    <a:pt x="103" y="53"/>
                  </a:cubicBezTo>
                  <a:cubicBezTo>
                    <a:pt x="109" y="54"/>
                    <a:pt x="105" y="48"/>
                    <a:pt x="108" y="47"/>
                  </a:cubicBezTo>
                  <a:cubicBezTo>
                    <a:pt x="109" y="49"/>
                    <a:pt x="109" y="52"/>
                    <a:pt x="110" y="54"/>
                  </a:cubicBezTo>
                  <a:cubicBezTo>
                    <a:pt x="116" y="54"/>
                    <a:pt x="120" y="53"/>
                    <a:pt x="125" y="53"/>
                  </a:cubicBezTo>
                  <a:cubicBezTo>
                    <a:pt x="125" y="53"/>
                    <a:pt x="125" y="52"/>
                    <a:pt x="125" y="52"/>
                  </a:cubicBezTo>
                  <a:cubicBezTo>
                    <a:pt x="120" y="51"/>
                    <a:pt x="116" y="50"/>
                    <a:pt x="111" y="49"/>
                  </a:cubicBezTo>
                  <a:cubicBezTo>
                    <a:pt x="110" y="45"/>
                    <a:pt x="111" y="40"/>
                    <a:pt x="106" y="36"/>
                  </a:cubicBezTo>
                  <a:cubicBezTo>
                    <a:pt x="106" y="41"/>
                    <a:pt x="105" y="44"/>
                    <a:pt x="105" y="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A562105-1637-E06D-5A52-0713ACDB3D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95575" y="2151063"/>
              <a:ext cx="517525" cy="463550"/>
            </a:xfrm>
            <a:custGeom>
              <a:avLst/>
              <a:gdLst>
                <a:gd name="T0" fmla="*/ 69 w 137"/>
                <a:gd name="T1" fmla="*/ 22 h 123"/>
                <a:gd name="T2" fmla="*/ 71 w 137"/>
                <a:gd name="T3" fmla="*/ 19 h 123"/>
                <a:gd name="T4" fmla="*/ 113 w 137"/>
                <a:gd name="T5" fmla="*/ 6 h 123"/>
                <a:gd name="T6" fmla="*/ 135 w 137"/>
                <a:gd name="T7" fmla="*/ 43 h 123"/>
                <a:gd name="T8" fmla="*/ 118 w 137"/>
                <a:gd name="T9" fmla="*/ 81 h 123"/>
                <a:gd name="T10" fmla="*/ 73 w 137"/>
                <a:gd name="T11" fmla="*/ 121 h 123"/>
                <a:gd name="T12" fmla="*/ 65 w 137"/>
                <a:gd name="T13" fmla="*/ 121 h 123"/>
                <a:gd name="T14" fmla="*/ 10 w 137"/>
                <a:gd name="T15" fmla="*/ 68 h 123"/>
                <a:gd name="T16" fmla="*/ 3 w 137"/>
                <a:gd name="T17" fmla="*/ 29 h 123"/>
                <a:gd name="T18" fmla="*/ 42 w 137"/>
                <a:gd name="T19" fmla="*/ 4 h 123"/>
                <a:gd name="T20" fmla="*/ 67 w 137"/>
                <a:gd name="T21" fmla="*/ 19 h 123"/>
                <a:gd name="T22" fmla="*/ 69 w 137"/>
                <a:gd name="T23" fmla="*/ 22 h 123"/>
                <a:gd name="T24" fmla="*/ 101 w 137"/>
                <a:gd name="T25" fmla="*/ 52 h 123"/>
                <a:gd name="T26" fmla="*/ 97 w 137"/>
                <a:gd name="T27" fmla="*/ 21 h 123"/>
                <a:gd name="T28" fmla="*/ 93 w 137"/>
                <a:gd name="T29" fmla="*/ 45 h 123"/>
                <a:gd name="T30" fmla="*/ 89 w 137"/>
                <a:gd name="T31" fmla="*/ 42 h 123"/>
                <a:gd name="T32" fmla="*/ 77 w 137"/>
                <a:gd name="T33" fmla="*/ 49 h 123"/>
                <a:gd name="T34" fmla="*/ 90 w 137"/>
                <a:gd name="T35" fmla="*/ 48 h 123"/>
                <a:gd name="T36" fmla="*/ 93 w 137"/>
                <a:gd name="T37" fmla="*/ 52 h 123"/>
                <a:gd name="T38" fmla="*/ 95 w 137"/>
                <a:gd name="T39" fmla="*/ 52 h 123"/>
                <a:gd name="T40" fmla="*/ 97 w 137"/>
                <a:gd name="T41" fmla="*/ 38 h 123"/>
                <a:gd name="T42" fmla="*/ 98 w 137"/>
                <a:gd name="T43" fmla="*/ 59 h 123"/>
                <a:gd name="T44" fmla="*/ 100 w 137"/>
                <a:gd name="T45" fmla="*/ 63 h 123"/>
                <a:gd name="T46" fmla="*/ 102 w 137"/>
                <a:gd name="T47" fmla="*/ 63 h 123"/>
                <a:gd name="T48" fmla="*/ 103 w 137"/>
                <a:gd name="T49" fmla="*/ 51 h 123"/>
                <a:gd name="T50" fmla="*/ 104 w 137"/>
                <a:gd name="T51" fmla="*/ 51 h 123"/>
                <a:gd name="T52" fmla="*/ 108 w 137"/>
                <a:gd name="T53" fmla="*/ 45 h 123"/>
                <a:gd name="T54" fmla="*/ 110 w 137"/>
                <a:gd name="T55" fmla="*/ 51 h 123"/>
                <a:gd name="T56" fmla="*/ 116 w 137"/>
                <a:gd name="T57" fmla="*/ 51 h 123"/>
                <a:gd name="T58" fmla="*/ 122 w 137"/>
                <a:gd name="T59" fmla="*/ 51 h 123"/>
                <a:gd name="T60" fmla="*/ 125 w 137"/>
                <a:gd name="T61" fmla="*/ 50 h 123"/>
                <a:gd name="T62" fmla="*/ 125 w 137"/>
                <a:gd name="T63" fmla="*/ 49 h 123"/>
                <a:gd name="T64" fmla="*/ 111 w 137"/>
                <a:gd name="T65" fmla="*/ 47 h 123"/>
                <a:gd name="T66" fmla="*/ 107 w 137"/>
                <a:gd name="T67" fmla="*/ 34 h 123"/>
                <a:gd name="T68" fmla="*/ 106 w 137"/>
                <a:gd name="T69" fmla="*/ 39 h 123"/>
                <a:gd name="T70" fmla="*/ 104 w 137"/>
                <a:gd name="T71" fmla="*/ 44 h 123"/>
                <a:gd name="T72" fmla="*/ 101 w 137"/>
                <a:gd name="T73" fmla="*/ 5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7" h="123">
                  <a:moveTo>
                    <a:pt x="69" y="22"/>
                  </a:moveTo>
                  <a:cubicBezTo>
                    <a:pt x="69" y="20"/>
                    <a:pt x="70" y="20"/>
                    <a:pt x="71" y="19"/>
                  </a:cubicBezTo>
                  <a:cubicBezTo>
                    <a:pt x="82" y="3"/>
                    <a:pt x="96" y="0"/>
                    <a:pt x="113" y="6"/>
                  </a:cubicBezTo>
                  <a:cubicBezTo>
                    <a:pt x="129" y="12"/>
                    <a:pt x="137" y="25"/>
                    <a:pt x="135" y="43"/>
                  </a:cubicBezTo>
                  <a:cubicBezTo>
                    <a:pt x="134" y="58"/>
                    <a:pt x="127" y="70"/>
                    <a:pt x="118" y="81"/>
                  </a:cubicBezTo>
                  <a:cubicBezTo>
                    <a:pt x="105" y="97"/>
                    <a:pt x="89" y="109"/>
                    <a:pt x="73" y="121"/>
                  </a:cubicBezTo>
                  <a:cubicBezTo>
                    <a:pt x="70" y="123"/>
                    <a:pt x="68" y="123"/>
                    <a:pt x="65" y="121"/>
                  </a:cubicBezTo>
                  <a:cubicBezTo>
                    <a:pt x="44" y="106"/>
                    <a:pt x="24" y="90"/>
                    <a:pt x="10" y="68"/>
                  </a:cubicBezTo>
                  <a:cubicBezTo>
                    <a:pt x="3" y="56"/>
                    <a:pt x="0" y="43"/>
                    <a:pt x="3" y="29"/>
                  </a:cubicBezTo>
                  <a:cubicBezTo>
                    <a:pt x="8" y="11"/>
                    <a:pt x="24" y="3"/>
                    <a:pt x="42" y="4"/>
                  </a:cubicBezTo>
                  <a:cubicBezTo>
                    <a:pt x="53" y="4"/>
                    <a:pt x="61" y="10"/>
                    <a:pt x="67" y="19"/>
                  </a:cubicBezTo>
                  <a:cubicBezTo>
                    <a:pt x="67" y="20"/>
                    <a:pt x="68" y="21"/>
                    <a:pt x="69" y="22"/>
                  </a:cubicBezTo>
                  <a:close/>
                  <a:moveTo>
                    <a:pt x="101" y="52"/>
                  </a:moveTo>
                  <a:cubicBezTo>
                    <a:pt x="99" y="42"/>
                    <a:pt x="100" y="31"/>
                    <a:pt x="97" y="21"/>
                  </a:cubicBezTo>
                  <a:cubicBezTo>
                    <a:pt x="93" y="29"/>
                    <a:pt x="94" y="37"/>
                    <a:pt x="93" y="45"/>
                  </a:cubicBezTo>
                  <a:cubicBezTo>
                    <a:pt x="92" y="44"/>
                    <a:pt x="91" y="43"/>
                    <a:pt x="89" y="42"/>
                  </a:cubicBezTo>
                  <a:cubicBezTo>
                    <a:pt x="89" y="50"/>
                    <a:pt x="82" y="48"/>
                    <a:pt x="77" y="49"/>
                  </a:cubicBezTo>
                  <a:cubicBezTo>
                    <a:pt x="83" y="52"/>
                    <a:pt x="88" y="51"/>
                    <a:pt x="90" y="48"/>
                  </a:cubicBezTo>
                  <a:cubicBezTo>
                    <a:pt x="91" y="50"/>
                    <a:pt x="92" y="51"/>
                    <a:pt x="93" y="52"/>
                  </a:cubicBezTo>
                  <a:cubicBezTo>
                    <a:pt x="94" y="52"/>
                    <a:pt x="94" y="52"/>
                    <a:pt x="95" y="52"/>
                  </a:cubicBezTo>
                  <a:cubicBezTo>
                    <a:pt x="96" y="47"/>
                    <a:pt x="96" y="42"/>
                    <a:pt x="97" y="38"/>
                  </a:cubicBezTo>
                  <a:cubicBezTo>
                    <a:pt x="97" y="44"/>
                    <a:pt x="98" y="52"/>
                    <a:pt x="98" y="59"/>
                  </a:cubicBezTo>
                  <a:cubicBezTo>
                    <a:pt x="99" y="61"/>
                    <a:pt x="99" y="62"/>
                    <a:pt x="100" y="63"/>
                  </a:cubicBezTo>
                  <a:cubicBezTo>
                    <a:pt x="101" y="63"/>
                    <a:pt x="101" y="63"/>
                    <a:pt x="102" y="63"/>
                  </a:cubicBezTo>
                  <a:cubicBezTo>
                    <a:pt x="102" y="59"/>
                    <a:pt x="103" y="55"/>
                    <a:pt x="103" y="51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6" y="49"/>
                    <a:pt x="107" y="47"/>
                    <a:pt x="108" y="45"/>
                  </a:cubicBezTo>
                  <a:cubicBezTo>
                    <a:pt x="109" y="46"/>
                    <a:pt x="108" y="49"/>
                    <a:pt x="110" y="51"/>
                  </a:cubicBezTo>
                  <a:cubicBezTo>
                    <a:pt x="111" y="52"/>
                    <a:pt x="114" y="51"/>
                    <a:pt x="116" y="51"/>
                  </a:cubicBezTo>
                  <a:cubicBezTo>
                    <a:pt x="118" y="51"/>
                    <a:pt x="120" y="51"/>
                    <a:pt x="122" y="51"/>
                  </a:cubicBezTo>
                  <a:cubicBezTo>
                    <a:pt x="123" y="51"/>
                    <a:pt x="124" y="51"/>
                    <a:pt x="125" y="50"/>
                  </a:cubicBezTo>
                  <a:cubicBezTo>
                    <a:pt x="125" y="50"/>
                    <a:pt x="125" y="49"/>
                    <a:pt x="125" y="49"/>
                  </a:cubicBezTo>
                  <a:cubicBezTo>
                    <a:pt x="121" y="48"/>
                    <a:pt x="116" y="48"/>
                    <a:pt x="111" y="47"/>
                  </a:cubicBezTo>
                  <a:cubicBezTo>
                    <a:pt x="110" y="43"/>
                    <a:pt x="112" y="38"/>
                    <a:pt x="107" y="34"/>
                  </a:cubicBezTo>
                  <a:cubicBezTo>
                    <a:pt x="107" y="36"/>
                    <a:pt x="106" y="37"/>
                    <a:pt x="106" y="39"/>
                  </a:cubicBezTo>
                  <a:cubicBezTo>
                    <a:pt x="105" y="41"/>
                    <a:pt x="105" y="44"/>
                    <a:pt x="104" y="44"/>
                  </a:cubicBezTo>
                  <a:cubicBezTo>
                    <a:pt x="100" y="46"/>
                    <a:pt x="101" y="49"/>
                    <a:pt x="101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AD82957-6543-CC17-9833-BA2D82E876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6525" y="3154363"/>
              <a:ext cx="614363" cy="673100"/>
            </a:xfrm>
            <a:custGeom>
              <a:avLst/>
              <a:gdLst>
                <a:gd name="T0" fmla="*/ 82 w 163"/>
                <a:gd name="T1" fmla="*/ 106 h 178"/>
                <a:gd name="T2" fmla="*/ 81 w 163"/>
                <a:gd name="T3" fmla="*/ 122 h 178"/>
                <a:gd name="T4" fmla="*/ 71 w 163"/>
                <a:gd name="T5" fmla="*/ 144 h 178"/>
                <a:gd name="T6" fmla="*/ 57 w 163"/>
                <a:gd name="T7" fmla="*/ 162 h 178"/>
                <a:gd name="T8" fmla="*/ 55 w 163"/>
                <a:gd name="T9" fmla="*/ 175 h 178"/>
                <a:gd name="T10" fmla="*/ 45 w 163"/>
                <a:gd name="T11" fmla="*/ 175 h 178"/>
                <a:gd name="T12" fmla="*/ 41 w 163"/>
                <a:gd name="T13" fmla="*/ 165 h 178"/>
                <a:gd name="T14" fmla="*/ 50 w 163"/>
                <a:gd name="T15" fmla="*/ 159 h 178"/>
                <a:gd name="T16" fmla="*/ 55 w 163"/>
                <a:gd name="T17" fmla="*/ 157 h 178"/>
                <a:gd name="T18" fmla="*/ 70 w 163"/>
                <a:gd name="T19" fmla="*/ 137 h 178"/>
                <a:gd name="T20" fmla="*/ 76 w 163"/>
                <a:gd name="T21" fmla="*/ 106 h 178"/>
                <a:gd name="T22" fmla="*/ 48 w 163"/>
                <a:gd name="T23" fmla="*/ 106 h 178"/>
                <a:gd name="T24" fmla="*/ 48 w 163"/>
                <a:gd name="T25" fmla="*/ 123 h 178"/>
                <a:gd name="T26" fmla="*/ 34 w 163"/>
                <a:gd name="T27" fmla="*/ 148 h 178"/>
                <a:gd name="T28" fmla="*/ 25 w 163"/>
                <a:gd name="T29" fmla="*/ 160 h 178"/>
                <a:gd name="T30" fmla="*/ 25 w 163"/>
                <a:gd name="T31" fmla="*/ 164 h 178"/>
                <a:gd name="T32" fmla="*/ 22 w 163"/>
                <a:gd name="T33" fmla="*/ 175 h 178"/>
                <a:gd name="T34" fmla="*/ 11 w 163"/>
                <a:gd name="T35" fmla="*/ 175 h 178"/>
                <a:gd name="T36" fmla="*/ 8 w 163"/>
                <a:gd name="T37" fmla="*/ 165 h 178"/>
                <a:gd name="T38" fmla="*/ 18 w 163"/>
                <a:gd name="T39" fmla="*/ 159 h 178"/>
                <a:gd name="T40" fmla="*/ 21 w 163"/>
                <a:gd name="T41" fmla="*/ 158 h 178"/>
                <a:gd name="T42" fmla="*/ 40 w 163"/>
                <a:gd name="T43" fmla="*/ 133 h 178"/>
                <a:gd name="T44" fmla="*/ 44 w 163"/>
                <a:gd name="T45" fmla="*/ 106 h 178"/>
                <a:gd name="T46" fmla="*/ 38 w 163"/>
                <a:gd name="T47" fmla="*/ 106 h 178"/>
                <a:gd name="T48" fmla="*/ 12 w 163"/>
                <a:gd name="T49" fmla="*/ 106 h 178"/>
                <a:gd name="T50" fmla="*/ 0 w 163"/>
                <a:gd name="T51" fmla="*/ 94 h 178"/>
                <a:gd name="T52" fmla="*/ 0 w 163"/>
                <a:gd name="T53" fmla="*/ 12 h 178"/>
                <a:gd name="T54" fmla="*/ 12 w 163"/>
                <a:gd name="T55" fmla="*/ 0 h 178"/>
                <a:gd name="T56" fmla="*/ 151 w 163"/>
                <a:gd name="T57" fmla="*/ 0 h 178"/>
                <a:gd name="T58" fmla="*/ 163 w 163"/>
                <a:gd name="T59" fmla="*/ 12 h 178"/>
                <a:gd name="T60" fmla="*/ 163 w 163"/>
                <a:gd name="T61" fmla="*/ 94 h 178"/>
                <a:gd name="T62" fmla="*/ 151 w 163"/>
                <a:gd name="T63" fmla="*/ 106 h 178"/>
                <a:gd name="T64" fmla="*/ 114 w 163"/>
                <a:gd name="T65" fmla="*/ 106 h 178"/>
                <a:gd name="T66" fmla="*/ 113 w 163"/>
                <a:gd name="T67" fmla="*/ 126 h 178"/>
                <a:gd name="T68" fmla="*/ 100 w 163"/>
                <a:gd name="T69" fmla="*/ 149 h 178"/>
                <a:gd name="T70" fmla="*/ 94 w 163"/>
                <a:gd name="T71" fmla="*/ 155 h 178"/>
                <a:gd name="T72" fmla="*/ 91 w 163"/>
                <a:gd name="T73" fmla="*/ 167 h 178"/>
                <a:gd name="T74" fmla="*/ 83 w 163"/>
                <a:gd name="T75" fmla="*/ 177 h 178"/>
                <a:gd name="T76" fmla="*/ 73 w 163"/>
                <a:gd name="T77" fmla="*/ 168 h 178"/>
                <a:gd name="T78" fmla="*/ 83 w 163"/>
                <a:gd name="T79" fmla="*/ 159 h 178"/>
                <a:gd name="T80" fmla="*/ 88 w 163"/>
                <a:gd name="T81" fmla="*/ 156 h 178"/>
                <a:gd name="T82" fmla="*/ 104 w 163"/>
                <a:gd name="T83" fmla="*/ 136 h 178"/>
                <a:gd name="T84" fmla="*/ 108 w 163"/>
                <a:gd name="T85" fmla="*/ 106 h 178"/>
                <a:gd name="T86" fmla="*/ 82 w 163"/>
                <a:gd name="T87" fmla="*/ 106 h 178"/>
                <a:gd name="T88" fmla="*/ 82 w 163"/>
                <a:gd name="T89" fmla="*/ 77 h 178"/>
                <a:gd name="T90" fmla="*/ 82 w 163"/>
                <a:gd name="T91" fmla="*/ 77 h 178"/>
                <a:gd name="T92" fmla="*/ 143 w 163"/>
                <a:gd name="T93" fmla="*/ 77 h 178"/>
                <a:gd name="T94" fmla="*/ 148 w 163"/>
                <a:gd name="T95" fmla="*/ 73 h 178"/>
                <a:gd name="T96" fmla="*/ 148 w 163"/>
                <a:gd name="T97" fmla="*/ 19 h 178"/>
                <a:gd name="T98" fmla="*/ 142 w 163"/>
                <a:gd name="T99" fmla="*/ 13 h 178"/>
                <a:gd name="T100" fmla="*/ 21 w 163"/>
                <a:gd name="T101" fmla="*/ 13 h 178"/>
                <a:gd name="T102" fmla="*/ 16 w 163"/>
                <a:gd name="T103" fmla="*/ 19 h 178"/>
                <a:gd name="T104" fmla="*/ 16 w 163"/>
                <a:gd name="T105" fmla="*/ 72 h 178"/>
                <a:gd name="T106" fmla="*/ 21 w 163"/>
                <a:gd name="T107" fmla="*/ 77 h 178"/>
                <a:gd name="T108" fmla="*/ 82 w 163"/>
                <a:gd name="T109" fmla="*/ 77 h 178"/>
                <a:gd name="T110" fmla="*/ 142 w 163"/>
                <a:gd name="T111" fmla="*/ 98 h 178"/>
                <a:gd name="T112" fmla="*/ 150 w 163"/>
                <a:gd name="T113" fmla="*/ 90 h 178"/>
                <a:gd name="T114" fmla="*/ 142 w 163"/>
                <a:gd name="T115" fmla="*/ 82 h 178"/>
                <a:gd name="T116" fmla="*/ 135 w 163"/>
                <a:gd name="T117" fmla="*/ 90 h 178"/>
                <a:gd name="T118" fmla="*/ 142 w 163"/>
                <a:gd name="T119" fmla="*/ 9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3" h="178">
                  <a:moveTo>
                    <a:pt x="82" y="106"/>
                  </a:moveTo>
                  <a:cubicBezTo>
                    <a:pt x="81" y="111"/>
                    <a:pt x="81" y="117"/>
                    <a:pt x="81" y="122"/>
                  </a:cubicBezTo>
                  <a:cubicBezTo>
                    <a:pt x="80" y="130"/>
                    <a:pt x="76" y="137"/>
                    <a:pt x="71" y="144"/>
                  </a:cubicBezTo>
                  <a:cubicBezTo>
                    <a:pt x="66" y="150"/>
                    <a:pt x="61" y="156"/>
                    <a:pt x="57" y="162"/>
                  </a:cubicBezTo>
                  <a:cubicBezTo>
                    <a:pt x="59" y="169"/>
                    <a:pt x="59" y="172"/>
                    <a:pt x="55" y="175"/>
                  </a:cubicBezTo>
                  <a:cubicBezTo>
                    <a:pt x="52" y="178"/>
                    <a:pt x="48" y="178"/>
                    <a:pt x="45" y="175"/>
                  </a:cubicBezTo>
                  <a:cubicBezTo>
                    <a:pt x="41" y="173"/>
                    <a:pt x="39" y="169"/>
                    <a:pt x="41" y="165"/>
                  </a:cubicBezTo>
                  <a:cubicBezTo>
                    <a:pt x="43" y="160"/>
                    <a:pt x="46" y="158"/>
                    <a:pt x="50" y="159"/>
                  </a:cubicBezTo>
                  <a:cubicBezTo>
                    <a:pt x="53" y="159"/>
                    <a:pt x="54" y="159"/>
                    <a:pt x="55" y="157"/>
                  </a:cubicBezTo>
                  <a:cubicBezTo>
                    <a:pt x="60" y="150"/>
                    <a:pt x="65" y="144"/>
                    <a:pt x="70" y="137"/>
                  </a:cubicBezTo>
                  <a:cubicBezTo>
                    <a:pt x="77" y="128"/>
                    <a:pt x="78" y="117"/>
                    <a:pt x="76" y="106"/>
                  </a:cubicBezTo>
                  <a:cubicBezTo>
                    <a:pt x="67" y="106"/>
                    <a:pt x="58" y="106"/>
                    <a:pt x="48" y="106"/>
                  </a:cubicBezTo>
                  <a:cubicBezTo>
                    <a:pt x="48" y="112"/>
                    <a:pt x="48" y="117"/>
                    <a:pt x="48" y="123"/>
                  </a:cubicBezTo>
                  <a:cubicBezTo>
                    <a:pt x="47" y="133"/>
                    <a:pt x="40" y="141"/>
                    <a:pt x="34" y="148"/>
                  </a:cubicBezTo>
                  <a:cubicBezTo>
                    <a:pt x="31" y="152"/>
                    <a:pt x="28" y="156"/>
                    <a:pt x="25" y="160"/>
                  </a:cubicBezTo>
                  <a:cubicBezTo>
                    <a:pt x="24" y="161"/>
                    <a:pt x="24" y="163"/>
                    <a:pt x="25" y="164"/>
                  </a:cubicBezTo>
                  <a:cubicBezTo>
                    <a:pt x="26" y="169"/>
                    <a:pt x="25" y="173"/>
                    <a:pt x="22" y="175"/>
                  </a:cubicBezTo>
                  <a:cubicBezTo>
                    <a:pt x="18" y="178"/>
                    <a:pt x="15" y="178"/>
                    <a:pt x="11" y="175"/>
                  </a:cubicBezTo>
                  <a:cubicBezTo>
                    <a:pt x="8" y="172"/>
                    <a:pt x="7" y="169"/>
                    <a:pt x="8" y="165"/>
                  </a:cubicBezTo>
                  <a:cubicBezTo>
                    <a:pt x="9" y="161"/>
                    <a:pt x="13" y="159"/>
                    <a:pt x="18" y="159"/>
                  </a:cubicBezTo>
                  <a:cubicBezTo>
                    <a:pt x="19" y="159"/>
                    <a:pt x="21" y="159"/>
                    <a:pt x="21" y="158"/>
                  </a:cubicBezTo>
                  <a:cubicBezTo>
                    <a:pt x="28" y="150"/>
                    <a:pt x="34" y="142"/>
                    <a:pt x="40" y="133"/>
                  </a:cubicBezTo>
                  <a:cubicBezTo>
                    <a:pt x="45" y="125"/>
                    <a:pt x="44" y="116"/>
                    <a:pt x="44" y="106"/>
                  </a:cubicBezTo>
                  <a:cubicBezTo>
                    <a:pt x="42" y="106"/>
                    <a:pt x="40" y="106"/>
                    <a:pt x="38" y="106"/>
                  </a:cubicBezTo>
                  <a:cubicBezTo>
                    <a:pt x="30" y="106"/>
                    <a:pt x="21" y="106"/>
                    <a:pt x="12" y="106"/>
                  </a:cubicBezTo>
                  <a:cubicBezTo>
                    <a:pt x="4" y="106"/>
                    <a:pt x="0" y="102"/>
                    <a:pt x="0" y="94"/>
                  </a:cubicBezTo>
                  <a:cubicBezTo>
                    <a:pt x="0" y="67"/>
                    <a:pt x="0" y="39"/>
                    <a:pt x="0" y="12"/>
                  </a:cubicBezTo>
                  <a:cubicBezTo>
                    <a:pt x="0" y="4"/>
                    <a:pt x="4" y="0"/>
                    <a:pt x="12" y="0"/>
                  </a:cubicBezTo>
                  <a:cubicBezTo>
                    <a:pt x="58" y="0"/>
                    <a:pt x="105" y="0"/>
                    <a:pt x="151" y="0"/>
                  </a:cubicBezTo>
                  <a:cubicBezTo>
                    <a:pt x="159" y="0"/>
                    <a:pt x="163" y="4"/>
                    <a:pt x="163" y="12"/>
                  </a:cubicBezTo>
                  <a:cubicBezTo>
                    <a:pt x="163" y="39"/>
                    <a:pt x="163" y="67"/>
                    <a:pt x="163" y="94"/>
                  </a:cubicBezTo>
                  <a:cubicBezTo>
                    <a:pt x="163" y="102"/>
                    <a:pt x="159" y="106"/>
                    <a:pt x="151" y="106"/>
                  </a:cubicBezTo>
                  <a:cubicBezTo>
                    <a:pt x="139" y="106"/>
                    <a:pt x="126" y="106"/>
                    <a:pt x="114" y="106"/>
                  </a:cubicBezTo>
                  <a:cubicBezTo>
                    <a:pt x="114" y="113"/>
                    <a:pt x="114" y="119"/>
                    <a:pt x="113" y="126"/>
                  </a:cubicBezTo>
                  <a:cubicBezTo>
                    <a:pt x="112" y="135"/>
                    <a:pt x="105" y="142"/>
                    <a:pt x="100" y="149"/>
                  </a:cubicBezTo>
                  <a:cubicBezTo>
                    <a:pt x="98" y="151"/>
                    <a:pt x="96" y="153"/>
                    <a:pt x="94" y="155"/>
                  </a:cubicBezTo>
                  <a:cubicBezTo>
                    <a:pt x="92" y="159"/>
                    <a:pt x="89" y="162"/>
                    <a:pt x="91" y="167"/>
                  </a:cubicBezTo>
                  <a:cubicBezTo>
                    <a:pt x="93" y="172"/>
                    <a:pt x="87" y="177"/>
                    <a:pt x="83" y="177"/>
                  </a:cubicBezTo>
                  <a:cubicBezTo>
                    <a:pt x="78" y="177"/>
                    <a:pt x="73" y="173"/>
                    <a:pt x="73" y="168"/>
                  </a:cubicBezTo>
                  <a:cubicBezTo>
                    <a:pt x="73" y="163"/>
                    <a:pt x="77" y="158"/>
                    <a:pt x="83" y="159"/>
                  </a:cubicBezTo>
                  <a:cubicBezTo>
                    <a:pt x="86" y="159"/>
                    <a:pt x="87" y="158"/>
                    <a:pt x="88" y="156"/>
                  </a:cubicBezTo>
                  <a:cubicBezTo>
                    <a:pt x="94" y="149"/>
                    <a:pt x="99" y="142"/>
                    <a:pt x="104" y="136"/>
                  </a:cubicBezTo>
                  <a:cubicBezTo>
                    <a:pt x="109" y="128"/>
                    <a:pt x="111" y="115"/>
                    <a:pt x="108" y="106"/>
                  </a:cubicBezTo>
                  <a:cubicBezTo>
                    <a:pt x="100" y="106"/>
                    <a:pt x="90" y="106"/>
                    <a:pt x="82" y="106"/>
                  </a:cubicBezTo>
                  <a:close/>
                  <a:moveTo>
                    <a:pt x="82" y="77"/>
                  </a:moveTo>
                  <a:cubicBezTo>
                    <a:pt x="82" y="77"/>
                    <a:pt x="82" y="77"/>
                    <a:pt x="82" y="77"/>
                  </a:cubicBezTo>
                  <a:cubicBezTo>
                    <a:pt x="102" y="77"/>
                    <a:pt x="123" y="77"/>
                    <a:pt x="143" y="77"/>
                  </a:cubicBezTo>
                  <a:cubicBezTo>
                    <a:pt x="146" y="77"/>
                    <a:pt x="148" y="76"/>
                    <a:pt x="148" y="73"/>
                  </a:cubicBezTo>
                  <a:cubicBezTo>
                    <a:pt x="148" y="55"/>
                    <a:pt x="147" y="37"/>
                    <a:pt x="148" y="19"/>
                  </a:cubicBezTo>
                  <a:cubicBezTo>
                    <a:pt x="148" y="15"/>
                    <a:pt x="146" y="13"/>
                    <a:pt x="142" y="13"/>
                  </a:cubicBezTo>
                  <a:cubicBezTo>
                    <a:pt x="102" y="14"/>
                    <a:pt x="61" y="14"/>
                    <a:pt x="21" y="13"/>
                  </a:cubicBezTo>
                  <a:cubicBezTo>
                    <a:pt x="17" y="13"/>
                    <a:pt x="16" y="15"/>
                    <a:pt x="16" y="19"/>
                  </a:cubicBezTo>
                  <a:cubicBezTo>
                    <a:pt x="16" y="36"/>
                    <a:pt x="16" y="54"/>
                    <a:pt x="16" y="72"/>
                  </a:cubicBezTo>
                  <a:cubicBezTo>
                    <a:pt x="16" y="76"/>
                    <a:pt x="17" y="77"/>
                    <a:pt x="21" y="77"/>
                  </a:cubicBezTo>
                  <a:cubicBezTo>
                    <a:pt x="41" y="77"/>
                    <a:pt x="62" y="77"/>
                    <a:pt x="82" y="77"/>
                  </a:cubicBezTo>
                  <a:close/>
                  <a:moveTo>
                    <a:pt x="142" y="98"/>
                  </a:moveTo>
                  <a:cubicBezTo>
                    <a:pt x="146" y="98"/>
                    <a:pt x="150" y="94"/>
                    <a:pt x="150" y="90"/>
                  </a:cubicBezTo>
                  <a:cubicBezTo>
                    <a:pt x="150" y="86"/>
                    <a:pt x="147" y="82"/>
                    <a:pt x="142" y="82"/>
                  </a:cubicBezTo>
                  <a:cubicBezTo>
                    <a:pt x="138" y="82"/>
                    <a:pt x="135" y="85"/>
                    <a:pt x="135" y="90"/>
                  </a:cubicBezTo>
                  <a:cubicBezTo>
                    <a:pt x="134" y="94"/>
                    <a:pt x="138" y="98"/>
                    <a:pt x="142" y="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F3CCAA3-D66D-4C49-1351-F93B538F14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2113" y="3268663"/>
              <a:ext cx="438150" cy="400050"/>
            </a:xfrm>
            <a:custGeom>
              <a:avLst/>
              <a:gdLst>
                <a:gd name="T0" fmla="*/ 58 w 116"/>
                <a:gd name="T1" fmla="*/ 0 h 106"/>
                <a:gd name="T2" fmla="*/ 103 w 116"/>
                <a:gd name="T3" fmla="*/ 0 h 106"/>
                <a:gd name="T4" fmla="*/ 116 w 116"/>
                <a:gd name="T5" fmla="*/ 13 h 106"/>
                <a:gd name="T6" fmla="*/ 116 w 116"/>
                <a:gd name="T7" fmla="*/ 93 h 106"/>
                <a:gd name="T8" fmla="*/ 103 w 116"/>
                <a:gd name="T9" fmla="*/ 106 h 106"/>
                <a:gd name="T10" fmla="*/ 14 w 116"/>
                <a:gd name="T11" fmla="*/ 106 h 106"/>
                <a:gd name="T12" fmla="*/ 0 w 116"/>
                <a:gd name="T13" fmla="*/ 91 h 106"/>
                <a:gd name="T14" fmla="*/ 0 w 116"/>
                <a:gd name="T15" fmla="*/ 14 h 106"/>
                <a:gd name="T16" fmla="*/ 14 w 116"/>
                <a:gd name="T17" fmla="*/ 0 h 106"/>
                <a:gd name="T18" fmla="*/ 58 w 116"/>
                <a:gd name="T19" fmla="*/ 0 h 106"/>
                <a:gd name="T20" fmla="*/ 58 w 116"/>
                <a:gd name="T21" fmla="*/ 13 h 106"/>
                <a:gd name="T22" fmla="*/ 21 w 116"/>
                <a:gd name="T23" fmla="*/ 13 h 106"/>
                <a:gd name="T24" fmla="*/ 16 w 116"/>
                <a:gd name="T25" fmla="*/ 18 h 106"/>
                <a:gd name="T26" fmla="*/ 16 w 116"/>
                <a:gd name="T27" fmla="*/ 69 h 106"/>
                <a:gd name="T28" fmla="*/ 23 w 116"/>
                <a:gd name="T29" fmla="*/ 77 h 106"/>
                <a:gd name="T30" fmla="*/ 95 w 116"/>
                <a:gd name="T31" fmla="*/ 77 h 106"/>
                <a:gd name="T32" fmla="*/ 100 w 116"/>
                <a:gd name="T33" fmla="*/ 71 h 106"/>
                <a:gd name="T34" fmla="*/ 100 w 116"/>
                <a:gd name="T35" fmla="*/ 19 h 106"/>
                <a:gd name="T36" fmla="*/ 95 w 116"/>
                <a:gd name="T37" fmla="*/ 13 h 106"/>
                <a:gd name="T38" fmla="*/ 58 w 116"/>
                <a:gd name="T39" fmla="*/ 13 h 106"/>
                <a:gd name="T40" fmla="*/ 103 w 116"/>
                <a:gd name="T41" fmla="*/ 90 h 106"/>
                <a:gd name="T42" fmla="*/ 95 w 116"/>
                <a:gd name="T43" fmla="*/ 82 h 106"/>
                <a:gd name="T44" fmla="*/ 87 w 116"/>
                <a:gd name="T45" fmla="*/ 90 h 106"/>
                <a:gd name="T46" fmla="*/ 95 w 116"/>
                <a:gd name="T47" fmla="*/ 97 h 106"/>
                <a:gd name="T48" fmla="*/ 103 w 116"/>
                <a:gd name="T49" fmla="*/ 9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6" h="106">
                  <a:moveTo>
                    <a:pt x="58" y="0"/>
                  </a:moveTo>
                  <a:cubicBezTo>
                    <a:pt x="73" y="0"/>
                    <a:pt x="88" y="0"/>
                    <a:pt x="103" y="0"/>
                  </a:cubicBezTo>
                  <a:cubicBezTo>
                    <a:pt x="112" y="0"/>
                    <a:pt x="116" y="4"/>
                    <a:pt x="116" y="13"/>
                  </a:cubicBezTo>
                  <a:cubicBezTo>
                    <a:pt x="116" y="40"/>
                    <a:pt x="116" y="66"/>
                    <a:pt x="116" y="93"/>
                  </a:cubicBezTo>
                  <a:cubicBezTo>
                    <a:pt x="116" y="102"/>
                    <a:pt x="112" y="106"/>
                    <a:pt x="103" y="106"/>
                  </a:cubicBezTo>
                  <a:cubicBezTo>
                    <a:pt x="73" y="106"/>
                    <a:pt x="44" y="106"/>
                    <a:pt x="14" y="106"/>
                  </a:cubicBezTo>
                  <a:cubicBezTo>
                    <a:pt x="4" y="106"/>
                    <a:pt x="0" y="102"/>
                    <a:pt x="0" y="91"/>
                  </a:cubicBezTo>
                  <a:cubicBezTo>
                    <a:pt x="0" y="66"/>
                    <a:pt x="0" y="40"/>
                    <a:pt x="0" y="14"/>
                  </a:cubicBezTo>
                  <a:cubicBezTo>
                    <a:pt x="0" y="3"/>
                    <a:pt x="3" y="0"/>
                    <a:pt x="14" y="0"/>
                  </a:cubicBezTo>
                  <a:cubicBezTo>
                    <a:pt x="29" y="0"/>
                    <a:pt x="43" y="0"/>
                    <a:pt x="58" y="0"/>
                  </a:cubicBezTo>
                  <a:close/>
                  <a:moveTo>
                    <a:pt x="58" y="13"/>
                  </a:moveTo>
                  <a:cubicBezTo>
                    <a:pt x="46" y="13"/>
                    <a:pt x="33" y="13"/>
                    <a:pt x="21" y="13"/>
                  </a:cubicBezTo>
                  <a:cubicBezTo>
                    <a:pt x="17" y="13"/>
                    <a:pt x="16" y="15"/>
                    <a:pt x="16" y="18"/>
                  </a:cubicBezTo>
                  <a:cubicBezTo>
                    <a:pt x="16" y="35"/>
                    <a:pt x="16" y="52"/>
                    <a:pt x="16" y="69"/>
                  </a:cubicBezTo>
                  <a:cubicBezTo>
                    <a:pt x="16" y="77"/>
                    <a:pt x="16" y="77"/>
                    <a:pt x="23" y="77"/>
                  </a:cubicBezTo>
                  <a:cubicBezTo>
                    <a:pt x="47" y="77"/>
                    <a:pt x="71" y="76"/>
                    <a:pt x="95" y="77"/>
                  </a:cubicBezTo>
                  <a:cubicBezTo>
                    <a:pt x="99" y="77"/>
                    <a:pt x="100" y="75"/>
                    <a:pt x="100" y="71"/>
                  </a:cubicBezTo>
                  <a:cubicBezTo>
                    <a:pt x="100" y="54"/>
                    <a:pt x="100" y="37"/>
                    <a:pt x="100" y="19"/>
                  </a:cubicBezTo>
                  <a:cubicBezTo>
                    <a:pt x="100" y="15"/>
                    <a:pt x="99" y="13"/>
                    <a:pt x="95" y="13"/>
                  </a:cubicBezTo>
                  <a:cubicBezTo>
                    <a:pt x="83" y="14"/>
                    <a:pt x="71" y="13"/>
                    <a:pt x="58" y="13"/>
                  </a:cubicBezTo>
                  <a:close/>
                  <a:moveTo>
                    <a:pt x="103" y="90"/>
                  </a:moveTo>
                  <a:cubicBezTo>
                    <a:pt x="103" y="85"/>
                    <a:pt x="100" y="82"/>
                    <a:pt x="95" y="82"/>
                  </a:cubicBezTo>
                  <a:cubicBezTo>
                    <a:pt x="91" y="82"/>
                    <a:pt x="87" y="85"/>
                    <a:pt x="87" y="90"/>
                  </a:cubicBezTo>
                  <a:cubicBezTo>
                    <a:pt x="87" y="94"/>
                    <a:pt x="90" y="97"/>
                    <a:pt x="95" y="97"/>
                  </a:cubicBezTo>
                  <a:cubicBezTo>
                    <a:pt x="99" y="98"/>
                    <a:pt x="102" y="95"/>
                    <a:pt x="103" y="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D36469C-6DB9-32D6-EFC5-023B3B20F1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013" y="3128963"/>
              <a:ext cx="561975" cy="685800"/>
            </a:xfrm>
            <a:custGeom>
              <a:avLst/>
              <a:gdLst>
                <a:gd name="T0" fmla="*/ 83 w 149"/>
                <a:gd name="T1" fmla="*/ 23 h 182"/>
                <a:gd name="T2" fmla="*/ 68 w 149"/>
                <a:gd name="T3" fmla="*/ 23 h 182"/>
                <a:gd name="T4" fmla="*/ 63 w 149"/>
                <a:gd name="T5" fmla="*/ 11 h 182"/>
                <a:gd name="T6" fmla="*/ 74 w 149"/>
                <a:gd name="T7" fmla="*/ 1 h 182"/>
                <a:gd name="T8" fmla="*/ 86 w 149"/>
                <a:gd name="T9" fmla="*/ 8 h 182"/>
                <a:gd name="T10" fmla="*/ 96 w 149"/>
                <a:gd name="T11" fmla="*/ 36 h 182"/>
                <a:gd name="T12" fmla="*/ 66 w 149"/>
                <a:gd name="T13" fmla="*/ 99 h 182"/>
                <a:gd name="T14" fmla="*/ 53 w 149"/>
                <a:gd name="T15" fmla="*/ 115 h 182"/>
                <a:gd name="T16" fmla="*/ 49 w 149"/>
                <a:gd name="T17" fmla="*/ 143 h 182"/>
                <a:gd name="T18" fmla="*/ 53 w 149"/>
                <a:gd name="T19" fmla="*/ 157 h 182"/>
                <a:gd name="T20" fmla="*/ 121 w 149"/>
                <a:gd name="T21" fmla="*/ 158 h 182"/>
                <a:gd name="T22" fmla="*/ 126 w 149"/>
                <a:gd name="T23" fmla="*/ 141 h 182"/>
                <a:gd name="T24" fmla="*/ 122 w 149"/>
                <a:gd name="T25" fmla="*/ 117 h 182"/>
                <a:gd name="T26" fmla="*/ 118 w 149"/>
                <a:gd name="T27" fmla="*/ 112 h 182"/>
                <a:gd name="T28" fmla="*/ 102 w 149"/>
                <a:gd name="T29" fmla="*/ 93 h 182"/>
                <a:gd name="T30" fmla="*/ 114 w 149"/>
                <a:gd name="T31" fmla="*/ 73 h 182"/>
                <a:gd name="T32" fmla="*/ 138 w 149"/>
                <a:gd name="T33" fmla="*/ 76 h 182"/>
                <a:gd name="T34" fmla="*/ 132 w 149"/>
                <a:gd name="T35" fmla="*/ 110 h 182"/>
                <a:gd name="T36" fmla="*/ 128 w 149"/>
                <a:gd name="T37" fmla="*/ 118 h 182"/>
                <a:gd name="T38" fmla="*/ 132 w 149"/>
                <a:gd name="T39" fmla="*/ 144 h 182"/>
                <a:gd name="T40" fmla="*/ 120 w 149"/>
                <a:gd name="T41" fmla="*/ 167 h 182"/>
                <a:gd name="T42" fmla="*/ 57 w 149"/>
                <a:gd name="T43" fmla="*/ 169 h 182"/>
                <a:gd name="T44" fmla="*/ 43 w 149"/>
                <a:gd name="T45" fmla="*/ 136 h 182"/>
                <a:gd name="T46" fmla="*/ 48 w 149"/>
                <a:gd name="T47" fmla="*/ 110 h 182"/>
                <a:gd name="T48" fmla="*/ 47 w 149"/>
                <a:gd name="T49" fmla="*/ 106 h 182"/>
                <a:gd name="T50" fmla="*/ 36 w 149"/>
                <a:gd name="T51" fmla="*/ 98 h 182"/>
                <a:gd name="T52" fmla="*/ 6 w 149"/>
                <a:gd name="T53" fmla="*/ 37 h 182"/>
                <a:gd name="T54" fmla="*/ 16 w 149"/>
                <a:gd name="T55" fmla="*/ 8 h 182"/>
                <a:gd name="T56" fmla="*/ 31 w 149"/>
                <a:gd name="T57" fmla="*/ 2 h 182"/>
                <a:gd name="T58" fmla="*/ 39 w 149"/>
                <a:gd name="T59" fmla="*/ 17 h 182"/>
                <a:gd name="T60" fmla="*/ 24 w 149"/>
                <a:gd name="T61" fmla="*/ 25 h 182"/>
                <a:gd name="T62" fmla="*/ 19 w 149"/>
                <a:gd name="T63" fmla="*/ 23 h 182"/>
                <a:gd name="T64" fmla="*/ 18 w 149"/>
                <a:gd name="T65" fmla="*/ 69 h 182"/>
                <a:gd name="T66" fmla="*/ 44 w 149"/>
                <a:gd name="T67" fmla="*/ 92 h 182"/>
                <a:gd name="T68" fmla="*/ 68 w 149"/>
                <a:gd name="T69" fmla="*/ 88 h 182"/>
                <a:gd name="T70" fmla="*/ 83 w 149"/>
                <a:gd name="T71" fmla="*/ 23 h 182"/>
                <a:gd name="T72" fmla="*/ 135 w 149"/>
                <a:gd name="T73" fmla="*/ 91 h 182"/>
                <a:gd name="T74" fmla="*/ 123 w 149"/>
                <a:gd name="T75" fmla="*/ 79 h 182"/>
                <a:gd name="T76" fmla="*/ 111 w 149"/>
                <a:gd name="T77" fmla="*/ 91 h 182"/>
                <a:gd name="T78" fmla="*/ 123 w 149"/>
                <a:gd name="T79" fmla="*/ 103 h 182"/>
                <a:gd name="T80" fmla="*/ 135 w 149"/>
                <a:gd name="T81" fmla="*/ 9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9" h="182">
                  <a:moveTo>
                    <a:pt x="83" y="23"/>
                  </a:moveTo>
                  <a:cubicBezTo>
                    <a:pt x="77" y="26"/>
                    <a:pt x="72" y="26"/>
                    <a:pt x="68" y="23"/>
                  </a:cubicBezTo>
                  <a:cubicBezTo>
                    <a:pt x="64" y="20"/>
                    <a:pt x="63" y="16"/>
                    <a:pt x="63" y="11"/>
                  </a:cubicBezTo>
                  <a:cubicBezTo>
                    <a:pt x="64" y="6"/>
                    <a:pt x="69" y="2"/>
                    <a:pt x="74" y="1"/>
                  </a:cubicBezTo>
                  <a:cubicBezTo>
                    <a:pt x="79" y="1"/>
                    <a:pt x="84" y="3"/>
                    <a:pt x="86" y="8"/>
                  </a:cubicBezTo>
                  <a:cubicBezTo>
                    <a:pt x="90" y="17"/>
                    <a:pt x="93" y="26"/>
                    <a:pt x="96" y="36"/>
                  </a:cubicBezTo>
                  <a:cubicBezTo>
                    <a:pt x="103" y="60"/>
                    <a:pt x="89" y="88"/>
                    <a:pt x="66" y="99"/>
                  </a:cubicBezTo>
                  <a:cubicBezTo>
                    <a:pt x="59" y="102"/>
                    <a:pt x="53" y="106"/>
                    <a:pt x="53" y="115"/>
                  </a:cubicBezTo>
                  <a:cubicBezTo>
                    <a:pt x="52" y="125"/>
                    <a:pt x="50" y="134"/>
                    <a:pt x="49" y="143"/>
                  </a:cubicBezTo>
                  <a:cubicBezTo>
                    <a:pt x="48" y="149"/>
                    <a:pt x="49" y="154"/>
                    <a:pt x="53" y="157"/>
                  </a:cubicBezTo>
                  <a:cubicBezTo>
                    <a:pt x="71" y="177"/>
                    <a:pt x="104" y="177"/>
                    <a:pt x="121" y="158"/>
                  </a:cubicBezTo>
                  <a:cubicBezTo>
                    <a:pt x="126" y="153"/>
                    <a:pt x="127" y="147"/>
                    <a:pt x="126" y="141"/>
                  </a:cubicBezTo>
                  <a:cubicBezTo>
                    <a:pt x="124" y="133"/>
                    <a:pt x="123" y="125"/>
                    <a:pt x="122" y="117"/>
                  </a:cubicBezTo>
                  <a:cubicBezTo>
                    <a:pt x="122" y="114"/>
                    <a:pt x="121" y="113"/>
                    <a:pt x="118" y="112"/>
                  </a:cubicBezTo>
                  <a:cubicBezTo>
                    <a:pt x="108" y="109"/>
                    <a:pt x="103" y="102"/>
                    <a:pt x="102" y="93"/>
                  </a:cubicBezTo>
                  <a:cubicBezTo>
                    <a:pt x="102" y="84"/>
                    <a:pt x="107" y="76"/>
                    <a:pt x="114" y="73"/>
                  </a:cubicBezTo>
                  <a:cubicBezTo>
                    <a:pt x="123" y="69"/>
                    <a:pt x="131" y="70"/>
                    <a:pt x="138" y="76"/>
                  </a:cubicBezTo>
                  <a:cubicBezTo>
                    <a:pt x="149" y="87"/>
                    <a:pt x="146" y="104"/>
                    <a:pt x="132" y="110"/>
                  </a:cubicBezTo>
                  <a:cubicBezTo>
                    <a:pt x="128" y="112"/>
                    <a:pt x="128" y="114"/>
                    <a:pt x="128" y="118"/>
                  </a:cubicBezTo>
                  <a:cubicBezTo>
                    <a:pt x="130" y="126"/>
                    <a:pt x="131" y="135"/>
                    <a:pt x="132" y="144"/>
                  </a:cubicBezTo>
                  <a:cubicBezTo>
                    <a:pt x="133" y="154"/>
                    <a:pt x="128" y="162"/>
                    <a:pt x="120" y="167"/>
                  </a:cubicBezTo>
                  <a:cubicBezTo>
                    <a:pt x="101" y="182"/>
                    <a:pt x="77" y="182"/>
                    <a:pt x="57" y="169"/>
                  </a:cubicBezTo>
                  <a:cubicBezTo>
                    <a:pt x="45" y="161"/>
                    <a:pt x="40" y="150"/>
                    <a:pt x="43" y="136"/>
                  </a:cubicBezTo>
                  <a:cubicBezTo>
                    <a:pt x="45" y="127"/>
                    <a:pt x="46" y="118"/>
                    <a:pt x="48" y="110"/>
                  </a:cubicBezTo>
                  <a:cubicBezTo>
                    <a:pt x="48" y="109"/>
                    <a:pt x="48" y="107"/>
                    <a:pt x="47" y="106"/>
                  </a:cubicBezTo>
                  <a:cubicBezTo>
                    <a:pt x="43" y="103"/>
                    <a:pt x="40" y="100"/>
                    <a:pt x="36" y="98"/>
                  </a:cubicBezTo>
                  <a:cubicBezTo>
                    <a:pt x="14" y="90"/>
                    <a:pt x="0" y="60"/>
                    <a:pt x="6" y="37"/>
                  </a:cubicBezTo>
                  <a:cubicBezTo>
                    <a:pt x="9" y="27"/>
                    <a:pt x="13" y="17"/>
                    <a:pt x="16" y="8"/>
                  </a:cubicBezTo>
                  <a:cubicBezTo>
                    <a:pt x="18" y="2"/>
                    <a:pt x="26" y="0"/>
                    <a:pt x="31" y="2"/>
                  </a:cubicBezTo>
                  <a:cubicBezTo>
                    <a:pt x="38" y="4"/>
                    <a:pt x="41" y="11"/>
                    <a:pt x="39" y="17"/>
                  </a:cubicBezTo>
                  <a:cubicBezTo>
                    <a:pt x="37" y="23"/>
                    <a:pt x="30" y="27"/>
                    <a:pt x="24" y="25"/>
                  </a:cubicBezTo>
                  <a:cubicBezTo>
                    <a:pt x="22" y="24"/>
                    <a:pt x="21" y="24"/>
                    <a:pt x="19" y="23"/>
                  </a:cubicBezTo>
                  <a:cubicBezTo>
                    <a:pt x="13" y="38"/>
                    <a:pt x="11" y="53"/>
                    <a:pt x="18" y="69"/>
                  </a:cubicBezTo>
                  <a:cubicBezTo>
                    <a:pt x="23" y="80"/>
                    <a:pt x="31" y="89"/>
                    <a:pt x="44" y="92"/>
                  </a:cubicBezTo>
                  <a:cubicBezTo>
                    <a:pt x="53" y="95"/>
                    <a:pt x="61" y="93"/>
                    <a:pt x="68" y="88"/>
                  </a:cubicBezTo>
                  <a:cubicBezTo>
                    <a:pt x="90" y="73"/>
                    <a:pt x="94" y="47"/>
                    <a:pt x="83" y="23"/>
                  </a:cubicBezTo>
                  <a:close/>
                  <a:moveTo>
                    <a:pt x="135" y="91"/>
                  </a:moveTo>
                  <a:cubicBezTo>
                    <a:pt x="135" y="85"/>
                    <a:pt x="130" y="79"/>
                    <a:pt x="123" y="79"/>
                  </a:cubicBezTo>
                  <a:cubicBezTo>
                    <a:pt x="117" y="79"/>
                    <a:pt x="111" y="85"/>
                    <a:pt x="111" y="91"/>
                  </a:cubicBezTo>
                  <a:cubicBezTo>
                    <a:pt x="111" y="98"/>
                    <a:pt x="117" y="103"/>
                    <a:pt x="123" y="103"/>
                  </a:cubicBezTo>
                  <a:cubicBezTo>
                    <a:pt x="130" y="103"/>
                    <a:pt x="135" y="98"/>
                    <a:pt x="135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3BC7F3B-859E-B309-51AF-770914962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25" y="2408238"/>
              <a:ext cx="969963" cy="315913"/>
            </a:xfrm>
            <a:custGeom>
              <a:avLst/>
              <a:gdLst>
                <a:gd name="T0" fmla="*/ 31 w 257"/>
                <a:gd name="T1" fmla="*/ 62 h 84"/>
                <a:gd name="T2" fmla="*/ 24 w 257"/>
                <a:gd name="T3" fmla="*/ 51 h 84"/>
                <a:gd name="T4" fmla="*/ 0 w 257"/>
                <a:gd name="T5" fmla="*/ 57 h 84"/>
                <a:gd name="T6" fmla="*/ 18 w 257"/>
                <a:gd name="T7" fmla="*/ 54 h 84"/>
                <a:gd name="T8" fmla="*/ 28 w 257"/>
                <a:gd name="T9" fmla="*/ 47 h 84"/>
                <a:gd name="T10" fmla="*/ 36 w 257"/>
                <a:gd name="T11" fmla="*/ 4 h 84"/>
                <a:gd name="T12" fmla="*/ 43 w 257"/>
                <a:gd name="T13" fmla="*/ 20 h 84"/>
                <a:gd name="T14" fmla="*/ 47 w 257"/>
                <a:gd name="T15" fmla="*/ 58 h 84"/>
                <a:gd name="T16" fmla="*/ 56 w 257"/>
                <a:gd name="T17" fmla="*/ 36 h 84"/>
                <a:gd name="T18" fmla="*/ 67 w 257"/>
                <a:gd name="T19" fmla="*/ 54 h 84"/>
                <a:gd name="T20" fmla="*/ 77 w 257"/>
                <a:gd name="T21" fmla="*/ 54 h 84"/>
                <a:gd name="T22" fmla="*/ 108 w 257"/>
                <a:gd name="T23" fmla="*/ 43 h 84"/>
                <a:gd name="T24" fmla="*/ 117 w 257"/>
                <a:gd name="T25" fmla="*/ 16 h 84"/>
                <a:gd name="T26" fmla="*/ 125 w 257"/>
                <a:gd name="T27" fmla="*/ 4 h 84"/>
                <a:gd name="T28" fmla="*/ 130 w 257"/>
                <a:gd name="T29" fmla="*/ 58 h 84"/>
                <a:gd name="T30" fmla="*/ 139 w 257"/>
                <a:gd name="T31" fmla="*/ 37 h 84"/>
                <a:gd name="T32" fmla="*/ 147 w 257"/>
                <a:gd name="T33" fmla="*/ 32 h 84"/>
                <a:gd name="T34" fmla="*/ 162 w 257"/>
                <a:gd name="T35" fmla="*/ 54 h 84"/>
                <a:gd name="T36" fmla="*/ 187 w 257"/>
                <a:gd name="T37" fmla="*/ 44 h 84"/>
                <a:gd name="T38" fmla="*/ 194 w 257"/>
                <a:gd name="T39" fmla="*/ 36 h 84"/>
                <a:gd name="T40" fmla="*/ 204 w 257"/>
                <a:gd name="T41" fmla="*/ 5 h 84"/>
                <a:gd name="T42" fmla="*/ 209 w 257"/>
                <a:gd name="T43" fmla="*/ 53 h 84"/>
                <a:gd name="T44" fmla="*/ 222 w 257"/>
                <a:gd name="T45" fmla="*/ 27 h 84"/>
                <a:gd name="T46" fmla="*/ 230 w 257"/>
                <a:gd name="T47" fmla="*/ 53 h 84"/>
                <a:gd name="T48" fmla="*/ 254 w 257"/>
                <a:gd name="T49" fmla="*/ 55 h 84"/>
                <a:gd name="T50" fmla="*/ 239 w 257"/>
                <a:gd name="T51" fmla="*/ 59 h 84"/>
                <a:gd name="T52" fmla="*/ 223 w 257"/>
                <a:gd name="T53" fmla="*/ 42 h 84"/>
                <a:gd name="T54" fmla="*/ 220 w 257"/>
                <a:gd name="T55" fmla="*/ 55 h 84"/>
                <a:gd name="T56" fmla="*/ 211 w 257"/>
                <a:gd name="T57" fmla="*/ 79 h 84"/>
                <a:gd name="T58" fmla="*/ 202 w 257"/>
                <a:gd name="T59" fmla="*/ 54 h 84"/>
                <a:gd name="T60" fmla="*/ 197 w 257"/>
                <a:gd name="T61" fmla="*/ 53 h 84"/>
                <a:gd name="T62" fmla="*/ 187 w 257"/>
                <a:gd name="T63" fmla="*/ 50 h 84"/>
                <a:gd name="T64" fmla="*/ 160 w 257"/>
                <a:gd name="T65" fmla="*/ 58 h 84"/>
                <a:gd name="T66" fmla="*/ 145 w 257"/>
                <a:gd name="T67" fmla="*/ 43 h 84"/>
                <a:gd name="T68" fmla="*/ 134 w 257"/>
                <a:gd name="T69" fmla="*/ 56 h 84"/>
                <a:gd name="T70" fmla="*/ 129 w 257"/>
                <a:gd name="T71" fmla="*/ 84 h 84"/>
                <a:gd name="T72" fmla="*/ 121 w 257"/>
                <a:gd name="T73" fmla="*/ 15 h 84"/>
                <a:gd name="T74" fmla="*/ 115 w 257"/>
                <a:gd name="T75" fmla="*/ 61 h 84"/>
                <a:gd name="T76" fmla="*/ 107 w 257"/>
                <a:gd name="T77" fmla="*/ 51 h 84"/>
                <a:gd name="T78" fmla="*/ 67 w 257"/>
                <a:gd name="T79" fmla="*/ 61 h 84"/>
                <a:gd name="T80" fmla="*/ 58 w 257"/>
                <a:gd name="T81" fmla="*/ 54 h 84"/>
                <a:gd name="T82" fmla="*/ 49 w 257"/>
                <a:gd name="T83" fmla="*/ 78 h 84"/>
                <a:gd name="T84" fmla="*/ 39 w 257"/>
                <a:gd name="T85" fmla="*/ 3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7" h="84">
                  <a:moveTo>
                    <a:pt x="38" y="15"/>
                  </a:moveTo>
                  <a:cubicBezTo>
                    <a:pt x="37" y="29"/>
                    <a:pt x="36" y="42"/>
                    <a:pt x="35" y="56"/>
                  </a:cubicBezTo>
                  <a:cubicBezTo>
                    <a:pt x="34" y="58"/>
                    <a:pt x="32" y="60"/>
                    <a:pt x="31" y="62"/>
                  </a:cubicBezTo>
                  <a:cubicBezTo>
                    <a:pt x="30" y="60"/>
                    <a:pt x="28" y="59"/>
                    <a:pt x="27" y="57"/>
                  </a:cubicBezTo>
                  <a:cubicBezTo>
                    <a:pt x="26" y="55"/>
                    <a:pt x="26" y="53"/>
                    <a:pt x="25" y="50"/>
                  </a:cubicBezTo>
                  <a:cubicBezTo>
                    <a:pt x="25" y="50"/>
                    <a:pt x="24" y="51"/>
                    <a:pt x="24" y="51"/>
                  </a:cubicBezTo>
                  <a:cubicBezTo>
                    <a:pt x="21" y="59"/>
                    <a:pt x="23" y="58"/>
                    <a:pt x="14" y="58"/>
                  </a:cubicBezTo>
                  <a:cubicBezTo>
                    <a:pt x="10" y="59"/>
                    <a:pt x="7" y="59"/>
                    <a:pt x="3" y="58"/>
                  </a:cubicBezTo>
                  <a:cubicBezTo>
                    <a:pt x="2" y="58"/>
                    <a:pt x="1" y="57"/>
                    <a:pt x="0" y="57"/>
                  </a:cubicBezTo>
                  <a:cubicBezTo>
                    <a:pt x="1" y="56"/>
                    <a:pt x="2" y="55"/>
                    <a:pt x="3" y="55"/>
                  </a:cubicBezTo>
                  <a:cubicBezTo>
                    <a:pt x="6" y="54"/>
                    <a:pt x="8" y="54"/>
                    <a:pt x="11" y="54"/>
                  </a:cubicBezTo>
                  <a:cubicBezTo>
                    <a:pt x="13" y="54"/>
                    <a:pt x="16" y="54"/>
                    <a:pt x="18" y="54"/>
                  </a:cubicBezTo>
                  <a:cubicBezTo>
                    <a:pt x="19" y="52"/>
                    <a:pt x="20" y="49"/>
                    <a:pt x="21" y="47"/>
                  </a:cubicBezTo>
                  <a:cubicBezTo>
                    <a:pt x="22" y="45"/>
                    <a:pt x="23" y="44"/>
                    <a:pt x="25" y="44"/>
                  </a:cubicBezTo>
                  <a:cubicBezTo>
                    <a:pt x="26" y="44"/>
                    <a:pt x="27" y="45"/>
                    <a:pt x="28" y="47"/>
                  </a:cubicBezTo>
                  <a:cubicBezTo>
                    <a:pt x="29" y="49"/>
                    <a:pt x="30" y="51"/>
                    <a:pt x="31" y="54"/>
                  </a:cubicBezTo>
                  <a:cubicBezTo>
                    <a:pt x="32" y="41"/>
                    <a:pt x="33" y="28"/>
                    <a:pt x="34" y="16"/>
                  </a:cubicBezTo>
                  <a:cubicBezTo>
                    <a:pt x="34" y="12"/>
                    <a:pt x="35" y="8"/>
                    <a:pt x="36" y="4"/>
                  </a:cubicBezTo>
                  <a:cubicBezTo>
                    <a:pt x="36" y="2"/>
                    <a:pt x="37" y="1"/>
                    <a:pt x="38" y="0"/>
                  </a:cubicBezTo>
                  <a:cubicBezTo>
                    <a:pt x="39" y="1"/>
                    <a:pt x="41" y="2"/>
                    <a:pt x="41" y="3"/>
                  </a:cubicBezTo>
                  <a:cubicBezTo>
                    <a:pt x="42" y="9"/>
                    <a:pt x="43" y="15"/>
                    <a:pt x="43" y="20"/>
                  </a:cubicBezTo>
                  <a:cubicBezTo>
                    <a:pt x="44" y="37"/>
                    <a:pt x="44" y="53"/>
                    <a:pt x="45" y="70"/>
                  </a:cubicBezTo>
                  <a:cubicBezTo>
                    <a:pt x="45" y="70"/>
                    <a:pt x="45" y="71"/>
                    <a:pt x="46" y="72"/>
                  </a:cubicBezTo>
                  <a:cubicBezTo>
                    <a:pt x="46" y="67"/>
                    <a:pt x="46" y="62"/>
                    <a:pt x="47" y="58"/>
                  </a:cubicBezTo>
                  <a:cubicBezTo>
                    <a:pt x="47" y="56"/>
                    <a:pt x="47" y="54"/>
                    <a:pt x="47" y="52"/>
                  </a:cubicBezTo>
                  <a:cubicBezTo>
                    <a:pt x="48" y="48"/>
                    <a:pt x="49" y="47"/>
                    <a:pt x="54" y="50"/>
                  </a:cubicBezTo>
                  <a:cubicBezTo>
                    <a:pt x="55" y="45"/>
                    <a:pt x="55" y="40"/>
                    <a:pt x="56" y="36"/>
                  </a:cubicBezTo>
                  <a:cubicBezTo>
                    <a:pt x="57" y="33"/>
                    <a:pt x="59" y="27"/>
                    <a:pt x="60" y="27"/>
                  </a:cubicBezTo>
                  <a:cubicBezTo>
                    <a:pt x="64" y="27"/>
                    <a:pt x="64" y="32"/>
                    <a:pt x="65" y="35"/>
                  </a:cubicBezTo>
                  <a:cubicBezTo>
                    <a:pt x="65" y="41"/>
                    <a:pt x="66" y="48"/>
                    <a:pt x="67" y="54"/>
                  </a:cubicBezTo>
                  <a:cubicBezTo>
                    <a:pt x="68" y="53"/>
                    <a:pt x="69" y="51"/>
                    <a:pt x="71" y="51"/>
                  </a:cubicBezTo>
                  <a:cubicBezTo>
                    <a:pt x="72" y="51"/>
                    <a:pt x="74" y="53"/>
                    <a:pt x="75" y="54"/>
                  </a:cubicBezTo>
                  <a:cubicBezTo>
                    <a:pt x="76" y="54"/>
                    <a:pt x="76" y="54"/>
                    <a:pt x="77" y="54"/>
                  </a:cubicBezTo>
                  <a:cubicBezTo>
                    <a:pt x="85" y="54"/>
                    <a:pt x="94" y="54"/>
                    <a:pt x="102" y="54"/>
                  </a:cubicBezTo>
                  <a:cubicBezTo>
                    <a:pt x="103" y="52"/>
                    <a:pt x="103" y="50"/>
                    <a:pt x="104" y="49"/>
                  </a:cubicBezTo>
                  <a:cubicBezTo>
                    <a:pt x="105" y="47"/>
                    <a:pt x="107" y="45"/>
                    <a:pt x="108" y="43"/>
                  </a:cubicBezTo>
                  <a:cubicBezTo>
                    <a:pt x="110" y="45"/>
                    <a:pt x="111" y="47"/>
                    <a:pt x="113" y="49"/>
                  </a:cubicBezTo>
                  <a:cubicBezTo>
                    <a:pt x="113" y="50"/>
                    <a:pt x="114" y="52"/>
                    <a:pt x="115" y="54"/>
                  </a:cubicBezTo>
                  <a:cubicBezTo>
                    <a:pt x="116" y="41"/>
                    <a:pt x="116" y="28"/>
                    <a:pt x="117" y="16"/>
                  </a:cubicBezTo>
                  <a:cubicBezTo>
                    <a:pt x="118" y="12"/>
                    <a:pt x="118" y="8"/>
                    <a:pt x="119" y="4"/>
                  </a:cubicBezTo>
                  <a:cubicBezTo>
                    <a:pt x="119" y="2"/>
                    <a:pt x="121" y="1"/>
                    <a:pt x="122" y="0"/>
                  </a:cubicBezTo>
                  <a:cubicBezTo>
                    <a:pt x="123" y="1"/>
                    <a:pt x="125" y="2"/>
                    <a:pt x="125" y="4"/>
                  </a:cubicBezTo>
                  <a:cubicBezTo>
                    <a:pt x="126" y="12"/>
                    <a:pt x="126" y="20"/>
                    <a:pt x="127" y="29"/>
                  </a:cubicBezTo>
                  <a:cubicBezTo>
                    <a:pt x="127" y="43"/>
                    <a:pt x="128" y="57"/>
                    <a:pt x="129" y="71"/>
                  </a:cubicBezTo>
                  <a:cubicBezTo>
                    <a:pt x="130" y="67"/>
                    <a:pt x="130" y="62"/>
                    <a:pt x="130" y="58"/>
                  </a:cubicBezTo>
                  <a:cubicBezTo>
                    <a:pt x="130" y="56"/>
                    <a:pt x="130" y="54"/>
                    <a:pt x="131" y="52"/>
                  </a:cubicBezTo>
                  <a:cubicBezTo>
                    <a:pt x="132" y="48"/>
                    <a:pt x="133" y="47"/>
                    <a:pt x="138" y="50"/>
                  </a:cubicBezTo>
                  <a:cubicBezTo>
                    <a:pt x="138" y="45"/>
                    <a:pt x="139" y="41"/>
                    <a:pt x="139" y="37"/>
                  </a:cubicBezTo>
                  <a:cubicBezTo>
                    <a:pt x="140" y="35"/>
                    <a:pt x="139" y="33"/>
                    <a:pt x="140" y="32"/>
                  </a:cubicBezTo>
                  <a:cubicBezTo>
                    <a:pt x="141" y="30"/>
                    <a:pt x="143" y="29"/>
                    <a:pt x="144" y="27"/>
                  </a:cubicBezTo>
                  <a:cubicBezTo>
                    <a:pt x="145" y="29"/>
                    <a:pt x="147" y="30"/>
                    <a:pt x="147" y="32"/>
                  </a:cubicBezTo>
                  <a:cubicBezTo>
                    <a:pt x="149" y="39"/>
                    <a:pt x="150" y="47"/>
                    <a:pt x="151" y="55"/>
                  </a:cubicBezTo>
                  <a:cubicBezTo>
                    <a:pt x="154" y="49"/>
                    <a:pt x="154" y="49"/>
                    <a:pt x="159" y="54"/>
                  </a:cubicBezTo>
                  <a:cubicBezTo>
                    <a:pt x="159" y="54"/>
                    <a:pt x="161" y="54"/>
                    <a:pt x="162" y="54"/>
                  </a:cubicBezTo>
                  <a:cubicBezTo>
                    <a:pt x="168" y="54"/>
                    <a:pt x="174" y="54"/>
                    <a:pt x="180" y="54"/>
                  </a:cubicBezTo>
                  <a:cubicBezTo>
                    <a:pt x="181" y="52"/>
                    <a:pt x="182" y="49"/>
                    <a:pt x="183" y="46"/>
                  </a:cubicBezTo>
                  <a:cubicBezTo>
                    <a:pt x="184" y="45"/>
                    <a:pt x="185" y="44"/>
                    <a:pt x="187" y="44"/>
                  </a:cubicBezTo>
                  <a:cubicBezTo>
                    <a:pt x="188" y="44"/>
                    <a:pt x="189" y="45"/>
                    <a:pt x="190" y="46"/>
                  </a:cubicBezTo>
                  <a:cubicBezTo>
                    <a:pt x="191" y="48"/>
                    <a:pt x="191" y="51"/>
                    <a:pt x="193" y="53"/>
                  </a:cubicBezTo>
                  <a:cubicBezTo>
                    <a:pt x="193" y="47"/>
                    <a:pt x="194" y="42"/>
                    <a:pt x="194" y="36"/>
                  </a:cubicBezTo>
                  <a:cubicBezTo>
                    <a:pt x="195" y="26"/>
                    <a:pt x="196" y="15"/>
                    <a:pt x="197" y="5"/>
                  </a:cubicBezTo>
                  <a:cubicBezTo>
                    <a:pt x="197" y="3"/>
                    <a:pt x="199" y="2"/>
                    <a:pt x="201" y="0"/>
                  </a:cubicBezTo>
                  <a:cubicBezTo>
                    <a:pt x="202" y="2"/>
                    <a:pt x="203" y="4"/>
                    <a:pt x="204" y="5"/>
                  </a:cubicBezTo>
                  <a:cubicBezTo>
                    <a:pt x="204" y="18"/>
                    <a:pt x="205" y="30"/>
                    <a:pt x="206" y="43"/>
                  </a:cubicBezTo>
                  <a:cubicBezTo>
                    <a:pt x="206" y="52"/>
                    <a:pt x="207" y="62"/>
                    <a:pt x="208" y="71"/>
                  </a:cubicBezTo>
                  <a:cubicBezTo>
                    <a:pt x="208" y="65"/>
                    <a:pt x="208" y="59"/>
                    <a:pt x="209" y="53"/>
                  </a:cubicBezTo>
                  <a:cubicBezTo>
                    <a:pt x="210" y="48"/>
                    <a:pt x="211" y="47"/>
                    <a:pt x="216" y="50"/>
                  </a:cubicBezTo>
                  <a:cubicBezTo>
                    <a:pt x="217" y="44"/>
                    <a:pt x="217" y="38"/>
                    <a:pt x="219" y="32"/>
                  </a:cubicBezTo>
                  <a:cubicBezTo>
                    <a:pt x="219" y="30"/>
                    <a:pt x="221" y="29"/>
                    <a:pt x="222" y="27"/>
                  </a:cubicBezTo>
                  <a:cubicBezTo>
                    <a:pt x="223" y="29"/>
                    <a:pt x="225" y="30"/>
                    <a:pt x="226" y="33"/>
                  </a:cubicBezTo>
                  <a:cubicBezTo>
                    <a:pt x="227" y="40"/>
                    <a:pt x="228" y="47"/>
                    <a:pt x="229" y="55"/>
                  </a:cubicBezTo>
                  <a:cubicBezTo>
                    <a:pt x="230" y="54"/>
                    <a:pt x="230" y="53"/>
                    <a:pt x="230" y="53"/>
                  </a:cubicBezTo>
                  <a:cubicBezTo>
                    <a:pt x="232" y="50"/>
                    <a:pt x="234" y="50"/>
                    <a:pt x="236" y="52"/>
                  </a:cubicBezTo>
                  <a:cubicBezTo>
                    <a:pt x="237" y="53"/>
                    <a:pt x="239" y="54"/>
                    <a:pt x="241" y="54"/>
                  </a:cubicBezTo>
                  <a:cubicBezTo>
                    <a:pt x="245" y="55"/>
                    <a:pt x="250" y="54"/>
                    <a:pt x="254" y="55"/>
                  </a:cubicBezTo>
                  <a:cubicBezTo>
                    <a:pt x="255" y="55"/>
                    <a:pt x="256" y="56"/>
                    <a:pt x="257" y="56"/>
                  </a:cubicBezTo>
                  <a:cubicBezTo>
                    <a:pt x="256" y="57"/>
                    <a:pt x="255" y="58"/>
                    <a:pt x="254" y="58"/>
                  </a:cubicBezTo>
                  <a:cubicBezTo>
                    <a:pt x="249" y="59"/>
                    <a:pt x="244" y="58"/>
                    <a:pt x="239" y="59"/>
                  </a:cubicBezTo>
                  <a:cubicBezTo>
                    <a:pt x="236" y="59"/>
                    <a:pt x="233" y="57"/>
                    <a:pt x="231" y="61"/>
                  </a:cubicBezTo>
                  <a:cubicBezTo>
                    <a:pt x="229" y="63"/>
                    <a:pt x="226" y="61"/>
                    <a:pt x="226" y="58"/>
                  </a:cubicBezTo>
                  <a:cubicBezTo>
                    <a:pt x="225" y="53"/>
                    <a:pt x="224" y="47"/>
                    <a:pt x="223" y="42"/>
                  </a:cubicBezTo>
                  <a:cubicBezTo>
                    <a:pt x="223" y="41"/>
                    <a:pt x="223" y="40"/>
                    <a:pt x="222" y="38"/>
                  </a:cubicBezTo>
                  <a:cubicBezTo>
                    <a:pt x="221" y="42"/>
                    <a:pt x="221" y="46"/>
                    <a:pt x="220" y="50"/>
                  </a:cubicBezTo>
                  <a:cubicBezTo>
                    <a:pt x="220" y="52"/>
                    <a:pt x="220" y="53"/>
                    <a:pt x="220" y="55"/>
                  </a:cubicBezTo>
                  <a:cubicBezTo>
                    <a:pt x="219" y="59"/>
                    <a:pt x="217" y="59"/>
                    <a:pt x="213" y="56"/>
                  </a:cubicBezTo>
                  <a:cubicBezTo>
                    <a:pt x="212" y="59"/>
                    <a:pt x="212" y="62"/>
                    <a:pt x="212" y="65"/>
                  </a:cubicBezTo>
                  <a:cubicBezTo>
                    <a:pt x="212" y="70"/>
                    <a:pt x="212" y="75"/>
                    <a:pt x="211" y="79"/>
                  </a:cubicBezTo>
                  <a:cubicBezTo>
                    <a:pt x="211" y="81"/>
                    <a:pt x="209" y="82"/>
                    <a:pt x="208" y="84"/>
                  </a:cubicBezTo>
                  <a:cubicBezTo>
                    <a:pt x="207" y="82"/>
                    <a:pt x="204" y="81"/>
                    <a:pt x="204" y="79"/>
                  </a:cubicBezTo>
                  <a:cubicBezTo>
                    <a:pt x="203" y="71"/>
                    <a:pt x="202" y="62"/>
                    <a:pt x="202" y="54"/>
                  </a:cubicBezTo>
                  <a:cubicBezTo>
                    <a:pt x="201" y="42"/>
                    <a:pt x="201" y="29"/>
                    <a:pt x="200" y="17"/>
                  </a:cubicBezTo>
                  <a:cubicBezTo>
                    <a:pt x="200" y="19"/>
                    <a:pt x="199" y="21"/>
                    <a:pt x="199" y="23"/>
                  </a:cubicBezTo>
                  <a:cubicBezTo>
                    <a:pt x="198" y="33"/>
                    <a:pt x="198" y="43"/>
                    <a:pt x="197" y="53"/>
                  </a:cubicBezTo>
                  <a:cubicBezTo>
                    <a:pt x="197" y="56"/>
                    <a:pt x="197" y="61"/>
                    <a:pt x="193" y="61"/>
                  </a:cubicBezTo>
                  <a:cubicBezTo>
                    <a:pt x="189" y="62"/>
                    <a:pt x="189" y="57"/>
                    <a:pt x="188" y="54"/>
                  </a:cubicBezTo>
                  <a:cubicBezTo>
                    <a:pt x="188" y="53"/>
                    <a:pt x="187" y="51"/>
                    <a:pt x="187" y="50"/>
                  </a:cubicBezTo>
                  <a:cubicBezTo>
                    <a:pt x="186" y="50"/>
                    <a:pt x="186" y="50"/>
                    <a:pt x="186" y="51"/>
                  </a:cubicBezTo>
                  <a:cubicBezTo>
                    <a:pt x="183" y="58"/>
                    <a:pt x="183" y="58"/>
                    <a:pt x="174" y="58"/>
                  </a:cubicBezTo>
                  <a:cubicBezTo>
                    <a:pt x="169" y="58"/>
                    <a:pt x="165" y="58"/>
                    <a:pt x="160" y="58"/>
                  </a:cubicBezTo>
                  <a:cubicBezTo>
                    <a:pt x="157" y="58"/>
                    <a:pt x="155" y="57"/>
                    <a:pt x="153" y="61"/>
                  </a:cubicBezTo>
                  <a:cubicBezTo>
                    <a:pt x="151" y="63"/>
                    <a:pt x="148" y="61"/>
                    <a:pt x="147" y="58"/>
                  </a:cubicBezTo>
                  <a:cubicBezTo>
                    <a:pt x="146" y="53"/>
                    <a:pt x="146" y="48"/>
                    <a:pt x="145" y="43"/>
                  </a:cubicBezTo>
                  <a:cubicBezTo>
                    <a:pt x="145" y="41"/>
                    <a:pt x="144" y="40"/>
                    <a:pt x="144" y="38"/>
                  </a:cubicBezTo>
                  <a:cubicBezTo>
                    <a:pt x="143" y="43"/>
                    <a:pt x="142" y="49"/>
                    <a:pt x="141" y="54"/>
                  </a:cubicBezTo>
                  <a:cubicBezTo>
                    <a:pt x="140" y="59"/>
                    <a:pt x="139" y="59"/>
                    <a:pt x="134" y="56"/>
                  </a:cubicBezTo>
                  <a:cubicBezTo>
                    <a:pt x="134" y="63"/>
                    <a:pt x="133" y="70"/>
                    <a:pt x="133" y="76"/>
                  </a:cubicBezTo>
                  <a:cubicBezTo>
                    <a:pt x="133" y="77"/>
                    <a:pt x="133" y="78"/>
                    <a:pt x="133" y="79"/>
                  </a:cubicBezTo>
                  <a:cubicBezTo>
                    <a:pt x="132" y="81"/>
                    <a:pt x="131" y="82"/>
                    <a:pt x="129" y="84"/>
                  </a:cubicBezTo>
                  <a:cubicBezTo>
                    <a:pt x="128" y="82"/>
                    <a:pt x="126" y="81"/>
                    <a:pt x="126" y="79"/>
                  </a:cubicBezTo>
                  <a:cubicBezTo>
                    <a:pt x="125" y="63"/>
                    <a:pt x="124" y="46"/>
                    <a:pt x="123" y="30"/>
                  </a:cubicBezTo>
                  <a:cubicBezTo>
                    <a:pt x="123" y="25"/>
                    <a:pt x="122" y="20"/>
                    <a:pt x="121" y="15"/>
                  </a:cubicBezTo>
                  <a:cubicBezTo>
                    <a:pt x="121" y="27"/>
                    <a:pt x="120" y="38"/>
                    <a:pt x="119" y="49"/>
                  </a:cubicBezTo>
                  <a:cubicBezTo>
                    <a:pt x="119" y="52"/>
                    <a:pt x="119" y="55"/>
                    <a:pt x="118" y="58"/>
                  </a:cubicBezTo>
                  <a:cubicBezTo>
                    <a:pt x="118" y="59"/>
                    <a:pt x="116" y="61"/>
                    <a:pt x="115" y="61"/>
                  </a:cubicBezTo>
                  <a:cubicBezTo>
                    <a:pt x="114" y="62"/>
                    <a:pt x="112" y="60"/>
                    <a:pt x="111" y="59"/>
                  </a:cubicBezTo>
                  <a:cubicBezTo>
                    <a:pt x="110" y="56"/>
                    <a:pt x="109" y="53"/>
                    <a:pt x="108" y="50"/>
                  </a:cubicBezTo>
                  <a:cubicBezTo>
                    <a:pt x="108" y="51"/>
                    <a:pt x="108" y="51"/>
                    <a:pt x="107" y="51"/>
                  </a:cubicBezTo>
                  <a:cubicBezTo>
                    <a:pt x="105" y="59"/>
                    <a:pt x="106" y="58"/>
                    <a:pt x="97" y="58"/>
                  </a:cubicBezTo>
                  <a:cubicBezTo>
                    <a:pt x="89" y="58"/>
                    <a:pt x="80" y="58"/>
                    <a:pt x="72" y="58"/>
                  </a:cubicBezTo>
                  <a:cubicBezTo>
                    <a:pt x="70" y="59"/>
                    <a:pt x="68" y="62"/>
                    <a:pt x="67" y="61"/>
                  </a:cubicBezTo>
                  <a:cubicBezTo>
                    <a:pt x="65" y="61"/>
                    <a:pt x="64" y="58"/>
                    <a:pt x="63" y="56"/>
                  </a:cubicBezTo>
                  <a:cubicBezTo>
                    <a:pt x="62" y="50"/>
                    <a:pt x="61" y="44"/>
                    <a:pt x="60" y="38"/>
                  </a:cubicBezTo>
                  <a:cubicBezTo>
                    <a:pt x="59" y="43"/>
                    <a:pt x="59" y="49"/>
                    <a:pt x="58" y="54"/>
                  </a:cubicBezTo>
                  <a:cubicBezTo>
                    <a:pt x="57" y="59"/>
                    <a:pt x="55" y="59"/>
                    <a:pt x="51" y="56"/>
                  </a:cubicBezTo>
                  <a:cubicBezTo>
                    <a:pt x="50" y="63"/>
                    <a:pt x="50" y="70"/>
                    <a:pt x="50" y="76"/>
                  </a:cubicBezTo>
                  <a:cubicBezTo>
                    <a:pt x="49" y="77"/>
                    <a:pt x="50" y="77"/>
                    <a:pt x="49" y="78"/>
                  </a:cubicBezTo>
                  <a:cubicBezTo>
                    <a:pt x="48" y="80"/>
                    <a:pt x="47" y="82"/>
                    <a:pt x="46" y="84"/>
                  </a:cubicBezTo>
                  <a:cubicBezTo>
                    <a:pt x="44" y="82"/>
                    <a:pt x="42" y="80"/>
                    <a:pt x="42" y="78"/>
                  </a:cubicBezTo>
                  <a:cubicBezTo>
                    <a:pt x="41" y="62"/>
                    <a:pt x="40" y="46"/>
                    <a:pt x="39" y="30"/>
                  </a:cubicBezTo>
                  <a:cubicBezTo>
                    <a:pt x="39" y="25"/>
                    <a:pt x="39" y="20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91A8984-C838-0B62-4452-8DEBB4AF0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213" y="3687763"/>
              <a:ext cx="403225" cy="120650"/>
            </a:xfrm>
            <a:custGeom>
              <a:avLst/>
              <a:gdLst>
                <a:gd name="T0" fmla="*/ 59 w 107"/>
                <a:gd name="T1" fmla="*/ 31 h 32"/>
                <a:gd name="T2" fmla="*/ 17 w 107"/>
                <a:gd name="T3" fmla="*/ 32 h 32"/>
                <a:gd name="T4" fmla="*/ 11 w 107"/>
                <a:gd name="T5" fmla="*/ 27 h 32"/>
                <a:gd name="T6" fmla="*/ 2 w 107"/>
                <a:gd name="T7" fmla="*/ 7 h 32"/>
                <a:gd name="T8" fmla="*/ 6 w 107"/>
                <a:gd name="T9" fmla="*/ 0 h 32"/>
                <a:gd name="T10" fmla="*/ 27 w 107"/>
                <a:gd name="T11" fmla="*/ 0 h 32"/>
                <a:gd name="T12" fmla="*/ 88 w 107"/>
                <a:gd name="T13" fmla="*/ 0 h 32"/>
                <a:gd name="T14" fmla="*/ 97 w 107"/>
                <a:gd name="T15" fmla="*/ 6 h 32"/>
                <a:gd name="T16" fmla="*/ 105 w 107"/>
                <a:gd name="T17" fmla="*/ 25 h 32"/>
                <a:gd name="T18" fmla="*/ 101 w 107"/>
                <a:gd name="T19" fmla="*/ 31 h 32"/>
                <a:gd name="T20" fmla="*/ 59 w 107"/>
                <a:gd name="T2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" h="32">
                  <a:moveTo>
                    <a:pt x="59" y="31"/>
                  </a:moveTo>
                  <a:cubicBezTo>
                    <a:pt x="45" y="31"/>
                    <a:pt x="31" y="31"/>
                    <a:pt x="17" y="32"/>
                  </a:cubicBezTo>
                  <a:cubicBezTo>
                    <a:pt x="14" y="32"/>
                    <a:pt x="12" y="30"/>
                    <a:pt x="11" y="27"/>
                  </a:cubicBezTo>
                  <a:cubicBezTo>
                    <a:pt x="8" y="20"/>
                    <a:pt x="5" y="13"/>
                    <a:pt x="2" y="7"/>
                  </a:cubicBezTo>
                  <a:cubicBezTo>
                    <a:pt x="0" y="2"/>
                    <a:pt x="0" y="0"/>
                    <a:pt x="6" y="0"/>
                  </a:cubicBezTo>
                  <a:cubicBezTo>
                    <a:pt x="13" y="0"/>
                    <a:pt x="20" y="0"/>
                    <a:pt x="27" y="0"/>
                  </a:cubicBezTo>
                  <a:cubicBezTo>
                    <a:pt x="47" y="0"/>
                    <a:pt x="68" y="0"/>
                    <a:pt x="88" y="0"/>
                  </a:cubicBezTo>
                  <a:cubicBezTo>
                    <a:pt x="93" y="0"/>
                    <a:pt x="95" y="1"/>
                    <a:pt x="97" y="6"/>
                  </a:cubicBezTo>
                  <a:cubicBezTo>
                    <a:pt x="99" y="12"/>
                    <a:pt x="102" y="19"/>
                    <a:pt x="105" y="25"/>
                  </a:cubicBezTo>
                  <a:cubicBezTo>
                    <a:pt x="107" y="30"/>
                    <a:pt x="106" y="31"/>
                    <a:pt x="101" y="31"/>
                  </a:cubicBezTo>
                  <a:cubicBezTo>
                    <a:pt x="87" y="31"/>
                    <a:pt x="73" y="31"/>
                    <a:pt x="59" y="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70680DD0-5BFC-017A-3469-7A050D1A1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213" y="3128963"/>
              <a:ext cx="403225" cy="120650"/>
            </a:xfrm>
            <a:custGeom>
              <a:avLst/>
              <a:gdLst>
                <a:gd name="T0" fmla="*/ 48 w 107"/>
                <a:gd name="T1" fmla="*/ 32 h 32"/>
                <a:gd name="T2" fmla="*/ 7 w 107"/>
                <a:gd name="T3" fmla="*/ 32 h 32"/>
                <a:gd name="T4" fmla="*/ 2 w 107"/>
                <a:gd name="T5" fmla="*/ 24 h 32"/>
                <a:gd name="T6" fmla="*/ 11 w 107"/>
                <a:gd name="T7" fmla="*/ 4 h 32"/>
                <a:gd name="T8" fmla="*/ 16 w 107"/>
                <a:gd name="T9" fmla="*/ 0 h 32"/>
                <a:gd name="T10" fmla="*/ 101 w 107"/>
                <a:gd name="T11" fmla="*/ 0 h 32"/>
                <a:gd name="T12" fmla="*/ 105 w 107"/>
                <a:gd name="T13" fmla="*/ 6 h 32"/>
                <a:gd name="T14" fmla="*/ 95 w 107"/>
                <a:gd name="T15" fmla="*/ 29 h 32"/>
                <a:gd name="T16" fmla="*/ 90 w 107"/>
                <a:gd name="T17" fmla="*/ 32 h 32"/>
                <a:gd name="T18" fmla="*/ 48 w 107"/>
                <a:gd name="T19" fmla="*/ 32 h 32"/>
                <a:gd name="T20" fmla="*/ 48 w 107"/>
                <a:gd name="T2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7" h="32">
                  <a:moveTo>
                    <a:pt x="48" y="32"/>
                  </a:moveTo>
                  <a:cubicBezTo>
                    <a:pt x="34" y="32"/>
                    <a:pt x="21" y="32"/>
                    <a:pt x="7" y="32"/>
                  </a:cubicBezTo>
                  <a:cubicBezTo>
                    <a:pt x="0" y="32"/>
                    <a:pt x="0" y="30"/>
                    <a:pt x="2" y="24"/>
                  </a:cubicBezTo>
                  <a:cubicBezTo>
                    <a:pt x="5" y="18"/>
                    <a:pt x="8" y="11"/>
                    <a:pt x="11" y="4"/>
                  </a:cubicBezTo>
                  <a:cubicBezTo>
                    <a:pt x="12" y="2"/>
                    <a:pt x="14" y="0"/>
                    <a:pt x="16" y="0"/>
                  </a:cubicBezTo>
                  <a:cubicBezTo>
                    <a:pt x="45" y="0"/>
                    <a:pt x="73" y="0"/>
                    <a:pt x="101" y="0"/>
                  </a:cubicBezTo>
                  <a:cubicBezTo>
                    <a:pt x="106" y="0"/>
                    <a:pt x="107" y="2"/>
                    <a:pt x="105" y="6"/>
                  </a:cubicBezTo>
                  <a:cubicBezTo>
                    <a:pt x="102" y="14"/>
                    <a:pt x="99" y="22"/>
                    <a:pt x="95" y="29"/>
                  </a:cubicBezTo>
                  <a:cubicBezTo>
                    <a:pt x="95" y="30"/>
                    <a:pt x="92" y="32"/>
                    <a:pt x="90" y="32"/>
                  </a:cubicBezTo>
                  <a:cubicBezTo>
                    <a:pt x="76" y="32"/>
                    <a:pt x="62" y="32"/>
                    <a:pt x="48" y="32"/>
                  </a:cubicBezTo>
                  <a:cubicBezTo>
                    <a:pt x="48" y="32"/>
                    <a:pt x="48" y="32"/>
                    <a:pt x="48" y="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0411455-4421-706D-194C-7D5D75570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8588" y="4271963"/>
              <a:ext cx="646113" cy="646113"/>
            </a:xfrm>
            <a:custGeom>
              <a:avLst/>
              <a:gdLst>
                <a:gd name="T0" fmla="*/ 0 w 171"/>
                <a:gd name="T1" fmla="*/ 5 h 171"/>
                <a:gd name="T2" fmla="*/ 5 w 171"/>
                <a:gd name="T3" fmla="*/ 0 h 171"/>
                <a:gd name="T4" fmla="*/ 86 w 171"/>
                <a:gd name="T5" fmla="*/ 81 h 171"/>
                <a:gd name="T6" fmla="*/ 167 w 171"/>
                <a:gd name="T7" fmla="*/ 0 h 171"/>
                <a:gd name="T8" fmla="*/ 170 w 171"/>
                <a:gd name="T9" fmla="*/ 6 h 171"/>
                <a:gd name="T10" fmla="*/ 90 w 171"/>
                <a:gd name="T11" fmla="*/ 85 h 171"/>
                <a:gd name="T12" fmla="*/ 171 w 171"/>
                <a:gd name="T13" fmla="*/ 166 h 171"/>
                <a:gd name="T14" fmla="*/ 167 w 171"/>
                <a:gd name="T15" fmla="*/ 170 h 171"/>
                <a:gd name="T16" fmla="*/ 86 w 171"/>
                <a:gd name="T17" fmla="*/ 90 h 171"/>
                <a:gd name="T18" fmla="*/ 5 w 171"/>
                <a:gd name="T19" fmla="*/ 171 h 171"/>
                <a:gd name="T20" fmla="*/ 1 w 171"/>
                <a:gd name="T21" fmla="*/ 166 h 171"/>
                <a:gd name="T22" fmla="*/ 82 w 171"/>
                <a:gd name="T23" fmla="*/ 86 h 171"/>
                <a:gd name="T24" fmla="*/ 0 w 171"/>
                <a:gd name="T25" fmla="*/ 5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1" h="171">
                  <a:moveTo>
                    <a:pt x="0" y="5"/>
                  </a:moveTo>
                  <a:cubicBezTo>
                    <a:pt x="2" y="3"/>
                    <a:pt x="4" y="2"/>
                    <a:pt x="5" y="0"/>
                  </a:cubicBezTo>
                  <a:cubicBezTo>
                    <a:pt x="32" y="27"/>
                    <a:pt x="59" y="54"/>
                    <a:pt x="86" y="81"/>
                  </a:cubicBezTo>
                  <a:cubicBezTo>
                    <a:pt x="113" y="54"/>
                    <a:pt x="139" y="27"/>
                    <a:pt x="167" y="0"/>
                  </a:cubicBezTo>
                  <a:cubicBezTo>
                    <a:pt x="168" y="2"/>
                    <a:pt x="169" y="4"/>
                    <a:pt x="170" y="6"/>
                  </a:cubicBezTo>
                  <a:cubicBezTo>
                    <a:pt x="144" y="32"/>
                    <a:pt x="117" y="58"/>
                    <a:pt x="90" y="85"/>
                  </a:cubicBezTo>
                  <a:cubicBezTo>
                    <a:pt x="117" y="112"/>
                    <a:pt x="144" y="139"/>
                    <a:pt x="171" y="166"/>
                  </a:cubicBezTo>
                  <a:cubicBezTo>
                    <a:pt x="169" y="167"/>
                    <a:pt x="168" y="169"/>
                    <a:pt x="167" y="170"/>
                  </a:cubicBezTo>
                  <a:cubicBezTo>
                    <a:pt x="140" y="143"/>
                    <a:pt x="113" y="117"/>
                    <a:pt x="86" y="90"/>
                  </a:cubicBezTo>
                  <a:cubicBezTo>
                    <a:pt x="59" y="117"/>
                    <a:pt x="32" y="144"/>
                    <a:pt x="5" y="171"/>
                  </a:cubicBezTo>
                  <a:cubicBezTo>
                    <a:pt x="3" y="169"/>
                    <a:pt x="2" y="168"/>
                    <a:pt x="1" y="166"/>
                  </a:cubicBezTo>
                  <a:cubicBezTo>
                    <a:pt x="28" y="140"/>
                    <a:pt x="55" y="113"/>
                    <a:pt x="82" y="86"/>
                  </a:cubicBezTo>
                  <a:cubicBezTo>
                    <a:pt x="54" y="59"/>
                    <a:pt x="27" y="32"/>
                    <a:pt x="0" y="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3507C43D-57B3-7480-37A6-339A947D3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3563" y="1200150"/>
              <a:ext cx="266700" cy="339725"/>
            </a:xfrm>
            <a:custGeom>
              <a:avLst/>
              <a:gdLst>
                <a:gd name="T0" fmla="*/ 35 w 71"/>
                <a:gd name="T1" fmla="*/ 44 h 90"/>
                <a:gd name="T2" fmla="*/ 39 w 71"/>
                <a:gd name="T3" fmla="*/ 41 h 90"/>
                <a:gd name="T4" fmla="*/ 54 w 71"/>
                <a:gd name="T5" fmla="*/ 25 h 90"/>
                <a:gd name="T6" fmla="*/ 62 w 71"/>
                <a:gd name="T7" fmla="*/ 6 h 90"/>
                <a:gd name="T8" fmla="*/ 71 w 71"/>
                <a:gd name="T9" fmla="*/ 1 h 90"/>
                <a:gd name="T10" fmla="*/ 65 w 71"/>
                <a:gd name="T11" fmla="*/ 40 h 90"/>
                <a:gd name="T12" fmla="*/ 53 w 71"/>
                <a:gd name="T13" fmla="*/ 58 h 90"/>
                <a:gd name="T14" fmla="*/ 31 w 71"/>
                <a:gd name="T15" fmla="*/ 77 h 90"/>
                <a:gd name="T16" fmla="*/ 27 w 71"/>
                <a:gd name="T17" fmla="*/ 86 h 90"/>
                <a:gd name="T18" fmla="*/ 28 w 71"/>
                <a:gd name="T19" fmla="*/ 90 h 90"/>
                <a:gd name="T20" fmla="*/ 2 w 71"/>
                <a:gd name="T21" fmla="*/ 90 h 90"/>
                <a:gd name="T22" fmla="*/ 3 w 71"/>
                <a:gd name="T23" fmla="*/ 63 h 90"/>
                <a:gd name="T24" fmla="*/ 6 w 71"/>
                <a:gd name="T25" fmla="*/ 59 h 90"/>
                <a:gd name="T26" fmla="*/ 29 w 71"/>
                <a:gd name="T27" fmla="*/ 30 h 90"/>
                <a:gd name="T28" fmla="*/ 32 w 71"/>
                <a:gd name="T29" fmla="*/ 27 h 90"/>
                <a:gd name="T30" fmla="*/ 36 w 71"/>
                <a:gd name="T31" fmla="*/ 24 h 90"/>
                <a:gd name="T32" fmla="*/ 39 w 71"/>
                <a:gd name="T33" fmla="*/ 30 h 90"/>
                <a:gd name="T34" fmla="*/ 37 w 71"/>
                <a:gd name="T35" fmla="*/ 38 h 90"/>
                <a:gd name="T36" fmla="*/ 34 w 71"/>
                <a:gd name="T37" fmla="*/ 43 h 90"/>
                <a:gd name="T38" fmla="*/ 35 w 71"/>
                <a:gd name="T39" fmla="*/ 4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1" h="90">
                  <a:moveTo>
                    <a:pt x="35" y="44"/>
                  </a:moveTo>
                  <a:cubicBezTo>
                    <a:pt x="36" y="43"/>
                    <a:pt x="37" y="42"/>
                    <a:pt x="39" y="41"/>
                  </a:cubicBezTo>
                  <a:cubicBezTo>
                    <a:pt x="48" y="39"/>
                    <a:pt x="51" y="32"/>
                    <a:pt x="54" y="25"/>
                  </a:cubicBezTo>
                  <a:cubicBezTo>
                    <a:pt x="56" y="19"/>
                    <a:pt x="59" y="12"/>
                    <a:pt x="62" y="6"/>
                  </a:cubicBezTo>
                  <a:cubicBezTo>
                    <a:pt x="64" y="1"/>
                    <a:pt x="67" y="0"/>
                    <a:pt x="71" y="1"/>
                  </a:cubicBezTo>
                  <a:cubicBezTo>
                    <a:pt x="69" y="14"/>
                    <a:pt x="66" y="27"/>
                    <a:pt x="65" y="40"/>
                  </a:cubicBezTo>
                  <a:cubicBezTo>
                    <a:pt x="64" y="48"/>
                    <a:pt x="59" y="53"/>
                    <a:pt x="53" y="58"/>
                  </a:cubicBezTo>
                  <a:cubicBezTo>
                    <a:pt x="46" y="64"/>
                    <a:pt x="38" y="70"/>
                    <a:pt x="31" y="77"/>
                  </a:cubicBezTo>
                  <a:cubicBezTo>
                    <a:pt x="28" y="79"/>
                    <a:pt x="28" y="83"/>
                    <a:pt x="27" y="86"/>
                  </a:cubicBezTo>
                  <a:cubicBezTo>
                    <a:pt x="27" y="87"/>
                    <a:pt x="28" y="89"/>
                    <a:pt x="28" y="90"/>
                  </a:cubicBezTo>
                  <a:cubicBezTo>
                    <a:pt x="19" y="90"/>
                    <a:pt x="11" y="90"/>
                    <a:pt x="2" y="90"/>
                  </a:cubicBezTo>
                  <a:cubicBezTo>
                    <a:pt x="1" y="81"/>
                    <a:pt x="0" y="72"/>
                    <a:pt x="3" y="63"/>
                  </a:cubicBezTo>
                  <a:cubicBezTo>
                    <a:pt x="4" y="61"/>
                    <a:pt x="5" y="60"/>
                    <a:pt x="6" y="59"/>
                  </a:cubicBezTo>
                  <a:cubicBezTo>
                    <a:pt x="14" y="49"/>
                    <a:pt x="21" y="40"/>
                    <a:pt x="29" y="30"/>
                  </a:cubicBezTo>
                  <a:cubicBezTo>
                    <a:pt x="30" y="29"/>
                    <a:pt x="31" y="28"/>
                    <a:pt x="32" y="27"/>
                  </a:cubicBezTo>
                  <a:cubicBezTo>
                    <a:pt x="33" y="26"/>
                    <a:pt x="35" y="25"/>
                    <a:pt x="36" y="24"/>
                  </a:cubicBezTo>
                  <a:cubicBezTo>
                    <a:pt x="37" y="26"/>
                    <a:pt x="39" y="28"/>
                    <a:pt x="39" y="30"/>
                  </a:cubicBezTo>
                  <a:cubicBezTo>
                    <a:pt x="39" y="33"/>
                    <a:pt x="38" y="36"/>
                    <a:pt x="37" y="38"/>
                  </a:cubicBezTo>
                  <a:cubicBezTo>
                    <a:pt x="36" y="40"/>
                    <a:pt x="35" y="41"/>
                    <a:pt x="34" y="43"/>
                  </a:cubicBezTo>
                  <a:cubicBezTo>
                    <a:pt x="34" y="43"/>
                    <a:pt x="35" y="43"/>
                    <a:pt x="3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7A08290-C33B-EBF9-265F-0C2599318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025" y="1200150"/>
              <a:ext cx="263525" cy="342900"/>
            </a:xfrm>
            <a:custGeom>
              <a:avLst/>
              <a:gdLst>
                <a:gd name="T0" fmla="*/ 38 w 70"/>
                <a:gd name="T1" fmla="*/ 44 h 91"/>
                <a:gd name="T2" fmla="*/ 34 w 70"/>
                <a:gd name="T3" fmla="*/ 37 h 91"/>
                <a:gd name="T4" fmla="*/ 33 w 70"/>
                <a:gd name="T5" fmla="*/ 27 h 91"/>
                <a:gd name="T6" fmla="*/ 38 w 70"/>
                <a:gd name="T7" fmla="*/ 26 h 91"/>
                <a:gd name="T8" fmla="*/ 46 w 70"/>
                <a:gd name="T9" fmla="*/ 36 h 91"/>
                <a:gd name="T10" fmla="*/ 66 w 70"/>
                <a:gd name="T11" fmla="*/ 59 h 91"/>
                <a:gd name="T12" fmla="*/ 70 w 70"/>
                <a:gd name="T13" fmla="*/ 69 h 91"/>
                <a:gd name="T14" fmla="*/ 70 w 70"/>
                <a:gd name="T15" fmla="*/ 87 h 91"/>
                <a:gd name="T16" fmla="*/ 68 w 70"/>
                <a:gd name="T17" fmla="*/ 91 h 91"/>
                <a:gd name="T18" fmla="*/ 43 w 70"/>
                <a:gd name="T19" fmla="*/ 91 h 91"/>
                <a:gd name="T20" fmla="*/ 44 w 70"/>
                <a:gd name="T21" fmla="*/ 86 h 91"/>
                <a:gd name="T22" fmla="*/ 40 w 70"/>
                <a:gd name="T23" fmla="*/ 75 h 91"/>
                <a:gd name="T24" fmla="*/ 11 w 70"/>
                <a:gd name="T25" fmla="*/ 50 h 91"/>
                <a:gd name="T26" fmla="*/ 6 w 70"/>
                <a:gd name="T27" fmla="*/ 37 h 91"/>
                <a:gd name="T28" fmla="*/ 0 w 70"/>
                <a:gd name="T29" fmla="*/ 1 h 91"/>
                <a:gd name="T30" fmla="*/ 10 w 70"/>
                <a:gd name="T31" fmla="*/ 6 h 91"/>
                <a:gd name="T32" fmla="*/ 20 w 70"/>
                <a:gd name="T33" fmla="*/ 30 h 91"/>
                <a:gd name="T34" fmla="*/ 30 w 70"/>
                <a:gd name="T35" fmla="*/ 41 h 91"/>
                <a:gd name="T36" fmla="*/ 38 w 70"/>
                <a:gd name="T37" fmla="*/ 4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" h="91">
                  <a:moveTo>
                    <a:pt x="38" y="44"/>
                  </a:moveTo>
                  <a:cubicBezTo>
                    <a:pt x="36" y="41"/>
                    <a:pt x="34" y="39"/>
                    <a:pt x="34" y="37"/>
                  </a:cubicBezTo>
                  <a:cubicBezTo>
                    <a:pt x="33" y="34"/>
                    <a:pt x="33" y="30"/>
                    <a:pt x="33" y="27"/>
                  </a:cubicBezTo>
                  <a:cubicBezTo>
                    <a:pt x="34" y="24"/>
                    <a:pt x="36" y="23"/>
                    <a:pt x="38" y="26"/>
                  </a:cubicBezTo>
                  <a:cubicBezTo>
                    <a:pt x="41" y="29"/>
                    <a:pt x="44" y="33"/>
                    <a:pt x="46" y="36"/>
                  </a:cubicBezTo>
                  <a:cubicBezTo>
                    <a:pt x="53" y="44"/>
                    <a:pt x="60" y="51"/>
                    <a:pt x="66" y="59"/>
                  </a:cubicBezTo>
                  <a:cubicBezTo>
                    <a:pt x="68" y="62"/>
                    <a:pt x="69" y="66"/>
                    <a:pt x="70" y="69"/>
                  </a:cubicBezTo>
                  <a:cubicBezTo>
                    <a:pt x="70" y="75"/>
                    <a:pt x="70" y="81"/>
                    <a:pt x="70" y="87"/>
                  </a:cubicBezTo>
                  <a:cubicBezTo>
                    <a:pt x="70" y="89"/>
                    <a:pt x="68" y="90"/>
                    <a:pt x="68" y="91"/>
                  </a:cubicBezTo>
                  <a:cubicBezTo>
                    <a:pt x="59" y="91"/>
                    <a:pt x="51" y="91"/>
                    <a:pt x="43" y="91"/>
                  </a:cubicBezTo>
                  <a:cubicBezTo>
                    <a:pt x="43" y="89"/>
                    <a:pt x="44" y="87"/>
                    <a:pt x="44" y="86"/>
                  </a:cubicBezTo>
                  <a:cubicBezTo>
                    <a:pt x="44" y="82"/>
                    <a:pt x="43" y="78"/>
                    <a:pt x="40" y="75"/>
                  </a:cubicBezTo>
                  <a:cubicBezTo>
                    <a:pt x="30" y="67"/>
                    <a:pt x="20" y="59"/>
                    <a:pt x="11" y="50"/>
                  </a:cubicBezTo>
                  <a:cubicBezTo>
                    <a:pt x="8" y="47"/>
                    <a:pt x="7" y="41"/>
                    <a:pt x="6" y="37"/>
                  </a:cubicBezTo>
                  <a:cubicBezTo>
                    <a:pt x="4" y="25"/>
                    <a:pt x="2" y="13"/>
                    <a:pt x="0" y="1"/>
                  </a:cubicBezTo>
                  <a:cubicBezTo>
                    <a:pt x="5" y="0"/>
                    <a:pt x="8" y="1"/>
                    <a:pt x="10" y="6"/>
                  </a:cubicBezTo>
                  <a:cubicBezTo>
                    <a:pt x="13" y="14"/>
                    <a:pt x="16" y="22"/>
                    <a:pt x="20" y="30"/>
                  </a:cubicBezTo>
                  <a:cubicBezTo>
                    <a:pt x="22" y="35"/>
                    <a:pt x="25" y="39"/>
                    <a:pt x="30" y="41"/>
                  </a:cubicBezTo>
                  <a:cubicBezTo>
                    <a:pt x="33" y="41"/>
                    <a:pt x="34" y="43"/>
                    <a:pt x="38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B3847D5-55E0-1EF2-5B54-8D0664C09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275" y="4384675"/>
              <a:ext cx="414338" cy="284163"/>
            </a:xfrm>
            <a:custGeom>
              <a:avLst/>
              <a:gdLst>
                <a:gd name="T0" fmla="*/ 0 w 110"/>
                <a:gd name="T1" fmla="*/ 64 h 75"/>
                <a:gd name="T2" fmla="*/ 17 w 110"/>
                <a:gd name="T3" fmla="*/ 58 h 75"/>
                <a:gd name="T4" fmla="*/ 60 w 110"/>
                <a:gd name="T5" fmla="*/ 42 h 75"/>
                <a:gd name="T6" fmla="*/ 64 w 110"/>
                <a:gd name="T7" fmla="*/ 36 h 75"/>
                <a:gd name="T8" fmla="*/ 66 w 110"/>
                <a:gd name="T9" fmla="*/ 16 h 75"/>
                <a:gd name="T10" fmla="*/ 78 w 110"/>
                <a:gd name="T11" fmla="*/ 3 h 75"/>
                <a:gd name="T12" fmla="*/ 101 w 110"/>
                <a:gd name="T13" fmla="*/ 1 h 75"/>
                <a:gd name="T14" fmla="*/ 109 w 110"/>
                <a:gd name="T15" fmla="*/ 4 h 75"/>
                <a:gd name="T16" fmla="*/ 103 w 110"/>
                <a:gd name="T17" fmla="*/ 12 h 75"/>
                <a:gd name="T18" fmla="*/ 87 w 110"/>
                <a:gd name="T19" fmla="*/ 14 h 75"/>
                <a:gd name="T20" fmla="*/ 78 w 110"/>
                <a:gd name="T21" fmla="*/ 25 h 75"/>
                <a:gd name="T22" fmla="*/ 85 w 110"/>
                <a:gd name="T23" fmla="*/ 57 h 75"/>
                <a:gd name="T24" fmla="*/ 87 w 110"/>
                <a:gd name="T25" fmla="*/ 62 h 75"/>
                <a:gd name="T26" fmla="*/ 83 w 110"/>
                <a:gd name="T27" fmla="*/ 73 h 75"/>
                <a:gd name="T28" fmla="*/ 74 w 110"/>
                <a:gd name="T29" fmla="*/ 72 h 75"/>
                <a:gd name="T30" fmla="*/ 59 w 110"/>
                <a:gd name="T31" fmla="*/ 65 h 75"/>
                <a:gd name="T32" fmla="*/ 42 w 110"/>
                <a:gd name="T33" fmla="*/ 64 h 75"/>
                <a:gd name="T34" fmla="*/ 29 w 110"/>
                <a:gd name="T35" fmla="*/ 72 h 75"/>
                <a:gd name="T36" fmla="*/ 13 w 110"/>
                <a:gd name="T37" fmla="*/ 71 h 75"/>
                <a:gd name="T38" fmla="*/ 0 w 110"/>
                <a:gd name="T39" fmla="*/ 6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0" h="75">
                  <a:moveTo>
                    <a:pt x="0" y="64"/>
                  </a:moveTo>
                  <a:cubicBezTo>
                    <a:pt x="6" y="62"/>
                    <a:pt x="12" y="60"/>
                    <a:pt x="17" y="58"/>
                  </a:cubicBezTo>
                  <a:cubicBezTo>
                    <a:pt x="31" y="52"/>
                    <a:pt x="46" y="47"/>
                    <a:pt x="60" y="42"/>
                  </a:cubicBezTo>
                  <a:cubicBezTo>
                    <a:pt x="63" y="41"/>
                    <a:pt x="64" y="39"/>
                    <a:pt x="64" y="36"/>
                  </a:cubicBezTo>
                  <a:cubicBezTo>
                    <a:pt x="65" y="29"/>
                    <a:pt x="65" y="23"/>
                    <a:pt x="66" y="16"/>
                  </a:cubicBezTo>
                  <a:cubicBezTo>
                    <a:pt x="66" y="8"/>
                    <a:pt x="70" y="4"/>
                    <a:pt x="78" y="3"/>
                  </a:cubicBezTo>
                  <a:cubicBezTo>
                    <a:pt x="86" y="3"/>
                    <a:pt x="94" y="2"/>
                    <a:pt x="101" y="1"/>
                  </a:cubicBezTo>
                  <a:cubicBezTo>
                    <a:pt x="105" y="0"/>
                    <a:pt x="108" y="0"/>
                    <a:pt x="109" y="4"/>
                  </a:cubicBezTo>
                  <a:cubicBezTo>
                    <a:pt x="110" y="8"/>
                    <a:pt x="107" y="12"/>
                    <a:pt x="103" y="12"/>
                  </a:cubicBezTo>
                  <a:cubicBezTo>
                    <a:pt x="97" y="13"/>
                    <a:pt x="92" y="14"/>
                    <a:pt x="87" y="14"/>
                  </a:cubicBezTo>
                  <a:cubicBezTo>
                    <a:pt x="78" y="15"/>
                    <a:pt x="78" y="17"/>
                    <a:pt x="78" y="25"/>
                  </a:cubicBezTo>
                  <a:cubicBezTo>
                    <a:pt x="78" y="36"/>
                    <a:pt x="82" y="46"/>
                    <a:pt x="85" y="57"/>
                  </a:cubicBezTo>
                  <a:cubicBezTo>
                    <a:pt x="86" y="58"/>
                    <a:pt x="86" y="60"/>
                    <a:pt x="87" y="62"/>
                  </a:cubicBezTo>
                  <a:cubicBezTo>
                    <a:pt x="87" y="66"/>
                    <a:pt x="86" y="70"/>
                    <a:pt x="83" y="73"/>
                  </a:cubicBezTo>
                  <a:cubicBezTo>
                    <a:pt x="80" y="75"/>
                    <a:pt x="77" y="73"/>
                    <a:pt x="74" y="72"/>
                  </a:cubicBezTo>
                  <a:cubicBezTo>
                    <a:pt x="69" y="70"/>
                    <a:pt x="64" y="67"/>
                    <a:pt x="59" y="65"/>
                  </a:cubicBezTo>
                  <a:cubicBezTo>
                    <a:pt x="53" y="62"/>
                    <a:pt x="48" y="61"/>
                    <a:pt x="42" y="64"/>
                  </a:cubicBezTo>
                  <a:cubicBezTo>
                    <a:pt x="38" y="67"/>
                    <a:pt x="33" y="69"/>
                    <a:pt x="29" y="72"/>
                  </a:cubicBezTo>
                  <a:cubicBezTo>
                    <a:pt x="23" y="75"/>
                    <a:pt x="18" y="74"/>
                    <a:pt x="13" y="71"/>
                  </a:cubicBezTo>
                  <a:cubicBezTo>
                    <a:pt x="9" y="69"/>
                    <a:pt x="5" y="67"/>
                    <a:pt x="0" y="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488CC093-FC6E-1ECC-E4A3-D1DE09D91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9588" y="1781175"/>
              <a:ext cx="217488" cy="252413"/>
            </a:xfrm>
            <a:custGeom>
              <a:avLst/>
              <a:gdLst>
                <a:gd name="T0" fmla="*/ 18 w 58"/>
                <a:gd name="T1" fmla="*/ 0 h 67"/>
                <a:gd name="T2" fmla="*/ 58 w 58"/>
                <a:gd name="T3" fmla="*/ 64 h 67"/>
                <a:gd name="T4" fmla="*/ 21 w 58"/>
                <a:gd name="T5" fmla="*/ 64 h 67"/>
                <a:gd name="T6" fmla="*/ 13 w 58"/>
                <a:gd name="T7" fmla="*/ 57 h 67"/>
                <a:gd name="T8" fmla="*/ 0 w 58"/>
                <a:gd name="T9" fmla="*/ 38 h 67"/>
                <a:gd name="T10" fmla="*/ 18 w 58"/>
                <a:gd name="T11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67">
                  <a:moveTo>
                    <a:pt x="18" y="0"/>
                  </a:moveTo>
                  <a:cubicBezTo>
                    <a:pt x="32" y="20"/>
                    <a:pt x="51" y="38"/>
                    <a:pt x="58" y="64"/>
                  </a:cubicBezTo>
                  <a:cubicBezTo>
                    <a:pt x="45" y="65"/>
                    <a:pt x="33" y="67"/>
                    <a:pt x="21" y="64"/>
                  </a:cubicBezTo>
                  <a:cubicBezTo>
                    <a:pt x="18" y="63"/>
                    <a:pt x="15" y="60"/>
                    <a:pt x="13" y="57"/>
                  </a:cubicBezTo>
                  <a:cubicBezTo>
                    <a:pt x="8" y="51"/>
                    <a:pt x="4" y="45"/>
                    <a:pt x="0" y="38"/>
                  </a:cubicBezTo>
                  <a:cubicBezTo>
                    <a:pt x="4" y="26"/>
                    <a:pt x="6" y="11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B994F7DC-EE07-D2D1-09BE-E1BBBA27C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7338" y="4362450"/>
              <a:ext cx="328613" cy="174625"/>
            </a:xfrm>
            <a:custGeom>
              <a:avLst/>
              <a:gdLst>
                <a:gd name="T0" fmla="*/ 87 w 87"/>
                <a:gd name="T1" fmla="*/ 6 h 46"/>
                <a:gd name="T2" fmla="*/ 60 w 87"/>
                <a:gd name="T3" fmla="*/ 33 h 46"/>
                <a:gd name="T4" fmla="*/ 52 w 87"/>
                <a:gd name="T5" fmla="*/ 40 h 46"/>
                <a:gd name="T6" fmla="*/ 35 w 87"/>
                <a:gd name="T7" fmla="*/ 40 h 46"/>
                <a:gd name="T8" fmla="*/ 18 w 87"/>
                <a:gd name="T9" fmla="*/ 23 h 46"/>
                <a:gd name="T10" fmla="*/ 18 w 87"/>
                <a:gd name="T11" fmla="*/ 16 h 46"/>
                <a:gd name="T12" fmla="*/ 11 w 87"/>
                <a:gd name="T13" fmla="*/ 13 h 46"/>
                <a:gd name="T14" fmla="*/ 7 w 87"/>
                <a:gd name="T15" fmla="*/ 12 h 46"/>
                <a:gd name="T16" fmla="*/ 0 w 87"/>
                <a:gd name="T17" fmla="*/ 6 h 46"/>
                <a:gd name="T18" fmla="*/ 86 w 87"/>
                <a:gd name="T19" fmla="*/ 5 h 46"/>
                <a:gd name="T20" fmla="*/ 87 w 87"/>
                <a:gd name="T21" fmla="*/ 6 h 46"/>
                <a:gd name="T22" fmla="*/ 63 w 87"/>
                <a:gd name="T23" fmla="*/ 21 h 46"/>
                <a:gd name="T24" fmla="*/ 69 w 87"/>
                <a:gd name="T25" fmla="*/ 14 h 46"/>
                <a:gd name="T26" fmla="*/ 63 w 87"/>
                <a:gd name="T27" fmla="*/ 10 h 46"/>
                <a:gd name="T28" fmla="*/ 58 w 87"/>
                <a:gd name="T29" fmla="*/ 14 h 46"/>
                <a:gd name="T30" fmla="*/ 63 w 87"/>
                <a:gd name="T31" fmla="*/ 21 h 46"/>
                <a:gd name="T32" fmla="*/ 36 w 87"/>
                <a:gd name="T33" fmla="*/ 30 h 46"/>
                <a:gd name="T34" fmla="*/ 42 w 87"/>
                <a:gd name="T35" fmla="*/ 25 h 46"/>
                <a:gd name="T36" fmla="*/ 36 w 87"/>
                <a:gd name="T37" fmla="*/ 21 h 46"/>
                <a:gd name="T38" fmla="*/ 30 w 87"/>
                <a:gd name="T39" fmla="*/ 26 h 46"/>
                <a:gd name="T40" fmla="*/ 36 w 87"/>
                <a:gd name="T41" fmla="*/ 3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7" h="46">
                  <a:moveTo>
                    <a:pt x="87" y="6"/>
                  </a:moveTo>
                  <a:cubicBezTo>
                    <a:pt x="78" y="15"/>
                    <a:pt x="69" y="24"/>
                    <a:pt x="60" y="33"/>
                  </a:cubicBezTo>
                  <a:cubicBezTo>
                    <a:pt x="57" y="35"/>
                    <a:pt x="55" y="38"/>
                    <a:pt x="52" y="40"/>
                  </a:cubicBezTo>
                  <a:cubicBezTo>
                    <a:pt x="46" y="46"/>
                    <a:pt x="41" y="46"/>
                    <a:pt x="35" y="40"/>
                  </a:cubicBezTo>
                  <a:cubicBezTo>
                    <a:pt x="29" y="34"/>
                    <a:pt x="23" y="28"/>
                    <a:pt x="18" y="23"/>
                  </a:cubicBezTo>
                  <a:cubicBezTo>
                    <a:pt x="18" y="20"/>
                    <a:pt x="19" y="17"/>
                    <a:pt x="18" y="16"/>
                  </a:cubicBezTo>
                  <a:cubicBezTo>
                    <a:pt x="17" y="14"/>
                    <a:pt x="14" y="14"/>
                    <a:pt x="11" y="13"/>
                  </a:cubicBezTo>
                  <a:cubicBezTo>
                    <a:pt x="10" y="13"/>
                    <a:pt x="8" y="13"/>
                    <a:pt x="7" y="12"/>
                  </a:cubicBezTo>
                  <a:cubicBezTo>
                    <a:pt x="4" y="10"/>
                    <a:pt x="2" y="8"/>
                    <a:pt x="0" y="6"/>
                  </a:cubicBezTo>
                  <a:cubicBezTo>
                    <a:pt x="29" y="0"/>
                    <a:pt x="58" y="1"/>
                    <a:pt x="86" y="5"/>
                  </a:cubicBezTo>
                  <a:cubicBezTo>
                    <a:pt x="87" y="5"/>
                    <a:pt x="87" y="6"/>
                    <a:pt x="87" y="6"/>
                  </a:cubicBezTo>
                  <a:close/>
                  <a:moveTo>
                    <a:pt x="63" y="21"/>
                  </a:moveTo>
                  <a:cubicBezTo>
                    <a:pt x="66" y="18"/>
                    <a:pt x="69" y="16"/>
                    <a:pt x="69" y="14"/>
                  </a:cubicBezTo>
                  <a:cubicBezTo>
                    <a:pt x="70" y="11"/>
                    <a:pt x="67" y="10"/>
                    <a:pt x="63" y="10"/>
                  </a:cubicBezTo>
                  <a:cubicBezTo>
                    <a:pt x="60" y="10"/>
                    <a:pt x="57" y="11"/>
                    <a:pt x="58" y="14"/>
                  </a:cubicBezTo>
                  <a:cubicBezTo>
                    <a:pt x="58" y="16"/>
                    <a:pt x="61" y="18"/>
                    <a:pt x="63" y="21"/>
                  </a:cubicBezTo>
                  <a:close/>
                  <a:moveTo>
                    <a:pt x="36" y="30"/>
                  </a:moveTo>
                  <a:cubicBezTo>
                    <a:pt x="39" y="30"/>
                    <a:pt x="42" y="29"/>
                    <a:pt x="42" y="25"/>
                  </a:cubicBezTo>
                  <a:cubicBezTo>
                    <a:pt x="42" y="23"/>
                    <a:pt x="38" y="21"/>
                    <a:pt x="36" y="21"/>
                  </a:cubicBezTo>
                  <a:cubicBezTo>
                    <a:pt x="33" y="20"/>
                    <a:pt x="30" y="22"/>
                    <a:pt x="30" y="26"/>
                  </a:cubicBezTo>
                  <a:cubicBezTo>
                    <a:pt x="30" y="29"/>
                    <a:pt x="33" y="30"/>
                    <a:pt x="36" y="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94713F4-87A3-58C4-91EA-3D5377DC9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050" y="1989138"/>
              <a:ext cx="460375" cy="517525"/>
            </a:xfrm>
            <a:custGeom>
              <a:avLst/>
              <a:gdLst>
                <a:gd name="T0" fmla="*/ 66 w 122"/>
                <a:gd name="T1" fmla="*/ 117 h 137"/>
                <a:gd name="T2" fmla="*/ 79 w 122"/>
                <a:gd name="T3" fmla="*/ 129 h 137"/>
                <a:gd name="T4" fmla="*/ 79 w 122"/>
                <a:gd name="T5" fmla="*/ 104 h 137"/>
                <a:gd name="T6" fmla="*/ 85 w 122"/>
                <a:gd name="T7" fmla="*/ 98 h 137"/>
                <a:gd name="T8" fmla="*/ 110 w 122"/>
                <a:gd name="T9" fmla="*/ 98 h 137"/>
                <a:gd name="T10" fmla="*/ 101 w 122"/>
                <a:gd name="T11" fmla="*/ 88 h 137"/>
                <a:gd name="T12" fmla="*/ 93 w 122"/>
                <a:gd name="T13" fmla="*/ 79 h 137"/>
                <a:gd name="T14" fmla="*/ 94 w 122"/>
                <a:gd name="T15" fmla="*/ 71 h 137"/>
                <a:gd name="T16" fmla="*/ 115 w 122"/>
                <a:gd name="T17" fmla="*/ 55 h 137"/>
                <a:gd name="T18" fmla="*/ 92 w 122"/>
                <a:gd name="T19" fmla="*/ 52 h 137"/>
                <a:gd name="T20" fmla="*/ 85 w 122"/>
                <a:gd name="T21" fmla="*/ 42 h 137"/>
                <a:gd name="T22" fmla="*/ 89 w 122"/>
                <a:gd name="T23" fmla="*/ 19 h 137"/>
                <a:gd name="T24" fmla="*/ 67 w 122"/>
                <a:gd name="T25" fmla="*/ 33 h 137"/>
                <a:gd name="T26" fmla="*/ 60 w 122"/>
                <a:gd name="T27" fmla="*/ 31 h 137"/>
                <a:gd name="T28" fmla="*/ 47 w 122"/>
                <a:gd name="T29" fmla="*/ 8 h 137"/>
                <a:gd name="T30" fmla="*/ 39 w 122"/>
                <a:gd name="T31" fmla="*/ 31 h 137"/>
                <a:gd name="T32" fmla="*/ 31 w 122"/>
                <a:gd name="T33" fmla="*/ 35 h 137"/>
                <a:gd name="T34" fmla="*/ 7 w 122"/>
                <a:gd name="T35" fmla="*/ 26 h 137"/>
                <a:gd name="T36" fmla="*/ 14 w 122"/>
                <a:gd name="T37" fmla="*/ 42 h 137"/>
                <a:gd name="T38" fmla="*/ 11 w 122"/>
                <a:gd name="T39" fmla="*/ 47 h 137"/>
                <a:gd name="T40" fmla="*/ 1 w 122"/>
                <a:gd name="T41" fmla="*/ 23 h 137"/>
                <a:gd name="T42" fmla="*/ 6 w 122"/>
                <a:gd name="T43" fmla="*/ 21 h 137"/>
                <a:gd name="T44" fmla="*/ 30 w 122"/>
                <a:gd name="T45" fmla="*/ 31 h 137"/>
                <a:gd name="T46" fmla="*/ 34 w 122"/>
                <a:gd name="T47" fmla="*/ 32 h 137"/>
                <a:gd name="T48" fmla="*/ 43 w 122"/>
                <a:gd name="T49" fmla="*/ 7 h 137"/>
                <a:gd name="T50" fmla="*/ 44 w 122"/>
                <a:gd name="T51" fmla="*/ 3 h 137"/>
                <a:gd name="T52" fmla="*/ 46 w 122"/>
                <a:gd name="T53" fmla="*/ 0 h 137"/>
                <a:gd name="T54" fmla="*/ 49 w 122"/>
                <a:gd name="T55" fmla="*/ 2 h 137"/>
                <a:gd name="T56" fmla="*/ 62 w 122"/>
                <a:gd name="T57" fmla="*/ 26 h 137"/>
                <a:gd name="T58" fmla="*/ 64 w 122"/>
                <a:gd name="T59" fmla="*/ 30 h 137"/>
                <a:gd name="T60" fmla="*/ 90 w 122"/>
                <a:gd name="T61" fmla="*/ 13 h 137"/>
                <a:gd name="T62" fmla="*/ 94 w 122"/>
                <a:gd name="T63" fmla="*/ 12 h 137"/>
                <a:gd name="T64" fmla="*/ 94 w 122"/>
                <a:gd name="T65" fmla="*/ 17 h 137"/>
                <a:gd name="T66" fmla="*/ 88 w 122"/>
                <a:gd name="T67" fmla="*/ 47 h 137"/>
                <a:gd name="T68" fmla="*/ 116 w 122"/>
                <a:gd name="T69" fmla="*/ 51 h 137"/>
                <a:gd name="T70" fmla="*/ 118 w 122"/>
                <a:gd name="T71" fmla="*/ 51 h 137"/>
                <a:gd name="T72" fmla="*/ 122 w 122"/>
                <a:gd name="T73" fmla="*/ 53 h 137"/>
                <a:gd name="T74" fmla="*/ 120 w 122"/>
                <a:gd name="T75" fmla="*/ 57 h 137"/>
                <a:gd name="T76" fmla="*/ 97 w 122"/>
                <a:gd name="T77" fmla="*/ 74 h 137"/>
                <a:gd name="T78" fmla="*/ 96 w 122"/>
                <a:gd name="T79" fmla="*/ 75 h 137"/>
                <a:gd name="T80" fmla="*/ 116 w 122"/>
                <a:gd name="T81" fmla="*/ 98 h 137"/>
                <a:gd name="T82" fmla="*/ 118 w 122"/>
                <a:gd name="T83" fmla="*/ 102 h 137"/>
                <a:gd name="T84" fmla="*/ 113 w 122"/>
                <a:gd name="T85" fmla="*/ 103 h 137"/>
                <a:gd name="T86" fmla="*/ 84 w 122"/>
                <a:gd name="T87" fmla="*/ 103 h 137"/>
                <a:gd name="T88" fmla="*/ 84 w 122"/>
                <a:gd name="T89" fmla="*/ 129 h 137"/>
                <a:gd name="T90" fmla="*/ 83 w 122"/>
                <a:gd name="T91" fmla="*/ 137 h 137"/>
                <a:gd name="T92" fmla="*/ 76 w 122"/>
                <a:gd name="T93" fmla="*/ 133 h 137"/>
                <a:gd name="T94" fmla="*/ 65 w 122"/>
                <a:gd name="T95" fmla="*/ 123 h 137"/>
                <a:gd name="T96" fmla="*/ 66 w 122"/>
                <a:gd name="T97" fmla="*/ 11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2" h="137">
                  <a:moveTo>
                    <a:pt x="66" y="117"/>
                  </a:moveTo>
                  <a:cubicBezTo>
                    <a:pt x="70" y="121"/>
                    <a:pt x="74" y="125"/>
                    <a:pt x="79" y="129"/>
                  </a:cubicBezTo>
                  <a:cubicBezTo>
                    <a:pt x="79" y="120"/>
                    <a:pt x="79" y="112"/>
                    <a:pt x="79" y="104"/>
                  </a:cubicBezTo>
                  <a:cubicBezTo>
                    <a:pt x="79" y="98"/>
                    <a:pt x="79" y="98"/>
                    <a:pt x="85" y="98"/>
                  </a:cubicBezTo>
                  <a:cubicBezTo>
                    <a:pt x="93" y="98"/>
                    <a:pt x="101" y="98"/>
                    <a:pt x="110" y="98"/>
                  </a:cubicBezTo>
                  <a:cubicBezTo>
                    <a:pt x="107" y="94"/>
                    <a:pt x="104" y="91"/>
                    <a:pt x="101" y="88"/>
                  </a:cubicBezTo>
                  <a:cubicBezTo>
                    <a:pt x="98" y="85"/>
                    <a:pt x="96" y="82"/>
                    <a:pt x="93" y="79"/>
                  </a:cubicBezTo>
                  <a:cubicBezTo>
                    <a:pt x="89" y="75"/>
                    <a:pt x="89" y="74"/>
                    <a:pt x="94" y="71"/>
                  </a:cubicBezTo>
                  <a:cubicBezTo>
                    <a:pt x="101" y="66"/>
                    <a:pt x="107" y="61"/>
                    <a:pt x="115" y="55"/>
                  </a:cubicBezTo>
                  <a:cubicBezTo>
                    <a:pt x="106" y="54"/>
                    <a:pt x="99" y="53"/>
                    <a:pt x="92" y="52"/>
                  </a:cubicBezTo>
                  <a:cubicBezTo>
                    <a:pt x="83" y="51"/>
                    <a:pt x="83" y="51"/>
                    <a:pt x="85" y="42"/>
                  </a:cubicBezTo>
                  <a:cubicBezTo>
                    <a:pt x="86" y="34"/>
                    <a:pt x="88" y="27"/>
                    <a:pt x="89" y="19"/>
                  </a:cubicBezTo>
                  <a:cubicBezTo>
                    <a:pt x="82" y="24"/>
                    <a:pt x="74" y="28"/>
                    <a:pt x="67" y="33"/>
                  </a:cubicBezTo>
                  <a:cubicBezTo>
                    <a:pt x="62" y="36"/>
                    <a:pt x="62" y="36"/>
                    <a:pt x="60" y="31"/>
                  </a:cubicBezTo>
                  <a:cubicBezTo>
                    <a:pt x="56" y="23"/>
                    <a:pt x="51" y="16"/>
                    <a:pt x="47" y="8"/>
                  </a:cubicBezTo>
                  <a:cubicBezTo>
                    <a:pt x="44" y="16"/>
                    <a:pt x="42" y="24"/>
                    <a:pt x="39" y="31"/>
                  </a:cubicBezTo>
                  <a:cubicBezTo>
                    <a:pt x="37" y="38"/>
                    <a:pt x="37" y="39"/>
                    <a:pt x="31" y="35"/>
                  </a:cubicBezTo>
                  <a:cubicBezTo>
                    <a:pt x="23" y="32"/>
                    <a:pt x="16" y="30"/>
                    <a:pt x="7" y="26"/>
                  </a:cubicBezTo>
                  <a:cubicBezTo>
                    <a:pt x="10" y="32"/>
                    <a:pt x="12" y="37"/>
                    <a:pt x="14" y="42"/>
                  </a:cubicBezTo>
                  <a:cubicBezTo>
                    <a:pt x="15" y="45"/>
                    <a:pt x="14" y="46"/>
                    <a:pt x="11" y="47"/>
                  </a:cubicBezTo>
                  <a:cubicBezTo>
                    <a:pt x="8" y="39"/>
                    <a:pt x="4" y="31"/>
                    <a:pt x="1" y="23"/>
                  </a:cubicBezTo>
                  <a:cubicBezTo>
                    <a:pt x="0" y="19"/>
                    <a:pt x="3" y="20"/>
                    <a:pt x="6" y="21"/>
                  </a:cubicBezTo>
                  <a:cubicBezTo>
                    <a:pt x="14" y="24"/>
                    <a:pt x="22" y="27"/>
                    <a:pt x="30" y="31"/>
                  </a:cubicBezTo>
                  <a:cubicBezTo>
                    <a:pt x="31" y="31"/>
                    <a:pt x="33" y="32"/>
                    <a:pt x="34" y="32"/>
                  </a:cubicBezTo>
                  <a:cubicBezTo>
                    <a:pt x="37" y="24"/>
                    <a:pt x="40" y="15"/>
                    <a:pt x="43" y="7"/>
                  </a:cubicBezTo>
                  <a:cubicBezTo>
                    <a:pt x="43" y="6"/>
                    <a:pt x="43" y="4"/>
                    <a:pt x="44" y="3"/>
                  </a:cubicBezTo>
                  <a:cubicBezTo>
                    <a:pt x="45" y="2"/>
                    <a:pt x="46" y="1"/>
                    <a:pt x="46" y="0"/>
                  </a:cubicBezTo>
                  <a:cubicBezTo>
                    <a:pt x="47" y="0"/>
                    <a:pt x="49" y="1"/>
                    <a:pt x="49" y="2"/>
                  </a:cubicBezTo>
                  <a:cubicBezTo>
                    <a:pt x="53" y="10"/>
                    <a:pt x="57" y="18"/>
                    <a:pt x="62" y="26"/>
                  </a:cubicBezTo>
                  <a:cubicBezTo>
                    <a:pt x="62" y="27"/>
                    <a:pt x="63" y="28"/>
                    <a:pt x="64" y="30"/>
                  </a:cubicBezTo>
                  <a:cubicBezTo>
                    <a:pt x="73" y="24"/>
                    <a:pt x="82" y="19"/>
                    <a:pt x="90" y="13"/>
                  </a:cubicBezTo>
                  <a:cubicBezTo>
                    <a:pt x="91" y="13"/>
                    <a:pt x="93" y="13"/>
                    <a:pt x="94" y="12"/>
                  </a:cubicBezTo>
                  <a:cubicBezTo>
                    <a:pt x="94" y="14"/>
                    <a:pt x="95" y="15"/>
                    <a:pt x="94" y="17"/>
                  </a:cubicBezTo>
                  <a:cubicBezTo>
                    <a:pt x="92" y="26"/>
                    <a:pt x="90" y="36"/>
                    <a:pt x="88" y="47"/>
                  </a:cubicBezTo>
                  <a:cubicBezTo>
                    <a:pt x="98" y="48"/>
                    <a:pt x="107" y="49"/>
                    <a:pt x="116" y="51"/>
                  </a:cubicBezTo>
                  <a:cubicBezTo>
                    <a:pt x="117" y="51"/>
                    <a:pt x="117" y="51"/>
                    <a:pt x="118" y="51"/>
                  </a:cubicBezTo>
                  <a:cubicBezTo>
                    <a:pt x="119" y="51"/>
                    <a:pt x="121" y="52"/>
                    <a:pt x="122" y="53"/>
                  </a:cubicBezTo>
                  <a:cubicBezTo>
                    <a:pt x="121" y="54"/>
                    <a:pt x="121" y="56"/>
                    <a:pt x="120" y="57"/>
                  </a:cubicBezTo>
                  <a:cubicBezTo>
                    <a:pt x="112" y="63"/>
                    <a:pt x="105" y="68"/>
                    <a:pt x="97" y="74"/>
                  </a:cubicBezTo>
                  <a:cubicBezTo>
                    <a:pt x="97" y="74"/>
                    <a:pt x="96" y="75"/>
                    <a:pt x="96" y="75"/>
                  </a:cubicBezTo>
                  <a:cubicBezTo>
                    <a:pt x="102" y="83"/>
                    <a:pt x="109" y="90"/>
                    <a:pt x="116" y="98"/>
                  </a:cubicBezTo>
                  <a:cubicBezTo>
                    <a:pt x="117" y="99"/>
                    <a:pt x="117" y="101"/>
                    <a:pt x="118" y="102"/>
                  </a:cubicBezTo>
                  <a:cubicBezTo>
                    <a:pt x="116" y="102"/>
                    <a:pt x="115" y="103"/>
                    <a:pt x="113" y="103"/>
                  </a:cubicBezTo>
                  <a:cubicBezTo>
                    <a:pt x="103" y="103"/>
                    <a:pt x="94" y="103"/>
                    <a:pt x="84" y="103"/>
                  </a:cubicBezTo>
                  <a:cubicBezTo>
                    <a:pt x="84" y="111"/>
                    <a:pt x="84" y="120"/>
                    <a:pt x="84" y="129"/>
                  </a:cubicBezTo>
                  <a:cubicBezTo>
                    <a:pt x="84" y="132"/>
                    <a:pt x="83" y="134"/>
                    <a:pt x="83" y="137"/>
                  </a:cubicBezTo>
                  <a:cubicBezTo>
                    <a:pt x="81" y="135"/>
                    <a:pt x="78" y="134"/>
                    <a:pt x="76" y="133"/>
                  </a:cubicBezTo>
                  <a:cubicBezTo>
                    <a:pt x="73" y="130"/>
                    <a:pt x="69" y="126"/>
                    <a:pt x="65" y="123"/>
                  </a:cubicBezTo>
                  <a:cubicBezTo>
                    <a:pt x="63" y="121"/>
                    <a:pt x="64" y="119"/>
                    <a:pt x="66" y="1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81F02669-2E33-6427-4DFE-735A7CF93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5" y="4729163"/>
              <a:ext cx="354013" cy="90488"/>
            </a:xfrm>
            <a:custGeom>
              <a:avLst/>
              <a:gdLst>
                <a:gd name="T0" fmla="*/ 0 w 94"/>
                <a:gd name="T1" fmla="*/ 23 h 24"/>
                <a:gd name="T2" fmla="*/ 23 w 94"/>
                <a:gd name="T3" fmla="*/ 1 h 24"/>
                <a:gd name="T4" fmla="*/ 26 w 94"/>
                <a:gd name="T5" fmla="*/ 0 h 24"/>
                <a:gd name="T6" fmla="*/ 67 w 94"/>
                <a:gd name="T7" fmla="*/ 0 h 24"/>
                <a:gd name="T8" fmla="*/ 71 w 94"/>
                <a:gd name="T9" fmla="*/ 1 h 24"/>
                <a:gd name="T10" fmla="*/ 94 w 94"/>
                <a:gd name="T11" fmla="*/ 24 h 24"/>
                <a:gd name="T12" fmla="*/ 1 w 94"/>
                <a:gd name="T13" fmla="*/ 24 h 24"/>
                <a:gd name="T14" fmla="*/ 0 w 94"/>
                <a:gd name="T1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24">
                  <a:moveTo>
                    <a:pt x="0" y="23"/>
                  </a:moveTo>
                  <a:cubicBezTo>
                    <a:pt x="8" y="16"/>
                    <a:pt x="15" y="8"/>
                    <a:pt x="23" y="1"/>
                  </a:cubicBezTo>
                  <a:cubicBezTo>
                    <a:pt x="23" y="0"/>
                    <a:pt x="25" y="0"/>
                    <a:pt x="26" y="0"/>
                  </a:cubicBezTo>
                  <a:cubicBezTo>
                    <a:pt x="40" y="0"/>
                    <a:pt x="53" y="0"/>
                    <a:pt x="67" y="0"/>
                  </a:cubicBezTo>
                  <a:cubicBezTo>
                    <a:pt x="68" y="0"/>
                    <a:pt x="70" y="0"/>
                    <a:pt x="71" y="1"/>
                  </a:cubicBezTo>
                  <a:cubicBezTo>
                    <a:pt x="78" y="8"/>
                    <a:pt x="86" y="16"/>
                    <a:pt x="94" y="24"/>
                  </a:cubicBezTo>
                  <a:cubicBezTo>
                    <a:pt x="62" y="24"/>
                    <a:pt x="31" y="24"/>
                    <a:pt x="1" y="24"/>
                  </a:cubicBezTo>
                  <a:cubicBezTo>
                    <a:pt x="0" y="24"/>
                    <a:pt x="0" y="23"/>
                    <a:pt x="0" y="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1B808EC-28E7-123B-0C4F-E478A2B74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00" y="4732338"/>
              <a:ext cx="666750" cy="76200"/>
            </a:xfrm>
            <a:custGeom>
              <a:avLst/>
              <a:gdLst>
                <a:gd name="T0" fmla="*/ 177 w 177"/>
                <a:gd name="T1" fmla="*/ 14 h 20"/>
                <a:gd name="T2" fmla="*/ 177 w 177"/>
                <a:gd name="T3" fmla="*/ 19 h 20"/>
                <a:gd name="T4" fmla="*/ 165 w 177"/>
                <a:gd name="T5" fmla="*/ 14 h 20"/>
                <a:gd name="T6" fmla="*/ 131 w 177"/>
                <a:gd name="T7" fmla="*/ 14 h 20"/>
                <a:gd name="T8" fmla="*/ 107 w 177"/>
                <a:gd name="T9" fmla="*/ 15 h 20"/>
                <a:gd name="T10" fmla="*/ 97 w 177"/>
                <a:gd name="T11" fmla="*/ 10 h 20"/>
                <a:gd name="T12" fmla="*/ 78 w 177"/>
                <a:gd name="T13" fmla="*/ 11 h 20"/>
                <a:gd name="T14" fmla="*/ 71 w 177"/>
                <a:gd name="T15" fmla="*/ 15 h 20"/>
                <a:gd name="T16" fmla="*/ 46 w 177"/>
                <a:gd name="T17" fmla="*/ 14 h 20"/>
                <a:gd name="T18" fmla="*/ 34 w 177"/>
                <a:gd name="T19" fmla="*/ 8 h 20"/>
                <a:gd name="T20" fmla="*/ 23 w 177"/>
                <a:gd name="T21" fmla="*/ 9 h 20"/>
                <a:gd name="T22" fmla="*/ 7 w 177"/>
                <a:gd name="T23" fmla="*/ 17 h 20"/>
                <a:gd name="T24" fmla="*/ 0 w 177"/>
                <a:gd name="T25" fmla="*/ 19 h 20"/>
                <a:gd name="T26" fmla="*/ 0 w 177"/>
                <a:gd name="T27" fmla="*/ 14 h 20"/>
                <a:gd name="T28" fmla="*/ 23 w 177"/>
                <a:gd name="T29" fmla="*/ 3 h 20"/>
                <a:gd name="T30" fmla="*/ 36 w 177"/>
                <a:gd name="T31" fmla="*/ 3 h 20"/>
                <a:gd name="T32" fmla="*/ 51 w 177"/>
                <a:gd name="T33" fmla="*/ 10 h 20"/>
                <a:gd name="T34" fmla="*/ 67 w 177"/>
                <a:gd name="T35" fmla="*/ 10 h 20"/>
                <a:gd name="T36" fmla="*/ 83 w 177"/>
                <a:gd name="T37" fmla="*/ 2 h 20"/>
                <a:gd name="T38" fmla="*/ 94 w 177"/>
                <a:gd name="T39" fmla="*/ 2 h 20"/>
                <a:gd name="T40" fmla="*/ 107 w 177"/>
                <a:gd name="T41" fmla="*/ 9 h 20"/>
                <a:gd name="T42" fmla="*/ 130 w 177"/>
                <a:gd name="T43" fmla="*/ 9 h 20"/>
                <a:gd name="T44" fmla="*/ 166 w 177"/>
                <a:gd name="T45" fmla="*/ 9 h 20"/>
                <a:gd name="T46" fmla="*/ 177 w 177"/>
                <a:gd name="T47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7" h="20">
                  <a:moveTo>
                    <a:pt x="177" y="14"/>
                  </a:moveTo>
                  <a:cubicBezTo>
                    <a:pt x="177" y="15"/>
                    <a:pt x="177" y="17"/>
                    <a:pt x="177" y="19"/>
                  </a:cubicBezTo>
                  <a:cubicBezTo>
                    <a:pt x="173" y="18"/>
                    <a:pt x="169" y="16"/>
                    <a:pt x="165" y="14"/>
                  </a:cubicBezTo>
                  <a:cubicBezTo>
                    <a:pt x="148" y="5"/>
                    <a:pt x="148" y="4"/>
                    <a:pt x="131" y="14"/>
                  </a:cubicBezTo>
                  <a:cubicBezTo>
                    <a:pt x="123" y="19"/>
                    <a:pt x="115" y="20"/>
                    <a:pt x="107" y="15"/>
                  </a:cubicBezTo>
                  <a:cubicBezTo>
                    <a:pt x="104" y="13"/>
                    <a:pt x="100" y="12"/>
                    <a:pt x="97" y="10"/>
                  </a:cubicBezTo>
                  <a:cubicBezTo>
                    <a:pt x="91" y="5"/>
                    <a:pt x="84" y="7"/>
                    <a:pt x="78" y="11"/>
                  </a:cubicBezTo>
                  <a:cubicBezTo>
                    <a:pt x="76" y="12"/>
                    <a:pt x="73" y="13"/>
                    <a:pt x="71" y="15"/>
                  </a:cubicBezTo>
                  <a:cubicBezTo>
                    <a:pt x="62" y="20"/>
                    <a:pt x="54" y="19"/>
                    <a:pt x="46" y="14"/>
                  </a:cubicBezTo>
                  <a:cubicBezTo>
                    <a:pt x="42" y="11"/>
                    <a:pt x="38" y="9"/>
                    <a:pt x="34" y="8"/>
                  </a:cubicBezTo>
                  <a:cubicBezTo>
                    <a:pt x="31" y="7"/>
                    <a:pt x="26" y="8"/>
                    <a:pt x="23" y="9"/>
                  </a:cubicBezTo>
                  <a:cubicBezTo>
                    <a:pt x="17" y="11"/>
                    <a:pt x="12" y="14"/>
                    <a:pt x="7" y="17"/>
                  </a:cubicBezTo>
                  <a:cubicBezTo>
                    <a:pt x="5" y="18"/>
                    <a:pt x="3" y="18"/>
                    <a:pt x="0" y="19"/>
                  </a:cubicBezTo>
                  <a:cubicBezTo>
                    <a:pt x="0" y="17"/>
                    <a:pt x="0" y="15"/>
                    <a:pt x="0" y="14"/>
                  </a:cubicBezTo>
                  <a:cubicBezTo>
                    <a:pt x="8" y="10"/>
                    <a:pt x="16" y="6"/>
                    <a:pt x="23" y="3"/>
                  </a:cubicBezTo>
                  <a:cubicBezTo>
                    <a:pt x="27" y="1"/>
                    <a:pt x="31" y="1"/>
                    <a:pt x="36" y="3"/>
                  </a:cubicBezTo>
                  <a:cubicBezTo>
                    <a:pt x="41" y="5"/>
                    <a:pt x="46" y="8"/>
                    <a:pt x="51" y="10"/>
                  </a:cubicBezTo>
                  <a:cubicBezTo>
                    <a:pt x="56" y="13"/>
                    <a:pt x="62" y="13"/>
                    <a:pt x="67" y="10"/>
                  </a:cubicBezTo>
                  <a:cubicBezTo>
                    <a:pt x="72" y="8"/>
                    <a:pt x="78" y="5"/>
                    <a:pt x="83" y="2"/>
                  </a:cubicBezTo>
                  <a:cubicBezTo>
                    <a:pt x="87" y="1"/>
                    <a:pt x="91" y="1"/>
                    <a:pt x="94" y="2"/>
                  </a:cubicBezTo>
                  <a:cubicBezTo>
                    <a:pt x="98" y="5"/>
                    <a:pt x="103" y="6"/>
                    <a:pt x="107" y="9"/>
                  </a:cubicBezTo>
                  <a:cubicBezTo>
                    <a:pt x="115" y="14"/>
                    <a:pt x="122" y="14"/>
                    <a:pt x="130" y="9"/>
                  </a:cubicBezTo>
                  <a:cubicBezTo>
                    <a:pt x="142" y="0"/>
                    <a:pt x="154" y="0"/>
                    <a:pt x="166" y="9"/>
                  </a:cubicBezTo>
                  <a:cubicBezTo>
                    <a:pt x="169" y="11"/>
                    <a:pt x="173" y="12"/>
                    <a:pt x="177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2625044-6CF7-F551-66FE-60F4FA6AF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00" y="4683125"/>
              <a:ext cx="666750" cy="76200"/>
            </a:xfrm>
            <a:custGeom>
              <a:avLst/>
              <a:gdLst>
                <a:gd name="T0" fmla="*/ 0 w 177"/>
                <a:gd name="T1" fmla="*/ 19 h 20"/>
                <a:gd name="T2" fmla="*/ 0 w 177"/>
                <a:gd name="T3" fmla="*/ 14 h 20"/>
                <a:gd name="T4" fmla="*/ 22 w 177"/>
                <a:gd name="T5" fmla="*/ 4 h 20"/>
                <a:gd name="T6" fmla="*/ 37 w 177"/>
                <a:gd name="T7" fmla="*/ 3 h 20"/>
                <a:gd name="T8" fmla="*/ 51 w 177"/>
                <a:gd name="T9" fmla="*/ 11 h 20"/>
                <a:gd name="T10" fmla="*/ 69 w 177"/>
                <a:gd name="T11" fmla="*/ 10 h 20"/>
                <a:gd name="T12" fmla="*/ 79 w 177"/>
                <a:gd name="T13" fmla="*/ 4 h 20"/>
                <a:gd name="T14" fmla="*/ 98 w 177"/>
                <a:gd name="T15" fmla="*/ 4 h 20"/>
                <a:gd name="T16" fmla="*/ 110 w 177"/>
                <a:gd name="T17" fmla="*/ 11 h 20"/>
                <a:gd name="T18" fmla="*/ 127 w 177"/>
                <a:gd name="T19" fmla="*/ 10 h 20"/>
                <a:gd name="T20" fmla="*/ 141 w 177"/>
                <a:gd name="T21" fmla="*/ 3 h 20"/>
                <a:gd name="T22" fmla="*/ 155 w 177"/>
                <a:gd name="T23" fmla="*/ 3 h 20"/>
                <a:gd name="T24" fmla="*/ 177 w 177"/>
                <a:gd name="T25" fmla="*/ 14 h 20"/>
                <a:gd name="T26" fmla="*/ 177 w 177"/>
                <a:gd name="T27" fmla="*/ 20 h 20"/>
                <a:gd name="T28" fmla="*/ 164 w 177"/>
                <a:gd name="T29" fmla="*/ 14 h 20"/>
                <a:gd name="T30" fmla="*/ 131 w 177"/>
                <a:gd name="T31" fmla="*/ 14 h 20"/>
                <a:gd name="T32" fmla="*/ 106 w 177"/>
                <a:gd name="T33" fmla="*/ 14 h 20"/>
                <a:gd name="T34" fmla="*/ 105 w 177"/>
                <a:gd name="T35" fmla="*/ 14 h 20"/>
                <a:gd name="T36" fmla="*/ 70 w 177"/>
                <a:gd name="T37" fmla="*/ 15 h 20"/>
                <a:gd name="T38" fmla="*/ 48 w 177"/>
                <a:gd name="T39" fmla="*/ 15 h 20"/>
                <a:gd name="T40" fmla="*/ 37 w 177"/>
                <a:gd name="T41" fmla="*/ 9 h 20"/>
                <a:gd name="T42" fmla="*/ 21 w 177"/>
                <a:gd name="T43" fmla="*/ 10 h 20"/>
                <a:gd name="T44" fmla="*/ 6 w 177"/>
                <a:gd name="T45" fmla="*/ 17 h 20"/>
                <a:gd name="T46" fmla="*/ 0 w 177"/>
                <a:gd name="T47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7" h="20">
                  <a:moveTo>
                    <a:pt x="0" y="19"/>
                  </a:moveTo>
                  <a:cubicBezTo>
                    <a:pt x="0" y="17"/>
                    <a:pt x="0" y="15"/>
                    <a:pt x="0" y="14"/>
                  </a:cubicBezTo>
                  <a:cubicBezTo>
                    <a:pt x="8" y="11"/>
                    <a:pt x="15" y="7"/>
                    <a:pt x="22" y="4"/>
                  </a:cubicBezTo>
                  <a:cubicBezTo>
                    <a:pt x="27" y="1"/>
                    <a:pt x="31" y="0"/>
                    <a:pt x="37" y="3"/>
                  </a:cubicBezTo>
                  <a:cubicBezTo>
                    <a:pt x="41" y="6"/>
                    <a:pt x="46" y="8"/>
                    <a:pt x="51" y="11"/>
                  </a:cubicBezTo>
                  <a:cubicBezTo>
                    <a:pt x="58" y="14"/>
                    <a:pt x="63" y="13"/>
                    <a:pt x="69" y="10"/>
                  </a:cubicBezTo>
                  <a:cubicBezTo>
                    <a:pt x="73" y="8"/>
                    <a:pt x="76" y="6"/>
                    <a:pt x="79" y="4"/>
                  </a:cubicBezTo>
                  <a:cubicBezTo>
                    <a:pt x="86" y="0"/>
                    <a:pt x="92" y="1"/>
                    <a:pt x="98" y="4"/>
                  </a:cubicBezTo>
                  <a:cubicBezTo>
                    <a:pt x="102" y="7"/>
                    <a:pt x="106" y="9"/>
                    <a:pt x="110" y="11"/>
                  </a:cubicBezTo>
                  <a:cubicBezTo>
                    <a:pt x="116" y="14"/>
                    <a:pt x="121" y="13"/>
                    <a:pt x="127" y="10"/>
                  </a:cubicBezTo>
                  <a:cubicBezTo>
                    <a:pt x="131" y="8"/>
                    <a:pt x="136" y="6"/>
                    <a:pt x="141" y="3"/>
                  </a:cubicBezTo>
                  <a:cubicBezTo>
                    <a:pt x="146" y="1"/>
                    <a:pt x="150" y="1"/>
                    <a:pt x="155" y="3"/>
                  </a:cubicBezTo>
                  <a:cubicBezTo>
                    <a:pt x="162" y="7"/>
                    <a:pt x="169" y="10"/>
                    <a:pt x="177" y="14"/>
                  </a:cubicBezTo>
                  <a:cubicBezTo>
                    <a:pt x="177" y="15"/>
                    <a:pt x="177" y="17"/>
                    <a:pt x="177" y="20"/>
                  </a:cubicBezTo>
                  <a:cubicBezTo>
                    <a:pt x="172" y="18"/>
                    <a:pt x="168" y="16"/>
                    <a:pt x="164" y="14"/>
                  </a:cubicBezTo>
                  <a:cubicBezTo>
                    <a:pt x="147" y="5"/>
                    <a:pt x="147" y="5"/>
                    <a:pt x="131" y="14"/>
                  </a:cubicBezTo>
                  <a:cubicBezTo>
                    <a:pt x="122" y="20"/>
                    <a:pt x="114" y="20"/>
                    <a:pt x="106" y="14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87" y="4"/>
                    <a:pt x="90" y="5"/>
                    <a:pt x="70" y="15"/>
                  </a:cubicBezTo>
                  <a:cubicBezTo>
                    <a:pt x="63" y="19"/>
                    <a:pt x="56" y="20"/>
                    <a:pt x="48" y="15"/>
                  </a:cubicBezTo>
                  <a:cubicBezTo>
                    <a:pt x="45" y="13"/>
                    <a:pt x="41" y="11"/>
                    <a:pt x="37" y="9"/>
                  </a:cubicBezTo>
                  <a:cubicBezTo>
                    <a:pt x="32" y="6"/>
                    <a:pt x="27" y="7"/>
                    <a:pt x="21" y="10"/>
                  </a:cubicBezTo>
                  <a:cubicBezTo>
                    <a:pt x="16" y="12"/>
                    <a:pt x="11" y="15"/>
                    <a:pt x="6" y="17"/>
                  </a:cubicBezTo>
                  <a:cubicBezTo>
                    <a:pt x="4" y="18"/>
                    <a:pt x="2" y="18"/>
                    <a:pt x="0" y="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89E6E65-0016-94C3-4B99-857202267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4559300"/>
              <a:ext cx="290513" cy="55563"/>
            </a:xfrm>
            <a:custGeom>
              <a:avLst/>
              <a:gdLst>
                <a:gd name="T0" fmla="*/ 77 w 77"/>
                <a:gd name="T1" fmla="*/ 9 h 15"/>
                <a:gd name="T2" fmla="*/ 66 w 77"/>
                <a:gd name="T3" fmla="*/ 15 h 15"/>
                <a:gd name="T4" fmla="*/ 15 w 77"/>
                <a:gd name="T5" fmla="*/ 14 h 15"/>
                <a:gd name="T6" fmla="*/ 6 w 77"/>
                <a:gd name="T7" fmla="*/ 14 h 15"/>
                <a:gd name="T8" fmla="*/ 0 w 77"/>
                <a:gd name="T9" fmla="*/ 6 h 15"/>
                <a:gd name="T10" fmla="*/ 4 w 77"/>
                <a:gd name="T11" fmla="*/ 1 h 15"/>
                <a:gd name="T12" fmla="*/ 13 w 77"/>
                <a:gd name="T13" fmla="*/ 0 h 15"/>
                <a:gd name="T14" fmla="*/ 61 w 77"/>
                <a:gd name="T15" fmla="*/ 0 h 15"/>
                <a:gd name="T16" fmla="*/ 72 w 77"/>
                <a:gd name="T17" fmla="*/ 4 h 15"/>
                <a:gd name="T18" fmla="*/ 77 w 77"/>
                <a:gd name="T19" fmla="*/ 9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15">
                  <a:moveTo>
                    <a:pt x="77" y="9"/>
                  </a:moveTo>
                  <a:cubicBezTo>
                    <a:pt x="74" y="13"/>
                    <a:pt x="71" y="15"/>
                    <a:pt x="66" y="15"/>
                  </a:cubicBezTo>
                  <a:cubicBezTo>
                    <a:pt x="49" y="14"/>
                    <a:pt x="32" y="14"/>
                    <a:pt x="15" y="14"/>
                  </a:cubicBezTo>
                  <a:cubicBezTo>
                    <a:pt x="12" y="14"/>
                    <a:pt x="9" y="14"/>
                    <a:pt x="6" y="14"/>
                  </a:cubicBezTo>
                  <a:cubicBezTo>
                    <a:pt x="0" y="13"/>
                    <a:pt x="0" y="12"/>
                    <a:pt x="0" y="6"/>
                  </a:cubicBezTo>
                  <a:cubicBezTo>
                    <a:pt x="0" y="3"/>
                    <a:pt x="1" y="2"/>
                    <a:pt x="4" y="1"/>
                  </a:cubicBezTo>
                  <a:cubicBezTo>
                    <a:pt x="7" y="1"/>
                    <a:pt x="10" y="0"/>
                    <a:pt x="13" y="0"/>
                  </a:cubicBezTo>
                  <a:cubicBezTo>
                    <a:pt x="29" y="0"/>
                    <a:pt x="45" y="0"/>
                    <a:pt x="61" y="0"/>
                  </a:cubicBezTo>
                  <a:cubicBezTo>
                    <a:pt x="66" y="0"/>
                    <a:pt x="69" y="0"/>
                    <a:pt x="72" y="4"/>
                  </a:cubicBezTo>
                  <a:cubicBezTo>
                    <a:pt x="73" y="6"/>
                    <a:pt x="75" y="7"/>
                    <a:pt x="77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2EE3D4D-D4A6-FB49-B4BC-6D7124C3B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3563" y="4403725"/>
              <a:ext cx="222250" cy="128588"/>
            </a:xfrm>
            <a:custGeom>
              <a:avLst/>
              <a:gdLst>
                <a:gd name="T0" fmla="*/ 27 w 59"/>
                <a:gd name="T1" fmla="*/ 7 h 34"/>
                <a:gd name="T2" fmla="*/ 27 w 59"/>
                <a:gd name="T3" fmla="*/ 6 h 34"/>
                <a:gd name="T4" fmla="*/ 40 w 59"/>
                <a:gd name="T5" fmla="*/ 5 h 34"/>
                <a:gd name="T6" fmla="*/ 58 w 59"/>
                <a:gd name="T7" fmla="*/ 27 h 34"/>
                <a:gd name="T8" fmla="*/ 54 w 59"/>
                <a:gd name="T9" fmla="*/ 34 h 34"/>
                <a:gd name="T10" fmla="*/ 0 w 59"/>
                <a:gd name="T11" fmla="*/ 34 h 34"/>
                <a:gd name="T12" fmla="*/ 18 w 59"/>
                <a:gd name="T13" fmla="*/ 15 h 34"/>
                <a:gd name="T14" fmla="*/ 22 w 59"/>
                <a:gd name="T15" fmla="*/ 15 h 34"/>
                <a:gd name="T16" fmla="*/ 28 w 59"/>
                <a:gd name="T17" fmla="*/ 13 h 34"/>
                <a:gd name="T18" fmla="*/ 28 w 59"/>
                <a:gd name="T19" fmla="*/ 7 h 34"/>
                <a:gd name="T20" fmla="*/ 27 w 59"/>
                <a:gd name="T21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34">
                  <a:moveTo>
                    <a:pt x="27" y="7"/>
                  </a:moveTo>
                  <a:cubicBezTo>
                    <a:pt x="27" y="7"/>
                    <a:pt x="27" y="7"/>
                    <a:pt x="27" y="6"/>
                  </a:cubicBezTo>
                  <a:cubicBezTo>
                    <a:pt x="33" y="0"/>
                    <a:pt x="33" y="0"/>
                    <a:pt x="40" y="5"/>
                  </a:cubicBezTo>
                  <a:cubicBezTo>
                    <a:pt x="48" y="10"/>
                    <a:pt x="54" y="18"/>
                    <a:pt x="58" y="27"/>
                  </a:cubicBezTo>
                  <a:cubicBezTo>
                    <a:pt x="59" y="31"/>
                    <a:pt x="58" y="34"/>
                    <a:pt x="54" y="34"/>
                  </a:cubicBezTo>
                  <a:cubicBezTo>
                    <a:pt x="36" y="34"/>
                    <a:pt x="19" y="34"/>
                    <a:pt x="0" y="34"/>
                  </a:cubicBezTo>
                  <a:cubicBezTo>
                    <a:pt x="6" y="27"/>
                    <a:pt x="12" y="21"/>
                    <a:pt x="18" y="15"/>
                  </a:cubicBezTo>
                  <a:cubicBezTo>
                    <a:pt x="19" y="15"/>
                    <a:pt x="21" y="16"/>
                    <a:pt x="22" y="15"/>
                  </a:cubicBezTo>
                  <a:cubicBezTo>
                    <a:pt x="24" y="15"/>
                    <a:pt x="27" y="15"/>
                    <a:pt x="28" y="13"/>
                  </a:cubicBezTo>
                  <a:cubicBezTo>
                    <a:pt x="29" y="12"/>
                    <a:pt x="28" y="9"/>
                    <a:pt x="28" y="7"/>
                  </a:cubicBezTo>
                  <a:cubicBezTo>
                    <a:pt x="28" y="7"/>
                    <a:pt x="27" y="7"/>
                    <a:pt x="27" y="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CE20D72-898E-9690-1370-F6937B9DB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8475" y="4554538"/>
              <a:ext cx="298450" cy="60325"/>
            </a:xfrm>
            <a:custGeom>
              <a:avLst/>
              <a:gdLst>
                <a:gd name="T0" fmla="*/ 0 w 79"/>
                <a:gd name="T1" fmla="*/ 10 h 16"/>
                <a:gd name="T2" fmla="*/ 1 w 79"/>
                <a:gd name="T3" fmla="*/ 9 h 16"/>
                <a:gd name="T4" fmla="*/ 21 w 79"/>
                <a:gd name="T5" fmla="*/ 1 h 16"/>
                <a:gd name="T6" fmla="*/ 64 w 79"/>
                <a:gd name="T7" fmla="*/ 1 h 16"/>
                <a:gd name="T8" fmla="*/ 71 w 79"/>
                <a:gd name="T9" fmla="*/ 2 h 16"/>
                <a:gd name="T10" fmla="*/ 77 w 79"/>
                <a:gd name="T11" fmla="*/ 11 h 16"/>
                <a:gd name="T12" fmla="*/ 73 w 79"/>
                <a:gd name="T13" fmla="*/ 14 h 16"/>
                <a:gd name="T14" fmla="*/ 62 w 79"/>
                <a:gd name="T15" fmla="*/ 15 h 16"/>
                <a:gd name="T16" fmla="*/ 11 w 79"/>
                <a:gd name="T17" fmla="*/ 16 h 16"/>
                <a:gd name="T18" fmla="*/ 0 w 79"/>
                <a:gd name="T1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16">
                  <a:moveTo>
                    <a:pt x="0" y="10"/>
                  </a:moveTo>
                  <a:cubicBezTo>
                    <a:pt x="1" y="10"/>
                    <a:pt x="1" y="10"/>
                    <a:pt x="1" y="9"/>
                  </a:cubicBezTo>
                  <a:cubicBezTo>
                    <a:pt x="6" y="2"/>
                    <a:pt x="12" y="0"/>
                    <a:pt x="21" y="1"/>
                  </a:cubicBezTo>
                  <a:cubicBezTo>
                    <a:pt x="35" y="1"/>
                    <a:pt x="50" y="1"/>
                    <a:pt x="64" y="1"/>
                  </a:cubicBezTo>
                  <a:cubicBezTo>
                    <a:pt x="67" y="1"/>
                    <a:pt x="69" y="1"/>
                    <a:pt x="71" y="2"/>
                  </a:cubicBezTo>
                  <a:cubicBezTo>
                    <a:pt x="77" y="3"/>
                    <a:pt x="79" y="6"/>
                    <a:pt x="77" y="11"/>
                  </a:cubicBezTo>
                  <a:cubicBezTo>
                    <a:pt x="76" y="13"/>
                    <a:pt x="74" y="14"/>
                    <a:pt x="73" y="14"/>
                  </a:cubicBezTo>
                  <a:cubicBezTo>
                    <a:pt x="69" y="15"/>
                    <a:pt x="65" y="15"/>
                    <a:pt x="62" y="15"/>
                  </a:cubicBezTo>
                  <a:cubicBezTo>
                    <a:pt x="45" y="15"/>
                    <a:pt x="28" y="15"/>
                    <a:pt x="11" y="16"/>
                  </a:cubicBezTo>
                  <a:cubicBezTo>
                    <a:pt x="6" y="16"/>
                    <a:pt x="3" y="14"/>
                    <a:pt x="0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1A1BD9F9-D21A-7C5F-7EF9-3B516E112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00" y="4638675"/>
              <a:ext cx="666750" cy="74613"/>
            </a:xfrm>
            <a:custGeom>
              <a:avLst/>
              <a:gdLst>
                <a:gd name="T0" fmla="*/ 177 w 177"/>
                <a:gd name="T1" fmla="*/ 14 h 20"/>
                <a:gd name="T2" fmla="*/ 177 w 177"/>
                <a:gd name="T3" fmla="*/ 19 h 20"/>
                <a:gd name="T4" fmla="*/ 167 w 177"/>
                <a:gd name="T5" fmla="*/ 15 h 20"/>
                <a:gd name="T6" fmla="*/ 156 w 177"/>
                <a:gd name="T7" fmla="*/ 9 h 20"/>
                <a:gd name="T8" fmla="*/ 140 w 177"/>
                <a:gd name="T9" fmla="*/ 9 h 20"/>
                <a:gd name="T10" fmla="*/ 128 w 177"/>
                <a:gd name="T11" fmla="*/ 15 h 20"/>
                <a:gd name="T12" fmla="*/ 109 w 177"/>
                <a:gd name="T13" fmla="*/ 15 h 20"/>
                <a:gd name="T14" fmla="*/ 98 w 177"/>
                <a:gd name="T15" fmla="*/ 9 h 20"/>
                <a:gd name="T16" fmla="*/ 79 w 177"/>
                <a:gd name="T17" fmla="*/ 9 h 20"/>
                <a:gd name="T18" fmla="*/ 67 w 177"/>
                <a:gd name="T19" fmla="*/ 16 h 20"/>
                <a:gd name="T20" fmla="*/ 51 w 177"/>
                <a:gd name="T21" fmla="*/ 16 h 20"/>
                <a:gd name="T22" fmla="*/ 37 w 177"/>
                <a:gd name="T23" fmla="*/ 8 h 20"/>
                <a:gd name="T24" fmla="*/ 21 w 177"/>
                <a:gd name="T25" fmla="*/ 9 h 20"/>
                <a:gd name="T26" fmla="*/ 0 w 177"/>
                <a:gd name="T27" fmla="*/ 20 h 20"/>
                <a:gd name="T28" fmla="*/ 0 w 177"/>
                <a:gd name="T29" fmla="*/ 14 h 20"/>
                <a:gd name="T30" fmla="*/ 21 w 177"/>
                <a:gd name="T31" fmla="*/ 3 h 20"/>
                <a:gd name="T32" fmla="*/ 38 w 177"/>
                <a:gd name="T33" fmla="*/ 3 h 20"/>
                <a:gd name="T34" fmla="*/ 49 w 177"/>
                <a:gd name="T35" fmla="*/ 9 h 20"/>
                <a:gd name="T36" fmla="*/ 69 w 177"/>
                <a:gd name="T37" fmla="*/ 9 h 20"/>
                <a:gd name="T38" fmla="*/ 80 w 177"/>
                <a:gd name="T39" fmla="*/ 3 h 20"/>
                <a:gd name="T40" fmla="*/ 97 w 177"/>
                <a:gd name="T41" fmla="*/ 3 h 20"/>
                <a:gd name="T42" fmla="*/ 110 w 177"/>
                <a:gd name="T43" fmla="*/ 10 h 20"/>
                <a:gd name="T44" fmla="*/ 127 w 177"/>
                <a:gd name="T45" fmla="*/ 9 h 20"/>
                <a:gd name="T46" fmla="*/ 139 w 177"/>
                <a:gd name="T47" fmla="*/ 3 h 20"/>
                <a:gd name="T48" fmla="*/ 156 w 177"/>
                <a:gd name="T49" fmla="*/ 3 h 20"/>
                <a:gd name="T50" fmla="*/ 177 w 177"/>
                <a:gd name="T51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7" h="20">
                  <a:moveTo>
                    <a:pt x="177" y="14"/>
                  </a:moveTo>
                  <a:cubicBezTo>
                    <a:pt x="177" y="15"/>
                    <a:pt x="177" y="16"/>
                    <a:pt x="177" y="19"/>
                  </a:cubicBezTo>
                  <a:cubicBezTo>
                    <a:pt x="173" y="17"/>
                    <a:pt x="170" y="16"/>
                    <a:pt x="167" y="15"/>
                  </a:cubicBezTo>
                  <a:cubicBezTo>
                    <a:pt x="163" y="13"/>
                    <a:pt x="160" y="11"/>
                    <a:pt x="156" y="9"/>
                  </a:cubicBezTo>
                  <a:cubicBezTo>
                    <a:pt x="151" y="6"/>
                    <a:pt x="145" y="6"/>
                    <a:pt x="140" y="9"/>
                  </a:cubicBezTo>
                  <a:cubicBezTo>
                    <a:pt x="136" y="11"/>
                    <a:pt x="132" y="13"/>
                    <a:pt x="128" y="15"/>
                  </a:cubicBezTo>
                  <a:cubicBezTo>
                    <a:pt x="122" y="19"/>
                    <a:pt x="115" y="19"/>
                    <a:pt x="109" y="15"/>
                  </a:cubicBezTo>
                  <a:cubicBezTo>
                    <a:pt x="105" y="13"/>
                    <a:pt x="101" y="11"/>
                    <a:pt x="98" y="9"/>
                  </a:cubicBezTo>
                  <a:cubicBezTo>
                    <a:pt x="91" y="5"/>
                    <a:pt x="85" y="6"/>
                    <a:pt x="79" y="9"/>
                  </a:cubicBezTo>
                  <a:cubicBezTo>
                    <a:pt x="75" y="12"/>
                    <a:pt x="71" y="14"/>
                    <a:pt x="67" y="16"/>
                  </a:cubicBezTo>
                  <a:cubicBezTo>
                    <a:pt x="62" y="18"/>
                    <a:pt x="56" y="19"/>
                    <a:pt x="51" y="16"/>
                  </a:cubicBezTo>
                  <a:cubicBezTo>
                    <a:pt x="46" y="13"/>
                    <a:pt x="42" y="11"/>
                    <a:pt x="37" y="8"/>
                  </a:cubicBezTo>
                  <a:cubicBezTo>
                    <a:pt x="32" y="5"/>
                    <a:pt x="26" y="6"/>
                    <a:pt x="21" y="9"/>
                  </a:cubicBezTo>
                  <a:cubicBezTo>
                    <a:pt x="15" y="12"/>
                    <a:pt x="8" y="16"/>
                    <a:pt x="0" y="20"/>
                  </a:cubicBezTo>
                  <a:cubicBezTo>
                    <a:pt x="0" y="16"/>
                    <a:pt x="0" y="15"/>
                    <a:pt x="0" y="14"/>
                  </a:cubicBezTo>
                  <a:cubicBezTo>
                    <a:pt x="7" y="10"/>
                    <a:pt x="14" y="7"/>
                    <a:pt x="21" y="3"/>
                  </a:cubicBezTo>
                  <a:cubicBezTo>
                    <a:pt x="27" y="0"/>
                    <a:pt x="32" y="0"/>
                    <a:pt x="38" y="3"/>
                  </a:cubicBezTo>
                  <a:cubicBezTo>
                    <a:pt x="42" y="5"/>
                    <a:pt x="45" y="7"/>
                    <a:pt x="49" y="9"/>
                  </a:cubicBezTo>
                  <a:cubicBezTo>
                    <a:pt x="55" y="13"/>
                    <a:pt x="62" y="13"/>
                    <a:pt x="69" y="9"/>
                  </a:cubicBezTo>
                  <a:cubicBezTo>
                    <a:pt x="72" y="7"/>
                    <a:pt x="76" y="5"/>
                    <a:pt x="80" y="3"/>
                  </a:cubicBezTo>
                  <a:cubicBezTo>
                    <a:pt x="86" y="0"/>
                    <a:pt x="91" y="0"/>
                    <a:pt x="97" y="3"/>
                  </a:cubicBezTo>
                  <a:cubicBezTo>
                    <a:pt x="101" y="5"/>
                    <a:pt x="105" y="7"/>
                    <a:pt x="110" y="10"/>
                  </a:cubicBezTo>
                  <a:cubicBezTo>
                    <a:pt x="115" y="13"/>
                    <a:pt x="121" y="13"/>
                    <a:pt x="127" y="9"/>
                  </a:cubicBezTo>
                  <a:cubicBezTo>
                    <a:pt x="131" y="7"/>
                    <a:pt x="135" y="5"/>
                    <a:pt x="139" y="3"/>
                  </a:cubicBezTo>
                  <a:cubicBezTo>
                    <a:pt x="145" y="0"/>
                    <a:pt x="151" y="0"/>
                    <a:pt x="156" y="3"/>
                  </a:cubicBezTo>
                  <a:cubicBezTo>
                    <a:pt x="163" y="7"/>
                    <a:pt x="170" y="10"/>
                    <a:pt x="177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AAAB9D2B-FEBE-41C4-3192-9425EFE5E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7475" y="4408488"/>
              <a:ext cx="219075" cy="123825"/>
            </a:xfrm>
            <a:custGeom>
              <a:avLst/>
              <a:gdLst>
                <a:gd name="T0" fmla="*/ 42 w 58"/>
                <a:gd name="T1" fmla="*/ 16 h 33"/>
                <a:gd name="T2" fmla="*/ 58 w 58"/>
                <a:gd name="T3" fmla="*/ 32 h 33"/>
                <a:gd name="T4" fmla="*/ 55 w 58"/>
                <a:gd name="T5" fmla="*/ 33 h 33"/>
                <a:gd name="T6" fmla="*/ 7 w 58"/>
                <a:gd name="T7" fmla="*/ 33 h 33"/>
                <a:gd name="T8" fmla="*/ 2 w 58"/>
                <a:gd name="T9" fmla="*/ 25 h 33"/>
                <a:gd name="T10" fmla="*/ 23 w 58"/>
                <a:gd name="T11" fmla="*/ 1 h 33"/>
                <a:gd name="T12" fmla="*/ 29 w 58"/>
                <a:gd name="T13" fmla="*/ 2 h 33"/>
                <a:gd name="T14" fmla="*/ 40 w 58"/>
                <a:gd name="T15" fmla="*/ 14 h 33"/>
                <a:gd name="T16" fmla="*/ 36 w 58"/>
                <a:gd name="T17" fmla="*/ 14 h 33"/>
                <a:gd name="T18" fmla="*/ 31 w 58"/>
                <a:gd name="T19" fmla="*/ 19 h 33"/>
                <a:gd name="T20" fmla="*/ 38 w 58"/>
                <a:gd name="T21" fmla="*/ 23 h 33"/>
                <a:gd name="T22" fmla="*/ 42 w 58"/>
                <a:gd name="T2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33">
                  <a:moveTo>
                    <a:pt x="42" y="16"/>
                  </a:moveTo>
                  <a:cubicBezTo>
                    <a:pt x="48" y="21"/>
                    <a:pt x="53" y="27"/>
                    <a:pt x="58" y="32"/>
                  </a:cubicBezTo>
                  <a:cubicBezTo>
                    <a:pt x="57" y="32"/>
                    <a:pt x="56" y="33"/>
                    <a:pt x="55" y="33"/>
                  </a:cubicBezTo>
                  <a:cubicBezTo>
                    <a:pt x="39" y="33"/>
                    <a:pt x="23" y="33"/>
                    <a:pt x="7" y="33"/>
                  </a:cubicBezTo>
                  <a:cubicBezTo>
                    <a:pt x="1" y="33"/>
                    <a:pt x="0" y="30"/>
                    <a:pt x="2" y="25"/>
                  </a:cubicBezTo>
                  <a:cubicBezTo>
                    <a:pt x="7" y="15"/>
                    <a:pt x="14" y="7"/>
                    <a:pt x="23" y="1"/>
                  </a:cubicBezTo>
                  <a:cubicBezTo>
                    <a:pt x="25" y="0"/>
                    <a:pt x="27" y="0"/>
                    <a:pt x="29" y="2"/>
                  </a:cubicBezTo>
                  <a:cubicBezTo>
                    <a:pt x="32" y="6"/>
                    <a:pt x="36" y="10"/>
                    <a:pt x="40" y="14"/>
                  </a:cubicBezTo>
                  <a:cubicBezTo>
                    <a:pt x="39" y="14"/>
                    <a:pt x="38" y="14"/>
                    <a:pt x="36" y="14"/>
                  </a:cubicBezTo>
                  <a:cubicBezTo>
                    <a:pt x="33" y="14"/>
                    <a:pt x="31" y="15"/>
                    <a:pt x="31" y="19"/>
                  </a:cubicBezTo>
                  <a:cubicBezTo>
                    <a:pt x="31" y="21"/>
                    <a:pt x="35" y="24"/>
                    <a:pt x="38" y="23"/>
                  </a:cubicBezTo>
                  <a:cubicBezTo>
                    <a:pt x="42" y="22"/>
                    <a:pt x="44" y="20"/>
                    <a:pt x="42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1F7B8395-87FF-2243-BF11-DE15F2D41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1230313"/>
              <a:ext cx="131763" cy="211138"/>
            </a:xfrm>
            <a:custGeom>
              <a:avLst/>
              <a:gdLst>
                <a:gd name="T0" fmla="*/ 0 w 35"/>
                <a:gd name="T1" fmla="*/ 35 h 56"/>
                <a:gd name="T2" fmla="*/ 20 w 35"/>
                <a:gd name="T3" fmla="*/ 5 h 56"/>
                <a:gd name="T4" fmla="*/ 26 w 35"/>
                <a:gd name="T5" fmla="*/ 2 h 56"/>
                <a:gd name="T6" fmla="*/ 30 w 35"/>
                <a:gd name="T7" fmla="*/ 3 h 56"/>
                <a:gd name="T8" fmla="*/ 35 w 35"/>
                <a:gd name="T9" fmla="*/ 4 h 56"/>
                <a:gd name="T10" fmla="*/ 19 w 35"/>
                <a:gd name="T11" fmla="*/ 56 h 56"/>
                <a:gd name="T12" fmla="*/ 0 w 35"/>
                <a:gd name="T13" fmla="*/ 3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56">
                  <a:moveTo>
                    <a:pt x="0" y="35"/>
                  </a:moveTo>
                  <a:cubicBezTo>
                    <a:pt x="11" y="28"/>
                    <a:pt x="17" y="17"/>
                    <a:pt x="20" y="5"/>
                  </a:cubicBezTo>
                  <a:cubicBezTo>
                    <a:pt x="21" y="2"/>
                    <a:pt x="23" y="0"/>
                    <a:pt x="26" y="2"/>
                  </a:cubicBezTo>
                  <a:cubicBezTo>
                    <a:pt x="27" y="3"/>
                    <a:pt x="29" y="3"/>
                    <a:pt x="30" y="3"/>
                  </a:cubicBezTo>
                  <a:cubicBezTo>
                    <a:pt x="31" y="4"/>
                    <a:pt x="33" y="4"/>
                    <a:pt x="35" y="4"/>
                  </a:cubicBezTo>
                  <a:cubicBezTo>
                    <a:pt x="34" y="23"/>
                    <a:pt x="29" y="40"/>
                    <a:pt x="19" y="56"/>
                  </a:cubicBezTo>
                  <a:cubicBezTo>
                    <a:pt x="13" y="49"/>
                    <a:pt x="6" y="42"/>
                    <a:pt x="0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F53C2DA-F01E-3167-E394-7446D6264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0863" y="4627563"/>
              <a:ext cx="238125" cy="74613"/>
            </a:xfrm>
            <a:custGeom>
              <a:avLst/>
              <a:gdLst>
                <a:gd name="T0" fmla="*/ 0 w 63"/>
                <a:gd name="T1" fmla="*/ 6 h 20"/>
                <a:gd name="T2" fmla="*/ 12 w 63"/>
                <a:gd name="T3" fmla="*/ 3 h 20"/>
                <a:gd name="T4" fmla="*/ 26 w 63"/>
                <a:gd name="T5" fmla="*/ 6 h 20"/>
                <a:gd name="T6" fmla="*/ 46 w 63"/>
                <a:gd name="T7" fmla="*/ 4 h 20"/>
                <a:gd name="T8" fmla="*/ 59 w 63"/>
                <a:gd name="T9" fmla="*/ 2 h 20"/>
                <a:gd name="T10" fmla="*/ 63 w 63"/>
                <a:gd name="T11" fmla="*/ 7 h 20"/>
                <a:gd name="T12" fmla="*/ 51 w 63"/>
                <a:gd name="T13" fmla="*/ 20 h 20"/>
                <a:gd name="T14" fmla="*/ 17 w 63"/>
                <a:gd name="T15" fmla="*/ 20 h 20"/>
                <a:gd name="T16" fmla="*/ 14 w 63"/>
                <a:gd name="T17" fmla="*/ 19 h 20"/>
                <a:gd name="T18" fmla="*/ 0 w 63"/>
                <a:gd name="T1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0">
                  <a:moveTo>
                    <a:pt x="0" y="6"/>
                  </a:moveTo>
                  <a:cubicBezTo>
                    <a:pt x="4" y="2"/>
                    <a:pt x="8" y="1"/>
                    <a:pt x="12" y="3"/>
                  </a:cubicBezTo>
                  <a:cubicBezTo>
                    <a:pt x="16" y="4"/>
                    <a:pt x="21" y="5"/>
                    <a:pt x="26" y="6"/>
                  </a:cubicBezTo>
                  <a:cubicBezTo>
                    <a:pt x="33" y="9"/>
                    <a:pt x="40" y="9"/>
                    <a:pt x="46" y="4"/>
                  </a:cubicBezTo>
                  <a:cubicBezTo>
                    <a:pt x="50" y="0"/>
                    <a:pt x="54" y="0"/>
                    <a:pt x="59" y="2"/>
                  </a:cubicBezTo>
                  <a:cubicBezTo>
                    <a:pt x="62" y="3"/>
                    <a:pt x="63" y="4"/>
                    <a:pt x="63" y="7"/>
                  </a:cubicBezTo>
                  <a:cubicBezTo>
                    <a:pt x="63" y="17"/>
                    <a:pt x="61" y="20"/>
                    <a:pt x="51" y="20"/>
                  </a:cubicBezTo>
                  <a:cubicBezTo>
                    <a:pt x="40" y="20"/>
                    <a:pt x="29" y="20"/>
                    <a:pt x="17" y="20"/>
                  </a:cubicBezTo>
                  <a:cubicBezTo>
                    <a:pt x="16" y="20"/>
                    <a:pt x="15" y="20"/>
                    <a:pt x="14" y="19"/>
                  </a:cubicBezTo>
                  <a:cubicBezTo>
                    <a:pt x="9" y="15"/>
                    <a:pt x="5" y="10"/>
                    <a:pt x="0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EB82A2F-FB13-B274-D74B-9F52C6BE1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8" y="4622800"/>
              <a:ext cx="238125" cy="79375"/>
            </a:xfrm>
            <a:custGeom>
              <a:avLst/>
              <a:gdLst>
                <a:gd name="T0" fmla="*/ 63 w 63"/>
                <a:gd name="T1" fmla="*/ 8 h 21"/>
                <a:gd name="T2" fmla="*/ 51 w 63"/>
                <a:gd name="T3" fmla="*/ 20 h 21"/>
                <a:gd name="T4" fmla="*/ 47 w 63"/>
                <a:gd name="T5" fmla="*/ 21 h 21"/>
                <a:gd name="T6" fmla="*/ 11 w 63"/>
                <a:gd name="T7" fmla="*/ 20 h 21"/>
                <a:gd name="T8" fmla="*/ 4 w 63"/>
                <a:gd name="T9" fmla="*/ 19 h 21"/>
                <a:gd name="T10" fmla="*/ 3 w 63"/>
                <a:gd name="T11" fmla="*/ 4 h 21"/>
                <a:gd name="T12" fmla="*/ 17 w 63"/>
                <a:gd name="T13" fmla="*/ 2 h 21"/>
                <a:gd name="T14" fmla="*/ 36 w 63"/>
                <a:gd name="T15" fmla="*/ 10 h 21"/>
                <a:gd name="T16" fmla="*/ 50 w 63"/>
                <a:gd name="T17" fmla="*/ 8 h 21"/>
                <a:gd name="T18" fmla="*/ 63 w 63"/>
                <a:gd name="T19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21">
                  <a:moveTo>
                    <a:pt x="63" y="8"/>
                  </a:moveTo>
                  <a:cubicBezTo>
                    <a:pt x="59" y="12"/>
                    <a:pt x="55" y="16"/>
                    <a:pt x="51" y="20"/>
                  </a:cubicBezTo>
                  <a:cubicBezTo>
                    <a:pt x="50" y="20"/>
                    <a:pt x="49" y="21"/>
                    <a:pt x="47" y="21"/>
                  </a:cubicBezTo>
                  <a:cubicBezTo>
                    <a:pt x="35" y="21"/>
                    <a:pt x="23" y="21"/>
                    <a:pt x="11" y="20"/>
                  </a:cubicBezTo>
                  <a:cubicBezTo>
                    <a:pt x="8" y="20"/>
                    <a:pt x="6" y="20"/>
                    <a:pt x="4" y="19"/>
                  </a:cubicBezTo>
                  <a:cubicBezTo>
                    <a:pt x="0" y="17"/>
                    <a:pt x="0" y="6"/>
                    <a:pt x="3" y="4"/>
                  </a:cubicBezTo>
                  <a:cubicBezTo>
                    <a:pt x="7" y="2"/>
                    <a:pt x="12" y="0"/>
                    <a:pt x="17" y="2"/>
                  </a:cubicBezTo>
                  <a:cubicBezTo>
                    <a:pt x="23" y="5"/>
                    <a:pt x="30" y="8"/>
                    <a:pt x="36" y="10"/>
                  </a:cubicBezTo>
                  <a:cubicBezTo>
                    <a:pt x="42" y="13"/>
                    <a:pt x="45" y="12"/>
                    <a:pt x="50" y="8"/>
                  </a:cubicBezTo>
                  <a:cubicBezTo>
                    <a:pt x="54" y="3"/>
                    <a:pt x="57" y="3"/>
                    <a:pt x="63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789CCA7B-F5D1-732B-EB70-DD9491200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888" y="4498975"/>
              <a:ext cx="115888" cy="115888"/>
            </a:xfrm>
            <a:custGeom>
              <a:avLst/>
              <a:gdLst>
                <a:gd name="T0" fmla="*/ 30 w 31"/>
                <a:gd name="T1" fmla="*/ 15 h 31"/>
                <a:gd name="T2" fmla="*/ 15 w 31"/>
                <a:gd name="T3" fmla="*/ 31 h 31"/>
                <a:gd name="T4" fmla="*/ 0 w 31"/>
                <a:gd name="T5" fmla="*/ 15 h 31"/>
                <a:gd name="T6" fmla="*/ 15 w 31"/>
                <a:gd name="T7" fmla="*/ 0 h 31"/>
                <a:gd name="T8" fmla="*/ 30 w 3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30" y="15"/>
                  </a:moveTo>
                  <a:cubicBezTo>
                    <a:pt x="30" y="24"/>
                    <a:pt x="24" y="31"/>
                    <a:pt x="15" y="31"/>
                  </a:cubicBezTo>
                  <a:cubicBezTo>
                    <a:pt x="6" y="31"/>
                    <a:pt x="0" y="24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6"/>
                    <a:pt x="30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3952EE56-252E-536B-34BC-614E4E3D8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300" y="4729163"/>
              <a:ext cx="153988" cy="90488"/>
            </a:xfrm>
            <a:custGeom>
              <a:avLst/>
              <a:gdLst>
                <a:gd name="T0" fmla="*/ 41 w 41"/>
                <a:gd name="T1" fmla="*/ 1 h 24"/>
                <a:gd name="T2" fmla="*/ 19 w 41"/>
                <a:gd name="T3" fmla="*/ 23 h 24"/>
                <a:gd name="T4" fmla="*/ 15 w 41"/>
                <a:gd name="T5" fmla="*/ 23 h 24"/>
                <a:gd name="T6" fmla="*/ 1 w 41"/>
                <a:gd name="T7" fmla="*/ 7 h 24"/>
                <a:gd name="T8" fmla="*/ 6 w 41"/>
                <a:gd name="T9" fmla="*/ 0 h 24"/>
                <a:gd name="T10" fmla="*/ 39 w 41"/>
                <a:gd name="T11" fmla="*/ 0 h 24"/>
                <a:gd name="T12" fmla="*/ 41 w 41"/>
                <a:gd name="T13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24">
                  <a:moveTo>
                    <a:pt x="41" y="1"/>
                  </a:moveTo>
                  <a:cubicBezTo>
                    <a:pt x="33" y="8"/>
                    <a:pt x="26" y="16"/>
                    <a:pt x="19" y="23"/>
                  </a:cubicBezTo>
                  <a:cubicBezTo>
                    <a:pt x="18" y="23"/>
                    <a:pt x="16" y="24"/>
                    <a:pt x="15" y="23"/>
                  </a:cubicBezTo>
                  <a:cubicBezTo>
                    <a:pt x="7" y="20"/>
                    <a:pt x="3" y="15"/>
                    <a:pt x="1" y="7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7" y="0"/>
                    <a:pt x="28" y="0"/>
                    <a:pt x="39" y="0"/>
                  </a:cubicBezTo>
                  <a:cubicBezTo>
                    <a:pt x="40" y="0"/>
                    <a:pt x="40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414A53BE-0CF6-6001-9C17-2F0C90E93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8175" y="4729163"/>
              <a:ext cx="150813" cy="90488"/>
            </a:xfrm>
            <a:custGeom>
              <a:avLst/>
              <a:gdLst>
                <a:gd name="T0" fmla="*/ 0 w 40"/>
                <a:gd name="T1" fmla="*/ 0 h 24"/>
                <a:gd name="T2" fmla="*/ 14 w 40"/>
                <a:gd name="T3" fmla="*/ 0 h 24"/>
                <a:gd name="T4" fmla="*/ 33 w 40"/>
                <a:gd name="T5" fmla="*/ 0 h 24"/>
                <a:gd name="T6" fmla="*/ 39 w 40"/>
                <a:gd name="T7" fmla="*/ 8 h 24"/>
                <a:gd name="T8" fmla="*/ 28 w 40"/>
                <a:gd name="T9" fmla="*/ 22 h 24"/>
                <a:gd name="T10" fmla="*/ 20 w 40"/>
                <a:gd name="T11" fmla="*/ 21 h 24"/>
                <a:gd name="T12" fmla="*/ 0 w 40"/>
                <a:gd name="T13" fmla="*/ 1 h 24"/>
                <a:gd name="T14" fmla="*/ 0 w 40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24">
                  <a:moveTo>
                    <a:pt x="0" y="0"/>
                  </a:moveTo>
                  <a:cubicBezTo>
                    <a:pt x="5" y="0"/>
                    <a:pt x="10" y="0"/>
                    <a:pt x="14" y="0"/>
                  </a:cubicBezTo>
                  <a:cubicBezTo>
                    <a:pt x="21" y="0"/>
                    <a:pt x="27" y="0"/>
                    <a:pt x="33" y="0"/>
                  </a:cubicBezTo>
                  <a:cubicBezTo>
                    <a:pt x="38" y="0"/>
                    <a:pt x="40" y="3"/>
                    <a:pt x="39" y="8"/>
                  </a:cubicBezTo>
                  <a:cubicBezTo>
                    <a:pt x="38" y="14"/>
                    <a:pt x="34" y="19"/>
                    <a:pt x="28" y="22"/>
                  </a:cubicBezTo>
                  <a:cubicBezTo>
                    <a:pt x="25" y="24"/>
                    <a:pt x="22" y="24"/>
                    <a:pt x="20" y="21"/>
                  </a:cubicBezTo>
                  <a:cubicBezTo>
                    <a:pt x="13" y="14"/>
                    <a:pt x="6" y="8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6CEA8CD-C76D-08BB-AF75-C9DB59313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700" y="4646613"/>
              <a:ext cx="120650" cy="55563"/>
            </a:xfrm>
            <a:custGeom>
              <a:avLst/>
              <a:gdLst>
                <a:gd name="T0" fmla="*/ 32 w 32"/>
                <a:gd name="T1" fmla="*/ 15 h 15"/>
                <a:gd name="T2" fmla="*/ 0 w 32"/>
                <a:gd name="T3" fmla="*/ 15 h 15"/>
                <a:gd name="T4" fmla="*/ 14 w 32"/>
                <a:gd name="T5" fmla="*/ 1 h 15"/>
                <a:gd name="T6" fmla="*/ 18 w 32"/>
                <a:gd name="T7" fmla="*/ 1 h 15"/>
                <a:gd name="T8" fmla="*/ 32 w 32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5">
                  <a:moveTo>
                    <a:pt x="32" y="15"/>
                  </a:moveTo>
                  <a:cubicBezTo>
                    <a:pt x="21" y="15"/>
                    <a:pt x="11" y="15"/>
                    <a:pt x="0" y="15"/>
                  </a:cubicBezTo>
                  <a:cubicBezTo>
                    <a:pt x="5" y="9"/>
                    <a:pt x="9" y="5"/>
                    <a:pt x="14" y="1"/>
                  </a:cubicBezTo>
                  <a:cubicBezTo>
                    <a:pt x="15" y="0"/>
                    <a:pt x="17" y="0"/>
                    <a:pt x="18" y="1"/>
                  </a:cubicBezTo>
                  <a:cubicBezTo>
                    <a:pt x="22" y="5"/>
                    <a:pt x="27" y="9"/>
                    <a:pt x="32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30D459DC-1026-3975-9C24-8A7827C24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4013" y="3389313"/>
              <a:ext cx="26988" cy="79375"/>
            </a:xfrm>
            <a:custGeom>
              <a:avLst/>
              <a:gdLst>
                <a:gd name="T0" fmla="*/ 7 w 7"/>
                <a:gd name="T1" fmla="*/ 21 h 21"/>
                <a:gd name="T2" fmla="*/ 7 w 7"/>
                <a:gd name="T3" fmla="*/ 0 h 21"/>
                <a:gd name="T4" fmla="*/ 7 w 7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1">
                  <a:moveTo>
                    <a:pt x="7" y="21"/>
                  </a:moveTo>
                  <a:cubicBezTo>
                    <a:pt x="0" y="17"/>
                    <a:pt x="1" y="4"/>
                    <a:pt x="7" y="0"/>
                  </a:cubicBezTo>
                  <a:cubicBezTo>
                    <a:pt x="7" y="7"/>
                    <a:pt x="7" y="14"/>
                    <a:pt x="7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5B2229F-B32F-6ECB-F6B9-7577917FD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0" y="4460875"/>
              <a:ext cx="49213" cy="38100"/>
            </a:xfrm>
            <a:custGeom>
              <a:avLst/>
              <a:gdLst>
                <a:gd name="T0" fmla="*/ 11 w 13"/>
                <a:gd name="T1" fmla="*/ 2 h 10"/>
                <a:gd name="T2" fmla="*/ 7 w 13"/>
                <a:gd name="T3" fmla="*/ 9 h 10"/>
                <a:gd name="T4" fmla="*/ 0 w 13"/>
                <a:gd name="T5" fmla="*/ 5 h 10"/>
                <a:gd name="T6" fmla="*/ 5 w 13"/>
                <a:gd name="T7" fmla="*/ 0 h 10"/>
                <a:gd name="T8" fmla="*/ 9 w 13"/>
                <a:gd name="T9" fmla="*/ 0 h 10"/>
                <a:gd name="T10" fmla="*/ 11 w 13"/>
                <a:gd name="T11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0">
                  <a:moveTo>
                    <a:pt x="11" y="2"/>
                  </a:moveTo>
                  <a:cubicBezTo>
                    <a:pt x="13" y="6"/>
                    <a:pt x="11" y="8"/>
                    <a:pt x="7" y="9"/>
                  </a:cubicBezTo>
                  <a:cubicBezTo>
                    <a:pt x="4" y="10"/>
                    <a:pt x="0" y="7"/>
                    <a:pt x="0" y="5"/>
                  </a:cubicBezTo>
                  <a:cubicBezTo>
                    <a:pt x="0" y="1"/>
                    <a:pt x="2" y="0"/>
                    <a:pt x="5" y="0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10" y="1"/>
                    <a:pt x="11" y="1"/>
                    <a:pt x="1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944234F0-5E79-DFE2-53C4-5B6666359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8425" y="3276600"/>
              <a:ext cx="26988" cy="77788"/>
            </a:xfrm>
            <a:custGeom>
              <a:avLst/>
              <a:gdLst>
                <a:gd name="T0" fmla="*/ 7 w 7"/>
                <a:gd name="T1" fmla="*/ 21 h 21"/>
                <a:gd name="T2" fmla="*/ 7 w 7"/>
                <a:gd name="T3" fmla="*/ 0 h 21"/>
                <a:gd name="T4" fmla="*/ 7 w 7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1">
                  <a:moveTo>
                    <a:pt x="7" y="21"/>
                  </a:moveTo>
                  <a:cubicBezTo>
                    <a:pt x="0" y="17"/>
                    <a:pt x="0" y="5"/>
                    <a:pt x="7" y="0"/>
                  </a:cubicBezTo>
                  <a:cubicBezTo>
                    <a:pt x="7" y="7"/>
                    <a:pt x="7" y="14"/>
                    <a:pt x="7" y="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956046F-B203-A85C-AC9E-2E0BBA0A70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2938" y="3463925"/>
              <a:ext cx="60325" cy="60325"/>
            </a:xfrm>
            <a:custGeom>
              <a:avLst/>
              <a:gdLst>
                <a:gd name="T0" fmla="*/ 8 w 16"/>
                <a:gd name="T1" fmla="*/ 16 h 16"/>
                <a:gd name="T2" fmla="*/ 1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2 w 16"/>
                <a:gd name="T11" fmla="*/ 7 h 16"/>
                <a:gd name="T12" fmla="*/ 2 w 16"/>
                <a:gd name="T13" fmla="*/ 9 h 16"/>
                <a:gd name="T14" fmla="*/ 8 w 16"/>
                <a:gd name="T15" fmla="*/ 13 h 16"/>
                <a:gd name="T16" fmla="*/ 14 w 16"/>
                <a:gd name="T17" fmla="*/ 8 h 16"/>
                <a:gd name="T18" fmla="*/ 8 w 16"/>
                <a:gd name="T19" fmla="*/ 3 h 16"/>
                <a:gd name="T20" fmla="*/ 2 w 16"/>
                <a:gd name="T21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2"/>
                    <a:pt x="1" y="8"/>
                  </a:cubicBezTo>
                  <a:cubicBezTo>
                    <a:pt x="1" y="3"/>
                    <a:pt x="4" y="0"/>
                    <a:pt x="8" y="0"/>
                  </a:cubicBezTo>
                  <a:cubicBezTo>
                    <a:pt x="13" y="0"/>
                    <a:pt x="16" y="4"/>
                    <a:pt x="16" y="8"/>
                  </a:cubicBezTo>
                  <a:cubicBezTo>
                    <a:pt x="16" y="12"/>
                    <a:pt x="12" y="16"/>
                    <a:pt x="8" y="16"/>
                  </a:cubicBezTo>
                  <a:close/>
                  <a:moveTo>
                    <a:pt x="2" y="7"/>
                  </a:moveTo>
                  <a:cubicBezTo>
                    <a:pt x="2" y="7"/>
                    <a:pt x="2" y="8"/>
                    <a:pt x="2" y="9"/>
                  </a:cubicBezTo>
                  <a:cubicBezTo>
                    <a:pt x="4" y="10"/>
                    <a:pt x="6" y="13"/>
                    <a:pt x="8" y="13"/>
                  </a:cubicBezTo>
                  <a:cubicBezTo>
                    <a:pt x="11" y="14"/>
                    <a:pt x="14" y="11"/>
                    <a:pt x="14" y="8"/>
                  </a:cubicBezTo>
                  <a:cubicBezTo>
                    <a:pt x="14" y="4"/>
                    <a:pt x="11" y="3"/>
                    <a:pt x="8" y="3"/>
                  </a:cubicBezTo>
                  <a:cubicBezTo>
                    <a:pt x="6" y="3"/>
                    <a:pt x="4" y="5"/>
                    <a:pt x="2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224F587-06B3-50AE-C3CC-3D4637CCC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238" y="4400550"/>
              <a:ext cx="47625" cy="41275"/>
            </a:xfrm>
            <a:custGeom>
              <a:avLst/>
              <a:gdLst>
                <a:gd name="T0" fmla="*/ 6 w 13"/>
                <a:gd name="T1" fmla="*/ 11 h 11"/>
                <a:gd name="T2" fmla="*/ 1 w 13"/>
                <a:gd name="T3" fmla="*/ 4 h 11"/>
                <a:gd name="T4" fmla="*/ 6 w 13"/>
                <a:gd name="T5" fmla="*/ 0 h 11"/>
                <a:gd name="T6" fmla="*/ 12 w 13"/>
                <a:gd name="T7" fmla="*/ 4 h 11"/>
                <a:gd name="T8" fmla="*/ 6 w 13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6" y="11"/>
                  </a:moveTo>
                  <a:cubicBezTo>
                    <a:pt x="4" y="8"/>
                    <a:pt x="1" y="6"/>
                    <a:pt x="1" y="4"/>
                  </a:cubicBezTo>
                  <a:cubicBezTo>
                    <a:pt x="0" y="1"/>
                    <a:pt x="3" y="0"/>
                    <a:pt x="6" y="0"/>
                  </a:cubicBezTo>
                  <a:cubicBezTo>
                    <a:pt x="10" y="0"/>
                    <a:pt x="13" y="1"/>
                    <a:pt x="12" y="4"/>
                  </a:cubicBezTo>
                  <a:cubicBezTo>
                    <a:pt x="12" y="6"/>
                    <a:pt x="9" y="8"/>
                    <a:pt x="6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141E8B68-D3B5-60AE-439F-2F0B6294D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050" y="4438650"/>
              <a:ext cx="46038" cy="38100"/>
            </a:xfrm>
            <a:custGeom>
              <a:avLst/>
              <a:gdLst>
                <a:gd name="T0" fmla="*/ 6 w 12"/>
                <a:gd name="T1" fmla="*/ 10 h 10"/>
                <a:gd name="T2" fmla="*/ 0 w 12"/>
                <a:gd name="T3" fmla="*/ 6 h 10"/>
                <a:gd name="T4" fmla="*/ 6 w 12"/>
                <a:gd name="T5" fmla="*/ 1 h 10"/>
                <a:gd name="T6" fmla="*/ 12 w 12"/>
                <a:gd name="T7" fmla="*/ 5 h 10"/>
                <a:gd name="T8" fmla="*/ 6 w 12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6" y="10"/>
                  </a:moveTo>
                  <a:cubicBezTo>
                    <a:pt x="3" y="10"/>
                    <a:pt x="0" y="9"/>
                    <a:pt x="0" y="6"/>
                  </a:cubicBezTo>
                  <a:cubicBezTo>
                    <a:pt x="0" y="2"/>
                    <a:pt x="3" y="0"/>
                    <a:pt x="6" y="1"/>
                  </a:cubicBezTo>
                  <a:cubicBezTo>
                    <a:pt x="8" y="1"/>
                    <a:pt x="12" y="3"/>
                    <a:pt x="12" y="5"/>
                  </a:cubicBezTo>
                  <a:cubicBezTo>
                    <a:pt x="12" y="9"/>
                    <a:pt x="9" y="10"/>
                    <a:pt x="6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6295C7CD-AC59-FDE9-347F-7B702200C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3230563"/>
              <a:ext cx="384175" cy="180975"/>
            </a:xfrm>
            <a:custGeom>
              <a:avLst/>
              <a:gdLst>
                <a:gd name="T0" fmla="*/ 82 w 102"/>
                <a:gd name="T1" fmla="*/ 26 h 48"/>
                <a:gd name="T2" fmla="*/ 76 w 102"/>
                <a:gd name="T3" fmla="*/ 33 h 48"/>
                <a:gd name="T4" fmla="*/ 76 w 102"/>
                <a:gd name="T5" fmla="*/ 43 h 48"/>
                <a:gd name="T6" fmla="*/ 74 w 102"/>
                <a:gd name="T7" fmla="*/ 48 h 48"/>
                <a:gd name="T8" fmla="*/ 71 w 102"/>
                <a:gd name="T9" fmla="*/ 43 h 48"/>
                <a:gd name="T10" fmla="*/ 69 w 102"/>
                <a:gd name="T11" fmla="*/ 19 h 48"/>
                <a:gd name="T12" fmla="*/ 69 w 102"/>
                <a:gd name="T13" fmla="*/ 16 h 48"/>
                <a:gd name="T14" fmla="*/ 68 w 102"/>
                <a:gd name="T15" fmla="*/ 30 h 48"/>
                <a:gd name="T16" fmla="*/ 65 w 102"/>
                <a:gd name="T17" fmla="*/ 35 h 48"/>
                <a:gd name="T18" fmla="*/ 62 w 102"/>
                <a:gd name="T19" fmla="*/ 32 h 48"/>
                <a:gd name="T20" fmla="*/ 55 w 102"/>
                <a:gd name="T21" fmla="*/ 34 h 48"/>
                <a:gd name="T22" fmla="*/ 38 w 102"/>
                <a:gd name="T23" fmla="*/ 35 h 48"/>
                <a:gd name="T24" fmla="*/ 35 w 102"/>
                <a:gd name="T25" fmla="*/ 33 h 48"/>
                <a:gd name="T26" fmla="*/ 34 w 102"/>
                <a:gd name="T27" fmla="*/ 26 h 48"/>
                <a:gd name="T28" fmla="*/ 28 w 102"/>
                <a:gd name="T29" fmla="*/ 33 h 48"/>
                <a:gd name="T30" fmla="*/ 28 w 102"/>
                <a:gd name="T31" fmla="*/ 43 h 48"/>
                <a:gd name="T32" fmla="*/ 26 w 102"/>
                <a:gd name="T33" fmla="*/ 48 h 48"/>
                <a:gd name="T34" fmla="*/ 23 w 102"/>
                <a:gd name="T35" fmla="*/ 44 h 48"/>
                <a:gd name="T36" fmla="*/ 22 w 102"/>
                <a:gd name="T37" fmla="*/ 20 h 48"/>
                <a:gd name="T38" fmla="*/ 21 w 102"/>
                <a:gd name="T39" fmla="*/ 17 h 48"/>
                <a:gd name="T40" fmla="*/ 20 w 102"/>
                <a:gd name="T41" fmla="*/ 30 h 48"/>
                <a:gd name="T42" fmla="*/ 18 w 102"/>
                <a:gd name="T43" fmla="*/ 35 h 48"/>
                <a:gd name="T44" fmla="*/ 14 w 102"/>
                <a:gd name="T45" fmla="*/ 31 h 48"/>
                <a:gd name="T46" fmla="*/ 0 w 102"/>
                <a:gd name="T47" fmla="*/ 31 h 48"/>
                <a:gd name="T48" fmla="*/ 7 w 102"/>
                <a:gd name="T49" fmla="*/ 31 h 48"/>
                <a:gd name="T50" fmla="*/ 11 w 102"/>
                <a:gd name="T51" fmla="*/ 28 h 48"/>
                <a:gd name="T52" fmla="*/ 17 w 102"/>
                <a:gd name="T53" fmla="*/ 28 h 48"/>
                <a:gd name="T54" fmla="*/ 21 w 102"/>
                <a:gd name="T55" fmla="*/ 0 h 48"/>
                <a:gd name="T56" fmla="*/ 25 w 102"/>
                <a:gd name="T57" fmla="*/ 30 h 48"/>
                <a:gd name="T58" fmla="*/ 31 w 102"/>
                <a:gd name="T59" fmla="*/ 26 h 48"/>
                <a:gd name="T60" fmla="*/ 32 w 102"/>
                <a:gd name="T61" fmla="*/ 18 h 48"/>
                <a:gd name="T62" fmla="*/ 34 w 102"/>
                <a:gd name="T63" fmla="*/ 16 h 48"/>
                <a:gd name="T64" fmla="*/ 36 w 102"/>
                <a:gd name="T65" fmla="*/ 18 h 48"/>
                <a:gd name="T66" fmla="*/ 38 w 102"/>
                <a:gd name="T67" fmla="*/ 28 h 48"/>
                <a:gd name="T68" fmla="*/ 42 w 102"/>
                <a:gd name="T69" fmla="*/ 30 h 48"/>
                <a:gd name="T70" fmla="*/ 57 w 102"/>
                <a:gd name="T71" fmla="*/ 31 h 48"/>
                <a:gd name="T72" fmla="*/ 58 w 102"/>
                <a:gd name="T73" fmla="*/ 28 h 48"/>
                <a:gd name="T74" fmla="*/ 61 w 102"/>
                <a:gd name="T75" fmla="*/ 25 h 48"/>
                <a:gd name="T76" fmla="*/ 65 w 102"/>
                <a:gd name="T77" fmla="*/ 27 h 48"/>
                <a:gd name="T78" fmla="*/ 68 w 102"/>
                <a:gd name="T79" fmla="*/ 0 h 48"/>
                <a:gd name="T80" fmla="*/ 70 w 102"/>
                <a:gd name="T81" fmla="*/ 0 h 48"/>
                <a:gd name="T82" fmla="*/ 71 w 102"/>
                <a:gd name="T83" fmla="*/ 4 h 48"/>
                <a:gd name="T84" fmla="*/ 73 w 102"/>
                <a:gd name="T85" fmla="*/ 27 h 48"/>
                <a:gd name="T86" fmla="*/ 73 w 102"/>
                <a:gd name="T87" fmla="*/ 30 h 48"/>
                <a:gd name="T88" fmla="*/ 78 w 102"/>
                <a:gd name="T89" fmla="*/ 26 h 48"/>
                <a:gd name="T90" fmla="*/ 79 w 102"/>
                <a:gd name="T91" fmla="*/ 18 h 48"/>
                <a:gd name="T92" fmla="*/ 81 w 102"/>
                <a:gd name="T93" fmla="*/ 16 h 48"/>
                <a:gd name="T94" fmla="*/ 84 w 102"/>
                <a:gd name="T95" fmla="*/ 18 h 48"/>
                <a:gd name="T96" fmla="*/ 86 w 102"/>
                <a:gd name="T97" fmla="*/ 29 h 48"/>
                <a:gd name="T98" fmla="*/ 101 w 102"/>
                <a:gd name="T99" fmla="*/ 32 h 48"/>
                <a:gd name="T100" fmla="*/ 102 w 102"/>
                <a:gd name="T101" fmla="*/ 32 h 48"/>
                <a:gd name="T102" fmla="*/ 99 w 102"/>
                <a:gd name="T103" fmla="*/ 34 h 48"/>
                <a:gd name="T104" fmla="*/ 86 w 102"/>
                <a:gd name="T105" fmla="*/ 35 h 48"/>
                <a:gd name="T106" fmla="*/ 83 w 102"/>
                <a:gd name="T107" fmla="*/ 33 h 48"/>
                <a:gd name="T108" fmla="*/ 82 w 102"/>
                <a:gd name="T109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2" h="48">
                  <a:moveTo>
                    <a:pt x="82" y="26"/>
                  </a:moveTo>
                  <a:cubicBezTo>
                    <a:pt x="80" y="29"/>
                    <a:pt x="82" y="34"/>
                    <a:pt x="76" y="33"/>
                  </a:cubicBezTo>
                  <a:cubicBezTo>
                    <a:pt x="76" y="37"/>
                    <a:pt x="76" y="40"/>
                    <a:pt x="76" y="43"/>
                  </a:cubicBezTo>
                  <a:cubicBezTo>
                    <a:pt x="76" y="45"/>
                    <a:pt x="74" y="46"/>
                    <a:pt x="74" y="48"/>
                  </a:cubicBezTo>
                  <a:cubicBezTo>
                    <a:pt x="73" y="46"/>
                    <a:pt x="71" y="45"/>
                    <a:pt x="71" y="43"/>
                  </a:cubicBezTo>
                  <a:cubicBezTo>
                    <a:pt x="70" y="35"/>
                    <a:pt x="70" y="27"/>
                    <a:pt x="69" y="19"/>
                  </a:cubicBezTo>
                  <a:cubicBezTo>
                    <a:pt x="69" y="18"/>
                    <a:pt x="69" y="17"/>
                    <a:pt x="69" y="16"/>
                  </a:cubicBezTo>
                  <a:cubicBezTo>
                    <a:pt x="69" y="21"/>
                    <a:pt x="68" y="25"/>
                    <a:pt x="68" y="30"/>
                  </a:cubicBezTo>
                  <a:cubicBezTo>
                    <a:pt x="67" y="32"/>
                    <a:pt x="66" y="33"/>
                    <a:pt x="65" y="35"/>
                  </a:cubicBezTo>
                  <a:cubicBezTo>
                    <a:pt x="64" y="34"/>
                    <a:pt x="63" y="32"/>
                    <a:pt x="62" y="32"/>
                  </a:cubicBezTo>
                  <a:cubicBezTo>
                    <a:pt x="60" y="32"/>
                    <a:pt x="57" y="33"/>
                    <a:pt x="55" y="34"/>
                  </a:cubicBezTo>
                  <a:cubicBezTo>
                    <a:pt x="49" y="34"/>
                    <a:pt x="44" y="35"/>
                    <a:pt x="38" y="35"/>
                  </a:cubicBezTo>
                  <a:cubicBezTo>
                    <a:pt x="37" y="35"/>
                    <a:pt x="36" y="34"/>
                    <a:pt x="35" y="33"/>
                  </a:cubicBezTo>
                  <a:cubicBezTo>
                    <a:pt x="35" y="31"/>
                    <a:pt x="35" y="29"/>
                    <a:pt x="34" y="26"/>
                  </a:cubicBezTo>
                  <a:cubicBezTo>
                    <a:pt x="32" y="28"/>
                    <a:pt x="35" y="35"/>
                    <a:pt x="28" y="33"/>
                  </a:cubicBezTo>
                  <a:cubicBezTo>
                    <a:pt x="28" y="37"/>
                    <a:pt x="28" y="40"/>
                    <a:pt x="28" y="43"/>
                  </a:cubicBezTo>
                  <a:cubicBezTo>
                    <a:pt x="28" y="45"/>
                    <a:pt x="26" y="46"/>
                    <a:pt x="26" y="48"/>
                  </a:cubicBezTo>
                  <a:cubicBezTo>
                    <a:pt x="25" y="46"/>
                    <a:pt x="23" y="45"/>
                    <a:pt x="23" y="44"/>
                  </a:cubicBezTo>
                  <a:cubicBezTo>
                    <a:pt x="22" y="36"/>
                    <a:pt x="22" y="28"/>
                    <a:pt x="22" y="20"/>
                  </a:cubicBezTo>
                  <a:cubicBezTo>
                    <a:pt x="22" y="19"/>
                    <a:pt x="22" y="18"/>
                    <a:pt x="21" y="17"/>
                  </a:cubicBezTo>
                  <a:cubicBezTo>
                    <a:pt x="21" y="21"/>
                    <a:pt x="21" y="26"/>
                    <a:pt x="20" y="30"/>
                  </a:cubicBezTo>
                  <a:cubicBezTo>
                    <a:pt x="20" y="32"/>
                    <a:pt x="18" y="34"/>
                    <a:pt x="18" y="35"/>
                  </a:cubicBezTo>
                  <a:cubicBezTo>
                    <a:pt x="16" y="34"/>
                    <a:pt x="15" y="33"/>
                    <a:pt x="14" y="31"/>
                  </a:cubicBezTo>
                  <a:cubicBezTo>
                    <a:pt x="11" y="34"/>
                    <a:pt x="4" y="35"/>
                    <a:pt x="0" y="31"/>
                  </a:cubicBezTo>
                  <a:cubicBezTo>
                    <a:pt x="2" y="31"/>
                    <a:pt x="4" y="31"/>
                    <a:pt x="7" y="31"/>
                  </a:cubicBezTo>
                  <a:cubicBezTo>
                    <a:pt x="8" y="30"/>
                    <a:pt x="10" y="29"/>
                    <a:pt x="11" y="28"/>
                  </a:cubicBezTo>
                  <a:cubicBezTo>
                    <a:pt x="13" y="24"/>
                    <a:pt x="14" y="24"/>
                    <a:pt x="17" y="28"/>
                  </a:cubicBezTo>
                  <a:cubicBezTo>
                    <a:pt x="19" y="19"/>
                    <a:pt x="17" y="9"/>
                    <a:pt x="21" y="0"/>
                  </a:cubicBezTo>
                  <a:cubicBezTo>
                    <a:pt x="26" y="10"/>
                    <a:pt x="23" y="20"/>
                    <a:pt x="25" y="30"/>
                  </a:cubicBezTo>
                  <a:cubicBezTo>
                    <a:pt x="27" y="29"/>
                    <a:pt x="28" y="28"/>
                    <a:pt x="31" y="26"/>
                  </a:cubicBezTo>
                  <a:cubicBezTo>
                    <a:pt x="31" y="24"/>
                    <a:pt x="31" y="21"/>
                    <a:pt x="32" y="18"/>
                  </a:cubicBezTo>
                  <a:cubicBezTo>
                    <a:pt x="32" y="17"/>
                    <a:pt x="33" y="16"/>
                    <a:pt x="34" y="16"/>
                  </a:cubicBezTo>
                  <a:cubicBezTo>
                    <a:pt x="34" y="16"/>
                    <a:pt x="36" y="17"/>
                    <a:pt x="36" y="18"/>
                  </a:cubicBezTo>
                  <a:cubicBezTo>
                    <a:pt x="37" y="22"/>
                    <a:pt x="37" y="25"/>
                    <a:pt x="38" y="28"/>
                  </a:cubicBezTo>
                  <a:cubicBezTo>
                    <a:pt x="39" y="29"/>
                    <a:pt x="41" y="30"/>
                    <a:pt x="42" y="30"/>
                  </a:cubicBezTo>
                  <a:cubicBezTo>
                    <a:pt x="47" y="30"/>
                    <a:pt x="52" y="30"/>
                    <a:pt x="57" y="31"/>
                  </a:cubicBezTo>
                  <a:cubicBezTo>
                    <a:pt x="58" y="31"/>
                    <a:pt x="58" y="29"/>
                    <a:pt x="58" y="28"/>
                  </a:cubicBezTo>
                  <a:cubicBezTo>
                    <a:pt x="59" y="27"/>
                    <a:pt x="60" y="25"/>
                    <a:pt x="61" y="25"/>
                  </a:cubicBezTo>
                  <a:cubicBezTo>
                    <a:pt x="62" y="25"/>
                    <a:pt x="64" y="27"/>
                    <a:pt x="65" y="27"/>
                  </a:cubicBezTo>
                  <a:cubicBezTo>
                    <a:pt x="67" y="19"/>
                    <a:pt x="65" y="9"/>
                    <a:pt x="68" y="0"/>
                  </a:cubicBezTo>
                  <a:cubicBezTo>
                    <a:pt x="69" y="0"/>
                    <a:pt x="69" y="0"/>
                    <a:pt x="70" y="0"/>
                  </a:cubicBezTo>
                  <a:cubicBezTo>
                    <a:pt x="70" y="1"/>
                    <a:pt x="71" y="3"/>
                    <a:pt x="71" y="4"/>
                  </a:cubicBezTo>
                  <a:cubicBezTo>
                    <a:pt x="72" y="12"/>
                    <a:pt x="72" y="20"/>
                    <a:pt x="73" y="27"/>
                  </a:cubicBezTo>
                  <a:cubicBezTo>
                    <a:pt x="73" y="28"/>
                    <a:pt x="73" y="29"/>
                    <a:pt x="73" y="30"/>
                  </a:cubicBezTo>
                  <a:cubicBezTo>
                    <a:pt x="75" y="29"/>
                    <a:pt x="76" y="28"/>
                    <a:pt x="78" y="26"/>
                  </a:cubicBezTo>
                  <a:cubicBezTo>
                    <a:pt x="79" y="24"/>
                    <a:pt x="79" y="21"/>
                    <a:pt x="79" y="18"/>
                  </a:cubicBezTo>
                  <a:cubicBezTo>
                    <a:pt x="80" y="17"/>
                    <a:pt x="81" y="16"/>
                    <a:pt x="81" y="16"/>
                  </a:cubicBezTo>
                  <a:cubicBezTo>
                    <a:pt x="82" y="16"/>
                    <a:pt x="84" y="17"/>
                    <a:pt x="84" y="18"/>
                  </a:cubicBezTo>
                  <a:cubicBezTo>
                    <a:pt x="85" y="22"/>
                    <a:pt x="85" y="25"/>
                    <a:pt x="86" y="29"/>
                  </a:cubicBezTo>
                  <a:cubicBezTo>
                    <a:pt x="91" y="30"/>
                    <a:pt x="96" y="31"/>
                    <a:pt x="101" y="32"/>
                  </a:cubicBezTo>
                  <a:cubicBezTo>
                    <a:pt x="101" y="32"/>
                    <a:pt x="102" y="32"/>
                    <a:pt x="102" y="32"/>
                  </a:cubicBezTo>
                  <a:cubicBezTo>
                    <a:pt x="101" y="33"/>
                    <a:pt x="100" y="33"/>
                    <a:pt x="99" y="34"/>
                  </a:cubicBezTo>
                  <a:cubicBezTo>
                    <a:pt x="94" y="34"/>
                    <a:pt x="90" y="35"/>
                    <a:pt x="86" y="35"/>
                  </a:cubicBezTo>
                  <a:cubicBezTo>
                    <a:pt x="85" y="35"/>
                    <a:pt x="84" y="34"/>
                    <a:pt x="83" y="33"/>
                  </a:cubicBezTo>
                  <a:cubicBezTo>
                    <a:pt x="83" y="31"/>
                    <a:pt x="82" y="29"/>
                    <a:pt x="82" y="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65616B7D-7985-8934-437F-514CB6D66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5" y="3373438"/>
              <a:ext cx="44450" cy="49213"/>
            </a:xfrm>
            <a:custGeom>
              <a:avLst/>
              <a:gdLst>
                <a:gd name="T0" fmla="*/ 3 w 12"/>
                <a:gd name="T1" fmla="*/ 2 h 13"/>
                <a:gd name="T2" fmla="*/ 12 w 12"/>
                <a:gd name="T3" fmla="*/ 7 h 13"/>
                <a:gd name="T4" fmla="*/ 6 w 12"/>
                <a:gd name="T5" fmla="*/ 13 h 13"/>
                <a:gd name="T6" fmla="*/ 0 w 12"/>
                <a:gd name="T7" fmla="*/ 6 h 13"/>
                <a:gd name="T8" fmla="*/ 3 w 12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3" y="2"/>
                  </a:moveTo>
                  <a:cubicBezTo>
                    <a:pt x="6" y="5"/>
                    <a:pt x="12" y="0"/>
                    <a:pt x="12" y="7"/>
                  </a:cubicBezTo>
                  <a:cubicBezTo>
                    <a:pt x="11" y="9"/>
                    <a:pt x="8" y="11"/>
                    <a:pt x="6" y="13"/>
                  </a:cubicBezTo>
                  <a:cubicBezTo>
                    <a:pt x="4" y="11"/>
                    <a:pt x="2" y="9"/>
                    <a:pt x="0" y="6"/>
                  </a:cubicBezTo>
                  <a:cubicBezTo>
                    <a:pt x="0" y="6"/>
                    <a:pt x="2" y="4"/>
                    <a:pt x="3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2" name="Freeform 63">
              <a:extLst>
                <a:ext uri="{FF2B5EF4-FFF2-40B4-BE49-F238E27FC236}">
                  <a16:creationId xmlns:a16="http://schemas.microsoft.com/office/drawing/2014/main" id="{89A6F8A6-D3C0-D745-8DB7-2AD3872D9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9288" y="3476625"/>
              <a:ext cx="46038" cy="41275"/>
            </a:xfrm>
            <a:custGeom>
              <a:avLst/>
              <a:gdLst>
                <a:gd name="T0" fmla="*/ 0 w 12"/>
                <a:gd name="T1" fmla="*/ 4 h 11"/>
                <a:gd name="T2" fmla="*/ 6 w 12"/>
                <a:gd name="T3" fmla="*/ 0 h 11"/>
                <a:gd name="T4" fmla="*/ 12 w 12"/>
                <a:gd name="T5" fmla="*/ 5 h 11"/>
                <a:gd name="T6" fmla="*/ 6 w 12"/>
                <a:gd name="T7" fmla="*/ 10 h 11"/>
                <a:gd name="T8" fmla="*/ 0 w 12"/>
                <a:gd name="T9" fmla="*/ 6 h 11"/>
                <a:gd name="T10" fmla="*/ 0 w 12"/>
                <a:gd name="T1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1">
                  <a:moveTo>
                    <a:pt x="0" y="4"/>
                  </a:moveTo>
                  <a:cubicBezTo>
                    <a:pt x="2" y="2"/>
                    <a:pt x="4" y="0"/>
                    <a:pt x="6" y="0"/>
                  </a:cubicBezTo>
                  <a:cubicBezTo>
                    <a:pt x="9" y="0"/>
                    <a:pt x="12" y="1"/>
                    <a:pt x="12" y="5"/>
                  </a:cubicBezTo>
                  <a:cubicBezTo>
                    <a:pt x="12" y="8"/>
                    <a:pt x="9" y="11"/>
                    <a:pt x="6" y="10"/>
                  </a:cubicBezTo>
                  <a:cubicBezTo>
                    <a:pt x="4" y="10"/>
                    <a:pt x="2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3" name="Freeform 64">
              <a:extLst>
                <a:ext uri="{FF2B5EF4-FFF2-40B4-BE49-F238E27FC236}">
                  <a16:creationId xmlns:a16="http://schemas.microsoft.com/office/drawing/2014/main" id="{EC0083F5-553D-936A-8D20-0FC95A58C8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3413" y="3457575"/>
              <a:ext cx="46038" cy="79375"/>
            </a:xfrm>
            <a:custGeom>
              <a:avLst/>
              <a:gdLst>
                <a:gd name="T0" fmla="*/ 11 w 12"/>
                <a:gd name="T1" fmla="*/ 6 h 21"/>
                <a:gd name="T2" fmla="*/ 12 w 12"/>
                <a:gd name="T3" fmla="*/ 15 h 21"/>
                <a:gd name="T4" fmla="*/ 9 w 12"/>
                <a:gd name="T5" fmla="*/ 20 h 21"/>
                <a:gd name="T6" fmla="*/ 3 w 12"/>
                <a:gd name="T7" fmla="*/ 20 h 21"/>
                <a:gd name="T8" fmla="*/ 0 w 12"/>
                <a:gd name="T9" fmla="*/ 14 h 21"/>
                <a:gd name="T10" fmla="*/ 0 w 12"/>
                <a:gd name="T11" fmla="*/ 7 h 21"/>
                <a:gd name="T12" fmla="*/ 6 w 12"/>
                <a:gd name="T13" fmla="*/ 0 h 21"/>
                <a:gd name="T14" fmla="*/ 11 w 12"/>
                <a:gd name="T15" fmla="*/ 6 h 21"/>
                <a:gd name="T16" fmla="*/ 9 w 12"/>
                <a:gd name="T17" fmla="*/ 16 h 21"/>
                <a:gd name="T18" fmla="*/ 11 w 12"/>
                <a:gd name="T19" fmla="*/ 14 h 21"/>
                <a:gd name="T20" fmla="*/ 6 w 12"/>
                <a:gd name="T21" fmla="*/ 12 h 21"/>
                <a:gd name="T22" fmla="*/ 3 w 12"/>
                <a:gd name="T23" fmla="*/ 15 h 21"/>
                <a:gd name="T24" fmla="*/ 6 w 12"/>
                <a:gd name="T25" fmla="*/ 18 h 21"/>
                <a:gd name="T26" fmla="*/ 9 w 12"/>
                <a:gd name="T27" fmla="*/ 16 h 21"/>
                <a:gd name="T28" fmla="*/ 6 w 12"/>
                <a:gd name="T29" fmla="*/ 2 h 21"/>
                <a:gd name="T30" fmla="*/ 4 w 12"/>
                <a:gd name="T31" fmla="*/ 6 h 21"/>
                <a:gd name="T32" fmla="*/ 6 w 12"/>
                <a:gd name="T33" fmla="*/ 9 h 21"/>
                <a:gd name="T34" fmla="*/ 9 w 12"/>
                <a:gd name="T35" fmla="*/ 6 h 21"/>
                <a:gd name="T36" fmla="*/ 6 w 12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21">
                  <a:moveTo>
                    <a:pt x="11" y="6"/>
                  </a:moveTo>
                  <a:cubicBezTo>
                    <a:pt x="11" y="9"/>
                    <a:pt x="12" y="12"/>
                    <a:pt x="12" y="15"/>
                  </a:cubicBezTo>
                  <a:cubicBezTo>
                    <a:pt x="12" y="17"/>
                    <a:pt x="11" y="19"/>
                    <a:pt x="9" y="20"/>
                  </a:cubicBezTo>
                  <a:cubicBezTo>
                    <a:pt x="7" y="21"/>
                    <a:pt x="4" y="21"/>
                    <a:pt x="3" y="20"/>
                  </a:cubicBezTo>
                  <a:cubicBezTo>
                    <a:pt x="1" y="19"/>
                    <a:pt x="1" y="16"/>
                    <a:pt x="0" y="14"/>
                  </a:cubicBezTo>
                  <a:cubicBezTo>
                    <a:pt x="0" y="12"/>
                    <a:pt x="1" y="9"/>
                    <a:pt x="0" y="7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1" y="6"/>
                  </a:cubicBezTo>
                  <a:close/>
                  <a:moveTo>
                    <a:pt x="9" y="16"/>
                  </a:moveTo>
                  <a:cubicBezTo>
                    <a:pt x="10" y="15"/>
                    <a:pt x="10" y="14"/>
                    <a:pt x="11" y="14"/>
                  </a:cubicBezTo>
                  <a:cubicBezTo>
                    <a:pt x="9" y="13"/>
                    <a:pt x="8" y="12"/>
                    <a:pt x="6" y="12"/>
                  </a:cubicBezTo>
                  <a:cubicBezTo>
                    <a:pt x="5" y="12"/>
                    <a:pt x="4" y="14"/>
                    <a:pt x="3" y="15"/>
                  </a:cubicBezTo>
                  <a:cubicBezTo>
                    <a:pt x="4" y="16"/>
                    <a:pt x="5" y="18"/>
                    <a:pt x="6" y="18"/>
                  </a:cubicBezTo>
                  <a:cubicBezTo>
                    <a:pt x="7" y="18"/>
                    <a:pt x="8" y="17"/>
                    <a:pt x="9" y="16"/>
                  </a:cubicBezTo>
                  <a:close/>
                  <a:moveTo>
                    <a:pt x="6" y="2"/>
                  </a:moveTo>
                  <a:cubicBezTo>
                    <a:pt x="5" y="4"/>
                    <a:pt x="3" y="5"/>
                    <a:pt x="4" y="6"/>
                  </a:cubicBezTo>
                  <a:cubicBezTo>
                    <a:pt x="4" y="7"/>
                    <a:pt x="5" y="9"/>
                    <a:pt x="6" y="9"/>
                  </a:cubicBezTo>
                  <a:cubicBezTo>
                    <a:pt x="7" y="8"/>
                    <a:pt x="9" y="7"/>
                    <a:pt x="9" y="6"/>
                  </a:cubicBezTo>
                  <a:cubicBezTo>
                    <a:pt x="9" y="5"/>
                    <a:pt x="7" y="4"/>
                    <a:pt x="6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4" name="Freeform 65">
              <a:extLst>
                <a:ext uri="{FF2B5EF4-FFF2-40B4-BE49-F238E27FC236}">
                  <a16:creationId xmlns:a16="http://schemas.microsoft.com/office/drawing/2014/main" id="{4A0B1B7F-24CF-CDBE-FA90-78FD38DF28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5800" y="3340100"/>
              <a:ext cx="46038" cy="79375"/>
            </a:xfrm>
            <a:custGeom>
              <a:avLst/>
              <a:gdLst>
                <a:gd name="T0" fmla="*/ 0 w 12"/>
                <a:gd name="T1" fmla="*/ 10 h 21"/>
                <a:gd name="T2" fmla="*/ 0 w 12"/>
                <a:gd name="T3" fmla="*/ 5 h 21"/>
                <a:gd name="T4" fmla="*/ 6 w 12"/>
                <a:gd name="T5" fmla="*/ 0 h 21"/>
                <a:gd name="T6" fmla="*/ 12 w 12"/>
                <a:gd name="T7" fmla="*/ 5 h 21"/>
                <a:gd name="T8" fmla="*/ 12 w 12"/>
                <a:gd name="T9" fmla="*/ 16 h 21"/>
                <a:gd name="T10" fmla="*/ 6 w 12"/>
                <a:gd name="T11" fmla="*/ 21 h 21"/>
                <a:gd name="T12" fmla="*/ 0 w 12"/>
                <a:gd name="T13" fmla="*/ 16 h 21"/>
                <a:gd name="T14" fmla="*/ 0 w 12"/>
                <a:gd name="T15" fmla="*/ 10 h 21"/>
                <a:gd name="T16" fmla="*/ 0 w 12"/>
                <a:gd name="T17" fmla="*/ 10 h 21"/>
                <a:gd name="T18" fmla="*/ 10 w 12"/>
                <a:gd name="T19" fmla="*/ 11 h 21"/>
                <a:gd name="T20" fmla="*/ 9 w 12"/>
                <a:gd name="T21" fmla="*/ 10 h 21"/>
                <a:gd name="T22" fmla="*/ 9 w 12"/>
                <a:gd name="T23" fmla="*/ 7 h 21"/>
                <a:gd name="T24" fmla="*/ 6 w 12"/>
                <a:gd name="T25" fmla="*/ 3 h 21"/>
                <a:gd name="T26" fmla="*/ 3 w 12"/>
                <a:gd name="T27" fmla="*/ 6 h 21"/>
                <a:gd name="T28" fmla="*/ 3 w 12"/>
                <a:gd name="T29" fmla="*/ 10 h 21"/>
                <a:gd name="T30" fmla="*/ 6 w 12"/>
                <a:gd name="T31" fmla="*/ 17 h 21"/>
                <a:gd name="T32" fmla="*/ 10 w 12"/>
                <a:gd name="T33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21">
                  <a:moveTo>
                    <a:pt x="0" y="10"/>
                  </a:moveTo>
                  <a:cubicBezTo>
                    <a:pt x="0" y="8"/>
                    <a:pt x="0" y="6"/>
                    <a:pt x="0" y="5"/>
                  </a:cubicBezTo>
                  <a:cubicBezTo>
                    <a:pt x="1" y="1"/>
                    <a:pt x="3" y="0"/>
                    <a:pt x="6" y="0"/>
                  </a:cubicBezTo>
                  <a:cubicBezTo>
                    <a:pt x="9" y="0"/>
                    <a:pt x="11" y="1"/>
                    <a:pt x="12" y="5"/>
                  </a:cubicBezTo>
                  <a:cubicBezTo>
                    <a:pt x="12" y="8"/>
                    <a:pt x="12" y="12"/>
                    <a:pt x="12" y="16"/>
                  </a:cubicBezTo>
                  <a:cubicBezTo>
                    <a:pt x="11" y="19"/>
                    <a:pt x="10" y="21"/>
                    <a:pt x="6" y="21"/>
                  </a:cubicBezTo>
                  <a:cubicBezTo>
                    <a:pt x="3" y="21"/>
                    <a:pt x="1" y="19"/>
                    <a:pt x="0" y="16"/>
                  </a:cubicBezTo>
                  <a:cubicBezTo>
                    <a:pt x="0" y="14"/>
                    <a:pt x="0" y="12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lose/>
                  <a:moveTo>
                    <a:pt x="10" y="11"/>
                  </a:moveTo>
                  <a:cubicBezTo>
                    <a:pt x="9" y="10"/>
                    <a:pt x="9" y="10"/>
                    <a:pt x="9" y="10"/>
                  </a:cubicBezTo>
                  <a:cubicBezTo>
                    <a:pt x="9" y="9"/>
                    <a:pt x="9" y="8"/>
                    <a:pt x="9" y="7"/>
                  </a:cubicBezTo>
                  <a:cubicBezTo>
                    <a:pt x="8" y="5"/>
                    <a:pt x="7" y="4"/>
                    <a:pt x="6" y="3"/>
                  </a:cubicBezTo>
                  <a:cubicBezTo>
                    <a:pt x="5" y="4"/>
                    <a:pt x="4" y="5"/>
                    <a:pt x="3" y="6"/>
                  </a:cubicBezTo>
                  <a:cubicBezTo>
                    <a:pt x="3" y="7"/>
                    <a:pt x="3" y="9"/>
                    <a:pt x="3" y="10"/>
                  </a:cubicBezTo>
                  <a:cubicBezTo>
                    <a:pt x="4" y="13"/>
                    <a:pt x="2" y="17"/>
                    <a:pt x="6" y="17"/>
                  </a:cubicBezTo>
                  <a:cubicBezTo>
                    <a:pt x="7" y="17"/>
                    <a:pt x="9" y="13"/>
                    <a:pt x="10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5" name="Freeform 66">
              <a:extLst>
                <a:ext uri="{FF2B5EF4-FFF2-40B4-BE49-F238E27FC236}">
                  <a16:creationId xmlns:a16="http://schemas.microsoft.com/office/drawing/2014/main" id="{07B9B856-9ECE-2A23-38D2-F854828750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4850" y="3457575"/>
              <a:ext cx="26988" cy="79375"/>
            </a:xfrm>
            <a:custGeom>
              <a:avLst/>
              <a:gdLst>
                <a:gd name="T0" fmla="*/ 7 w 7"/>
                <a:gd name="T1" fmla="*/ 11 h 21"/>
                <a:gd name="T2" fmla="*/ 7 w 7"/>
                <a:gd name="T3" fmla="*/ 16 h 21"/>
                <a:gd name="T4" fmla="*/ 3 w 7"/>
                <a:gd name="T5" fmla="*/ 21 h 21"/>
                <a:gd name="T6" fmla="*/ 0 w 7"/>
                <a:gd name="T7" fmla="*/ 16 h 21"/>
                <a:gd name="T8" fmla="*/ 0 w 7"/>
                <a:gd name="T9" fmla="*/ 5 h 21"/>
                <a:gd name="T10" fmla="*/ 3 w 7"/>
                <a:gd name="T11" fmla="*/ 0 h 21"/>
                <a:gd name="T12" fmla="*/ 7 w 7"/>
                <a:gd name="T13" fmla="*/ 6 h 21"/>
                <a:gd name="T14" fmla="*/ 7 w 7"/>
                <a:gd name="T15" fmla="*/ 11 h 21"/>
                <a:gd name="T16" fmla="*/ 7 w 7"/>
                <a:gd name="T17" fmla="*/ 11 h 21"/>
                <a:gd name="T18" fmla="*/ 5 w 7"/>
                <a:gd name="T19" fmla="*/ 11 h 21"/>
                <a:gd name="T20" fmla="*/ 5 w 7"/>
                <a:gd name="T21" fmla="*/ 11 h 21"/>
                <a:gd name="T22" fmla="*/ 5 w 7"/>
                <a:gd name="T23" fmla="*/ 7 h 21"/>
                <a:gd name="T24" fmla="*/ 3 w 7"/>
                <a:gd name="T25" fmla="*/ 3 h 21"/>
                <a:gd name="T26" fmla="*/ 2 w 7"/>
                <a:gd name="T27" fmla="*/ 7 h 21"/>
                <a:gd name="T28" fmla="*/ 2 w 7"/>
                <a:gd name="T29" fmla="*/ 15 h 21"/>
                <a:gd name="T30" fmla="*/ 3 w 7"/>
                <a:gd name="T31" fmla="*/ 18 h 21"/>
                <a:gd name="T32" fmla="*/ 5 w 7"/>
                <a:gd name="T33" fmla="*/ 16 h 21"/>
                <a:gd name="T34" fmla="*/ 5 w 7"/>
                <a:gd name="T35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" h="21">
                  <a:moveTo>
                    <a:pt x="7" y="11"/>
                  </a:moveTo>
                  <a:cubicBezTo>
                    <a:pt x="7" y="13"/>
                    <a:pt x="7" y="14"/>
                    <a:pt x="7" y="16"/>
                  </a:cubicBezTo>
                  <a:cubicBezTo>
                    <a:pt x="6" y="20"/>
                    <a:pt x="5" y="21"/>
                    <a:pt x="3" y="21"/>
                  </a:cubicBezTo>
                  <a:cubicBezTo>
                    <a:pt x="1" y="21"/>
                    <a:pt x="0" y="19"/>
                    <a:pt x="0" y="16"/>
                  </a:cubicBezTo>
                  <a:cubicBezTo>
                    <a:pt x="0" y="12"/>
                    <a:pt x="0" y="9"/>
                    <a:pt x="0" y="5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6"/>
                  </a:cubicBezTo>
                  <a:cubicBezTo>
                    <a:pt x="7" y="7"/>
                    <a:pt x="7" y="9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lose/>
                  <a:moveTo>
                    <a:pt x="5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5" y="9"/>
                    <a:pt x="5" y="8"/>
                    <a:pt x="5" y="7"/>
                  </a:cubicBezTo>
                  <a:cubicBezTo>
                    <a:pt x="5" y="6"/>
                    <a:pt x="4" y="5"/>
                    <a:pt x="3" y="3"/>
                  </a:cubicBezTo>
                  <a:cubicBezTo>
                    <a:pt x="3" y="5"/>
                    <a:pt x="2" y="6"/>
                    <a:pt x="2" y="7"/>
                  </a:cubicBezTo>
                  <a:cubicBezTo>
                    <a:pt x="1" y="10"/>
                    <a:pt x="1" y="13"/>
                    <a:pt x="2" y="15"/>
                  </a:cubicBezTo>
                  <a:cubicBezTo>
                    <a:pt x="2" y="16"/>
                    <a:pt x="3" y="18"/>
                    <a:pt x="3" y="18"/>
                  </a:cubicBezTo>
                  <a:cubicBezTo>
                    <a:pt x="4" y="18"/>
                    <a:pt x="5" y="17"/>
                    <a:pt x="5" y="16"/>
                  </a:cubicBezTo>
                  <a:cubicBezTo>
                    <a:pt x="5" y="14"/>
                    <a:pt x="5" y="12"/>
                    <a:pt x="5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6" name="Freeform 67">
              <a:extLst>
                <a:ext uri="{FF2B5EF4-FFF2-40B4-BE49-F238E27FC236}">
                  <a16:creationId xmlns:a16="http://schemas.microsoft.com/office/drawing/2014/main" id="{B846BDDF-FCEC-5903-F36D-5C0B85DE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3413" y="3336925"/>
              <a:ext cx="46038" cy="82550"/>
            </a:xfrm>
            <a:custGeom>
              <a:avLst/>
              <a:gdLst>
                <a:gd name="T0" fmla="*/ 0 w 12"/>
                <a:gd name="T1" fmla="*/ 6 h 22"/>
                <a:gd name="T2" fmla="*/ 4 w 12"/>
                <a:gd name="T3" fmla="*/ 1 h 22"/>
                <a:gd name="T4" fmla="*/ 9 w 12"/>
                <a:gd name="T5" fmla="*/ 2 h 22"/>
                <a:gd name="T6" fmla="*/ 11 w 12"/>
                <a:gd name="T7" fmla="*/ 9 h 22"/>
                <a:gd name="T8" fmla="*/ 4 w 12"/>
                <a:gd name="T9" fmla="*/ 19 h 22"/>
                <a:gd name="T10" fmla="*/ 10 w 12"/>
                <a:gd name="T11" fmla="*/ 19 h 22"/>
                <a:gd name="T12" fmla="*/ 12 w 12"/>
                <a:gd name="T13" fmla="*/ 20 h 22"/>
                <a:gd name="T14" fmla="*/ 10 w 12"/>
                <a:gd name="T15" fmla="*/ 22 h 22"/>
                <a:gd name="T16" fmla="*/ 1 w 12"/>
                <a:gd name="T17" fmla="*/ 22 h 22"/>
                <a:gd name="T18" fmla="*/ 0 w 12"/>
                <a:gd name="T19" fmla="*/ 20 h 22"/>
                <a:gd name="T20" fmla="*/ 5 w 12"/>
                <a:gd name="T21" fmla="*/ 12 h 22"/>
                <a:gd name="T22" fmla="*/ 8 w 12"/>
                <a:gd name="T23" fmla="*/ 8 h 22"/>
                <a:gd name="T24" fmla="*/ 8 w 12"/>
                <a:gd name="T25" fmla="*/ 4 h 22"/>
                <a:gd name="T26" fmla="*/ 4 w 12"/>
                <a:gd name="T27" fmla="*/ 5 h 22"/>
                <a:gd name="T28" fmla="*/ 1 w 12"/>
                <a:gd name="T29" fmla="*/ 7 h 22"/>
                <a:gd name="T30" fmla="*/ 0 w 12"/>
                <a:gd name="T31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" h="22">
                  <a:moveTo>
                    <a:pt x="0" y="6"/>
                  </a:moveTo>
                  <a:cubicBezTo>
                    <a:pt x="1" y="4"/>
                    <a:pt x="2" y="2"/>
                    <a:pt x="4" y="1"/>
                  </a:cubicBezTo>
                  <a:cubicBezTo>
                    <a:pt x="5" y="0"/>
                    <a:pt x="9" y="1"/>
                    <a:pt x="9" y="2"/>
                  </a:cubicBezTo>
                  <a:cubicBezTo>
                    <a:pt x="11" y="4"/>
                    <a:pt x="12" y="7"/>
                    <a:pt x="11" y="9"/>
                  </a:cubicBezTo>
                  <a:cubicBezTo>
                    <a:pt x="10" y="12"/>
                    <a:pt x="7" y="15"/>
                    <a:pt x="4" y="19"/>
                  </a:cubicBezTo>
                  <a:cubicBezTo>
                    <a:pt x="7" y="19"/>
                    <a:pt x="8" y="18"/>
                    <a:pt x="10" y="19"/>
                  </a:cubicBezTo>
                  <a:cubicBezTo>
                    <a:pt x="10" y="19"/>
                    <a:pt x="11" y="20"/>
                    <a:pt x="12" y="20"/>
                  </a:cubicBezTo>
                  <a:cubicBezTo>
                    <a:pt x="11" y="21"/>
                    <a:pt x="10" y="21"/>
                    <a:pt x="10" y="22"/>
                  </a:cubicBezTo>
                  <a:cubicBezTo>
                    <a:pt x="7" y="22"/>
                    <a:pt x="4" y="22"/>
                    <a:pt x="1" y="22"/>
                  </a:cubicBezTo>
                  <a:cubicBezTo>
                    <a:pt x="0" y="21"/>
                    <a:pt x="0" y="21"/>
                    <a:pt x="0" y="20"/>
                  </a:cubicBezTo>
                  <a:cubicBezTo>
                    <a:pt x="1" y="18"/>
                    <a:pt x="3" y="15"/>
                    <a:pt x="5" y="12"/>
                  </a:cubicBezTo>
                  <a:cubicBezTo>
                    <a:pt x="6" y="11"/>
                    <a:pt x="7" y="10"/>
                    <a:pt x="8" y="8"/>
                  </a:cubicBezTo>
                  <a:cubicBezTo>
                    <a:pt x="8" y="7"/>
                    <a:pt x="8" y="6"/>
                    <a:pt x="8" y="4"/>
                  </a:cubicBezTo>
                  <a:cubicBezTo>
                    <a:pt x="6" y="5"/>
                    <a:pt x="5" y="5"/>
                    <a:pt x="4" y="5"/>
                  </a:cubicBezTo>
                  <a:cubicBezTo>
                    <a:pt x="3" y="6"/>
                    <a:pt x="2" y="6"/>
                    <a:pt x="1" y="7"/>
                  </a:cubicBezTo>
                  <a:cubicBezTo>
                    <a:pt x="1" y="7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7" name="Freeform 68">
              <a:extLst>
                <a:ext uri="{FF2B5EF4-FFF2-40B4-BE49-F238E27FC236}">
                  <a16:creationId xmlns:a16="http://schemas.microsoft.com/office/drawing/2014/main" id="{C1C055FF-A25F-9F6A-B163-791420257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488" y="3498850"/>
              <a:ext cx="44450" cy="38100"/>
            </a:xfrm>
            <a:custGeom>
              <a:avLst/>
              <a:gdLst>
                <a:gd name="T0" fmla="*/ 12 w 12"/>
                <a:gd name="T1" fmla="*/ 4 h 10"/>
                <a:gd name="T2" fmla="*/ 6 w 12"/>
                <a:gd name="T3" fmla="*/ 9 h 10"/>
                <a:gd name="T4" fmla="*/ 0 w 12"/>
                <a:gd name="T5" fmla="*/ 3 h 10"/>
                <a:gd name="T6" fmla="*/ 3 w 12"/>
                <a:gd name="T7" fmla="*/ 0 h 10"/>
                <a:gd name="T8" fmla="*/ 12 w 12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12" y="4"/>
                  </a:moveTo>
                  <a:cubicBezTo>
                    <a:pt x="10" y="6"/>
                    <a:pt x="7" y="10"/>
                    <a:pt x="6" y="9"/>
                  </a:cubicBezTo>
                  <a:cubicBezTo>
                    <a:pt x="3" y="9"/>
                    <a:pt x="1" y="5"/>
                    <a:pt x="0" y="3"/>
                  </a:cubicBezTo>
                  <a:cubicBezTo>
                    <a:pt x="0" y="3"/>
                    <a:pt x="2" y="0"/>
                    <a:pt x="3" y="0"/>
                  </a:cubicBezTo>
                  <a:cubicBezTo>
                    <a:pt x="9" y="0"/>
                    <a:pt x="11" y="1"/>
                    <a:pt x="12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8" name="Freeform 69">
              <a:extLst>
                <a:ext uri="{FF2B5EF4-FFF2-40B4-BE49-F238E27FC236}">
                  <a16:creationId xmlns:a16="http://schemas.microsoft.com/office/drawing/2014/main" id="{514766D4-4811-CC07-7637-7C308A02C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138" y="3336925"/>
              <a:ext cx="22225" cy="82550"/>
            </a:xfrm>
            <a:custGeom>
              <a:avLst/>
              <a:gdLst>
                <a:gd name="T0" fmla="*/ 6 w 6"/>
                <a:gd name="T1" fmla="*/ 0 h 22"/>
                <a:gd name="T2" fmla="*/ 6 w 6"/>
                <a:gd name="T3" fmla="*/ 20 h 22"/>
                <a:gd name="T4" fmla="*/ 5 w 6"/>
                <a:gd name="T5" fmla="*/ 22 h 22"/>
                <a:gd name="T6" fmla="*/ 3 w 6"/>
                <a:gd name="T7" fmla="*/ 19 h 22"/>
                <a:gd name="T8" fmla="*/ 3 w 6"/>
                <a:gd name="T9" fmla="*/ 9 h 22"/>
                <a:gd name="T10" fmla="*/ 1 w 6"/>
                <a:gd name="T11" fmla="*/ 5 h 22"/>
                <a:gd name="T12" fmla="*/ 1 w 6"/>
                <a:gd name="T13" fmla="*/ 3 h 22"/>
                <a:gd name="T14" fmla="*/ 6 w 6"/>
                <a:gd name="T1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22">
                  <a:moveTo>
                    <a:pt x="6" y="0"/>
                  </a:moveTo>
                  <a:cubicBezTo>
                    <a:pt x="6" y="7"/>
                    <a:pt x="6" y="13"/>
                    <a:pt x="6" y="20"/>
                  </a:cubicBezTo>
                  <a:cubicBezTo>
                    <a:pt x="6" y="20"/>
                    <a:pt x="5" y="21"/>
                    <a:pt x="5" y="22"/>
                  </a:cubicBezTo>
                  <a:cubicBezTo>
                    <a:pt x="4" y="21"/>
                    <a:pt x="3" y="20"/>
                    <a:pt x="3" y="19"/>
                  </a:cubicBezTo>
                  <a:cubicBezTo>
                    <a:pt x="3" y="16"/>
                    <a:pt x="3" y="12"/>
                    <a:pt x="3" y="9"/>
                  </a:cubicBezTo>
                  <a:cubicBezTo>
                    <a:pt x="3" y="8"/>
                    <a:pt x="5" y="5"/>
                    <a:pt x="1" y="5"/>
                  </a:cubicBezTo>
                  <a:cubicBezTo>
                    <a:pt x="1" y="4"/>
                    <a:pt x="0" y="3"/>
                    <a:pt x="1" y="3"/>
                  </a:cubicBezTo>
                  <a:cubicBezTo>
                    <a:pt x="2" y="2"/>
                    <a:pt x="4" y="1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9" name="Freeform 70">
              <a:extLst>
                <a:ext uri="{FF2B5EF4-FFF2-40B4-BE49-F238E27FC236}">
                  <a16:creationId xmlns:a16="http://schemas.microsoft.com/office/drawing/2014/main" id="{8B291368-E8E6-3D13-5D4C-4300C1BEA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1838" y="3584575"/>
              <a:ext cx="38100" cy="42863"/>
            </a:xfrm>
            <a:custGeom>
              <a:avLst/>
              <a:gdLst>
                <a:gd name="T0" fmla="*/ 3 w 10"/>
                <a:gd name="T1" fmla="*/ 11 h 11"/>
                <a:gd name="T2" fmla="*/ 0 w 10"/>
                <a:gd name="T3" fmla="*/ 6 h 11"/>
                <a:gd name="T4" fmla="*/ 5 w 10"/>
                <a:gd name="T5" fmla="*/ 0 h 11"/>
                <a:gd name="T6" fmla="*/ 10 w 10"/>
                <a:gd name="T7" fmla="*/ 6 h 11"/>
                <a:gd name="T8" fmla="*/ 3 w 10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3" y="11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9" y="1"/>
                    <a:pt x="10" y="3"/>
                    <a:pt x="10" y="6"/>
                  </a:cubicBezTo>
                  <a:cubicBezTo>
                    <a:pt x="10" y="9"/>
                    <a:pt x="8" y="11"/>
                    <a:pt x="3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86189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54"/>
          <p:cNvSpPr txBox="1">
            <a:spLocks noGrp="1"/>
          </p:cNvSpPr>
          <p:nvPr>
            <p:ph type="title"/>
          </p:nvPr>
        </p:nvSpPr>
        <p:spPr>
          <a:xfrm>
            <a:off x="417400" y="454689"/>
            <a:ext cx="4377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RESOURCES</a:t>
            </a:r>
            <a:endParaRPr dirty="0">
              <a:solidFill>
                <a:srgbClr val="FF4B6D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B058A90-312C-4851-AB6C-F571E9156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00" y="902289"/>
            <a:ext cx="5154377" cy="391765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76E5C68-A4C3-452C-ACE6-8C7B7ED6E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266" y="546896"/>
            <a:ext cx="2065867" cy="462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80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54"/>
          <p:cNvSpPr txBox="1">
            <a:spLocks noGrp="1"/>
          </p:cNvSpPr>
          <p:nvPr>
            <p:ph type="title"/>
          </p:nvPr>
        </p:nvSpPr>
        <p:spPr>
          <a:xfrm>
            <a:off x="417400" y="454689"/>
            <a:ext cx="43773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RESOURCES</a:t>
            </a:r>
            <a:endParaRPr dirty="0">
              <a:solidFill>
                <a:srgbClr val="FF4B6D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B66145-A58D-43E7-A1C5-1C1CC42D2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50" y="1163172"/>
            <a:ext cx="2246865" cy="77468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39F7BCA-F41C-4354-91A6-DE256A07B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028" y="2195019"/>
            <a:ext cx="1558708" cy="7097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B57B327-2B5D-47A3-A511-2B12B74DF8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796" y="3040446"/>
            <a:ext cx="1275882" cy="12295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42573EA-A845-4C35-AC38-E1610236D9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3689" y="3747433"/>
            <a:ext cx="1192361" cy="119962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DA4F326-E828-4D23-AE37-269DF1B00B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1328" y="454689"/>
            <a:ext cx="4289876" cy="449237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094ED0B-0560-4E6A-B398-973F942A13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1740" y="408926"/>
            <a:ext cx="733778" cy="453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659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2" y="1119114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7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69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79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4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8" y="1139037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3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5" y="3464237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5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3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09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0" y="2658935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6" y="3460062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19" y="1154510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5" y="1154560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5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7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122" name="Google Shape;6000;p67"/>
          <p:cNvSpPr/>
          <p:nvPr/>
        </p:nvSpPr>
        <p:spPr>
          <a:xfrm>
            <a:off x="3263396" y="1109077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4"/>
            <a:ext cx="303110" cy="420181"/>
            <a:chOff x="-38860325" y="3221750"/>
            <a:chExt cx="228425" cy="316650"/>
          </a:xfrm>
          <a:solidFill>
            <a:srgbClr val="FF4B6D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0" y="1800670"/>
            <a:ext cx="483152" cy="480761"/>
            <a:chOff x="-38538975" y="3954250"/>
            <a:chExt cx="318225" cy="316650"/>
          </a:xfrm>
          <a:solidFill>
            <a:srgbClr val="FF4B6D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2"/>
            <a:ext cx="371546" cy="331550"/>
            <a:chOff x="-42996150" y="3612600"/>
            <a:chExt cx="323750" cy="288900"/>
          </a:xfrm>
          <a:solidFill>
            <a:srgbClr val="FF4B6D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69"/>
            <a:ext cx="372406" cy="364373"/>
            <a:chOff x="-41117650" y="3605525"/>
            <a:chExt cx="324500" cy="317500"/>
          </a:xfrm>
          <a:solidFill>
            <a:srgbClr val="FF4B6D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2" y="4157040"/>
            <a:ext cx="352265" cy="356769"/>
            <a:chOff x="-42617300" y="3587775"/>
            <a:chExt cx="306950" cy="310875"/>
          </a:xfrm>
          <a:solidFill>
            <a:srgbClr val="FF4B6D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7" y="4173509"/>
            <a:ext cx="365204" cy="332669"/>
            <a:chOff x="-40745125" y="3632900"/>
            <a:chExt cx="318225" cy="289875"/>
          </a:xfrm>
          <a:solidFill>
            <a:srgbClr val="FF4B6D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099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5" y="4140814"/>
            <a:ext cx="357086" cy="363398"/>
            <a:chOff x="-40372575" y="3604550"/>
            <a:chExt cx="311150" cy="316650"/>
          </a:xfrm>
          <a:solidFill>
            <a:srgbClr val="FF4B6D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0" y="4158603"/>
            <a:ext cx="365204" cy="363398"/>
            <a:chOff x="-41893475" y="3584850"/>
            <a:chExt cx="318225" cy="316650"/>
          </a:xfrm>
          <a:solidFill>
            <a:srgbClr val="FF4B6D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7" y="4193491"/>
            <a:ext cx="362507" cy="283867"/>
            <a:chOff x="-41526450" y="3653375"/>
            <a:chExt cx="315875" cy="247350"/>
          </a:xfrm>
          <a:solidFill>
            <a:srgbClr val="FF4B6D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4"/>
            <a:ext cx="360504" cy="414709"/>
            <a:chOff x="-42971725" y="3217825"/>
            <a:chExt cx="275675" cy="317125"/>
          </a:xfrm>
          <a:solidFill>
            <a:srgbClr val="FF4B6D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0" y="1888680"/>
            <a:ext cx="416114" cy="415100"/>
            <a:chOff x="-41111350" y="3239100"/>
            <a:chExt cx="318200" cy="317425"/>
          </a:xfrm>
          <a:solidFill>
            <a:srgbClr val="FF4B6D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2" y="1891744"/>
            <a:ext cx="480716" cy="415100"/>
            <a:chOff x="-42651700" y="3217825"/>
            <a:chExt cx="367600" cy="317425"/>
          </a:xfrm>
          <a:solidFill>
            <a:srgbClr val="FF4B6D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3"/>
            <a:ext cx="421868" cy="414479"/>
            <a:chOff x="-40748275" y="3238700"/>
            <a:chExt cx="322600" cy="316950"/>
          </a:xfrm>
          <a:solidFill>
            <a:srgbClr val="FF4B6D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5"/>
            <a:ext cx="415100" cy="378027"/>
            <a:chOff x="-40378075" y="3267450"/>
            <a:chExt cx="317425" cy="289075"/>
          </a:xfrm>
          <a:solidFill>
            <a:srgbClr val="FF4B6D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FF4B6D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2"/>
            <a:ext cx="418206" cy="413074"/>
            <a:chOff x="-41530375" y="3218800"/>
            <a:chExt cx="319800" cy="315875"/>
          </a:xfrm>
          <a:solidFill>
            <a:srgbClr val="FF4B6D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1"/>
            <a:ext cx="501820" cy="501820"/>
            <a:chOff x="5049725" y="249400"/>
            <a:chExt cx="481825" cy="481825"/>
          </a:xfrm>
          <a:solidFill>
            <a:srgbClr val="FF4B6D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7" y="2670650"/>
            <a:ext cx="395025" cy="395025"/>
            <a:chOff x="5660400" y="238125"/>
            <a:chExt cx="481825" cy="481825"/>
          </a:xfrm>
          <a:solidFill>
            <a:srgbClr val="FF4B6D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78" y="2726921"/>
            <a:ext cx="441296" cy="284451"/>
            <a:chOff x="1492675" y="1520750"/>
            <a:chExt cx="481825" cy="310575"/>
          </a:xfrm>
          <a:solidFill>
            <a:srgbClr val="FF4B6D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7" y="2748310"/>
            <a:ext cx="338933" cy="317742"/>
            <a:chOff x="4456875" y="2635825"/>
            <a:chExt cx="481825" cy="451700"/>
          </a:xfrm>
          <a:solidFill>
            <a:srgbClr val="FF4B6D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75260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>
                <a:solidFill>
                  <a:srgbClr val="000000"/>
                </a:solidFill>
              </a:rPr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0" y="1179620"/>
            <a:ext cx="5793674" cy="3359816"/>
            <a:chOff x="4171826" y="1572826"/>
            <a:chExt cx="8233076" cy="4479755"/>
          </a:xfrm>
          <a:solidFill>
            <a:srgbClr val="FF4B6D"/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708925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6" y="124702"/>
            <a:ext cx="8679898" cy="543185"/>
          </a:xfrm>
        </p:spPr>
        <p:txBody>
          <a:bodyPr/>
          <a:lstStyle/>
          <a:p>
            <a:r>
              <a:rPr lang="en-US" sz="4800" dirty="0">
                <a:solidFill>
                  <a:srgbClr val="000000"/>
                </a:solidFill>
              </a:rPr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18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68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7" y="3486042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89" y="4387110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6" y="3416941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2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1" y="4355127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5" y="4275685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6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7" y="4333710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2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6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5" y="4333709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3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6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49" y="926483"/>
            <a:ext cx="425141" cy="424850"/>
            <a:chOff x="-34004625" y="3585850"/>
            <a:chExt cx="292225" cy="292025"/>
          </a:xfrm>
          <a:solidFill>
            <a:srgbClr val="FF4B6D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4" y="1728545"/>
            <a:ext cx="414065" cy="412966"/>
            <a:chOff x="-30345325" y="3184750"/>
            <a:chExt cx="292225" cy="291450"/>
          </a:xfrm>
          <a:solidFill>
            <a:srgbClr val="FF4B6D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3" y="3483023"/>
            <a:ext cx="381641" cy="422300"/>
            <a:chOff x="-30354000" y="3569100"/>
            <a:chExt cx="292250" cy="292225"/>
          </a:xfrm>
          <a:solidFill>
            <a:srgbClr val="FF4B6D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5"/>
            <a:ext cx="373566" cy="372830"/>
            <a:chOff x="-31094350" y="3194000"/>
            <a:chExt cx="292225" cy="291650"/>
          </a:xfrm>
          <a:solidFill>
            <a:srgbClr val="FF4B6D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5" y="2558378"/>
            <a:ext cx="453661" cy="454361"/>
            <a:chOff x="-31093575" y="3552550"/>
            <a:chExt cx="291450" cy="291900"/>
          </a:xfrm>
          <a:solidFill>
            <a:srgbClr val="FF4B6D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0" y="935257"/>
            <a:ext cx="374965" cy="450422"/>
            <a:chOff x="-35814600" y="3202075"/>
            <a:chExt cx="242625" cy="291450"/>
          </a:xfrm>
          <a:solidFill>
            <a:srgbClr val="FF4B6D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3" y="908463"/>
            <a:ext cx="450421" cy="450422"/>
            <a:chOff x="-34003850" y="3227275"/>
            <a:chExt cx="291450" cy="291450"/>
          </a:xfrm>
          <a:solidFill>
            <a:srgbClr val="FF4B6D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0" y="916355"/>
            <a:ext cx="455290" cy="449186"/>
            <a:chOff x="-33645475" y="3228075"/>
            <a:chExt cx="294600" cy="290650"/>
          </a:xfrm>
          <a:solidFill>
            <a:srgbClr val="FF4B6D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FF4B6D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5"/>
            <a:ext cx="428514" cy="451040"/>
            <a:chOff x="-33277650" y="3226875"/>
            <a:chExt cx="277275" cy="291850"/>
          </a:xfrm>
          <a:solidFill>
            <a:srgbClr val="FF4B6D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FF4B6D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4"/>
            <a:ext cx="456488" cy="451079"/>
            <a:chOff x="-34408675" y="3202075"/>
            <a:chExt cx="295375" cy="291875"/>
          </a:xfrm>
          <a:solidFill>
            <a:srgbClr val="FF4B6D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0" y="1679595"/>
            <a:ext cx="498608" cy="496390"/>
            <a:chOff x="-30735200" y="3552550"/>
            <a:chExt cx="292225" cy="290925"/>
          </a:xfrm>
          <a:solidFill>
            <a:srgbClr val="FF4B6D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0" y="1707901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3" y="1706388"/>
            <a:ext cx="460833" cy="449225"/>
            <a:chOff x="-31817400" y="3910025"/>
            <a:chExt cx="301675" cy="294075"/>
          </a:xfrm>
          <a:solidFill>
            <a:srgbClr val="FF4B6D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68" y="1706598"/>
            <a:ext cx="450026" cy="448804"/>
            <a:chOff x="-31455100" y="3909350"/>
            <a:chExt cx="294600" cy="293800"/>
          </a:xfrm>
          <a:solidFill>
            <a:srgbClr val="FF4B6D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0" y="1725784"/>
            <a:ext cx="446398" cy="447620"/>
            <a:chOff x="-32927950" y="3944800"/>
            <a:chExt cx="292225" cy="293025"/>
          </a:xfrm>
          <a:solidFill>
            <a:srgbClr val="FF4B6D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8" y="1700219"/>
            <a:ext cx="445214" cy="445176"/>
            <a:chOff x="-31093575" y="3911725"/>
            <a:chExt cx="291450" cy="291425"/>
          </a:xfrm>
          <a:solidFill>
            <a:srgbClr val="FF4B6D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0" y="1707952"/>
            <a:ext cx="469273" cy="446093"/>
            <a:chOff x="-32576675" y="3944600"/>
            <a:chExt cx="307200" cy="292025"/>
          </a:xfrm>
          <a:solidFill>
            <a:srgbClr val="FF4B6D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7"/>
            <a:ext cx="446398" cy="445214"/>
            <a:chOff x="-30735200" y="3910925"/>
            <a:chExt cx="292225" cy="291450"/>
          </a:xfrm>
          <a:solidFill>
            <a:srgbClr val="FF4B6D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2" y="2577096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sp>
        <p:nvSpPr>
          <p:cNvPr id="356" name="Google Shape;5955;p86"/>
          <p:cNvSpPr/>
          <p:nvPr/>
        </p:nvSpPr>
        <p:spPr>
          <a:xfrm>
            <a:off x="4879373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3" y="2589233"/>
            <a:ext cx="461288" cy="462005"/>
            <a:chOff x="-38538975" y="3954250"/>
            <a:chExt cx="318225" cy="316650"/>
          </a:xfrm>
          <a:solidFill>
            <a:srgbClr val="FF4B6D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4"/>
            <a:ext cx="465818" cy="464303"/>
            <a:chOff x="-37385100" y="3949908"/>
            <a:chExt cx="321350" cy="318225"/>
          </a:xfrm>
          <a:solidFill>
            <a:srgbClr val="FF4B6D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7" y="3495290"/>
            <a:ext cx="406289" cy="408912"/>
            <a:chOff x="-40011050" y="3972375"/>
            <a:chExt cx="316650" cy="316625"/>
          </a:xfrm>
          <a:solidFill>
            <a:srgbClr val="FF4B6D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1" y="2583008"/>
            <a:ext cx="272918" cy="462005"/>
            <a:chOff x="-38109725" y="3955025"/>
            <a:chExt cx="188275" cy="316650"/>
          </a:xfrm>
          <a:solidFill>
            <a:srgbClr val="FF4B6D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4" y="2604495"/>
            <a:ext cx="454439" cy="462589"/>
            <a:chOff x="-39647175" y="3972000"/>
            <a:chExt cx="313500" cy="317050"/>
          </a:xfrm>
          <a:solidFill>
            <a:srgbClr val="FF4B6D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2" y="2576275"/>
            <a:ext cx="456722" cy="464303"/>
            <a:chOff x="-37804925" y="3953450"/>
            <a:chExt cx="315075" cy="318225"/>
          </a:xfrm>
          <a:solidFill>
            <a:srgbClr val="FF4B6D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6"/>
            <a:ext cx="492364" cy="387939"/>
            <a:chOff x="5629975" y="3255775"/>
            <a:chExt cx="504500" cy="397500"/>
          </a:xfrm>
          <a:solidFill>
            <a:srgbClr val="FF4B6D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4" y="2595842"/>
            <a:ext cx="556457" cy="457373"/>
            <a:chOff x="6234950" y="3255925"/>
            <a:chExt cx="483250" cy="397200"/>
          </a:xfrm>
          <a:solidFill>
            <a:srgbClr val="FF4B6D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5371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xfrm>
            <a:off x="2223412" y="256585"/>
            <a:ext cx="4697175" cy="4517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FF4B6D"/>
                </a:solidFill>
              </a:rPr>
              <a:t>Real Estate Infographics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304" name="Google Shape;304;p18"/>
          <p:cNvSpPr txBox="1"/>
          <p:nvPr/>
        </p:nvSpPr>
        <p:spPr>
          <a:xfrm>
            <a:off x="3678363" y="3677638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086850" y="3672863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634750" y="4032688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3226268" y="4033777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6269863" y="367419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5817774" y="4033483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23D0EE9D-56A0-4009-BB80-B5C620481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FA79F79-01EA-49C9-80A3-30D56641B99B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B37AD257-D89B-480F-A62B-91F86C3242F1}"/>
              </a:ext>
            </a:extLst>
          </p:cNvPr>
          <p:cNvGrpSpPr/>
          <p:nvPr/>
        </p:nvGrpSpPr>
        <p:grpSpPr>
          <a:xfrm>
            <a:off x="1446213" y="1973262"/>
            <a:ext cx="1093787" cy="1298576"/>
            <a:chOff x="1446213" y="1973262"/>
            <a:chExt cx="1093787" cy="129857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419D016-8B84-439F-84D4-387ABEC06D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3700" y="1973262"/>
              <a:ext cx="876300" cy="1298576"/>
            </a:xfrm>
            <a:custGeom>
              <a:avLst/>
              <a:gdLst>
                <a:gd name="T0" fmla="*/ 129 w 185"/>
                <a:gd name="T1" fmla="*/ 20 h 275"/>
                <a:gd name="T2" fmla="*/ 68 w 185"/>
                <a:gd name="T3" fmla="*/ 59 h 275"/>
                <a:gd name="T4" fmla="*/ 45 w 185"/>
                <a:gd name="T5" fmla="*/ 112 h 275"/>
                <a:gd name="T6" fmla="*/ 23 w 185"/>
                <a:gd name="T7" fmla="*/ 117 h 275"/>
                <a:gd name="T8" fmla="*/ 53 w 185"/>
                <a:gd name="T9" fmla="*/ 89 h 275"/>
                <a:gd name="T10" fmla="*/ 25 w 185"/>
                <a:gd name="T11" fmla="*/ 43 h 275"/>
                <a:gd name="T12" fmla="*/ 8 w 185"/>
                <a:gd name="T13" fmla="*/ 52 h 275"/>
                <a:gd name="T14" fmla="*/ 21 w 185"/>
                <a:gd name="T15" fmla="*/ 78 h 275"/>
                <a:gd name="T16" fmla="*/ 10 w 185"/>
                <a:gd name="T17" fmla="*/ 173 h 275"/>
                <a:gd name="T18" fmla="*/ 11 w 185"/>
                <a:gd name="T19" fmla="*/ 181 h 275"/>
                <a:gd name="T20" fmla="*/ 1 w 185"/>
                <a:gd name="T21" fmla="*/ 152 h 275"/>
                <a:gd name="T22" fmla="*/ 16 w 185"/>
                <a:gd name="T23" fmla="*/ 77 h 275"/>
                <a:gd name="T24" fmla="*/ 1 w 185"/>
                <a:gd name="T25" fmla="*/ 52 h 275"/>
                <a:gd name="T26" fmla="*/ 23 w 185"/>
                <a:gd name="T27" fmla="*/ 17 h 275"/>
                <a:gd name="T28" fmla="*/ 40 w 185"/>
                <a:gd name="T29" fmla="*/ 12 h 275"/>
                <a:gd name="T30" fmla="*/ 49 w 185"/>
                <a:gd name="T31" fmla="*/ 1 h 275"/>
                <a:gd name="T32" fmla="*/ 61 w 185"/>
                <a:gd name="T33" fmla="*/ 12 h 275"/>
                <a:gd name="T34" fmla="*/ 73 w 185"/>
                <a:gd name="T35" fmla="*/ 1 h 275"/>
                <a:gd name="T36" fmla="*/ 88 w 185"/>
                <a:gd name="T37" fmla="*/ 19 h 275"/>
                <a:gd name="T38" fmla="*/ 125 w 185"/>
                <a:gd name="T39" fmla="*/ 12 h 275"/>
                <a:gd name="T40" fmla="*/ 146 w 185"/>
                <a:gd name="T41" fmla="*/ 48 h 275"/>
                <a:gd name="T42" fmla="*/ 125 w 185"/>
                <a:gd name="T43" fmla="*/ 63 h 275"/>
                <a:gd name="T44" fmla="*/ 126 w 185"/>
                <a:gd name="T45" fmla="*/ 65 h 275"/>
                <a:gd name="T46" fmla="*/ 178 w 185"/>
                <a:gd name="T47" fmla="*/ 212 h 275"/>
                <a:gd name="T48" fmla="*/ 110 w 185"/>
                <a:gd name="T49" fmla="*/ 271 h 275"/>
                <a:gd name="T50" fmla="*/ 24 w 185"/>
                <a:gd name="T51" fmla="*/ 212 h 275"/>
                <a:gd name="T52" fmla="*/ 23 w 185"/>
                <a:gd name="T53" fmla="*/ 206 h 275"/>
                <a:gd name="T54" fmla="*/ 40 w 185"/>
                <a:gd name="T55" fmla="*/ 224 h 275"/>
                <a:gd name="T56" fmla="*/ 143 w 185"/>
                <a:gd name="T57" fmla="*/ 261 h 275"/>
                <a:gd name="T58" fmla="*/ 177 w 185"/>
                <a:gd name="T59" fmla="*/ 174 h 275"/>
                <a:gd name="T60" fmla="*/ 131 w 185"/>
                <a:gd name="T61" fmla="*/ 72 h 275"/>
                <a:gd name="T62" fmla="*/ 101 w 185"/>
                <a:gd name="T63" fmla="*/ 121 h 275"/>
                <a:gd name="T64" fmla="*/ 101 w 185"/>
                <a:gd name="T65" fmla="*/ 134 h 275"/>
                <a:gd name="T66" fmla="*/ 98 w 185"/>
                <a:gd name="T67" fmla="*/ 97 h 275"/>
                <a:gd name="T68" fmla="*/ 140 w 185"/>
                <a:gd name="T69" fmla="*/ 51 h 275"/>
                <a:gd name="T70" fmla="*/ 21 w 185"/>
                <a:gd name="T71" fmla="*/ 28 h 275"/>
                <a:gd name="T72" fmla="*/ 31 w 185"/>
                <a:gd name="T73" fmla="*/ 43 h 275"/>
                <a:gd name="T74" fmla="*/ 57 w 185"/>
                <a:gd name="T75" fmla="*/ 79 h 275"/>
                <a:gd name="T76" fmla="*/ 90 w 185"/>
                <a:gd name="T77" fmla="*/ 28 h 275"/>
                <a:gd name="T78" fmla="*/ 80 w 185"/>
                <a:gd name="T79" fmla="*/ 11 h 275"/>
                <a:gd name="T80" fmla="*/ 76 w 185"/>
                <a:gd name="T81" fmla="*/ 6 h 275"/>
                <a:gd name="T82" fmla="*/ 63 w 185"/>
                <a:gd name="T83" fmla="*/ 16 h 275"/>
                <a:gd name="T84" fmla="*/ 53 w 185"/>
                <a:gd name="T85" fmla="*/ 11 h 275"/>
                <a:gd name="T86" fmla="*/ 45 w 185"/>
                <a:gd name="T87" fmla="*/ 12 h 275"/>
                <a:gd name="T88" fmla="*/ 39 w 185"/>
                <a:gd name="T89" fmla="*/ 27 h 275"/>
                <a:gd name="T90" fmla="*/ 26 w 185"/>
                <a:gd name="T91" fmla="*/ 2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5" h="275">
                  <a:moveTo>
                    <a:pt x="141" y="50"/>
                  </a:moveTo>
                  <a:cubicBezTo>
                    <a:pt x="137" y="40"/>
                    <a:pt x="133" y="30"/>
                    <a:pt x="129" y="20"/>
                  </a:cubicBezTo>
                  <a:cubicBezTo>
                    <a:pt x="129" y="19"/>
                    <a:pt x="126" y="17"/>
                    <a:pt x="125" y="18"/>
                  </a:cubicBezTo>
                  <a:cubicBezTo>
                    <a:pt x="101" y="25"/>
                    <a:pt x="80" y="36"/>
                    <a:pt x="68" y="59"/>
                  </a:cubicBezTo>
                  <a:cubicBezTo>
                    <a:pt x="65" y="65"/>
                    <a:pt x="63" y="71"/>
                    <a:pt x="62" y="78"/>
                  </a:cubicBezTo>
                  <a:cubicBezTo>
                    <a:pt x="59" y="91"/>
                    <a:pt x="54" y="102"/>
                    <a:pt x="45" y="112"/>
                  </a:cubicBezTo>
                  <a:cubicBezTo>
                    <a:pt x="41" y="117"/>
                    <a:pt x="35" y="120"/>
                    <a:pt x="27" y="120"/>
                  </a:cubicBezTo>
                  <a:cubicBezTo>
                    <a:pt x="26" y="120"/>
                    <a:pt x="25" y="118"/>
                    <a:pt x="23" y="117"/>
                  </a:cubicBezTo>
                  <a:cubicBezTo>
                    <a:pt x="25" y="116"/>
                    <a:pt x="26" y="115"/>
                    <a:pt x="27" y="115"/>
                  </a:cubicBezTo>
                  <a:cubicBezTo>
                    <a:pt x="40" y="113"/>
                    <a:pt x="50" y="103"/>
                    <a:pt x="53" y="89"/>
                  </a:cubicBezTo>
                  <a:cubicBezTo>
                    <a:pt x="52" y="88"/>
                    <a:pt x="51" y="88"/>
                    <a:pt x="49" y="87"/>
                  </a:cubicBezTo>
                  <a:cubicBezTo>
                    <a:pt x="32" y="80"/>
                    <a:pt x="22" y="62"/>
                    <a:pt x="25" y="43"/>
                  </a:cubicBezTo>
                  <a:cubicBezTo>
                    <a:pt x="26" y="38"/>
                    <a:pt x="26" y="38"/>
                    <a:pt x="22" y="36"/>
                  </a:cubicBezTo>
                  <a:cubicBezTo>
                    <a:pt x="17" y="41"/>
                    <a:pt x="13" y="47"/>
                    <a:pt x="8" y="52"/>
                  </a:cubicBezTo>
                  <a:cubicBezTo>
                    <a:pt x="11" y="56"/>
                    <a:pt x="13" y="59"/>
                    <a:pt x="16" y="63"/>
                  </a:cubicBezTo>
                  <a:cubicBezTo>
                    <a:pt x="19" y="67"/>
                    <a:pt x="21" y="72"/>
                    <a:pt x="21" y="78"/>
                  </a:cubicBezTo>
                  <a:cubicBezTo>
                    <a:pt x="20" y="91"/>
                    <a:pt x="17" y="104"/>
                    <a:pt x="11" y="116"/>
                  </a:cubicBezTo>
                  <a:cubicBezTo>
                    <a:pt x="4" y="135"/>
                    <a:pt x="4" y="154"/>
                    <a:pt x="10" y="173"/>
                  </a:cubicBezTo>
                  <a:cubicBezTo>
                    <a:pt x="11" y="174"/>
                    <a:pt x="11" y="175"/>
                    <a:pt x="11" y="176"/>
                  </a:cubicBezTo>
                  <a:cubicBezTo>
                    <a:pt x="11" y="177"/>
                    <a:pt x="11" y="179"/>
                    <a:pt x="11" y="181"/>
                  </a:cubicBezTo>
                  <a:cubicBezTo>
                    <a:pt x="9" y="179"/>
                    <a:pt x="7" y="178"/>
                    <a:pt x="7" y="177"/>
                  </a:cubicBezTo>
                  <a:cubicBezTo>
                    <a:pt x="5" y="169"/>
                    <a:pt x="2" y="160"/>
                    <a:pt x="1" y="152"/>
                  </a:cubicBezTo>
                  <a:cubicBezTo>
                    <a:pt x="0" y="136"/>
                    <a:pt x="3" y="122"/>
                    <a:pt x="9" y="108"/>
                  </a:cubicBezTo>
                  <a:cubicBezTo>
                    <a:pt x="14" y="98"/>
                    <a:pt x="15" y="88"/>
                    <a:pt x="16" y="77"/>
                  </a:cubicBezTo>
                  <a:cubicBezTo>
                    <a:pt x="16" y="72"/>
                    <a:pt x="13" y="67"/>
                    <a:pt x="10" y="63"/>
                  </a:cubicBezTo>
                  <a:cubicBezTo>
                    <a:pt x="7" y="60"/>
                    <a:pt x="4" y="56"/>
                    <a:pt x="1" y="52"/>
                  </a:cubicBezTo>
                  <a:cubicBezTo>
                    <a:pt x="7" y="46"/>
                    <a:pt x="12" y="39"/>
                    <a:pt x="18" y="33"/>
                  </a:cubicBezTo>
                  <a:cubicBezTo>
                    <a:pt x="14" y="27"/>
                    <a:pt x="14" y="27"/>
                    <a:pt x="23" y="17"/>
                  </a:cubicBezTo>
                  <a:cubicBezTo>
                    <a:pt x="24" y="16"/>
                    <a:pt x="24" y="16"/>
                    <a:pt x="36" y="23"/>
                  </a:cubicBezTo>
                  <a:cubicBezTo>
                    <a:pt x="41" y="21"/>
                    <a:pt x="41" y="17"/>
                    <a:pt x="40" y="12"/>
                  </a:cubicBezTo>
                  <a:cubicBezTo>
                    <a:pt x="38" y="4"/>
                    <a:pt x="38" y="4"/>
                    <a:pt x="46" y="2"/>
                  </a:cubicBezTo>
                  <a:cubicBezTo>
                    <a:pt x="47" y="2"/>
                    <a:pt x="48" y="1"/>
                    <a:pt x="49" y="1"/>
                  </a:cubicBezTo>
                  <a:cubicBezTo>
                    <a:pt x="55" y="0"/>
                    <a:pt x="55" y="0"/>
                    <a:pt x="57" y="6"/>
                  </a:cubicBezTo>
                  <a:cubicBezTo>
                    <a:pt x="57" y="9"/>
                    <a:pt x="57" y="12"/>
                    <a:pt x="61" y="12"/>
                  </a:cubicBezTo>
                  <a:cubicBezTo>
                    <a:pt x="65" y="11"/>
                    <a:pt x="67" y="10"/>
                    <a:pt x="67" y="6"/>
                  </a:cubicBezTo>
                  <a:cubicBezTo>
                    <a:pt x="66" y="2"/>
                    <a:pt x="69" y="1"/>
                    <a:pt x="73" y="1"/>
                  </a:cubicBezTo>
                  <a:cubicBezTo>
                    <a:pt x="85" y="2"/>
                    <a:pt x="84" y="2"/>
                    <a:pt x="84" y="13"/>
                  </a:cubicBezTo>
                  <a:cubicBezTo>
                    <a:pt x="84" y="15"/>
                    <a:pt x="86" y="17"/>
                    <a:pt x="88" y="19"/>
                  </a:cubicBezTo>
                  <a:cubicBezTo>
                    <a:pt x="92" y="25"/>
                    <a:pt x="96" y="25"/>
                    <a:pt x="103" y="21"/>
                  </a:cubicBezTo>
                  <a:cubicBezTo>
                    <a:pt x="110" y="17"/>
                    <a:pt x="118" y="15"/>
                    <a:pt x="125" y="12"/>
                  </a:cubicBezTo>
                  <a:cubicBezTo>
                    <a:pt x="129" y="11"/>
                    <a:pt x="131" y="12"/>
                    <a:pt x="133" y="16"/>
                  </a:cubicBezTo>
                  <a:cubicBezTo>
                    <a:pt x="137" y="27"/>
                    <a:pt x="141" y="38"/>
                    <a:pt x="146" y="48"/>
                  </a:cubicBezTo>
                  <a:cubicBezTo>
                    <a:pt x="147" y="53"/>
                    <a:pt x="146" y="54"/>
                    <a:pt x="142" y="56"/>
                  </a:cubicBezTo>
                  <a:cubicBezTo>
                    <a:pt x="136" y="58"/>
                    <a:pt x="130" y="60"/>
                    <a:pt x="125" y="63"/>
                  </a:cubicBezTo>
                  <a:cubicBezTo>
                    <a:pt x="125" y="63"/>
                    <a:pt x="125" y="64"/>
                    <a:pt x="125" y="64"/>
                  </a:cubicBezTo>
                  <a:cubicBezTo>
                    <a:pt x="125" y="65"/>
                    <a:pt x="126" y="65"/>
                    <a:pt x="126" y="65"/>
                  </a:cubicBezTo>
                  <a:cubicBezTo>
                    <a:pt x="152" y="73"/>
                    <a:pt x="166" y="92"/>
                    <a:pt x="174" y="117"/>
                  </a:cubicBezTo>
                  <a:cubicBezTo>
                    <a:pt x="183" y="148"/>
                    <a:pt x="185" y="180"/>
                    <a:pt x="178" y="212"/>
                  </a:cubicBezTo>
                  <a:cubicBezTo>
                    <a:pt x="176" y="225"/>
                    <a:pt x="171" y="238"/>
                    <a:pt x="163" y="249"/>
                  </a:cubicBezTo>
                  <a:cubicBezTo>
                    <a:pt x="150" y="268"/>
                    <a:pt x="132" y="275"/>
                    <a:pt x="110" y="271"/>
                  </a:cubicBezTo>
                  <a:cubicBezTo>
                    <a:pt x="88" y="267"/>
                    <a:pt x="69" y="256"/>
                    <a:pt x="52" y="242"/>
                  </a:cubicBezTo>
                  <a:cubicBezTo>
                    <a:pt x="41" y="233"/>
                    <a:pt x="31" y="224"/>
                    <a:pt x="24" y="212"/>
                  </a:cubicBezTo>
                  <a:cubicBezTo>
                    <a:pt x="23" y="212"/>
                    <a:pt x="23" y="211"/>
                    <a:pt x="23" y="210"/>
                  </a:cubicBezTo>
                  <a:cubicBezTo>
                    <a:pt x="22" y="209"/>
                    <a:pt x="23" y="207"/>
                    <a:pt x="23" y="206"/>
                  </a:cubicBezTo>
                  <a:cubicBezTo>
                    <a:pt x="24" y="206"/>
                    <a:pt x="26" y="207"/>
                    <a:pt x="27" y="208"/>
                  </a:cubicBezTo>
                  <a:cubicBezTo>
                    <a:pt x="31" y="213"/>
                    <a:pt x="35" y="219"/>
                    <a:pt x="40" y="224"/>
                  </a:cubicBezTo>
                  <a:cubicBezTo>
                    <a:pt x="59" y="243"/>
                    <a:pt x="80" y="259"/>
                    <a:pt x="107" y="265"/>
                  </a:cubicBezTo>
                  <a:cubicBezTo>
                    <a:pt x="120" y="268"/>
                    <a:pt x="132" y="268"/>
                    <a:pt x="143" y="261"/>
                  </a:cubicBezTo>
                  <a:cubicBezTo>
                    <a:pt x="153" y="256"/>
                    <a:pt x="159" y="247"/>
                    <a:pt x="164" y="237"/>
                  </a:cubicBezTo>
                  <a:cubicBezTo>
                    <a:pt x="174" y="218"/>
                    <a:pt x="177" y="196"/>
                    <a:pt x="177" y="174"/>
                  </a:cubicBezTo>
                  <a:cubicBezTo>
                    <a:pt x="176" y="156"/>
                    <a:pt x="175" y="139"/>
                    <a:pt x="170" y="121"/>
                  </a:cubicBezTo>
                  <a:cubicBezTo>
                    <a:pt x="163" y="100"/>
                    <a:pt x="152" y="82"/>
                    <a:pt x="131" y="72"/>
                  </a:cubicBezTo>
                  <a:cubicBezTo>
                    <a:pt x="119" y="66"/>
                    <a:pt x="116" y="67"/>
                    <a:pt x="109" y="78"/>
                  </a:cubicBezTo>
                  <a:cubicBezTo>
                    <a:pt x="101" y="91"/>
                    <a:pt x="100" y="106"/>
                    <a:pt x="101" y="121"/>
                  </a:cubicBezTo>
                  <a:cubicBezTo>
                    <a:pt x="102" y="124"/>
                    <a:pt x="102" y="127"/>
                    <a:pt x="103" y="130"/>
                  </a:cubicBezTo>
                  <a:cubicBezTo>
                    <a:pt x="103" y="131"/>
                    <a:pt x="102" y="133"/>
                    <a:pt x="101" y="134"/>
                  </a:cubicBezTo>
                  <a:cubicBezTo>
                    <a:pt x="100" y="133"/>
                    <a:pt x="98" y="132"/>
                    <a:pt x="98" y="131"/>
                  </a:cubicBezTo>
                  <a:cubicBezTo>
                    <a:pt x="98" y="119"/>
                    <a:pt x="97" y="108"/>
                    <a:pt x="98" y="97"/>
                  </a:cubicBezTo>
                  <a:cubicBezTo>
                    <a:pt x="100" y="74"/>
                    <a:pt x="115" y="61"/>
                    <a:pt x="136" y="53"/>
                  </a:cubicBezTo>
                  <a:cubicBezTo>
                    <a:pt x="137" y="52"/>
                    <a:pt x="138" y="51"/>
                    <a:pt x="140" y="51"/>
                  </a:cubicBezTo>
                  <a:cubicBezTo>
                    <a:pt x="140" y="51"/>
                    <a:pt x="140" y="50"/>
                    <a:pt x="141" y="50"/>
                  </a:cubicBezTo>
                  <a:close/>
                  <a:moveTo>
                    <a:pt x="21" y="28"/>
                  </a:moveTo>
                  <a:cubicBezTo>
                    <a:pt x="23" y="30"/>
                    <a:pt x="25" y="32"/>
                    <a:pt x="27" y="33"/>
                  </a:cubicBezTo>
                  <a:cubicBezTo>
                    <a:pt x="31" y="36"/>
                    <a:pt x="32" y="38"/>
                    <a:pt x="31" y="43"/>
                  </a:cubicBezTo>
                  <a:cubicBezTo>
                    <a:pt x="26" y="59"/>
                    <a:pt x="35" y="76"/>
                    <a:pt x="50" y="82"/>
                  </a:cubicBezTo>
                  <a:cubicBezTo>
                    <a:pt x="55" y="84"/>
                    <a:pt x="56" y="84"/>
                    <a:pt x="57" y="79"/>
                  </a:cubicBezTo>
                  <a:cubicBezTo>
                    <a:pt x="59" y="59"/>
                    <a:pt x="69" y="45"/>
                    <a:pt x="83" y="33"/>
                  </a:cubicBezTo>
                  <a:cubicBezTo>
                    <a:pt x="85" y="31"/>
                    <a:pt x="87" y="30"/>
                    <a:pt x="90" y="28"/>
                  </a:cubicBezTo>
                  <a:cubicBezTo>
                    <a:pt x="88" y="26"/>
                    <a:pt x="87" y="24"/>
                    <a:pt x="85" y="23"/>
                  </a:cubicBezTo>
                  <a:cubicBezTo>
                    <a:pt x="79" y="21"/>
                    <a:pt x="78" y="16"/>
                    <a:pt x="80" y="11"/>
                  </a:cubicBezTo>
                  <a:cubicBezTo>
                    <a:pt x="80" y="11"/>
                    <a:pt x="80" y="10"/>
                    <a:pt x="80" y="10"/>
                  </a:cubicBezTo>
                  <a:cubicBezTo>
                    <a:pt x="80" y="7"/>
                    <a:pt x="79" y="6"/>
                    <a:pt x="76" y="6"/>
                  </a:cubicBezTo>
                  <a:cubicBezTo>
                    <a:pt x="74" y="6"/>
                    <a:pt x="72" y="6"/>
                    <a:pt x="71" y="9"/>
                  </a:cubicBezTo>
                  <a:cubicBezTo>
                    <a:pt x="70" y="16"/>
                    <a:pt x="70" y="16"/>
                    <a:pt x="63" y="16"/>
                  </a:cubicBezTo>
                  <a:cubicBezTo>
                    <a:pt x="62" y="16"/>
                    <a:pt x="61" y="16"/>
                    <a:pt x="60" y="16"/>
                  </a:cubicBezTo>
                  <a:cubicBezTo>
                    <a:pt x="55" y="18"/>
                    <a:pt x="53" y="15"/>
                    <a:pt x="53" y="11"/>
                  </a:cubicBezTo>
                  <a:cubicBezTo>
                    <a:pt x="52" y="8"/>
                    <a:pt x="51" y="6"/>
                    <a:pt x="48" y="6"/>
                  </a:cubicBezTo>
                  <a:cubicBezTo>
                    <a:pt x="43" y="7"/>
                    <a:pt x="44" y="10"/>
                    <a:pt x="45" y="12"/>
                  </a:cubicBezTo>
                  <a:cubicBezTo>
                    <a:pt x="47" y="18"/>
                    <a:pt x="46" y="22"/>
                    <a:pt x="41" y="25"/>
                  </a:cubicBezTo>
                  <a:cubicBezTo>
                    <a:pt x="40" y="26"/>
                    <a:pt x="40" y="26"/>
                    <a:pt x="39" y="27"/>
                  </a:cubicBezTo>
                  <a:cubicBezTo>
                    <a:pt x="37" y="29"/>
                    <a:pt x="35" y="29"/>
                    <a:pt x="33" y="27"/>
                  </a:cubicBezTo>
                  <a:cubicBezTo>
                    <a:pt x="31" y="25"/>
                    <a:pt x="28" y="24"/>
                    <a:pt x="26" y="22"/>
                  </a:cubicBezTo>
                  <a:cubicBezTo>
                    <a:pt x="24" y="24"/>
                    <a:pt x="23" y="26"/>
                    <a:pt x="21" y="28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A81002F-9F78-423B-B3EE-8E58C928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213" y="2747963"/>
              <a:ext cx="644525" cy="292100"/>
            </a:xfrm>
            <a:custGeom>
              <a:avLst/>
              <a:gdLst>
                <a:gd name="T0" fmla="*/ 47 w 136"/>
                <a:gd name="T1" fmla="*/ 47 h 62"/>
                <a:gd name="T2" fmla="*/ 54 w 136"/>
                <a:gd name="T3" fmla="*/ 30 h 62"/>
                <a:gd name="T4" fmla="*/ 59 w 136"/>
                <a:gd name="T5" fmla="*/ 27 h 62"/>
                <a:gd name="T6" fmla="*/ 69 w 136"/>
                <a:gd name="T7" fmla="*/ 27 h 62"/>
                <a:gd name="T8" fmla="*/ 81 w 136"/>
                <a:gd name="T9" fmla="*/ 19 h 62"/>
                <a:gd name="T10" fmla="*/ 88 w 136"/>
                <a:gd name="T11" fmla="*/ 4 h 62"/>
                <a:gd name="T12" fmla="*/ 91 w 136"/>
                <a:gd name="T13" fmla="*/ 0 h 62"/>
                <a:gd name="T14" fmla="*/ 93 w 136"/>
                <a:gd name="T15" fmla="*/ 0 h 62"/>
                <a:gd name="T16" fmla="*/ 103 w 136"/>
                <a:gd name="T17" fmla="*/ 40 h 62"/>
                <a:gd name="T18" fmla="*/ 104 w 136"/>
                <a:gd name="T19" fmla="*/ 40 h 62"/>
                <a:gd name="T20" fmla="*/ 107 w 136"/>
                <a:gd name="T21" fmla="*/ 31 h 62"/>
                <a:gd name="T22" fmla="*/ 112 w 136"/>
                <a:gd name="T23" fmla="*/ 27 h 62"/>
                <a:gd name="T24" fmla="*/ 132 w 136"/>
                <a:gd name="T25" fmla="*/ 27 h 62"/>
                <a:gd name="T26" fmla="*/ 136 w 136"/>
                <a:gd name="T27" fmla="*/ 29 h 62"/>
                <a:gd name="T28" fmla="*/ 132 w 136"/>
                <a:gd name="T29" fmla="*/ 32 h 62"/>
                <a:gd name="T30" fmla="*/ 116 w 136"/>
                <a:gd name="T31" fmla="*/ 32 h 62"/>
                <a:gd name="T32" fmla="*/ 110 w 136"/>
                <a:gd name="T33" fmla="*/ 36 h 62"/>
                <a:gd name="T34" fmla="*/ 105 w 136"/>
                <a:gd name="T35" fmla="*/ 52 h 62"/>
                <a:gd name="T36" fmla="*/ 103 w 136"/>
                <a:gd name="T37" fmla="*/ 57 h 62"/>
                <a:gd name="T38" fmla="*/ 102 w 136"/>
                <a:gd name="T39" fmla="*/ 57 h 62"/>
                <a:gd name="T40" fmla="*/ 91 w 136"/>
                <a:gd name="T41" fmla="*/ 13 h 62"/>
                <a:gd name="T42" fmla="*/ 90 w 136"/>
                <a:gd name="T43" fmla="*/ 13 h 62"/>
                <a:gd name="T44" fmla="*/ 82 w 136"/>
                <a:gd name="T45" fmla="*/ 28 h 62"/>
                <a:gd name="T46" fmla="*/ 77 w 136"/>
                <a:gd name="T47" fmla="*/ 32 h 62"/>
                <a:gd name="T48" fmla="*/ 63 w 136"/>
                <a:gd name="T49" fmla="*/ 31 h 62"/>
                <a:gd name="T50" fmla="*/ 57 w 136"/>
                <a:gd name="T51" fmla="*/ 35 h 62"/>
                <a:gd name="T52" fmla="*/ 48 w 136"/>
                <a:gd name="T53" fmla="*/ 58 h 62"/>
                <a:gd name="T54" fmla="*/ 46 w 136"/>
                <a:gd name="T55" fmla="*/ 62 h 62"/>
                <a:gd name="T56" fmla="*/ 44 w 136"/>
                <a:gd name="T57" fmla="*/ 62 h 62"/>
                <a:gd name="T58" fmla="*/ 34 w 136"/>
                <a:gd name="T59" fmla="*/ 19 h 62"/>
                <a:gd name="T60" fmla="*/ 31 w 136"/>
                <a:gd name="T61" fmla="*/ 23 h 62"/>
                <a:gd name="T62" fmla="*/ 19 w 136"/>
                <a:gd name="T63" fmla="*/ 31 h 62"/>
                <a:gd name="T64" fmla="*/ 4 w 136"/>
                <a:gd name="T65" fmla="*/ 31 h 62"/>
                <a:gd name="T66" fmla="*/ 0 w 136"/>
                <a:gd name="T67" fmla="*/ 29 h 62"/>
                <a:gd name="T68" fmla="*/ 4 w 136"/>
                <a:gd name="T69" fmla="*/ 26 h 62"/>
                <a:gd name="T70" fmla="*/ 21 w 136"/>
                <a:gd name="T71" fmla="*/ 26 h 62"/>
                <a:gd name="T72" fmla="*/ 26 w 136"/>
                <a:gd name="T73" fmla="*/ 23 h 62"/>
                <a:gd name="T74" fmla="*/ 31 w 136"/>
                <a:gd name="T75" fmla="*/ 10 h 62"/>
                <a:gd name="T76" fmla="*/ 35 w 136"/>
                <a:gd name="T77" fmla="*/ 6 h 62"/>
                <a:gd name="T78" fmla="*/ 37 w 136"/>
                <a:gd name="T79" fmla="*/ 10 h 62"/>
                <a:gd name="T80" fmla="*/ 45 w 136"/>
                <a:gd name="T81" fmla="*/ 43 h 62"/>
                <a:gd name="T82" fmla="*/ 46 w 136"/>
                <a:gd name="T83" fmla="*/ 47 h 62"/>
                <a:gd name="T84" fmla="*/ 47 w 136"/>
                <a:gd name="T85" fmla="*/ 4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6" h="62">
                  <a:moveTo>
                    <a:pt x="47" y="47"/>
                  </a:moveTo>
                  <a:cubicBezTo>
                    <a:pt x="49" y="41"/>
                    <a:pt x="52" y="36"/>
                    <a:pt x="54" y="30"/>
                  </a:cubicBezTo>
                  <a:cubicBezTo>
                    <a:pt x="55" y="28"/>
                    <a:pt x="56" y="27"/>
                    <a:pt x="59" y="27"/>
                  </a:cubicBezTo>
                  <a:cubicBezTo>
                    <a:pt x="62" y="27"/>
                    <a:pt x="66" y="26"/>
                    <a:pt x="69" y="27"/>
                  </a:cubicBezTo>
                  <a:cubicBezTo>
                    <a:pt x="76" y="28"/>
                    <a:pt x="79" y="25"/>
                    <a:pt x="81" y="19"/>
                  </a:cubicBezTo>
                  <a:cubicBezTo>
                    <a:pt x="83" y="14"/>
                    <a:pt x="86" y="9"/>
                    <a:pt x="88" y="4"/>
                  </a:cubicBezTo>
                  <a:cubicBezTo>
                    <a:pt x="89" y="2"/>
                    <a:pt x="90" y="1"/>
                    <a:pt x="91" y="0"/>
                  </a:cubicBezTo>
                  <a:cubicBezTo>
                    <a:pt x="92" y="0"/>
                    <a:pt x="92" y="0"/>
                    <a:pt x="93" y="0"/>
                  </a:cubicBezTo>
                  <a:cubicBezTo>
                    <a:pt x="96" y="13"/>
                    <a:pt x="99" y="26"/>
                    <a:pt x="103" y="40"/>
                  </a:cubicBezTo>
                  <a:cubicBezTo>
                    <a:pt x="103" y="40"/>
                    <a:pt x="103" y="40"/>
                    <a:pt x="104" y="40"/>
                  </a:cubicBezTo>
                  <a:cubicBezTo>
                    <a:pt x="105" y="37"/>
                    <a:pt x="106" y="34"/>
                    <a:pt x="107" y="31"/>
                  </a:cubicBezTo>
                  <a:cubicBezTo>
                    <a:pt x="107" y="28"/>
                    <a:pt x="109" y="27"/>
                    <a:pt x="112" y="27"/>
                  </a:cubicBezTo>
                  <a:cubicBezTo>
                    <a:pt x="119" y="27"/>
                    <a:pt x="126" y="27"/>
                    <a:pt x="132" y="27"/>
                  </a:cubicBezTo>
                  <a:cubicBezTo>
                    <a:pt x="134" y="27"/>
                    <a:pt x="135" y="29"/>
                    <a:pt x="136" y="29"/>
                  </a:cubicBezTo>
                  <a:cubicBezTo>
                    <a:pt x="135" y="30"/>
                    <a:pt x="134" y="32"/>
                    <a:pt x="132" y="32"/>
                  </a:cubicBezTo>
                  <a:cubicBezTo>
                    <a:pt x="127" y="32"/>
                    <a:pt x="122" y="32"/>
                    <a:pt x="116" y="32"/>
                  </a:cubicBezTo>
                  <a:cubicBezTo>
                    <a:pt x="113" y="32"/>
                    <a:pt x="111" y="33"/>
                    <a:pt x="110" y="36"/>
                  </a:cubicBezTo>
                  <a:cubicBezTo>
                    <a:pt x="109" y="42"/>
                    <a:pt x="107" y="47"/>
                    <a:pt x="105" y="52"/>
                  </a:cubicBezTo>
                  <a:cubicBezTo>
                    <a:pt x="105" y="54"/>
                    <a:pt x="104" y="55"/>
                    <a:pt x="103" y="57"/>
                  </a:cubicBezTo>
                  <a:cubicBezTo>
                    <a:pt x="103" y="57"/>
                    <a:pt x="102" y="57"/>
                    <a:pt x="102" y="57"/>
                  </a:cubicBezTo>
                  <a:cubicBezTo>
                    <a:pt x="98" y="42"/>
                    <a:pt x="95" y="28"/>
                    <a:pt x="91" y="13"/>
                  </a:cubicBezTo>
                  <a:cubicBezTo>
                    <a:pt x="91" y="13"/>
                    <a:pt x="90" y="13"/>
                    <a:pt x="90" y="13"/>
                  </a:cubicBezTo>
                  <a:cubicBezTo>
                    <a:pt x="87" y="18"/>
                    <a:pt x="85" y="23"/>
                    <a:pt x="82" y="28"/>
                  </a:cubicBezTo>
                  <a:cubicBezTo>
                    <a:pt x="81" y="31"/>
                    <a:pt x="80" y="32"/>
                    <a:pt x="77" y="32"/>
                  </a:cubicBezTo>
                  <a:cubicBezTo>
                    <a:pt x="72" y="31"/>
                    <a:pt x="67" y="32"/>
                    <a:pt x="63" y="31"/>
                  </a:cubicBezTo>
                  <a:cubicBezTo>
                    <a:pt x="60" y="31"/>
                    <a:pt x="58" y="32"/>
                    <a:pt x="57" y="35"/>
                  </a:cubicBezTo>
                  <a:cubicBezTo>
                    <a:pt x="54" y="43"/>
                    <a:pt x="51" y="50"/>
                    <a:pt x="48" y="58"/>
                  </a:cubicBezTo>
                  <a:cubicBezTo>
                    <a:pt x="47" y="59"/>
                    <a:pt x="47" y="61"/>
                    <a:pt x="46" y="62"/>
                  </a:cubicBezTo>
                  <a:cubicBezTo>
                    <a:pt x="45" y="62"/>
                    <a:pt x="45" y="62"/>
                    <a:pt x="44" y="62"/>
                  </a:cubicBezTo>
                  <a:cubicBezTo>
                    <a:pt x="41" y="48"/>
                    <a:pt x="37" y="34"/>
                    <a:pt x="34" y="19"/>
                  </a:cubicBezTo>
                  <a:cubicBezTo>
                    <a:pt x="32" y="21"/>
                    <a:pt x="32" y="22"/>
                    <a:pt x="31" y="23"/>
                  </a:cubicBezTo>
                  <a:cubicBezTo>
                    <a:pt x="27" y="32"/>
                    <a:pt x="30" y="31"/>
                    <a:pt x="19" y="31"/>
                  </a:cubicBezTo>
                  <a:cubicBezTo>
                    <a:pt x="14" y="31"/>
                    <a:pt x="9" y="31"/>
                    <a:pt x="4" y="31"/>
                  </a:cubicBezTo>
                  <a:cubicBezTo>
                    <a:pt x="3" y="31"/>
                    <a:pt x="2" y="30"/>
                    <a:pt x="0" y="29"/>
                  </a:cubicBezTo>
                  <a:cubicBezTo>
                    <a:pt x="2" y="28"/>
                    <a:pt x="3" y="26"/>
                    <a:pt x="4" y="26"/>
                  </a:cubicBezTo>
                  <a:cubicBezTo>
                    <a:pt x="10" y="26"/>
                    <a:pt x="16" y="26"/>
                    <a:pt x="21" y="26"/>
                  </a:cubicBezTo>
                  <a:cubicBezTo>
                    <a:pt x="23" y="26"/>
                    <a:pt x="25" y="25"/>
                    <a:pt x="26" y="23"/>
                  </a:cubicBezTo>
                  <a:cubicBezTo>
                    <a:pt x="28" y="19"/>
                    <a:pt x="29" y="14"/>
                    <a:pt x="31" y="10"/>
                  </a:cubicBezTo>
                  <a:cubicBezTo>
                    <a:pt x="32" y="8"/>
                    <a:pt x="33" y="7"/>
                    <a:pt x="35" y="6"/>
                  </a:cubicBezTo>
                  <a:cubicBezTo>
                    <a:pt x="35" y="7"/>
                    <a:pt x="37" y="9"/>
                    <a:pt x="37" y="10"/>
                  </a:cubicBezTo>
                  <a:cubicBezTo>
                    <a:pt x="40" y="21"/>
                    <a:pt x="42" y="32"/>
                    <a:pt x="45" y="43"/>
                  </a:cubicBezTo>
                  <a:cubicBezTo>
                    <a:pt x="45" y="44"/>
                    <a:pt x="46" y="45"/>
                    <a:pt x="46" y="47"/>
                  </a:cubicBezTo>
                  <a:cubicBezTo>
                    <a:pt x="46" y="47"/>
                    <a:pt x="47" y="47"/>
                    <a:pt x="47" y="47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17EBF00-B54E-49C2-8542-825C921D9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647950"/>
              <a:ext cx="66675" cy="71438"/>
            </a:xfrm>
            <a:custGeom>
              <a:avLst/>
              <a:gdLst>
                <a:gd name="T0" fmla="*/ 14 w 14"/>
                <a:gd name="T1" fmla="*/ 14 h 15"/>
                <a:gd name="T2" fmla="*/ 10 w 14"/>
                <a:gd name="T3" fmla="*/ 15 h 15"/>
                <a:gd name="T4" fmla="*/ 0 w 14"/>
                <a:gd name="T5" fmla="*/ 2 h 15"/>
                <a:gd name="T6" fmla="*/ 1 w 14"/>
                <a:gd name="T7" fmla="*/ 0 h 15"/>
                <a:gd name="T8" fmla="*/ 3 w 14"/>
                <a:gd name="T9" fmla="*/ 0 h 15"/>
                <a:gd name="T10" fmla="*/ 14 w 14"/>
                <a:gd name="T1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14" y="14"/>
                  </a:moveTo>
                  <a:cubicBezTo>
                    <a:pt x="12" y="14"/>
                    <a:pt x="10" y="15"/>
                    <a:pt x="10" y="15"/>
                  </a:cubicBezTo>
                  <a:cubicBezTo>
                    <a:pt x="6" y="11"/>
                    <a:pt x="3" y="7"/>
                    <a:pt x="0" y="2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7" y="4"/>
                    <a:pt x="10" y="9"/>
                    <a:pt x="14" y="14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BE708D1-2416-47B2-B765-5BB49DAE34D0}"/>
              </a:ext>
            </a:extLst>
          </p:cNvPr>
          <p:cNvGrpSpPr/>
          <p:nvPr/>
        </p:nvGrpSpPr>
        <p:grpSpPr>
          <a:xfrm>
            <a:off x="4025105" y="1973262"/>
            <a:ext cx="1093787" cy="1298576"/>
            <a:chOff x="1446213" y="1973262"/>
            <a:chExt cx="1093787" cy="1298576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07CB0AC5-7989-42F3-AD38-AC3E91E1A6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3700" y="1973262"/>
              <a:ext cx="876300" cy="1298576"/>
            </a:xfrm>
            <a:custGeom>
              <a:avLst/>
              <a:gdLst>
                <a:gd name="T0" fmla="*/ 129 w 185"/>
                <a:gd name="T1" fmla="*/ 20 h 275"/>
                <a:gd name="T2" fmla="*/ 68 w 185"/>
                <a:gd name="T3" fmla="*/ 59 h 275"/>
                <a:gd name="T4" fmla="*/ 45 w 185"/>
                <a:gd name="T5" fmla="*/ 112 h 275"/>
                <a:gd name="T6" fmla="*/ 23 w 185"/>
                <a:gd name="T7" fmla="*/ 117 h 275"/>
                <a:gd name="T8" fmla="*/ 53 w 185"/>
                <a:gd name="T9" fmla="*/ 89 h 275"/>
                <a:gd name="T10" fmla="*/ 25 w 185"/>
                <a:gd name="T11" fmla="*/ 43 h 275"/>
                <a:gd name="T12" fmla="*/ 8 w 185"/>
                <a:gd name="T13" fmla="*/ 52 h 275"/>
                <a:gd name="T14" fmla="*/ 21 w 185"/>
                <a:gd name="T15" fmla="*/ 78 h 275"/>
                <a:gd name="T16" fmla="*/ 10 w 185"/>
                <a:gd name="T17" fmla="*/ 173 h 275"/>
                <a:gd name="T18" fmla="*/ 11 w 185"/>
                <a:gd name="T19" fmla="*/ 181 h 275"/>
                <a:gd name="T20" fmla="*/ 1 w 185"/>
                <a:gd name="T21" fmla="*/ 152 h 275"/>
                <a:gd name="T22" fmla="*/ 16 w 185"/>
                <a:gd name="T23" fmla="*/ 77 h 275"/>
                <a:gd name="T24" fmla="*/ 1 w 185"/>
                <a:gd name="T25" fmla="*/ 52 h 275"/>
                <a:gd name="T26" fmla="*/ 23 w 185"/>
                <a:gd name="T27" fmla="*/ 17 h 275"/>
                <a:gd name="T28" fmla="*/ 40 w 185"/>
                <a:gd name="T29" fmla="*/ 12 h 275"/>
                <a:gd name="T30" fmla="*/ 49 w 185"/>
                <a:gd name="T31" fmla="*/ 1 h 275"/>
                <a:gd name="T32" fmla="*/ 61 w 185"/>
                <a:gd name="T33" fmla="*/ 12 h 275"/>
                <a:gd name="T34" fmla="*/ 73 w 185"/>
                <a:gd name="T35" fmla="*/ 1 h 275"/>
                <a:gd name="T36" fmla="*/ 88 w 185"/>
                <a:gd name="T37" fmla="*/ 19 h 275"/>
                <a:gd name="T38" fmla="*/ 125 w 185"/>
                <a:gd name="T39" fmla="*/ 12 h 275"/>
                <a:gd name="T40" fmla="*/ 146 w 185"/>
                <a:gd name="T41" fmla="*/ 48 h 275"/>
                <a:gd name="T42" fmla="*/ 125 w 185"/>
                <a:gd name="T43" fmla="*/ 63 h 275"/>
                <a:gd name="T44" fmla="*/ 126 w 185"/>
                <a:gd name="T45" fmla="*/ 65 h 275"/>
                <a:gd name="T46" fmla="*/ 178 w 185"/>
                <a:gd name="T47" fmla="*/ 212 h 275"/>
                <a:gd name="T48" fmla="*/ 110 w 185"/>
                <a:gd name="T49" fmla="*/ 271 h 275"/>
                <a:gd name="T50" fmla="*/ 24 w 185"/>
                <a:gd name="T51" fmla="*/ 212 h 275"/>
                <a:gd name="T52" fmla="*/ 23 w 185"/>
                <a:gd name="T53" fmla="*/ 206 h 275"/>
                <a:gd name="T54" fmla="*/ 40 w 185"/>
                <a:gd name="T55" fmla="*/ 224 h 275"/>
                <a:gd name="T56" fmla="*/ 143 w 185"/>
                <a:gd name="T57" fmla="*/ 261 h 275"/>
                <a:gd name="T58" fmla="*/ 177 w 185"/>
                <a:gd name="T59" fmla="*/ 174 h 275"/>
                <a:gd name="T60" fmla="*/ 131 w 185"/>
                <a:gd name="T61" fmla="*/ 72 h 275"/>
                <a:gd name="T62" fmla="*/ 101 w 185"/>
                <a:gd name="T63" fmla="*/ 121 h 275"/>
                <a:gd name="T64" fmla="*/ 101 w 185"/>
                <a:gd name="T65" fmla="*/ 134 h 275"/>
                <a:gd name="T66" fmla="*/ 98 w 185"/>
                <a:gd name="T67" fmla="*/ 97 h 275"/>
                <a:gd name="T68" fmla="*/ 140 w 185"/>
                <a:gd name="T69" fmla="*/ 51 h 275"/>
                <a:gd name="T70" fmla="*/ 21 w 185"/>
                <a:gd name="T71" fmla="*/ 28 h 275"/>
                <a:gd name="T72" fmla="*/ 31 w 185"/>
                <a:gd name="T73" fmla="*/ 43 h 275"/>
                <a:gd name="T74" fmla="*/ 57 w 185"/>
                <a:gd name="T75" fmla="*/ 79 h 275"/>
                <a:gd name="T76" fmla="*/ 90 w 185"/>
                <a:gd name="T77" fmla="*/ 28 h 275"/>
                <a:gd name="T78" fmla="*/ 80 w 185"/>
                <a:gd name="T79" fmla="*/ 11 h 275"/>
                <a:gd name="T80" fmla="*/ 76 w 185"/>
                <a:gd name="T81" fmla="*/ 6 h 275"/>
                <a:gd name="T82" fmla="*/ 63 w 185"/>
                <a:gd name="T83" fmla="*/ 16 h 275"/>
                <a:gd name="T84" fmla="*/ 53 w 185"/>
                <a:gd name="T85" fmla="*/ 11 h 275"/>
                <a:gd name="T86" fmla="*/ 45 w 185"/>
                <a:gd name="T87" fmla="*/ 12 h 275"/>
                <a:gd name="T88" fmla="*/ 39 w 185"/>
                <a:gd name="T89" fmla="*/ 27 h 275"/>
                <a:gd name="T90" fmla="*/ 26 w 185"/>
                <a:gd name="T91" fmla="*/ 2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5" h="275">
                  <a:moveTo>
                    <a:pt x="141" y="50"/>
                  </a:moveTo>
                  <a:cubicBezTo>
                    <a:pt x="137" y="40"/>
                    <a:pt x="133" y="30"/>
                    <a:pt x="129" y="20"/>
                  </a:cubicBezTo>
                  <a:cubicBezTo>
                    <a:pt x="129" y="19"/>
                    <a:pt x="126" y="17"/>
                    <a:pt x="125" y="18"/>
                  </a:cubicBezTo>
                  <a:cubicBezTo>
                    <a:pt x="101" y="25"/>
                    <a:pt x="80" y="36"/>
                    <a:pt x="68" y="59"/>
                  </a:cubicBezTo>
                  <a:cubicBezTo>
                    <a:pt x="65" y="65"/>
                    <a:pt x="63" y="71"/>
                    <a:pt x="62" y="78"/>
                  </a:cubicBezTo>
                  <a:cubicBezTo>
                    <a:pt x="59" y="91"/>
                    <a:pt x="54" y="102"/>
                    <a:pt x="45" y="112"/>
                  </a:cubicBezTo>
                  <a:cubicBezTo>
                    <a:pt x="41" y="117"/>
                    <a:pt x="35" y="120"/>
                    <a:pt x="27" y="120"/>
                  </a:cubicBezTo>
                  <a:cubicBezTo>
                    <a:pt x="26" y="120"/>
                    <a:pt x="25" y="118"/>
                    <a:pt x="23" y="117"/>
                  </a:cubicBezTo>
                  <a:cubicBezTo>
                    <a:pt x="25" y="116"/>
                    <a:pt x="26" y="115"/>
                    <a:pt x="27" y="115"/>
                  </a:cubicBezTo>
                  <a:cubicBezTo>
                    <a:pt x="40" y="113"/>
                    <a:pt x="50" y="103"/>
                    <a:pt x="53" y="89"/>
                  </a:cubicBezTo>
                  <a:cubicBezTo>
                    <a:pt x="52" y="88"/>
                    <a:pt x="51" y="88"/>
                    <a:pt x="49" y="87"/>
                  </a:cubicBezTo>
                  <a:cubicBezTo>
                    <a:pt x="32" y="80"/>
                    <a:pt x="22" y="62"/>
                    <a:pt x="25" y="43"/>
                  </a:cubicBezTo>
                  <a:cubicBezTo>
                    <a:pt x="26" y="38"/>
                    <a:pt x="26" y="38"/>
                    <a:pt x="22" y="36"/>
                  </a:cubicBezTo>
                  <a:cubicBezTo>
                    <a:pt x="17" y="41"/>
                    <a:pt x="13" y="47"/>
                    <a:pt x="8" y="52"/>
                  </a:cubicBezTo>
                  <a:cubicBezTo>
                    <a:pt x="11" y="56"/>
                    <a:pt x="13" y="59"/>
                    <a:pt x="16" y="63"/>
                  </a:cubicBezTo>
                  <a:cubicBezTo>
                    <a:pt x="19" y="67"/>
                    <a:pt x="21" y="72"/>
                    <a:pt x="21" y="78"/>
                  </a:cubicBezTo>
                  <a:cubicBezTo>
                    <a:pt x="20" y="91"/>
                    <a:pt x="17" y="104"/>
                    <a:pt x="11" y="116"/>
                  </a:cubicBezTo>
                  <a:cubicBezTo>
                    <a:pt x="4" y="135"/>
                    <a:pt x="4" y="154"/>
                    <a:pt x="10" y="173"/>
                  </a:cubicBezTo>
                  <a:cubicBezTo>
                    <a:pt x="11" y="174"/>
                    <a:pt x="11" y="175"/>
                    <a:pt x="11" y="176"/>
                  </a:cubicBezTo>
                  <a:cubicBezTo>
                    <a:pt x="11" y="177"/>
                    <a:pt x="11" y="179"/>
                    <a:pt x="11" y="181"/>
                  </a:cubicBezTo>
                  <a:cubicBezTo>
                    <a:pt x="9" y="179"/>
                    <a:pt x="7" y="178"/>
                    <a:pt x="7" y="177"/>
                  </a:cubicBezTo>
                  <a:cubicBezTo>
                    <a:pt x="5" y="169"/>
                    <a:pt x="2" y="160"/>
                    <a:pt x="1" y="152"/>
                  </a:cubicBezTo>
                  <a:cubicBezTo>
                    <a:pt x="0" y="136"/>
                    <a:pt x="3" y="122"/>
                    <a:pt x="9" y="108"/>
                  </a:cubicBezTo>
                  <a:cubicBezTo>
                    <a:pt x="14" y="98"/>
                    <a:pt x="15" y="88"/>
                    <a:pt x="16" y="77"/>
                  </a:cubicBezTo>
                  <a:cubicBezTo>
                    <a:pt x="16" y="72"/>
                    <a:pt x="13" y="67"/>
                    <a:pt x="10" y="63"/>
                  </a:cubicBezTo>
                  <a:cubicBezTo>
                    <a:pt x="7" y="60"/>
                    <a:pt x="4" y="56"/>
                    <a:pt x="1" y="52"/>
                  </a:cubicBezTo>
                  <a:cubicBezTo>
                    <a:pt x="7" y="46"/>
                    <a:pt x="12" y="39"/>
                    <a:pt x="18" y="33"/>
                  </a:cubicBezTo>
                  <a:cubicBezTo>
                    <a:pt x="14" y="27"/>
                    <a:pt x="14" y="27"/>
                    <a:pt x="23" y="17"/>
                  </a:cubicBezTo>
                  <a:cubicBezTo>
                    <a:pt x="24" y="16"/>
                    <a:pt x="24" y="16"/>
                    <a:pt x="36" y="23"/>
                  </a:cubicBezTo>
                  <a:cubicBezTo>
                    <a:pt x="41" y="21"/>
                    <a:pt x="41" y="17"/>
                    <a:pt x="40" y="12"/>
                  </a:cubicBezTo>
                  <a:cubicBezTo>
                    <a:pt x="38" y="4"/>
                    <a:pt x="38" y="4"/>
                    <a:pt x="46" y="2"/>
                  </a:cubicBezTo>
                  <a:cubicBezTo>
                    <a:pt x="47" y="2"/>
                    <a:pt x="48" y="1"/>
                    <a:pt x="49" y="1"/>
                  </a:cubicBezTo>
                  <a:cubicBezTo>
                    <a:pt x="55" y="0"/>
                    <a:pt x="55" y="0"/>
                    <a:pt x="57" y="6"/>
                  </a:cubicBezTo>
                  <a:cubicBezTo>
                    <a:pt x="57" y="9"/>
                    <a:pt x="57" y="12"/>
                    <a:pt x="61" y="12"/>
                  </a:cubicBezTo>
                  <a:cubicBezTo>
                    <a:pt x="65" y="11"/>
                    <a:pt x="67" y="10"/>
                    <a:pt x="67" y="6"/>
                  </a:cubicBezTo>
                  <a:cubicBezTo>
                    <a:pt x="66" y="2"/>
                    <a:pt x="69" y="1"/>
                    <a:pt x="73" y="1"/>
                  </a:cubicBezTo>
                  <a:cubicBezTo>
                    <a:pt x="85" y="2"/>
                    <a:pt x="84" y="2"/>
                    <a:pt x="84" y="13"/>
                  </a:cubicBezTo>
                  <a:cubicBezTo>
                    <a:pt x="84" y="15"/>
                    <a:pt x="86" y="17"/>
                    <a:pt x="88" y="19"/>
                  </a:cubicBezTo>
                  <a:cubicBezTo>
                    <a:pt x="92" y="25"/>
                    <a:pt x="96" y="25"/>
                    <a:pt x="103" y="21"/>
                  </a:cubicBezTo>
                  <a:cubicBezTo>
                    <a:pt x="110" y="17"/>
                    <a:pt x="118" y="15"/>
                    <a:pt x="125" y="12"/>
                  </a:cubicBezTo>
                  <a:cubicBezTo>
                    <a:pt x="129" y="11"/>
                    <a:pt x="131" y="12"/>
                    <a:pt x="133" y="16"/>
                  </a:cubicBezTo>
                  <a:cubicBezTo>
                    <a:pt x="137" y="27"/>
                    <a:pt x="141" y="38"/>
                    <a:pt x="146" y="48"/>
                  </a:cubicBezTo>
                  <a:cubicBezTo>
                    <a:pt x="147" y="53"/>
                    <a:pt x="146" y="54"/>
                    <a:pt x="142" y="56"/>
                  </a:cubicBezTo>
                  <a:cubicBezTo>
                    <a:pt x="136" y="58"/>
                    <a:pt x="130" y="60"/>
                    <a:pt x="125" y="63"/>
                  </a:cubicBezTo>
                  <a:cubicBezTo>
                    <a:pt x="125" y="63"/>
                    <a:pt x="125" y="64"/>
                    <a:pt x="125" y="64"/>
                  </a:cubicBezTo>
                  <a:cubicBezTo>
                    <a:pt x="125" y="65"/>
                    <a:pt x="126" y="65"/>
                    <a:pt x="126" y="65"/>
                  </a:cubicBezTo>
                  <a:cubicBezTo>
                    <a:pt x="152" y="73"/>
                    <a:pt x="166" y="92"/>
                    <a:pt x="174" y="117"/>
                  </a:cubicBezTo>
                  <a:cubicBezTo>
                    <a:pt x="183" y="148"/>
                    <a:pt x="185" y="180"/>
                    <a:pt x="178" y="212"/>
                  </a:cubicBezTo>
                  <a:cubicBezTo>
                    <a:pt x="176" y="225"/>
                    <a:pt x="171" y="238"/>
                    <a:pt x="163" y="249"/>
                  </a:cubicBezTo>
                  <a:cubicBezTo>
                    <a:pt x="150" y="268"/>
                    <a:pt x="132" y="275"/>
                    <a:pt x="110" y="271"/>
                  </a:cubicBezTo>
                  <a:cubicBezTo>
                    <a:pt x="88" y="267"/>
                    <a:pt x="69" y="256"/>
                    <a:pt x="52" y="242"/>
                  </a:cubicBezTo>
                  <a:cubicBezTo>
                    <a:pt x="41" y="233"/>
                    <a:pt x="31" y="224"/>
                    <a:pt x="24" y="212"/>
                  </a:cubicBezTo>
                  <a:cubicBezTo>
                    <a:pt x="23" y="212"/>
                    <a:pt x="23" y="211"/>
                    <a:pt x="23" y="210"/>
                  </a:cubicBezTo>
                  <a:cubicBezTo>
                    <a:pt x="22" y="209"/>
                    <a:pt x="23" y="207"/>
                    <a:pt x="23" y="206"/>
                  </a:cubicBezTo>
                  <a:cubicBezTo>
                    <a:pt x="24" y="206"/>
                    <a:pt x="26" y="207"/>
                    <a:pt x="27" y="208"/>
                  </a:cubicBezTo>
                  <a:cubicBezTo>
                    <a:pt x="31" y="213"/>
                    <a:pt x="35" y="219"/>
                    <a:pt x="40" y="224"/>
                  </a:cubicBezTo>
                  <a:cubicBezTo>
                    <a:pt x="59" y="243"/>
                    <a:pt x="80" y="259"/>
                    <a:pt x="107" y="265"/>
                  </a:cubicBezTo>
                  <a:cubicBezTo>
                    <a:pt x="120" y="268"/>
                    <a:pt x="132" y="268"/>
                    <a:pt x="143" y="261"/>
                  </a:cubicBezTo>
                  <a:cubicBezTo>
                    <a:pt x="153" y="256"/>
                    <a:pt x="159" y="247"/>
                    <a:pt x="164" y="237"/>
                  </a:cubicBezTo>
                  <a:cubicBezTo>
                    <a:pt x="174" y="218"/>
                    <a:pt x="177" y="196"/>
                    <a:pt x="177" y="174"/>
                  </a:cubicBezTo>
                  <a:cubicBezTo>
                    <a:pt x="176" y="156"/>
                    <a:pt x="175" y="139"/>
                    <a:pt x="170" y="121"/>
                  </a:cubicBezTo>
                  <a:cubicBezTo>
                    <a:pt x="163" y="100"/>
                    <a:pt x="152" y="82"/>
                    <a:pt x="131" y="72"/>
                  </a:cubicBezTo>
                  <a:cubicBezTo>
                    <a:pt x="119" y="66"/>
                    <a:pt x="116" y="67"/>
                    <a:pt x="109" y="78"/>
                  </a:cubicBezTo>
                  <a:cubicBezTo>
                    <a:pt x="101" y="91"/>
                    <a:pt x="100" y="106"/>
                    <a:pt x="101" y="121"/>
                  </a:cubicBezTo>
                  <a:cubicBezTo>
                    <a:pt x="102" y="124"/>
                    <a:pt x="102" y="127"/>
                    <a:pt x="103" y="130"/>
                  </a:cubicBezTo>
                  <a:cubicBezTo>
                    <a:pt x="103" y="131"/>
                    <a:pt x="102" y="133"/>
                    <a:pt x="101" y="134"/>
                  </a:cubicBezTo>
                  <a:cubicBezTo>
                    <a:pt x="100" y="133"/>
                    <a:pt x="98" y="132"/>
                    <a:pt x="98" y="131"/>
                  </a:cubicBezTo>
                  <a:cubicBezTo>
                    <a:pt x="98" y="119"/>
                    <a:pt x="97" y="108"/>
                    <a:pt x="98" y="97"/>
                  </a:cubicBezTo>
                  <a:cubicBezTo>
                    <a:pt x="100" y="74"/>
                    <a:pt x="115" y="61"/>
                    <a:pt x="136" y="53"/>
                  </a:cubicBezTo>
                  <a:cubicBezTo>
                    <a:pt x="137" y="52"/>
                    <a:pt x="138" y="51"/>
                    <a:pt x="140" y="51"/>
                  </a:cubicBezTo>
                  <a:cubicBezTo>
                    <a:pt x="140" y="51"/>
                    <a:pt x="140" y="50"/>
                    <a:pt x="141" y="50"/>
                  </a:cubicBezTo>
                  <a:close/>
                  <a:moveTo>
                    <a:pt x="21" y="28"/>
                  </a:moveTo>
                  <a:cubicBezTo>
                    <a:pt x="23" y="30"/>
                    <a:pt x="25" y="32"/>
                    <a:pt x="27" y="33"/>
                  </a:cubicBezTo>
                  <a:cubicBezTo>
                    <a:pt x="31" y="36"/>
                    <a:pt x="32" y="38"/>
                    <a:pt x="31" y="43"/>
                  </a:cubicBezTo>
                  <a:cubicBezTo>
                    <a:pt x="26" y="59"/>
                    <a:pt x="35" y="76"/>
                    <a:pt x="50" y="82"/>
                  </a:cubicBezTo>
                  <a:cubicBezTo>
                    <a:pt x="55" y="84"/>
                    <a:pt x="56" y="84"/>
                    <a:pt x="57" y="79"/>
                  </a:cubicBezTo>
                  <a:cubicBezTo>
                    <a:pt x="59" y="59"/>
                    <a:pt x="69" y="45"/>
                    <a:pt x="83" y="33"/>
                  </a:cubicBezTo>
                  <a:cubicBezTo>
                    <a:pt x="85" y="31"/>
                    <a:pt x="87" y="30"/>
                    <a:pt x="90" y="28"/>
                  </a:cubicBezTo>
                  <a:cubicBezTo>
                    <a:pt x="88" y="26"/>
                    <a:pt x="87" y="24"/>
                    <a:pt x="85" y="23"/>
                  </a:cubicBezTo>
                  <a:cubicBezTo>
                    <a:pt x="79" y="21"/>
                    <a:pt x="78" y="16"/>
                    <a:pt x="80" y="11"/>
                  </a:cubicBezTo>
                  <a:cubicBezTo>
                    <a:pt x="80" y="11"/>
                    <a:pt x="80" y="10"/>
                    <a:pt x="80" y="10"/>
                  </a:cubicBezTo>
                  <a:cubicBezTo>
                    <a:pt x="80" y="7"/>
                    <a:pt x="79" y="6"/>
                    <a:pt x="76" y="6"/>
                  </a:cubicBezTo>
                  <a:cubicBezTo>
                    <a:pt x="74" y="6"/>
                    <a:pt x="72" y="6"/>
                    <a:pt x="71" y="9"/>
                  </a:cubicBezTo>
                  <a:cubicBezTo>
                    <a:pt x="70" y="16"/>
                    <a:pt x="70" y="16"/>
                    <a:pt x="63" y="16"/>
                  </a:cubicBezTo>
                  <a:cubicBezTo>
                    <a:pt x="62" y="16"/>
                    <a:pt x="61" y="16"/>
                    <a:pt x="60" y="16"/>
                  </a:cubicBezTo>
                  <a:cubicBezTo>
                    <a:pt x="55" y="18"/>
                    <a:pt x="53" y="15"/>
                    <a:pt x="53" y="11"/>
                  </a:cubicBezTo>
                  <a:cubicBezTo>
                    <a:pt x="52" y="8"/>
                    <a:pt x="51" y="6"/>
                    <a:pt x="48" y="6"/>
                  </a:cubicBezTo>
                  <a:cubicBezTo>
                    <a:pt x="43" y="7"/>
                    <a:pt x="44" y="10"/>
                    <a:pt x="45" y="12"/>
                  </a:cubicBezTo>
                  <a:cubicBezTo>
                    <a:pt x="47" y="18"/>
                    <a:pt x="46" y="22"/>
                    <a:pt x="41" y="25"/>
                  </a:cubicBezTo>
                  <a:cubicBezTo>
                    <a:pt x="40" y="26"/>
                    <a:pt x="40" y="26"/>
                    <a:pt x="39" y="27"/>
                  </a:cubicBezTo>
                  <a:cubicBezTo>
                    <a:pt x="37" y="29"/>
                    <a:pt x="35" y="29"/>
                    <a:pt x="33" y="27"/>
                  </a:cubicBezTo>
                  <a:cubicBezTo>
                    <a:pt x="31" y="25"/>
                    <a:pt x="28" y="24"/>
                    <a:pt x="26" y="22"/>
                  </a:cubicBezTo>
                  <a:cubicBezTo>
                    <a:pt x="24" y="24"/>
                    <a:pt x="23" y="26"/>
                    <a:pt x="21" y="28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963B7BCD-C008-4321-B8EE-F1FE76556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213" y="2747963"/>
              <a:ext cx="644525" cy="292100"/>
            </a:xfrm>
            <a:custGeom>
              <a:avLst/>
              <a:gdLst>
                <a:gd name="T0" fmla="*/ 47 w 136"/>
                <a:gd name="T1" fmla="*/ 47 h 62"/>
                <a:gd name="T2" fmla="*/ 54 w 136"/>
                <a:gd name="T3" fmla="*/ 30 h 62"/>
                <a:gd name="T4" fmla="*/ 59 w 136"/>
                <a:gd name="T5" fmla="*/ 27 h 62"/>
                <a:gd name="T6" fmla="*/ 69 w 136"/>
                <a:gd name="T7" fmla="*/ 27 h 62"/>
                <a:gd name="T8" fmla="*/ 81 w 136"/>
                <a:gd name="T9" fmla="*/ 19 h 62"/>
                <a:gd name="T10" fmla="*/ 88 w 136"/>
                <a:gd name="T11" fmla="*/ 4 h 62"/>
                <a:gd name="T12" fmla="*/ 91 w 136"/>
                <a:gd name="T13" fmla="*/ 0 h 62"/>
                <a:gd name="T14" fmla="*/ 93 w 136"/>
                <a:gd name="T15" fmla="*/ 0 h 62"/>
                <a:gd name="T16" fmla="*/ 103 w 136"/>
                <a:gd name="T17" fmla="*/ 40 h 62"/>
                <a:gd name="T18" fmla="*/ 104 w 136"/>
                <a:gd name="T19" fmla="*/ 40 h 62"/>
                <a:gd name="T20" fmla="*/ 107 w 136"/>
                <a:gd name="T21" fmla="*/ 31 h 62"/>
                <a:gd name="T22" fmla="*/ 112 w 136"/>
                <a:gd name="T23" fmla="*/ 27 h 62"/>
                <a:gd name="T24" fmla="*/ 132 w 136"/>
                <a:gd name="T25" fmla="*/ 27 h 62"/>
                <a:gd name="T26" fmla="*/ 136 w 136"/>
                <a:gd name="T27" fmla="*/ 29 h 62"/>
                <a:gd name="T28" fmla="*/ 132 w 136"/>
                <a:gd name="T29" fmla="*/ 32 h 62"/>
                <a:gd name="T30" fmla="*/ 116 w 136"/>
                <a:gd name="T31" fmla="*/ 32 h 62"/>
                <a:gd name="T32" fmla="*/ 110 w 136"/>
                <a:gd name="T33" fmla="*/ 36 h 62"/>
                <a:gd name="T34" fmla="*/ 105 w 136"/>
                <a:gd name="T35" fmla="*/ 52 h 62"/>
                <a:gd name="T36" fmla="*/ 103 w 136"/>
                <a:gd name="T37" fmla="*/ 57 h 62"/>
                <a:gd name="T38" fmla="*/ 102 w 136"/>
                <a:gd name="T39" fmla="*/ 57 h 62"/>
                <a:gd name="T40" fmla="*/ 91 w 136"/>
                <a:gd name="T41" fmla="*/ 13 h 62"/>
                <a:gd name="T42" fmla="*/ 90 w 136"/>
                <a:gd name="T43" fmla="*/ 13 h 62"/>
                <a:gd name="T44" fmla="*/ 82 w 136"/>
                <a:gd name="T45" fmla="*/ 28 h 62"/>
                <a:gd name="T46" fmla="*/ 77 w 136"/>
                <a:gd name="T47" fmla="*/ 32 h 62"/>
                <a:gd name="T48" fmla="*/ 63 w 136"/>
                <a:gd name="T49" fmla="*/ 31 h 62"/>
                <a:gd name="T50" fmla="*/ 57 w 136"/>
                <a:gd name="T51" fmla="*/ 35 h 62"/>
                <a:gd name="T52" fmla="*/ 48 w 136"/>
                <a:gd name="T53" fmla="*/ 58 h 62"/>
                <a:gd name="T54" fmla="*/ 46 w 136"/>
                <a:gd name="T55" fmla="*/ 62 h 62"/>
                <a:gd name="T56" fmla="*/ 44 w 136"/>
                <a:gd name="T57" fmla="*/ 62 h 62"/>
                <a:gd name="T58" fmla="*/ 34 w 136"/>
                <a:gd name="T59" fmla="*/ 19 h 62"/>
                <a:gd name="T60" fmla="*/ 31 w 136"/>
                <a:gd name="T61" fmla="*/ 23 h 62"/>
                <a:gd name="T62" fmla="*/ 19 w 136"/>
                <a:gd name="T63" fmla="*/ 31 h 62"/>
                <a:gd name="T64" fmla="*/ 4 w 136"/>
                <a:gd name="T65" fmla="*/ 31 h 62"/>
                <a:gd name="T66" fmla="*/ 0 w 136"/>
                <a:gd name="T67" fmla="*/ 29 h 62"/>
                <a:gd name="T68" fmla="*/ 4 w 136"/>
                <a:gd name="T69" fmla="*/ 26 h 62"/>
                <a:gd name="T70" fmla="*/ 21 w 136"/>
                <a:gd name="T71" fmla="*/ 26 h 62"/>
                <a:gd name="T72" fmla="*/ 26 w 136"/>
                <a:gd name="T73" fmla="*/ 23 h 62"/>
                <a:gd name="T74" fmla="*/ 31 w 136"/>
                <a:gd name="T75" fmla="*/ 10 h 62"/>
                <a:gd name="T76" fmla="*/ 35 w 136"/>
                <a:gd name="T77" fmla="*/ 6 h 62"/>
                <a:gd name="T78" fmla="*/ 37 w 136"/>
                <a:gd name="T79" fmla="*/ 10 h 62"/>
                <a:gd name="T80" fmla="*/ 45 w 136"/>
                <a:gd name="T81" fmla="*/ 43 h 62"/>
                <a:gd name="T82" fmla="*/ 46 w 136"/>
                <a:gd name="T83" fmla="*/ 47 h 62"/>
                <a:gd name="T84" fmla="*/ 47 w 136"/>
                <a:gd name="T85" fmla="*/ 4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6" h="62">
                  <a:moveTo>
                    <a:pt x="47" y="47"/>
                  </a:moveTo>
                  <a:cubicBezTo>
                    <a:pt x="49" y="41"/>
                    <a:pt x="52" y="36"/>
                    <a:pt x="54" y="30"/>
                  </a:cubicBezTo>
                  <a:cubicBezTo>
                    <a:pt x="55" y="28"/>
                    <a:pt x="56" y="27"/>
                    <a:pt x="59" y="27"/>
                  </a:cubicBezTo>
                  <a:cubicBezTo>
                    <a:pt x="62" y="27"/>
                    <a:pt x="66" y="26"/>
                    <a:pt x="69" y="27"/>
                  </a:cubicBezTo>
                  <a:cubicBezTo>
                    <a:pt x="76" y="28"/>
                    <a:pt x="79" y="25"/>
                    <a:pt x="81" y="19"/>
                  </a:cubicBezTo>
                  <a:cubicBezTo>
                    <a:pt x="83" y="14"/>
                    <a:pt x="86" y="9"/>
                    <a:pt x="88" y="4"/>
                  </a:cubicBezTo>
                  <a:cubicBezTo>
                    <a:pt x="89" y="2"/>
                    <a:pt x="90" y="1"/>
                    <a:pt x="91" y="0"/>
                  </a:cubicBezTo>
                  <a:cubicBezTo>
                    <a:pt x="92" y="0"/>
                    <a:pt x="92" y="0"/>
                    <a:pt x="93" y="0"/>
                  </a:cubicBezTo>
                  <a:cubicBezTo>
                    <a:pt x="96" y="13"/>
                    <a:pt x="99" y="26"/>
                    <a:pt x="103" y="40"/>
                  </a:cubicBezTo>
                  <a:cubicBezTo>
                    <a:pt x="103" y="40"/>
                    <a:pt x="103" y="40"/>
                    <a:pt x="104" y="40"/>
                  </a:cubicBezTo>
                  <a:cubicBezTo>
                    <a:pt x="105" y="37"/>
                    <a:pt x="106" y="34"/>
                    <a:pt x="107" y="31"/>
                  </a:cubicBezTo>
                  <a:cubicBezTo>
                    <a:pt x="107" y="28"/>
                    <a:pt x="109" y="27"/>
                    <a:pt x="112" y="27"/>
                  </a:cubicBezTo>
                  <a:cubicBezTo>
                    <a:pt x="119" y="27"/>
                    <a:pt x="126" y="27"/>
                    <a:pt x="132" y="27"/>
                  </a:cubicBezTo>
                  <a:cubicBezTo>
                    <a:pt x="134" y="27"/>
                    <a:pt x="135" y="29"/>
                    <a:pt x="136" y="29"/>
                  </a:cubicBezTo>
                  <a:cubicBezTo>
                    <a:pt x="135" y="30"/>
                    <a:pt x="134" y="32"/>
                    <a:pt x="132" y="32"/>
                  </a:cubicBezTo>
                  <a:cubicBezTo>
                    <a:pt x="127" y="32"/>
                    <a:pt x="122" y="32"/>
                    <a:pt x="116" y="32"/>
                  </a:cubicBezTo>
                  <a:cubicBezTo>
                    <a:pt x="113" y="32"/>
                    <a:pt x="111" y="33"/>
                    <a:pt x="110" y="36"/>
                  </a:cubicBezTo>
                  <a:cubicBezTo>
                    <a:pt x="109" y="42"/>
                    <a:pt x="107" y="47"/>
                    <a:pt x="105" y="52"/>
                  </a:cubicBezTo>
                  <a:cubicBezTo>
                    <a:pt x="105" y="54"/>
                    <a:pt x="104" y="55"/>
                    <a:pt x="103" y="57"/>
                  </a:cubicBezTo>
                  <a:cubicBezTo>
                    <a:pt x="103" y="57"/>
                    <a:pt x="102" y="57"/>
                    <a:pt x="102" y="57"/>
                  </a:cubicBezTo>
                  <a:cubicBezTo>
                    <a:pt x="98" y="42"/>
                    <a:pt x="95" y="28"/>
                    <a:pt x="91" y="13"/>
                  </a:cubicBezTo>
                  <a:cubicBezTo>
                    <a:pt x="91" y="13"/>
                    <a:pt x="90" y="13"/>
                    <a:pt x="90" y="13"/>
                  </a:cubicBezTo>
                  <a:cubicBezTo>
                    <a:pt x="87" y="18"/>
                    <a:pt x="85" y="23"/>
                    <a:pt x="82" y="28"/>
                  </a:cubicBezTo>
                  <a:cubicBezTo>
                    <a:pt x="81" y="31"/>
                    <a:pt x="80" y="32"/>
                    <a:pt x="77" y="32"/>
                  </a:cubicBezTo>
                  <a:cubicBezTo>
                    <a:pt x="72" y="31"/>
                    <a:pt x="67" y="32"/>
                    <a:pt x="63" y="31"/>
                  </a:cubicBezTo>
                  <a:cubicBezTo>
                    <a:pt x="60" y="31"/>
                    <a:pt x="58" y="32"/>
                    <a:pt x="57" y="35"/>
                  </a:cubicBezTo>
                  <a:cubicBezTo>
                    <a:pt x="54" y="43"/>
                    <a:pt x="51" y="50"/>
                    <a:pt x="48" y="58"/>
                  </a:cubicBezTo>
                  <a:cubicBezTo>
                    <a:pt x="47" y="59"/>
                    <a:pt x="47" y="61"/>
                    <a:pt x="46" y="62"/>
                  </a:cubicBezTo>
                  <a:cubicBezTo>
                    <a:pt x="45" y="62"/>
                    <a:pt x="45" y="62"/>
                    <a:pt x="44" y="62"/>
                  </a:cubicBezTo>
                  <a:cubicBezTo>
                    <a:pt x="41" y="48"/>
                    <a:pt x="37" y="34"/>
                    <a:pt x="34" y="19"/>
                  </a:cubicBezTo>
                  <a:cubicBezTo>
                    <a:pt x="32" y="21"/>
                    <a:pt x="32" y="22"/>
                    <a:pt x="31" y="23"/>
                  </a:cubicBezTo>
                  <a:cubicBezTo>
                    <a:pt x="27" y="32"/>
                    <a:pt x="30" y="31"/>
                    <a:pt x="19" y="31"/>
                  </a:cubicBezTo>
                  <a:cubicBezTo>
                    <a:pt x="14" y="31"/>
                    <a:pt x="9" y="31"/>
                    <a:pt x="4" y="31"/>
                  </a:cubicBezTo>
                  <a:cubicBezTo>
                    <a:pt x="3" y="31"/>
                    <a:pt x="2" y="30"/>
                    <a:pt x="0" y="29"/>
                  </a:cubicBezTo>
                  <a:cubicBezTo>
                    <a:pt x="2" y="28"/>
                    <a:pt x="3" y="26"/>
                    <a:pt x="4" y="26"/>
                  </a:cubicBezTo>
                  <a:cubicBezTo>
                    <a:pt x="10" y="26"/>
                    <a:pt x="16" y="26"/>
                    <a:pt x="21" y="26"/>
                  </a:cubicBezTo>
                  <a:cubicBezTo>
                    <a:pt x="23" y="26"/>
                    <a:pt x="25" y="25"/>
                    <a:pt x="26" y="23"/>
                  </a:cubicBezTo>
                  <a:cubicBezTo>
                    <a:pt x="28" y="19"/>
                    <a:pt x="29" y="14"/>
                    <a:pt x="31" y="10"/>
                  </a:cubicBezTo>
                  <a:cubicBezTo>
                    <a:pt x="32" y="8"/>
                    <a:pt x="33" y="7"/>
                    <a:pt x="35" y="6"/>
                  </a:cubicBezTo>
                  <a:cubicBezTo>
                    <a:pt x="35" y="7"/>
                    <a:pt x="37" y="9"/>
                    <a:pt x="37" y="10"/>
                  </a:cubicBezTo>
                  <a:cubicBezTo>
                    <a:pt x="40" y="21"/>
                    <a:pt x="42" y="32"/>
                    <a:pt x="45" y="43"/>
                  </a:cubicBezTo>
                  <a:cubicBezTo>
                    <a:pt x="45" y="44"/>
                    <a:pt x="46" y="45"/>
                    <a:pt x="46" y="47"/>
                  </a:cubicBezTo>
                  <a:cubicBezTo>
                    <a:pt x="46" y="47"/>
                    <a:pt x="47" y="47"/>
                    <a:pt x="47" y="47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7F12AEE0-ADC1-4F01-8437-857DE1313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647950"/>
              <a:ext cx="66675" cy="71438"/>
            </a:xfrm>
            <a:custGeom>
              <a:avLst/>
              <a:gdLst>
                <a:gd name="T0" fmla="*/ 14 w 14"/>
                <a:gd name="T1" fmla="*/ 14 h 15"/>
                <a:gd name="T2" fmla="*/ 10 w 14"/>
                <a:gd name="T3" fmla="*/ 15 h 15"/>
                <a:gd name="T4" fmla="*/ 0 w 14"/>
                <a:gd name="T5" fmla="*/ 2 h 15"/>
                <a:gd name="T6" fmla="*/ 1 w 14"/>
                <a:gd name="T7" fmla="*/ 0 h 15"/>
                <a:gd name="T8" fmla="*/ 3 w 14"/>
                <a:gd name="T9" fmla="*/ 0 h 15"/>
                <a:gd name="T10" fmla="*/ 14 w 14"/>
                <a:gd name="T1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14" y="14"/>
                  </a:moveTo>
                  <a:cubicBezTo>
                    <a:pt x="12" y="14"/>
                    <a:pt x="10" y="15"/>
                    <a:pt x="10" y="15"/>
                  </a:cubicBezTo>
                  <a:cubicBezTo>
                    <a:pt x="6" y="11"/>
                    <a:pt x="3" y="7"/>
                    <a:pt x="0" y="2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7" y="4"/>
                    <a:pt x="10" y="9"/>
                    <a:pt x="14" y="14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7B744347-CC0B-4F60-8B31-805CF9F6811A}"/>
              </a:ext>
            </a:extLst>
          </p:cNvPr>
          <p:cNvGrpSpPr/>
          <p:nvPr/>
        </p:nvGrpSpPr>
        <p:grpSpPr>
          <a:xfrm>
            <a:off x="6617569" y="1973262"/>
            <a:ext cx="1093787" cy="1298576"/>
            <a:chOff x="1446213" y="1973262"/>
            <a:chExt cx="1093787" cy="1298576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6CB6437C-DBB8-492F-806F-14AF0581CA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3700" y="1973262"/>
              <a:ext cx="876300" cy="1298576"/>
            </a:xfrm>
            <a:custGeom>
              <a:avLst/>
              <a:gdLst>
                <a:gd name="T0" fmla="*/ 129 w 185"/>
                <a:gd name="T1" fmla="*/ 20 h 275"/>
                <a:gd name="T2" fmla="*/ 68 w 185"/>
                <a:gd name="T3" fmla="*/ 59 h 275"/>
                <a:gd name="T4" fmla="*/ 45 w 185"/>
                <a:gd name="T5" fmla="*/ 112 h 275"/>
                <a:gd name="T6" fmla="*/ 23 w 185"/>
                <a:gd name="T7" fmla="*/ 117 h 275"/>
                <a:gd name="T8" fmla="*/ 53 w 185"/>
                <a:gd name="T9" fmla="*/ 89 h 275"/>
                <a:gd name="T10" fmla="*/ 25 w 185"/>
                <a:gd name="T11" fmla="*/ 43 h 275"/>
                <a:gd name="T12" fmla="*/ 8 w 185"/>
                <a:gd name="T13" fmla="*/ 52 h 275"/>
                <a:gd name="T14" fmla="*/ 21 w 185"/>
                <a:gd name="T15" fmla="*/ 78 h 275"/>
                <a:gd name="T16" fmla="*/ 10 w 185"/>
                <a:gd name="T17" fmla="*/ 173 h 275"/>
                <a:gd name="T18" fmla="*/ 11 w 185"/>
                <a:gd name="T19" fmla="*/ 181 h 275"/>
                <a:gd name="T20" fmla="*/ 1 w 185"/>
                <a:gd name="T21" fmla="*/ 152 h 275"/>
                <a:gd name="T22" fmla="*/ 16 w 185"/>
                <a:gd name="T23" fmla="*/ 77 h 275"/>
                <a:gd name="T24" fmla="*/ 1 w 185"/>
                <a:gd name="T25" fmla="*/ 52 h 275"/>
                <a:gd name="T26" fmla="*/ 23 w 185"/>
                <a:gd name="T27" fmla="*/ 17 h 275"/>
                <a:gd name="T28" fmla="*/ 40 w 185"/>
                <a:gd name="T29" fmla="*/ 12 h 275"/>
                <a:gd name="T30" fmla="*/ 49 w 185"/>
                <a:gd name="T31" fmla="*/ 1 h 275"/>
                <a:gd name="T32" fmla="*/ 61 w 185"/>
                <a:gd name="T33" fmla="*/ 12 h 275"/>
                <a:gd name="T34" fmla="*/ 73 w 185"/>
                <a:gd name="T35" fmla="*/ 1 h 275"/>
                <a:gd name="T36" fmla="*/ 88 w 185"/>
                <a:gd name="T37" fmla="*/ 19 h 275"/>
                <a:gd name="T38" fmla="*/ 125 w 185"/>
                <a:gd name="T39" fmla="*/ 12 h 275"/>
                <a:gd name="T40" fmla="*/ 146 w 185"/>
                <a:gd name="T41" fmla="*/ 48 h 275"/>
                <a:gd name="T42" fmla="*/ 125 w 185"/>
                <a:gd name="T43" fmla="*/ 63 h 275"/>
                <a:gd name="T44" fmla="*/ 126 w 185"/>
                <a:gd name="T45" fmla="*/ 65 h 275"/>
                <a:gd name="T46" fmla="*/ 178 w 185"/>
                <a:gd name="T47" fmla="*/ 212 h 275"/>
                <a:gd name="T48" fmla="*/ 110 w 185"/>
                <a:gd name="T49" fmla="*/ 271 h 275"/>
                <a:gd name="T50" fmla="*/ 24 w 185"/>
                <a:gd name="T51" fmla="*/ 212 h 275"/>
                <a:gd name="T52" fmla="*/ 23 w 185"/>
                <a:gd name="T53" fmla="*/ 206 h 275"/>
                <a:gd name="T54" fmla="*/ 40 w 185"/>
                <a:gd name="T55" fmla="*/ 224 h 275"/>
                <a:gd name="T56" fmla="*/ 143 w 185"/>
                <a:gd name="T57" fmla="*/ 261 h 275"/>
                <a:gd name="T58" fmla="*/ 177 w 185"/>
                <a:gd name="T59" fmla="*/ 174 h 275"/>
                <a:gd name="T60" fmla="*/ 131 w 185"/>
                <a:gd name="T61" fmla="*/ 72 h 275"/>
                <a:gd name="T62" fmla="*/ 101 w 185"/>
                <a:gd name="T63" fmla="*/ 121 h 275"/>
                <a:gd name="T64" fmla="*/ 101 w 185"/>
                <a:gd name="T65" fmla="*/ 134 h 275"/>
                <a:gd name="T66" fmla="*/ 98 w 185"/>
                <a:gd name="T67" fmla="*/ 97 h 275"/>
                <a:gd name="T68" fmla="*/ 140 w 185"/>
                <a:gd name="T69" fmla="*/ 51 h 275"/>
                <a:gd name="T70" fmla="*/ 21 w 185"/>
                <a:gd name="T71" fmla="*/ 28 h 275"/>
                <a:gd name="T72" fmla="*/ 31 w 185"/>
                <a:gd name="T73" fmla="*/ 43 h 275"/>
                <a:gd name="T74" fmla="*/ 57 w 185"/>
                <a:gd name="T75" fmla="*/ 79 h 275"/>
                <a:gd name="T76" fmla="*/ 90 w 185"/>
                <a:gd name="T77" fmla="*/ 28 h 275"/>
                <a:gd name="T78" fmla="*/ 80 w 185"/>
                <a:gd name="T79" fmla="*/ 11 h 275"/>
                <a:gd name="T80" fmla="*/ 76 w 185"/>
                <a:gd name="T81" fmla="*/ 6 h 275"/>
                <a:gd name="T82" fmla="*/ 63 w 185"/>
                <a:gd name="T83" fmla="*/ 16 h 275"/>
                <a:gd name="T84" fmla="*/ 53 w 185"/>
                <a:gd name="T85" fmla="*/ 11 h 275"/>
                <a:gd name="T86" fmla="*/ 45 w 185"/>
                <a:gd name="T87" fmla="*/ 12 h 275"/>
                <a:gd name="T88" fmla="*/ 39 w 185"/>
                <a:gd name="T89" fmla="*/ 27 h 275"/>
                <a:gd name="T90" fmla="*/ 26 w 185"/>
                <a:gd name="T91" fmla="*/ 22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5" h="275">
                  <a:moveTo>
                    <a:pt x="141" y="50"/>
                  </a:moveTo>
                  <a:cubicBezTo>
                    <a:pt x="137" y="40"/>
                    <a:pt x="133" y="30"/>
                    <a:pt x="129" y="20"/>
                  </a:cubicBezTo>
                  <a:cubicBezTo>
                    <a:pt x="129" y="19"/>
                    <a:pt x="126" y="17"/>
                    <a:pt x="125" y="18"/>
                  </a:cubicBezTo>
                  <a:cubicBezTo>
                    <a:pt x="101" y="25"/>
                    <a:pt x="80" y="36"/>
                    <a:pt x="68" y="59"/>
                  </a:cubicBezTo>
                  <a:cubicBezTo>
                    <a:pt x="65" y="65"/>
                    <a:pt x="63" y="71"/>
                    <a:pt x="62" y="78"/>
                  </a:cubicBezTo>
                  <a:cubicBezTo>
                    <a:pt x="59" y="91"/>
                    <a:pt x="54" y="102"/>
                    <a:pt x="45" y="112"/>
                  </a:cubicBezTo>
                  <a:cubicBezTo>
                    <a:pt x="41" y="117"/>
                    <a:pt x="35" y="120"/>
                    <a:pt x="27" y="120"/>
                  </a:cubicBezTo>
                  <a:cubicBezTo>
                    <a:pt x="26" y="120"/>
                    <a:pt x="25" y="118"/>
                    <a:pt x="23" y="117"/>
                  </a:cubicBezTo>
                  <a:cubicBezTo>
                    <a:pt x="25" y="116"/>
                    <a:pt x="26" y="115"/>
                    <a:pt x="27" y="115"/>
                  </a:cubicBezTo>
                  <a:cubicBezTo>
                    <a:pt x="40" y="113"/>
                    <a:pt x="50" y="103"/>
                    <a:pt x="53" y="89"/>
                  </a:cubicBezTo>
                  <a:cubicBezTo>
                    <a:pt x="52" y="88"/>
                    <a:pt x="51" y="88"/>
                    <a:pt x="49" y="87"/>
                  </a:cubicBezTo>
                  <a:cubicBezTo>
                    <a:pt x="32" y="80"/>
                    <a:pt x="22" y="62"/>
                    <a:pt x="25" y="43"/>
                  </a:cubicBezTo>
                  <a:cubicBezTo>
                    <a:pt x="26" y="38"/>
                    <a:pt x="26" y="38"/>
                    <a:pt x="22" y="36"/>
                  </a:cubicBezTo>
                  <a:cubicBezTo>
                    <a:pt x="17" y="41"/>
                    <a:pt x="13" y="47"/>
                    <a:pt x="8" y="52"/>
                  </a:cubicBezTo>
                  <a:cubicBezTo>
                    <a:pt x="11" y="56"/>
                    <a:pt x="13" y="59"/>
                    <a:pt x="16" y="63"/>
                  </a:cubicBezTo>
                  <a:cubicBezTo>
                    <a:pt x="19" y="67"/>
                    <a:pt x="21" y="72"/>
                    <a:pt x="21" y="78"/>
                  </a:cubicBezTo>
                  <a:cubicBezTo>
                    <a:pt x="20" y="91"/>
                    <a:pt x="17" y="104"/>
                    <a:pt x="11" y="116"/>
                  </a:cubicBezTo>
                  <a:cubicBezTo>
                    <a:pt x="4" y="135"/>
                    <a:pt x="4" y="154"/>
                    <a:pt x="10" y="173"/>
                  </a:cubicBezTo>
                  <a:cubicBezTo>
                    <a:pt x="11" y="174"/>
                    <a:pt x="11" y="175"/>
                    <a:pt x="11" y="176"/>
                  </a:cubicBezTo>
                  <a:cubicBezTo>
                    <a:pt x="11" y="177"/>
                    <a:pt x="11" y="179"/>
                    <a:pt x="11" y="181"/>
                  </a:cubicBezTo>
                  <a:cubicBezTo>
                    <a:pt x="9" y="179"/>
                    <a:pt x="7" y="178"/>
                    <a:pt x="7" y="177"/>
                  </a:cubicBezTo>
                  <a:cubicBezTo>
                    <a:pt x="5" y="169"/>
                    <a:pt x="2" y="160"/>
                    <a:pt x="1" y="152"/>
                  </a:cubicBezTo>
                  <a:cubicBezTo>
                    <a:pt x="0" y="136"/>
                    <a:pt x="3" y="122"/>
                    <a:pt x="9" y="108"/>
                  </a:cubicBezTo>
                  <a:cubicBezTo>
                    <a:pt x="14" y="98"/>
                    <a:pt x="15" y="88"/>
                    <a:pt x="16" y="77"/>
                  </a:cubicBezTo>
                  <a:cubicBezTo>
                    <a:pt x="16" y="72"/>
                    <a:pt x="13" y="67"/>
                    <a:pt x="10" y="63"/>
                  </a:cubicBezTo>
                  <a:cubicBezTo>
                    <a:pt x="7" y="60"/>
                    <a:pt x="4" y="56"/>
                    <a:pt x="1" y="52"/>
                  </a:cubicBezTo>
                  <a:cubicBezTo>
                    <a:pt x="7" y="46"/>
                    <a:pt x="12" y="39"/>
                    <a:pt x="18" y="33"/>
                  </a:cubicBezTo>
                  <a:cubicBezTo>
                    <a:pt x="14" y="27"/>
                    <a:pt x="14" y="27"/>
                    <a:pt x="23" y="17"/>
                  </a:cubicBezTo>
                  <a:cubicBezTo>
                    <a:pt x="24" y="16"/>
                    <a:pt x="24" y="16"/>
                    <a:pt x="36" y="23"/>
                  </a:cubicBezTo>
                  <a:cubicBezTo>
                    <a:pt x="41" y="21"/>
                    <a:pt x="41" y="17"/>
                    <a:pt x="40" y="12"/>
                  </a:cubicBezTo>
                  <a:cubicBezTo>
                    <a:pt x="38" y="4"/>
                    <a:pt x="38" y="4"/>
                    <a:pt x="46" y="2"/>
                  </a:cubicBezTo>
                  <a:cubicBezTo>
                    <a:pt x="47" y="2"/>
                    <a:pt x="48" y="1"/>
                    <a:pt x="49" y="1"/>
                  </a:cubicBezTo>
                  <a:cubicBezTo>
                    <a:pt x="55" y="0"/>
                    <a:pt x="55" y="0"/>
                    <a:pt x="57" y="6"/>
                  </a:cubicBezTo>
                  <a:cubicBezTo>
                    <a:pt x="57" y="9"/>
                    <a:pt x="57" y="12"/>
                    <a:pt x="61" y="12"/>
                  </a:cubicBezTo>
                  <a:cubicBezTo>
                    <a:pt x="65" y="11"/>
                    <a:pt x="67" y="10"/>
                    <a:pt x="67" y="6"/>
                  </a:cubicBezTo>
                  <a:cubicBezTo>
                    <a:pt x="66" y="2"/>
                    <a:pt x="69" y="1"/>
                    <a:pt x="73" y="1"/>
                  </a:cubicBezTo>
                  <a:cubicBezTo>
                    <a:pt x="85" y="2"/>
                    <a:pt x="84" y="2"/>
                    <a:pt x="84" y="13"/>
                  </a:cubicBezTo>
                  <a:cubicBezTo>
                    <a:pt x="84" y="15"/>
                    <a:pt x="86" y="17"/>
                    <a:pt x="88" y="19"/>
                  </a:cubicBezTo>
                  <a:cubicBezTo>
                    <a:pt x="92" y="25"/>
                    <a:pt x="96" y="25"/>
                    <a:pt x="103" y="21"/>
                  </a:cubicBezTo>
                  <a:cubicBezTo>
                    <a:pt x="110" y="17"/>
                    <a:pt x="118" y="15"/>
                    <a:pt x="125" y="12"/>
                  </a:cubicBezTo>
                  <a:cubicBezTo>
                    <a:pt x="129" y="11"/>
                    <a:pt x="131" y="12"/>
                    <a:pt x="133" y="16"/>
                  </a:cubicBezTo>
                  <a:cubicBezTo>
                    <a:pt x="137" y="27"/>
                    <a:pt x="141" y="38"/>
                    <a:pt x="146" y="48"/>
                  </a:cubicBezTo>
                  <a:cubicBezTo>
                    <a:pt x="147" y="53"/>
                    <a:pt x="146" y="54"/>
                    <a:pt x="142" y="56"/>
                  </a:cubicBezTo>
                  <a:cubicBezTo>
                    <a:pt x="136" y="58"/>
                    <a:pt x="130" y="60"/>
                    <a:pt x="125" y="63"/>
                  </a:cubicBezTo>
                  <a:cubicBezTo>
                    <a:pt x="125" y="63"/>
                    <a:pt x="125" y="64"/>
                    <a:pt x="125" y="64"/>
                  </a:cubicBezTo>
                  <a:cubicBezTo>
                    <a:pt x="125" y="65"/>
                    <a:pt x="126" y="65"/>
                    <a:pt x="126" y="65"/>
                  </a:cubicBezTo>
                  <a:cubicBezTo>
                    <a:pt x="152" y="73"/>
                    <a:pt x="166" y="92"/>
                    <a:pt x="174" y="117"/>
                  </a:cubicBezTo>
                  <a:cubicBezTo>
                    <a:pt x="183" y="148"/>
                    <a:pt x="185" y="180"/>
                    <a:pt x="178" y="212"/>
                  </a:cubicBezTo>
                  <a:cubicBezTo>
                    <a:pt x="176" y="225"/>
                    <a:pt x="171" y="238"/>
                    <a:pt x="163" y="249"/>
                  </a:cubicBezTo>
                  <a:cubicBezTo>
                    <a:pt x="150" y="268"/>
                    <a:pt x="132" y="275"/>
                    <a:pt x="110" y="271"/>
                  </a:cubicBezTo>
                  <a:cubicBezTo>
                    <a:pt x="88" y="267"/>
                    <a:pt x="69" y="256"/>
                    <a:pt x="52" y="242"/>
                  </a:cubicBezTo>
                  <a:cubicBezTo>
                    <a:pt x="41" y="233"/>
                    <a:pt x="31" y="224"/>
                    <a:pt x="24" y="212"/>
                  </a:cubicBezTo>
                  <a:cubicBezTo>
                    <a:pt x="23" y="212"/>
                    <a:pt x="23" y="211"/>
                    <a:pt x="23" y="210"/>
                  </a:cubicBezTo>
                  <a:cubicBezTo>
                    <a:pt x="22" y="209"/>
                    <a:pt x="23" y="207"/>
                    <a:pt x="23" y="206"/>
                  </a:cubicBezTo>
                  <a:cubicBezTo>
                    <a:pt x="24" y="206"/>
                    <a:pt x="26" y="207"/>
                    <a:pt x="27" y="208"/>
                  </a:cubicBezTo>
                  <a:cubicBezTo>
                    <a:pt x="31" y="213"/>
                    <a:pt x="35" y="219"/>
                    <a:pt x="40" y="224"/>
                  </a:cubicBezTo>
                  <a:cubicBezTo>
                    <a:pt x="59" y="243"/>
                    <a:pt x="80" y="259"/>
                    <a:pt x="107" y="265"/>
                  </a:cubicBezTo>
                  <a:cubicBezTo>
                    <a:pt x="120" y="268"/>
                    <a:pt x="132" y="268"/>
                    <a:pt x="143" y="261"/>
                  </a:cubicBezTo>
                  <a:cubicBezTo>
                    <a:pt x="153" y="256"/>
                    <a:pt x="159" y="247"/>
                    <a:pt x="164" y="237"/>
                  </a:cubicBezTo>
                  <a:cubicBezTo>
                    <a:pt x="174" y="218"/>
                    <a:pt x="177" y="196"/>
                    <a:pt x="177" y="174"/>
                  </a:cubicBezTo>
                  <a:cubicBezTo>
                    <a:pt x="176" y="156"/>
                    <a:pt x="175" y="139"/>
                    <a:pt x="170" y="121"/>
                  </a:cubicBezTo>
                  <a:cubicBezTo>
                    <a:pt x="163" y="100"/>
                    <a:pt x="152" y="82"/>
                    <a:pt x="131" y="72"/>
                  </a:cubicBezTo>
                  <a:cubicBezTo>
                    <a:pt x="119" y="66"/>
                    <a:pt x="116" y="67"/>
                    <a:pt x="109" y="78"/>
                  </a:cubicBezTo>
                  <a:cubicBezTo>
                    <a:pt x="101" y="91"/>
                    <a:pt x="100" y="106"/>
                    <a:pt x="101" y="121"/>
                  </a:cubicBezTo>
                  <a:cubicBezTo>
                    <a:pt x="102" y="124"/>
                    <a:pt x="102" y="127"/>
                    <a:pt x="103" y="130"/>
                  </a:cubicBezTo>
                  <a:cubicBezTo>
                    <a:pt x="103" y="131"/>
                    <a:pt x="102" y="133"/>
                    <a:pt x="101" y="134"/>
                  </a:cubicBezTo>
                  <a:cubicBezTo>
                    <a:pt x="100" y="133"/>
                    <a:pt x="98" y="132"/>
                    <a:pt x="98" y="131"/>
                  </a:cubicBezTo>
                  <a:cubicBezTo>
                    <a:pt x="98" y="119"/>
                    <a:pt x="97" y="108"/>
                    <a:pt x="98" y="97"/>
                  </a:cubicBezTo>
                  <a:cubicBezTo>
                    <a:pt x="100" y="74"/>
                    <a:pt x="115" y="61"/>
                    <a:pt x="136" y="53"/>
                  </a:cubicBezTo>
                  <a:cubicBezTo>
                    <a:pt x="137" y="52"/>
                    <a:pt x="138" y="51"/>
                    <a:pt x="140" y="51"/>
                  </a:cubicBezTo>
                  <a:cubicBezTo>
                    <a:pt x="140" y="51"/>
                    <a:pt x="140" y="50"/>
                    <a:pt x="141" y="50"/>
                  </a:cubicBezTo>
                  <a:close/>
                  <a:moveTo>
                    <a:pt x="21" y="28"/>
                  </a:moveTo>
                  <a:cubicBezTo>
                    <a:pt x="23" y="30"/>
                    <a:pt x="25" y="32"/>
                    <a:pt x="27" y="33"/>
                  </a:cubicBezTo>
                  <a:cubicBezTo>
                    <a:pt x="31" y="36"/>
                    <a:pt x="32" y="38"/>
                    <a:pt x="31" y="43"/>
                  </a:cubicBezTo>
                  <a:cubicBezTo>
                    <a:pt x="26" y="59"/>
                    <a:pt x="35" y="76"/>
                    <a:pt x="50" y="82"/>
                  </a:cubicBezTo>
                  <a:cubicBezTo>
                    <a:pt x="55" y="84"/>
                    <a:pt x="56" y="84"/>
                    <a:pt x="57" y="79"/>
                  </a:cubicBezTo>
                  <a:cubicBezTo>
                    <a:pt x="59" y="59"/>
                    <a:pt x="69" y="45"/>
                    <a:pt x="83" y="33"/>
                  </a:cubicBezTo>
                  <a:cubicBezTo>
                    <a:pt x="85" y="31"/>
                    <a:pt x="87" y="30"/>
                    <a:pt x="90" y="28"/>
                  </a:cubicBezTo>
                  <a:cubicBezTo>
                    <a:pt x="88" y="26"/>
                    <a:pt x="87" y="24"/>
                    <a:pt x="85" y="23"/>
                  </a:cubicBezTo>
                  <a:cubicBezTo>
                    <a:pt x="79" y="21"/>
                    <a:pt x="78" y="16"/>
                    <a:pt x="80" y="11"/>
                  </a:cubicBezTo>
                  <a:cubicBezTo>
                    <a:pt x="80" y="11"/>
                    <a:pt x="80" y="10"/>
                    <a:pt x="80" y="10"/>
                  </a:cubicBezTo>
                  <a:cubicBezTo>
                    <a:pt x="80" y="7"/>
                    <a:pt x="79" y="6"/>
                    <a:pt x="76" y="6"/>
                  </a:cubicBezTo>
                  <a:cubicBezTo>
                    <a:pt x="74" y="6"/>
                    <a:pt x="72" y="6"/>
                    <a:pt x="71" y="9"/>
                  </a:cubicBezTo>
                  <a:cubicBezTo>
                    <a:pt x="70" y="16"/>
                    <a:pt x="70" y="16"/>
                    <a:pt x="63" y="16"/>
                  </a:cubicBezTo>
                  <a:cubicBezTo>
                    <a:pt x="62" y="16"/>
                    <a:pt x="61" y="16"/>
                    <a:pt x="60" y="16"/>
                  </a:cubicBezTo>
                  <a:cubicBezTo>
                    <a:pt x="55" y="18"/>
                    <a:pt x="53" y="15"/>
                    <a:pt x="53" y="11"/>
                  </a:cubicBezTo>
                  <a:cubicBezTo>
                    <a:pt x="52" y="8"/>
                    <a:pt x="51" y="6"/>
                    <a:pt x="48" y="6"/>
                  </a:cubicBezTo>
                  <a:cubicBezTo>
                    <a:pt x="43" y="7"/>
                    <a:pt x="44" y="10"/>
                    <a:pt x="45" y="12"/>
                  </a:cubicBezTo>
                  <a:cubicBezTo>
                    <a:pt x="47" y="18"/>
                    <a:pt x="46" y="22"/>
                    <a:pt x="41" y="25"/>
                  </a:cubicBezTo>
                  <a:cubicBezTo>
                    <a:pt x="40" y="26"/>
                    <a:pt x="40" y="26"/>
                    <a:pt x="39" y="27"/>
                  </a:cubicBezTo>
                  <a:cubicBezTo>
                    <a:pt x="37" y="29"/>
                    <a:pt x="35" y="29"/>
                    <a:pt x="33" y="27"/>
                  </a:cubicBezTo>
                  <a:cubicBezTo>
                    <a:pt x="31" y="25"/>
                    <a:pt x="28" y="24"/>
                    <a:pt x="26" y="22"/>
                  </a:cubicBezTo>
                  <a:cubicBezTo>
                    <a:pt x="24" y="24"/>
                    <a:pt x="23" y="26"/>
                    <a:pt x="21" y="28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E18A3F2C-94A4-4EB5-8870-447BF62E7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213" y="2747963"/>
              <a:ext cx="644525" cy="292100"/>
            </a:xfrm>
            <a:custGeom>
              <a:avLst/>
              <a:gdLst>
                <a:gd name="T0" fmla="*/ 47 w 136"/>
                <a:gd name="T1" fmla="*/ 47 h 62"/>
                <a:gd name="T2" fmla="*/ 54 w 136"/>
                <a:gd name="T3" fmla="*/ 30 h 62"/>
                <a:gd name="T4" fmla="*/ 59 w 136"/>
                <a:gd name="T5" fmla="*/ 27 h 62"/>
                <a:gd name="T6" fmla="*/ 69 w 136"/>
                <a:gd name="T7" fmla="*/ 27 h 62"/>
                <a:gd name="T8" fmla="*/ 81 w 136"/>
                <a:gd name="T9" fmla="*/ 19 h 62"/>
                <a:gd name="T10" fmla="*/ 88 w 136"/>
                <a:gd name="T11" fmla="*/ 4 h 62"/>
                <a:gd name="T12" fmla="*/ 91 w 136"/>
                <a:gd name="T13" fmla="*/ 0 h 62"/>
                <a:gd name="T14" fmla="*/ 93 w 136"/>
                <a:gd name="T15" fmla="*/ 0 h 62"/>
                <a:gd name="T16" fmla="*/ 103 w 136"/>
                <a:gd name="T17" fmla="*/ 40 h 62"/>
                <a:gd name="T18" fmla="*/ 104 w 136"/>
                <a:gd name="T19" fmla="*/ 40 h 62"/>
                <a:gd name="T20" fmla="*/ 107 w 136"/>
                <a:gd name="T21" fmla="*/ 31 h 62"/>
                <a:gd name="T22" fmla="*/ 112 w 136"/>
                <a:gd name="T23" fmla="*/ 27 h 62"/>
                <a:gd name="T24" fmla="*/ 132 w 136"/>
                <a:gd name="T25" fmla="*/ 27 h 62"/>
                <a:gd name="T26" fmla="*/ 136 w 136"/>
                <a:gd name="T27" fmla="*/ 29 h 62"/>
                <a:gd name="T28" fmla="*/ 132 w 136"/>
                <a:gd name="T29" fmla="*/ 32 h 62"/>
                <a:gd name="T30" fmla="*/ 116 w 136"/>
                <a:gd name="T31" fmla="*/ 32 h 62"/>
                <a:gd name="T32" fmla="*/ 110 w 136"/>
                <a:gd name="T33" fmla="*/ 36 h 62"/>
                <a:gd name="T34" fmla="*/ 105 w 136"/>
                <a:gd name="T35" fmla="*/ 52 h 62"/>
                <a:gd name="T36" fmla="*/ 103 w 136"/>
                <a:gd name="T37" fmla="*/ 57 h 62"/>
                <a:gd name="T38" fmla="*/ 102 w 136"/>
                <a:gd name="T39" fmla="*/ 57 h 62"/>
                <a:gd name="T40" fmla="*/ 91 w 136"/>
                <a:gd name="T41" fmla="*/ 13 h 62"/>
                <a:gd name="T42" fmla="*/ 90 w 136"/>
                <a:gd name="T43" fmla="*/ 13 h 62"/>
                <a:gd name="T44" fmla="*/ 82 w 136"/>
                <a:gd name="T45" fmla="*/ 28 h 62"/>
                <a:gd name="T46" fmla="*/ 77 w 136"/>
                <a:gd name="T47" fmla="*/ 32 h 62"/>
                <a:gd name="T48" fmla="*/ 63 w 136"/>
                <a:gd name="T49" fmla="*/ 31 h 62"/>
                <a:gd name="T50" fmla="*/ 57 w 136"/>
                <a:gd name="T51" fmla="*/ 35 h 62"/>
                <a:gd name="T52" fmla="*/ 48 w 136"/>
                <a:gd name="T53" fmla="*/ 58 h 62"/>
                <a:gd name="T54" fmla="*/ 46 w 136"/>
                <a:gd name="T55" fmla="*/ 62 h 62"/>
                <a:gd name="T56" fmla="*/ 44 w 136"/>
                <a:gd name="T57" fmla="*/ 62 h 62"/>
                <a:gd name="T58" fmla="*/ 34 w 136"/>
                <a:gd name="T59" fmla="*/ 19 h 62"/>
                <a:gd name="T60" fmla="*/ 31 w 136"/>
                <a:gd name="T61" fmla="*/ 23 h 62"/>
                <a:gd name="T62" fmla="*/ 19 w 136"/>
                <a:gd name="T63" fmla="*/ 31 h 62"/>
                <a:gd name="T64" fmla="*/ 4 w 136"/>
                <a:gd name="T65" fmla="*/ 31 h 62"/>
                <a:gd name="T66" fmla="*/ 0 w 136"/>
                <a:gd name="T67" fmla="*/ 29 h 62"/>
                <a:gd name="T68" fmla="*/ 4 w 136"/>
                <a:gd name="T69" fmla="*/ 26 h 62"/>
                <a:gd name="T70" fmla="*/ 21 w 136"/>
                <a:gd name="T71" fmla="*/ 26 h 62"/>
                <a:gd name="T72" fmla="*/ 26 w 136"/>
                <a:gd name="T73" fmla="*/ 23 h 62"/>
                <a:gd name="T74" fmla="*/ 31 w 136"/>
                <a:gd name="T75" fmla="*/ 10 h 62"/>
                <a:gd name="T76" fmla="*/ 35 w 136"/>
                <a:gd name="T77" fmla="*/ 6 h 62"/>
                <a:gd name="T78" fmla="*/ 37 w 136"/>
                <a:gd name="T79" fmla="*/ 10 h 62"/>
                <a:gd name="T80" fmla="*/ 45 w 136"/>
                <a:gd name="T81" fmla="*/ 43 h 62"/>
                <a:gd name="T82" fmla="*/ 46 w 136"/>
                <a:gd name="T83" fmla="*/ 47 h 62"/>
                <a:gd name="T84" fmla="*/ 47 w 136"/>
                <a:gd name="T85" fmla="*/ 4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6" h="62">
                  <a:moveTo>
                    <a:pt x="47" y="47"/>
                  </a:moveTo>
                  <a:cubicBezTo>
                    <a:pt x="49" y="41"/>
                    <a:pt x="52" y="36"/>
                    <a:pt x="54" y="30"/>
                  </a:cubicBezTo>
                  <a:cubicBezTo>
                    <a:pt x="55" y="28"/>
                    <a:pt x="56" y="27"/>
                    <a:pt x="59" y="27"/>
                  </a:cubicBezTo>
                  <a:cubicBezTo>
                    <a:pt x="62" y="27"/>
                    <a:pt x="66" y="26"/>
                    <a:pt x="69" y="27"/>
                  </a:cubicBezTo>
                  <a:cubicBezTo>
                    <a:pt x="76" y="28"/>
                    <a:pt x="79" y="25"/>
                    <a:pt x="81" y="19"/>
                  </a:cubicBezTo>
                  <a:cubicBezTo>
                    <a:pt x="83" y="14"/>
                    <a:pt x="86" y="9"/>
                    <a:pt x="88" y="4"/>
                  </a:cubicBezTo>
                  <a:cubicBezTo>
                    <a:pt x="89" y="2"/>
                    <a:pt x="90" y="1"/>
                    <a:pt x="91" y="0"/>
                  </a:cubicBezTo>
                  <a:cubicBezTo>
                    <a:pt x="92" y="0"/>
                    <a:pt x="92" y="0"/>
                    <a:pt x="93" y="0"/>
                  </a:cubicBezTo>
                  <a:cubicBezTo>
                    <a:pt x="96" y="13"/>
                    <a:pt x="99" y="26"/>
                    <a:pt x="103" y="40"/>
                  </a:cubicBezTo>
                  <a:cubicBezTo>
                    <a:pt x="103" y="40"/>
                    <a:pt x="103" y="40"/>
                    <a:pt x="104" y="40"/>
                  </a:cubicBezTo>
                  <a:cubicBezTo>
                    <a:pt x="105" y="37"/>
                    <a:pt x="106" y="34"/>
                    <a:pt x="107" y="31"/>
                  </a:cubicBezTo>
                  <a:cubicBezTo>
                    <a:pt x="107" y="28"/>
                    <a:pt x="109" y="27"/>
                    <a:pt x="112" y="27"/>
                  </a:cubicBezTo>
                  <a:cubicBezTo>
                    <a:pt x="119" y="27"/>
                    <a:pt x="126" y="27"/>
                    <a:pt x="132" y="27"/>
                  </a:cubicBezTo>
                  <a:cubicBezTo>
                    <a:pt x="134" y="27"/>
                    <a:pt x="135" y="29"/>
                    <a:pt x="136" y="29"/>
                  </a:cubicBezTo>
                  <a:cubicBezTo>
                    <a:pt x="135" y="30"/>
                    <a:pt x="134" y="32"/>
                    <a:pt x="132" y="32"/>
                  </a:cubicBezTo>
                  <a:cubicBezTo>
                    <a:pt x="127" y="32"/>
                    <a:pt x="122" y="32"/>
                    <a:pt x="116" y="32"/>
                  </a:cubicBezTo>
                  <a:cubicBezTo>
                    <a:pt x="113" y="32"/>
                    <a:pt x="111" y="33"/>
                    <a:pt x="110" y="36"/>
                  </a:cubicBezTo>
                  <a:cubicBezTo>
                    <a:pt x="109" y="42"/>
                    <a:pt x="107" y="47"/>
                    <a:pt x="105" y="52"/>
                  </a:cubicBezTo>
                  <a:cubicBezTo>
                    <a:pt x="105" y="54"/>
                    <a:pt x="104" y="55"/>
                    <a:pt x="103" y="57"/>
                  </a:cubicBezTo>
                  <a:cubicBezTo>
                    <a:pt x="103" y="57"/>
                    <a:pt x="102" y="57"/>
                    <a:pt x="102" y="57"/>
                  </a:cubicBezTo>
                  <a:cubicBezTo>
                    <a:pt x="98" y="42"/>
                    <a:pt x="95" y="28"/>
                    <a:pt x="91" y="13"/>
                  </a:cubicBezTo>
                  <a:cubicBezTo>
                    <a:pt x="91" y="13"/>
                    <a:pt x="90" y="13"/>
                    <a:pt x="90" y="13"/>
                  </a:cubicBezTo>
                  <a:cubicBezTo>
                    <a:pt x="87" y="18"/>
                    <a:pt x="85" y="23"/>
                    <a:pt x="82" y="28"/>
                  </a:cubicBezTo>
                  <a:cubicBezTo>
                    <a:pt x="81" y="31"/>
                    <a:pt x="80" y="32"/>
                    <a:pt x="77" y="32"/>
                  </a:cubicBezTo>
                  <a:cubicBezTo>
                    <a:pt x="72" y="31"/>
                    <a:pt x="67" y="32"/>
                    <a:pt x="63" y="31"/>
                  </a:cubicBezTo>
                  <a:cubicBezTo>
                    <a:pt x="60" y="31"/>
                    <a:pt x="58" y="32"/>
                    <a:pt x="57" y="35"/>
                  </a:cubicBezTo>
                  <a:cubicBezTo>
                    <a:pt x="54" y="43"/>
                    <a:pt x="51" y="50"/>
                    <a:pt x="48" y="58"/>
                  </a:cubicBezTo>
                  <a:cubicBezTo>
                    <a:pt x="47" y="59"/>
                    <a:pt x="47" y="61"/>
                    <a:pt x="46" y="62"/>
                  </a:cubicBezTo>
                  <a:cubicBezTo>
                    <a:pt x="45" y="62"/>
                    <a:pt x="45" y="62"/>
                    <a:pt x="44" y="62"/>
                  </a:cubicBezTo>
                  <a:cubicBezTo>
                    <a:pt x="41" y="48"/>
                    <a:pt x="37" y="34"/>
                    <a:pt x="34" y="19"/>
                  </a:cubicBezTo>
                  <a:cubicBezTo>
                    <a:pt x="32" y="21"/>
                    <a:pt x="32" y="22"/>
                    <a:pt x="31" y="23"/>
                  </a:cubicBezTo>
                  <a:cubicBezTo>
                    <a:pt x="27" y="32"/>
                    <a:pt x="30" y="31"/>
                    <a:pt x="19" y="31"/>
                  </a:cubicBezTo>
                  <a:cubicBezTo>
                    <a:pt x="14" y="31"/>
                    <a:pt x="9" y="31"/>
                    <a:pt x="4" y="31"/>
                  </a:cubicBezTo>
                  <a:cubicBezTo>
                    <a:pt x="3" y="31"/>
                    <a:pt x="2" y="30"/>
                    <a:pt x="0" y="29"/>
                  </a:cubicBezTo>
                  <a:cubicBezTo>
                    <a:pt x="2" y="28"/>
                    <a:pt x="3" y="26"/>
                    <a:pt x="4" y="26"/>
                  </a:cubicBezTo>
                  <a:cubicBezTo>
                    <a:pt x="10" y="26"/>
                    <a:pt x="16" y="26"/>
                    <a:pt x="21" y="26"/>
                  </a:cubicBezTo>
                  <a:cubicBezTo>
                    <a:pt x="23" y="26"/>
                    <a:pt x="25" y="25"/>
                    <a:pt x="26" y="23"/>
                  </a:cubicBezTo>
                  <a:cubicBezTo>
                    <a:pt x="28" y="19"/>
                    <a:pt x="29" y="14"/>
                    <a:pt x="31" y="10"/>
                  </a:cubicBezTo>
                  <a:cubicBezTo>
                    <a:pt x="32" y="8"/>
                    <a:pt x="33" y="7"/>
                    <a:pt x="35" y="6"/>
                  </a:cubicBezTo>
                  <a:cubicBezTo>
                    <a:pt x="35" y="7"/>
                    <a:pt x="37" y="9"/>
                    <a:pt x="37" y="10"/>
                  </a:cubicBezTo>
                  <a:cubicBezTo>
                    <a:pt x="40" y="21"/>
                    <a:pt x="42" y="32"/>
                    <a:pt x="45" y="43"/>
                  </a:cubicBezTo>
                  <a:cubicBezTo>
                    <a:pt x="45" y="44"/>
                    <a:pt x="46" y="45"/>
                    <a:pt x="46" y="47"/>
                  </a:cubicBezTo>
                  <a:cubicBezTo>
                    <a:pt x="46" y="47"/>
                    <a:pt x="47" y="47"/>
                    <a:pt x="47" y="47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7CFEE04B-787B-4FCA-ADA4-C1FD3DF62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647950"/>
              <a:ext cx="66675" cy="71438"/>
            </a:xfrm>
            <a:custGeom>
              <a:avLst/>
              <a:gdLst>
                <a:gd name="T0" fmla="*/ 14 w 14"/>
                <a:gd name="T1" fmla="*/ 14 h 15"/>
                <a:gd name="T2" fmla="*/ 10 w 14"/>
                <a:gd name="T3" fmla="*/ 15 h 15"/>
                <a:gd name="T4" fmla="*/ 0 w 14"/>
                <a:gd name="T5" fmla="*/ 2 h 15"/>
                <a:gd name="T6" fmla="*/ 1 w 14"/>
                <a:gd name="T7" fmla="*/ 0 h 15"/>
                <a:gd name="T8" fmla="*/ 3 w 14"/>
                <a:gd name="T9" fmla="*/ 0 h 15"/>
                <a:gd name="T10" fmla="*/ 14 w 14"/>
                <a:gd name="T11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14" y="14"/>
                  </a:moveTo>
                  <a:cubicBezTo>
                    <a:pt x="12" y="14"/>
                    <a:pt x="10" y="15"/>
                    <a:pt x="10" y="15"/>
                  </a:cubicBezTo>
                  <a:cubicBezTo>
                    <a:pt x="6" y="11"/>
                    <a:pt x="3" y="7"/>
                    <a:pt x="0" y="2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7" y="4"/>
                    <a:pt x="10" y="9"/>
                    <a:pt x="14" y="14"/>
                  </a:cubicBezTo>
                  <a:close/>
                </a:path>
              </a:pathLst>
            </a:custGeom>
            <a:solidFill>
              <a:srgbClr val="A5002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35"/>
          <p:cNvSpPr/>
          <p:nvPr/>
        </p:nvSpPr>
        <p:spPr>
          <a:xfrm>
            <a:off x="99454" y="323687"/>
            <a:ext cx="5034358" cy="3966314"/>
          </a:xfrm>
          <a:custGeom>
            <a:avLst/>
            <a:gdLst/>
            <a:ahLst/>
            <a:cxnLst/>
            <a:rect l="l" t="t" r="r" b="b"/>
            <a:pathLst>
              <a:path w="10238" h="8066" extrusionOk="0">
                <a:moveTo>
                  <a:pt x="5570" y="0"/>
                </a:moveTo>
                <a:cubicBezTo>
                  <a:pt x="4215" y="0"/>
                  <a:pt x="2810" y="534"/>
                  <a:pt x="1825" y="1409"/>
                </a:cubicBezTo>
                <a:cubicBezTo>
                  <a:pt x="568" y="2523"/>
                  <a:pt x="0" y="4184"/>
                  <a:pt x="1082" y="6030"/>
                </a:cubicBezTo>
                <a:cubicBezTo>
                  <a:pt x="1846" y="7319"/>
                  <a:pt x="3352" y="8066"/>
                  <a:pt x="4858" y="8066"/>
                </a:cubicBezTo>
                <a:cubicBezTo>
                  <a:pt x="5075" y="8066"/>
                  <a:pt x="5292" y="8050"/>
                  <a:pt x="5507" y="8018"/>
                </a:cubicBezTo>
                <a:cubicBezTo>
                  <a:pt x="7200" y="7767"/>
                  <a:pt x="8686" y="6609"/>
                  <a:pt x="9538" y="5123"/>
                </a:cubicBezTo>
                <a:cubicBezTo>
                  <a:pt x="9953" y="4402"/>
                  <a:pt x="10237" y="3550"/>
                  <a:pt x="10052" y="2741"/>
                </a:cubicBezTo>
                <a:cubicBezTo>
                  <a:pt x="9746" y="1430"/>
                  <a:pt x="8358" y="709"/>
                  <a:pt x="7091" y="250"/>
                </a:cubicBezTo>
                <a:cubicBezTo>
                  <a:pt x="6610" y="80"/>
                  <a:pt x="6094" y="0"/>
                  <a:pt x="5570" y="0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5"/>
          <p:cNvSpPr txBox="1">
            <a:spLocks noGrp="1"/>
          </p:cNvSpPr>
          <p:nvPr>
            <p:ph type="title"/>
          </p:nvPr>
        </p:nvSpPr>
        <p:spPr>
          <a:xfrm>
            <a:off x="5296625" y="1523650"/>
            <a:ext cx="2808000" cy="5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859C"/>
                </a:solidFill>
              </a:rPr>
              <a:t>INTRODUCTION</a:t>
            </a:r>
            <a:endParaRPr dirty="0">
              <a:solidFill>
                <a:srgbClr val="FF859C"/>
              </a:solidFill>
            </a:endParaRPr>
          </a:p>
        </p:txBody>
      </p:sp>
      <p:sp>
        <p:nvSpPr>
          <p:cNvPr id="1006" name="Google Shape;1006;p35"/>
          <p:cNvSpPr txBox="1">
            <a:spLocks noGrp="1"/>
          </p:cNvSpPr>
          <p:nvPr>
            <p:ph type="body" idx="1"/>
          </p:nvPr>
        </p:nvSpPr>
        <p:spPr>
          <a:xfrm>
            <a:off x="5296625" y="2111450"/>
            <a:ext cx="2808000" cy="15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Mercury’s name has nothing to do with the liquid metal, since it was named after the Roman messenger god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EFE70FC-011D-4958-AC0B-1FA8A43A3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803295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764B65DB-6F21-441C-A2D0-E28E2EA4DEA0}"/>
              </a:ext>
            </a:extLst>
          </p:cNvPr>
          <p:cNvSpPr>
            <a:spLocks/>
          </p:cNvSpPr>
          <p:nvPr/>
        </p:nvSpPr>
        <p:spPr bwMode="auto">
          <a:xfrm>
            <a:off x="7480299" y="4323453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85AF855E-FD9F-4352-B8C3-0CA5C37DBA77}"/>
              </a:ext>
            </a:extLst>
          </p:cNvPr>
          <p:cNvGrpSpPr/>
          <p:nvPr/>
        </p:nvGrpSpPr>
        <p:grpSpPr>
          <a:xfrm>
            <a:off x="99454" y="4127698"/>
            <a:ext cx="512952" cy="681809"/>
            <a:chOff x="3603625" y="1692275"/>
            <a:chExt cx="1403350" cy="1865313"/>
          </a:xfrm>
          <a:solidFill>
            <a:srgbClr val="C00000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C149A506-6717-4219-AC93-F5E0EC0AA5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3625" y="2517775"/>
              <a:ext cx="1403350" cy="1039813"/>
            </a:xfrm>
            <a:custGeom>
              <a:avLst/>
              <a:gdLst>
                <a:gd name="T0" fmla="*/ 219 w 266"/>
                <a:gd name="T1" fmla="*/ 198 h 198"/>
                <a:gd name="T2" fmla="*/ 219 w 266"/>
                <a:gd name="T3" fmla="*/ 83 h 198"/>
                <a:gd name="T4" fmla="*/ 202 w 266"/>
                <a:gd name="T5" fmla="*/ 83 h 198"/>
                <a:gd name="T6" fmla="*/ 202 w 266"/>
                <a:gd name="T7" fmla="*/ 198 h 198"/>
                <a:gd name="T8" fmla="*/ 64 w 266"/>
                <a:gd name="T9" fmla="*/ 198 h 198"/>
                <a:gd name="T10" fmla="*/ 64 w 266"/>
                <a:gd name="T11" fmla="*/ 83 h 198"/>
                <a:gd name="T12" fmla="*/ 47 w 266"/>
                <a:gd name="T13" fmla="*/ 83 h 198"/>
                <a:gd name="T14" fmla="*/ 47 w 266"/>
                <a:gd name="T15" fmla="*/ 198 h 198"/>
                <a:gd name="T16" fmla="*/ 1 w 266"/>
                <a:gd name="T17" fmla="*/ 198 h 198"/>
                <a:gd name="T18" fmla="*/ 1 w 266"/>
                <a:gd name="T19" fmla="*/ 158 h 198"/>
                <a:gd name="T20" fmla="*/ 1 w 266"/>
                <a:gd name="T21" fmla="*/ 72 h 198"/>
                <a:gd name="T22" fmla="*/ 32 w 266"/>
                <a:gd name="T23" fmla="*/ 12 h 198"/>
                <a:gd name="T24" fmla="*/ 71 w 266"/>
                <a:gd name="T25" fmla="*/ 1 h 198"/>
                <a:gd name="T26" fmla="*/ 195 w 266"/>
                <a:gd name="T27" fmla="*/ 1 h 198"/>
                <a:gd name="T28" fmla="*/ 265 w 266"/>
                <a:gd name="T29" fmla="*/ 71 h 198"/>
                <a:gd name="T30" fmla="*/ 266 w 266"/>
                <a:gd name="T31" fmla="*/ 194 h 198"/>
                <a:gd name="T32" fmla="*/ 265 w 266"/>
                <a:gd name="T33" fmla="*/ 198 h 198"/>
                <a:gd name="T34" fmla="*/ 219 w 266"/>
                <a:gd name="T35" fmla="*/ 198 h 198"/>
                <a:gd name="T36" fmla="*/ 128 w 266"/>
                <a:gd name="T37" fmla="*/ 51 h 198"/>
                <a:gd name="T38" fmla="*/ 123 w 266"/>
                <a:gd name="T39" fmla="*/ 58 h 198"/>
                <a:gd name="T40" fmla="*/ 125 w 266"/>
                <a:gd name="T41" fmla="*/ 77 h 198"/>
                <a:gd name="T42" fmla="*/ 123 w 266"/>
                <a:gd name="T43" fmla="*/ 83 h 198"/>
                <a:gd name="T44" fmla="*/ 141 w 266"/>
                <a:gd name="T45" fmla="*/ 126 h 198"/>
                <a:gd name="T46" fmla="*/ 161 w 266"/>
                <a:gd name="T47" fmla="*/ 126 h 198"/>
                <a:gd name="T48" fmla="*/ 180 w 266"/>
                <a:gd name="T49" fmla="*/ 91 h 198"/>
                <a:gd name="T50" fmla="*/ 165 w 266"/>
                <a:gd name="T51" fmla="*/ 67 h 198"/>
                <a:gd name="T52" fmla="*/ 165 w 266"/>
                <a:gd name="T53" fmla="*/ 65 h 198"/>
                <a:gd name="T54" fmla="*/ 184 w 266"/>
                <a:gd name="T55" fmla="*/ 58 h 198"/>
                <a:gd name="T56" fmla="*/ 184 w 266"/>
                <a:gd name="T57" fmla="*/ 53 h 198"/>
                <a:gd name="T58" fmla="*/ 181 w 266"/>
                <a:gd name="T59" fmla="*/ 52 h 198"/>
                <a:gd name="T60" fmla="*/ 173 w 266"/>
                <a:gd name="T61" fmla="*/ 53 h 198"/>
                <a:gd name="T62" fmla="*/ 164 w 266"/>
                <a:gd name="T63" fmla="*/ 43 h 198"/>
                <a:gd name="T64" fmla="*/ 164 w 266"/>
                <a:gd name="T65" fmla="*/ 38 h 198"/>
                <a:gd name="T66" fmla="*/ 162 w 266"/>
                <a:gd name="T67" fmla="*/ 37 h 198"/>
                <a:gd name="T68" fmla="*/ 154 w 266"/>
                <a:gd name="T69" fmla="*/ 52 h 198"/>
                <a:gd name="T70" fmla="*/ 152 w 266"/>
                <a:gd name="T71" fmla="*/ 42 h 198"/>
                <a:gd name="T72" fmla="*/ 149 w 266"/>
                <a:gd name="T73" fmla="*/ 38 h 198"/>
                <a:gd name="T74" fmla="*/ 147 w 266"/>
                <a:gd name="T75" fmla="*/ 43 h 198"/>
                <a:gd name="T76" fmla="*/ 148 w 266"/>
                <a:gd name="T77" fmla="*/ 52 h 198"/>
                <a:gd name="T78" fmla="*/ 141 w 266"/>
                <a:gd name="T79" fmla="*/ 46 h 198"/>
                <a:gd name="T80" fmla="*/ 136 w 266"/>
                <a:gd name="T81" fmla="*/ 44 h 198"/>
                <a:gd name="T82" fmla="*/ 137 w 266"/>
                <a:gd name="T83" fmla="*/ 49 h 198"/>
                <a:gd name="T84" fmla="*/ 136 w 266"/>
                <a:gd name="T85" fmla="*/ 61 h 198"/>
                <a:gd name="T86" fmla="*/ 128 w 266"/>
                <a:gd name="T87" fmla="*/ 5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198">
                  <a:moveTo>
                    <a:pt x="219" y="198"/>
                  </a:moveTo>
                  <a:cubicBezTo>
                    <a:pt x="219" y="159"/>
                    <a:pt x="219" y="121"/>
                    <a:pt x="219" y="83"/>
                  </a:cubicBezTo>
                  <a:cubicBezTo>
                    <a:pt x="213" y="83"/>
                    <a:pt x="208" y="83"/>
                    <a:pt x="202" y="83"/>
                  </a:cubicBezTo>
                  <a:cubicBezTo>
                    <a:pt x="202" y="121"/>
                    <a:pt x="202" y="159"/>
                    <a:pt x="202" y="198"/>
                  </a:cubicBezTo>
                  <a:cubicBezTo>
                    <a:pt x="156" y="198"/>
                    <a:pt x="111" y="198"/>
                    <a:pt x="64" y="198"/>
                  </a:cubicBezTo>
                  <a:cubicBezTo>
                    <a:pt x="64" y="160"/>
                    <a:pt x="64" y="122"/>
                    <a:pt x="64" y="83"/>
                  </a:cubicBezTo>
                  <a:cubicBezTo>
                    <a:pt x="58" y="83"/>
                    <a:pt x="53" y="83"/>
                    <a:pt x="47" y="83"/>
                  </a:cubicBezTo>
                  <a:cubicBezTo>
                    <a:pt x="47" y="121"/>
                    <a:pt x="47" y="159"/>
                    <a:pt x="47" y="198"/>
                  </a:cubicBezTo>
                  <a:cubicBezTo>
                    <a:pt x="32" y="198"/>
                    <a:pt x="17" y="198"/>
                    <a:pt x="1" y="198"/>
                  </a:cubicBezTo>
                  <a:cubicBezTo>
                    <a:pt x="1" y="184"/>
                    <a:pt x="1" y="171"/>
                    <a:pt x="1" y="158"/>
                  </a:cubicBezTo>
                  <a:cubicBezTo>
                    <a:pt x="1" y="129"/>
                    <a:pt x="0" y="101"/>
                    <a:pt x="1" y="72"/>
                  </a:cubicBezTo>
                  <a:cubicBezTo>
                    <a:pt x="2" y="48"/>
                    <a:pt x="11" y="26"/>
                    <a:pt x="32" y="12"/>
                  </a:cubicBezTo>
                  <a:cubicBezTo>
                    <a:pt x="44" y="4"/>
                    <a:pt x="57" y="1"/>
                    <a:pt x="71" y="1"/>
                  </a:cubicBezTo>
                  <a:cubicBezTo>
                    <a:pt x="112" y="0"/>
                    <a:pt x="153" y="0"/>
                    <a:pt x="195" y="1"/>
                  </a:cubicBezTo>
                  <a:cubicBezTo>
                    <a:pt x="242" y="2"/>
                    <a:pt x="263" y="33"/>
                    <a:pt x="265" y="71"/>
                  </a:cubicBezTo>
                  <a:cubicBezTo>
                    <a:pt x="266" y="112"/>
                    <a:pt x="265" y="153"/>
                    <a:pt x="266" y="194"/>
                  </a:cubicBezTo>
                  <a:cubicBezTo>
                    <a:pt x="266" y="195"/>
                    <a:pt x="265" y="196"/>
                    <a:pt x="265" y="198"/>
                  </a:cubicBezTo>
                  <a:cubicBezTo>
                    <a:pt x="250" y="198"/>
                    <a:pt x="235" y="198"/>
                    <a:pt x="219" y="198"/>
                  </a:cubicBezTo>
                  <a:close/>
                  <a:moveTo>
                    <a:pt x="128" y="51"/>
                  </a:moveTo>
                  <a:cubicBezTo>
                    <a:pt x="126" y="54"/>
                    <a:pt x="125" y="56"/>
                    <a:pt x="123" y="58"/>
                  </a:cubicBezTo>
                  <a:cubicBezTo>
                    <a:pt x="129" y="64"/>
                    <a:pt x="135" y="70"/>
                    <a:pt x="125" y="77"/>
                  </a:cubicBezTo>
                  <a:cubicBezTo>
                    <a:pt x="124" y="79"/>
                    <a:pt x="124" y="81"/>
                    <a:pt x="123" y="83"/>
                  </a:cubicBezTo>
                  <a:cubicBezTo>
                    <a:pt x="120" y="98"/>
                    <a:pt x="129" y="118"/>
                    <a:pt x="141" y="126"/>
                  </a:cubicBezTo>
                  <a:cubicBezTo>
                    <a:pt x="148" y="130"/>
                    <a:pt x="154" y="130"/>
                    <a:pt x="161" y="126"/>
                  </a:cubicBezTo>
                  <a:cubicBezTo>
                    <a:pt x="174" y="118"/>
                    <a:pt x="179" y="105"/>
                    <a:pt x="180" y="91"/>
                  </a:cubicBezTo>
                  <a:cubicBezTo>
                    <a:pt x="181" y="79"/>
                    <a:pt x="176" y="72"/>
                    <a:pt x="165" y="67"/>
                  </a:cubicBezTo>
                  <a:cubicBezTo>
                    <a:pt x="165" y="66"/>
                    <a:pt x="165" y="65"/>
                    <a:pt x="165" y="65"/>
                  </a:cubicBezTo>
                  <a:cubicBezTo>
                    <a:pt x="171" y="63"/>
                    <a:pt x="177" y="61"/>
                    <a:pt x="184" y="58"/>
                  </a:cubicBezTo>
                  <a:cubicBezTo>
                    <a:pt x="184" y="57"/>
                    <a:pt x="184" y="55"/>
                    <a:pt x="184" y="53"/>
                  </a:cubicBezTo>
                  <a:cubicBezTo>
                    <a:pt x="182" y="52"/>
                    <a:pt x="182" y="52"/>
                    <a:pt x="181" y="52"/>
                  </a:cubicBezTo>
                  <a:cubicBezTo>
                    <a:pt x="178" y="52"/>
                    <a:pt x="175" y="53"/>
                    <a:pt x="173" y="53"/>
                  </a:cubicBezTo>
                  <a:cubicBezTo>
                    <a:pt x="164" y="54"/>
                    <a:pt x="161" y="51"/>
                    <a:pt x="164" y="43"/>
                  </a:cubicBezTo>
                  <a:cubicBezTo>
                    <a:pt x="165" y="41"/>
                    <a:pt x="164" y="39"/>
                    <a:pt x="164" y="38"/>
                  </a:cubicBezTo>
                  <a:cubicBezTo>
                    <a:pt x="163" y="37"/>
                    <a:pt x="162" y="37"/>
                    <a:pt x="162" y="37"/>
                  </a:cubicBezTo>
                  <a:cubicBezTo>
                    <a:pt x="160" y="42"/>
                    <a:pt x="157" y="46"/>
                    <a:pt x="154" y="52"/>
                  </a:cubicBezTo>
                  <a:cubicBezTo>
                    <a:pt x="154" y="47"/>
                    <a:pt x="153" y="45"/>
                    <a:pt x="152" y="42"/>
                  </a:cubicBezTo>
                  <a:cubicBezTo>
                    <a:pt x="152" y="41"/>
                    <a:pt x="150" y="39"/>
                    <a:pt x="149" y="38"/>
                  </a:cubicBezTo>
                  <a:cubicBezTo>
                    <a:pt x="148" y="39"/>
                    <a:pt x="147" y="41"/>
                    <a:pt x="147" y="43"/>
                  </a:cubicBezTo>
                  <a:cubicBezTo>
                    <a:pt x="147" y="46"/>
                    <a:pt x="148" y="49"/>
                    <a:pt x="148" y="52"/>
                  </a:cubicBezTo>
                  <a:cubicBezTo>
                    <a:pt x="145" y="51"/>
                    <a:pt x="143" y="48"/>
                    <a:pt x="141" y="46"/>
                  </a:cubicBezTo>
                  <a:cubicBezTo>
                    <a:pt x="140" y="45"/>
                    <a:pt x="138" y="45"/>
                    <a:pt x="136" y="44"/>
                  </a:cubicBezTo>
                  <a:cubicBezTo>
                    <a:pt x="136" y="46"/>
                    <a:pt x="136" y="48"/>
                    <a:pt x="137" y="49"/>
                  </a:cubicBezTo>
                  <a:cubicBezTo>
                    <a:pt x="141" y="54"/>
                    <a:pt x="142" y="58"/>
                    <a:pt x="136" y="61"/>
                  </a:cubicBezTo>
                  <a:cubicBezTo>
                    <a:pt x="134" y="58"/>
                    <a:pt x="131" y="55"/>
                    <a:pt x="128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ECD9AF8-6DBE-49DB-B694-A25DB1941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4775" y="1692275"/>
              <a:ext cx="785813" cy="782638"/>
            </a:xfrm>
            <a:custGeom>
              <a:avLst/>
              <a:gdLst>
                <a:gd name="T0" fmla="*/ 74 w 149"/>
                <a:gd name="T1" fmla="*/ 0 h 149"/>
                <a:gd name="T2" fmla="*/ 149 w 149"/>
                <a:gd name="T3" fmla="*/ 73 h 149"/>
                <a:gd name="T4" fmla="*/ 73 w 149"/>
                <a:gd name="T5" fmla="*/ 149 h 149"/>
                <a:gd name="T6" fmla="*/ 0 w 149"/>
                <a:gd name="T7" fmla="*/ 73 h 149"/>
                <a:gd name="T8" fmla="*/ 74 w 149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74" y="0"/>
                  </a:moveTo>
                  <a:cubicBezTo>
                    <a:pt x="115" y="0"/>
                    <a:pt x="149" y="33"/>
                    <a:pt x="149" y="73"/>
                  </a:cubicBezTo>
                  <a:cubicBezTo>
                    <a:pt x="149" y="116"/>
                    <a:pt x="116" y="149"/>
                    <a:pt x="73" y="149"/>
                  </a:cubicBezTo>
                  <a:cubicBezTo>
                    <a:pt x="32" y="148"/>
                    <a:pt x="0" y="115"/>
                    <a:pt x="0" y="73"/>
                  </a:cubicBezTo>
                  <a:cubicBezTo>
                    <a:pt x="0" y="32"/>
                    <a:pt x="33" y="0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282F4D0-4E83-48C8-B097-E58C517C8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2822575"/>
              <a:ext cx="206375" cy="336550"/>
            </a:xfrm>
            <a:custGeom>
              <a:avLst/>
              <a:gdLst>
                <a:gd name="T0" fmla="*/ 31 w 39"/>
                <a:gd name="T1" fmla="*/ 27 h 64"/>
                <a:gd name="T2" fmla="*/ 23 w 39"/>
                <a:gd name="T3" fmla="*/ 25 h 64"/>
                <a:gd name="T4" fmla="*/ 39 w 39"/>
                <a:gd name="T5" fmla="*/ 44 h 64"/>
                <a:gd name="T6" fmla="*/ 30 w 39"/>
                <a:gd name="T7" fmla="*/ 43 h 64"/>
                <a:gd name="T8" fmla="*/ 28 w 39"/>
                <a:gd name="T9" fmla="*/ 49 h 64"/>
                <a:gd name="T10" fmla="*/ 24 w 39"/>
                <a:gd name="T11" fmla="*/ 43 h 64"/>
                <a:gd name="T12" fmla="*/ 23 w 39"/>
                <a:gd name="T13" fmla="*/ 36 h 64"/>
                <a:gd name="T14" fmla="*/ 26 w 39"/>
                <a:gd name="T15" fmla="*/ 60 h 64"/>
                <a:gd name="T16" fmla="*/ 16 w 39"/>
                <a:gd name="T17" fmla="*/ 57 h 64"/>
                <a:gd name="T18" fmla="*/ 15 w 39"/>
                <a:gd name="T19" fmla="*/ 61 h 64"/>
                <a:gd name="T20" fmla="*/ 11 w 39"/>
                <a:gd name="T21" fmla="*/ 64 h 64"/>
                <a:gd name="T22" fmla="*/ 10 w 39"/>
                <a:gd name="T23" fmla="*/ 59 h 64"/>
                <a:gd name="T24" fmla="*/ 13 w 39"/>
                <a:gd name="T25" fmla="*/ 47 h 64"/>
                <a:gd name="T26" fmla="*/ 4 w 39"/>
                <a:gd name="T27" fmla="*/ 48 h 64"/>
                <a:gd name="T28" fmla="*/ 3 w 39"/>
                <a:gd name="T29" fmla="*/ 47 h 64"/>
                <a:gd name="T30" fmla="*/ 18 w 39"/>
                <a:gd name="T31" fmla="*/ 34 h 64"/>
                <a:gd name="T32" fmla="*/ 16 w 39"/>
                <a:gd name="T33" fmla="*/ 32 h 64"/>
                <a:gd name="T34" fmla="*/ 1 w 39"/>
                <a:gd name="T35" fmla="*/ 36 h 64"/>
                <a:gd name="T36" fmla="*/ 0 w 39"/>
                <a:gd name="T37" fmla="*/ 33 h 64"/>
                <a:gd name="T38" fmla="*/ 8 w 39"/>
                <a:gd name="T39" fmla="*/ 29 h 64"/>
                <a:gd name="T40" fmla="*/ 2 w 39"/>
                <a:gd name="T41" fmla="*/ 23 h 64"/>
                <a:gd name="T42" fmla="*/ 17 w 39"/>
                <a:gd name="T43" fmla="*/ 24 h 64"/>
                <a:gd name="T44" fmla="*/ 21 w 39"/>
                <a:gd name="T45" fmla="*/ 8 h 64"/>
                <a:gd name="T46" fmla="*/ 14 w 39"/>
                <a:gd name="T47" fmla="*/ 8 h 64"/>
                <a:gd name="T48" fmla="*/ 30 w 39"/>
                <a:gd name="T49" fmla="*/ 1 h 64"/>
                <a:gd name="T50" fmla="*/ 32 w 39"/>
                <a:gd name="T51" fmla="*/ 25 h 64"/>
                <a:gd name="T52" fmla="*/ 31 w 39"/>
                <a:gd name="T53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64">
                  <a:moveTo>
                    <a:pt x="31" y="27"/>
                  </a:moveTo>
                  <a:cubicBezTo>
                    <a:pt x="28" y="26"/>
                    <a:pt x="26" y="26"/>
                    <a:pt x="23" y="25"/>
                  </a:cubicBezTo>
                  <a:cubicBezTo>
                    <a:pt x="24" y="35"/>
                    <a:pt x="33" y="37"/>
                    <a:pt x="39" y="44"/>
                  </a:cubicBezTo>
                  <a:cubicBezTo>
                    <a:pt x="36" y="43"/>
                    <a:pt x="33" y="43"/>
                    <a:pt x="30" y="43"/>
                  </a:cubicBezTo>
                  <a:cubicBezTo>
                    <a:pt x="30" y="45"/>
                    <a:pt x="29" y="47"/>
                    <a:pt x="28" y="49"/>
                  </a:cubicBezTo>
                  <a:cubicBezTo>
                    <a:pt x="27" y="47"/>
                    <a:pt x="25" y="46"/>
                    <a:pt x="24" y="43"/>
                  </a:cubicBezTo>
                  <a:cubicBezTo>
                    <a:pt x="23" y="41"/>
                    <a:pt x="23" y="39"/>
                    <a:pt x="23" y="36"/>
                  </a:cubicBezTo>
                  <a:cubicBezTo>
                    <a:pt x="17" y="44"/>
                    <a:pt x="18" y="48"/>
                    <a:pt x="26" y="60"/>
                  </a:cubicBezTo>
                  <a:cubicBezTo>
                    <a:pt x="22" y="59"/>
                    <a:pt x="19" y="58"/>
                    <a:pt x="16" y="57"/>
                  </a:cubicBezTo>
                  <a:cubicBezTo>
                    <a:pt x="16" y="58"/>
                    <a:pt x="16" y="60"/>
                    <a:pt x="15" y="61"/>
                  </a:cubicBezTo>
                  <a:cubicBezTo>
                    <a:pt x="14" y="62"/>
                    <a:pt x="13" y="63"/>
                    <a:pt x="11" y="64"/>
                  </a:cubicBezTo>
                  <a:cubicBezTo>
                    <a:pt x="11" y="62"/>
                    <a:pt x="10" y="61"/>
                    <a:pt x="10" y="59"/>
                  </a:cubicBezTo>
                  <a:cubicBezTo>
                    <a:pt x="11" y="55"/>
                    <a:pt x="12" y="51"/>
                    <a:pt x="13" y="47"/>
                  </a:cubicBezTo>
                  <a:cubicBezTo>
                    <a:pt x="10" y="48"/>
                    <a:pt x="7" y="48"/>
                    <a:pt x="4" y="48"/>
                  </a:cubicBezTo>
                  <a:cubicBezTo>
                    <a:pt x="4" y="48"/>
                    <a:pt x="4" y="48"/>
                    <a:pt x="3" y="47"/>
                  </a:cubicBezTo>
                  <a:cubicBezTo>
                    <a:pt x="8" y="43"/>
                    <a:pt x="13" y="39"/>
                    <a:pt x="18" y="34"/>
                  </a:cubicBezTo>
                  <a:cubicBezTo>
                    <a:pt x="17" y="34"/>
                    <a:pt x="17" y="33"/>
                    <a:pt x="16" y="32"/>
                  </a:cubicBezTo>
                  <a:cubicBezTo>
                    <a:pt x="11" y="34"/>
                    <a:pt x="6" y="35"/>
                    <a:pt x="1" y="36"/>
                  </a:cubicBezTo>
                  <a:cubicBezTo>
                    <a:pt x="1" y="35"/>
                    <a:pt x="0" y="34"/>
                    <a:pt x="0" y="33"/>
                  </a:cubicBezTo>
                  <a:cubicBezTo>
                    <a:pt x="3" y="32"/>
                    <a:pt x="5" y="31"/>
                    <a:pt x="8" y="29"/>
                  </a:cubicBezTo>
                  <a:cubicBezTo>
                    <a:pt x="6" y="28"/>
                    <a:pt x="5" y="26"/>
                    <a:pt x="2" y="23"/>
                  </a:cubicBezTo>
                  <a:cubicBezTo>
                    <a:pt x="9" y="24"/>
                    <a:pt x="16" y="26"/>
                    <a:pt x="17" y="24"/>
                  </a:cubicBezTo>
                  <a:cubicBezTo>
                    <a:pt x="20" y="20"/>
                    <a:pt x="20" y="14"/>
                    <a:pt x="21" y="8"/>
                  </a:cubicBezTo>
                  <a:cubicBezTo>
                    <a:pt x="18" y="8"/>
                    <a:pt x="16" y="8"/>
                    <a:pt x="14" y="8"/>
                  </a:cubicBezTo>
                  <a:cubicBezTo>
                    <a:pt x="13" y="3"/>
                    <a:pt x="21" y="0"/>
                    <a:pt x="30" y="1"/>
                  </a:cubicBezTo>
                  <a:cubicBezTo>
                    <a:pt x="23" y="10"/>
                    <a:pt x="24" y="18"/>
                    <a:pt x="32" y="25"/>
                  </a:cubicBezTo>
                  <a:cubicBezTo>
                    <a:pt x="31" y="26"/>
                    <a:pt x="31" y="26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" name="AutoShape 3">
            <a:extLst>
              <a:ext uri="{FF2B5EF4-FFF2-40B4-BE49-F238E27FC236}">
                <a16:creationId xmlns:a16="http://schemas.microsoft.com/office/drawing/2014/main" id="{CF842DAD-8B17-4569-B238-BF992176623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449513" y="1939925"/>
            <a:ext cx="1160462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74B9DE8B-B390-49C7-B21F-AFE732AE324A}"/>
              </a:ext>
            </a:extLst>
          </p:cNvPr>
          <p:cNvSpPr>
            <a:spLocks noEditPoints="1"/>
          </p:cNvSpPr>
          <p:nvPr/>
        </p:nvSpPr>
        <p:spPr bwMode="auto">
          <a:xfrm>
            <a:off x="1088405" y="962471"/>
            <a:ext cx="3268848" cy="2834141"/>
          </a:xfrm>
          <a:custGeom>
            <a:avLst/>
            <a:gdLst>
              <a:gd name="T0" fmla="*/ 84 w 170"/>
              <a:gd name="T1" fmla="*/ 35 h 147"/>
              <a:gd name="T2" fmla="*/ 100 w 170"/>
              <a:gd name="T3" fmla="*/ 15 h 147"/>
              <a:gd name="T4" fmla="*/ 145 w 170"/>
              <a:gd name="T5" fmla="*/ 13 h 147"/>
              <a:gd name="T6" fmla="*/ 158 w 170"/>
              <a:gd name="T7" fmla="*/ 82 h 147"/>
              <a:gd name="T8" fmla="*/ 109 w 170"/>
              <a:gd name="T9" fmla="*/ 133 h 147"/>
              <a:gd name="T10" fmla="*/ 88 w 170"/>
              <a:gd name="T11" fmla="*/ 146 h 147"/>
              <a:gd name="T12" fmla="*/ 81 w 170"/>
              <a:gd name="T13" fmla="*/ 146 h 147"/>
              <a:gd name="T14" fmla="*/ 19 w 170"/>
              <a:gd name="T15" fmla="*/ 96 h 147"/>
              <a:gd name="T16" fmla="*/ 4 w 170"/>
              <a:gd name="T17" fmla="*/ 42 h 147"/>
              <a:gd name="T18" fmla="*/ 60 w 170"/>
              <a:gd name="T19" fmla="*/ 9 h 147"/>
              <a:gd name="T20" fmla="*/ 83 w 170"/>
              <a:gd name="T21" fmla="*/ 33 h 147"/>
              <a:gd name="T22" fmla="*/ 84 w 170"/>
              <a:gd name="T23" fmla="*/ 35 h 147"/>
              <a:gd name="T24" fmla="*/ 118 w 170"/>
              <a:gd name="T25" fmla="*/ 69 h 147"/>
              <a:gd name="T26" fmla="*/ 66 w 170"/>
              <a:gd name="T27" fmla="*/ 51 h 147"/>
              <a:gd name="T28" fmla="*/ 72 w 170"/>
              <a:gd name="T29" fmla="*/ 60 h 147"/>
              <a:gd name="T30" fmla="*/ 103 w 170"/>
              <a:gd name="T31" fmla="*/ 69 h 147"/>
              <a:gd name="T32" fmla="*/ 98 w 170"/>
              <a:gd name="T33" fmla="*/ 69 h 147"/>
              <a:gd name="T34" fmla="*/ 95 w 170"/>
              <a:gd name="T35" fmla="*/ 74 h 147"/>
              <a:gd name="T36" fmla="*/ 110 w 170"/>
              <a:gd name="T37" fmla="*/ 99 h 147"/>
              <a:gd name="T38" fmla="*/ 115 w 170"/>
              <a:gd name="T39" fmla="*/ 98 h 147"/>
              <a:gd name="T40" fmla="*/ 125 w 170"/>
              <a:gd name="T41" fmla="*/ 82 h 147"/>
              <a:gd name="T42" fmla="*/ 118 w 170"/>
              <a:gd name="T43" fmla="*/ 69 h 147"/>
              <a:gd name="T44" fmla="*/ 37 w 170"/>
              <a:gd name="T45" fmla="*/ 88 h 147"/>
              <a:gd name="T46" fmla="*/ 42 w 170"/>
              <a:gd name="T47" fmla="*/ 89 h 147"/>
              <a:gd name="T48" fmla="*/ 55 w 170"/>
              <a:gd name="T49" fmla="*/ 96 h 147"/>
              <a:gd name="T50" fmla="*/ 102 w 170"/>
              <a:gd name="T51" fmla="*/ 108 h 147"/>
              <a:gd name="T52" fmla="*/ 97 w 170"/>
              <a:gd name="T53" fmla="*/ 98 h 147"/>
              <a:gd name="T54" fmla="*/ 66 w 170"/>
              <a:gd name="T55" fmla="*/ 89 h 147"/>
              <a:gd name="T56" fmla="*/ 75 w 170"/>
              <a:gd name="T57" fmla="*/ 88 h 147"/>
              <a:gd name="T58" fmla="*/ 56 w 170"/>
              <a:gd name="T59" fmla="*/ 55 h 147"/>
              <a:gd name="T60" fmla="*/ 37 w 170"/>
              <a:gd name="T61" fmla="*/ 88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70" h="147">
                <a:moveTo>
                  <a:pt x="84" y="35"/>
                </a:moveTo>
                <a:cubicBezTo>
                  <a:pt x="89" y="28"/>
                  <a:pt x="94" y="21"/>
                  <a:pt x="100" y="15"/>
                </a:cubicBezTo>
                <a:cubicBezTo>
                  <a:pt x="111" y="3"/>
                  <a:pt x="135" y="6"/>
                  <a:pt x="145" y="13"/>
                </a:cubicBezTo>
                <a:cubicBezTo>
                  <a:pt x="170" y="29"/>
                  <a:pt x="170" y="59"/>
                  <a:pt x="158" y="82"/>
                </a:cubicBezTo>
                <a:cubicBezTo>
                  <a:pt x="147" y="104"/>
                  <a:pt x="129" y="119"/>
                  <a:pt x="109" y="133"/>
                </a:cubicBezTo>
                <a:cubicBezTo>
                  <a:pt x="103" y="138"/>
                  <a:pt x="95" y="142"/>
                  <a:pt x="88" y="146"/>
                </a:cubicBezTo>
                <a:cubicBezTo>
                  <a:pt x="86" y="147"/>
                  <a:pt x="83" y="147"/>
                  <a:pt x="81" y="146"/>
                </a:cubicBezTo>
                <a:cubicBezTo>
                  <a:pt x="57" y="134"/>
                  <a:pt x="36" y="118"/>
                  <a:pt x="19" y="96"/>
                </a:cubicBezTo>
                <a:cubicBezTo>
                  <a:pt x="7" y="80"/>
                  <a:pt x="0" y="62"/>
                  <a:pt x="4" y="42"/>
                </a:cubicBezTo>
                <a:cubicBezTo>
                  <a:pt x="9" y="15"/>
                  <a:pt x="37" y="0"/>
                  <a:pt x="60" y="9"/>
                </a:cubicBezTo>
                <a:cubicBezTo>
                  <a:pt x="71" y="14"/>
                  <a:pt x="78" y="22"/>
                  <a:pt x="83" y="33"/>
                </a:cubicBezTo>
                <a:cubicBezTo>
                  <a:pt x="83" y="34"/>
                  <a:pt x="83" y="35"/>
                  <a:pt x="84" y="35"/>
                </a:cubicBezTo>
                <a:close/>
                <a:moveTo>
                  <a:pt x="118" y="69"/>
                </a:moveTo>
                <a:cubicBezTo>
                  <a:pt x="106" y="45"/>
                  <a:pt x="83" y="37"/>
                  <a:pt x="66" y="51"/>
                </a:cubicBezTo>
                <a:cubicBezTo>
                  <a:pt x="68" y="54"/>
                  <a:pt x="70" y="57"/>
                  <a:pt x="72" y="60"/>
                </a:cubicBezTo>
                <a:cubicBezTo>
                  <a:pt x="89" y="55"/>
                  <a:pt x="100" y="58"/>
                  <a:pt x="103" y="69"/>
                </a:cubicBezTo>
                <a:cubicBezTo>
                  <a:pt x="101" y="69"/>
                  <a:pt x="99" y="68"/>
                  <a:pt x="98" y="69"/>
                </a:cubicBezTo>
                <a:cubicBezTo>
                  <a:pt x="96" y="70"/>
                  <a:pt x="95" y="73"/>
                  <a:pt x="95" y="74"/>
                </a:cubicBezTo>
                <a:cubicBezTo>
                  <a:pt x="100" y="82"/>
                  <a:pt x="105" y="90"/>
                  <a:pt x="110" y="99"/>
                </a:cubicBezTo>
                <a:cubicBezTo>
                  <a:pt x="112" y="102"/>
                  <a:pt x="114" y="101"/>
                  <a:pt x="115" y="98"/>
                </a:cubicBezTo>
                <a:cubicBezTo>
                  <a:pt x="119" y="93"/>
                  <a:pt x="122" y="87"/>
                  <a:pt x="125" y="82"/>
                </a:cubicBezTo>
                <a:cubicBezTo>
                  <a:pt x="132" y="69"/>
                  <a:pt x="132" y="69"/>
                  <a:pt x="118" y="69"/>
                </a:cubicBezTo>
                <a:close/>
                <a:moveTo>
                  <a:pt x="37" y="88"/>
                </a:moveTo>
                <a:cubicBezTo>
                  <a:pt x="40" y="88"/>
                  <a:pt x="41" y="89"/>
                  <a:pt x="42" y="89"/>
                </a:cubicBezTo>
                <a:cubicBezTo>
                  <a:pt x="48" y="87"/>
                  <a:pt x="52" y="90"/>
                  <a:pt x="55" y="96"/>
                </a:cubicBezTo>
                <a:cubicBezTo>
                  <a:pt x="64" y="114"/>
                  <a:pt x="87" y="119"/>
                  <a:pt x="102" y="108"/>
                </a:cubicBezTo>
                <a:cubicBezTo>
                  <a:pt x="100" y="104"/>
                  <a:pt x="99" y="101"/>
                  <a:pt x="97" y="98"/>
                </a:cubicBezTo>
                <a:cubicBezTo>
                  <a:pt x="81" y="103"/>
                  <a:pt x="70" y="100"/>
                  <a:pt x="66" y="89"/>
                </a:cubicBezTo>
                <a:cubicBezTo>
                  <a:pt x="68" y="89"/>
                  <a:pt x="71" y="88"/>
                  <a:pt x="75" y="88"/>
                </a:cubicBezTo>
                <a:cubicBezTo>
                  <a:pt x="69" y="77"/>
                  <a:pt x="63" y="66"/>
                  <a:pt x="56" y="55"/>
                </a:cubicBezTo>
                <a:cubicBezTo>
                  <a:pt x="49" y="67"/>
                  <a:pt x="43" y="77"/>
                  <a:pt x="37" y="8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41"/>
          <p:cNvSpPr txBox="1">
            <a:spLocks noGrp="1"/>
          </p:cNvSpPr>
          <p:nvPr>
            <p:ph type="title" idx="4294967295"/>
          </p:nvPr>
        </p:nvSpPr>
        <p:spPr>
          <a:xfrm>
            <a:off x="1514572" y="139564"/>
            <a:ext cx="5719931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FF4B6D"/>
                </a:solidFill>
              </a:rPr>
              <a:t>Real Estate Infographics</a:t>
            </a:r>
            <a:endParaRPr b="1" dirty="0">
              <a:solidFill>
                <a:srgbClr val="FF4B6D"/>
              </a:solidFill>
            </a:endParaRPr>
          </a:p>
        </p:txBody>
      </p:sp>
      <p:sp>
        <p:nvSpPr>
          <p:cNvPr id="2234" name="Google Shape;2234;p41"/>
          <p:cNvSpPr txBox="1"/>
          <p:nvPr/>
        </p:nvSpPr>
        <p:spPr>
          <a:xfrm>
            <a:off x="6024000" y="3822301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a very poisonous atmosphere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5" name="Google Shape;2235;p41"/>
          <p:cNvSpPr txBox="1"/>
          <p:nvPr/>
        </p:nvSpPr>
        <p:spPr>
          <a:xfrm>
            <a:off x="6024000" y="1631775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Jupiter is actually the biggest planet in the Solar System</a:t>
            </a:r>
            <a:endParaRPr sz="1200" dirty="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6" name="Google Shape;2236;p41"/>
          <p:cNvSpPr txBox="1"/>
          <p:nvPr/>
        </p:nvSpPr>
        <p:spPr>
          <a:xfrm>
            <a:off x="6024000" y="2361950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Actually, Saturn is composed mostly of hydrogen and helium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7" name="Google Shape;2237;p41"/>
          <p:cNvSpPr txBox="1"/>
          <p:nvPr/>
        </p:nvSpPr>
        <p:spPr>
          <a:xfrm>
            <a:off x="6024000" y="3092126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6B6B6B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full of iron oxide dust</a:t>
            </a:r>
            <a:endParaRPr sz="1200">
              <a:solidFill>
                <a:srgbClr val="6B6B6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8" name="Google Shape;2238;p41"/>
          <p:cNvSpPr txBox="1"/>
          <p:nvPr/>
        </p:nvSpPr>
        <p:spPr>
          <a:xfrm>
            <a:off x="3683293" y="170300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9" name="Google Shape;2239;p41"/>
          <p:cNvSpPr txBox="1"/>
          <p:nvPr/>
        </p:nvSpPr>
        <p:spPr>
          <a:xfrm>
            <a:off x="3683293" y="243358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0" name="Google Shape;2240;p41"/>
          <p:cNvSpPr txBox="1"/>
          <p:nvPr/>
        </p:nvSpPr>
        <p:spPr>
          <a:xfrm>
            <a:off x="3683293" y="316417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1" name="Google Shape;2241;p41"/>
          <p:cNvSpPr txBox="1"/>
          <p:nvPr/>
        </p:nvSpPr>
        <p:spPr>
          <a:xfrm>
            <a:off x="3683293" y="389147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42" name="Google Shape;2242;p41"/>
          <p:cNvCxnSpPr/>
          <p:nvPr/>
        </p:nvCxnSpPr>
        <p:spPr>
          <a:xfrm flipH="1" flipV="1">
            <a:off x="2368093" y="1925175"/>
            <a:ext cx="1315200" cy="2106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3" name="Google Shape;2243;p41"/>
          <p:cNvCxnSpPr/>
          <p:nvPr/>
        </p:nvCxnSpPr>
        <p:spPr>
          <a:xfrm flipH="1">
            <a:off x="2368093" y="2657866"/>
            <a:ext cx="1315200" cy="3281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4" name="Google Shape;2244;p41"/>
          <p:cNvCxnSpPr/>
          <p:nvPr/>
        </p:nvCxnSpPr>
        <p:spPr>
          <a:xfrm flipH="1">
            <a:off x="2368093" y="3388451"/>
            <a:ext cx="1315200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5" name="Google Shape;2245;p41"/>
          <p:cNvCxnSpPr/>
          <p:nvPr/>
        </p:nvCxnSpPr>
        <p:spPr>
          <a:xfrm flipH="1">
            <a:off x="2368093" y="4115755"/>
            <a:ext cx="1315200" cy="0"/>
          </a:xfrm>
          <a:prstGeom prst="straightConnector1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246" name="Google Shape;2246;p41"/>
          <p:cNvSpPr txBox="1"/>
          <p:nvPr/>
        </p:nvSpPr>
        <p:spPr>
          <a:xfrm>
            <a:off x="5106809" y="3894744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Venus</a:t>
            </a:r>
            <a:endParaRPr sz="16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7" name="Google Shape;2247;p41"/>
          <p:cNvSpPr txBox="1"/>
          <p:nvPr/>
        </p:nvSpPr>
        <p:spPr>
          <a:xfrm>
            <a:off x="5106809" y="316417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8" name="Google Shape;2248;p41"/>
          <p:cNvSpPr txBox="1"/>
          <p:nvPr/>
        </p:nvSpPr>
        <p:spPr>
          <a:xfrm>
            <a:off x="5106809" y="2433587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9" name="Google Shape;2249;p41"/>
          <p:cNvSpPr txBox="1"/>
          <p:nvPr/>
        </p:nvSpPr>
        <p:spPr>
          <a:xfrm>
            <a:off x="5106809" y="170300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50" name="Google Shape;2250;p41"/>
          <p:cNvCxnSpPr>
            <a:stCxn id="2238" idx="3"/>
            <a:endCxn id="2249" idx="1"/>
          </p:cNvCxnSpPr>
          <p:nvPr/>
        </p:nvCxnSpPr>
        <p:spPr>
          <a:xfrm>
            <a:off x="4013593" y="1927252"/>
            <a:ext cx="10932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1" name="Google Shape;2251;p41"/>
          <p:cNvCxnSpPr>
            <a:stCxn id="2239" idx="3"/>
            <a:endCxn id="2248" idx="1"/>
          </p:cNvCxnSpPr>
          <p:nvPr/>
        </p:nvCxnSpPr>
        <p:spPr>
          <a:xfrm>
            <a:off x="4013593" y="2657837"/>
            <a:ext cx="10932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2" name="Google Shape;2252;p41"/>
          <p:cNvCxnSpPr>
            <a:stCxn id="2240" idx="3"/>
            <a:endCxn id="2247" idx="1"/>
          </p:cNvCxnSpPr>
          <p:nvPr/>
        </p:nvCxnSpPr>
        <p:spPr>
          <a:xfrm>
            <a:off x="4013593" y="3388422"/>
            <a:ext cx="10932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3" name="Google Shape;2253;p41"/>
          <p:cNvCxnSpPr>
            <a:stCxn id="2241" idx="3"/>
            <a:endCxn id="2246" idx="1"/>
          </p:cNvCxnSpPr>
          <p:nvPr/>
        </p:nvCxnSpPr>
        <p:spPr>
          <a:xfrm>
            <a:off x="4013593" y="4115727"/>
            <a:ext cx="1093200" cy="33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5" name="Freeform 5"/>
          <p:cNvSpPr>
            <a:spLocks/>
          </p:cNvSpPr>
          <p:nvPr/>
        </p:nvSpPr>
        <p:spPr bwMode="auto">
          <a:xfrm>
            <a:off x="394072" y="858678"/>
            <a:ext cx="1551509" cy="4046818"/>
          </a:xfrm>
          <a:custGeom>
            <a:avLst/>
            <a:gdLst>
              <a:gd name="T0" fmla="*/ 216 w 385"/>
              <a:gd name="T1" fmla="*/ 980 h 1009"/>
              <a:gd name="T2" fmla="*/ 211 w 385"/>
              <a:gd name="T3" fmla="*/ 797 h 1009"/>
              <a:gd name="T4" fmla="*/ 209 w 385"/>
              <a:gd name="T5" fmla="*/ 664 h 1009"/>
              <a:gd name="T6" fmla="*/ 197 w 385"/>
              <a:gd name="T7" fmla="*/ 497 h 1009"/>
              <a:gd name="T8" fmla="*/ 181 w 385"/>
              <a:gd name="T9" fmla="*/ 556 h 1009"/>
              <a:gd name="T10" fmla="*/ 170 w 385"/>
              <a:gd name="T11" fmla="*/ 742 h 1009"/>
              <a:gd name="T12" fmla="*/ 166 w 385"/>
              <a:gd name="T13" fmla="*/ 919 h 1009"/>
              <a:gd name="T14" fmla="*/ 161 w 385"/>
              <a:gd name="T15" fmla="*/ 999 h 1009"/>
              <a:gd name="T16" fmla="*/ 130 w 385"/>
              <a:gd name="T17" fmla="*/ 998 h 1009"/>
              <a:gd name="T18" fmla="*/ 137 w 385"/>
              <a:gd name="T19" fmla="*/ 911 h 1009"/>
              <a:gd name="T20" fmla="*/ 123 w 385"/>
              <a:gd name="T21" fmla="*/ 729 h 1009"/>
              <a:gd name="T22" fmla="*/ 114 w 385"/>
              <a:gd name="T23" fmla="*/ 473 h 1009"/>
              <a:gd name="T24" fmla="*/ 104 w 385"/>
              <a:gd name="T25" fmla="*/ 272 h 1009"/>
              <a:gd name="T26" fmla="*/ 89 w 385"/>
              <a:gd name="T27" fmla="*/ 334 h 1009"/>
              <a:gd name="T28" fmla="*/ 57 w 385"/>
              <a:gd name="T29" fmla="*/ 478 h 1009"/>
              <a:gd name="T30" fmla="*/ 21 w 385"/>
              <a:gd name="T31" fmla="*/ 543 h 1009"/>
              <a:gd name="T32" fmla="*/ 15 w 385"/>
              <a:gd name="T33" fmla="*/ 501 h 1009"/>
              <a:gd name="T34" fmla="*/ 14 w 385"/>
              <a:gd name="T35" fmla="*/ 490 h 1009"/>
              <a:gd name="T36" fmla="*/ 21 w 385"/>
              <a:gd name="T37" fmla="*/ 468 h 1009"/>
              <a:gd name="T38" fmla="*/ 37 w 385"/>
              <a:gd name="T39" fmla="*/ 398 h 1009"/>
              <a:gd name="T40" fmla="*/ 52 w 385"/>
              <a:gd name="T41" fmla="*/ 318 h 1009"/>
              <a:gd name="T42" fmla="*/ 98 w 385"/>
              <a:gd name="T43" fmla="*/ 182 h 1009"/>
              <a:gd name="T44" fmla="*/ 163 w 385"/>
              <a:gd name="T45" fmla="*/ 150 h 1009"/>
              <a:gd name="T46" fmla="*/ 142 w 385"/>
              <a:gd name="T47" fmla="*/ 91 h 1009"/>
              <a:gd name="T48" fmla="*/ 147 w 385"/>
              <a:gd name="T49" fmla="*/ 53 h 1009"/>
              <a:gd name="T50" fmla="*/ 234 w 385"/>
              <a:gd name="T51" fmla="*/ 50 h 1009"/>
              <a:gd name="T52" fmla="*/ 236 w 385"/>
              <a:gd name="T53" fmla="*/ 96 h 1009"/>
              <a:gd name="T54" fmla="*/ 226 w 385"/>
              <a:gd name="T55" fmla="*/ 159 h 1009"/>
              <a:gd name="T56" fmla="*/ 321 w 385"/>
              <a:gd name="T57" fmla="*/ 231 h 1009"/>
              <a:gd name="T58" fmla="*/ 331 w 385"/>
              <a:gd name="T59" fmla="*/ 339 h 1009"/>
              <a:gd name="T60" fmla="*/ 363 w 385"/>
              <a:gd name="T61" fmla="*/ 472 h 1009"/>
              <a:gd name="T62" fmla="*/ 381 w 385"/>
              <a:gd name="T63" fmla="*/ 507 h 1009"/>
              <a:gd name="T64" fmla="*/ 365 w 385"/>
              <a:gd name="T65" fmla="*/ 491 h 1009"/>
              <a:gd name="T66" fmla="*/ 373 w 385"/>
              <a:gd name="T67" fmla="*/ 529 h 1009"/>
              <a:gd name="T68" fmla="*/ 354 w 385"/>
              <a:gd name="T69" fmla="*/ 542 h 1009"/>
              <a:gd name="T70" fmla="*/ 325 w 385"/>
              <a:gd name="T71" fmla="*/ 471 h 1009"/>
              <a:gd name="T72" fmla="*/ 289 w 385"/>
              <a:gd name="T73" fmla="*/ 316 h 1009"/>
              <a:gd name="T74" fmla="*/ 275 w 385"/>
              <a:gd name="T75" fmla="*/ 278 h 1009"/>
              <a:gd name="T76" fmla="*/ 258 w 385"/>
              <a:gd name="T77" fmla="*/ 348 h 1009"/>
              <a:gd name="T78" fmla="*/ 262 w 385"/>
              <a:gd name="T79" fmla="*/ 668 h 1009"/>
              <a:gd name="T80" fmla="*/ 252 w 385"/>
              <a:gd name="T81" fmla="*/ 857 h 1009"/>
              <a:gd name="T82" fmla="*/ 250 w 385"/>
              <a:gd name="T83" fmla="*/ 947 h 1009"/>
              <a:gd name="T84" fmla="*/ 244 w 385"/>
              <a:gd name="T85" fmla="*/ 1002 h 1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85" h="1009">
                <a:moveTo>
                  <a:pt x="222" y="1009"/>
                </a:moveTo>
                <a:cubicBezTo>
                  <a:pt x="220" y="999"/>
                  <a:pt x="218" y="989"/>
                  <a:pt x="216" y="980"/>
                </a:cubicBezTo>
                <a:cubicBezTo>
                  <a:pt x="216" y="978"/>
                  <a:pt x="217" y="977"/>
                  <a:pt x="217" y="976"/>
                </a:cubicBezTo>
                <a:cubicBezTo>
                  <a:pt x="211" y="917"/>
                  <a:pt x="224" y="857"/>
                  <a:pt x="211" y="797"/>
                </a:cubicBezTo>
                <a:cubicBezTo>
                  <a:pt x="207" y="780"/>
                  <a:pt x="211" y="760"/>
                  <a:pt x="211" y="742"/>
                </a:cubicBezTo>
                <a:cubicBezTo>
                  <a:pt x="211" y="716"/>
                  <a:pt x="211" y="690"/>
                  <a:pt x="209" y="664"/>
                </a:cubicBezTo>
                <a:cubicBezTo>
                  <a:pt x="206" y="611"/>
                  <a:pt x="201" y="559"/>
                  <a:pt x="198" y="506"/>
                </a:cubicBezTo>
                <a:cubicBezTo>
                  <a:pt x="197" y="503"/>
                  <a:pt x="197" y="500"/>
                  <a:pt x="197" y="497"/>
                </a:cubicBezTo>
                <a:cubicBezTo>
                  <a:pt x="193" y="497"/>
                  <a:pt x="189" y="497"/>
                  <a:pt x="184" y="497"/>
                </a:cubicBezTo>
                <a:cubicBezTo>
                  <a:pt x="183" y="517"/>
                  <a:pt x="183" y="536"/>
                  <a:pt x="181" y="556"/>
                </a:cubicBezTo>
                <a:cubicBezTo>
                  <a:pt x="178" y="602"/>
                  <a:pt x="173" y="649"/>
                  <a:pt x="170" y="695"/>
                </a:cubicBezTo>
                <a:cubicBezTo>
                  <a:pt x="169" y="711"/>
                  <a:pt x="171" y="727"/>
                  <a:pt x="170" y="742"/>
                </a:cubicBezTo>
                <a:cubicBezTo>
                  <a:pt x="169" y="774"/>
                  <a:pt x="168" y="807"/>
                  <a:pt x="165" y="839"/>
                </a:cubicBezTo>
                <a:cubicBezTo>
                  <a:pt x="163" y="866"/>
                  <a:pt x="161" y="892"/>
                  <a:pt x="166" y="919"/>
                </a:cubicBezTo>
                <a:cubicBezTo>
                  <a:pt x="168" y="927"/>
                  <a:pt x="167" y="936"/>
                  <a:pt x="166" y="944"/>
                </a:cubicBezTo>
                <a:cubicBezTo>
                  <a:pt x="165" y="962"/>
                  <a:pt x="163" y="981"/>
                  <a:pt x="161" y="999"/>
                </a:cubicBezTo>
                <a:cubicBezTo>
                  <a:pt x="161" y="1002"/>
                  <a:pt x="160" y="1005"/>
                  <a:pt x="159" y="1008"/>
                </a:cubicBezTo>
                <a:cubicBezTo>
                  <a:pt x="149" y="1005"/>
                  <a:pt x="139" y="1002"/>
                  <a:pt x="130" y="998"/>
                </a:cubicBezTo>
                <a:cubicBezTo>
                  <a:pt x="121" y="995"/>
                  <a:pt x="119" y="988"/>
                  <a:pt x="122" y="978"/>
                </a:cubicBezTo>
                <a:cubicBezTo>
                  <a:pt x="128" y="956"/>
                  <a:pt x="137" y="934"/>
                  <a:pt x="137" y="911"/>
                </a:cubicBezTo>
                <a:cubicBezTo>
                  <a:pt x="136" y="884"/>
                  <a:pt x="129" y="856"/>
                  <a:pt x="124" y="828"/>
                </a:cubicBezTo>
                <a:cubicBezTo>
                  <a:pt x="118" y="795"/>
                  <a:pt x="116" y="762"/>
                  <a:pt x="123" y="729"/>
                </a:cubicBezTo>
                <a:cubicBezTo>
                  <a:pt x="128" y="703"/>
                  <a:pt x="121" y="678"/>
                  <a:pt x="117" y="653"/>
                </a:cubicBezTo>
                <a:cubicBezTo>
                  <a:pt x="108" y="593"/>
                  <a:pt x="104" y="533"/>
                  <a:pt x="114" y="473"/>
                </a:cubicBezTo>
                <a:cubicBezTo>
                  <a:pt x="121" y="430"/>
                  <a:pt x="128" y="387"/>
                  <a:pt x="122" y="344"/>
                </a:cubicBezTo>
                <a:cubicBezTo>
                  <a:pt x="119" y="320"/>
                  <a:pt x="110" y="296"/>
                  <a:pt x="104" y="272"/>
                </a:cubicBezTo>
                <a:cubicBezTo>
                  <a:pt x="104" y="272"/>
                  <a:pt x="102" y="271"/>
                  <a:pt x="100" y="270"/>
                </a:cubicBezTo>
                <a:cubicBezTo>
                  <a:pt x="96" y="292"/>
                  <a:pt x="91" y="313"/>
                  <a:pt x="89" y="334"/>
                </a:cubicBezTo>
                <a:cubicBezTo>
                  <a:pt x="88" y="366"/>
                  <a:pt x="79" y="396"/>
                  <a:pt x="68" y="426"/>
                </a:cubicBezTo>
                <a:cubicBezTo>
                  <a:pt x="62" y="442"/>
                  <a:pt x="61" y="461"/>
                  <a:pt x="57" y="478"/>
                </a:cubicBezTo>
                <a:cubicBezTo>
                  <a:pt x="53" y="494"/>
                  <a:pt x="50" y="510"/>
                  <a:pt x="43" y="524"/>
                </a:cubicBezTo>
                <a:cubicBezTo>
                  <a:pt x="40" y="532"/>
                  <a:pt x="30" y="539"/>
                  <a:pt x="21" y="543"/>
                </a:cubicBezTo>
                <a:cubicBezTo>
                  <a:pt x="12" y="548"/>
                  <a:pt x="7" y="542"/>
                  <a:pt x="8" y="532"/>
                </a:cubicBezTo>
                <a:cubicBezTo>
                  <a:pt x="10" y="522"/>
                  <a:pt x="12" y="511"/>
                  <a:pt x="15" y="501"/>
                </a:cubicBezTo>
                <a:cubicBezTo>
                  <a:pt x="15" y="497"/>
                  <a:pt x="16" y="494"/>
                  <a:pt x="17" y="491"/>
                </a:cubicBezTo>
                <a:cubicBezTo>
                  <a:pt x="16" y="490"/>
                  <a:pt x="15" y="490"/>
                  <a:pt x="14" y="490"/>
                </a:cubicBezTo>
                <a:cubicBezTo>
                  <a:pt x="9" y="495"/>
                  <a:pt x="5" y="501"/>
                  <a:pt x="0" y="507"/>
                </a:cubicBezTo>
                <a:cubicBezTo>
                  <a:pt x="3" y="492"/>
                  <a:pt x="8" y="478"/>
                  <a:pt x="21" y="468"/>
                </a:cubicBezTo>
                <a:cubicBezTo>
                  <a:pt x="27" y="463"/>
                  <a:pt x="31" y="455"/>
                  <a:pt x="33" y="447"/>
                </a:cubicBezTo>
                <a:cubicBezTo>
                  <a:pt x="35" y="431"/>
                  <a:pt x="35" y="414"/>
                  <a:pt x="37" y="398"/>
                </a:cubicBezTo>
                <a:cubicBezTo>
                  <a:pt x="40" y="381"/>
                  <a:pt x="45" y="364"/>
                  <a:pt x="48" y="347"/>
                </a:cubicBezTo>
                <a:cubicBezTo>
                  <a:pt x="50" y="337"/>
                  <a:pt x="51" y="328"/>
                  <a:pt x="52" y="318"/>
                </a:cubicBezTo>
                <a:cubicBezTo>
                  <a:pt x="55" y="287"/>
                  <a:pt x="57" y="255"/>
                  <a:pt x="61" y="223"/>
                </a:cubicBezTo>
                <a:cubicBezTo>
                  <a:pt x="63" y="201"/>
                  <a:pt x="78" y="189"/>
                  <a:pt x="98" y="182"/>
                </a:cubicBezTo>
                <a:cubicBezTo>
                  <a:pt x="118" y="174"/>
                  <a:pt x="137" y="167"/>
                  <a:pt x="156" y="158"/>
                </a:cubicBezTo>
                <a:cubicBezTo>
                  <a:pt x="159" y="157"/>
                  <a:pt x="163" y="153"/>
                  <a:pt x="163" y="150"/>
                </a:cubicBezTo>
                <a:cubicBezTo>
                  <a:pt x="163" y="138"/>
                  <a:pt x="167" y="125"/>
                  <a:pt x="156" y="115"/>
                </a:cubicBezTo>
                <a:cubicBezTo>
                  <a:pt x="150" y="108"/>
                  <a:pt x="146" y="100"/>
                  <a:pt x="142" y="91"/>
                </a:cubicBezTo>
                <a:cubicBezTo>
                  <a:pt x="139" y="83"/>
                  <a:pt x="133" y="74"/>
                  <a:pt x="146" y="68"/>
                </a:cubicBezTo>
                <a:cubicBezTo>
                  <a:pt x="148" y="67"/>
                  <a:pt x="147" y="58"/>
                  <a:pt x="147" y="53"/>
                </a:cubicBezTo>
                <a:cubicBezTo>
                  <a:pt x="147" y="19"/>
                  <a:pt x="172" y="0"/>
                  <a:pt x="204" y="9"/>
                </a:cubicBezTo>
                <a:cubicBezTo>
                  <a:pt x="223" y="14"/>
                  <a:pt x="233" y="28"/>
                  <a:pt x="234" y="50"/>
                </a:cubicBezTo>
                <a:cubicBezTo>
                  <a:pt x="234" y="58"/>
                  <a:pt x="230" y="66"/>
                  <a:pt x="241" y="73"/>
                </a:cubicBezTo>
                <a:cubicBezTo>
                  <a:pt x="243" y="74"/>
                  <a:pt x="240" y="89"/>
                  <a:pt x="236" y="96"/>
                </a:cubicBezTo>
                <a:cubicBezTo>
                  <a:pt x="227" y="113"/>
                  <a:pt x="213" y="127"/>
                  <a:pt x="217" y="147"/>
                </a:cubicBezTo>
                <a:cubicBezTo>
                  <a:pt x="218" y="152"/>
                  <a:pt x="222" y="157"/>
                  <a:pt x="226" y="159"/>
                </a:cubicBezTo>
                <a:cubicBezTo>
                  <a:pt x="246" y="167"/>
                  <a:pt x="266" y="175"/>
                  <a:pt x="285" y="183"/>
                </a:cubicBezTo>
                <a:cubicBezTo>
                  <a:pt x="308" y="191"/>
                  <a:pt x="319" y="208"/>
                  <a:pt x="321" y="231"/>
                </a:cubicBezTo>
                <a:cubicBezTo>
                  <a:pt x="324" y="263"/>
                  <a:pt x="326" y="295"/>
                  <a:pt x="329" y="327"/>
                </a:cubicBezTo>
                <a:cubicBezTo>
                  <a:pt x="329" y="331"/>
                  <a:pt x="329" y="336"/>
                  <a:pt x="331" y="339"/>
                </a:cubicBezTo>
                <a:cubicBezTo>
                  <a:pt x="346" y="371"/>
                  <a:pt x="344" y="407"/>
                  <a:pt x="347" y="441"/>
                </a:cubicBezTo>
                <a:cubicBezTo>
                  <a:pt x="349" y="453"/>
                  <a:pt x="353" y="463"/>
                  <a:pt x="363" y="472"/>
                </a:cubicBezTo>
                <a:cubicBezTo>
                  <a:pt x="373" y="480"/>
                  <a:pt x="378" y="493"/>
                  <a:pt x="385" y="504"/>
                </a:cubicBezTo>
                <a:cubicBezTo>
                  <a:pt x="384" y="505"/>
                  <a:pt x="383" y="506"/>
                  <a:pt x="381" y="507"/>
                </a:cubicBezTo>
                <a:cubicBezTo>
                  <a:pt x="377" y="501"/>
                  <a:pt x="372" y="496"/>
                  <a:pt x="367" y="490"/>
                </a:cubicBezTo>
                <a:cubicBezTo>
                  <a:pt x="367" y="490"/>
                  <a:pt x="366" y="490"/>
                  <a:pt x="365" y="491"/>
                </a:cubicBezTo>
                <a:cubicBezTo>
                  <a:pt x="365" y="493"/>
                  <a:pt x="365" y="496"/>
                  <a:pt x="366" y="499"/>
                </a:cubicBezTo>
                <a:cubicBezTo>
                  <a:pt x="368" y="509"/>
                  <a:pt x="371" y="519"/>
                  <a:pt x="373" y="529"/>
                </a:cubicBezTo>
                <a:cubicBezTo>
                  <a:pt x="373" y="534"/>
                  <a:pt x="372" y="541"/>
                  <a:pt x="369" y="543"/>
                </a:cubicBezTo>
                <a:cubicBezTo>
                  <a:pt x="365" y="545"/>
                  <a:pt x="357" y="545"/>
                  <a:pt x="354" y="542"/>
                </a:cubicBezTo>
                <a:cubicBezTo>
                  <a:pt x="347" y="537"/>
                  <a:pt x="340" y="531"/>
                  <a:pt x="337" y="523"/>
                </a:cubicBezTo>
                <a:cubicBezTo>
                  <a:pt x="331" y="506"/>
                  <a:pt x="328" y="488"/>
                  <a:pt x="325" y="471"/>
                </a:cubicBezTo>
                <a:cubicBezTo>
                  <a:pt x="323" y="461"/>
                  <a:pt x="322" y="452"/>
                  <a:pt x="319" y="443"/>
                </a:cubicBezTo>
                <a:cubicBezTo>
                  <a:pt x="302" y="403"/>
                  <a:pt x="292" y="360"/>
                  <a:pt x="289" y="316"/>
                </a:cubicBezTo>
                <a:cubicBezTo>
                  <a:pt x="288" y="301"/>
                  <a:pt x="284" y="286"/>
                  <a:pt x="281" y="267"/>
                </a:cubicBezTo>
                <a:cubicBezTo>
                  <a:pt x="278" y="273"/>
                  <a:pt x="276" y="275"/>
                  <a:pt x="275" y="278"/>
                </a:cubicBezTo>
                <a:cubicBezTo>
                  <a:pt x="270" y="297"/>
                  <a:pt x="265" y="315"/>
                  <a:pt x="260" y="333"/>
                </a:cubicBezTo>
                <a:cubicBezTo>
                  <a:pt x="259" y="338"/>
                  <a:pt x="259" y="343"/>
                  <a:pt x="258" y="348"/>
                </a:cubicBezTo>
                <a:cubicBezTo>
                  <a:pt x="255" y="389"/>
                  <a:pt x="260" y="429"/>
                  <a:pt x="266" y="469"/>
                </a:cubicBezTo>
                <a:cubicBezTo>
                  <a:pt x="277" y="535"/>
                  <a:pt x="273" y="602"/>
                  <a:pt x="262" y="668"/>
                </a:cubicBezTo>
                <a:cubicBezTo>
                  <a:pt x="258" y="692"/>
                  <a:pt x="255" y="716"/>
                  <a:pt x="260" y="741"/>
                </a:cubicBezTo>
                <a:cubicBezTo>
                  <a:pt x="268" y="780"/>
                  <a:pt x="259" y="819"/>
                  <a:pt x="252" y="857"/>
                </a:cubicBezTo>
                <a:cubicBezTo>
                  <a:pt x="250" y="871"/>
                  <a:pt x="245" y="885"/>
                  <a:pt x="245" y="899"/>
                </a:cubicBezTo>
                <a:cubicBezTo>
                  <a:pt x="244" y="915"/>
                  <a:pt x="247" y="931"/>
                  <a:pt x="250" y="947"/>
                </a:cubicBezTo>
                <a:cubicBezTo>
                  <a:pt x="251" y="957"/>
                  <a:pt x="255" y="966"/>
                  <a:pt x="258" y="975"/>
                </a:cubicBezTo>
                <a:cubicBezTo>
                  <a:pt x="263" y="990"/>
                  <a:pt x="260" y="997"/>
                  <a:pt x="244" y="1002"/>
                </a:cubicBezTo>
                <a:cubicBezTo>
                  <a:pt x="237" y="1004"/>
                  <a:pt x="231" y="1006"/>
                  <a:pt x="222" y="1009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Grupo 1028"/>
          <p:cNvGrpSpPr/>
          <p:nvPr/>
        </p:nvGrpSpPr>
        <p:grpSpPr>
          <a:xfrm>
            <a:off x="654300" y="109971"/>
            <a:ext cx="3839881" cy="4572247"/>
            <a:chOff x="8899525" y="-1174751"/>
            <a:chExt cx="3321051" cy="3954463"/>
          </a:xfrm>
          <a:solidFill>
            <a:srgbClr val="C00000"/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8899525" y="-1174751"/>
              <a:ext cx="3321051" cy="3954463"/>
            </a:xfrm>
            <a:custGeom>
              <a:avLst/>
              <a:gdLst>
                <a:gd name="T0" fmla="*/ 500 w 652"/>
                <a:gd name="T1" fmla="*/ 776 h 777"/>
                <a:gd name="T2" fmla="*/ 292 w 652"/>
                <a:gd name="T3" fmla="*/ 709 h 777"/>
                <a:gd name="T4" fmla="*/ 223 w 652"/>
                <a:gd name="T5" fmla="*/ 677 h 777"/>
                <a:gd name="T6" fmla="*/ 54 w 652"/>
                <a:gd name="T7" fmla="*/ 563 h 777"/>
                <a:gd name="T8" fmla="*/ 21 w 652"/>
                <a:gd name="T9" fmla="*/ 458 h 777"/>
                <a:gd name="T10" fmla="*/ 12 w 652"/>
                <a:gd name="T11" fmla="*/ 383 h 777"/>
                <a:gd name="T12" fmla="*/ 56 w 652"/>
                <a:gd name="T13" fmla="*/ 221 h 777"/>
                <a:gd name="T14" fmla="*/ 61 w 652"/>
                <a:gd name="T15" fmla="*/ 194 h 777"/>
                <a:gd name="T16" fmla="*/ 41 w 652"/>
                <a:gd name="T17" fmla="*/ 151 h 777"/>
                <a:gd name="T18" fmla="*/ 52 w 652"/>
                <a:gd name="T19" fmla="*/ 72 h 777"/>
                <a:gd name="T20" fmla="*/ 118 w 652"/>
                <a:gd name="T21" fmla="*/ 46 h 777"/>
                <a:gd name="T22" fmla="*/ 145 w 652"/>
                <a:gd name="T23" fmla="*/ 38 h 777"/>
                <a:gd name="T24" fmla="*/ 199 w 652"/>
                <a:gd name="T25" fmla="*/ 40 h 777"/>
                <a:gd name="T26" fmla="*/ 230 w 652"/>
                <a:gd name="T27" fmla="*/ 45 h 777"/>
                <a:gd name="T28" fmla="*/ 282 w 652"/>
                <a:gd name="T29" fmla="*/ 12 h 777"/>
                <a:gd name="T30" fmla="*/ 329 w 652"/>
                <a:gd name="T31" fmla="*/ 15 h 777"/>
                <a:gd name="T32" fmla="*/ 339 w 652"/>
                <a:gd name="T33" fmla="*/ 21 h 777"/>
                <a:gd name="T34" fmla="*/ 420 w 652"/>
                <a:gd name="T35" fmla="*/ 38 h 777"/>
                <a:gd name="T36" fmla="*/ 444 w 652"/>
                <a:gd name="T37" fmla="*/ 51 h 777"/>
                <a:gd name="T38" fmla="*/ 474 w 652"/>
                <a:gd name="T39" fmla="*/ 154 h 777"/>
                <a:gd name="T40" fmla="*/ 480 w 652"/>
                <a:gd name="T41" fmla="*/ 164 h 777"/>
                <a:gd name="T42" fmla="*/ 572 w 652"/>
                <a:gd name="T43" fmla="*/ 324 h 777"/>
                <a:gd name="T44" fmla="*/ 589 w 652"/>
                <a:gd name="T45" fmla="*/ 382 h 777"/>
                <a:gd name="T46" fmla="*/ 632 w 652"/>
                <a:gd name="T47" fmla="*/ 689 h 777"/>
                <a:gd name="T48" fmla="*/ 520 w 652"/>
                <a:gd name="T49" fmla="*/ 776 h 777"/>
                <a:gd name="T50" fmla="*/ 500 w 652"/>
                <a:gd name="T51" fmla="*/ 776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52" h="777">
                  <a:moveTo>
                    <a:pt x="500" y="776"/>
                  </a:moveTo>
                  <a:cubicBezTo>
                    <a:pt x="424" y="775"/>
                    <a:pt x="356" y="748"/>
                    <a:pt x="292" y="709"/>
                  </a:cubicBezTo>
                  <a:cubicBezTo>
                    <a:pt x="270" y="695"/>
                    <a:pt x="248" y="684"/>
                    <a:pt x="223" y="677"/>
                  </a:cubicBezTo>
                  <a:cubicBezTo>
                    <a:pt x="155" y="657"/>
                    <a:pt x="94" y="625"/>
                    <a:pt x="54" y="563"/>
                  </a:cubicBezTo>
                  <a:cubicBezTo>
                    <a:pt x="33" y="531"/>
                    <a:pt x="22" y="496"/>
                    <a:pt x="21" y="458"/>
                  </a:cubicBezTo>
                  <a:cubicBezTo>
                    <a:pt x="20" y="433"/>
                    <a:pt x="16" y="408"/>
                    <a:pt x="12" y="383"/>
                  </a:cubicBezTo>
                  <a:cubicBezTo>
                    <a:pt x="0" y="322"/>
                    <a:pt x="13" y="267"/>
                    <a:pt x="56" y="221"/>
                  </a:cubicBezTo>
                  <a:cubicBezTo>
                    <a:pt x="64" y="212"/>
                    <a:pt x="65" y="204"/>
                    <a:pt x="61" y="194"/>
                  </a:cubicBezTo>
                  <a:cubicBezTo>
                    <a:pt x="54" y="179"/>
                    <a:pt x="50" y="164"/>
                    <a:pt x="41" y="151"/>
                  </a:cubicBezTo>
                  <a:cubicBezTo>
                    <a:pt x="21" y="120"/>
                    <a:pt x="37" y="96"/>
                    <a:pt x="52" y="72"/>
                  </a:cubicBezTo>
                  <a:cubicBezTo>
                    <a:pt x="67" y="48"/>
                    <a:pt x="91" y="40"/>
                    <a:pt x="118" y="46"/>
                  </a:cubicBezTo>
                  <a:cubicBezTo>
                    <a:pt x="130" y="49"/>
                    <a:pt x="137" y="47"/>
                    <a:pt x="145" y="38"/>
                  </a:cubicBezTo>
                  <a:cubicBezTo>
                    <a:pt x="165" y="17"/>
                    <a:pt x="180" y="17"/>
                    <a:pt x="199" y="40"/>
                  </a:cubicBezTo>
                  <a:cubicBezTo>
                    <a:pt x="209" y="52"/>
                    <a:pt x="218" y="54"/>
                    <a:pt x="230" y="45"/>
                  </a:cubicBezTo>
                  <a:cubicBezTo>
                    <a:pt x="247" y="34"/>
                    <a:pt x="265" y="23"/>
                    <a:pt x="282" y="12"/>
                  </a:cubicBezTo>
                  <a:cubicBezTo>
                    <a:pt x="299" y="2"/>
                    <a:pt x="315" y="0"/>
                    <a:pt x="329" y="15"/>
                  </a:cubicBezTo>
                  <a:cubicBezTo>
                    <a:pt x="332" y="18"/>
                    <a:pt x="335" y="21"/>
                    <a:pt x="339" y="21"/>
                  </a:cubicBezTo>
                  <a:cubicBezTo>
                    <a:pt x="368" y="20"/>
                    <a:pt x="391" y="42"/>
                    <a:pt x="420" y="38"/>
                  </a:cubicBezTo>
                  <a:cubicBezTo>
                    <a:pt x="429" y="37"/>
                    <a:pt x="439" y="43"/>
                    <a:pt x="444" y="51"/>
                  </a:cubicBezTo>
                  <a:cubicBezTo>
                    <a:pt x="462" y="83"/>
                    <a:pt x="491" y="112"/>
                    <a:pt x="474" y="154"/>
                  </a:cubicBezTo>
                  <a:cubicBezTo>
                    <a:pt x="472" y="160"/>
                    <a:pt x="476" y="162"/>
                    <a:pt x="480" y="164"/>
                  </a:cubicBezTo>
                  <a:cubicBezTo>
                    <a:pt x="543" y="199"/>
                    <a:pt x="570" y="255"/>
                    <a:pt x="572" y="324"/>
                  </a:cubicBezTo>
                  <a:cubicBezTo>
                    <a:pt x="573" y="345"/>
                    <a:pt x="578" y="363"/>
                    <a:pt x="589" y="382"/>
                  </a:cubicBezTo>
                  <a:cubicBezTo>
                    <a:pt x="645" y="478"/>
                    <a:pt x="652" y="582"/>
                    <a:pt x="632" y="689"/>
                  </a:cubicBezTo>
                  <a:cubicBezTo>
                    <a:pt x="622" y="742"/>
                    <a:pt x="581" y="772"/>
                    <a:pt x="520" y="776"/>
                  </a:cubicBezTo>
                  <a:cubicBezTo>
                    <a:pt x="514" y="777"/>
                    <a:pt x="507" y="776"/>
                    <a:pt x="500" y="7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0642600" y="433387"/>
              <a:ext cx="1460500" cy="2122488"/>
            </a:xfrm>
            <a:custGeom>
              <a:avLst/>
              <a:gdLst>
                <a:gd name="T0" fmla="*/ 214 w 287"/>
                <a:gd name="T1" fmla="*/ 50 h 417"/>
                <a:gd name="T2" fmla="*/ 269 w 287"/>
                <a:gd name="T3" fmla="*/ 164 h 417"/>
                <a:gd name="T4" fmla="*/ 274 w 287"/>
                <a:gd name="T5" fmla="*/ 365 h 417"/>
                <a:gd name="T6" fmla="*/ 271 w 287"/>
                <a:gd name="T7" fmla="*/ 373 h 417"/>
                <a:gd name="T8" fmla="*/ 205 w 287"/>
                <a:gd name="T9" fmla="*/ 409 h 417"/>
                <a:gd name="T10" fmla="*/ 67 w 287"/>
                <a:gd name="T11" fmla="*/ 395 h 417"/>
                <a:gd name="T12" fmla="*/ 18 w 287"/>
                <a:gd name="T13" fmla="*/ 374 h 417"/>
                <a:gd name="T14" fmla="*/ 1 w 287"/>
                <a:gd name="T15" fmla="*/ 354 h 417"/>
                <a:gd name="T16" fmla="*/ 43 w 287"/>
                <a:gd name="T17" fmla="*/ 251 h 417"/>
                <a:gd name="T18" fmla="*/ 52 w 287"/>
                <a:gd name="T19" fmla="*/ 237 h 417"/>
                <a:gd name="T20" fmla="*/ 67 w 287"/>
                <a:gd name="T21" fmla="*/ 249 h 417"/>
                <a:gd name="T22" fmla="*/ 100 w 287"/>
                <a:gd name="T23" fmla="*/ 362 h 417"/>
                <a:gd name="T24" fmla="*/ 59 w 287"/>
                <a:gd name="T25" fmla="*/ 229 h 417"/>
                <a:gd name="T26" fmla="*/ 58 w 287"/>
                <a:gd name="T27" fmla="*/ 149 h 417"/>
                <a:gd name="T28" fmla="*/ 64 w 287"/>
                <a:gd name="T29" fmla="*/ 143 h 417"/>
                <a:gd name="T30" fmla="*/ 85 w 287"/>
                <a:gd name="T31" fmla="*/ 127 h 417"/>
                <a:gd name="T32" fmla="*/ 99 w 287"/>
                <a:gd name="T33" fmla="*/ 148 h 417"/>
                <a:gd name="T34" fmla="*/ 123 w 287"/>
                <a:gd name="T35" fmla="*/ 199 h 417"/>
                <a:gd name="T36" fmla="*/ 131 w 287"/>
                <a:gd name="T37" fmla="*/ 253 h 417"/>
                <a:gd name="T38" fmla="*/ 141 w 287"/>
                <a:gd name="T39" fmla="*/ 233 h 417"/>
                <a:gd name="T40" fmla="*/ 162 w 287"/>
                <a:gd name="T41" fmla="*/ 249 h 417"/>
                <a:gd name="T42" fmla="*/ 180 w 287"/>
                <a:gd name="T43" fmla="*/ 299 h 417"/>
                <a:gd name="T44" fmla="*/ 146 w 287"/>
                <a:gd name="T45" fmla="*/ 224 h 417"/>
                <a:gd name="T46" fmla="*/ 97 w 287"/>
                <a:gd name="T47" fmla="*/ 135 h 417"/>
                <a:gd name="T48" fmla="*/ 94 w 287"/>
                <a:gd name="T49" fmla="*/ 104 h 417"/>
                <a:gd name="T50" fmla="*/ 117 w 287"/>
                <a:gd name="T51" fmla="*/ 92 h 417"/>
                <a:gd name="T52" fmla="*/ 131 w 287"/>
                <a:gd name="T53" fmla="*/ 108 h 417"/>
                <a:gd name="T54" fmla="*/ 163 w 287"/>
                <a:gd name="T55" fmla="*/ 197 h 417"/>
                <a:gd name="T56" fmla="*/ 181 w 287"/>
                <a:gd name="T57" fmla="*/ 225 h 417"/>
                <a:gd name="T58" fmla="*/ 216 w 287"/>
                <a:gd name="T59" fmla="*/ 254 h 417"/>
                <a:gd name="T60" fmla="*/ 246 w 287"/>
                <a:gd name="T61" fmla="*/ 243 h 417"/>
                <a:gd name="T62" fmla="*/ 249 w 287"/>
                <a:gd name="T63" fmla="*/ 234 h 417"/>
                <a:gd name="T64" fmla="*/ 246 w 287"/>
                <a:gd name="T65" fmla="*/ 215 h 417"/>
                <a:gd name="T66" fmla="*/ 200 w 287"/>
                <a:gd name="T67" fmla="*/ 77 h 417"/>
                <a:gd name="T68" fmla="*/ 147 w 287"/>
                <a:gd name="T69" fmla="*/ 44 h 417"/>
                <a:gd name="T70" fmla="*/ 128 w 287"/>
                <a:gd name="T71" fmla="*/ 58 h 417"/>
                <a:gd name="T72" fmla="*/ 119 w 287"/>
                <a:gd name="T73" fmla="*/ 78 h 417"/>
                <a:gd name="T74" fmla="*/ 111 w 287"/>
                <a:gd name="T75" fmla="*/ 7 h 417"/>
                <a:gd name="T76" fmla="*/ 132 w 287"/>
                <a:gd name="T77" fmla="*/ 2 h 417"/>
                <a:gd name="T78" fmla="*/ 214 w 287"/>
                <a:gd name="T79" fmla="*/ 5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7" h="417">
                  <a:moveTo>
                    <a:pt x="214" y="50"/>
                  </a:moveTo>
                  <a:cubicBezTo>
                    <a:pt x="244" y="82"/>
                    <a:pt x="258" y="123"/>
                    <a:pt x="269" y="164"/>
                  </a:cubicBezTo>
                  <a:cubicBezTo>
                    <a:pt x="287" y="230"/>
                    <a:pt x="286" y="298"/>
                    <a:pt x="274" y="365"/>
                  </a:cubicBezTo>
                  <a:cubicBezTo>
                    <a:pt x="273" y="368"/>
                    <a:pt x="272" y="370"/>
                    <a:pt x="271" y="373"/>
                  </a:cubicBezTo>
                  <a:cubicBezTo>
                    <a:pt x="256" y="398"/>
                    <a:pt x="230" y="405"/>
                    <a:pt x="205" y="409"/>
                  </a:cubicBezTo>
                  <a:cubicBezTo>
                    <a:pt x="158" y="417"/>
                    <a:pt x="112" y="410"/>
                    <a:pt x="67" y="395"/>
                  </a:cubicBezTo>
                  <a:cubicBezTo>
                    <a:pt x="50" y="389"/>
                    <a:pt x="34" y="381"/>
                    <a:pt x="18" y="374"/>
                  </a:cubicBezTo>
                  <a:cubicBezTo>
                    <a:pt x="9" y="370"/>
                    <a:pt x="0" y="366"/>
                    <a:pt x="1" y="354"/>
                  </a:cubicBezTo>
                  <a:cubicBezTo>
                    <a:pt x="20" y="322"/>
                    <a:pt x="37" y="289"/>
                    <a:pt x="43" y="251"/>
                  </a:cubicBezTo>
                  <a:cubicBezTo>
                    <a:pt x="43" y="245"/>
                    <a:pt x="45" y="238"/>
                    <a:pt x="52" y="237"/>
                  </a:cubicBezTo>
                  <a:cubicBezTo>
                    <a:pt x="60" y="236"/>
                    <a:pt x="63" y="243"/>
                    <a:pt x="67" y="249"/>
                  </a:cubicBezTo>
                  <a:cubicBezTo>
                    <a:pt x="88" y="284"/>
                    <a:pt x="97" y="322"/>
                    <a:pt x="100" y="362"/>
                  </a:cubicBezTo>
                  <a:cubicBezTo>
                    <a:pt x="97" y="315"/>
                    <a:pt x="81" y="272"/>
                    <a:pt x="59" y="229"/>
                  </a:cubicBezTo>
                  <a:cubicBezTo>
                    <a:pt x="46" y="204"/>
                    <a:pt x="43" y="176"/>
                    <a:pt x="58" y="149"/>
                  </a:cubicBezTo>
                  <a:cubicBezTo>
                    <a:pt x="60" y="147"/>
                    <a:pt x="62" y="145"/>
                    <a:pt x="64" y="143"/>
                  </a:cubicBezTo>
                  <a:cubicBezTo>
                    <a:pt x="71" y="138"/>
                    <a:pt x="74" y="127"/>
                    <a:pt x="85" y="127"/>
                  </a:cubicBezTo>
                  <a:cubicBezTo>
                    <a:pt x="95" y="130"/>
                    <a:pt x="97" y="139"/>
                    <a:pt x="99" y="148"/>
                  </a:cubicBezTo>
                  <a:cubicBezTo>
                    <a:pt x="103" y="167"/>
                    <a:pt x="112" y="184"/>
                    <a:pt x="123" y="199"/>
                  </a:cubicBezTo>
                  <a:cubicBezTo>
                    <a:pt x="136" y="216"/>
                    <a:pt x="139" y="234"/>
                    <a:pt x="131" y="253"/>
                  </a:cubicBezTo>
                  <a:cubicBezTo>
                    <a:pt x="136" y="247"/>
                    <a:pt x="132" y="235"/>
                    <a:pt x="141" y="233"/>
                  </a:cubicBezTo>
                  <a:cubicBezTo>
                    <a:pt x="151" y="231"/>
                    <a:pt x="157" y="242"/>
                    <a:pt x="162" y="249"/>
                  </a:cubicBezTo>
                  <a:cubicBezTo>
                    <a:pt x="173" y="264"/>
                    <a:pt x="179" y="280"/>
                    <a:pt x="180" y="299"/>
                  </a:cubicBezTo>
                  <a:cubicBezTo>
                    <a:pt x="178" y="270"/>
                    <a:pt x="165" y="245"/>
                    <a:pt x="146" y="224"/>
                  </a:cubicBezTo>
                  <a:cubicBezTo>
                    <a:pt x="122" y="198"/>
                    <a:pt x="107" y="169"/>
                    <a:pt x="97" y="135"/>
                  </a:cubicBezTo>
                  <a:cubicBezTo>
                    <a:pt x="94" y="125"/>
                    <a:pt x="94" y="114"/>
                    <a:pt x="94" y="104"/>
                  </a:cubicBezTo>
                  <a:cubicBezTo>
                    <a:pt x="95" y="82"/>
                    <a:pt x="98" y="81"/>
                    <a:pt x="117" y="92"/>
                  </a:cubicBezTo>
                  <a:cubicBezTo>
                    <a:pt x="123" y="96"/>
                    <a:pt x="128" y="101"/>
                    <a:pt x="131" y="108"/>
                  </a:cubicBezTo>
                  <a:cubicBezTo>
                    <a:pt x="140" y="138"/>
                    <a:pt x="147" y="169"/>
                    <a:pt x="163" y="197"/>
                  </a:cubicBezTo>
                  <a:cubicBezTo>
                    <a:pt x="169" y="207"/>
                    <a:pt x="174" y="217"/>
                    <a:pt x="181" y="225"/>
                  </a:cubicBezTo>
                  <a:cubicBezTo>
                    <a:pt x="191" y="237"/>
                    <a:pt x="204" y="246"/>
                    <a:pt x="216" y="254"/>
                  </a:cubicBezTo>
                  <a:cubicBezTo>
                    <a:pt x="234" y="266"/>
                    <a:pt x="239" y="263"/>
                    <a:pt x="246" y="243"/>
                  </a:cubicBezTo>
                  <a:cubicBezTo>
                    <a:pt x="246" y="240"/>
                    <a:pt x="247" y="237"/>
                    <a:pt x="249" y="234"/>
                  </a:cubicBezTo>
                  <a:cubicBezTo>
                    <a:pt x="255" y="226"/>
                    <a:pt x="245" y="221"/>
                    <a:pt x="246" y="215"/>
                  </a:cubicBezTo>
                  <a:cubicBezTo>
                    <a:pt x="249" y="162"/>
                    <a:pt x="234" y="117"/>
                    <a:pt x="200" y="77"/>
                  </a:cubicBezTo>
                  <a:cubicBezTo>
                    <a:pt x="186" y="60"/>
                    <a:pt x="170" y="48"/>
                    <a:pt x="147" y="44"/>
                  </a:cubicBezTo>
                  <a:cubicBezTo>
                    <a:pt x="135" y="42"/>
                    <a:pt x="128" y="44"/>
                    <a:pt x="128" y="58"/>
                  </a:cubicBezTo>
                  <a:cubicBezTo>
                    <a:pt x="128" y="66"/>
                    <a:pt x="130" y="75"/>
                    <a:pt x="119" y="78"/>
                  </a:cubicBezTo>
                  <a:cubicBezTo>
                    <a:pt x="95" y="59"/>
                    <a:pt x="92" y="37"/>
                    <a:pt x="111" y="7"/>
                  </a:cubicBezTo>
                  <a:cubicBezTo>
                    <a:pt x="117" y="2"/>
                    <a:pt x="125" y="0"/>
                    <a:pt x="132" y="2"/>
                  </a:cubicBezTo>
                  <a:cubicBezTo>
                    <a:pt x="163" y="12"/>
                    <a:pt x="192" y="25"/>
                    <a:pt x="214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0566400" y="-360363"/>
              <a:ext cx="1169988" cy="987425"/>
            </a:xfrm>
            <a:custGeom>
              <a:avLst/>
              <a:gdLst>
                <a:gd name="T0" fmla="*/ 125 w 230"/>
                <a:gd name="T1" fmla="*/ 5 h 194"/>
                <a:gd name="T2" fmla="*/ 132 w 230"/>
                <a:gd name="T3" fmla="*/ 13 h 194"/>
                <a:gd name="T4" fmla="*/ 224 w 230"/>
                <a:gd name="T5" fmla="*/ 132 h 194"/>
                <a:gd name="T6" fmla="*/ 226 w 230"/>
                <a:gd name="T7" fmla="*/ 141 h 194"/>
                <a:gd name="T8" fmla="*/ 228 w 230"/>
                <a:gd name="T9" fmla="*/ 175 h 194"/>
                <a:gd name="T10" fmla="*/ 210 w 230"/>
                <a:gd name="T11" fmla="*/ 184 h 194"/>
                <a:gd name="T12" fmla="*/ 131 w 230"/>
                <a:gd name="T13" fmla="*/ 152 h 194"/>
                <a:gd name="T14" fmla="*/ 34 w 230"/>
                <a:gd name="T15" fmla="*/ 138 h 194"/>
                <a:gd name="T16" fmla="*/ 5 w 230"/>
                <a:gd name="T17" fmla="*/ 111 h 194"/>
                <a:gd name="T18" fmla="*/ 74 w 230"/>
                <a:gd name="T19" fmla="*/ 8 h 194"/>
                <a:gd name="T20" fmla="*/ 91 w 230"/>
                <a:gd name="T21" fmla="*/ 2 h 194"/>
                <a:gd name="T22" fmla="*/ 125 w 230"/>
                <a:gd name="T23" fmla="*/ 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0" h="194">
                  <a:moveTo>
                    <a:pt x="125" y="5"/>
                  </a:moveTo>
                  <a:cubicBezTo>
                    <a:pt x="126" y="9"/>
                    <a:pt x="128" y="12"/>
                    <a:pt x="132" y="13"/>
                  </a:cubicBezTo>
                  <a:cubicBezTo>
                    <a:pt x="184" y="36"/>
                    <a:pt x="214" y="76"/>
                    <a:pt x="224" y="132"/>
                  </a:cubicBezTo>
                  <a:cubicBezTo>
                    <a:pt x="224" y="135"/>
                    <a:pt x="225" y="138"/>
                    <a:pt x="226" y="141"/>
                  </a:cubicBezTo>
                  <a:cubicBezTo>
                    <a:pt x="230" y="152"/>
                    <a:pt x="228" y="163"/>
                    <a:pt x="228" y="175"/>
                  </a:cubicBezTo>
                  <a:cubicBezTo>
                    <a:pt x="228" y="192"/>
                    <a:pt x="225" y="194"/>
                    <a:pt x="210" y="184"/>
                  </a:cubicBezTo>
                  <a:cubicBezTo>
                    <a:pt x="186" y="169"/>
                    <a:pt x="159" y="159"/>
                    <a:pt x="131" y="152"/>
                  </a:cubicBezTo>
                  <a:cubicBezTo>
                    <a:pt x="99" y="145"/>
                    <a:pt x="67" y="140"/>
                    <a:pt x="34" y="138"/>
                  </a:cubicBezTo>
                  <a:cubicBezTo>
                    <a:pt x="13" y="138"/>
                    <a:pt x="7" y="132"/>
                    <a:pt x="5" y="111"/>
                  </a:cubicBezTo>
                  <a:cubicBezTo>
                    <a:pt x="0" y="64"/>
                    <a:pt x="28" y="21"/>
                    <a:pt x="74" y="8"/>
                  </a:cubicBezTo>
                  <a:cubicBezTo>
                    <a:pt x="80" y="6"/>
                    <a:pt x="86" y="4"/>
                    <a:pt x="91" y="2"/>
                  </a:cubicBezTo>
                  <a:cubicBezTo>
                    <a:pt x="103" y="0"/>
                    <a:pt x="114" y="0"/>
                    <a:pt x="12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9072563" y="922337"/>
              <a:ext cx="2949575" cy="1790700"/>
            </a:xfrm>
            <a:custGeom>
              <a:avLst/>
              <a:gdLst>
                <a:gd name="T0" fmla="*/ 311 w 579"/>
                <a:gd name="T1" fmla="*/ 257 h 352"/>
                <a:gd name="T2" fmla="*/ 325 w 579"/>
                <a:gd name="T3" fmla="*/ 272 h 352"/>
                <a:gd name="T4" fmla="*/ 457 w 579"/>
                <a:gd name="T5" fmla="*/ 309 h 352"/>
                <a:gd name="T6" fmla="*/ 558 w 579"/>
                <a:gd name="T7" fmla="*/ 291 h 352"/>
                <a:gd name="T8" fmla="*/ 579 w 579"/>
                <a:gd name="T9" fmla="*/ 277 h 352"/>
                <a:gd name="T10" fmla="*/ 498 w 579"/>
                <a:gd name="T11" fmla="*/ 345 h 352"/>
                <a:gd name="T12" fmla="*/ 287 w 579"/>
                <a:gd name="T13" fmla="*/ 293 h 352"/>
                <a:gd name="T14" fmla="*/ 148 w 579"/>
                <a:gd name="T15" fmla="*/ 232 h 352"/>
                <a:gd name="T16" fmla="*/ 16 w 579"/>
                <a:gd name="T17" fmla="*/ 107 h 352"/>
                <a:gd name="T18" fmla="*/ 3 w 579"/>
                <a:gd name="T19" fmla="*/ 49 h 352"/>
                <a:gd name="T20" fmla="*/ 3 w 579"/>
                <a:gd name="T21" fmla="*/ 1 h 352"/>
                <a:gd name="T22" fmla="*/ 13 w 579"/>
                <a:gd name="T23" fmla="*/ 15 h 352"/>
                <a:gd name="T24" fmla="*/ 34 w 579"/>
                <a:gd name="T25" fmla="*/ 70 h 352"/>
                <a:gd name="T26" fmla="*/ 231 w 579"/>
                <a:gd name="T27" fmla="*/ 214 h 352"/>
                <a:gd name="T28" fmla="*/ 280 w 579"/>
                <a:gd name="T29" fmla="*/ 237 h 352"/>
                <a:gd name="T30" fmla="*/ 309 w 579"/>
                <a:gd name="T31" fmla="*/ 254 h 352"/>
                <a:gd name="T32" fmla="*/ 311 w 579"/>
                <a:gd name="T33" fmla="*/ 25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9" h="352">
                  <a:moveTo>
                    <a:pt x="311" y="257"/>
                  </a:moveTo>
                  <a:cubicBezTo>
                    <a:pt x="311" y="266"/>
                    <a:pt x="318" y="269"/>
                    <a:pt x="325" y="272"/>
                  </a:cubicBezTo>
                  <a:cubicBezTo>
                    <a:pt x="367" y="290"/>
                    <a:pt x="409" y="307"/>
                    <a:pt x="457" y="309"/>
                  </a:cubicBezTo>
                  <a:cubicBezTo>
                    <a:pt x="492" y="311"/>
                    <a:pt x="526" y="309"/>
                    <a:pt x="558" y="291"/>
                  </a:cubicBezTo>
                  <a:cubicBezTo>
                    <a:pt x="565" y="287"/>
                    <a:pt x="572" y="282"/>
                    <a:pt x="579" y="277"/>
                  </a:cubicBezTo>
                  <a:cubicBezTo>
                    <a:pt x="569" y="316"/>
                    <a:pt x="538" y="342"/>
                    <a:pt x="498" y="345"/>
                  </a:cubicBezTo>
                  <a:cubicBezTo>
                    <a:pt x="422" y="352"/>
                    <a:pt x="351" y="333"/>
                    <a:pt x="287" y="293"/>
                  </a:cubicBezTo>
                  <a:cubicBezTo>
                    <a:pt x="243" y="266"/>
                    <a:pt x="195" y="251"/>
                    <a:pt x="148" y="232"/>
                  </a:cubicBezTo>
                  <a:cubicBezTo>
                    <a:pt x="88" y="208"/>
                    <a:pt x="41" y="168"/>
                    <a:pt x="16" y="107"/>
                  </a:cubicBezTo>
                  <a:cubicBezTo>
                    <a:pt x="9" y="88"/>
                    <a:pt x="4" y="69"/>
                    <a:pt x="3" y="49"/>
                  </a:cubicBezTo>
                  <a:cubicBezTo>
                    <a:pt x="0" y="33"/>
                    <a:pt x="0" y="17"/>
                    <a:pt x="3" y="1"/>
                  </a:cubicBezTo>
                  <a:cubicBezTo>
                    <a:pt x="14" y="0"/>
                    <a:pt x="11" y="9"/>
                    <a:pt x="13" y="15"/>
                  </a:cubicBezTo>
                  <a:cubicBezTo>
                    <a:pt x="18" y="34"/>
                    <a:pt x="24" y="53"/>
                    <a:pt x="34" y="70"/>
                  </a:cubicBezTo>
                  <a:cubicBezTo>
                    <a:pt x="73" y="154"/>
                    <a:pt x="142" y="198"/>
                    <a:pt x="231" y="214"/>
                  </a:cubicBezTo>
                  <a:cubicBezTo>
                    <a:pt x="250" y="218"/>
                    <a:pt x="266" y="224"/>
                    <a:pt x="280" y="237"/>
                  </a:cubicBezTo>
                  <a:cubicBezTo>
                    <a:pt x="289" y="245"/>
                    <a:pt x="299" y="250"/>
                    <a:pt x="309" y="254"/>
                  </a:cubicBezTo>
                  <a:cubicBezTo>
                    <a:pt x="310" y="255"/>
                    <a:pt x="310" y="256"/>
                    <a:pt x="311" y="2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9567863" y="-1027113"/>
              <a:ext cx="1674813" cy="1206500"/>
            </a:xfrm>
            <a:custGeom>
              <a:avLst/>
              <a:gdLst>
                <a:gd name="T0" fmla="*/ 302 w 329"/>
                <a:gd name="T1" fmla="*/ 48 h 237"/>
                <a:gd name="T2" fmla="*/ 329 w 329"/>
                <a:gd name="T3" fmla="*/ 88 h 237"/>
                <a:gd name="T4" fmla="*/ 267 w 329"/>
                <a:gd name="T5" fmla="*/ 117 h 237"/>
                <a:gd name="T6" fmla="*/ 240 w 329"/>
                <a:gd name="T7" fmla="*/ 77 h 237"/>
                <a:gd name="T8" fmla="*/ 236 w 329"/>
                <a:gd name="T9" fmla="*/ 74 h 237"/>
                <a:gd name="T10" fmla="*/ 222 w 329"/>
                <a:gd name="T11" fmla="*/ 67 h 237"/>
                <a:gd name="T12" fmla="*/ 195 w 329"/>
                <a:gd name="T13" fmla="*/ 56 h 237"/>
                <a:gd name="T14" fmla="*/ 191 w 329"/>
                <a:gd name="T15" fmla="*/ 56 h 237"/>
                <a:gd name="T16" fmla="*/ 38 w 329"/>
                <a:gd name="T17" fmla="*/ 145 h 237"/>
                <a:gd name="T18" fmla="*/ 30 w 329"/>
                <a:gd name="T19" fmla="*/ 181 h 237"/>
                <a:gd name="T20" fmla="*/ 41 w 329"/>
                <a:gd name="T21" fmla="*/ 233 h 237"/>
                <a:gd name="T22" fmla="*/ 33 w 329"/>
                <a:gd name="T23" fmla="*/ 236 h 237"/>
                <a:gd name="T24" fmla="*/ 1 w 329"/>
                <a:gd name="T25" fmla="*/ 163 h 237"/>
                <a:gd name="T26" fmla="*/ 1 w 329"/>
                <a:gd name="T27" fmla="*/ 135 h 237"/>
                <a:gd name="T28" fmla="*/ 2 w 329"/>
                <a:gd name="T29" fmla="*/ 129 h 237"/>
                <a:gd name="T30" fmla="*/ 22 w 329"/>
                <a:gd name="T31" fmla="*/ 90 h 237"/>
                <a:gd name="T32" fmla="*/ 35 w 329"/>
                <a:gd name="T33" fmla="*/ 79 h 237"/>
                <a:gd name="T34" fmla="*/ 71 w 329"/>
                <a:gd name="T35" fmla="*/ 75 h 237"/>
                <a:gd name="T36" fmla="*/ 78 w 329"/>
                <a:gd name="T37" fmla="*/ 46 h 237"/>
                <a:gd name="T38" fmla="*/ 118 w 329"/>
                <a:gd name="T39" fmla="*/ 28 h 237"/>
                <a:gd name="T40" fmla="*/ 120 w 329"/>
                <a:gd name="T41" fmla="*/ 33 h 237"/>
                <a:gd name="T42" fmla="*/ 137 w 329"/>
                <a:gd name="T43" fmla="*/ 44 h 237"/>
                <a:gd name="T44" fmla="*/ 174 w 329"/>
                <a:gd name="T45" fmla="*/ 17 h 237"/>
                <a:gd name="T46" fmla="*/ 187 w 329"/>
                <a:gd name="T47" fmla="*/ 0 h 237"/>
                <a:gd name="T48" fmla="*/ 204 w 329"/>
                <a:gd name="T49" fmla="*/ 9 h 237"/>
                <a:gd name="T50" fmla="*/ 258 w 329"/>
                <a:gd name="T51" fmla="*/ 28 h 237"/>
                <a:gd name="T52" fmla="*/ 294 w 329"/>
                <a:gd name="T53" fmla="*/ 48 h 237"/>
                <a:gd name="T54" fmla="*/ 302 w 329"/>
                <a:gd name="T55" fmla="*/ 48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29" h="237">
                  <a:moveTo>
                    <a:pt x="302" y="48"/>
                  </a:moveTo>
                  <a:cubicBezTo>
                    <a:pt x="315" y="59"/>
                    <a:pt x="327" y="70"/>
                    <a:pt x="329" y="88"/>
                  </a:cubicBezTo>
                  <a:cubicBezTo>
                    <a:pt x="312" y="107"/>
                    <a:pt x="289" y="110"/>
                    <a:pt x="267" y="117"/>
                  </a:cubicBezTo>
                  <a:cubicBezTo>
                    <a:pt x="259" y="103"/>
                    <a:pt x="259" y="84"/>
                    <a:pt x="240" y="77"/>
                  </a:cubicBezTo>
                  <a:cubicBezTo>
                    <a:pt x="239" y="76"/>
                    <a:pt x="237" y="75"/>
                    <a:pt x="236" y="74"/>
                  </a:cubicBezTo>
                  <a:cubicBezTo>
                    <a:pt x="231" y="72"/>
                    <a:pt x="227" y="69"/>
                    <a:pt x="222" y="67"/>
                  </a:cubicBezTo>
                  <a:cubicBezTo>
                    <a:pt x="213" y="61"/>
                    <a:pt x="199" y="72"/>
                    <a:pt x="195" y="56"/>
                  </a:cubicBezTo>
                  <a:cubicBezTo>
                    <a:pt x="194" y="52"/>
                    <a:pt x="192" y="55"/>
                    <a:pt x="191" y="56"/>
                  </a:cubicBezTo>
                  <a:cubicBezTo>
                    <a:pt x="134" y="74"/>
                    <a:pt x="81" y="100"/>
                    <a:pt x="38" y="145"/>
                  </a:cubicBezTo>
                  <a:cubicBezTo>
                    <a:pt x="27" y="156"/>
                    <a:pt x="27" y="167"/>
                    <a:pt x="30" y="181"/>
                  </a:cubicBezTo>
                  <a:cubicBezTo>
                    <a:pt x="34" y="198"/>
                    <a:pt x="47" y="214"/>
                    <a:pt x="41" y="233"/>
                  </a:cubicBezTo>
                  <a:cubicBezTo>
                    <a:pt x="39" y="236"/>
                    <a:pt x="36" y="237"/>
                    <a:pt x="33" y="236"/>
                  </a:cubicBezTo>
                  <a:cubicBezTo>
                    <a:pt x="10" y="217"/>
                    <a:pt x="5" y="190"/>
                    <a:pt x="1" y="163"/>
                  </a:cubicBezTo>
                  <a:cubicBezTo>
                    <a:pt x="0" y="154"/>
                    <a:pt x="1" y="144"/>
                    <a:pt x="1" y="135"/>
                  </a:cubicBezTo>
                  <a:cubicBezTo>
                    <a:pt x="1" y="133"/>
                    <a:pt x="2" y="131"/>
                    <a:pt x="2" y="129"/>
                  </a:cubicBezTo>
                  <a:cubicBezTo>
                    <a:pt x="8" y="116"/>
                    <a:pt x="13" y="102"/>
                    <a:pt x="22" y="90"/>
                  </a:cubicBezTo>
                  <a:cubicBezTo>
                    <a:pt x="26" y="87"/>
                    <a:pt x="30" y="82"/>
                    <a:pt x="35" y="79"/>
                  </a:cubicBezTo>
                  <a:cubicBezTo>
                    <a:pt x="47" y="80"/>
                    <a:pt x="60" y="90"/>
                    <a:pt x="71" y="75"/>
                  </a:cubicBezTo>
                  <a:cubicBezTo>
                    <a:pt x="79" y="67"/>
                    <a:pt x="76" y="56"/>
                    <a:pt x="78" y="46"/>
                  </a:cubicBezTo>
                  <a:cubicBezTo>
                    <a:pt x="92" y="40"/>
                    <a:pt x="104" y="31"/>
                    <a:pt x="118" y="28"/>
                  </a:cubicBezTo>
                  <a:cubicBezTo>
                    <a:pt x="119" y="29"/>
                    <a:pt x="120" y="31"/>
                    <a:pt x="120" y="33"/>
                  </a:cubicBezTo>
                  <a:cubicBezTo>
                    <a:pt x="120" y="45"/>
                    <a:pt x="127" y="47"/>
                    <a:pt x="137" y="44"/>
                  </a:cubicBezTo>
                  <a:cubicBezTo>
                    <a:pt x="152" y="40"/>
                    <a:pt x="165" y="31"/>
                    <a:pt x="174" y="17"/>
                  </a:cubicBezTo>
                  <a:cubicBezTo>
                    <a:pt x="179" y="12"/>
                    <a:pt x="180" y="4"/>
                    <a:pt x="187" y="0"/>
                  </a:cubicBezTo>
                  <a:cubicBezTo>
                    <a:pt x="190" y="8"/>
                    <a:pt x="197" y="8"/>
                    <a:pt x="204" y="9"/>
                  </a:cubicBezTo>
                  <a:cubicBezTo>
                    <a:pt x="223" y="12"/>
                    <a:pt x="244" y="13"/>
                    <a:pt x="258" y="28"/>
                  </a:cubicBezTo>
                  <a:cubicBezTo>
                    <a:pt x="264" y="57"/>
                    <a:pt x="265" y="58"/>
                    <a:pt x="294" y="48"/>
                  </a:cubicBezTo>
                  <a:cubicBezTo>
                    <a:pt x="297" y="47"/>
                    <a:pt x="299" y="47"/>
                    <a:pt x="302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9007475" y="-349250"/>
              <a:ext cx="738188" cy="1520825"/>
            </a:xfrm>
            <a:custGeom>
              <a:avLst/>
              <a:gdLst>
                <a:gd name="T0" fmla="*/ 116 w 145"/>
                <a:gd name="T1" fmla="*/ 1 h 299"/>
                <a:gd name="T2" fmla="*/ 145 w 145"/>
                <a:gd name="T3" fmla="*/ 102 h 299"/>
                <a:gd name="T4" fmla="*/ 144 w 145"/>
                <a:gd name="T5" fmla="*/ 108 h 299"/>
                <a:gd name="T6" fmla="*/ 39 w 145"/>
                <a:gd name="T7" fmla="*/ 146 h 299"/>
                <a:gd name="T8" fmla="*/ 20 w 145"/>
                <a:gd name="T9" fmla="*/ 160 h 299"/>
                <a:gd name="T10" fmla="*/ 26 w 145"/>
                <a:gd name="T11" fmla="*/ 239 h 299"/>
                <a:gd name="T12" fmla="*/ 26 w 145"/>
                <a:gd name="T13" fmla="*/ 245 h 299"/>
                <a:gd name="T14" fmla="*/ 20 w 145"/>
                <a:gd name="T15" fmla="*/ 251 h 299"/>
                <a:gd name="T16" fmla="*/ 16 w 145"/>
                <a:gd name="T17" fmla="*/ 299 h 299"/>
                <a:gd name="T18" fmla="*/ 13 w 145"/>
                <a:gd name="T19" fmla="*/ 294 h 299"/>
                <a:gd name="T20" fmla="*/ 5 w 145"/>
                <a:gd name="T21" fmla="*/ 193 h 299"/>
                <a:gd name="T22" fmla="*/ 49 w 145"/>
                <a:gd name="T23" fmla="*/ 65 h 299"/>
                <a:gd name="T24" fmla="*/ 87 w 145"/>
                <a:gd name="T25" fmla="*/ 34 h 299"/>
                <a:gd name="T26" fmla="*/ 100 w 145"/>
                <a:gd name="T27" fmla="*/ 18 h 299"/>
                <a:gd name="T28" fmla="*/ 116 w 145"/>
                <a:gd name="T29" fmla="*/ 1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299">
                  <a:moveTo>
                    <a:pt x="116" y="1"/>
                  </a:moveTo>
                  <a:cubicBezTo>
                    <a:pt x="113" y="38"/>
                    <a:pt x="121" y="72"/>
                    <a:pt x="145" y="102"/>
                  </a:cubicBezTo>
                  <a:cubicBezTo>
                    <a:pt x="145" y="104"/>
                    <a:pt x="145" y="106"/>
                    <a:pt x="144" y="108"/>
                  </a:cubicBezTo>
                  <a:cubicBezTo>
                    <a:pt x="113" y="132"/>
                    <a:pt x="80" y="151"/>
                    <a:pt x="39" y="146"/>
                  </a:cubicBezTo>
                  <a:cubicBezTo>
                    <a:pt x="27" y="145"/>
                    <a:pt x="23" y="148"/>
                    <a:pt x="20" y="160"/>
                  </a:cubicBezTo>
                  <a:cubicBezTo>
                    <a:pt x="15" y="187"/>
                    <a:pt x="18" y="213"/>
                    <a:pt x="26" y="239"/>
                  </a:cubicBezTo>
                  <a:cubicBezTo>
                    <a:pt x="26" y="241"/>
                    <a:pt x="26" y="243"/>
                    <a:pt x="26" y="245"/>
                  </a:cubicBezTo>
                  <a:cubicBezTo>
                    <a:pt x="25" y="248"/>
                    <a:pt x="23" y="250"/>
                    <a:pt x="20" y="251"/>
                  </a:cubicBezTo>
                  <a:cubicBezTo>
                    <a:pt x="12" y="266"/>
                    <a:pt x="18" y="283"/>
                    <a:pt x="16" y="299"/>
                  </a:cubicBezTo>
                  <a:cubicBezTo>
                    <a:pt x="15" y="297"/>
                    <a:pt x="13" y="296"/>
                    <a:pt x="13" y="294"/>
                  </a:cubicBezTo>
                  <a:cubicBezTo>
                    <a:pt x="14" y="260"/>
                    <a:pt x="7" y="227"/>
                    <a:pt x="5" y="193"/>
                  </a:cubicBezTo>
                  <a:cubicBezTo>
                    <a:pt x="0" y="145"/>
                    <a:pt x="19" y="102"/>
                    <a:pt x="49" y="65"/>
                  </a:cubicBezTo>
                  <a:cubicBezTo>
                    <a:pt x="60" y="53"/>
                    <a:pt x="77" y="47"/>
                    <a:pt x="87" y="34"/>
                  </a:cubicBezTo>
                  <a:cubicBezTo>
                    <a:pt x="91" y="29"/>
                    <a:pt x="98" y="25"/>
                    <a:pt x="100" y="18"/>
                  </a:cubicBezTo>
                  <a:cubicBezTo>
                    <a:pt x="102" y="9"/>
                    <a:pt x="103" y="0"/>
                    <a:pt x="1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0463213" y="-401638"/>
              <a:ext cx="1293813" cy="1089025"/>
            </a:xfrm>
            <a:custGeom>
              <a:avLst/>
              <a:gdLst>
                <a:gd name="T0" fmla="*/ 114 w 254"/>
                <a:gd name="T1" fmla="*/ 13 h 214"/>
                <a:gd name="T2" fmla="*/ 53 w 254"/>
                <a:gd name="T3" fmla="*/ 48 h 214"/>
                <a:gd name="T4" fmla="*/ 31 w 254"/>
                <a:gd name="T5" fmla="*/ 125 h 214"/>
                <a:gd name="T6" fmla="*/ 49 w 254"/>
                <a:gd name="T7" fmla="*/ 141 h 214"/>
                <a:gd name="T8" fmla="*/ 197 w 254"/>
                <a:gd name="T9" fmla="*/ 169 h 214"/>
                <a:gd name="T10" fmla="*/ 246 w 254"/>
                <a:gd name="T11" fmla="*/ 197 h 214"/>
                <a:gd name="T12" fmla="*/ 246 w 254"/>
                <a:gd name="T13" fmla="*/ 149 h 214"/>
                <a:gd name="T14" fmla="*/ 249 w 254"/>
                <a:gd name="T15" fmla="*/ 214 h 214"/>
                <a:gd name="T16" fmla="*/ 175 w 254"/>
                <a:gd name="T17" fmla="*/ 173 h 214"/>
                <a:gd name="T18" fmla="*/ 151 w 254"/>
                <a:gd name="T19" fmla="*/ 173 h 214"/>
                <a:gd name="T20" fmla="*/ 135 w 254"/>
                <a:gd name="T21" fmla="*/ 177 h 214"/>
                <a:gd name="T22" fmla="*/ 123 w 254"/>
                <a:gd name="T23" fmla="*/ 206 h 214"/>
                <a:gd name="T24" fmla="*/ 117 w 254"/>
                <a:gd name="T25" fmla="*/ 205 h 214"/>
                <a:gd name="T26" fmla="*/ 117 w 254"/>
                <a:gd name="T27" fmla="*/ 183 h 214"/>
                <a:gd name="T28" fmla="*/ 108 w 254"/>
                <a:gd name="T29" fmla="*/ 171 h 214"/>
                <a:gd name="T30" fmla="*/ 27 w 254"/>
                <a:gd name="T31" fmla="*/ 160 h 214"/>
                <a:gd name="T32" fmla="*/ 61 w 254"/>
                <a:gd name="T33" fmla="*/ 18 h 214"/>
                <a:gd name="T34" fmla="*/ 89 w 254"/>
                <a:gd name="T35" fmla="*/ 0 h 214"/>
                <a:gd name="T36" fmla="*/ 114 w 254"/>
                <a:gd name="T37" fmla="*/ 1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4" h="214">
                  <a:moveTo>
                    <a:pt x="114" y="13"/>
                  </a:moveTo>
                  <a:cubicBezTo>
                    <a:pt x="92" y="22"/>
                    <a:pt x="70" y="29"/>
                    <a:pt x="53" y="48"/>
                  </a:cubicBezTo>
                  <a:cubicBezTo>
                    <a:pt x="31" y="70"/>
                    <a:pt x="28" y="97"/>
                    <a:pt x="31" y="125"/>
                  </a:cubicBezTo>
                  <a:cubicBezTo>
                    <a:pt x="32" y="135"/>
                    <a:pt x="36" y="141"/>
                    <a:pt x="49" y="141"/>
                  </a:cubicBezTo>
                  <a:cubicBezTo>
                    <a:pt x="100" y="142"/>
                    <a:pt x="149" y="151"/>
                    <a:pt x="197" y="169"/>
                  </a:cubicBezTo>
                  <a:cubicBezTo>
                    <a:pt x="214" y="175"/>
                    <a:pt x="228" y="186"/>
                    <a:pt x="246" y="197"/>
                  </a:cubicBezTo>
                  <a:cubicBezTo>
                    <a:pt x="246" y="179"/>
                    <a:pt x="246" y="164"/>
                    <a:pt x="246" y="149"/>
                  </a:cubicBezTo>
                  <a:cubicBezTo>
                    <a:pt x="254" y="170"/>
                    <a:pt x="249" y="192"/>
                    <a:pt x="249" y="214"/>
                  </a:cubicBezTo>
                  <a:cubicBezTo>
                    <a:pt x="225" y="200"/>
                    <a:pt x="202" y="182"/>
                    <a:pt x="175" y="173"/>
                  </a:cubicBezTo>
                  <a:cubicBezTo>
                    <a:pt x="167" y="171"/>
                    <a:pt x="159" y="167"/>
                    <a:pt x="151" y="173"/>
                  </a:cubicBezTo>
                  <a:cubicBezTo>
                    <a:pt x="143" y="166"/>
                    <a:pt x="138" y="168"/>
                    <a:pt x="135" y="177"/>
                  </a:cubicBezTo>
                  <a:cubicBezTo>
                    <a:pt x="130" y="186"/>
                    <a:pt x="130" y="197"/>
                    <a:pt x="123" y="206"/>
                  </a:cubicBezTo>
                  <a:cubicBezTo>
                    <a:pt x="121" y="206"/>
                    <a:pt x="119" y="206"/>
                    <a:pt x="117" y="205"/>
                  </a:cubicBezTo>
                  <a:cubicBezTo>
                    <a:pt x="112" y="198"/>
                    <a:pt x="115" y="191"/>
                    <a:pt x="117" y="183"/>
                  </a:cubicBezTo>
                  <a:cubicBezTo>
                    <a:pt x="119" y="176"/>
                    <a:pt x="117" y="171"/>
                    <a:pt x="108" y="171"/>
                  </a:cubicBezTo>
                  <a:cubicBezTo>
                    <a:pt x="80" y="170"/>
                    <a:pt x="52" y="176"/>
                    <a:pt x="27" y="160"/>
                  </a:cubicBezTo>
                  <a:cubicBezTo>
                    <a:pt x="0" y="109"/>
                    <a:pt x="12" y="58"/>
                    <a:pt x="61" y="18"/>
                  </a:cubicBezTo>
                  <a:cubicBezTo>
                    <a:pt x="70" y="11"/>
                    <a:pt x="77" y="1"/>
                    <a:pt x="89" y="0"/>
                  </a:cubicBezTo>
                  <a:cubicBezTo>
                    <a:pt x="97" y="5"/>
                    <a:pt x="110" y="0"/>
                    <a:pt x="114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9247188" y="-893763"/>
              <a:ext cx="503238" cy="381000"/>
            </a:xfrm>
            <a:custGeom>
              <a:avLst/>
              <a:gdLst>
                <a:gd name="T0" fmla="*/ 98 w 99"/>
                <a:gd name="T1" fmla="*/ 55 h 75"/>
                <a:gd name="T2" fmla="*/ 89 w 99"/>
                <a:gd name="T3" fmla="*/ 65 h 75"/>
                <a:gd name="T4" fmla="*/ 83 w 99"/>
                <a:gd name="T5" fmla="*/ 64 h 75"/>
                <a:gd name="T6" fmla="*/ 39 w 99"/>
                <a:gd name="T7" fmla="*/ 56 h 75"/>
                <a:gd name="T8" fmla="*/ 0 w 99"/>
                <a:gd name="T9" fmla="*/ 25 h 75"/>
                <a:gd name="T10" fmla="*/ 77 w 99"/>
                <a:gd name="T11" fmla="*/ 21 h 75"/>
                <a:gd name="T12" fmla="*/ 84 w 99"/>
                <a:gd name="T13" fmla="*/ 26 h 75"/>
                <a:gd name="T14" fmla="*/ 98 w 99"/>
                <a:gd name="T15" fmla="*/ 5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75">
                  <a:moveTo>
                    <a:pt x="98" y="55"/>
                  </a:moveTo>
                  <a:cubicBezTo>
                    <a:pt x="96" y="59"/>
                    <a:pt x="95" y="64"/>
                    <a:pt x="89" y="65"/>
                  </a:cubicBezTo>
                  <a:cubicBezTo>
                    <a:pt x="87" y="65"/>
                    <a:pt x="85" y="63"/>
                    <a:pt x="83" y="64"/>
                  </a:cubicBezTo>
                  <a:cubicBezTo>
                    <a:pt x="58" y="75"/>
                    <a:pt x="58" y="75"/>
                    <a:pt x="39" y="56"/>
                  </a:cubicBezTo>
                  <a:cubicBezTo>
                    <a:pt x="27" y="45"/>
                    <a:pt x="12" y="37"/>
                    <a:pt x="0" y="25"/>
                  </a:cubicBezTo>
                  <a:cubicBezTo>
                    <a:pt x="21" y="2"/>
                    <a:pt x="45" y="0"/>
                    <a:pt x="77" y="21"/>
                  </a:cubicBezTo>
                  <a:cubicBezTo>
                    <a:pt x="80" y="22"/>
                    <a:pt x="82" y="23"/>
                    <a:pt x="84" y="26"/>
                  </a:cubicBezTo>
                  <a:cubicBezTo>
                    <a:pt x="89" y="35"/>
                    <a:pt x="99" y="43"/>
                    <a:pt x="9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9221788" y="-766763"/>
              <a:ext cx="477838" cy="615950"/>
            </a:xfrm>
            <a:custGeom>
              <a:avLst/>
              <a:gdLst>
                <a:gd name="T0" fmla="*/ 5 w 94"/>
                <a:gd name="T1" fmla="*/ 0 h 121"/>
                <a:gd name="T2" fmla="*/ 51 w 94"/>
                <a:gd name="T3" fmla="*/ 32 h 121"/>
                <a:gd name="T4" fmla="*/ 80 w 94"/>
                <a:gd name="T5" fmla="*/ 32 h 121"/>
                <a:gd name="T6" fmla="*/ 94 w 94"/>
                <a:gd name="T7" fmla="*/ 40 h 121"/>
                <a:gd name="T8" fmla="*/ 74 w 94"/>
                <a:gd name="T9" fmla="*/ 76 h 121"/>
                <a:gd name="T10" fmla="*/ 46 w 94"/>
                <a:gd name="T11" fmla="*/ 57 h 121"/>
                <a:gd name="T12" fmla="*/ 47 w 94"/>
                <a:gd name="T13" fmla="*/ 105 h 121"/>
                <a:gd name="T14" fmla="*/ 30 w 94"/>
                <a:gd name="T15" fmla="*/ 121 h 121"/>
                <a:gd name="T16" fmla="*/ 28 w 94"/>
                <a:gd name="T17" fmla="*/ 110 h 121"/>
                <a:gd name="T18" fmla="*/ 10 w 94"/>
                <a:gd name="T19" fmla="*/ 29 h 121"/>
                <a:gd name="T20" fmla="*/ 6 w 94"/>
                <a:gd name="T21" fmla="*/ 1 h 121"/>
                <a:gd name="T22" fmla="*/ 5 w 94"/>
                <a:gd name="T2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" h="121">
                  <a:moveTo>
                    <a:pt x="5" y="0"/>
                  </a:moveTo>
                  <a:cubicBezTo>
                    <a:pt x="25" y="4"/>
                    <a:pt x="37" y="20"/>
                    <a:pt x="51" y="32"/>
                  </a:cubicBezTo>
                  <a:cubicBezTo>
                    <a:pt x="67" y="46"/>
                    <a:pt x="65" y="46"/>
                    <a:pt x="80" y="32"/>
                  </a:cubicBezTo>
                  <a:cubicBezTo>
                    <a:pt x="88" y="24"/>
                    <a:pt x="90" y="36"/>
                    <a:pt x="94" y="40"/>
                  </a:cubicBezTo>
                  <a:cubicBezTo>
                    <a:pt x="86" y="52"/>
                    <a:pt x="83" y="66"/>
                    <a:pt x="74" y="76"/>
                  </a:cubicBezTo>
                  <a:cubicBezTo>
                    <a:pt x="61" y="78"/>
                    <a:pt x="56" y="65"/>
                    <a:pt x="46" y="57"/>
                  </a:cubicBezTo>
                  <a:cubicBezTo>
                    <a:pt x="54" y="74"/>
                    <a:pt x="59" y="90"/>
                    <a:pt x="47" y="105"/>
                  </a:cubicBezTo>
                  <a:cubicBezTo>
                    <a:pt x="43" y="112"/>
                    <a:pt x="37" y="117"/>
                    <a:pt x="30" y="121"/>
                  </a:cubicBezTo>
                  <a:cubicBezTo>
                    <a:pt x="27" y="118"/>
                    <a:pt x="27" y="114"/>
                    <a:pt x="28" y="110"/>
                  </a:cubicBezTo>
                  <a:cubicBezTo>
                    <a:pt x="31" y="81"/>
                    <a:pt x="23" y="54"/>
                    <a:pt x="10" y="29"/>
                  </a:cubicBezTo>
                  <a:cubicBezTo>
                    <a:pt x="5" y="20"/>
                    <a:pt x="0" y="11"/>
                    <a:pt x="6" y="1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9134475" y="-762000"/>
              <a:ext cx="285750" cy="655638"/>
            </a:xfrm>
            <a:custGeom>
              <a:avLst/>
              <a:gdLst>
                <a:gd name="T0" fmla="*/ 23 w 56"/>
                <a:gd name="T1" fmla="*/ 0 h 129"/>
                <a:gd name="T2" fmla="*/ 37 w 56"/>
                <a:gd name="T3" fmla="*/ 36 h 129"/>
                <a:gd name="T4" fmla="*/ 47 w 56"/>
                <a:gd name="T5" fmla="*/ 120 h 129"/>
                <a:gd name="T6" fmla="*/ 36 w 56"/>
                <a:gd name="T7" fmla="*/ 119 h 129"/>
                <a:gd name="T8" fmla="*/ 6 w 56"/>
                <a:gd name="T9" fmla="*/ 50 h 129"/>
                <a:gd name="T10" fmla="*/ 23 w 56"/>
                <a:gd name="T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29">
                  <a:moveTo>
                    <a:pt x="23" y="0"/>
                  </a:moveTo>
                  <a:cubicBezTo>
                    <a:pt x="23" y="13"/>
                    <a:pt x="32" y="24"/>
                    <a:pt x="37" y="36"/>
                  </a:cubicBezTo>
                  <a:cubicBezTo>
                    <a:pt x="49" y="63"/>
                    <a:pt x="56" y="91"/>
                    <a:pt x="47" y="120"/>
                  </a:cubicBezTo>
                  <a:cubicBezTo>
                    <a:pt x="43" y="129"/>
                    <a:pt x="38" y="128"/>
                    <a:pt x="36" y="119"/>
                  </a:cubicBezTo>
                  <a:cubicBezTo>
                    <a:pt x="28" y="95"/>
                    <a:pt x="15" y="73"/>
                    <a:pt x="6" y="50"/>
                  </a:cubicBezTo>
                  <a:cubicBezTo>
                    <a:pt x="0" y="32"/>
                    <a:pt x="9" y="1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0907713" y="-579438"/>
              <a:ext cx="350838" cy="280988"/>
            </a:xfrm>
            <a:custGeom>
              <a:avLst/>
              <a:gdLst>
                <a:gd name="T0" fmla="*/ 27 w 69"/>
                <a:gd name="T1" fmla="*/ 48 h 55"/>
                <a:gd name="T2" fmla="*/ 3 w 69"/>
                <a:gd name="T3" fmla="*/ 37 h 55"/>
                <a:gd name="T4" fmla="*/ 4 w 69"/>
                <a:gd name="T5" fmla="*/ 28 h 55"/>
                <a:gd name="T6" fmla="*/ 66 w 69"/>
                <a:gd name="T7" fmla="*/ 0 h 55"/>
                <a:gd name="T8" fmla="*/ 58 w 69"/>
                <a:gd name="T9" fmla="*/ 48 h 55"/>
                <a:gd name="T10" fmla="*/ 27 w 69"/>
                <a:gd name="T11" fmla="*/ 4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" h="55">
                  <a:moveTo>
                    <a:pt x="27" y="48"/>
                  </a:moveTo>
                  <a:cubicBezTo>
                    <a:pt x="21" y="40"/>
                    <a:pt x="6" y="50"/>
                    <a:pt x="3" y="37"/>
                  </a:cubicBezTo>
                  <a:cubicBezTo>
                    <a:pt x="0" y="33"/>
                    <a:pt x="1" y="30"/>
                    <a:pt x="4" y="28"/>
                  </a:cubicBezTo>
                  <a:cubicBezTo>
                    <a:pt x="25" y="19"/>
                    <a:pt x="46" y="9"/>
                    <a:pt x="66" y="0"/>
                  </a:cubicBezTo>
                  <a:cubicBezTo>
                    <a:pt x="69" y="17"/>
                    <a:pt x="66" y="33"/>
                    <a:pt x="58" y="48"/>
                  </a:cubicBezTo>
                  <a:cubicBezTo>
                    <a:pt x="48" y="55"/>
                    <a:pt x="37" y="45"/>
                    <a:pt x="27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10845800" y="-900113"/>
              <a:ext cx="269875" cy="193675"/>
            </a:xfrm>
            <a:custGeom>
              <a:avLst/>
              <a:gdLst>
                <a:gd name="T0" fmla="*/ 51 w 53"/>
                <a:gd name="T1" fmla="*/ 23 h 38"/>
                <a:gd name="T2" fmla="*/ 36 w 53"/>
                <a:gd name="T3" fmla="*/ 32 h 38"/>
                <a:gd name="T4" fmla="*/ 10 w 53"/>
                <a:gd name="T5" fmla="*/ 30 h 38"/>
                <a:gd name="T6" fmla="*/ 7 w 53"/>
                <a:gd name="T7" fmla="*/ 3 h 38"/>
                <a:gd name="T8" fmla="*/ 29 w 53"/>
                <a:gd name="T9" fmla="*/ 0 h 38"/>
                <a:gd name="T10" fmla="*/ 51 w 53"/>
                <a:gd name="T11" fmla="*/ 2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38">
                  <a:moveTo>
                    <a:pt x="51" y="23"/>
                  </a:moveTo>
                  <a:cubicBezTo>
                    <a:pt x="46" y="26"/>
                    <a:pt x="42" y="30"/>
                    <a:pt x="36" y="32"/>
                  </a:cubicBezTo>
                  <a:cubicBezTo>
                    <a:pt x="27" y="35"/>
                    <a:pt x="18" y="38"/>
                    <a:pt x="10" y="30"/>
                  </a:cubicBezTo>
                  <a:cubicBezTo>
                    <a:pt x="4" y="23"/>
                    <a:pt x="0" y="13"/>
                    <a:pt x="7" y="3"/>
                  </a:cubicBezTo>
                  <a:cubicBezTo>
                    <a:pt x="14" y="2"/>
                    <a:pt x="22" y="0"/>
                    <a:pt x="29" y="0"/>
                  </a:cubicBezTo>
                  <a:cubicBezTo>
                    <a:pt x="43" y="0"/>
                    <a:pt x="53" y="6"/>
                    <a:pt x="51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10167938" y="-1052513"/>
              <a:ext cx="352425" cy="244475"/>
            </a:xfrm>
            <a:custGeom>
              <a:avLst/>
              <a:gdLst>
                <a:gd name="T0" fmla="*/ 69 w 69"/>
                <a:gd name="T1" fmla="*/ 5 h 48"/>
                <a:gd name="T2" fmla="*/ 60 w 69"/>
                <a:gd name="T3" fmla="*/ 25 h 48"/>
                <a:gd name="T4" fmla="*/ 28 w 69"/>
                <a:gd name="T5" fmla="*/ 44 h 48"/>
                <a:gd name="T6" fmla="*/ 0 w 69"/>
                <a:gd name="T7" fmla="*/ 37 h 48"/>
                <a:gd name="T8" fmla="*/ 0 w 69"/>
                <a:gd name="T9" fmla="*/ 33 h 48"/>
                <a:gd name="T10" fmla="*/ 16 w 69"/>
                <a:gd name="T11" fmla="*/ 21 h 48"/>
                <a:gd name="T12" fmla="*/ 46 w 69"/>
                <a:gd name="T13" fmla="*/ 9 h 48"/>
                <a:gd name="T14" fmla="*/ 68 w 69"/>
                <a:gd name="T15" fmla="*/ 5 h 48"/>
                <a:gd name="T16" fmla="*/ 69 w 69"/>
                <a:gd name="T17" fmla="*/ 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" h="48">
                  <a:moveTo>
                    <a:pt x="69" y="5"/>
                  </a:moveTo>
                  <a:cubicBezTo>
                    <a:pt x="69" y="13"/>
                    <a:pt x="65" y="19"/>
                    <a:pt x="60" y="25"/>
                  </a:cubicBezTo>
                  <a:cubicBezTo>
                    <a:pt x="50" y="33"/>
                    <a:pt x="41" y="41"/>
                    <a:pt x="28" y="44"/>
                  </a:cubicBezTo>
                  <a:cubicBezTo>
                    <a:pt x="18" y="46"/>
                    <a:pt x="7" y="48"/>
                    <a:pt x="0" y="37"/>
                  </a:cubicBezTo>
                  <a:cubicBezTo>
                    <a:pt x="0" y="35"/>
                    <a:pt x="0" y="34"/>
                    <a:pt x="0" y="33"/>
                  </a:cubicBezTo>
                  <a:cubicBezTo>
                    <a:pt x="5" y="29"/>
                    <a:pt x="11" y="25"/>
                    <a:pt x="16" y="21"/>
                  </a:cubicBezTo>
                  <a:cubicBezTo>
                    <a:pt x="28" y="21"/>
                    <a:pt x="36" y="13"/>
                    <a:pt x="46" y="9"/>
                  </a:cubicBezTo>
                  <a:cubicBezTo>
                    <a:pt x="53" y="6"/>
                    <a:pt x="60" y="0"/>
                    <a:pt x="68" y="5"/>
                  </a:cubicBezTo>
                  <a:lnTo>
                    <a:pt x="69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9750425" y="-950913"/>
              <a:ext cx="260350" cy="311150"/>
            </a:xfrm>
            <a:custGeom>
              <a:avLst/>
              <a:gdLst>
                <a:gd name="T0" fmla="*/ 42 w 51"/>
                <a:gd name="T1" fmla="*/ 31 h 61"/>
                <a:gd name="T2" fmla="*/ 38 w 51"/>
                <a:gd name="T3" fmla="*/ 61 h 61"/>
                <a:gd name="T4" fmla="*/ 0 w 51"/>
                <a:gd name="T5" fmla="*/ 22 h 61"/>
                <a:gd name="T6" fmla="*/ 5 w 51"/>
                <a:gd name="T7" fmla="*/ 16 h 61"/>
                <a:gd name="T8" fmla="*/ 22 w 51"/>
                <a:gd name="T9" fmla="*/ 28 h 61"/>
                <a:gd name="T10" fmla="*/ 8 w 51"/>
                <a:gd name="T11" fmla="*/ 8 h 61"/>
                <a:gd name="T12" fmla="*/ 14 w 51"/>
                <a:gd name="T13" fmla="*/ 1 h 61"/>
                <a:gd name="T14" fmla="*/ 42 w 51"/>
                <a:gd name="T15" fmla="*/ 3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1">
                  <a:moveTo>
                    <a:pt x="42" y="31"/>
                  </a:moveTo>
                  <a:cubicBezTo>
                    <a:pt x="47" y="42"/>
                    <a:pt x="51" y="53"/>
                    <a:pt x="38" y="61"/>
                  </a:cubicBezTo>
                  <a:cubicBezTo>
                    <a:pt x="17" y="56"/>
                    <a:pt x="10" y="38"/>
                    <a:pt x="0" y="22"/>
                  </a:cubicBezTo>
                  <a:cubicBezTo>
                    <a:pt x="1" y="19"/>
                    <a:pt x="2" y="17"/>
                    <a:pt x="5" y="16"/>
                  </a:cubicBezTo>
                  <a:cubicBezTo>
                    <a:pt x="13" y="18"/>
                    <a:pt x="17" y="24"/>
                    <a:pt x="22" y="28"/>
                  </a:cubicBezTo>
                  <a:cubicBezTo>
                    <a:pt x="19" y="21"/>
                    <a:pt x="10" y="16"/>
                    <a:pt x="8" y="8"/>
                  </a:cubicBezTo>
                  <a:cubicBezTo>
                    <a:pt x="8" y="4"/>
                    <a:pt x="8" y="0"/>
                    <a:pt x="14" y="1"/>
                  </a:cubicBezTo>
                  <a:cubicBezTo>
                    <a:pt x="23" y="11"/>
                    <a:pt x="33" y="21"/>
                    <a:pt x="42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9409113" y="-538163"/>
              <a:ext cx="188913" cy="304800"/>
            </a:xfrm>
            <a:custGeom>
              <a:avLst/>
              <a:gdLst>
                <a:gd name="T0" fmla="*/ 10 w 37"/>
                <a:gd name="T1" fmla="*/ 60 h 60"/>
                <a:gd name="T2" fmla="*/ 0 w 37"/>
                <a:gd name="T3" fmla="*/ 0 h 60"/>
                <a:gd name="T4" fmla="*/ 37 w 37"/>
                <a:gd name="T5" fmla="*/ 31 h 60"/>
                <a:gd name="T6" fmla="*/ 37 w 37"/>
                <a:gd name="T7" fmla="*/ 38 h 60"/>
                <a:gd name="T8" fmla="*/ 21 w 37"/>
                <a:gd name="T9" fmla="*/ 55 h 60"/>
                <a:gd name="T10" fmla="*/ 10 w 37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60">
                  <a:moveTo>
                    <a:pt x="10" y="60"/>
                  </a:moveTo>
                  <a:cubicBezTo>
                    <a:pt x="18" y="40"/>
                    <a:pt x="8" y="22"/>
                    <a:pt x="0" y="0"/>
                  </a:cubicBezTo>
                  <a:cubicBezTo>
                    <a:pt x="19" y="7"/>
                    <a:pt x="23" y="26"/>
                    <a:pt x="37" y="31"/>
                  </a:cubicBezTo>
                  <a:cubicBezTo>
                    <a:pt x="37" y="33"/>
                    <a:pt x="37" y="36"/>
                    <a:pt x="37" y="38"/>
                  </a:cubicBezTo>
                  <a:cubicBezTo>
                    <a:pt x="31" y="44"/>
                    <a:pt x="26" y="50"/>
                    <a:pt x="21" y="55"/>
                  </a:cubicBezTo>
                  <a:cubicBezTo>
                    <a:pt x="17" y="57"/>
                    <a:pt x="13" y="59"/>
                    <a:pt x="10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9632950" y="-985838"/>
              <a:ext cx="188913" cy="223838"/>
            </a:xfrm>
            <a:custGeom>
              <a:avLst/>
              <a:gdLst>
                <a:gd name="T0" fmla="*/ 29 w 37"/>
                <a:gd name="T1" fmla="*/ 24 h 44"/>
                <a:gd name="T2" fmla="*/ 25 w 37"/>
                <a:gd name="T3" fmla="*/ 28 h 44"/>
                <a:gd name="T4" fmla="*/ 5 w 37"/>
                <a:gd name="T5" fmla="*/ 44 h 44"/>
                <a:gd name="T6" fmla="*/ 1 w 37"/>
                <a:gd name="T7" fmla="*/ 39 h 44"/>
                <a:gd name="T8" fmla="*/ 23 w 37"/>
                <a:gd name="T9" fmla="*/ 4 h 44"/>
                <a:gd name="T10" fmla="*/ 37 w 37"/>
                <a:gd name="T11" fmla="*/ 8 h 44"/>
                <a:gd name="T12" fmla="*/ 33 w 37"/>
                <a:gd name="T13" fmla="*/ 16 h 44"/>
                <a:gd name="T14" fmla="*/ 29 w 37"/>
                <a:gd name="T15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44">
                  <a:moveTo>
                    <a:pt x="29" y="24"/>
                  </a:moveTo>
                  <a:cubicBezTo>
                    <a:pt x="28" y="26"/>
                    <a:pt x="26" y="27"/>
                    <a:pt x="25" y="28"/>
                  </a:cubicBezTo>
                  <a:cubicBezTo>
                    <a:pt x="21" y="37"/>
                    <a:pt x="16" y="44"/>
                    <a:pt x="5" y="44"/>
                  </a:cubicBezTo>
                  <a:cubicBezTo>
                    <a:pt x="4" y="42"/>
                    <a:pt x="2" y="41"/>
                    <a:pt x="1" y="39"/>
                  </a:cubicBezTo>
                  <a:cubicBezTo>
                    <a:pt x="0" y="22"/>
                    <a:pt x="10" y="12"/>
                    <a:pt x="23" y="4"/>
                  </a:cubicBezTo>
                  <a:cubicBezTo>
                    <a:pt x="30" y="0"/>
                    <a:pt x="34" y="2"/>
                    <a:pt x="37" y="8"/>
                  </a:cubicBezTo>
                  <a:cubicBezTo>
                    <a:pt x="33" y="9"/>
                    <a:pt x="33" y="12"/>
                    <a:pt x="33" y="16"/>
                  </a:cubicBezTo>
                  <a:cubicBezTo>
                    <a:pt x="33" y="19"/>
                    <a:pt x="32" y="22"/>
                    <a:pt x="29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10250488" y="-1082675"/>
              <a:ext cx="263525" cy="177800"/>
            </a:xfrm>
            <a:custGeom>
              <a:avLst/>
              <a:gdLst>
                <a:gd name="T0" fmla="*/ 52 w 52"/>
                <a:gd name="T1" fmla="*/ 11 h 35"/>
                <a:gd name="T2" fmla="*/ 17 w 52"/>
                <a:gd name="T3" fmla="*/ 27 h 35"/>
                <a:gd name="T4" fmla="*/ 0 w 52"/>
                <a:gd name="T5" fmla="*/ 27 h 35"/>
                <a:gd name="T6" fmla="*/ 31 w 52"/>
                <a:gd name="T7" fmla="*/ 7 h 35"/>
                <a:gd name="T8" fmla="*/ 52 w 52"/>
                <a:gd name="T9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5">
                  <a:moveTo>
                    <a:pt x="52" y="11"/>
                  </a:moveTo>
                  <a:cubicBezTo>
                    <a:pt x="41" y="16"/>
                    <a:pt x="29" y="22"/>
                    <a:pt x="17" y="27"/>
                  </a:cubicBezTo>
                  <a:cubicBezTo>
                    <a:pt x="12" y="29"/>
                    <a:pt x="6" y="35"/>
                    <a:pt x="0" y="27"/>
                  </a:cubicBezTo>
                  <a:cubicBezTo>
                    <a:pt x="10" y="20"/>
                    <a:pt x="20" y="13"/>
                    <a:pt x="31" y="7"/>
                  </a:cubicBezTo>
                  <a:cubicBezTo>
                    <a:pt x="39" y="2"/>
                    <a:pt x="47" y="0"/>
                    <a:pt x="5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11253788" y="606425"/>
              <a:ext cx="687388" cy="931863"/>
            </a:xfrm>
            <a:custGeom>
              <a:avLst/>
              <a:gdLst>
                <a:gd name="T0" fmla="*/ 1 w 135"/>
                <a:gd name="T1" fmla="*/ 44 h 183"/>
                <a:gd name="T2" fmla="*/ 3 w 135"/>
                <a:gd name="T3" fmla="*/ 24 h 183"/>
                <a:gd name="T4" fmla="*/ 29 w 135"/>
                <a:gd name="T5" fmla="*/ 4 h 183"/>
                <a:gd name="T6" fmla="*/ 111 w 135"/>
                <a:gd name="T7" fmla="*/ 79 h 183"/>
                <a:gd name="T8" fmla="*/ 130 w 135"/>
                <a:gd name="T9" fmla="*/ 183 h 183"/>
                <a:gd name="T10" fmla="*/ 100 w 135"/>
                <a:gd name="T11" fmla="*/ 153 h 183"/>
                <a:gd name="T12" fmla="*/ 26 w 135"/>
                <a:gd name="T13" fmla="*/ 76 h 183"/>
                <a:gd name="T14" fmla="*/ 1 w 135"/>
                <a:gd name="T15" fmla="*/ 44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5" h="183">
                  <a:moveTo>
                    <a:pt x="1" y="44"/>
                  </a:moveTo>
                  <a:cubicBezTo>
                    <a:pt x="4" y="38"/>
                    <a:pt x="3" y="31"/>
                    <a:pt x="3" y="24"/>
                  </a:cubicBezTo>
                  <a:cubicBezTo>
                    <a:pt x="3" y="2"/>
                    <a:pt x="6" y="0"/>
                    <a:pt x="29" y="4"/>
                  </a:cubicBezTo>
                  <a:cubicBezTo>
                    <a:pt x="72" y="13"/>
                    <a:pt x="93" y="45"/>
                    <a:pt x="111" y="79"/>
                  </a:cubicBezTo>
                  <a:cubicBezTo>
                    <a:pt x="128" y="112"/>
                    <a:pt x="135" y="146"/>
                    <a:pt x="130" y="183"/>
                  </a:cubicBezTo>
                  <a:cubicBezTo>
                    <a:pt x="112" y="181"/>
                    <a:pt x="111" y="162"/>
                    <a:pt x="100" y="153"/>
                  </a:cubicBezTo>
                  <a:cubicBezTo>
                    <a:pt x="83" y="120"/>
                    <a:pt x="58" y="95"/>
                    <a:pt x="26" y="76"/>
                  </a:cubicBezTo>
                  <a:cubicBezTo>
                    <a:pt x="15" y="68"/>
                    <a:pt x="0" y="61"/>
                    <a:pt x="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10907713" y="398462"/>
              <a:ext cx="890588" cy="1027113"/>
            </a:xfrm>
            <a:custGeom>
              <a:avLst/>
              <a:gdLst>
                <a:gd name="T0" fmla="*/ 69 w 175"/>
                <a:gd name="T1" fmla="*/ 85 h 202"/>
                <a:gd name="T2" fmla="*/ 94 w 175"/>
                <a:gd name="T3" fmla="*/ 111 h 202"/>
                <a:gd name="T4" fmla="*/ 172 w 175"/>
                <a:gd name="T5" fmla="*/ 191 h 202"/>
                <a:gd name="T6" fmla="*/ 162 w 175"/>
                <a:gd name="T7" fmla="*/ 200 h 202"/>
                <a:gd name="T8" fmla="*/ 145 w 175"/>
                <a:gd name="T9" fmla="*/ 182 h 202"/>
                <a:gd name="T10" fmla="*/ 127 w 175"/>
                <a:gd name="T11" fmla="*/ 155 h 202"/>
                <a:gd name="T12" fmla="*/ 105 w 175"/>
                <a:gd name="T13" fmla="*/ 149 h 202"/>
                <a:gd name="T14" fmla="*/ 75 w 175"/>
                <a:gd name="T15" fmla="*/ 118 h 202"/>
                <a:gd name="T16" fmla="*/ 64 w 175"/>
                <a:gd name="T17" fmla="*/ 104 h 202"/>
                <a:gd name="T18" fmla="*/ 47 w 175"/>
                <a:gd name="T19" fmla="*/ 88 h 202"/>
                <a:gd name="T20" fmla="*/ 31 w 175"/>
                <a:gd name="T21" fmla="*/ 136 h 202"/>
                <a:gd name="T22" fmla="*/ 14 w 175"/>
                <a:gd name="T23" fmla="*/ 152 h 202"/>
                <a:gd name="T24" fmla="*/ 1 w 175"/>
                <a:gd name="T25" fmla="*/ 149 h 202"/>
                <a:gd name="T26" fmla="*/ 8 w 175"/>
                <a:gd name="T27" fmla="*/ 133 h 202"/>
                <a:gd name="T28" fmla="*/ 27 w 175"/>
                <a:gd name="T29" fmla="*/ 68 h 202"/>
                <a:gd name="T30" fmla="*/ 33 w 175"/>
                <a:gd name="T31" fmla="*/ 48 h 202"/>
                <a:gd name="T32" fmla="*/ 46 w 175"/>
                <a:gd name="T33" fmla="*/ 11 h 202"/>
                <a:gd name="T34" fmla="*/ 59 w 175"/>
                <a:gd name="T35" fmla="*/ 2 h 202"/>
                <a:gd name="T36" fmla="*/ 64 w 175"/>
                <a:gd name="T37" fmla="*/ 16 h 202"/>
                <a:gd name="T38" fmla="*/ 69 w 175"/>
                <a:gd name="T39" fmla="*/ 8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5" h="202">
                  <a:moveTo>
                    <a:pt x="69" y="85"/>
                  </a:moveTo>
                  <a:cubicBezTo>
                    <a:pt x="74" y="97"/>
                    <a:pt x="83" y="105"/>
                    <a:pt x="94" y="111"/>
                  </a:cubicBezTo>
                  <a:cubicBezTo>
                    <a:pt x="127" y="131"/>
                    <a:pt x="154" y="157"/>
                    <a:pt x="172" y="191"/>
                  </a:cubicBezTo>
                  <a:cubicBezTo>
                    <a:pt x="175" y="201"/>
                    <a:pt x="170" y="202"/>
                    <a:pt x="162" y="200"/>
                  </a:cubicBezTo>
                  <a:cubicBezTo>
                    <a:pt x="154" y="196"/>
                    <a:pt x="150" y="188"/>
                    <a:pt x="145" y="182"/>
                  </a:cubicBezTo>
                  <a:cubicBezTo>
                    <a:pt x="139" y="172"/>
                    <a:pt x="133" y="164"/>
                    <a:pt x="127" y="155"/>
                  </a:cubicBezTo>
                  <a:cubicBezTo>
                    <a:pt x="122" y="146"/>
                    <a:pt x="111" y="157"/>
                    <a:pt x="105" y="149"/>
                  </a:cubicBezTo>
                  <a:cubicBezTo>
                    <a:pt x="97" y="137"/>
                    <a:pt x="83" y="130"/>
                    <a:pt x="75" y="118"/>
                  </a:cubicBezTo>
                  <a:cubicBezTo>
                    <a:pt x="72" y="113"/>
                    <a:pt x="68" y="109"/>
                    <a:pt x="64" y="104"/>
                  </a:cubicBezTo>
                  <a:cubicBezTo>
                    <a:pt x="59" y="99"/>
                    <a:pt x="55" y="92"/>
                    <a:pt x="47" y="88"/>
                  </a:cubicBezTo>
                  <a:cubicBezTo>
                    <a:pt x="41" y="104"/>
                    <a:pt x="51" y="126"/>
                    <a:pt x="31" y="136"/>
                  </a:cubicBezTo>
                  <a:cubicBezTo>
                    <a:pt x="25" y="141"/>
                    <a:pt x="23" y="149"/>
                    <a:pt x="14" y="152"/>
                  </a:cubicBezTo>
                  <a:cubicBezTo>
                    <a:pt x="9" y="156"/>
                    <a:pt x="5" y="155"/>
                    <a:pt x="1" y="149"/>
                  </a:cubicBezTo>
                  <a:cubicBezTo>
                    <a:pt x="0" y="142"/>
                    <a:pt x="5" y="138"/>
                    <a:pt x="8" y="133"/>
                  </a:cubicBezTo>
                  <a:cubicBezTo>
                    <a:pt x="23" y="114"/>
                    <a:pt x="33" y="93"/>
                    <a:pt x="27" y="68"/>
                  </a:cubicBezTo>
                  <a:cubicBezTo>
                    <a:pt x="26" y="61"/>
                    <a:pt x="28" y="54"/>
                    <a:pt x="33" y="48"/>
                  </a:cubicBezTo>
                  <a:cubicBezTo>
                    <a:pt x="38" y="36"/>
                    <a:pt x="41" y="23"/>
                    <a:pt x="46" y="11"/>
                  </a:cubicBezTo>
                  <a:cubicBezTo>
                    <a:pt x="48" y="6"/>
                    <a:pt x="52" y="0"/>
                    <a:pt x="59" y="2"/>
                  </a:cubicBezTo>
                  <a:cubicBezTo>
                    <a:pt x="66" y="4"/>
                    <a:pt x="64" y="11"/>
                    <a:pt x="64" y="16"/>
                  </a:cubicBezTo>
                  <a:cubicBezTo>
                    <a:pt x="47" y="45"/>
                    <a:pt x="48" y="58"/>
                    <a:pt x="69" y="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10636250" y="1166812"/>
              <a:ext cx="520700" cy="1144588"/>
            </a:xfrm>
            <a:custGeom>
              <a:avLst/>
              <a:gdLst>
                <a:gd name="T0" fmla="*/ 64 w 102"/>
                <a:gd name="T1" fmla="*/ 5 h 225"/>
                <a:gd name="T2" fmla="*/ 66 w 102"/>
                <a:gd name="T3" fmla="*/ 84 h 225"/>
                <a:gd name="T4" fmla="*/ 102 w 102"/>
                <a:gd name="T5" fmla="*/ 225 h 225"/>
                <a:gd name="T6" fmla="*/ 55 w 102"/>
                <a:gd name="T7" fmla="*/ 95 h 225"/>
                <a:gd name="T8" fmla="*/ 48 w 102"/>
                <a:gd name="T9" fmla="*/ 113 h 225"/>
                <a:gd name="T10" fmla="*/ 4 w 102"/>
                <a:gd name="T11" fmla="*/ 209 h 225"/>
                <a:gd name="T12" fmla="*/ 4 w 102"/>
                <a:gd name="T13" fmla="*/ 209 h 225"/>
                <a:gd name="T14" fmla="*/ 5 w 102"/>
                <a:gd name="T15" fmla="*/ 192 h 225"/>
                <a:gd name="T16" fmla="*/ 34 w 102"/>
                <a:gd name="T17" fmla="*/ 56 h 225"/>
                <a:gd name="T18" fmla="*/ 34 w 102"/>
                <a:gd name="T19" fmla="*/ 22 h 225"/>
                <a:gd name="T20" fmla="*/ 64 w 102"/>
                <a:gd name="T21" fmla="*/ 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" h="225">
                  <a:moveTo>
                    <a:pt x="64" y="5"/>
                  </a:moveTo>
                  <a:cubicBezTo>
                    <a:pt x="49" y="32"/>
                    <a:pt x="52" y="60"/>
                    <a:pt x="66" y="84"/>
                  </a:cubicBezTo>
                  <a:cubicBezTo>
                    <a:pt x="90" y="128"/>
                    <a:pt x="102" y="175"/>
                    <a:pt x="102" y="225"/>
                  </a:cubicBezTo>
                  <a:cubicBezTo>
                    <a:pt x="95" y="179"/>
                    <a:pt x="83" y="134"/>
                    <a:pt x="55" y="95"/>
                  </a:cubicBezTo>
                  <a:cubicBezTo>
                    <a:pt x="48" y="100"/>
                    <a:pt x="49" y="107"/>
                    <a:pt x="48" y="113"/>
                  </a:cubicBezTo>
                  <a:cubicBezTo>
                    <a:pt x="40" y="148"/>
                    <a:pt x="31" y="182"/>
                    <a:pt x="4" y="209"/>
                  </a:cubicBezTo>
                  <a:cubicBezTo>
                    <a:pt x="4" y="209"/>
                    <a:pt x="4" y="209"/>
                    <a:pt x="4" y="209"/>
                  </a:cubicBezTo>
                  <a:cubicBezTo>
                    <a:pt x="0" y="203"/>
                    <a:pt x="2" y="197"/>
                    <a:pt x="5" y="192"/>
                  </a:cubicBezTo>
                  <a:cubicBezTo>
                    <a:pt x="31" y="150"/>
                    <a:pt x="37" y="104"/>
                    <a:pt x="34" y="56"/>
                  </a:cubicBezTo>
                  <a:cubicBezTo>
                    <a:pt x="34" y="45"/>
                    <a:pt x="35" y="33"/>
                    <a:pt x="34" y="22"/>
                  </a:cubicBezTo>
                  <a:cubicBezTo>
                    <a:pt x="38" y="6"/>
                    <a:pt x="48" y="0"/>
                    <a:pt x="6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11553825" y="1268412"/>
              <a:ext cx="366713" cy="558800"/>
            </a:xfrm>
            <a:custGeom>
              <a:avLst/>
              <a:gdLst>
                <a:gd name="T0" fmla="*/ 20 w 72"/>
                <a:gd name="T1" fmla="*/ 9 h 110"/>
                <a:gd name="T2" fmla="*/ 36 w 72"/>
                <a:gd name="T3" fmla="*/ 25 h 110"/>
                <a:gd name="T4" fmla="*/ 58 w 72"/>
                <a:gd name="T5" fmla="*/ 77 h 110"/>
                <a:gd name="T6" fmla="*/ 72 w 72"/>
                <a:gd name="T7" fmla="*/ 70 h 110"/>
                <a:gd name="T8" fmla="*/ 45 w 72"/>
                <a:gd name="T9" fmla="*/ 101 h 110"/>
                <a:gd name="T10" fmla="*/ 0 w 72"/>
                <a:gd name="T11" fmla="*/ 65 h 110"/>
                <a:gd name="T12" fmla="*/ 3 w 72"/>
                <a:gd name="T13" fmla="*/ 14 h 110"/>
                <a:gd name="T14" fmla="*/ 10 w 72"/>
                <a:gd name="T15" fmla="*/ 1 h 110"/>
                <a:gd name="T16" fmla="*/ 20 w 72"/>
                <a:gd name="T17" fmla="*/ 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110">
                  <a:moveTo>
                    <a:pt x="20" y="9"/>
                  </a:moveTo>
                  <a:cubicBezTo>
                    <a:pt x="25" y="14"/>
                    <a:pt x="30" y="20"/>
                    <a:pt x="36" y="25"/>
                  </a:cubicBezTo>
                  <a:cubicBezTo>
                    <a:pt x="51" y="39"/>
                    <a:pt x="66" y="53"/>
                    <a:pt x="58" y="77"/>
                  </a:cubicBezTo>
                  <a:cubicBezTo>
                    <a:pt x="64" y="76"/>
                    <a:pt x="64" y="66"/>
                    <a:pt x="72" y="70"/>
                  </a:cubicBezTo>
                  <a:cubicBezTo>
                    <a:pt x="69" y="99"/>
                    <a:pt x="60" y="110"/>
                    <a:pt x="45" y="101"/>
                  </a:cubicBezTo>
                  <a:cubicBezTo>
                    <a:pt x="28" y="91"/>
                    <a:pt x="11" y="81"/>
                    <a:pt x="0" y="65"/>
                  </a:cubicBezTo>
                  <a:cubicBezTo>
                    <a:pt x="3" y="48"/>
                    <a:pt x="2" y="31"/>
                    <a:pt x="3" y="14"/>
                  </a:cubicBezTo>
                  <a:cubicBezTo>
                    <a:pt x="3" y="9"/>
                    <a:pt x="4" y="2"/>
                    <a:pt x="10" y="1"/>
                  </a:cubicBezTo>
                  <a:cubicBezTo>
                    <a:pt x="15" y="0"/>
                    <a:pt x="17" y="6"/>
                    <a:pt x="2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11064875" y="784225"/>
              <a:ext cx="514350" cy="1246188"/>
            </a:xfrm>
            <a:custGeom>
              <a:avLst/>
              <a:gdLst>
                <a:gd name="T0" fmla="*/ 0 w 101"/>
                <a:gd name="T1" fmla="*/ 60 h 245"/>
                <a:gd name="T2" fmla="*/ 13 w 101"/>
                <a:gd name="T3" fmla="*/ 0 h 245"/>
                <a:gd name="T4" fmla="*/ 33 w 101"/>
                <a:gd name="T5" fmla="*/ 28 h 245"/>
                <a:gd name="T6" fmla="*/ 17 w 101"/>
                <a:gd name="T7" fmla="*/ 18 h 245"/>
                <a:gd name="T8" fmla="*/ 53 w 101"/>
                <a:gd name="T9" fmla="*/ 135 h 245"/>
                <a:gd name="T10" fmla="*/ 96 w 101"/>
                <a:gd name="T11" fmla="*/ 201 h 245"/>
                <a:gd name="T12" fmla="*/ 98 w 101"/>
                <a:gd name="T13" fmla="*/ 245 h 245"/>
                <a:gd name="T14" fmla="*/ 58 w 101"/>
                <a:gd name="T15" fmla="*/ 165 h 245"/>
                <a:gd name="T16" fmla="*/ 41 w 101"/>
                <a:gd name="T17" fmla="*/ 196 h 245"/>
                <a:gd name="T18" fmla="*/ 46 w 101"/>
                <a:gd name="T19" fmla="*/ 179 h 245"/>
                <a:gd name="T20" fmla="*/ 38 w 101"/>
                <a:gd name="T21" fmla="*/ 136 h 245"/>
                <a:gd name="T22" fmla="*/ 11 w 101"/>
                <a:gd name="T23" fmla="*/ 81 h 245"/>
                <a:gd name="T24" fmla="*/ 0 w 101"/>
                <a:gd name="T25" fmla="*/ 6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1" h="245">
                  <a:moveTo>
                    <a:pt x="0" y="60"/>
                  </a:moveTo>
                  <a:cubicBezTo>
                    <a:pt x="11" y="43"/>
                    <a:pt x="14" y="24"/>
                    <a:pt x="13" y="0"/>
                  </a:cubicBezTo>
                  <a:cubicBezTo>
                    <a:pt x="22" y="11"/>
                    <a:pt x="29" y="18"/>
                    <a:pt x="33" y="28"/>
                  </a:cubicBezTo>
                  <a:cubicBezTo>
                    <a:pt x="28" y="25"/>
                    <a:pt x="23" y="22"/>
                    <a:pt x="17" y="18"/>
                  </a:cubicBezTo>
                  <a:cubicBezTo>
                    <a:pt x="12" y="64"/>
                    <a:pt x="29" y="101"/>
                    <a:pt x="53" y="135"/>
                  </a:cubicBezTo>
                  <a:cubicBezTo>
                    <a:pt x="69" y="157"/>
                    <a:pt x="90" y="174"/>
                    <a:pt x="96" y="201"/>
                  </a:cubicBezTo>
                  <a:cubicBezTo>
                    <a:pt x="99" y="214"/>
                    <a:pt x="101" y="227"/>
                    <a:pt x="98" y="245"/>
                  </a:cubicBezTo>
                  <a:cubicBezTo>
                    <a:pt x="91" y="212"/>
                    <a:pt x="84" y="185"/>
                    <a:pt x="58" y="165"/>
                  </a:cubicBezTo>
                  <a:cubicBezTo>
                    <a:pt x="55" y="177"/>
                    <a:pt x="51" y="188"/>
                    <a:pt x="41" y="196"/>
                  </a:cubicBezTo>
                  <a:cubicBezTo>
                    <a:pt x="43" y="191"/>
                    <a:pt x="45" y="185"/>
                    <a:pt x="46" y="179"/>
                  </a:cubicBezTo>
                  <a:cubicBezTo>
                    <a:pt x="50" y="164"/>
                    <a:pt x="49" y="150"/>
                    <a:pt x="38" y="136"/>
                  </a:cubicBezTo>
                  <a:cubicBezTo>
                    <a:pt x="26" y="120"/>
                    <a:pt x="15" y="102"/>
                    <a:pt x="11" y="81"/>
                  </a:cubicBezTo>
                  <a:cubicBezTo>
                    <a:pt x="10" y="74"/>
                    <a:pt x="9" y="64"/>
                    <a:pt x="0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11288713" y="998537"/>
              <a:ext cx="366713" cy="600075"/>
            </a:xfrm>
            <a:custGeom>
              <a:avLst/>
              <a:gdLst>
                <a:gd name="T0" fmla="*/ 72 w 72"/>
                <a:gd name="T1" fmla="*/ 62 h 118"/>
                <a:gd name="T2" fmla="*/ 60 w 72"/>
                <a:gd name="T3" fmla="*/ 66 h 118"/>
                <a:gd name="T4" fmla="*/ 60 w 72"/>
                <a:gd name="T5" fmla="*/ 100 h 118"/>
                <a:gd name="T6" fmla="*/ 52 w 72"/>
                <a:gd name="T7" fmla="*/ 118 h 118"/>
                <a:gd name="T8" fmla="*/ 8 w 72"/>
                <a:gd name="T9" fmla="*/ 29 h 118"/>
                <a:gd name="T10" fmla="*/ 0 w 72"/>
                <a:gd name="T11" fmla="*/ 0 h 118"/>
                <a:gd name="T12" fmla="*/ 32 w 72"/>
                <a:gd name="T13" fmla="*/ 30 h 118"/>
                <a:gd name="T14" fmla="*/ 52 w 72"/>
                <a:gd name="T15" fmla="*/ 78 h 118"/>
                <a:gd name="T16" fmla="*/ 46 w 72"/>
                <a:gd name="T17" fmla="*/ 48 h 118"/>
                <a:gd name="T18" fmla="*/ 56 w 72"/>
                <a:gd name="T19" fmla="*/ 35 h 118"/>
                <a:gd name="T20" fmla="*/ 72 w 72"/>
                <a:gd name="T21" fmla="*/ 62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18">
                  <a:moveTo>
                    <a:pt x="72" y="62"/>
                  </a:moveTo>
                  <a:cubicBezTo>
                    <a:pt x="67" y="60"/>
                    <a:pt x="59" y="50"/>
                    <a:pt x="60" y="66"/>
                  </a:cubicBezTo>
                  <a:cubicBezTo>
                    <a:pt x="60" y="78"/>
                    <a:pt x="60" y="89"/>
                    <a:pt x="60" y="100"/>
                  </a:cubicBezTo>
                  <a:cubicBezTo>
                    <a:pt x="60" y="107"/>
                    <a:pt x="60" y="115"/>
                    <a:pt x="52" y="118"/>
                  </a:cubicBezTo>
                  <a:cubicBezTo>
                    <a:pt x="29" y="92"/>
                    <a:pt x="17" y="61"/>
                    <a:pt x="8" y="29"/>
                  </a:cubicBezTo>
                  <a:cubicBezTo>
                    <a:pt x="5" y="19"/>
                    <a:pt x="3" y="9"/>
                    <a:pt x="0" y="0"/>
                  </a:cubicBezTo>
                  <a:cubicBezTo>
                    <a:pt x="11" y="9"/>
                    <a:pt x="27" y="14"/>
                    <a:pt x="32" y="30"/>
                  </a:cubicBezTo>
                  <a:cubicBezTo>
                    <a:pt x="45" y="44"/>
                    <a:pt x="47" y="63"/>
                    <a:pt x="52" y="78"/>
                  </a:cubicBezTo>
                  <a:cubicBezTo>
                    <a:pt x="52" y="69"/>
                    <a:pt x="49" y="59"/>
                    <a:pt x="46" y="48"/>
                  </a:cubicBezTo>
                  <a:cubicBezTo>
                    <a:pt x="43" y="37"/>
                    <a:pt x="44" y="36"/>
                    <a:pt x="56" y="35"/>
                  </a:cubicBezTo>
                  <a:cubicBezTo>
                    <a:pt x="60" y="44"/>
                    <a:pt x="70" y="51"/>
                    <a:pt x="72" y="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11736388" y="1370012"/>
              <a:ext cx="255588" cy="371475"/>
            </a:xfrm>
            <a:custGeom>
              <a:avLst/>
              <a:gdLst>
                <a:gd name="T0" fmla="*/ 36 w 50"/>
                <a:gd name="T1" fmla="*/ 50 h 73"/>
                <a:gd name="T2" fmla="*/ 17 w 50"/>
                <a:gd name="T3" fmla="*/ 73 h 73"/>
                <a:gd name="T4" fmla="*/ 0 w 50"/>
                <a:gd name="T5" fmla="*/ 5 h 73"/>
                <a:gd name="T6" fmla="*/ 9 w 50"/>
                <a:gd name="T7" fmla="*/ 0 h 73"/>
                <a:gd name="T8" fmla="*/ 35 w 50"/>
                <a:gd name="T9" fmla="*/ 33 h 73"/>
                <a:gd name="T10" fmla="*/ 36 w 50"/>
                <a:gd name="T11" fmla="*/ 5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73">
                  <a:moveTo>
                    <a:pt x="36" y="50"/>
                  </a:moveTo>
                  <a:cubicBezTo>
                    <a:pt x="27" y="55"/>
                    <a:pt x="27" y="66"/>
                    <a:pt x="17" y="73"/>
                  </a:cubicBezTo>
                  <a:cubicBezTo>
                    <a:pt x="25" y="46"/>
                    <a:pt x="15" y="25"/>
                    <a:pt x="0" y="5"/>
                  </a:cubicBezTo>
                  <a:cubicBezTo>
                    <a:pt x="5" y="8"/>
                    <a:pt x="8" y="7"/>
                    <a:pt x="9" y="0"/>
                  </a:cubicBezTo>
                  <a:cubicBezTo>
                    <a:pt x="20" y="9"/>
                    <a:pt x="22" y="26"/>
                    <a:pt x="35" y="33"/>
                  </a:cubicBezTo>
                  <a:cubicBezTo>
                    <a:pt x="33" y="39"/>
                    <a:pt x="50" y="44"/>
                    <a:pt x="36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10668000" y="1130300"/>
              <a:ext cx="309563" cy="341313"/>
            </a:xfrm>
            <a:custGeom>
              <a:avLst/>
              <a:gdLst>
                <a:gd name="T0" fmla="*/ 58 w 61"/>
                <a:gd name="T1" fmla="*/ 12 h 67"/>
                <a:gd name="T2" fmla="*/ 30 w 61"/>
                <a:gd name="T3" fmla="*/ 28 h 67"/>
                <a:gd name="T4" fmla="*/ 11 w 61"/>
                <a:gd name="T5" fmla="*/ 61 h 67"/>
                <a:gd name="T6" fmla="*/ 0 w 61"/>
                <a:gd name="T7" fmla="*/ 61 h 67"/>
                <a:gd name="T8" fmla="*/ 29 w 61"/>
                <a:gd name="T9" fmla="*/ 8 h 67"/>
                <a:gd name="T10" fmla="*/ 34 w 61"/>
                <a:gd name="T11" fmla="*/ 5 h 67"/>
                <a:gd name="T12" fmla="*/ 49 w 61"/>
                <a:gd name="T13" fmla="*/ 3 h 67"/>
                <a:gd name="T14" fmla="*/ 61 w 61"/>
                <a:gd name="T15" fmla="*/ 8 h 67"/>
                <a:gd name="T16" fmla="*/ 58 w 61"/>
                <a:gd name="T17" fmla="*/ 12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7">
                  <a:moveTo>
                    <a:pt x="58" y="12"/>
                  </a:moveTo>
                  <a:cubicBezTo>
                    <a:pt x="48" y="16"/>
                    <a:pt x="35" y="15"/>
                    <a:pt x="30" y="28"/>
                  </a:cubicBezTo>
                  <a:cubicBezTo>
                    <a:pt x="28" y="42"/>
                    <a:pt x="17" y="50"/>
                    <a:pt x="11" y="61"/>
                  </a:cubicBezTo>
                  <a:cubicBezTo>
                    <a:pt x="7" y="65"/>
                    <a:pt x="3" y="67"/>
                    <a:pt x="0" y="61"/>
                  </a:cubicBezTo>
                  <a:cubicBezTo>
                    <a:pt x="4" y="40"/>
                    <a:pt x="8" y="19"/>
                    <a:pt x="29" y="8"/>
                  </a:cubicBezTo>
                  <a:cubicBezTo>
                    <a:pt x="31" y="7"/>
                    <a:pt x="32" y="6"/>
                    <a:pt x="34" y="5"/>
                  </a:cubicBezTo>
                  <a:cubicBezTo>
                    <a:pt x="39" y="3"/>
                    <a:pt x="44" y="0"/>
                    <a:pt x="49" y="3"/>
                  </a:cubicBezTo>
                  <a:cubicBezTo>
                    <a:pt x="52" y="8"/>
                    <a:pt x="57" y="7"/>
                    <a:pt x="61" y="8"/>
                  </a:cubicBezTo>
                  <a:cubicBezTo>
                    <a:pt x="60" y="9"/>
                    <a:pt x="59" y="11"/>
                    <a:pt x="58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2" name="Freeform 30"/>
            <p:cNvSpPr>
              <a:spLocks/>
            </p:cNvSpPr>
            <p:nvPr/>
          </p:nvSpPr>
          <p:spPr bwMode="auto">
            <a:xfrm>
              <a:off x="9231313" y="454025"/>
              <a:ext cx="1635125" cy="1785938"/>
            </a:xfrm>
            <a:custGeom>
              <a:avLst/>
              <a:gdLst>
                <a:gd name="T0" fmla="*/ 292 w 321"/>
                <a:gd name="T1" fmla="*/ 193 h 351"/>
                <a:gd name="T2" fmla="*/ 312 w 321"/>
                <a:gd name="T3" fmla="*/ 161 h 351"/>
                <a:gd name="T4" fmla="*/ 289 w 321"/>
                <a:gd name="T5" fmla="*/ 329 h 351"/>
                <a:gd name="T6" fmla="*/ 280 w 321"/>
                <a:gd name="T7" fmla="*/ 349 h 351"/>
                <a:gd name="T8" fmla="*/ 252 w 321"/>
                <a:gd name="T9" fmla="*/ 337 h 351"/>
                <a:gd name="T10" fmla="*/ 188 w 321"/>
                <a:gd name="T11" fmla="*/ 309 h 351"/>
                <a:gd name="T12" fmla="*/ 13 w 321"/>
                <a:gd name="T13" fmla="*/ 192 h 351"/>
                <a:gd name="T14" fmla="*/ 0 w 321"/>
                <a:gd name="T15" fmla="*/ 165 h 351"/>
                <a:gd name="T16" fmla="*/ 0 w 321"/>
                <a:gd name="T17" fmla="*/ 162 h 351"/>
                <a:gd name="T18" fmla="*/ 20 w 321"/>
                <a:gd name="T19" fmla="*/ 157 h 351"/>
                <a:gd name="T20" fmla="*/ 43 w 321"/>
                <a:gd name="T21" fmla="*/ 175 h 351"/>
                <a:gd name="T22" fmla="*/ 67 w 321"/>
                <a:gd name="T23" fmla="*/ 230 h 351"/>
                <a:gd name="T24" fmla="*/ 64 w 321"/>
                <a:gd name="T25" fmla="*/ 224 h 351"/>
                <a:gd name="T26" fmla="*/ 65 w 321"/>
                <a:gd name="T27" fmla="*/ 204 h 351"/>
                <a:gd name="T28" fmla="*/ 87 w 321"/>
                <a:gd name="T29" fmla="*/ 206 h 351"/>
                <a:gd name="T30" fmla="*/ 102 w 321"/>
                <a:gd name="T31" fmla="*/ 237 h 351"/>
                <a:gd name="T32" fmla="*/ 110 w 321"/>
                <a:gd name="T33" fmla="*/ 213 h 351"/>
                <a:gd name="T34" fmla="*/ 123 w 321"/>
                <a:gd name="T35" fmla="*/ 214 h 351"/>
                <a:gd name="T36" fmla="*/ 125 w 321"/>
                <a:gd name="T37" fmla="*/ 214 h 351"/>
                <a:gd name="T38" fmla="*/ 126 w 321"/>
                <a:gd name="T39" fmla="*/ 213 h 351"/>
                <a:gd name="T40" fmla="*/ 120 w 321"/>
                <a:gd name="T41" fmla="*/ 210 h 351"/>
                <a:gd name="T42" fmla="*/ 103 w 321"/>
                <a:gd name="T43" fmla="*/ 191 h 351"/>
                <a:gd name="T44" fmla="*/ 126 w 321"/>
                <a:gd name="T45" fmla="*/ 184 h 351"/>
                <a:gd name="T46" fmla="*/ 169 w 321"/>
                <a:gd name="T47" fmla="*/ 191 h 351"/>
                <a:gd name="T48" fmla="*/ 170 w 321"/>
                <a:gd name="T49" fmla="*/ 178 h 351"/>
                <a:gd name="T50" fmla="*/ 169 w 321"/>
                <a:gd name="T51" fmla="*/ 172 h 351"/>
                <a:gd name="T52" fmla="*/ 174 w 321"/>
                <a:gd name="T53" fmla="*/ 158 h 351"/>
                <a:gd name="T54" fmla="*/ 179 w 321"/>
                <a:gd name="T55" fmla="*/ 156 h 351"/>
                <a:gd name="T56" fmla="*/ 214 w 321"/>
                <a:gd name="T57" fmla="*/ 191 h 351"/>
                <a:gd name="T58" fmla="*/ 224 w 321"/>
                <a:gd name="T59" fmla="*/ 199 h 351"/>
                <a:gd name="T60" fmla="*/ 231 w 321"/>
                <a:gd name="T61" fmla="*/ 188 h 351"/>
                <a:gd name="T62" fmla="*/ 247 w 321"/>
                <a:gd name="T63" fmla="*/ 34 h 351"/>
                <a:gd name="T64" fmla="*/ 235 w 321"/>
                <a:gd name="T65" fmla="*/ 12 h 351"/>
                <a:gd name="T66" fmla="*/ 269 w 321"/>
                <a:gd name="T67" fmla="*/ 4 h 351"/>
                <a:gd name="T68" fmla="*/ 277 w 321"/>
                <a:gd name="T69" fmla="*/ 28 h 351"/>
                <a:gd name="T70" fmla="*/ 250 w 321"/>
                <a:gd name="T71" fmla="*/ 240 h 351"/>
                <a:gd name="T72" fmla="*/ 274 w 321"/>
                <a:gd name="T73" fmla="*/ 165 h 351"/>
                <a:gd name="T74" fmla="*/ 288 w 321"/>
                <a:gd name="T75" fmla="*/ 162 h 351"/>
                <a:gd name="T76" fmla="*/ 287 w 321"/>
                <a:gd name="T77" fmla="*/ 176 h 351"/>
                <a:gd name="T78" fmla="*/ 282 w 321"/>
                <a:gd name="T79" fmla="*/ 191 h 351"/>
                <a:gd name="T80" fmla="*/ 279 w 321"/>
                <a:gd name="T81" fmla="*/ 220 h 351"/>
                <a:gd name="T82" fmla="*/ 292 w 321"/>
                <a:gd name="T83" fmla="*/ 193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1" h="351">
                  <a:moveTo>
                    <a:pt x="292" y="193"/>
                  </a:moveTo>
                  <a:cubicBezTo>
                    <a:pt x="294" y="179"/>
                    <a:pt x="303" y="171"/>
                    <a:pt x="312" y="161"/>
                  </a:cubicBezTo>
                  <a:cubicBezTo>
                    <a:pt x="321" y="220"/>
                    <a:pt x="320" y="277"/>
                    <a:pt x="289" y="329"/>
                  </a:cubicBezTo>
                  <a:cubicBezTo>
                    <a:pt x="285" y="336"/>
                    <a:pt x="281" y="341"/>
                    <a:pt x="280" y="349"/>
                  </a:cubicBezTo>
                  <a:cubicBezTo>
                    <a:pt x="268" y="351"/>
                    <a:pt x="259" y="345"/>
                    <a:pt x="252" y="337"/>
                  </a:cubicBezTo>
                  <a:cubicBezTo>
                    <a:pt x="234" y="319"/>
                    <a:pt x="212" y="313"/>
                    <a:pt x="188" y="309"/>
                  </a:cubicBezTo>
                  <a:cubicBezTo>
                    <a:pt x="113" y="294"/>
                    <a:pt x="55" y="256"/>
                    <a:pt x="13" y="192"/>
                  </a:cubicBezTo>
                  <a:cubicBezTo>
                    <a:pt x="7" y="183"/>
                    <a:pt x="5" y="174"/>
                    <a:pt x="0" y="165"/>
                  </a:cubicBezTo>
                  <a:cubicBezTo>
                    <a:pt x="0" y="164"/>
                    <a:pt x="0" y="163"/>
                    <a:pt x="0" y="162"/>
                  </a:cubicBezTo>
                  <a:cubicBezTo>
                    <a:pt x="4" y="151"/>
                    <a:pt x="11" y="149"/>
                    <a:pt x="20" y="157"/>
                  </a:cubicBezTo>
                  <a:cubicBezTo>
                    <a:pt x="27" y="163"/>
                    <a:pt x="34" y="170"/>
                    <a:pt x="43" y="175"/>
                  </a:cubicBezTo>
                  <a:cubicBezTo>
                    <a:pt x="54" y="192"/>
                    <a:pt x="58" y="213"/>
                    <a:pt x="67" y="230"/>
                  </a:cubicBezTo>
                  <a:cubicBezTo>
                    <a:pt x="67" y="228"/>
                    <a:pt x="65" y="226"/>
                    <a:pt x="64" y="224"/>
                  </a:cubicBezTo>
                  <a:cubicBezTo>
                    <a:pt x="63" y="217"/>
                    <a:pt x="58" y="210"/>
                    <a:pt x="65" y="204"/>
                  </a:cubicBezTo>
                  <a:cubicBezTo>
                    <a:pt x="72" y="199"/>
                    <a:pt x="80" y="200"/>
                    <a:pt x="87" y="206"/>
                  </a:cubicBezTo>
                  <a:cubicBezTo>
                    <a:pt x="95" y="215"/>
                    <a:pt x="100" y="225"/>
                    <a:pt x="102" y="237"/>
                  </a:cubicBezTo>
                  <a:cubicBezTo>
                    <a:pt x="100" y="228"/>
                    <a:pt x="97" y="218"/>
                    <a:pt x="110" y="213"/>
                  </a:cubicBezTo>
                  <a:cubicBezTo>
                    <a:pt x="115" y="212"/>
                    <a:pt x="119" y="213"/>
                    <a:pt x="123" y="214"/>
                  </a:cubicBezTo>
                  <a:cubicBezTo>
                    <a:pt x="126" y="215"/>
                    <a:pt x="123" y="214"/>
                    <a:pt x="125" y="214"/>
                  </a:cubicBezTo>
                  <a:cubicBezTo>
                    <a:pt x="127" y="214"/>
                    <a:pt x="128" y="214"/>
                    <a:pt x="126" y="213"/>
                  </a:cubicBezTo>
                  <a:cubicBezTo>
                    <a:pt x="124" y="212"/>
                    <a:pt x="122" y="211"/>
                    <a:pt x="120" y="210"/>
                  </a:cubicBezTo>
                  <a:cubicBezTo>
                    <a:pt x="112" y="206"/>
                    <a:pt x="99" y="205"/>
                    <a:pt x="103" y="191"/>
                  </a:cubicBezTo>
                  <a:cubicBezTo>
                    <a:pt x="106" y="179"/>
                    <a:pt x="118" y="183"/>
                    <a:pt x="126" y="184"/>
                  </a:cubicBezTo>
                  <a:cubicBezTo>
                    <a:pt x="141" y="185"/>
                    <a:pt x="155" y="187"/>
                    <a:pt x="169" y="191"/>
                  </a:cubicBezTo>
                  <a:cubicBezTo>
                    <a:pt x="180" y="187"/>
                    <a:pt x="169" y="182"/>
                    <a:pt x="170" y="178"/>
                  </a:cubicBezTo>
                  <a:cubicBezTo>
                    <a:pt x="169" y="176"/>
                    <a:pt x="169" y="174"/>
                    <a:pt x="169" y="172"/>
                  </a:cubicBezTo>
                  <a:cubicBezTo>
                    <a:pt x="169" y="167"/>
                    <a:pt x="170" y="162"/>
                    <a:pt x="174" y="158"/>
                  </a:cubicBezTo>
                  <a:cubicBezTo>
                    <a:pt x="175" y="156"/>
                    <a:pt x="177" y="156"/>
                    <a:pt x="179" y="156"/>
                  </a:cubicBezTo>
                  <a:cubicBezTo>
                    <a:pt x="195" y="164"/>
                    <a:pt x="202" y="179"/>
                    <a:pt x="214" y="191"/>
                  </a:cubicBezTo>
                  <a:cubicBezTo>
                    <a:pt x="217" y="194"/>
                    <a:pt x="219" y="200"/>
                    <a:pt x="224" y="199"/>
                  </a:cubicBezTo>
                  <a:cubicBezTo>
                    <a:pt x="230" y="198"/>
                    <a:pt x="230" y="192"/>
                    <a:pt x="231" y="188"/>
                  </a:cubicBezTo>
                  <a:cubicBezTo>
                    <a:pt x="244" y="137"/>
                    <a:pt x="249" y="86"/>
                    <a:pt x="247" y="34"/>
                  </a:cubicBezTo>
                  <a:cubicBezTo>
                    <a:pt x="247" y="24"/>
                    <a:pt x="240" y="19"/>
                    <a:pt x="235" y="12"/>
                  </a:cubicBezTo>
                  <a:cubicBezTo>
                    <a:pt x="244" y="0"/>
                    <a:pt x="257" y="0"/>
                    <a:pt x="269" y="4"/>
                  </a:cubicBezTo>
                  <a:cubicBezTo>
                    <a:pt x="280" y="7"/>
                    <a:pt x="277" y="19"/>
                    <a:pt x="277" y="28"/>
                  </a:cubicBezTo>
                  <a:cubicBezTo>
                    <a:pt x="278" y="103"/>
                    <a:pt x="265" y="176"/>
                    <a:pt x="250" y="240"/>
                  </a:cubicBezTo>
                  <a:cubicBezTo>
                    <a:pt x="256" y="221"/>
                    <a:pt x="259" y="191"/>
                    <a:pt x="274" y="165"/>
                  </a:cubicBezTo>
                  <a:cubicBezTo>
                    <a:pt x="277" y="161"/>
                    <a:pt x="283" y="158"/>
                    <a:pt x="288" y="162"/>
                  </a:cubicBezTo>
                  <a:cubicBezTo>
                    <a:pt x="293" y="165"/>
                    <a:pt x="290" y="171"/>
                    <a:pt x="287" y="176"/>
                  </a:cubicBezTo>
                  <a:cubicBezTo>
                    <a:pt x="284" y="180"/>
                    <a:pt x="282" y="185"/>
                    <a:pt x="282" y="191"/>
                  </a:cubicBezTo>
                  <a:cubicBezTo>
                    <a:pt x="282" y="202"/>
                    <a:pt x="281" y="213"/>
                    <a:pt x="279" y="220"/>
                  </a:cubicBezTo>
                  <a:cubicBezTo>
                    <a:pt x="280" y="212"/>
                    <a:pt x="283" y="201"/>
                    <a:pt x="292" y="1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3" name="Freeform 31"/>
            <p:cNvSpPr>
              <a:spLocks/>
            </p:cNvSpPr>
            <p:nvPr/>
          </p:nvSpPr>
          <p:spPr bwMode="auto">
            <a:xfrm>
              <a:off x="9109075" y="911225"/>
              <a:ext cx="152400" cy="382588"/>
            </a:xfrm>
            <a:custGeom>
              <a:avLst/>
              <a:gdLst>
                <a:gd name="T0" fmla="*/ 0 w 30"/>
                <a:gd name="T1" fmla="*/ 3 h 75"/>
                <a:gd name="T2" fmla="*/ 5 w 30"/>
                <a:gd name="T3" fmla="*/ 0 h 75"/>
                <a:gd name="T4" fmla="*/ 30 w 30"/>
                <a:gd name="T5" fmla="*/ 48 h 75"/>
                <a:gd name="T6" fmla="*/ 24 w 30"/>
                <a:gd name="T7" fmla="*/ 75 h 75"/>
                <a:gd name="T8" fmla="*/ 24 w 30"/>
                <a:gd name="T9" fmla="*/ 75 h 75"/>
                <a:gd name="T10" fmla="*/ 0 w 30"/>
                <a:gd name="T11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75">
                  <a:moveTo>
                    <a:pt x="0" y="3"/>
                  </a:moveTo>
                  <a:cubicBezTo>
                    <a:pt x="2" y="2"/>
                    <a:pt x="3" y="1"/>
                    <a:pt x="5" y="0"/>
                  </a:cubicBezTo>
                  <a:cubicBezTo>
                    <a:pt x="22" y="11"/>
                    <a:pt x="23" y="31"/>
                    <a:pt x="30" y="48"/>
                  </a:cubicBezTo>
                  <a:cubicBezTo>
                    <a:pt x="30" y="57"/>
                    <a:pt x="28" y="66"/>
                    <a:pt x="24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9" y="53"/>
                    <a:pt x="1" y="29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4" name="Freeform 32"/>
            <p:cNvSpPr>
              <a:spLocks/>
            </p:cNvSpPr>
            <p:nvPr/>
          </p:nvSpPr>
          <p:spPr bwMode="auto">
            <a:xfrm>
              <a:off x="9710738" y="-676275"/>
              <a:ext cx="1155700" cy="1063625"/>
            </a:xfrm>
            <a:custGeom>
              <a:avLst/>
              <a:gdLst>
                <a:gd name="T0" fmla="*/ 7 w 227"/>
                <a:gd name="T1" fmla="*/ 166 h 209"/>
                <a:gd name="T2" fmla="*/ 10 w 227"/>
                <a:gd name="T3" fmla="*/ 162 h 209"/>
                <a:gd name="T4" fmla="*/ 28 w 227"/>
                <a:gd name="T5" fmla="*/ 118 h 209"/>
                <a:gd name="T6" fmla="*/ 39 w 227"/>
                <a:gd name="T7" fmla="*/ 129 h 209"/>
                <a:gd name="T8" fmla="*/ 191 w 227"/>
                <a:gd name="T9" fmla="*/ 3 h 209"/>
                <a:gd name="T10" fmla="*/ 210 w 227"/>
                <a:gd name="T11" fmla="*/ 3 h 209"/>
                <a:gd name="T12" fmla="*/ 210 w 227"/>
                <a:gd name="T13" fmla="*/ 3 h 209"/>
                <a:gd name="T14" fmla="*/ 227 w 227"/>
                <a:gd name="T15" fmla="*/ 20 h 209"/>
                <a:gd name="T16" fmla="*/ 204 w 227"/>
                <a:gd name="T17" fmla="*/ 39 h 209"/>
                <a:gd name="T18" fmla="*/ 56 w 227"/>
                <a:gd name="T19" fmla="*/ 201 h 209"/>
                <a:gd name="T20" fmla="*/ 50 w 227"/>
                <a:gd name="T21" fmla="*/ 209 h 209"/>
                <a:gd name="T22" fmla="*/ 1 w 227"/>
                <a:gd name="T23" fmla="*/ 184 h 209"/>
                <a:gd name="T24" fmla="*/ 6 w 227"/>
                <a:gd name="T25" fmla="*/ 168 h 209"/>
                <a:gd name="T26" fmla="*/ 7 w 227"/>
                <a:gd name="T27" fmla="*/ 166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209">
                  <a:moveTo>
                    <a:pt x="7" y="166"/>
                  </a:moveTo>
                  <a:cubicBezTo>
                    <a:pt x="8" y="165"/>
                    <a:pt x="9" y="163"/>
                    <a:pt x="10" y="162"/>
                  </a:cubicBezTo>
                  <a:cubicBezTo>
                    <a:pt x="13" y="146"/>
                    <a:pt x="16" y="130"/>
                    <a:pt x="28" y="118"/>
                  </a:cubicBezTo>
                  <a:cubicBezTo>
                    <a:pt x="44" y="110"/>
                    <a:pt x="39" y="121"/>
                    <a:pt x="39" y="129"/>
                  </a:cubicBezTo>
                  <a:cubicBezTo>
                    <a:pt x="77" y="72"/>
                    <a:pt x="130" y="33"/>
                    <a:pt x="191" y="3"/>
                  </a:cubicBezTo>
                  <a:cubicBezTo>
                    <a:pt x="197" y="0"/>
                    <a:pt x="204" y="0"/>
                    <a:pt x="210" y="3"/>
                  </a:cubicBezTo>
                  <a:cubicBezTo>
                    <a:pt x="210" y="3"/>
                    <a:pt x="210" y="3"/>
                    <a:pt x="210" y="3"/>
                  </a:cubicBezTo>
                  <a:cubicBezTo>
                    <a:pt x="215" y="9"/>
                    <a:pt x="225" y="10"/>
                    <a:pt x="227" y="20"/>
                  </a:cubicBezTo>
                  <a:cubicBezTo>
                    <a:pt x="221" y="28"/>
                    <a:pt x="213" y="33"/>
                    <a:pt x="204" y="39"/>
                  </a:cubicBezTo>
                  <a:cubicBezTo>
                    <a:pt x="142" y="81"/>
                    <a:pt x="90" y="132"/>
                    <a:pt x="56" y="201"/>
                  </a:cubicBezTo>
                  <a:cubicBezTo>
                    <a:pt x="55" y="204"/>
                    <a:pt x="53" y="207"/>
                    <a:pt x="50" y="209"/>
                  </a:cubicBezTo>
                  <a:cubicBezTo>
                    <a:pt x="29" y="209"/>
                    <a:pt x="16" y="196"/>
                    <a:pt x="1" y="184"/>
                  </a:cubicBezTo>
                  <a:cubicBezTo>
                    <a:pt x="0" y="178"/>
                    <a:pt x="4" y="173"/>
                    <a:pt x="6" y="168"/>
                  </a:cubicBezTo>
                  <a:cubicBezTo>
                    <a:pt x="7" y="167"/>
                    <a:pt x="8" y="167"/>
                    <a:pt x="7" y="1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5" name="Freeform 33"/>
            <p:cNvSpPr>
              <a:spLocks/>
            </p:cNvSpPr>
            <p:nvPr/>
          </p:nvSpPr>
          <p:spPr bwMode="auto">
            <a:xfrm>
              <a:off x="9674225" y="-782638"/>
              <a:ext cx="1044575" cy="931863"/>
            </a:xfrm>
            <a:custGeom>
              <a:avLst/>
              <a:gdLst>
                <a:gd name="T0" fmla="*/ 38 w 205"/>
                <a:gd name="T1" fmla="*/ 140 h 183"/>
                <a:gd name="T2" fmla="*/ 17 w 205"/>
                <a:gd name="T3" fmla="*/ 183 h 183"/>
                <a:gd name="T4" fmla="*/ 3 w 205"/>
                <a:gd name="T5" fmla="*/ 130 h 183"/>
                <a:gd name="T6" fmla="*/ 14 w 205"/>
                <a:gd name="T7" fmla="*/ 93 h 183"/>
                <a:gd name="T8" fmla="*/ 178 w 205"/>
                <a:gd name="T9" fmla="*/ 1 h 183"/>
                <a:gd name="T10" fmla="*/ 185 w 205"/>
                <a:gd name="T11" fmla="*/ 1 h 183"/>
                <a:gd name="T12" fmla="*/ 182 w 205"/>
                <a:gd name="T13" fmla="*/ 8 h 183"/>
                <a:gd name="T14" fmla="*/ 176 w 205"/>
                <a:gd name="T15" fmla="*/ 10 h 183"/>
                <a:gd name="T16" fmla="*/ 205 w 205"/>
                <a:gd name="T17" fmla="*/ 16 h 183"/>
                <a:gd name="T18" fmla="*/ 193 w 205"/>
                <a:gd name="T19" fmla="*/ 21 h 183"/>
                <a:gd name="T20" fmla="*/ 77 w 205"/>
                <a:gd name="T21" fmla="*/ 87 h 183"/>
                <a:gd name="T22" fmla="*/ 38 w 205"/>
                <a:gd name="T23" fmla="*/ 14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5" h="183">
                  <a:moveTo>
                    <a:pt x="38" y="140"/>
                  </a:moveTo>
                  <a:cubicBezTo>
                    <a:pt x="29" y="153"/>
                    <a:pt x="23" y="168"/>
                    <a:pt x="17" y="183"/>
                  </a:cubicBezTo>
                  <a:cubicBezTo>
                    <a:pt x="19" y="164"/>
                    <a:pt x="7" y="148"/>
                    <a:pt x="3" y="130"/>
                  </a:cubicBezTo>
                  <a:cubicBezTo>
                    <a:pt x="0" y="114"/>
                    <a:pt x="3" y="104"/>
                    <a:pt x="14" y="93"/>
                  </a:cubicBezTo>
                  <a:cubicBezTo>
                    <a:pt x="59" y="46"/>
                    <a:pt x="116" y="19"/>
                    <a:pt x="178" y="1"/>
                  </a:cubicBezTo>
                  <a:cubicBezTo>
                    <a:pt x="180" y="0"/>
                    <a:pt x="183" y="1"/>
                    <a:pt x="185" y="1"/>
                  </a:cubicBezTo>
                  <a:cubicBezTo>
                    <a:pt x="186" y="5"/>
                    <a:pt x="184" y="6"/>
                    <a:pt x="182" y="8"/>
                  </a:cubicBezTo>
                  <a:cubicBezTo>
                    <a:pt x="180" y="8"/>
                    <a:pt x="178" y="9"/>
                    <a:pt x="176" y="10"/>
                  </a:cubicBezTo>
                  <a:cubicBezTo>
                    <a:pt x="186" y="15"/>
                    <a:pt x="197" y="8"/>
                    <a:pt x="205" y="16"/>
                  </a:cubicBezTo>
                  <a:cubicBezTo>
                    <a:pt x="202" y="20"/>
                    <a:pt x="197" y="21"/>
                    <a:pt x="193" y="21"/>
                  </a:cubicBezTo>
                  <a:cubicBezTo>
                    <a:pt x="142" y="22"/>
                    <a:pt x="108" y="53"/>
                    <a:pt x="77" y="87"/>
                  </a:cubicBezTo>
                  <a:cubicBezTo>
                    <a:pt x="63" y="103"/>
                    <a:pt x="53" y="124"/>
                    <a:pt x="38" y="1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6" name="Freeform 34"/>
            <p:cNvSpPr>
              <a:spLocks/>
            </p:cNvSpPr>
            <p:nvPr/>
          </p:nvSpPr>
          <p:spPr bwMode="auto">
            <a:xfrm>
              <a:off x="9858375" y="-711200"/>
              <a:ext cx="920750" cy="788988"/>
            </a:xfrm>
            <a:custGeom>
              <a:avLst/>
              <a:gdLst>
                <a:gd name="T0" fmla="*/ 2 w 181"/>
                <a:gd name="T1" fmla="*/ 126 h 155"/>
                <a:gd name="T2" fmla="*/ 129 w 181"/>
                <a:gd name="T3" fmla="*/ 4 h 155"/>
                <a:gd name="T4" fmla="*/ 169 w 181"/>
                <a:gd name="T5" fmla="*/ 2 h 155"/>
                <a:gd name="T6" fmla="*/ 181 w 181"/>
                <a:gd name="T7" fmla="*/ 10 h 155"/>
                <a:gd name="T8" fmla="*/ 90 w 181"/>
                <a:gd name="T9" fmla="*/ 60 h 155"/>
                <a:gd name="T10" fmla="*/ 3 w 181"/>
                <a:gd name="T11" fmla="*/ 155 h 155"/>
                <a:gd name="T12" fmla="*/ 8 w 181"/>
                <a:gd name="T13" fmla="*/ 129 h 155"/>
                <a:gd name="T14" fmla="*/ 2 w 181"/>
                <a:gd name="T15" fmla="*/ 12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155">
                  <a:moveTo>
                    <a:pt x="2" y="126"/>
                  </a:moveTo>
                  <a:cubicBezTo>
                    <a:pt x="29" y="69"/>
                    <a:pt x="70" y="27"/>
                    <a:pt x="129" y="4"/>
                  </a:cubicBezTo>
                  <a:cubicBezTo>
                    <a:pt x="142" y="0"/>
                    <a:pt x="156" y="3"/>
                    <a:pt x="169" y="2"/>
                  </a:cubicBezTo>
                  <a:cubicBezTo>
                    <a:pt x="173" y="4"/>
                    <a:pt x="177" y="7"/>
                    <a:pt x="181" y="10"/>
                  </a:cubicBezTo>
                  <a:cubicBezTo>
                    <a:pt x="146" y="19"/>
                    <a:pt x="118" y="40"/>
                    <a:pt x="90" y="60"/>
                  </a:cubicBezTo>
                  <a:cubicBezTo>
                    <a:pt x="55" y="85"/>
                    <a:pt x="27" y="116"/>
                    <a:pt x="3" y="155"/>
                  </a:cubicBezTo>
                  <a:cubicBezTo>
                    <a:pt x="0" y="143"/>
                    <a:pt x="6" y="136"/>
                    <a:pt x="8" y="129"/>
                  </a:cubicBezTo>
                  <a:cubicBezTo>
                    <a:pt x="9" y="122"/>
                    <a:pt x="5" y="125"/>
                    <a:pt x="2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7" name="Freeform 35"/>
            <p:cNvSpPr>
              <a:spLocks/>
            </p:cNvSpPr>
            <p:nvPr/>
          </p:nvSpPr>
          <p:spPr bwMode="auto">
            <a:xfrm>
              <a:off x="10479088" y="-660400"/>
              <a:ext cx="454025" cy="1104900"/>
            </a:xfrm>
            <a:custGeom>
              <a:avLst/>
              <a:gdLst>
                <a:gd name="T0" fmla="*/ 75 w 89"/>
                <a:gd name="T1" fmla="*/ 16 h 217"/>
                <a:gd name="T2" fmla="*/ 59 w 89"/>
                <a:gd name="T3" fmla="*/ 0 h 217"/>
                <a:gd name="T4" fmla="*/ 88 w 89"/>
                <a:gd name="T5" fmla="*/ 44 h 217"/>
                <a:gd name="T6" fmla="*/ 87 w 89"/>
                <a:gd name="T7" fmla="*/ 53 h 217"/>
                <a:gd name="T8" fmla="*/ 49 w 89"/>
                <a:gd name="T9" fmla="*/ 85 h 217"/>
                <a:gd name="T10" fmla="*/ 22 w 89"/>
                <a:gd name="T11" fmla="*/ 194 h 217"/>
                <a:gd name="T12" fmla="*/ 24 w 89"/>
                <a:gd name="T13" fmla="*/ 208 h 217"/>
                <a:gd name="T14" fmla="*/ 0 w 89"/>
                <a:gd name="T15" fmla="*/ 214 h 217"/>
                <a:gd name="T16" fmla="*/ 2 w 89"/>
                <a:gd name="T17" fmla="*/ 160 h 217"/>
                <a:gd name="T18" fmla="*/ 54 w 89"/>
                <a:gd name="T19" fmla="*/ 64 h 217"/>
                <a:gd name="T20" fmla="*/ 75 w 89"/>
                <a:gd name="T21" fmla="*/ 16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217">
                  <a:moveTo>
                    <a:pt x="75" y="16"/>
                  </a:moveTo>
                  <a:cubicBezTo>
                    <a:pt x="70" y="10"/>
                    <a:pt x="61" y="8"/>
                    <a:pt x="59" y="0"/>
                  </a:cubicBezTo>
                  <a:cubicBezTo>
                    <a:pt x="81" y="7"/>
                    <a:pt x="89" y="22"/>
                    <a:pt x="88" y="44"/>
                  </a:cubicBezTo>
                  <a:cubicBezTo>
                    <a:pt x="88" y="47"/>
                    <a:pt x="87" y="50"/>
                    <a:pt x="87" y="53"/>
                  </a:cubicBezTo>
                  <a:cubicBezTo>
                    <a:pt x="74" y="63"/>
                    <a:pt x="61" y="73"/>
                    <a:pt x="49" y="85"/>
                  </a:cubicBezTo>
                  <a:cubicBezTo>
                    <a:pt x="17" y="115"/>
                    <a:pt x="5" y="152"/>
                    <a:pt x="22" y="194"/>
                  </a:cubicBezTo>
                  <a:cubicBezTo>
                    <a:pt x="23" y="199"/>
                    <a:pt x="25" y="203"/>
                    <a:pt x="24" y="208"/>
                  </a:cubicBezTo>
                  <a:cubicBezTo>
                    <a:pt x="17" y="215"/>
                    <a:pt x="9" y="217"/>
                    <a:pt x="0" y="214"/>
                  </a:cubicBezTo>
                  <a:cubicBezTo>
                    <a:pt x="12" y="196"/>
                    <a:pt x="2" y="178"/>
                    <a:pt x="2" y="160"/>
                  </a:cubicBezTo>
                  <a:cubicBezTo>
                    <a:pt x="2" y="119"/>
                    <a:pt x="23" y="88"/>
                    <a:pt x="54" y="64"/>
                  </a:cubicBezTo>
                  <a:cubicBezTo>
                    <a:pt x="71" y="51"/>
                    <a:pt x="81" y="38"/>
                    <a:pt x="75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8" name="Freeform 36"/>
            <p:cNvSpPr>
              <a:spLocks/>
            </p:cNvSpPr>
            <p:nvPr/>
          </p:nvSpPr>
          <p:spPr bwMode="auto">
            <a:xfrm>
              <a:off x="9658350" y="-842963"/>
              <a:ext cx="285750" cy="288925"/>
            </a:xfrm>
            <a:custGeom>
              <a:avLst/>
              <a:gdLst>
                <a:gd name="T0" fmla="*/ 0 w 56"/>
                <a:gd name="T1" fmla="*/ 16 h 57"/>
                <a:gd name="T2" fmla="*/ 20 w 56"/>
                <a:gd name="T3" fmla="*/ 0 h 57"/>
                <a:gd name="T4" fmla="*/ 56 w 56"/>
                <a:gd name="T5" fmla="*/ 40 h 57"/>
                <a:gd name="T6" fmla="*/ 17 w 56"/>
                <a:gd name="T7" fmla="*/ 45 h 57"/>
                <a:gd name="T8" fmla="*/ 0 w 56"/>
                <a:gd name="T9" fmla="*/ 1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0" y="16"/>
                  </a:moveTo>
                  <a:cubicBezTo>
                    <a:pt x="7" y="11"/>
                    <a:pt x="13" y="6"/>
                    <a:pt x="20" y="0"/>
                  </a:cubicBezTo>
                  <a:cubicBezTo>
                    <a:pt x="33" y="13"/>
                    <a:pt x="41" y="29"/>
                    <a:pt x="56" y="40"/>
                  </a:cubicBezTo>
                  <a:cubicBezTo>
                    <a:pt x="48" y="56"/>
                    <a:pt x="37" y="57"/>
                    <a:pt x="17" y="45"/>
                  </a:cubicBezTo>
                  <a:cubicBezTo>
                    <a:pt x="11" y="35"/>
                    <a:pt x="2" y="28"/>
                    <a:pt x="0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99" name="Freeform 37"/>
            <p:cNvSpPr>
              <a:spLocks/>
            </p:cNvSpPr>
            <p:nvPr/>
          </p:nvSpPr>
          <p:spPr bwMode="auto">
            <a:xfrm>
              <a:off x="10137775" y="-925513"/>
              <a:ext cx="336550" cy="168275"/>
            </a:xfrm>
            <a:custGeom>
              <a:avLst/>
              <a:gdLst>
                <a:gd name="T0" fmla="*/ 6 w 66"/>
                <a:gd name="T1" fmla="*/ 12 h 33"/>
                <a:gd name="T2" fmla="*/ 66 w 66"/>
                <a:gd name="T3" fmla="*/ 0 h 33"/>
                <a:gd name="T4" fmla="*/ 22 w 66"/>
                <a:gd name="T5" fmla="*/ 31 h 33"/>
                <a:gd name="T6" fmla="*/ 5 w 66"/>
                <a:gd name="T7" fmla="*/ 27 h 33"/>
                <a:gd name="T8" fmla="*/ 6 w 66"/>
                <a:gd name="T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33">
                  <a:moveTo>
                    <a:pt x="6" y="12"/>
                  </a:moveTo>
                  <a:cubicBezTo>
                    <a:pt x="29" y="23"/>
                    <a:pt x="47" y="8"/>
                    <a:pt x="66" y="0"/>
                  </a:cubicBezTo>
                  <a:cubicBezTo>
                    <a:pt x="56" y="17"/>
                    <a:pt x="40" y="25"/>
                    <a:pt x="22" y="31"/>
                  </a:cubicBezTo>
                  <a:cubicBezTo>
                    <a:pt x="15" y="33"/>
                    <a:pt x="10" y="31"/>
                    <a:pt x="5" y="27"/>
                  </a:cubicBezTo>
                  <a:cubicBezTo>
                    <a:pt x="0" y="22"/>
                    <a:pt x="1" y="17"/>
                    <a:pt x="6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0" name="Freeform 38"/>
            <p:cNvSpPr>
              <a:spLocks/>
            </p:cNvSpPr>
            <p:nvPr/>
          </p:nvSpPr>
          <p:spPr bwMode="auto">
            <a:xfrm>
              <a:off x="9042400" y="179387"/>
              <a:ext cx="708025" cy="706438"/>
            </a:xfrm>
            <a:custGeom>
              <a:avLst/>
              <a:gdLst>
                <a:gd name="T0" fmla="*/ 137 w 139"/>
                <a:gd name="T1" fmla="*/ 0 h 139"/>
                <a:gd name="T2" fmla="*/ 133 w 139"/>
                <a:gd name="T3" fmla="*/ 14 h 139"/>
                <a:gd name="T4" fmla="*/ 119 w 139"/>
                <a:gd name="T5" fmla="*/ 29 h 139"/>
                <a:gd name="T6" fmla="*/ 102 w 139"/>
                <a:gd name="T7" fmla="*/ 32 h 139"/>
                <a:gd name="T8" fmla="*/ 82 w 139"/>
                <a:gd name="T9" fmla="*/ 52 h 139"/>
                <a:gd name="T10" fmla="*/ 71 w 139"/>
                <a:gd name="T11" fmla="*/ 61 h 139"/>
                <a:gd name="T12" fmla="*/ 66 w 139"/>
                <a:gd name="T13" fmla="*/ 70 h 139"/>
                <a:gd name="T14" fmla="*/ 27 w 139"/>
                <a:gd name="T15" fmla="*/ 121 h 139"/>
                <a:gd name="T16" fmla="*/ 17 w 139"/>
                <a:gd name="T17" fmla="*/ 139 h 139"/>
                <a:gd name="T18" fmla="*/ 9 w 139"/>
                <a:gd name="T19" fmla="*/ 43 h 139"/>
                <a:gd name="T20" fmla="*/ 25 w 139"/>
                <a:gd name="T21" fmla="*/ 36 h 139"/>
                <a:gd name="T22" fmla="*/ 137 w 139"/>
                <a:gd name="T23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9" h="139">
                  <a:moveTo>
                    <a:pt x="137" y="0"/>
                  </a:moveTo>
                  <a:cubicBezTo>
                    <a:pt x="139" y="5"/>
                    <a:pt x="136" y="10"/>
                    <a:pt x="133" y="14"/>
                  </a:cubicBezTo>
                  <a:cubicBezTo>
                    <a:pt x="132" y="22"/>
                    <a:pt x="124" y="24"/>
                    <a:pt x="119" y="29"/>
                  </a:cubicBezTo>
                  <a:cubicBezTo>
                    <a:pt x="113" y="31"/>
                    <a:pt x="107" y="28"/>
                    <a:pt x="102" y="32"/>
                  </a:cubicBezTo>
                  <a:cubicBezTo>
                    <a:pt x="94" y="37"/>
                    <a:pt x="89" y="45"/>
                    <a:pt x="82" y="52"/>
                  </a:cubicBezTo>
                  <a:cubicBezTo>
                    <a:pt x="79" y="55"/>
                    <a:pt x="73" y="56"/>
                    <a:pt x="71" y="61"/>
                  </a:cubicBezTo>
                  <a:cubicBezTo>
                    <a:pt x="70" y="65"/>
                    <a:pt x="68" y="68"/>
                    <a:pt x="66" y="70"/>
                  </a:cubicBezTo>
                  <a:cubicBezTo>
                    <a:pt x="51" y="86"/>
                    <a:pt x="40" y="104"/>
                    <a:pt x="27" y="121"/>
                  </a:cubicBezTo>
                  <a:cubicBezTo>
                    <a:pt x="21" y="126"/>
                    <a:pt x="23" y="135"/>
                    <a:pt x="17" y="139"/>
                  </a:cubicBezTo>
                  <a:cubicBezTo>
                    <a:pt x="0" y="108"/>
                    <a:pt x="5" y="75"/>
                    <a:pt x="9" y="43"/>
                  </a:cubicBezTo>
                  <a:cubicBezTo>
                    <a:pt x="11" y="33"/>
                    <a:pt x="19" y="34"/>
                    <a:pt x="25" y="36"/>
                  </a:cubicBezTo>
                  <a:cubicBezTo>
                    <a:pt x="70" y="47"/>
                    <a:pt x="103" y="21"/>
                    <a:pt x="1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1" name="Freeform 39"/>
            <p:cNvSpPr>
              <a:spLocks/>
            </p:cNvSpPr>
            <p:nvPr/>
          </p:nvSpPr>
          <p:spPr bwMode="auto">
            <a:xfrm>
              <a:off x="9109075" y="779462"/>
              <a:ext cx="830263" cy="920750"/>
            </a:xfrm>
            <a:custGeom>
              <a:avLst/>
              <a:gdLst>
                <a:gd name="T0" fmla="*/ 4 w 163"/>
                <a:gd name="T1" fmla="*/ 21 h 181"/>
                <a:gd name="T2" fmla="*/ 12 w 163"/>
                <a:gd name="T3" fmla="*/ 0 h 181"/>
                <a:gd name="T4" fmla="*/ 34 w 163"/>
                <a:gd name="T5" fmla="*/ 46 h 181"/>
                <a:gd name="T6" fmla="*/ 51 w 163"/>
                <a:gd name="T7" fmla="*/ 71 h 181"/>
                <a:gd name="T8" fmla="*/ 114 w 163"/>
                <a:gd name="T9" fmla="*/ 127 h 181"/>
                <a:gd name="T10" fmla="*/ 160 w 163"/>
                <a:gd name="T11" fmla="*/ 150 h 181"/>
                <a:gd name="T12" fmla="*/ 156 w 163"/>
                <a:gd name="T13" fmla="*/ 156 h 181"/>
                <a:gd name="T14" fmla="*/ 137 w 163"/>
                <a:gd name="T15" fmla="*/ 153 h 181"/>
                <a:gd name="T16" fmla="*/ 108 w 163"/>
                <a:gd name="T17" fmla="*/ 144 h 181"/>
                <a:gd name="T18" fmla="*/ 93 w 163"/>
                <a:gd name="T19" fmla="*/ 157 h 181"/>
                <a:gd name="T20" fmla="*/ 100 w 163"/>
                <a:gd name="T21" fmla="*/ 181 h 181"/>
                <a:gd name="T22" fmla="*/ 64 w 163"/>
                <a:gd name="T23" fmla="*/ 113 h 181"/>
                <a:gd name="T24" fmla="*/ 27 w 163"/>
                <a:gd name="T25" fmla="*/ 73 h 181"/>
                <a:gd name="T26" fmla="*/ 5 w 163"/>
                <a:gd name="T27" fmla="*/ 26 h 181"/>
                <a:gd name="T28" fmla="*/ 4 w 163"/>
                <a:gd name="T29" fmla="*/ 2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" h="181">
                  <a:moveTo>
                    <a:pt x="4" y="21"/>
                  </a:moveTo>
                  <a:cubicBezTo>
                    <a:pt x="6" y="14"/>
                    <a:pt x="0" y="3"/>
                    <a:pt x="12" y="0"/>
                  </a:cubicBezTo>
                  <a:cubicBezTo>
                    <a:pt x="27" y="12"/>
                    <a:pt x="24" y="32"/>
                    <a:pt x="34" y="46"/>
                  </a:cubicBezTo>
                  <a:cubicBezTo>
                    <a:pt x="38" y="56"/>
                    <a:pt x="43" y="64"/>
                    <a:pt x="51" y="71"/>
                  </a:cubicBezTo>
                  <a:cubicBezTo>
                    <a:pt x="68" y="94"/>
                    <a:pt x="87" y="116"/>
                    <a:pt x="114" y="127"/>
                  </a:cubicBezTo>
                  <a:cubicBezTo>
                    <a:pt x="128" y="138"/>
                    <a:pt x="144" y="144"/>
                    <a:pt x="160" y="150"/>
                  </a:cubicBezTo>
                  <a:cubicBezTo>
                    <a:pt x="163" y="155"/>
                    <a:pt x="161" y="157"/>
                    <a:pt x="156" y="156"/>
                  </a:cubicBezTo>
                  <a:cubicBezTo>
                    <a:pt x="149" y="155"/>
                    <a:pt x="143" y="154"/>
                    <a:pt x="137" y="153"/>
                  </a:cubicBezTo>
                  <a:cubicBezTo>
                    <a:pt x="127" y="151"/>
                    <a:pt x="116" y="153"/>
                    <a:pt x="108" y="144"/>
                  </a:cubicBezTo>
                  <a:cubicBezTo>
                    <a:pt x="94" y="137"/>
                    <a:pt x="87" y="139"/>
                    <a:pt x="93" y="157"/>
                  </a:cubicBezTo>
                  <a:cubicBezTo>
                    <a:pt x="95" y="164"/>
                    <a:pt x="97" y="170"/>
                    <a:pt x="100" y="181"/>
                  </a:cubicBezTo>
                  <a:cubicBezTo>
                    <a:pt x="79" y="160"/>
                    <a:pt x="74" y="135"/>
                    <a:pt x="64" y="113"/>
                  </a:cubicBezTo>
                  <a:cubicBezTo>
                    <a:pt x="51" y="100"/>
                    <a:pt x="34" y="91"/>
                    <a:pt x="27" y="73"/>
                  </a:cubicBezTo>
                  <a:cubicBezTo>
                    <a:pt x="20" y="57"/>
                    <a:pt x="12" y="41"/>
                    <a:pt x="5" y="26"/>
                  </a:cubicBezTo>
                  <a:cubicBezTo>
                    <a:pt x="5" y="24"/>
                    <a:pt x="4" y="22"/>
                    <a:pt x="4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2" name="Freeform 40"/>
            <p:cNvSpPr>
              <a:spLocks/>
            </p:cNvSpPr>
            <p:nvPr/>
          </p:nvSpPr>
          <p:spPr bwMode="auto">
            <a:xfrm>
              <a:off x="9623425" y="250825"/>
              <a:ext cx="1420813" cy="1562100"/>
            </a:xfrm>
            <a:custGeom>
              <a:avLst/>
              <a:gdLst>
                <a:gd name="T0" fmla="*/ 3 w 279"/>
                <a:gd name="T1" fmla="*/ 12 h 307"/>
                <a:gd name="T2" fmla="*/ 19 w 279"/>
                <a:gd name="T3" fmla="*/ 0 h 307"/>
                <a:gd name="T4" fmla="*/ 67 w 279"/>
                <a:gd name="T5" fmla="*/ 25 h 307"/>
                <a:gd name="T6" fmla="*/ 143 w 279"/>
                <a:gd name="T7" fmla="*/ 32 h 307"/>
                <a:gd name="T8" fmla="*/ 168 w 279"/>
                <a:gd name="T9" fmla="*/ 33 h 307"/>
                <a:gd name="T10" fmla="*/ 192 w 279"/>
                <a:gd name="T11" fmla="*/ 29 h 307"/>
                <a:gd name="T12" fmla="*/ 279 w 279"/>
                <a:gd name="T13" fmla="*/ 37 h 307"/>
                <a:gd name="T14" fmla="*/ 249 w 279"/>
                <a:gd name="T15" fmla="*/ 103 h 307"/>
                <a:gd name="T16" fmla="*/ 211 w 279"/>
                <a:gd name="T17" fmla="*/ 192 h 307"/>
                <a:gd name="T18" fmla="*/ 199 w 279"/>
                <a:gd name="T19" fmla="*/ 205 h 307"/>
                <a:gd name="T20" fmla="*/ 168 w 279"/>
                <a:gd name="T21" fmla="*/ 307 h 307"/>
                <a:gd name="T22" fmla="*/ 165 w 279"/>
                <a:gd name="T23" fmla="*/ 306 h 307"/>
                <a:gd name="T24" fmla="*/ 176 w 279"/>
                <a:gd name="T25" fmla="*/ 242 h 307"/>
                <a:gd name="T26" fmla="*/ 195 w 279"/>
                <a:gd name="T27" fmla="*/ 71 h 307"/>
                <a:gd name="T28" fmla="*/ 170 w 279"/>
                <a:gd name="T29" fmla="*/ 49 h 307"/>
                <a:gd name="T30" fmla="*/ 159 w 279"/>
                <a:gd name="T31" fmla="*/ 53 h 307"/>
                <a:gd name="T32" fmla="*/ 80 w 279"/>
                <a:gd name="T33" fmla="*/ 57 h 307"/>
                <a:gd name="T34" fmla="*/ 45 w 279"/>
                <a:gd name="T35" fmla="*/ 52 h 307"/>
                <a:gd name="T36" fmla="*/ 24 w 279"/>
                <a:gd name="T37" fmla="*/ 48 h 307"/>
                <a:gd name="T38" fmla="*/ 19 w 279"/>
                <a:gd name="T39" fmla="*/ 41 h 307"/>
                <a:gd name="T40" fmla="*/ 9 w 279"/>
                <a:gd name="T41" fmla="*/ 24 h 307"/>
                <a:gd name="T42" fmla="*/ 3 w 279"/>
                <a:gd name="T43" fmla="*/ 12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9" h="307">
                  <a:moveTo>
                    <a:pt x="3" y="12"/>
                  </a:moveTo>
                  <a:cubicBezTo>
                    <a:pt x="6" y="5"/>
                    <a:pt x="14" y="5"/>
                    <a:pt x="19" y="0"/>
                  </a:cubicBezTo>
                  <a:cubicBezTo>
                    <a:pt x="35" y="8"/>
                    <a:pt x="49" y="20"/>
                    <a:pt x="67" y="25"/>
                  </a:cubicBezTo>
                  <a:cubicBezTo>
                    <a:pt x="92" y="25"/>
                    <a:pt x="117" y="35"/>
                    <a:pt x="143" y="32"/>
                  </a:cubicBezTo>
                  <a:cubicBezTo>
                    <a:pt x="151" y="31"/>
                    <a:pt x="160" y="29"/>
                    <a:pt x="168" y="33"/>
                  </a:cubicBezTo>
                  <a:cubicBezTo>
                    <a:pt x="176" y="31"/>
                    <a:pt x="184" y="30"/>
                    <a:pt x="192" y="29"/>
                  </a:cubicBezTo>
                  <a:cubicBezTo>
                    <a:pt x="220" y="40"/>
                    <a:pt x="250" y="36"/>
                    <a:pt x="279" y="37"/>
                  </a:cubicBezTo>
                  <a:cubicBezTo>
                    <a:pt x="274" y="61"/>
                    <a:pt x="258" y="81"/>
                    <a:pt x="249" y="103"/>
                  </a:cubicBezTo>
                  <a:cubicBezTo>
                    <a:pt x="235" y="132"/>
                    <a:pt x="220" y="161"/>
                    <a:pt x="211" y="192"/>
                  </a:cubicBezTo>
                  <a:cubicBezTo>
                    <a:pt x="209" y="198"/>
                    <a:pt x="203" y="200"/>
                    <a:pt x="199" y="205"/>
                  </a:cubicBezTo>
                  <a:cubicBezTo>
                    <a:pt x="189" y="239"/>
                    <a:pt x="179" y="273"/>
                    <a:pt x="168" y="307"/>
                  </a:cubicBezTo>
                  <a:cubicBezTo>
                    <a:pt x="167" y="306"/>
                    <a:pt x="166" y="306"/>
                    <a:pt x="165" y="306"/>
                  </a:cubicBezTo>
                  <a:cubicBezTo>
                    <a:pt x="169" y="285"/>
                    <a:pt x="173" y="264"/>
                    <a:pt x="176" y="242"/>
                  </a:cubicBezTo>
                  <a:cubicBezTo>
                    <a:pt x="185" y="186"/>
                    <a:pt x="196" y="129"/>
                    <a:pt x="195" y="71"/>
                  </a:cubicBezTo>
                  <a:cubicBezTo>
                    <a:pt x="195" y="46"/>
                    <a:pt x="195" y="46"/>
                    <a:pt x="170" y="49"/>
                  </a:cubicBezTo>
                  <a:cubicBezTo>
                    <a:pt x="166" y="49"/>
                    <a:pt x="162" y="49"/>
                    <a:pt x="159" y="53"/>
                  </a:cubicBezTo>
                  <a:cubicBezTo>
                    <a:pt x="133" y="68"/>
                    <a:pt x="107" y="60"/>
                    <a:pt x="80" y="57"/>
                  </a:cubicBezTo>
                  <a:cubicBezTo>
                    <a:pt x="69" y="55"/>
                    <a:pt x="57" y="53"/>
                    <a:pt x="45" y="52"/>
                  </a:cubicBezTo>
                  <a:cubicBezTo>
                    <a:pt x="38" y="52"/>
                    <a:pt x="31" y="51"/>
                    <a:pt x="24" y="48"/>
                  </a:cubicBezTo>
                  <a:cubicBezTo>
                    <a:pt x="21" y="46"/>
                    <a:pt x="18" y="43"/>
                    <a:pt x="19" y="41"/>
                  </a:cubicBezTo>
                  <a:cubicBezTo>
                    <a:pt x="30" y="26"/>
                    <a:pt x="14" y="28"/>
                    <a:pt x="9" y="24"/>
                  </a:cubicBezTo>
                  <a:cubicBezTo>
                    <a:pt x="5" y="21"/>
                    <a:pt x="0" y="19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3" name="Freeform 41"/>
            <p:cNvSpPr>
              <a:spLocks/>
            </p:cNvSpPr>
            <p:nvPr/>
          </p:nvSpPr>
          <p:spPr bwMode="auto">
            <a:xfrm>
              <a:off x="10677525" y="438150"/>
              <a:ext cx="428625" cy="809625"/>
            </a:xfrm>
            <a:custGeom>
              <a:avLst/>
              <a:gdLst>
                <a:gd name="T0" fmla="*/ 0 w 84"/>
                <a:gd name="T1" fmla="*/ 156 h 159"/>
                <a:gd name="T2" fmla="*/ 31 w 84"/>
                <a:gd name="T3" fmla="*/ 77 h 159"/>
                <a:gd name="T4" fmla="*/ 72 w 84"/>
                <a:gd name="T5" fmla="*/ 0 h 159"/>
                <a:gd name="T6" fmla="*/ 81 w 84"/>
                <a:gd name="T7" fmla="*/ 14 h 159"/>
                <a:gd name="T8" fmla="*/ 76 w 84"/>
                <a:gd name="T9" fmla="*/ 40 h 159"/>
                <a:gd name="T10" fmla="*/ 41 w 84"/>
                <a:gd name="T11" fmla="*/ 134 h 159"/>
                <a:gd name="T12" fmla="*/ 32 w 84"/>
                <a:gd name="T13" fmla="*/ 144 h 159"/>
                <a:gd name="T14" fmla="*/ 32 w 84"/>
                <a:gd name="T15" fmla="*/ 144 h 159"/>
                <a:gd name="T16" fmla="*/ 0 w 84"/>
                <a:gd name="T17" fmla="*/ 15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159">
                  <a:moveTo>
                    <a:pt x="0" y="156"/>
                  </a:moveTo>
                  <a:cubicBezTo>
                    <a:pt x="4" y="127"/>
                    <a:pt x="19" y="102"/>
                    <a:pt x="31" y="77"/>
                  </a:cubicBezTo>
                  <a:cubicBezTo>
                    <a:pt x="43" y="51"/>
                    <a:pt x="54" y="23"/>
                    <a:pt x="72" y="0"/>
                  </a:cubicBezTo>
                  <a:cubicBezTo>
                    <a:pt x="82" y="0"/>
                    <a:pt x="84" y="5"/>
                    <a:pt x="81" y="14"/>
                  </a:cubicBezTo>
                  <a:cubicBezTo>
                    <a:pt x="79" y="22"/>
                    <a:pt x="78" y="31"/>
                    <a:pt x="76" y="40"/>
                  </a:cubicBezTo>
                  <a:cubicBezTo>
                    <a:pt x="65" y="72"/>
                    <a:pt x="50" y="101"/>
                    <a:pt x="41" y="134"/>
                  </a:cubicBezTo>
                  <a:cubicBezTo>
                    <a:pt x="40" y="138"/>
                    <a:pt x="36" y="141"/>
                    <a:pt x="32" y="144"/>
                  </a:cubicBezTo>
                  <a:cubicBezTo>
                    <a:pt x="32" y="144"/>
                    <a:pt x="32" y="144"/>
                    <a:pt x="32" y="144"/>
                  </a:cubicBezTo>
                  <a:cubicBezTo>
                    <a:pt x="21" y="147"/>
                    <a:pt x="13" y="159"/>
                    <a:pt x="0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4" name="Freeform 42"/>
            <p:cNvSpPr>
              <a:spLocks/>
            </p:cNvSpPr>
            <p:nvPr/>
          </p:nvSpPr>
          <p:spPr bwMode="auto">
            <a:xfrm>
              <a:off x="10841038" y="641350"/>
              <a:ext cx="239713" cy="530225"/>
            </a:xfrm>
            <a:custGeom>
              <a:avLst/>
              <a:gdLst>
                <a:gd name="T0" fmla="*/ 0 w 47"/>
                <a:gd name="T1" fmla="*/ 104 h 104"/>
                <a:gd name="T2" fmla="*/ 31 w 47"/>
                <a:gd name="T3" fmla="*/ 20 h 104"/>
                <a:gd name="T4" fmla="*/ 44 w 47"/>
                <a:gd name="T5" fmla="*/ 0 h 104"/>
                <a:gd name="T6" fmla="*/ 46 w 47"/>
                <a:gd name="T7" fmla="*/ 0 h 104"/>
                <a:gd name="T8" fmla="*/ 47 w 47"/>
                <a:gd name="T9" fmla="*/ 36 h 104"/>
                <a:gd name="T10" fmla="*/ 15 w 47"/>
                <a:gd name="T11" fmla="*/ 99 h 104"/>
                <a:gd name="T12" fmla="*/ 0 w 47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104">
                  <a:moveTo>
                    <a:pt x="0" y="104"/>
                  </a:moveTo>
                  <a:cubicBezTo>
                    <a:pt x="10" y="76"/>
                    <a:pt x="18" y="47"/>
                    <a:pt x="31" y="20"/>
                  </a:cubicBezTo>
                  <a:cubicBezTo>
                    <a:pt x="35" y="12"/>
                    <a:pt x="39" y="6"/>
                    <a:pt x="44" y="0"/>
                  </a:cubicBezTo>
                  <a:cubicBezTo>
                    <a:pt x="45" y="0"/>
                    <a:pt x="46" y="0"/>
                    <a:pt x="46" y="0"/>
                  </a:cubicBezTo>
                  <a:cubicBezTo>
                    <a:pt x="47" y="12"/>
                    <a:pt x="47" y="24"/>
                    <a:pt x="47" y="36"/>
                  </a:cubicBezTo>
                  <a:cubicBezTo>
                    <a:pt x="46" y="62"/>
                    <a:pt x="33" y="82"/>
                    <a:pt x="15" y="99"/>
                  </a:cubicBezTo>
                  <a:cubicBezTo>
                    <a:pt x="10" y="101"/>
                    <a:pt x="5" y="103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5" name="Freeform 43"/>
            <p:cNvSpPr>
              <a:spLocks/>
            </p:cNvSpPr>
            <p:nvPr/>
          </p:nvSpPr>
          <p:spPr bwMode="auto">
            <a:xfrm>
              <a:off x="9780588" y="-904875"/>
              <a:ext cx="138113" cy="168275"/>
            </a:xfrm>
            <a:custGeom>
              <a:avLst/>
              <a:gdLst>
                <a:gd name="T0" fmla="*/ 0 w 27"/>
                <a:gd name="T1" fmla="*/ 8 h 33"/>
                <a:gd name="T2" fmla="*/ 4 w 27"/>
                <a:gd name="T3" fmla="*/ 0 h 33"/>
                <a:gd name="T4" fmla="*/ 27 w 27"/>
                <a:gd name="T5" fmla="*/ 33 h 33"/>
                <a:gd name="T6" fmla="*/ 0 w 27"/>
                <a:gd name="T7" fmla="*/ 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3">
                  <a:moveTo>
                    <a:pt x="0" y="8"/>
                  </a:moveTo>
                  <a:cubicBezTo>
                    <a:pt x="1" y="5"/>
                    <a:pt x="2" y="3"/>
                    <a:pt x="4" y="0"/>
                  </a:cubicBezTo>
                  <a:cubicBezTo>
                    <a:pt x="15" y="7"/>
                    <a:pt x="22" y="17"/>
                    <a:pt x="27" y="33"/>
                  </a:cubicBezTo>
                  <a:cubicBezTo>
                    <a:pt x="14" y="26"/>
                    <a:pt x="6" y="1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6" name="Freeform 44"/>
            <p:cNvSpPr>
              <a:spLocks/>
            </p:cNvSpPr>
            <p:nvPr/>
          </p:nvSpPr>
          <p:spPr bwMode="auto">
            <a:xfrm>
              <a:off x="11452225" y="1084262"/>
              <a:ext cx="136525" cy="422275"/>
            </a:xfrm>
            <a:custGeom>
              <a:avLst/>
              <a:gdLst>
                <a:gd name="T0" fmla="*/ 24 w 27"/>
                <a:gd name="T1" fmla="*/ 18 h 83"/>
                <a:gd name="T2" fmla="*/ 20 w 27"/>
                <a:gd name="T3" fmla="*/ 32 h 83"/>
                <a:gd name="T4" fmla="*/ 21 w 27"/>
                <a:gd name="T5" fmla="*/ 83 h 83"/>
                <a:gd name="T6" fmla="*/ 0 w 27"/>
                <a:gd name="T7" fmla="*/ 13 h 83"/>
                <a:gd name="T8" fmla="*/ 24 w 27"/>
                <a:gd name="T9" fmla="*/ 1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83">
                  <a:moveTo>
                    <a:pt x="24" y="18"/>
                  </a:moveTo>
                  <a:cubicBezTo>
                    <a:pt x="11" y="19"/>
                    <a:pt x="18" y="27"/>
                    <a:pt x="20" y="32"/>
                  </a:cubicBezTo>
                  <a:cubicBezTo>
                    <a:pt x="27" y="49"/>
                    <a:pt x="25" y="65"/>
                    <a:pt x="21" y="83"/>
                  </a:cubicBezTo>
                  <a:cubicBezTo>
                    <a:pt x="15" y="59"/>
                    <a:pt x="8" y="36"/>
                    <a:pt x="0" y="13"/>
                  </a:cubicBezTo>
                  <a:cubicBezTo>
                    <a:pt x="8" y="17"/>
                    <a:pt x="19" y="0"/>
                    <a:pt x="24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7" name="Freeform 45"/>
            <p:cNvSpPr>
              <a:spLocks/>
            </p:cNvSpPr>
            <p:nvPr/>
          </p:nvSpPr>
          <p:spPr bwMode="auto">
            <a:xfrm>
              <a:off x="10631488" y="1171575"/>
              <a:ext cx="209550" cy="274638"/>
            </a:xfrm>
            <a:custGeom>
              <a:avLst/>
              <a:gdLst>
                <a:gd name="T0" fmla="*/ 9 w 41"/>
                <a:gd name="T1" fmla="*/ 12 h 54"/>
                <a:gd name="T2" fmla="*/ 41 w 41"/>
                <a:gd name="T3" fmla="*/ 0 h 54"/>
                <a:gd name="T4" fmla="*/ 8 w 41"/>
                <a:gd name="T5" fmla="*/ 52 h 54"/>
                <a:gd name="T6" fmla="*/ 5 w 41"/>
                <a:gd name="T7" fmla="*/ 52 h 54"/>
                <a:gd name="T8" fmla="*/ 10 w 41"/>
                <a:gd name="T9" fmla="*/ 32 h 54"/>
                <a:gd name="T10" fmla="*/ 1 w 41"/>
                <a:gd name="T11" fmla="*/ 24 h 54"/>
                <a:gd name="T12" fmla="*/ 9 w 41"/>
                <a:gd name="T13" fmla="*/ 1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54">
                  <a:moveTo>
                    <a:pt x="9" y="12"/>
                  </a:moveTo>
                  <a:cubicBezTo>
                    <a:pt x="20" y="10"/>
                    <a:pt x="29" y="0"/>
                    <a:pt x="41" y="0"/>
                  </a:cubicBezTo>
                  <a:cubicBezTo>
                    <a:pt x="22" y="12"/>
                    <a:pt x="16" y="33"/>
                    <a:pt x="8" y="52"/>
                  </a:cubicBezTo>
                  <a:cubicBezTo>
                    <a:pt x="8" y="53"/>
                    <a:pt x="6" y="54"/>
                    <a:pt x="5" y="52"/>
                  </a:cubicBezTo>
                  <a:cubicBezTo>
                    <a:pt x="4" y="45"/>
                    <a:pt x="7" y="38"/>
                    <a:pt x="10" y="32"/>
                  </a:cubicBezTo>
                  <a:cubicBezTo>
                    <a:pt x="18" y="18"/>
                    <a:pt x="6" y="24"/>
                    <a:pt x="1" y="24"/>
                  </a:cubicBezTo>
                  <a:cubicBezTo>
                    <a:pt x="0" y="18"/>
                    <a:pt x="6" y="16"/>
                    <a:pt x="9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8" name="Freeform 46"/>
            <p:cNvSpPr>
              <a:spLocks/>
            </p:cNvSpPr>
            <p:nvPr/>
          </p:nvSpPr>
          <p:spPr bwMode="auto">
            <a:xfrm>
              <a:off x="10621963" y="1435100"/>
              <a:ext cx="96838" cy="225425"/>
            </a:xfrm>
            <a:custGeom>
              <a:avLst/>
              <a:gdLst>
                <a:gd name="T0" fmla="*/ 7 w 19"/>
                <a:gd name="T1" fmla="*/ 0 h 44"/>
                <a:gd name="T2" fmla="*/ 10 w 19"/>
                <a:gd name="T3" fmla="*/ 0 h 44"/>
                <a:gd name="T4" fmla="*/ 19 w 19"/>
                <a:gd name="T5" fmla="*/ 0 h 44"/>
                <a:gd name="T6" fmla="*/ 1 w 19"/>
                <a:gd name="T7" fmla="*/ 44 h 44"/>
                <a:gd name="T8" fmla="*/ 7 w 1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44">
                  <a:moveTo>
                    <a:pt x="7" y="0"/>
                  </a:moveTo>
                  <a:cubicBezTo>
                    <a:pt x="8" y="0"/>
                    <a:pt x="9" y="0"/>
                    <a:pt x="10" y="0"/>
                  </a:cubicBezTo>
                  <a:cubicBezTo>
                    <a:pt x="13" y="5"/>
                    <a:pt x="16" y="1"/>
                    <a:pt x="19" y="0"/>
                  </a:cubicBezTo>
                  <a:cubicBezTo>
                    <a:pt x="14" y="15"/>
                    <a:pt x="11" y="31"/>
                    <a:pt x="1" y="44"/>
                  </a:cubicBezTo>
                  <a:cubicBezTo>
                    <a:pt x="0" y="29"/>
                    <a:pt x="1" y="14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9" name="Freeform 47"/>
            <p:cNvSpPr>
              <a:spLocks/>
            </p:cNvSpPr>
            <p:nvPr/>
          </p:nvSpPr>
          <p:spPr bwMode="auto">
            <a:xfrm>
              <a:off x="9812338" y="474662"/>
              <a:ext cx="712788" cy="1082675"/>
            </a:xfrm>
            <a:custGeom>
              <a:avLst/>
              <a:gdLst>
                <a:gd name="T0" fmla="*/ 7 w 140"/>
                <a:gd name="T1" fmla="*/ 4 h 213"/>
                <a:gd name="T2" fmla="*/ 53 w 140"/>
                <a:gd name="T3" fmla="*/ 9 h 213"/>
                <a:gd name="T4" fmla="*/ 122 w 140"/>
                <a:gd name="T5" fmla="*/ 9 h 213"/>
                <a:gd name="T6" fmla="*/ 138 w 140"/>
                <a:gd name="T7" fmla="*/ 22 h 213"/>
                <a:gd name="T8" fmla="*/ 119 w 140"/>
                <a:gd name="T9" fmla="*/ 198 h 213"/>
                <a:gd name="T10" fmla="*/ 104 w 140"/>
                <a:gd name="T11" fmla="*/ 201 h 213"/>
                <a:gd name="T12" fmla="*/ 62 w 140"/>
                <a:gd name="T13" fmla="*/ 153 h 213"/>
                <a:gd name="T14" fmla="*/ 33 w 140"/>
                <a:gd name="T15" fmla="*/ 98 h 213"/>
                <a:gd name="T16" fmla="*/ 75 w 140"/>
                <a:gd name="T17" fmla="*/ 105 h 213"/>
                <a:gd name="T18" fmla="*/ 12 w 140"/>
                <a:gd name="T19" fmla="*/ 52 h 213"/>
                <a:gd name="T20" fmla="*/ 8 w 140"/>
                <a:gd name="T21" fmla="*/ 26 h 213"/>
                <a:gd name="T22" fmla="*/ 36 w 140"/>
                <a:gd name="T23" fmla="*/ 23 h 213"/>
                <a:gd name="T24" fmla="*/ 73 w 140"/>
                <a:gd name="T25" fmla="*/ 50 h 213"/>
                <a:gd name="T26" fmla="*/ 69 w 140"/>
                <a:gd name="T27" fmla="*/ 36 h 213"/>
                <a:gd name="T28" fmla="*/ 15 w 140"/>
                <a:gd name="T29" fmla="*/ 12 h 213"/>
                <a:gd name="T30" fmla="*/ 7 w 140"/>
                <a:gd name="T31" fmla="*/ 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213">
                  <a:moveTo>
                    <a:pt x="7" y="4"/>
                  </a:moveTo>
                  <a:cubicBezTo>
                    <a:pt x="23" y="0"/>
                    <a:pt x="37" y="7"/>
                    <a:pt x="53" y="9"/>
                  </a:cubicBezTo>
                  <a:cubicBezTo>
                    <a:pt x="76" y="12"/>
                    <a:pt x="99" y="12"/>
                    <a:pt x="122" y="9"/>
                  </a:cubicBezTo>
                  <a:cubicBezTo>
                    <a:pt x="131" y="9"/>
                    <a:pt x="138" y="10"/>
                    <a:pt x="138" y="22"/>
                  </a:cubicBezTo>
                  <a:cubicBezTo>
                    <a:pt x="140" y="82"/>
                    <a:pt x="134" y="140"/>
                    <a:pt x="119" y="198"/>
                  </a:cubicBezTo>
                  <a:cubicBezTo>
                    <a:pt x="115" y="213"/>
                    <a:pt x="110" y="207"/>
                    <a:pt x="104" y="201"/>
                  </a:cubicBezTo>
                  <a:cubicBezTo>
                    <a:pt x="90" y="185"/>
                    <a:pt x="76" y="169"/>
                    <a:pt x="62" y="153"/>
                  </a:cubicBezTo>
                  <a:cubicBezTo>
                    <a:pt x="50" y="136"/>
                    <a:pt x="32" y="122"/>
                    <a:pt x="33" y="98"/>
                  </a:cubicBezTo>
                  <a:cubicBezTo>
                    <a:pt x="48" y="100"/>
                    <a:pt x="64" y="96"/>
                    <a:pt x="75" y="105"/>
                  </a:cubicBezTo>
                  <a:cubicBezTo>
                    <a:pt x="50" y="95"/>
                    <a:pt x="27" y="77"/>
                    <a:pt x="12" y="52"/>
                  </a:cubicBezTo>
                  <a:cubicBezTo>
                    <a:pt x="7" y="44"/>
                    <a:pt x="0" y="35"/>
                    <a:pt x="8" y="26"/>
                  </a:cubicBezTo>
                  <a:cubicBezTo>
                    <a:pt x="16" y="17"/>
                    <a:pt x="26" y="20"/>
                    <a:pt x="36" y="23"/>
                  </a:cubicBezTo>
                  <a:cubicBezTo>
                    <a:pt x="50" y="29"/>
                    <a:pt x="63" y="37"/>
                    <a:pt x="73" y="50"/>
                  </a:cubicBezTo>
                  <a:cubicBezTo>
                    <a:pt x="77" y="42"/>
                    <a:pt x="78" y="39"/>
                    <a:pt x="69" y="36"/>
                  </a:cubicBezTo>
                  <a:cubicBezTo>
                    <a:pt x="50" y="30"/>
                    <a:pt x="34" y="18"/>
                    <a:pt x="15" y="12"/>
                  </a:cubicBezTo>
                  <a:cubicBezTo>
                    <a:pt x="11" y="10"/>
                    <a:pt x="7" y="8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0" name="Freeform 48"/>
            <p:cNvSpPr>
              <a:spLocks/>
            </p:cNvSpPr>
            <p:nvPr/>
          </p:nvSpPr>
          <p:spPr bwMode="auto">
            <a:xfrm>
              <a:off x="9466263" y="357187"/>
              <a:ext cx="661988" cy="931863"/>
            </a:xfrm>
            <a:custGeom>
              <a:avLst/>
              <a:gdLst>
                <a:gd name="T0" fmla="*/ 103 w 130"/>
                <a:gd name="T1" fmla="*/ 121 h 183"/>
                <a:gd name="T2" fmla="*/ 122 w 130"/>
                <a:gd name="T3" fmla="*/ 158 h 183"/>
                <a:gd name="T4" fmla="*/ 130 w 130"/>
                <a:gd name="T5" fmla="*/ 176 h 183"/>
                <a:gd name="T6" fmla="*/ 130 w 130"/>
                <a:gd name="T7" fmla="*/ 180 h 183"/>
                <a:gd name="T8" fmla="*/ 107 w 130"/>
                <a:gd name="T9" fmla="*/ 172 h 183"/>
                <a:gd name="T10" fmla="*/ 13 w 130"/>
                <a:gd name="T11" fmla="*/ 87 h 183"/>
                <a:gd name="T12" fmla="*/ 4 w 130"/>
                <a:gd name="T13" fmla="*/ 24 h 183"/>
                <a:gd name="T14" fmla="*/ 21 w 130"/>
                <a:gd name="T15" fmla="*/ 1 h 183"/>
                <a:gd name="T16" fmla="*/ 62 w 130"/>
                <a:gd name="T17" fmla="*/ 35 h 183"/>
                <a:gd name="T18" fmla="*/ 68 w 130"/>
                <a:gd name="T19" fmla="*/ 46 h 183"/>
                <a:gd name="T20" fmla="*/ 95 w 130"/>
                <a:gd name="T21" fmla="*/ 104 h 183"/>
                <a:gd name="T22" fmla="*/ 103 w 130"/>
                <a:gd name="T23" fmla="*/ 12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" h="183">
                  <a:moveTo>
                    <a:pt x="103" y="121"/>
                  </a:moveTo>
                  <a:cubicBezTo>
                    <a:pt x="103" y="137"/>
                    <a:pt x="116" y="146"/>
                    <a:pt x="122" y="158"/>
                  </a:cubicBezTo>
                  <a:cubicBezTo>
                    <a:pt x="125" y="164"/>
                    <a:pt x="130" y="169"/>
                    <a:pt x="130" y="176"/>
                  </a:cubicBezTo>
                  <a:cubicBezTo>
                    <a:pt x="130" y="177"/>
                    <a:pt x="130" y="178"/>
                    <a:pt x="130" y="180"/>
                  </a:cubicBezTo>
                  <a:cubicBezTo>
                    <a:pt x="120" y="183"/>
                    <a:pt x="115" y="172"/>
                    <a:pt x="107" y="172"/>
                  </a:cubicBezTo>
                  <a:cubicBezTo>
                    <a:pt x="69" y="151"/>
                    <a:pt x="38" y="121"/>
                    <a:pt x="13" y="87"/>
                  </a:cubicBezTo>
                  <a:cubicBezTo>
                    <a:pt x="0" y="68"/>
                    <a:pt x="7" y="45"/>
                    <a:pt x="4" y="24"/>
                  </a:cubicBezTo>
                  <a:cubicBezTo>
                    <a:pt x="3" y="12"/>
                    <a:pt x="3" y="0"/>
                    <a:pt x="21" y="1"/>
                  </a:cubicBezTo>
                  <a:cubicBezTo>
                    <a:pt x="35" y="12"/>
                    <a:pt x="46" y="27"/>
                    <a:pt x="62" y="35"/>
                  </a:cubicBezTo>
                  <a:cubicBezTo>
                    <a:pt x="66" y="37"/>
                    <a:pt x="69" y="41"/>
                    <a:pt x="68" y="46"/>
                  </a:cubicBezTo>
                  <a:cubicBezTo>
                    <a:pt x="65" y="71"/>
                    <a:pt x="80" y="87"/>
                    <a:pt x="95" y="104"/>
                  </a:cubicBezTo>
                  <a:cubicBezTo>
                    <a:pt x="99" y="109"/>
                    <a:pt x="105" y="113"/>
                    <a:pt x="103" y="1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1" name="Freeform 49"/>
            <p:cNvSpPr>
              <a:spLocks/>
            </p:cNvSpPr>
            <p:nvPr/>
          </p:nvSpPr>
          <p:spPr bwMode="auto">
            <a:xfrm>
              <a:off x="9378950" y="423862"/>
              <a:ext cx="738188" cy="960438"/>
            </a:xfrm>
            <a:custGeom>
              <a:avLst/>
              <a:gdLst>
                <a:gd name="T0" fmla="*/ 27 w 145"/>
                <a:gd name="T1" fmla="*/ 13 h 189"/>
                <a:gd name="T2" fmla="*/ 26 w 145"/>
                <a:gd name="T3" fmla="*/ 32 h 189"/>
                <a:gd name="T4" fmla="*/ 35 w 145"/>
                <a:gd name="T5" fmla="*/ 72 h 189"/>
                <a:gd name="T6" fmla="*/ 127 w 145"/>
                <a:gd name="T7" fmla="*/ 155 h 189"/>
                <a:gd name="T8" fmla="*/ 143 w 145"/>
                <a:gd name="T9" fmla="*/ 179 h 189"/>
                <a:gd name="T10" fmla="*/ 144 w 145"/>
                <a:gd name="T11" fmla="*/ 183 h 189"/>
                <a:gd name="T12" fmla="*/ 137 w 145"/>
                <a:gd name="T13" fmla="*/ 189 h 189"/>
                <a:gd name="T14" fmla="*/ 69 w 145"/>
                <a:gd name="T15" fmla="*/ 134 h 189"/>
                <a:gd name="T16" fmla="*/ 39 w 145"/>
                <a:gd name="T17" fmla="*/ 103 h 189"/>
                <a:gd name="T18" fmla="*/ 20 w 145"/>
                <a:gd name="T19" fmla="*/ 96 h 189"/>
                <a:gd name="T20" fmla="*/ 12 w 145"/>
                <a:gd name="T21" fmla="*/ 88 h 189"/>
                <a:gd name="T22" fmla="*/ 10 w 145"/>
                <a:gd name="T23" fmla="*/ 41 h 189"/>
                <a:gd name="T24" fmla="*/ 2 w 145"/>
                <a:gd name="T25" fmla="*/ 12 h 189"/>
                <a:gd name="T26" fmla="*/ 15 w 145"/>
                <a:gd name="T27" fmla="*/ 2 h 189"/>
                <a:gd name="T28" fmla="*/ 27 w 145"/>
                <a:gd name="T29" fmla="*/ 1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5" h="189">
                  <a:moveTo>
                    <a:pt x="27" y="13"/>
                  </a:moveTo>
                  <a:cubicBezTo>
                    <a:pt x="29" y="19"/>
                    <a:pt x="28" y="26"/>
                    <a:pt x="26" y="32"/>
                  </a:cubicBezTo>
                  <a:cubicBezTo>
                    <a:pt x="24" y="47"/>
                    <a:pt x="26" y="60"/>
                    <a:pt x="35" y="72"/>
                  </a:cubicBezTo>
                  <a:cubicBezTo>
                    <a:pt x="60" y="106"/>
                    <a:pt x="90" y="134"/>
                    <a:pt x="127" y="155"/>
                  </a:cubicBezTo>
                  <a:cubicBezTo>
                    <a:pt x="137" y="160"/>
                    <a:pt x="139" y="171"/>
                    <a:pt x="143" y="179"/>
                  </a:cubicBezTo>
                  <a:cubicBezTo>
                    <a:pt x="143" y="181"/>
                    <a:pt x="143" y="182"/>
                    <a:pt x="144" y="183"/>
                  </a:cubicBezTo>
                  <a:cubicBezTo>
                    <a:pt x="145" y="188"/>
                    <a:pt x="141" y="189"/>
                    <a:pt x="137" y="189"/>
                  </a:cubicBezTo>
                  <a:cubicBezTo>
                    <a:pt x="114" y="171"/>
                    <a:pt x="92" y="152"/>
                    <a:pt x="69" y="134"/>
                  </a:cubicBezTo>
                  <a:cubicBezTo>
                    <a:pt x="59" y="124"/>
                    <a:pt x="49" y="114"/>
                    <a:pt x="39" y="103"/>
                  </a:cubicBezTo>
                  <a:cubicBezTo>
                    <a:pt x="34" y="98"/>
                    <a:pt x="28" y="94"/>
                    <a:pt x="20" y="96"/>
                  </a:cubicBezTo>
                  <a:cubicBezTo>
                    <a:pt x="16" y="95"/>
                    <a:pt x="13" y="92"/>
                    <a:pt x="12" y="88"/>
                  </a:cubicBezTo>
                  <a:cubicBezTo>
                    <a:pt x="8" y="72"/>
                    <a:pt x="10" y="56"/>
                    <a:pt x="10" y="41"/>
                  </a:cubicBezTo>
                  <a:cubicBezTo>
                    <a:pt x="10" y="30"/>
                    <a:pt x="8" y="21"/>
                    <a:pt x="2" y="12"/>
                  </a:cubicBezTo>
                  <a:cubicBezTo>
                    <a:pt x="0" y="0"/>
                    <a:pt x="10" y="4"/>
                    <a:pt x="15" y="2"/>
                  </a:cubicBezTo>
                  <a:cubicBezTo>
                    <a:pt x="23" y="2"/>
                    <a:pt x="24" y="8"/>
                    <a:pt x="27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2" name="Freeform 50"/>
            <p:cNvSpPr>
              <a:spLocks/>
            </p:cNvSpPr>
            <p:nvPr/>
          </p:nvSpPr>
          <p:spPr bwMode="auto">
            <a:xfrm>
              <a:off x="9466263" y="850900"/>
              <a:ext cx="666750" cy="692150"/>
            </a:xfrm>
            <a:custGeom>
              <a:avLst/>
              <a:gdLst>
                <a:gd name="T0" fmla="*/ 6 w 131"/>
                <a:gd name="T1" fmla="*/ 11 h 136"/>
                <a:gd name="T2" fmla="*/ 17 w 131"/>
                <a:gd name="T3" fmla="*/ 9 h 136"/>
                <a:gd name="T4" fmla="*/ 54 w 131"/>
                <a:gd name="T5" fmla="*/ 47 h 136"/>
                <a:gd name="T6" fmla="*/ 34 w 131"/>
                <a:gd name="T7" fmla="*/ 39 h 136"/>
                <a:gd name="T8" fmla="*/ 18 w 131"/>
                <a:gd name="T9" fmla="*/ 24 h 136"/>
                <a:gd name="T10" fmla="*/ 120 w 131"/>
                <a:gd name="T11" fmla="*/ 106 h 136"/>
                <a:gd name="T12" fmla="*/ 126 w 131"/>
                <a:gd name="T13" fmla="*/ 119 h 136"/>
                <a:gd name="T14" fmla="*/ 67 w 131"/>
                <a:gd name="T15" fmla="*/ 110 h 136"/>
                <a:gd name="T16" fmla="*/ 59 w 131"/>
                <a:gd name="T17" fmla="*/ 114 h 136"/>
                <a:gd name="T18" fmla="*/ 64 w 131"/>
                <a:gd name="T19" fmla="*/ 123 h 136"/>
                <a:gd name="T20" fmla="*/ 90 w 131"/>
                <a:gd name="T21" fmla="*/ 136 h 136"/>
                <a:gd name="T22" fmla="*/ 41 w 131"/>
                <a:gd name="T23" fmla="*/ 115 h 136"/>
                <a:gd name="T24" fmla="*/ 32 w 131"/>
                <a:gd name="T25" fmla="*/ 94 h 136"/>
                <a:gd name="T26" fmla="*/ 2 w 131"/>
                <a:gd name="T27" fmla="*/ 32 h 136"/>
                <a:gd name="T28" fmla="*/ 6 w 131"/>
                <a:gd name="T29" fmla="*/ 1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136">
                  <a:moveTo>
                    <a:pt x="6" y="11"/>
                  </a:moveTo>
                  <a:cubicBezTo>
                    <a:pt x="8" y="0"/>
                    <a:pt x="12" y="4"/>
                    <a:pt x="17" y="9"/>
                  </a:cubicBezTo>
                  <a:cubicBezTo>
                    <a:pt x="29" y="22"/>
                    <a:pt x="41" y="34"/>
                    <a:pt x="54" y="47"/>
                  </a:cubicBezTo>
                  <a:cubicBezTo>
                    <a:pt x="44" y="52"/>
                    <a:pt x="39" y="44"/>
                    <a:pt x="34" y="39"/>
                  </a:cubicBezTo>
                  <a:cubicBezTo>
                    <a:pt x="28" y="35"/>
                    <a:pt x="24" y="28"/>
                    <a:pt x="18" y="24"/>
                  </a:cubicBezTo>
                  <a:cubicBezTo>
                    <a:pt x="31" y="70"/>
                    <a:pt x="69" y="100"/>
                    <a:pt x="120" y="106"/>
                  </a:cubicBezTo>
                  <a:cubicBezTo>
                    <a:pt x="126" y="108"/>
                    <a:pt x="131" y="112"/>
                    <a:pt x="126" y="119"/>
                  </a:cubicBezTo>
                  <a:cubicBezTo>
                    <a:pt x="107" y="112"/>
                    <a:pt x="87" y="113"/>
                    <a:pt x="67" y="110"/>
                  </a:cubicBezTo>
                  <a:cubicBezTo>
                    <a:pt x="63" y="109"/>
                    <a:pt x="61" y="110"/>
                    <a:pt x="59" y="114"/>
                  </a:cubicBezTo>
                  <a:cubicBezTo>
                    <a:pt x="58" y="118"/>
                    <a:pt x="59" y="121"/>
                    <a:pt x="64" y="123"/>
                  </a:cubicBezTo>
                  <a:cubicBezTo>
                    <a:pt x="73" y="127"/>
                    <a:pt x="83" y="129"/>
                    <a:pt x="90" y="136"/>
                  </a:cubicBezTo>
                  <a:cubicBezTo>
                    <a:pt x="71" y="134"/>
                    <a:pt x="56" y="125"/>
                    <a:pt x="41" y="115"/>
                  </a:cubicBezTo>
                  <a:cubicBezTo>
                    <a:pt x="40" y="107"/>
                    <a:pt x="38" y="100"/>
                    <a:pt x="32" y="94"/>
                  </a:cubicBezTo>
                  <a:cubicBezTo>
                    <a:pt x="13" y="78"/>
                    <a:pt x="5" y="56"/>
                    <a:pt x="2" y="32"/>
                  </a:cubicBezTo>
                  <a:cubicBezTo>
                    <a:pt x="1" y="25"/>
                    <a:pt x="0" y="17"/>
                    <a:pt x="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3" name="Freeform 51"/>
            <p:cNvSpPr>
              <a:spLocks/>
            </p:cNvSpPr>
            <p:nvPr/>
          </p:nvSpPr>
          <p:spPr bwMode="auto">
            <a:xfrm>
              <a:off x="9215438" y="1150937"/>
              <a:ext cx="219075" cy="203200"/>
            </a:xfrm>
            <a:custGeom>
              <a:avLst/>
              <a:gdLst>
                <a:gd name="T0" fmla="*/ 6 w 43"/>
                <a:gd name="T1" fmla="*/ 0 h 40"/>
                <a:gd name="T2" fmla="*/ 43 w 43"/>
                <a:gd name="T3" fmla="*/ 40 h 40"/>
                <a:gd name="T4" fmla="*/ 25 w 43"/>
                <a:gd name="T5" fmla="*/ 27 h 40"/>
                <a:gd name="T6" fmla="*/ 3 w 43"/>
                <a:gd name="T7" fmla="*/ 28 h 40"/>
                <a:gd name="T8" fmla="*/ 6 w 43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0">
                  <a:moveTo>
                    <a:pt x="6" y="0"/>
                  </a:moveTo>
                  <a:cubicBezTo>
                    <a:pt x="19" y="13"/>
                    <a:pt x="31" y="27"/>
                    <a:pt x="43" y="40"/>
                  </a:cubicBezTo>
                  <a:cubicBezTo>
                    <a:pt x="34" y="40"/>
                    <a:pt x="29" y="33"/>
                    <a:pt x="25" y="27"/>
                  </a:cubicBezTo>
                  <a:cubicBezTo>
                    <a:pt x="16" y="17"/>
                    <a:pt x="10" y="17"/>
                    <a:pt x="3" y="28"/>
                  </a:cubicBezTo>
                  <a:cubicBezTo>
                    <a:pt x="4" y="19"/>
                    <a:pt x="0" y="9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4" name="Freeform 52"/>
            <p:cNvSpPr>
              <a:spLocks/>
            </p:cNvSpPr>
            <p:nvPr/>
          </p:nvSpPr>
          <p:spPr bwMode="auto">
            <a:xfrm>
              <a:off x="9658350" y="1512887"/>
              <a:ext cx="149225" cy="198438"/>
            </a:xfrm>
            <a:custGeom>
              <a:avLst/>
              <a:gdLst>
                <a:gd name="T0" fmla="*/ 0 w 29"/>
                <a:gd name="T1" fmla="*/ 0 h 39"/>
                <a:gd name="T2" fmla="*/ 29 w 29"/>
                <a:gd name="T3" fmla="*/ 9 h 39"/>
                <a:gd name="T4" fmla="*/ 22 w 29"/>
                <a:gd name="T5" fmla="*/ 39 h 39"/>
                <a:gd name="T6" fmla="*/ 0 w 29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9">
                  <a:moveTo>
                    <a:pt x="0" y="0"/>
                  </a:moveTo>
                  <a:cubicBezTo>
                    <a:pt x="10" y="3"/>
                    <a:pt x="19" y="6"/>
                    <a:pt x="29" y="9"/>
                  </a:cubicBezTo>
                  <a:cubicBezTo>
                    <a:pt x="10" y="15"/>
                    <a:pt x="27" y="29"/>
                    <a:pt x="22" y="39"/>
                  </a:cubicBezTo>
                  <a:cubicBezTo>
                    <a:pt x="10" y="28"/>
                    <a:pt x="11" y="1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5" name="Freeform 53"/>
            <p:cNvSpPr>
              <a:spLocks/>
            </p:cNvSpPr>
            <p:nvPr/>
          </p:nvSpPr>
          <p:spPr bwMode="auto">
            <a:xfrm>
              <a:off x="10061575" y="1354137"/>
              <a:ext cx="92075" cy="127000"/>
            </a:xfrm>
            <a:custGeom>
              <a:avLst/>
              <a:gdLst>
                <a:gd name="T0" fmla="*/ 9 w 18"/>
                <a:gd name="T1" fmla="*/ 20 h 25"/>
                <a:gd name="T2" fmla="*/ 1 w 18"/>
                <a:gd name="T3" fmla="*/ 8 h 25"/>
                <a:gd name="T4" fmla="*/ 2 w 18"/>
                <a:gd name="T5" fmla="*/ 3 h 25"/>
                <a:gd name="T6" fmla="*/ 10 w 18"/>
                <a:gd name="T7" fmla="*/ 0 h 25"/>
                <a:gd name="T8" fmla="*/ 17 w 18"/>
                <a:gd name="T9" fmla="*/ 19 h 25"/>
                <a:gd name="T10" fmla="*/ 9 w 18"/>
                <a:gd name="T11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5">
                  <a:moveTo>
                    <a:pt x="9" y="20"/>
                  </a:moveTo>
                  <a:cubicBezTo>
                    <a:pt x="9" y="14"/>
                    <a:pt x="6" y="10"/>
                    <a:pt x="1" y="8"/>
                  </a:cubicBezTo>
                  <a:cubicBezTo>
                    <a:pt x="0" y="6"/>
                    <a:pt x="0" y="5"/>
                    <a:pt x="2" y="3"/>
                  </a:cubicBezTo>
                  <a:cubicBezTo>
                    <a:pt x="5" y="4"/>
                    <a:pt x="8" y="3"/>
                    <a:pt x="10" y="0"/>
                  </a:cubicBezTo>
                  <a:cubicBezTo>
                    <a:pt x="17" y="4"/>
                    <a:pt x="18" y="11"/>
                    <a:pt x="17" y="19"/>
                  </a:cubicBezTo>
                  <a:cubicBezTo>
                    <a:pt x="16" y="25"/>
                    <a:pt x="12" y="23"/>
                    <a:pt x="9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9" name="Freeform 54"/>
            <p:cNvSpPr>
              <a:spLocks/>
            </p:cNvSpPr>
            <p:nvPr/>
          </p:nvSpPr>
          <p:spPr bwMode="auto">
            <a:xfrm>
              <a:off x="10025063" y="1206500"/>
              <a:ext cx="103188" cy="127000"/>
            </a:xfrm>
            <a:custGeom>
              <a:avLst/>
              <a:gdLst>
                <a:gd name="T0" fmla="*/ 16 w 20"/>
                <a:gd name="T1" fmla="*/ 25 h 25"/>
                <a:gd name="T2" fmla="*/ 0 w 20"/>
                <a:gd name="T3" fmla="*/ 1 h 25"/>
                <a:gd name="T4" fmla="*/ 20 w 20"/>
                <a:gd name="T5" fmla="*/ 13 h 25"/>
                <a:gd name="T6" fmla="*/ 16 w 20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5">
                  <a:moveTo>
                    <a:pt x="16" y="25"/>
                  </a:moveTo>
                  <a:cubicBezTo>
                    <a:pt x="6" y="20"/>
                    <a:pt x="5" y="9"/>
                    <a:pt x="0" y="1"/>
                  </a:cubicBezTo>
                  <a:cubicBezTo>
                    <a:pt x="10" y="0"/>
                    <a:pt x="12" y="11"/>
                    <a:pt x="20" y="13"/>
                  </a:cubicBezTo>
                  <a:cubicBezTo>
                    <a:pt x="19" y="17"/>
                    <a:pt x="17" y="21"/>
                    <a:pt x="16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0" name="Freeform 55"/>
            <p:cNvSpPr>
              <a:spLocks/>
            </p:cNvSpPr>
            <p:nvPr/>
          </p:nvSpPr>
          <p:spPr bwMode="auto">
            <a:xfrm>
              <a:off x="9964738" y="-579438"/>
              <a:ext cx="962025" cy="1038225"/>
            </a:xfrm>
            <a:custGeom>
              <a:avLst/>
              <a:gdLst>
                <a:gd name="T0" fmla="*/ 101 w 189"/>
                <a:gd name="T1" fmla="*/ 196 h 204"/>
                <a:gd name="T2" fmla="*/ 0 w 189"/>
                <a:gd name="T3" fmla="*/ 188 h 204"/>
                <a:gd name="T4" fmla="*/ 52 w 189"/>
                <a:gd name="T5" fmla="*/ 103 h 204"/>
                <a:gd name="T6" fmla="*/ 176 w 189"/>
                <a:gd name="T7" fmla="*/ 0 h 204"/>
                <a:gd name="T8" fmla="*/ 168 w 189"/>
                <a:gd name="T9" fmla="*/ 43 h 204"/>
                <a:gd name="T10" fmla="*/ 110 w 189"/>
                <a:gd name="T11" fmla="*/ 129 h 204"/>
                <a:gd name="T12" fmla="*/ 112 w 189"/>
                <a:gd name="T13" fmla="*/ 166 h 204"/>
                <a:gd name="T14" fmla="*/ 101 w 189"/>
                <a:gd name="T15" fmla="*/ 19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204">
                  <a:moveTo>
                    <a:pt x="101" y="196"/>
                  </a:moveTo>
                  <a:cubicBezTo>
                    <a:pt x="66" y="204"/>
                    <a:pt x="33" y="202"/>
                    <a:pt x="0" y="188"/>
                  </a:cubicBezTo>
                  <a:cubicBezTo>
                    <a:pt x="11" y="156"/>
                    <a:pt x="30" y="128"/>
                    <a:pt x="52" y="103"/>
                  </a:cubicBezTo>
                  <a:cubicBezTo>
                    <a:pt x="88" y="62"/>
                    <a:pt x="130" y="28"/>
                    <a:pt x="176" y="0"/>
                  </a:cubicBezTo>
                  <a:cubicBezTo>
                    <a:pt x="189" y="21"/>
                    <a:pt x="188" y="27"/>
                    <a:pt x="168" y="43"/>
                  </a:cubicBezTo>
                  <a:cubicBezTo>
                    <a:pt x="140" y="65"/>
                    <a:pt x="115" y="90"/>
                    <a:pt x="110" y="129"/>
                  </a:cubicBezTo>
                  <a:cubicBezTo>
                    <a:pt x="108" y="141"/>
                    <a:pt x="107" y="154"/>
                    <a:pt x="112" y="166"/>
                  </a:cubicBezTo>
                  <a:cubicBezTo>
                    <a:pt x="117" y="179"/>
                    <a:pt x="114" y="189"/>
                    <a:pt x="101" y="1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1" name="Freeform 56"/>
            <p:cNvSpPr>
              <a:spLocks/>
            </p:cNvSpPr>
            <p:nvPr/>
          </p:nvSpPr>
          <p:spPr bwMode="auto">
            <a:xfrm>
              <a:off x="9542463" y="276225"/>
              <a:ext cx="754063" cy="773113"/>
            </a:xfrm>
            <a:custGeom>
              <a:avLst/>
              <a:gdLst>
                <a:gd name="T0" fmla="*/ 88 w 148"/>
                <a:gd name="T1" fmla="*/ 137 h 152"/>
                <a:gd name="T2" fmla="*/ 61 w 148"/>
                <a:gd name="T3" fmla="*/ 105 h 152"/>
                <a:gd name="T4" fmla="*/ 49 w 148"/>
                <a:gd name="T5" fmla="*/ 64 h 152"/>
                <a:gd name="T6" fmla="*/ 41 w 148"/>
                <a:gd name="T7" fmla="*/ 52 h 152"/>
                <a:gd name="T8" fmla="*/ 7 w 148"/>
                <a:gd name="T9" fmla="*/ 21 h 152"/>
                <a:gd name="T10" fmla="*/ 0 w 148"/>
                <a:gd name="T11" fmla="*/ 9 h 152"/>
                <a:gd name="T12" fmla="*/ 19 w 148"/>
                <a:gd name="T13" fmla="*/ 7 h 152"/>
                <a:gd name="T14" fmla="*/ 27 w 148"/>
                <a:gd name="T15" fmla="*/ 16 h 152"/>
                <a:gd name="T16" fmla="*/ 40 w 148"/>
                <a:gd name="T17" fmla="*/ 39 h 152"/>
                <a:gd name="T18" fmla="*/ 60 w 148"/>
                <a:gd name="T19" fmla="*/ 43 h 152"/>
                <a:gd name="T20" fmla="*/ 148 w 148"/>
                <a:gd name="T21" fmla="*/ 73 h 152"/>
                <a:gd name="T22" fmla="*/ 134 w 148"/>
                <a:gd name="T23" fmla="*/ 98 h 152"/>
                <a:gd name="T24" fmla="*/ 113 w 148"/>
                <a:gd name="T25" fmla="*/ 80 h 152"/>
                <a:gd name="T26" fmla="*/ 90 w 148"/>
                <a:gd name="T27" fmla="*/ 68 h 152"/>
                <a:gd name="T28" fmla="*/ 64 w 148"/>
                <a:gd name="T29" fmla="*/ 66 h 152"/>
                <a:gd name="T30" fmla="*/ 70 w 148"/>
                <a:gd name="T31" fmla="*/ 91 h 152"/>
                <a:gd name="T32" fmla="*/ 143 w 148"/>
                <a:gd name="T33" fmla="*/ 152 h 152"/>
                <a:gd name="T34" fmla="*/ 114 w 148"/>
                <a:gd name="T35" fmla="*/ 143 h 152"/>
                <a:gd name="T36" fmla="*/ 88 w 148"/>
                <a:gd name="T37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8" h="152">
                  <a:moveTo>
                    <a:pt x="88" y="137"/>
                  </a:moveTo>
                  <a:cubicBezTo>
                    <a:pt x="79" y="126"/>
                    <a:pt x="69" y="116"/>
                    <a:pt x="61" y="105"/>
                  </a:cubicBezTo>
                  <a:cubicBezTo>
                    <a:pt x="53" y="93"/>
                    <a:pt x="42" y="81"/>
                    <a:pt x="49" y="64"/>
                  </a:cubicBezTo>
                  <a:cubicBezTo>
                    <a:pt x="52" y="56"/>
                    <a:pt x="45" y="54"/>
                    <a:pt x="41" y="52"/>
                  </a:cubicBezTo>
                  <a:cubicBezTo>
                    <a:pt x="26" y="46"/>
                    <a:pt x="16" y="34"/>
                    <a:pt x="7" y="21"/>
                  </a:cubicBezTo>
                  <a:cubicBezTo>
                    <a:pt x="4" y="17"/>
                    <a:pt x="0" y="14"/>
                    <a:pt x="0" y="9"/>
                  </a:cubicBezTo>
                  <a:cubicBezTo>
                    <a:pt x="6" y="0"/>
                    <a:pt x="13" y="8"/>
                    <a:pt x="19" y="7"/>
                  </a:cubicBezTo>
                  <a:cubicBezTo>
                    <a:pt x="20" y="12"/>
                    <a:pt x="24" y="13"/>
                    <a:pt x="27" y="16"/>
                  </a:cubicBezTo>
                  <a:cubicBezTo>
                    <a:pt x="37" y="21"/>
                    <a:pt x="26" y="36"/>
                    <a:pt x="40" y="39"/>
                  </a:cubicBezTo>
                  <a:cubicBezTo>
                    <a:pt x="46" y="40"/>
                    <a:pt x="53" y="41"/>
                    <a:pt x="60" y="43"/>
                  </a:cubicBezTo>
                  <a:cubicBezTo>
                    <a:pt x="88" y="50"/>
                    <a:pt x="111" y="72"/>
                    <a:pt x="148" y="73"/>
                  </a:cubicBezTo>
                  <a:cubicBezTo>
                    <a:pt x="133" y="80"/>
                    <a:pt x="126" y="87"/>
                    <a:pt x="134" y="98"/>
                  </a:cubicBezTo>
                  <a:cubicBezTo>
                    <a:pt x="120" y="98"/>
                    <a:pt x="121" y="85"/>
                    <a:pt x="113" y="80"/>
                  </a:cubicBezTo>
                  <a:cubicBezTo>
                    <a:pt x="105" y="76"/>
                    <a:pt x="98" y="71"/>
                    <a:pt x="90" y="68"/>
                  </a:cubicBezTo>
                  <a:cubicBezTo>
                    <a:pt x="82" y="64"/>
                    <a:pt x="71" y="59"/>
                    <a:pt x="64" y="66"/>
                  </a:cubicBezTo>
                  <a:cubicBezTo>
                    <a:pt x="56" y="75"/>
                    <a:pt x="65" y="83"/>
                    <a:pt x="70" y="91"/>
                  </a:cubicBezTo>
                  <a:cubicBezTo>
                    <a:pt x="88" y="119"/>
                    <a:pt x="116" y="134"/>
                    <a:pt x="143" y="152"/>
                  </a:cubicBezTo>
                  <a:cubicBezTo>
                    <a:pt x="133" y="149"/>
                    <a:pt x="123" y="147"/>
                    <a:pt x="114" y="143"/>
                  </a:cubicBezTo>
                  <a:cubicBezTo>
                    <a:pt x="106" y="139"/>
                    <a:pt x="94" y="149"/>
                    <a:pt x="88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2" name="Freeform 57"/>
            <p:cNvSpPr>
              <a:spLocks/>
            </p:cNvSpPr>
            <p:nvPr/>
          </p:nvSpPr>
          <p:spPr bwMode="auto">
            <a:xfrm>
              <a:off x="9169400" y="500062"/>
              <a:ext cx="265113" cy="528638"/>
            </a:xfrm>
            <a:custGeom>
              <a:avLst/>
              <a:gdLst>
                <a:gd name="T0" fmla="*/ 19 w 52"/>
                <a:gd name="T1" fmla="*/ 104 h 104"/>
                <a:gd name="T2" fmla="*/ 0 w 52"/>
                <a:gd name="T3" fmla="*/ 55 h 104"/>
                <a:gd name="T4" fmla="*/ 40 w 52"/>
                <a:gd name="T5" fmla="*/ 3 h 104"/>
                <a:gd name="T6" fmla="*/ 51 w 52"/>
                <a:gd name="T7" fmla="*/ 16 h 104"/>
                <a:gd name="T8" fmla="*/ 44 w 52"/>
                <a:gd name="T9" fmla="*/ 76 h 104"/>
                <a:gd name="T10" fmla="*/ 19 w 52"/>
                <a:gd name="T11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104">
                  <a:moveTo>
                    <a:pt x="19" y="104"/>
                  </a:moveTo>
                  <a:cubicBezTo>
                    <a:pt x="8" y="90"/>
                    <a:pt x="7" y="71"/>
                    <a:pt x="0" y="55"/>
                  </a:cubicBezTo>
                  <a:cubicBezTo>
                    <a:pt x="12" y="37"/>
                    <a:pt x="23" y="18"/>
                    <a:pt x="40" y="3"/>
                  </a:cubicBezTo>
                  <a:cubicBezTo>
                    <a:pt x="51" y="0"/>
                    <a:pt x="52" y="8"/>
                    <a:pt x="51" y="16"/>
                  </a:cubicBezTo>
                  <a:cubicBezTo>
                    <a:pt x="48" y="36"/>
                    <a:pt x="47" y="56"/>
                    <a:pt x="44" y="76"/>
                  </a:cubicBezTo>
                  <a:cubicBezTo>
                    <a:pt x="42" y="89"/>
                    <a:pt x="36" y="103"/>
                    <a:pt x="19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3" name="Freeform 58"/>
            <p:cNvSpPr>
              <a:spLocks/>
            </p:cNvSpPr>
            <p:nvPr/>
          </p:nvSpPr>
          <p:spPr bwMode="auto">
            <a:xfrm>
              <a:off x="9266238" y="484187"/>
              <a:ext cx="260350" cy="676275"/>
            </a:xfrm>
            <a:custGeom>
              <a:avLst/>
              <a:gdLst>
                <a:gd name="T0" fmla="*/ 0 w 51"/>
                <a:gd name="T1" fmla="*/ 107 h 133"/>
                <a:gd name="T2" fmla="*/ 21 w 51"/>
                <a:gd name="T3" fmla="*/ 64 h 133"/>
                <a:gd name="T4" fmla="*/ 27 w 51"/>
                <a:gd name="T5" fmla="*/ 21 h 133"/>
                <a:gd name="T6" fmla="*/ 21 w 51"/>
                <a:gd name="T7" fmla="*/ 6 h 133"/>
                <a:gd name="T8" fmla="*/ 24 w 51"/>
                <a:gd name="T9" fmla="*/ 0 h 133"/>
                <a:gd name="T10" fmla="*/ 38 w 51"/>
                <a:gd name="T11" fmla="*/ 21 h 133"/>
                <a:gd name="T12" fmla="*/ 38 w 51"/>
                <a:gd name="T13" fmla="*/ 79 h 133"/>
                <a:gd name="T14" fmla="*/ 43 w 51"/>
                <a:gd name="T15" fmla="*/ 104 h 133"/>
                <a:gd name="T16" fmla="*/ 45 w 51"/>
                <a:gd name="T17" fmla="*/ 118 h 133"/>
                <a:gd name="T18" fmla="*/ 34 w 51"/>
                <a:gd name="T19" fmla="*/ 115 h 133"/>
                <a:gd name="T20" fmla="*/ 24 w 51"/>
                <a:gd name="T21" fmla="*/ 108 h 133"/>
                <a:gd name="T22" fmla="*/ 19 w 51"/>
                <a:gd name="T23" fmla="*/ 123 h 133"/>
                <a:gd name="T24" fmla="*/ 17 w 51"/>
                <a:gd name="T25" fmla="*/ 133 h 133"/>
                <a:gd name="T26" fmla="*/ 0 w 51"/>
                <a:gd name="T27" fmla="*/ 10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133">
                  <a:moveTo>
                    <a:pt x="0" y="107"/>
                  </a:moveTo>
                  <a:cubicBezTo>
                    <a:pt x="14" y="96"/>
                    <a:pt x="24" y="83"/>
                    <a:pt x="21" y="64"/>
                  </a:cubicBezTo>
                  <a:cubicBezTo>
                    <a:pt x="19" y="49"/>
                    <a:pt x="24" y="35"/>
                    <a:pt x="27" y="21"/>
                  </a:cubicBezTo>
                  <a:cubicBezTo>
                    <a:pt x="28" y="14"/>
                    <a:pt x="31" y="8"/>
                    <a:pt x="21" y="6"/>
                  </a:cubicBezTo>
                  <a:cubicBezTo>
                    <a:pt x="22" y="4"/>
                    <a:pt x="23" y="2"/>
                    <a:pt x="24" y="0"/>
                  </a:cubicBezTo>
                  <a:cubicBezTo>
                    <a:pt x="35" y="3"/>
                    <a:pt x="39" y="10"/>
                    <a:pt x="38" y="21"/>
                  </a:cubicBezTo>
                  <a:cubicBezTo>
                    <a:pt x="37" y="40"/>
                    <a:pt x="38" y="60"/>
                    <a:pt x="38" y="79"/>
                  </a:cubicBezTo>
                  <a:cubicBezTo>
                    <a:pt x="42" y="87"/>
                    <a:pt x="41" y="96"/>
                    <a:pt x="43" y="104"/>
                  </a:cubicBezTo>
                  <a:cubicBezTo>
                    <a:pt x="43" y="109"/>
                    <a:pt x="51" y="114"/>
                    <a:pt x="45" y="118"/>
                  </a:cubicBezTo>
                  <a:cubicBezTo>
                    <a:pt x="41" y="121"/>
                    <a:pt x="38" y="118"/>
                    <a:pt x="34" y="115"/>
                  </a:cubicBezTo>
                  <a:cubicBezTo>
                    <a:pt x="31" y="113"/>
                    <a:pt x="30" y="105"/>
                    <a:pt x="24" y="108"/>
                  </a:cubicBezTo>
                  <a:cubicBezTo>
                    <a:pt x="18" y="111"/>
                    <a:pt x="18" y="117"/>
                    <a:pt x="19" y="123"/>
                  </a:cubicBezTo>
                  <a:cubicBezTo>
                    <a:pt x="20" y="127"/>
                    <a:pt x="20" y="130"/>
                    <a:pt x="17" y="133"/>
                  </a:cubicBezTo>
                  <a:cubicBezTo>
                    <a:pt x="9" y="125"/>
                    <a:pt x="3" y="117"/>
                    <a:pt x="0" y="10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4" name="Freeform 59"/>
            <p:cNvSpPr>
              <a:spLocks/>
            </p:cNvSpPr>
            <p:nvPr/>
          </p:nvSpPr>
          <p:spPr bwMode="auto">
            <a:xfrm>
              <a:off x="9455150" y="322262"/>
              <a:ext cx="127000" cy="166688"/>
            </a:xfrm>
            <a:custGeom>
              <a:avLst/>
              <a:gdLst>
                <a:gd name="T0" fmla="*/ 17 w 25"/>
                <a:gd name="T1" fmla="*/ 0 h 33"/>
                <a:gd name="T2" fmla="*/ 24 w 25"/>
                <a:gd name="T3" fmla="*/ 12 h 33"/>
                <a:gd name="T4" fmla="*/ 12 w 25"/>
                <a:gd name="T5" fmla="*/ 33 h 33"/>
                <a:gd name="T6" fmla="*/ 0 w 25"/>
                <a:gd name="T7" fmla="*/ 22 h 33"/>
                <a:gd name="T8" fmla="*/ 17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17" y="0"/>
                  </a:moveTo>
                  <a:cubicBezTo>
                    <a:pt x="20" y="3"/>
                    <a:pt x="25" y="6"/>
                    <a:pt x="24" y="12"/>
                  </a:cubicBezTo>
                  <a:cubicBezTo>
                    <a:pt x="2" y="9"/>
                    <a:pt x="13" y="24"/>
                    <a:pt x="12" y="33"/>
                  </a:cubicBezTo>
                  <a:cubicBezTo>
                    <a:pt x="8" y="29"/>
                    <a:pt x="4" y="26"/>
                    <a:pt x="0" y="22"/>
                  </a:cubicBezTo>
                  <a:cubicBezTo>
                    <a:pt x="1" y="11"/>
                    <a:pt x="11" y="7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5" name="Freeform 60"/>
            <p:cNvSpPr>
              <a:spLocks/>
            </p:cNvSpPr>
            <p:nvPr/>
          </p:nvSpPr>
          <p:spPr bwMode="auto">
            <a:xfrm>
              <a:off x="9312275" y="952500"/>
              <a:ext cx="417513" cy="482600"/>
            </a:xfrm>
            <a:custGeom>
              <a:avLst/>
              <a:gdLst>
                <a:gd name="T0" fmla="*/ 8 w 82"/>
                <a:gd name="T1" fmla="*/ 41 h 95"/>
                <a:gd name="T2" fmla="*/ 5 w 82"/>
                <a:gd name="T3" fmla="*/ 30 h 95"/>
                <a:gd name="T4" fmla="*/ 15 w 82"/>
                <a:gd name="T5" fmla="*/ 7 h 95"/>
                <a:gd name="T6" fmla="*/ 26 w 82"/>
                <a:gd name="T7" fmla="*/ 17 h 95"/>
                <a:gd name="T8" fmla="*/ 35 w 82"/>
                <a:gd name="T9" fmla="*/ 22 h 95"/>
                <a:gd name="T10" fmla="*/ 32 w 82"/>
                <a:gd name="T11" fmla="*/ 15 h 95"/>
                <a:gd name="T12" fmla="*/ 37 w 82"/>
                <a:gd name="T13" fmla="*/ 15 h 95"/>
                <a:gd name="T14" fmla="*/ 68 w 82"/>
                <a:gd name="T15" fmla="*/ 74 h 95"/>
                <a:gd name="T16" fmla="*/ 71 w 82"/>
                <a:gd name="T17" fmla="*/ 95 h 95"/>
                <a:gd name="T18" fmla="*/ 8 w 82"/>
                <a:gd name="T19" fmla="*/ 4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95">
                  <a:moveTo>
                    <a:pt x="8" y="41"/>
                  </a:moveTo>
                  <a:cubicBezTo>
                    <a:pt x="7" y="37"/>
                    <a:pt x="6" y="33"/>
                    <a:pt x="5" y="30"/>
                  </a:cubicBezTo>
                  <a:cubicBezTo>
                    <a:pt x="0" y="19"/>
                    <a:pt x="8" y="12"/>
                    <a:pt x="15" y="7"/>
                  </a:cubicBezTo>
                  <a:cubicBezTo>
                    <a:pt x="25" y="0"/>
                    <a:pt x="22" y="14"/>
                    <a:pt x="26" y="17"/>
                  </a:cubicBezTo>
                  <a:cubicBezTo>
                    <a:pt x="28" y="20"/>
                    <a:pt x="29" y="26"/>
                    <a:pt x="35" y="22"/>
                  </a:cubicBezTo>
                  <a:cubicBezTo>
                    <a:pt x="35" y="22"/>
                    <a:pt x="33" y="18"/>
                    <a:pt x="32" y="15"/>
                  </a:cubicBezTo>
                  <a:cubicBezTo>
                    <a:pt x="33" y="13"/>
                    <a:pt x="35" y="13"/>
                    <a:pt x="37" y="15"/>
                  </a:cubicBezTo>
                  <a:cubicBezTo>
                    <a:pt x="39" y="39"/>
                    <a:pt x="50" y="58"/>
                    <a:pt x="68" y="74"/>
                  </a:cubicBezTo>
                  <a:cubicBezTo>
                    <a:pt x="73" y="79"/>
                    <a:pt x="82" y="87"/>
                    <a:pt x="71" y="95"/>
                  </a:cubicBezTo>
                  <a:cubicBezTo>
                    <a:pt x="42" y="86"/>
                    <a:pt x="25" y="63"/>
                    <a:pt x="8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6" name="Freeform 61"/>
            <p:cNvSpPr>
              <a:spLocks/>
            </p:cNvSpPr>
            <p:nvPr/>
          </p:nvSpPr>
          <p:spPr bwMode="auto">
            <a:xfrm>
              <a:off x="9639300" y="357187"/>
              <a:ext cx="182563" cy="122238"/>
            </a:xfrm>
            <a:custGeom>
              <a:avLst/>
              <a:gdLst>
                <a:gd name="T0" fmla="*/ 21 w 36"/>
                <a:gd name="T1" fmla="*/ 23 h 24"/>
                <a:gd name="T2" fmla="*/ 8 w 36"/>
                <a:gd name="T3" fmla="*/ 0 h 24"/>
                <a:gd name="T4" fmla="*/ 34 w 36"/>
                <a:gd name="T5" fmla="*/ 10 h 24"/>
                <a:gd name="T6" fmla="*/ 21 w 36"/>
                <a:gd name="T7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4">
                  <a:moveTo>
                    <a:pt x="21" y="23"/>
                  </a:moveTo>
                  <a:cubicBezTo>
                    <a:pt x="0" y="24"/>
                    <a:pt x="9" y="9"/>
                    <a:pt x="8" y="0"/>
                  </a:cubicBezTo>
                  <a:cubicBezTo>
                    <a:pt x="17" y="3"/>
                    <a:pt x="26" y="7"/>
                    <a:pt x="34" y="10"/>
                  </a:cubicBezTo>
                  <a:cubicBezTo>
                    <a:pt x="36" y="23"/>
                    <a:pt x="16" y="8"/>
                    <a:pt x="21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7" name="Freeform 62"/>
            <p:cNvSpPr>
              <a:spLocks/>
            </p:cNvSpPr>
            <p:nvPr/>
          </p:nvSpPr>
          <p:spPr bwMode="auto">
            <a:xfrm>
              <a:off x="9521825" y="917575"/>
              <a:ext cx="549275" cy="512763"/>
            </a:xfrm>
            <a:custGeom>
              <a:avLst/>
              <a:gdLst>
                <a:gd name="T0" fmla="*/ 108 w 108"/>
                <a:gd name="T1" fmla="*/ 89 h 101"/>
                <a:gd name="T2" fmla="*/ 107 w 108"/>
                <a:gd name="T3" fmla="*/ 94 h 101"/>
                <a:gd name="T4" fmla="*/ 64 w 108"/>
                <a:gd name="T5" fmla="*/ 85 h 101"/>
                <a:gd name="T6" fmla="*/ 0 w 108"/>
                <a:gd name="T7" fmla="*/ 0 h 101"/>
                <a:gd name="T8" fmla="*/ 43 w 108"/>
                <a:gd name="T9" fmla="*/ 34 h 101"/>
                <a:gd name="T10" fmla="*/ 108 w 108"/>
                <a:gd name="T11" fmla="*/ 8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01">
                  <a:moveTo>
                    <a:pt x="108" y="89"/>
                  </a:moveTo>
                  <a:cubicBezTo>
                    <a:pt x="107" y="91"/>
                    <a:pt x="107" y="92"/>
                    <a:pt x="107" y="94"/>
                  </a:cubicBezTo>
                  <a:cubicBezTo>
                    <a:pt x="91" y="101"/>
                    <a:pt x="78" y="90"/>
                    <a:pt x="64" y="85"/>
                  </a:cubicBezTo>
                  <a:cubicBezTo>
                    <a:pt x="34" y="76"/>
                    <a:pt x="0" y="30"/>
                    <a:pt x="0" y="0"/>
                  </a:cubicBezTo>
                  <a:cubicBezTo>
                    <a:pt x="18" y="8"/>
                    <a:pt x="24" y="29"/>
                    <a:pt x="43" y="34"/>
                  </a:cubicBezTo>
                  <a:cubicBezTo>
                    <a:pt x="66" y="50"/>
                    <a:pt x="90" y="66"/>
                    <a:pt x="108" y="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28" name="Freeform 63"/>
            <p:cNvSpPr>
              <a:spLocks/>
            </p:cNvSpPr>
            <p:nvPr/>
          </p:nvSpPr>
          <p:spPr bwMode="auto">
            <a:xfrm>
              <a:off x="9445625" y="885825"/>
              <a:ext cx="55563" cy="142875"/>
            </a:xfrm>
            <a:custGeom>
              <a:avLst/>
              <a:gdLst>
                <a:gd name="T0" fmla="*/ 11 w 11"/>
                <a:gd name="T1" fmla="*/ 28 h 28"/>
                <a:gd name="T2" fmla="*/ 6 w 11"/>
                <a:gd name="T3" fmla="*/ 28 h 28"/>
                <a:gd name="T4" fmla="*/ 3 w 11"/>
                <a:gd name="T5" fmla="*/ 0 h 28"/>
                <a:gd name="T6" fmla="*/ 10 w 11"/>
                <a:gd name="T7" fmla="*/ 4 h 28"/>
                <a:gd name="T8" fmla="*/ 11 w 11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8">
                  <a:moveTo>
                    <a:pt x="11" y="28"/>
                  </a:moveTo>
                  <a:cubicBezTo>
                    <a:pt x="9" y="28"/>
                    <a:pt x="8" y="28"/>
                    <a:pt x="6" y="28"/>
                  </a:cubicBezTo>
                  <a:cubicBezTo>
                    <a:pt x="4" y="19"/>
                    <a:pt x="0" y="10"/>
                    <a:pt x="3" y="0"/>
                  </a:cubicBezTo>
                  <a:cubicBezTo>
                    <a:pt x="5" y="1"/>
                    <a:pt x="7" y="2"/>
                    <a:pt x="10" y="4"/>
                  </a:cubicBezTo>
                  <a:cubicBezTo>
                    <a:pt x="10" y="12"/>
                    <a:pt x="10" y="20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016" name="Google Shape;1016;p36"/>
          <p:cNvSpPr txBox="1">
            <a:spLocks noGrp="1"/>
          </p:cNvSpPr>
          <p:nvPr>
            <p:ph type="title" idx="2"/>
          </p:nvPr>
        </p:nvSpPr>
        <p:spPr>
          <a:xfrm>
            <a:off x="5589781" y="1810195"/>
            <a:ext cx="3351600" cy="11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C00000"/>
                </a:solidFill>
              </a:rPr>
              <a:t>01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1017" name="Google Shape;1017;p36"/>
          <p:cNvSpPr txBox="1">
            <a:spLocks noGrp="1"/>
          </p:cNvSpPr>
          <p:nvPr>
            <p:ph type="title"/>
          </p:nvPr>
        </p:nvSpPr>
        <p:spPr>
          <a:xfrm>
            <a:off x="5589781" y="2768445"/>
            <a:ext cx="3351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PATIENT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018" name="Google Shape;1018;p36"/>
          <p:cNvSpPr txBox="1">
            <a:spLocks noGrp="1"/>
          </p:cNvSpPr>
          <p:nvPr>
            <p:ph type="subTitle" idx="1"/>
          </p:nvPr>
        </p:nvSpPr>
        <p:spPr>
          <a:xfrm>
            <a:off x="5589781" y="3524220"/>
            <a:ext cx="22560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You can enter here a subtitle if you need it</a:t>
            </a:r>
            <a:endParaRPr dirty="0">
              <a:solidFill>
                <a:srgbClr val="000000"/>
              </a:solidFill>
            </a:endParaRP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83A3F4D3-FD9E-4227-85A0-417BE3B95671}"/>
              </a:ext>
            </a:extLst>
          </p:cNvPr>
          <p:cNvGrpSpPr/>
          <p:nvPr/>
        </p:nvGrpSpPr>
        <p:grpSpPr>
          <a:xfrm>
            <a:off x="1432410" y="1275234"/>
            <a:ext cx="2113522" cy="2524485"/>
            <a:chOff x="1876985" y="1990843"/>
            <a:chExt cx="1085850" cy="129698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7B45538D-D477-4378-9E98-129534170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6985" y="1990843"/>
              <a:ext cx="1085850" cy="1296988"/>
            </a:xfrm>
            <a:custGeom>
              <a:avLst/>
              <a:gdLst>
                <a:gd name="T0" fmla="*/ 127 w 127"/>
                <a:gd name="T1" fmla="*/ 76 h 152"/>
                <a:gd name="T2" fmla="*/ 127 w 127"/>
                <a:gd name="T3" fmla="*/ 141 h 152"/>
                <a:gd name="T4" fmla="*/ 116 w 127"/>
                <a:gd name="T5" fmla="*/ 152 h 152"/>
                <a:gd name="T6" fmla="*/ 11 w 127"/>
                <a:gd name="T7" fmla="*/ 152 h 152"/>
                <a:gd name="T8" fmla="*/ 0 w 127"/>
                <a:gd name="T9" fmla="*/ 140 h 152"/>
                <a:gd name="T10" fmla="*/ 0 w 127"/>
                <a:gd name="T11" fmla="*/ 75 h 152"/>
                <a:gd name="T12" fmla="*/ 0 w 127"/>
                <a:gd name="T13" fmla="*/ 11 h 152"/>
                <a:gd name="T14" fmla="*/ 11 w 127"/>
                <a:gd name="T15" fmla="*/ 0 h 152"/>
                <a:gd name="T16" fmla="*/ 116 w 127"/>
                <a:gd name="T17" fmla="*/ 0 h 152"/>
                <a:gd name="T18" fmla="*/ 127 w 127"/>
                <a:gd name="T19" fmla="*/ 11 h 152"/>
                <a:gd name="T20" fmla="*/ 127 w 127"/>
                <a:gd name="T21" fmla="*/ 76 h 152"/>
                <a:gd name="T22" fmla="*/ 64 w 127"/>
                <a:gd name="T23" fmla="*/ 21 h 152"/>
                <a:gd name="T24" fmla="*/ 28 w 127"/>
                <a:gd name="T25" fmla="*/ 21 h 152"/>
                <a:gd name="T26" fmla="*/ 17 w 127"/>
                <a:gd name="T27" fmla="*/ 32 h 152"/>
                <a:gd name="T28" fmla="*/ 17 w 127"/>
                <a:gd name="T29" fmla="*/ 65 h 152"/>
                <a:gd name="T30" fmla="*/ 29 w 127"/>
                <a:gd name="T31" fmla="*/ 77 h 152"/>
                <a:gd name="T32" fmla="*/ 56 w 127"/>
                <a:gd name="T33" fmla="*/ 76 h 152"/>
                <a:gd name="T34" fmla="*/ 101 w 127"/>
                <a:gd name="T35" fmla="*/ 76 h 152"/>
                <a:gd name="T36" fmla="*/ 109 w 127"/>
                <a:gd name="T37" fmla="*/ 67 h 152"/>
                <a:gd name="T38" fmla="*/ 109 w 127"/>
                <a:gd name="T39" fmla="*/ 31 h 152"/>
                <a:gd name="T40" fmla="*/ 99 w 127"/>
                <a:gd name="T41" fmla="*/ 21 h 152"/>
                <a:gd name="T42" fmla="*/ 64 w 127"/>
                <a:gd name="T43" fmla="*/ 21 h 152"/>
                <a:gd name="T44" fmla="*/ 99 w 127"/>
                <a:gd name="T45" fmla="*/ 107 h 152"/>
                <a:gd name="T46" fmla="*/ 110 w 127"/>
                <a:gd name="T47" fmla="*/ 98 h 152"/>
                <a:gd name="T48" fmla="*/ 99 w 127"/>
                <a:gd name="T49" fmla="*/ 91 h 152"/>
                <a:gd name="T50" fmla="*/ 90 w 127"/>
                <a:gd name="T51" fmla="*/ 99 h 152"/>
                <a:gd name="T52" fmla="*/ 99 w 127"/>
                <a:gd name="T53" fmla="*/ 107 h 152"/>
                <a:gd name="T54" fmla="*/ 27 w 127"/>
                <a:gd name="T55" fmla="*/ 91 h 152"/>
                <a:gd name="T56" fmla="*/ 17 w 127"/>
                <a:gd name="T57" fmla="*/ 100 h 152"/>
                <a:gd name="T58" fmla="*/ 30 w 127"/>
                <a:gd name="T59" fmla="*/ 107 h 152"/>
                <a:gd name="T60" fmla="*/ 38 w 127"/>
                <a:gd name="T61" fmla="*/ 99 h 152"/>
                <a:gd name="T62" fmla="*/ 27 w 127"/>
                <a:gd name="T63" fmla="*/ 91 h 152"/>
                <a:gd name="T64" fmla="*/ 64 w 127"/>
                <a:gd name="T65" fmla="*/ 107 h 152"/>
                <a:gd name="T66" fmla="*/ 73 w 127"/>
                <a:gd name="T67" fmla="*/ 100 h 152"/>
                <a:gd name="T68" fmla="*/ 62 w 127"/>
                <a:gd name="T69" fmla="*/ 91 h 152"/>
                <a:gd name="T70" fmla="*/ 53 w 127"/>
                <a:gd name="T71" fmla="*/ 98 h 152"/>
                <a:gd name="T72" fmla="*/ 64 w 127"/>
                <a:gd name="T73" fmla="*/ 107 h 152"/>
                <a:gd name="T74" fmla="*/ 100 w 127"/>
                <a:gd name="T75" fmla="*/ 118 h 152"/>
                <a:gd name="T76" fmla="*/ 89 w 127"/>
                <a:gd name="T77" fmla="*/ 125 h 152"/>
                <a:gd name="T78" fmla="*/ 100 w 127"/>
                <a:gd name="T79" fmla="*/ 133 h 152"/>
                <a:gd name="T80" fmla="*/ 110 w 127"/>
                <a:gd name="T81" fmla="*/ 125 h 152"/>
                <a:gd name="T82" fmla="*/ 100 w 127"/>
                <a:gd name="T83" fmla="*/ 118 h 152"/>
                <a:gd name="T84" fmla="*/ 63 w 127"/>
                <a:gd name="T85" fmla="*/ 133 h 152"/>
                <a:gd name="T86" fmla="*/ 73 w 127"/>
                <a:gd name="T87" fmla="*/ 126 h 152"/>
                <a:gd name="T88" fmla="*/ 64 w 127"/>
                <a:gd name="T89" fmla="*/ 118 h 152"/>
                <a:gd name="T90" fmla="*/ 53 w 127"/>
                <a:gd name="T91" fmla="*/ 125 h 152"/>
                <a:gd name="T92" fmla="*/ 63 w 127"/>
                <a:gd name="T93" fmla="*/ 133 h 152"/>
                <a:gd name="T94" fmla="*/ 27 w 127"/>
                <a:gd name="T95" fmla="*/ 133 h 152"/>
                <a:gd name="T96" fmla="*/ 37 w 127"/>
                <a:gd name="T97" fmla="*/ 126 h 152"/>
                <a:gd name="T98" fmla="*/ 27 w 127"/>
                <a:gd name="T99" fmla="*/ 118 h 152"/>
                <a:gd name="T100" fmla="*/ 17 w 127"/>
                <a:gd name="T101" fmla="*/ 126 h 152"/>
                <a:gd name="T102" fmla="*/ 27 w 127"/>
                <a:gd name="T103" fmla="*/ 13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7" h="152">
                  <a:moveTo>
                    <a:pt x="127" y="76"/>
                  </a:moveTo>
                  <a:cubicBezTo>
                    <a:pt x="127" y="98"/>
                    <a:pt x="127" y="119"/>
                    <a:pt x="127" y="141"/>
                  </a:cubicBezTo>
                  <a:cubicBezTo>
                    <a:pt x="127" y="150"/>
                    <a:pt x="125" y="152"/>
                    <a:pt x="116" y="152"/>
                  </a:cubicBezTo>
                  <a:cubicBezTo>
                    <a:pt x="81" y="152"/>
                    <a:pt x="46" y="152"/>
                    <a:pt x="11" y="152"/>
                  </a:cubicBezTo>
                  <a:cubicBezTo>
                    <a:pt x="1" y="152"/>
                    <a:pt x="0" y="150"/>
                    <a:pt x="0" y="140"/>
                  </a:cubicBezTo>
                  <a:cubicBezTo>
                    <a:pt x="0" y="119"/>
                    <a:pt x="0" y="97"/>
                    <a:pt x="0" y="75"/>
                  </a:cubicBezTo>
                  <a:cubicBezTo>
                    <a:pt x="0" y="54"/>
                    <a:pt x="0" y="32"/>
                    <a:pt x="0" y="11"/>
                  </a:cubicBezTo>
                  <a:cubicBezTo>
                    <a:pt x="0" y="1"/>
                    <a:pt x="1" y="0"/>
                    <a:pt x="11" y="0"/>
                  </a:cubicBezTo>
                  <a:cubicBezTo>
                    <a:pt x="46" y="0"/>
                    <a:pt x="81" y="0"/>
                    <a:pt x="116" y="0"/>
                  </a:cubicBezTo>
                  <a:cubicBezTo>
                    <a:pt x="125" y="0"/>
                    <a:pt x="127" y="1"/>
                    <a:pt x="127" y="11"/>
                  </a:cubicBezTo>
                  <a:cubicBezTo>
                    <a:pt x="127" y="33"/>
                    <a:pt x="127" y="54"/>
                    <a:pt x="127" y="76"/>
                  </a:cubicBezTo>
                  <a:close/>
                  <a:moveTo>
                    <a:pt x="64" y="21"/>
                  </a:moveTo>
                  <a:cubicBezTo>
                    <a:pt x="52" y="21"/>
                    <a:pt x="40" y="21"/>
                    <a:pt x="28" y="21"/>
                  </a:cubicBezTo>
                  <a:cubicBezTo>
                    <a:pt x="19" y="21"/>
                    <a:pt x="17" y="23"/>
                    <a:pt x="17" y="32"/>
                  </a:cubicBezTo>
                  <a:cubicBezTo>
                    <a:pt x="17" y="43"/>
                    <a:pt x="17" y="54"/>
                    <a:pt x="17" y="65"/>
                  </a:cubicBezTo>
                  <a:cubicBezTo>
                    <a:pt x="17" y="75"/>
                    <a:pt x="19" y="77"/>
                    <a:pt x="29" y="77"/>
                  </a:cubicBezTo>
                  <a:cubicBezTo>
                    <a:pt x="38" y="77"/>
                    <a:pt x="47" y="76"/>
                    <a:pt x="56" y="76"/>
                  </a:cubicBezTo>
                  <a:cubicBezTo>
                    <a:pt x="71" y="76"/>
                    <a:pt x="86" y="76"/>
                    <a:pt x="101" y="76"/>
                  </a:cubicBezTo>
                  <a:cubicBezTo>
                    <a:pt x="107" y="76"/>
                    <a:pt x="109" y="73"/>
                    <a:pt x="109" y="67"/>
                  </a:cubicBezTo>
                  <a:cubicBezTo>
                    <a:pt x="109" y="55"/>
                    <a:pt x="109" y="43"/>
                    <a:pt x="109" y="31"/>
                  </a:cubicBezTo>
                  <a:cubicBezTo>
                    <a:pt x="109" y="23"/>
                    <a:pt x="107" y="21"/>
                    <a:pt x="99" y="21"/>
                  </a:cubicBezTo>
                  <a:cubicBezTo>
                    <a:pt x="87" y="21"/>
                    <a:pt x="75" y="21"/>
                    <a:pt x="64" y="21"/>
                  </a:cubicBezTo>
                  <a:close/>
                  <a:moveTo>
                    <a:pt x="99" y="107"/>
                  </a:moveTo>
                  <a:cubicBezTo>
                    <a:pt x="106" y="107"/>
                    <a:pt x="110" y="104"/>
                    <a:pt x="110" y="98"/>
                  </a:cubicBezTo>
                  <a:cubicBezTo>
                    <a:pt x="110" y="93"/>
                    <a:pt x="106" y="91"/>
                    <a:pt x="99" y="91"/>
                  </a:cubicBezTo>
                  <a:cubicBezTo>
                    <a:pt x="92" y="91"/>
                    <a:pt x="90" y="93"/>
                    <a:pt x="90" y="99"/>
                  </a:cubicBezTo>
                  <a:cubicBezTo>
                    <a:pt x="90" y="105"/>
                    <a:pt x="92" y="107"/>
                    <a:pt x="99" y="107"/>
                  </a:cubicBezTo>
                  <a:close/>
                  <a:moveTo>
                    <a:pt x="27" y="91"/>
                  </a:moveTo>
                  <a:cubicBezTo>
                    <a:pt x="20" y="91"/>
                    <a:pt x="16" y="94"/>
                    <a:pt x="17" y="100"/>
                  </a:cubicBezTo>
                  <a:cubicBezTo>
                    <a:pt x="17" y="105"/>
                    <a:pt x="22" y="108"/>
                    <a:pt x="30" y="107"/>
                  </a:cubicBezTo>
                  <a:cubicBezTo>
                    <a:pt x="35" y="107"/>
                    <a:pt x="38" y="103"/>
                    <a:pt x="38" y="99"/>
                  </a:cubicBezTo>
                  <a:cubicBezTo>
                    <a:pt x="37" y="94"/>
                    <a:pt x="33" y="91"/>
                    <a:pt x="27" y="91"/>
                  </a:cubicBezTo>
                  <a:close/>
                  <a:moveTo>
                    <a:pt x="64" y="107"/>
                  </a:moveTo>
                  <a:cubicBezTo>
                    <a:pt x="69" y="107"/>
                    <a:pt x="73" y="106"/>
                    <a:pt x="73" y="100"/>
                  </a:cubicBezTo>
                  <a:cubicBezTo>
                    <a:pt x="74" y="94"/>
                    <a:pt x="70" y="91"/>
                    <a:pt x="62" y="91"/>
                  </a:cubicBezTo>
                  <a:cubicBezTo>
                    <a:pt x="57" y="91"/>
                    <a:pt x="53" y="92"/>
                    <a:pt x="53" y="98"/>
                  </a:cubicBezTo>
                  <a:cubicBezTo>
                    <a:pt x="53" y="105"/>
                    <a:pt x="56" y="107"/>
                    <a:pt x="64" y="107"/>
                  </a:cubicBezTo>
                  <a:close/>
                  <a:moveTo>
                    <a:pt x="100" y="118"/>
                  </a:moveTo>
                  <a:cubicBezTo>
                    <a:pt x="93" y="118"/>
                    <a:pt x="89" y="120"/>
                    <a:pt x="89" y="125"/>
                  </a:cubicBezTo>
                  <a:cubicBezTo>
                    <a:pt x="89" y="131"/>
                    <a:pt x="93" y="133"/>
                    <a:pt x="100" y="133"/>
                  </a:cubicBezTo>
                  <a:cubicBezTo>
                    <a:pt x="106" y="133"/>
                    <a:pt x="110" y="130"/>
                    <a:pt x="110" y="125"/>
                  </a:cubicBezTo>
                  <a:cubicBezTo>
                    <a:pt x="109" y="119"/>
                    <a:pt x="105" y="117"/>
                    <a:pt x="100" y="118"/>
                  </a:cubicBezTo>
                  <a:close/>
                  <a:moveTo>
                    <a:pt x="63" y="133"/>
                  </a:moveTo>
                  <a:cubicBezTo>
                    <a:pt x="70" y="133"/>
                    <a:pt x="73" y="131"/>
                    <a:pt x="73" y="126"/>
                  </a:cubicBezTo>
                  <a:cubicBezTo>
                    <a:pt x="73" y="121"/>
                    <a:pt x="70" y="118"/>
                    <a:pt x="64" y="118"/>
                  </a:cubicBezTo>
                  <a:cubicBezTo>
                    <a:pt x="56" y="118"/>
                    <a:pt x="53" y="120"/>
                    <a:pt x="53" y="125"/>
                  </a:cubicBezTo>
                  <a:cubicBezTo>
                    <a:pt x="53" y="131"/>
                    <a:pt x="56" y="133"/>
                    <a:pt x="63" y="133"/>
                  </a:cubicBezTo>
                  <a:close/>
                  <a:moveTo>
                    <a:pt x="27" y="133"/>
                  </a:moveTo>
                  <a:cubicBezTo>
                    <a:pt x="35" y="133"/>
                    <a:pt x="37" y="132"/>
                    <a:pt x="37" y="126"/>
                  </a:cubicBezTo>
                  <a:cubicBezTo>
                    <a:pt x="37" y="120"/>
                    <a:pt x="35" y="118"/>
                    <a:pt x="27" y="118"/>
                  </a:cubicBezTo>
                  <a:cubicBezTo>
                    <a:pt x="20" y="118"/>
                    <a:pt x="17" y="120"/>
                    <a:pt x="17" y="126"/>
                  </a:cubicBezTo>
                  <a:cubicBezTo>
                    <a:pt x="17" y="131"/>
                    <a:pt x="20" y="133"/>
                    <a:pt x="27" y="1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C98C69EA-3D71-4509-B340-2DBF40E2B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4725" y="2247901"/>
              <a:ext cx="384175" cy="323850"/>
            </a:xfrm>
            <a:custGeom>
              <a:avLst/>
              <a:gdLst>
                <a:gd name="T0" fmla="*/ 21 w 45"/>
                <a:gd name="T1" fmla="*/ 8 h 38"/>
                <a:gd name="T2" fmla="*/ 38 w 45"/>
                <a:gd name="T3" fmla="*/ 4 h 38"/>
                <a:gd name="T4" fmla="*/ 40 w 45"/>
                <a:gd name="T5" fmla="*/ 21 h 38"/>
                <a:gd name="T6" fmla="*/ 23 w 45"/>
                <a:gd name="T7" fmla="*/ 37 h 38"/>
                <a:gd name="T8" fmla="*/ 19 w 45"/>
                <a:gd name="T9" fmla="*/ 37 h 38"/>
                <a:gd name="T10" fmla="*/ 3 w 45"/>
                <a:gd name="T11" fmla="*/ 23 h 38"/>
                <a:gd name="T12" fmla="*/ 0 w 45"/>
                <a:gd name="T13" fmla="*/ 10 h 38"/>
                <a:gd name="T14" fmla="*/ 9 w 45"/>
                <a:gd name="T15" fmla="*/ 2 h 38"/>
                <a:gd name="T16" fmla="*/ 21 w 45"/>
                <a:gd name="T17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8">
                  <a:moveTo>
                    <a:pt x="21" y="8"/>
                  </a:moveTo>
                  <a:cubicBezTo>
                    <a:pt x="27" y="1"/>
                    <a:pt x="32" y="0"/>
                    <a:pt x="38" y="4"/>
                  </a:cubicBezTo>
                  <a:cubicBezTo>
                    <a:pt x="43" y="7"/>
                    <a:pt x="45" y="15"/>
                    <a:pt x="40" y="21"/>
                  </a:cubicBezTo>
                  <a:cubicBezTo>
                    <a:pt x="36" y="28"/>
                    <a:pt x="29" y="32"/>
                    <a:pt x="23" y="37"/>
                  </a:cubicBezTo>
                  <a:cubicBezTo>
                    <a:pt x="22" y="38"/>
                    <a:pt x="20" y="38"/>
                    <a:pt x="19" y="37"/>
                  </a:cubicBezTo>
                  <a:cubicBezTo>
                    <a:pt x="13" y="33"/>
                    <a:pt x="7" y="28"/>
                    <a:pt x="3" y="23"/>
                  </a:cubicBezTo>
                  <a:cubicBezTo>
                    <a:pt x="1" y="20"/>
                    <a:pt x="0" y="14"/>
                    <a:pt x="0" y="10"/>
                  </a:cubicBezTo>
                  <a:cubicBezTo>
                    <a:pt x="0" y="5"/>
                    <a:pt x="4" y="3"/>
                    <a:pt x="9" y="2"/>
                  </a:cubicBezTo>
                  <a:cubicBezTo>
                    <a:pt x="15" y="1"/>
                    <a:pt x="18" y="4"/>
                    <a:pt x="21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8" name="Freeform 10">
            <a:extLst>
              <a:ext uri="{FF2B5EF4-FFF2-40B4-BE49-F238E27FC236}">
                <a16:creationId xmlns:a16="http://schemas.microsoft.com/office/drawing/2014/main" id="{3A9A62E3-CAC7-4782-AC17-8837B024760A}"/>
              </a:ext>
            </a:extLst>
          </p:cNvPr>
          <p:cNvSpPr>
            <a:spLocks/>
          </p:cNvSpPr>
          <p:nvPr/>
        </p:nvSpPr>
        <p:spPr bwMode="auto">
          <a:xfrm>
            <a:off x="6257189" y="817169"/>
            <a:ext cx="2247729" cy="1825801"/>
          </a:xfrm>
          <a:custGeom>
            <a:avLst/>
            <a:gdLst>
              <a:gd name="T0" fmla="*/ 66 w 177"/>
              <a:gd name="T1" fmla="*/ 69 h 143"/>
              <a:gd name="T2" fmla="*/ 77 w 177"/>
              <a:gd name="T3" fmla="*/ 103 h 143"/>
              <a:gd name="T4" fmla="*/ 83 w 177"/>
              <a:gd name="T5" fmla="*/ 109 h 143"/>
              <a:gd name="T6" fmla="*/ 89 w 177"/>
              <a:gd name="T7" fmla="*/ 103 h 143"/>
              <a:gd name="T8" fmla="*/ 100 w 177"/>
              <a:gd name="T9" fmla="*/ 75 h 143"/>
              <a:gd name="T10" fmla="*/ 118 w 177"/>
              <a:gd name="T11" fmla="*/ 86 h 143"/>
              <a:gd name="T12" fmla="*/ 170 w 177"/>
              <a:gd name="T13" fmla="*/ 86 h 143"/>
              <a:gd name="T14" fmla="*/ 177 w 177"/>
              <a:gd name="T15" fmla="*/ 90 h 143"/>
              <a:gd name="T16" fmla="*/ 170 w 177"/>
              <a:gd name="T17" fmla="*/ 94 h 143"/>
              <a:gd name="T18" fmla="*/ 147 w 177"/>
              <a:gd name="T19" fmla="*/ 94 h 143"/>
              <a:gd name="T20" fmla="*/ 140 w 177"/>
              <a:gd name="T21" fmla="*/ 98 h 143"/>
              <a:gd name="T22" fmla="*/ 84 w 177"/>
              <a:gd name="T23" fmla="*/ 142 h 143"/>
              <a:gd name="T24" fmla="*/ 78 w 177"/>
              <a:gd name="T25" fmla="*/ 142 h 143"/>
              <a:gd name="T26" fmla="*/ 18 w 177"/>
              <a:gd name="T27" fmla="*/ 92 h 143"/>
              <a:gd name="T28" fmla="*/ 5 w 177"/>
              <a:gd name="T29" fmla="*/ 39 h 143"/>
              <a:gd name="T30" fmla="*/ 68 w 177"/>
              <a:gd name="T31" fmla="*/ 18 h 143"/>
              <a:gd name="T32" fmla="*/ 81 w 177"/>
              <a:gd name="T33" fmla="*/ 36 h 143"/>
              <a:gd name="T34" fmla="*/ 106 w 177"/>
              <a:gd name="T35" fmla="*/ 11 h 143"/>
              <a:gd name="T36" fmla="*/ 141 w 177"/>
              <a:gd name="T37" fmla="*/ 17 h 143"/>
              <a:gd name="T38" fmla="*/ 154 w 177"/>
              <a:gd name="T39" fmla="*/ 74 h 143"/>
              <a:gd name="T40" fmla="*/ 115 w 177"/>
              <a:gd name="T41" fmla="*/ 74 h 143"/>
              <a:gd name="T42" fmla="*/ 111 w 177"/>
              <a:gd name="T43" fmla="*/ 71 h 143"/>
              <a:gd name="T44" fmla="*/ 105 w 177"/>
              <a:gd name="T45" fmla="*/ 59 h 143"/>
              <a:gd name="T46" fmla="*/ 99 w 177"/>
              <a:gd name="T47" fmla="*/ 55 h 143"/>
              <a:gd name="T48" fmla="*/ 93 w 177"/>
              <a:gd name="T49" fmla="*/ 60 h 143"/>
              <a:gd name="T50" fmla="*/ 83 w 177"/>
              <a:gd name="T51" fmla="*/ 86 h 143"/>
              <a:gd name="T52" fmla="*/ 73 w 177"/>
              <a:gd name="T53" fmla="*/ 56 h 143"/>
              <a:gd name="T54" fmla="*/ 66 w 177"/>
              <a:gd name="T55" fmla="*/ 45 h 143"/>
              <a:gd name="T56" fmla="*/ 58 w 177"/>
              <a:gd name="T57" fmla="*/ 56 h 143"/>
              <a:gd name="T58" fmla="*/ 56 w 177"/>
              <a:gd name="T59" fmla="*/ 59 h 143"/>
              <a:gd name="T60" fmla="*/ 35 w 177"/>
              <a:gd name="T61" fmla="*/ 74 h 143"/>
              <a:gd name="T62" fmla="*/ 27 w 177"/>
              <a:gd name="T63" fmla="*/ 80 h 143"/>
              <a:gd name="T64" fmla="*/ 35 w 177"/>
              <a:gd name="T65" fmla="*/ 86 h 143"/>
              <a:gd name="T66" fmla="*/ 35 w 177"/>
              <a:gd name="T67" fmla="*/ 86 h 143"/>
              <a:gd name="T68" fmla="*/ 55 w 177"/>
              <a:gd name="T69" fmla="*/ 85 h 143"/>
              <a:gd name="T70" fmla="*/ 66 w 177"/>
              <a:gd name="T71" fmla="*/ 69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7" h="143">
                <a:moveTo>
                  <a:pt x="66" y="69"/>
                </a:moveTo>
                <a:cubicBezTo>
                  <a:pt x="69" y="80"/>
                  <a:pt x="73" y="92"/>
                  <a:pt x="77" y="103"/>
                </a:cubicBezTo>
                <a:cubicBezTo>
                  <a:pt x="78" y="105"/>
                  <a:pt x="81" y="109"/>
                  <a:pt x="83" y="109"/>
                </a:cubicBezTo>
                <a:cubicBezTo>
                  <a:pt x="85" y="109"/>
                  <a:pt x="88" y="106"/>
                  <a:pt x="89" y="103"/>
                </a:cubicBezTo>
                <a:cubicBezTo>
                  <a:pt x="93" y="94"/>
                  <a:pt x="96" y="85"/>
                  <a:pt x="100" y="75"/>
                </a:cubicBezTo>
                <a:cubicBezTo>
                  <a:pt x="102" y="87"/>
                  <a:pt x="110" y="86"/>
                  <a:pt x="118" y="86"/>
                </a:cubicBezTo>
                <a:cubicBezTo>
                  <a:pt x="135" y="86"/>
                  <a:pt x="152" y="86"/>
                  <a:pt x="170" y="86"/>
                </a:cubicBezTo>
                <a:cubicBezTo>
                  <a:pt x="173" y="86"/>
                  <a:pt x="176" y="86"/>
                  <a:pt x="177" y="90"/>
                </a:cubicBezTo>
                <a:cubicBezTo>
                  <a:pt x="177" y="94"/>
                  <a:pt x="173" y="94"/>
                  <a:pt x="170" y="94"/>
                </a:cubicBezTo>
                <a:cubicBezTo>
                  <a:pt x="162" y="94"/>
                  <a:pt x="155" y="94"/>
                  <a:pt x="147" y="94"/>
                </a:cubicBezTo>
                <a:cubicBezTo>
                  <a:pt x="145" y="94"/>
                  <a:pt x="142" y="96"/>
                  <a:pt x="140" y="98"/>
                </a:cubicBezTo>
                <a:cubicBezTo>
                  <a:pt x="125" y="116"/>
                  <a:pt x="106" y="130"/>
                  <a:pt x="84" y="142"/>
                </a:cubicBezTo>
                <a:cubicBezTo>
                  <a:pt x="83" y="143"/>
                  <a:pt x="79" y="143"/>
                  <a:pt x="78" y="142"/>
                </a:cubicBezTo>
                <a:cubicBezTo>
                  <a:pt x="54" y="129"/>
                  <a:pt x="33" y="114"/>
                  <a:pt x="18" y="92"/>
                </a:cubicBezTo>
                <a:cubicBezTo>
                  <a:pt x="6" y="77"/>
                  <a:pt x="0" y="59"/>
                  <a:pt x="5" y="39"/>
                </a:cubicBezTo>
                <a:cubicBezTo>
                  <a:pt x="13" y="11"/>
                  <a:pt x="47" y="0"/>
                  <a:pt x="68" y="18"/>
                </a:cubicBezTo>
                <a:cubicBezTo>
                  <a:pt x="73" y="23"/>
                  <a:pt x="77" y="30"/>
                  <a:pt x="81" y="36"/>
                </a:cubicBezTo>
                <a:cubicBezTo>
                  <a:pt x="86" y="25"/>
                  <a:pt x="93" y="15"/>
                  <a:pt x="106" y="11"/>
                </a:cubicBezTo>
                <a:cubicBezTo>
                  <a:pt x="118" y="7"/>
                  <a:pt x="130" y="10"/>
                  <a:pt x="141" y="17"/>
                </a:cubicBezTo>
                <a:cubicBezTo>
                  <a:pt x="158" y="28"/>
                  <a:pt x="163" y="52"/>
                  <a:pt x="154" y="74"/>
                </a:cubicBezTo>
                <a:cubicBezTo>
                  <a:pt x="141" y="74"/>
                  <a:pt x="128" y="74"/>
                  <a:pt x="115" y="74"/>
                </a:cubicBezTo>
                <a:cubicBezTo>
                  <a:pt x="114" y="74"/>
                  <a:pt x="112" y="72"/>
                  <a:pt x="111" y="71"/>
                </a:cubicBezTo>
                <a:cubicBezTo>
                  <a:pt x="108" y="67"/>
                  <a:pt x="107" y="63"/>
                  <a:pt x="105" y="59"/>
                </a:cubicBezTo>
                <a:cubicBezTo>
                  <a:pt x="103" y="57"/>
                  <a:pt x="101" y="55"/>
                  <a:pt x="99" y="55"/>
                </a:cubicBezTo>
                <a:cubicBezTo>
                  <a:pt x="97" y="55"/>
                  <a:pt x="94" y="58"/>
                  <a:pt x="93" y="60"/>
                </a:cubicBezTo>
                <a:cubicBezTo>
                  <a:pt x="90" y="68"/>
                  <a:pt x="87" y="76"/>
                  <a:pt x="83" y="86"/>
                </a:cubicBezTo>
                <a:cubicBezTo>
                  <a:pt x="80" y="75"/>
                  <a:pt x="77" y="66"/>
                  <a:pt x="73" y="56"/>
                </a:cubicBezTo>
                <a:cubicBezTo>
                  <a:pt x="72" y="52"/>
                  <a:pt x="72" y="46"/>
                  <a:pt x="66" y="45"/>
                </a:cubicBezTo>
                <a:cubicBezTo>
                  <a:pt x="59" y="45"/>
                  <a:pt x="60" y="52"/>
                  <a:pt x="58" y="56"/>
                </a:cubicBezTo>
                <a:cubicBezTo>
                  <a:pt x="57" y="57"/>
                  <a:pt x="56" y="58"/>
                  <a:pt x="56" y="59"/>
                </a:cubicBezTo>
                <a:cubicBezTo>
                  <a:pt x="54" y="71"/>
                  <a:pt x="48" y="77"/>
                  <a:pt x="35" y="74"/>
                </a:cubicBezTo>
                <a:cubicBezTo>
                  <a:pt x="31" y="74"/>
                  <a:pt x="27" y="76"/>
                  <a:pt x="27" y="80"/>
                </a:cubicBezTo>
                <a:cubicBezTo>
                  <a:pt x="27" y="84"/>
                  <a:pt x="31" y="86"/>
                  <a:pt x="35" y="86"/>
                </a:cubicBezTo>
                <a:cubicBezTo>
                  <a:pt x="35" y="86"/>
                  <a:pt x="35" y="86"/>
                  <a:pt x="35" y="86"/>
                </a:cubicBezTo>
                <a:cubicBezTo>
                  <a:pt x="42" y="86"/>
                  <a:pt x="50" y="88"/>
                  <a:pt x="55" y="85"/>
                </a:cubicBezTo>
                <a:cubicBezTo>
                  <a:pt x="60" y="82"/>
                  <a:pt x="62" y="75"/>
                  <a:pt x="66" y="69"/>
                </a:cubicBezTo>
                <a:close/>
              </a:path>
            </a:pathLst>
          </a:custGeom>
          <a:solidFill>
            <a:srgbClr val="FF4B6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37"/>
          <p:cNvSpPr txBox="1">
            <a:spLocks noGrp="1"/>
          </p:cNvSpPr>
          <p:nvPr>
            <p:ph type="title"/>
          </p:nvPr>
        </p:nvSpPr>
        <p:spPr>
          <a:xfrm>
            <a:off x="196135" y="104905"/>
            <a:ext cx="539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4B6D"/>
                </a:solidFill>
              </a:rPr>
              <a:t>IDENTIFYING INFORMATION</a:t>
            </a:r>
            <a:endParaRPr dirty="0">
              <a:solidFill>
                <a:srgbClr val="FF4B6D"/>
              </a:solidFill>
            </a:endParaRPr>
          </a:p>
        </p:txBody>
      </p:sp>
      <p:sp>
        <p:nvSpPr>
          <p:cNvPr id="1024" name="Google Shape;1024;p37"/>
          <p:cNvSpPr txBox="1">
            <a:spLocks noGrp="1"/>
          </p:cNvSpPr>
          <p:nvPr>
            <p:ph type="title" idx="2"/>
          </p:nvPr>
        </p:nvSpPr>
        <p:spPr>
          <a:xfrm>
            <a:off x="89345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MARS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025" name="Google Shape;1025;p37"/>
          <p:cNvSpPr txBox="1">
            <a:spLocks noGrp="1"/>
          </p:cNvSpPr>
          <p:nvPr>
            <p:ph type="subTitle" idx="1"/>
          </p:nvPr>
        </p:nvSpPr>
        <p:spPr>
          <a:xfrm>
            <a:off x="89345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B6B6B"/>
                </a:solidFill>
              </a:rPr>
              <a:t>Despite being red, Mars is a cold place full of iron oxide dust</a:t>
            </a:r>
            <a:endParaRPr dirty="0">
              <a:solidFill>
                <a:srgbClr val="6B6B6B"/>
              </a:solidFill>
            </a:endParaRPr>
          </a:p>
        </p:txBody>
      </p:sp>
      <p:sp>
        <p:nvSpPr>
          <p:cNvPr id="1026" name="Google Shape;1026;p37"/>
          <p:cNvSpPr txBox="1">
            <a:spLocks noGrp="1"/>
          </p:cNvSpPr>
          <p:nvPr>
            <p:ph type="title" idx="3"/>
          </p:nvPr>
        </p:nvSpPr>
        <p:spPr>
          <a:xfrm>
            <a:off x="346694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JUPITER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27" name="Google Shape;1027;p37"/>
          <p:cNvSpPr txBox="1">
            <a:spLocks noGrp="1"/>
          </p:cNvSpPr>
          <p:nvPr>
            <p:ph type="subTitle" idx="4"/>
          </p:nvPr>
        </p:nvSpPr>
        <p:spPr>
          <a:xfrm>
            <a:off x="346694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It’s a gas giant and the biggest planet in the Solar System</a:t>
            </a:r>
            <a:endParaRPr>
              <a:solidFill>
                <a:srgbClr val="6B6B6B"/>
              </a:solidFill>
            </a:endParaRPr>
          </a:p>
        </p:txBody>
      </p:sp>
      <p:sp>
        <p:nvSpPr>
          <p:cNvPr id="1028" name="Google Shape;1028;p37"/>
          <p:cNvSpPr txBox="1">
            <a:spLocks noGrp="1"/>
          </p:cNvSpPr>
          <p:nvPr>
            <p:ph type="title" idx="5"/>
          </p:nvPr>
        </p:nvSpPr>
        <p:spPr>
          <a:xfrm>
            <a:off x="6040430" y="3048978"/>
            <a:ext cx="2210100" cy="46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SATURN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29" name="Google Shape;1029;p37"/>
          <p:cNvSpPr txBox="1">
            <a:spLocks noGrp="1"/>
          </p:cNvSpPr>
          <p:nvPr>
            <p:ph type="subTitle" idx="6"/>
          </p:nvPr>
        </p:nvSpPr>
        <p:spPr>
          <a:xfrm>
            <a:off x="6040430" y="3431973"/>
            <a:ext cx="22101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B6B6B"/>
                </a:solidFill>
              </a:rPr>
              <a:t>Saturn is composed mostly of hydrogen and helium</a:t>
            </a:r>
            <a:endParaRPr>
              <a:solidFill>
                <a:srgbClr val="6B6B6B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B6B6B"/>
              </a:solidFill>
            </a:endParaRPr>
          </a:p>
        </p:txBody>
      </p:sp>
      <p:sp>
        <p:nvSpPr>
          <p:cNvPr id="1030" name="Google Shape;1030;p37"/>
          <p:cNvSpPr/>
          <p:nvPr/>
        </p:nvSpPr>
        <p:spPr>
          <a:xfrm>
            <a:off x="1286796" y="1359748"/>
            <a:ext cx="1423407" cy="1423407"/>
          </a:xfrm>
          <a:prstGeom prst="ellipse">
            <a:avLst/>
          </a:prstGeom>
          <a:solidFill>
            <a:srgbClr val="FF4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7"/>
          <p:cNvSpPr/>
          <p:nvPr/>
        </p:nvSpPr>
        <p:spPr>
          <a:xfrm>
            <a:off x="3971374" y="1606861"/>
            <a:ext cx="1201231" cy="1201231"/>
          </a:xfrm>
          <a:prstGeom prst="ellipse">
            <a:avLst/>
          </a:prstGeom>
          <a:solidFill>
            <a:srgbClr val="FF4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30;p37"/>
          <p:cNvSpPr/>
          <p:nvPr/>
        </p:nvSpPr>
        <p:spPr>
          <a:xfrm>
            <a:off x="6433776" y="1384685"/>
            <a:ext cx="1423407" cy="1423407"/>
          </a:xfrm>
          <a:prstGeom prst="ellipse">
            <a:avLst/>
          </a:prstGeom>
          <a:solidFill>
            <a:srgbClr val="FF4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D1B01D47-0511-41B9-BBC9-3F510C72D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78" y="4850438"/>
            <a:ext cx="7512022" cy="45719"/>
          </a:xfrm>
          <a:prstGeom prst="rect">
            <a:avLst/>
          </a:prstGeom>
          <a:solidFill>
            <a:srgbClr val="FF85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E2D41AC9-A00E-4C5E-867A-997B82D59C53}"/>
              </a:ext>
            </a:extLst>
          </p:cNvPr>
          <p:cNvGrpSpPr/>
          <p:nvPr/>
        </p:nvGrpSpPr>
        <p:grpSpPr>
          <a:xfrm>
            <a:off x="0" y="4488468"/>
            <a:ext cx="1843640" cy="635100"/>
            <a:chOff x="3622675" y="450850"/>
            <a:chExt cx="1898650" cy="65405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36607656-4022-41E1-8B56-4420440D1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675" y="450850"/>
              <a:ext cx="1898650" cy="654050"/>
            </a:xfrm>
            <a:custGeom>
              <a:avLst/>
              <a:gdLst>
                <a:gd name="T0" fmla="*/ 423 w 2441"/>
                <a:gd name="T1" fmla="*/ 207 h 841"/>
                <a:gd name="T2" fmla="*/ 488 w 2441"/>
                <a:gd name="T3" fmla="*/ 21 h 841"/>
                <a:gd name="T4" fmla="*/ 551 w 2441"/>
                <a:gd name="T5" fmla="*/ 622 h 841"/>
                <a:gd name="T6" fmla="*/ 622 w 2441"/>
                <a:gd name="T7" fmla="*/ 326 h 841"/>
                <a:gd name="T8" fmla="*/ 703 w 2441"/>
                <a:gd name="T9" fmla="*/ 451 h 841"/>
                <a:gd name="T10" fmla="*/ 741 w 2441"/>
                <a:gd name="T11" fmla="*/ 521 h 841"/>
                <a:gd name="T12" fmla="*/ 820 w 2441"/>
                <a:gd name="T13" fmla="*/ 426 h 841"/>
                <a:gd name="T14" fmla="*/ 887 w 2441"/>
                <a:gd name="T15" fmla="*/ 480 h 841"/>
                <a:gd name="T16" fmla="*/ 1105 w 2441"/>
                <a:gd name="T17" fmla="*/ 358 h 841"/>
                <a:gd name="T18" fmla="*/ 1320 w 2441"/>
                <a:gd name="T19" fmla="*/ 358 h 841"/>
                <a:gd name="T20" fmla="*/ 1392 w 2441"/>
                <a:gd name="T21" fmla="*/ 479 h 841"/>
                <a:gd name="T22" fmla="*/ 1590 w 2441"/>
                <a:gd name="T23" fmla="*/ 249 h 841"/>
                <a:gd name="T24" fmla="*/ 1673 w 2441"/>
                <a:gd name="T25" fmla="*/ 499 h 841"/>
                <a:gd name="T26" fmla="*/ 1728 w 2441"/>
                <a:gd name="T27" fmla="*/ 206 h 841"/>
                <a:gd name="T28" fmla="*/ 1792 w 2441"/>
                <a:gd name="T29" fmla="*/ 19 h 841"/>
                <a:gd name="T30" fmla="*/ 1854 w 2441"/>
                <a:gd name="T31" fmla="*/ 602 h 841"/>
                <a:gd name="T32" fmla="*/ 1910 w 2441"/>
                <a:gd name="T33" fmla="*/ 423 h 841"/>
                <a:gd name="T34" fmla="*/ 1962 w 2441"/>
                <a:gd name="T35" fmla="*/ 322 h 841"/>
                <a:gd name="T36" fmla="*/ 2052 w 2441"/>
                <a:gd name="T37" fmla="*/ 507 h 841"/>
                <a:gd name="T38" fmla="*/ 2123 w 2441"/>
                <a:gd name="T39" fmla="*/ 424 h 841"/>
                <a:gd name="T40" fmla="*/ 2160 w 2441"/>
                <a:gd name="T41" fmla="*/ 499 h 841"/>
                <a:gd name="T42" fmla="*/ 2420 w 2441"/>
                <a:gd name="T43" fmla="*/ 480 h 841"/>
                <a:gd name="T44" fmla="*/ 2204 w 2441"/>
                <a:gd name="T45" fmla="*/ 513 h 841"/>
                <a:gd name="T46" fmla="*/ 2142 w 2441"/>
                <a:gd name="T47" fmla="*/ 544 h 841"/>
                <a:gd name="T48" fmla="*/ 2076 w 2441"/>
                <a:gd name="T49" fmla="*/ 536 h 841"/>
                <a:gd name="T50" fmla="*/ 2018 w 2441"/>
                <a:gd name="T51" fmla="*/ 584 h 841"/>
                <a:gd name="T52" fmla="*/ 1941 w 2441"/>
                <a:gd name="T53" fmla="*/ 445 h 841"/>
                <a:gd name="T54" fmla="*/ 1858 w 2441"/>
                <a:gd name="T55" fmla="*/ 839 h 841"/>
                <a:gd name="T56" fmla="*/ 1793 w 2441"/>
                <a:gd name="T57" fmla="*/ 349 h 841"/>
                <a:gd name="T58" fmla="*/ 1763 w 2441"/>
                <a:gd name="T59" fmla="*/ 200 h 841"/>
                <a:gd name="T60" fmla="*/ 1684 w 2441"/>
                <a:gd name="T61" fmla="*/ 633 h 841"/>
                <a:gd name="T62" fmla="*/ 1608 w 2441"/>
                <a:gd name="T63" fmla="*/ 345 h 841"/>
                <a:gd name="T64" fmla="*/ 1574 w 2441"/>
                <a:gd name="T65" fmla="*/ 495 h 841"/>
                <a:gd name="T66" fmla="*/ 1354 w 2441"/>
                <a:gd name="T67" fmla="*/ 521 h 841"/>
                <a:gd name="T68" fmla="*/ 1187 w 2441"/>
                <a:gd name="T69" fmla="*/ 623 h 841"/>
                <a:gd name="T70" fmla="*/ 1042 w 2441"/>
                <a:gd name="T71" fmla="*/ 513 h 841"/>
                <a:gd name="T72" fmla="*/ 867 w 2441"/>
                <a:gd name="T73" fmla="*/ 546 h 841"/>
                <a:gd name="T74" fmla="*/ 802 w 2441"/>
                <a:gd name="T75" fmla="*/ 470 h 841"/>
                <a:gd name="T76" fmla="*/ 731 w 2441"/>
                <a:gd name="T77" fmla="*/ 600 h 841"/>
                <a:gd name="T78" fmla="*/ 645 w 2441"/>
                <a:gd name="T79" fmla="*/ 397 h 841"/>
                <a:gd name="T80" fmla="*/ 573 w 2441"/>
                <a:gd name="T81" fmla="*/ 820 h 841"/>
                <a:gd name="T82" fmla="*/ 511 w 2441"/>
                <a:gd name="T83" fmla="*/ 569 h 841"/>
                <a:gd name="T84" fmla="*/ 465 w 2441"/>
                <a:gd name="T85" fmla="*/ 159 h 841"/>
                <a:gd name="T86" fmla="*/ 392 w 2441"/>
                <a:gd name="T87" fmla="*/ 616 h 841"/>
                <a:gd name="T88" fmla="*/ 315 w 2441"/>
                <a:gd name="T89" fmla="*/ 405 h 841"/>
                <a:gd name="T90" fmla="*/ 268 w 2441"/>
                <a:gd name="T91" fmla="*/ 498 h 841"/>
                <a:gd name="T92" fmla="*/ 18 w 2441"/>
                <a:gd name="T93" fmla="*/ 513 h 841"/>
                <a:gd name="T94" fmla="*/ 195 w 2441"/>
                <a:gd name="T95" fmla="*/ 479 h 841"/>
                <a:gd name="T96" fmla="*/ 270 w 2441"/>
                <a:gd name="T97" fmla="*/ 320 h 841"/>
                <a:gd name="T98" fmla="*/ 319 w 2441"/>
                <a:gd name="T99" fmla="*/ 245 h 841"/>
                <a:gd name="T100" fmla="*/ 374 w 2441"/>
                <a:gd name="T101" fmla="*/ 511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41" h="841">
                  <a:moveTo>
                    <a:pt x="374" y="511"/>
                  </a:moveTo>
                  <a:cubicBezTo>
                    <a:pt x="380" y="474"/>
                    <a:pt x="386" y="436"/>
                    <a:pt x="392" y="399"/>
                  </a:cubicBezTo>
                  <a:cubicBezTo>
                    <a:pt x="402" y="335"/>
                    <a:pt x="413" y="271"/>
                    <a:pt x="423" y="207"/>
                  </a:cubicBezTo>
                  <a:cubicBezTo>
                    <a:pt x="433" y="145"/>
                    <a:pt x="443" y="83"/>
                    <a:pt x="452" y="21"/>
                  </a:cubicBezTo>
                  <a:cubicBezTo>
                    <a:pt x="455" y="7"/>
                    <a:pt x="459" y="0"/>
                    <a:pt x="470" y="0"/>
                  </a:cubicBezTo>
                  <a:cubicBezTo>
                    <a:pt x="480" y="0"/>
                    <a:pt x="486" y="7"/>
                    <a:pt x="488" y="21"/>
                  </a:cubicBezTo>
                  <a:cubicBezTo>
                    <a:pt x="491" y="51"/>
                    <a:pt x="494" y="82"/>
                    <a:pt x="497" y="112"/>
                  </a:cubicBezTo>
                  <a:cubicBezTo>
                    <a:pt x="508" y="208"/>
                    <a:pt x="518" y="303"/>
                    <a:pt x="528" y="399"/>
                  </a:cubicBezTo>
                  <a:cubicBezTo>
                    <a:pt x="536" y="473"/>
                    <a:pt x="543" y="547"/>
                    <a:pt x="551" y="622"/>
                  </a:cubicBezTo>
                  <a:cubicBezTo>
                    <a:pt x="553" y="643"/>
                    <a:pt x="556" y="665"/>
                    <a:pt x="561" y="687"/>
                  </a:cubicBezTo>
                  <a:cubicBezTo>
                    <a:pt x="563" y="673"/>
                    <a:pt x="566" y="660"/>
                    <a:pt x="568" y="647"/>
                  </a:cubicBezTo>
                  <a:cubicBezTo>
                    <a:pt x="586" y="540"/>
                    <a:pt x="604" y="433"/>
                    <a:pt x="622" y="326"/>
                  </a:cubicBezTo>
                  <a:cubicBezTo>
                    <a:pt x="624" y="316"/>
                    <a:pt x="627" y="308"/>
                    <a:pt x="638" y="307"/>
                  </a:cubicBezTo>
                  <a:cubicBezTo>
                    <a:pt x="649" y="306"/>
                    <a:pt x="654" y="313"/>
                    <a:pt x="657" y="322"/>
                  </a:cubicBezTo>
                  <a:cubicBezTo>
                    <a:pt x="672" y="365"/>
                    <a:pt x="688" y="408"/>
                    <a:pt x="703" y="451"/>
                  </a:cubicBezTo>
                  <a:cubicBezTo>
                    <a:pt x="711" y="475"/>
                    <a:pt x="720" y="499"/>
                    <a:pt x="728" y="523"/>
                  </a:cubicBezTo>
                  <a:cubicBezTo>
                    <a:pt x="729" y="526"/>
                    <a:pt x="731" y="529"/>
                    <a:pt x="734" y="535"/>
                  </a:cubicBezTo>
                  <a:cubicBezTo>
                    <a:pt x="737" y="529"/>
                    <a:pt x="739" y="525"/>
                    <a:pt x="741" y="521"/>
                  </a:cubicBezTo>
                  <a:cubicBezTo>
                    <a:pt x="755" y="489"/>
                    <a:pt x="770" y="457"/>
                    <a:pt x="784" y="425"/>
                  </a:cubicBezTo>
                  <a:cubicBezTo>
                    <a:pt x="787" y="417"/>
                    <a:pt x="792" y="411"/>
                    <a:pt x="802" y="411"/>
                  </a:cubicBezTo>
                  <a:cubicBezTo>
                    <a:pt x="811" y="411"/>
                    <a:pt x="816" y="418"/>
                    <a:pt x="820" y="426"/>
                  </a:cubicBezTo>
                  <a:cubicBezTo>
                    <a:pt x="831" y="450"/>
                    <a:pt x="842" y="474"/>
                    <a:pt x="854" y="499"/>
                  </a:cubicBezTo>
                  <a:cubicBezTo>
                    <a:pt x="857" y="496"/>
                    <a:pt x="858" y="495"/>
                    <a:pt x="859" y="493"/>
                  </a:cubicBezTo>
                  <a:cubicBezTo>
                    <a:pt x="865" y="481"/>
                    <a:pt x="874" y="479"/>
                    <a:pt x="887" y="480"/>
                  </a:cubicBezTo>
                  <a:cubicBezTo>
                    <a:pt x="938" y="480"/>
                    <a:pt x="989" y="480"/>
                    <a:pt x="1039" y="479"/>
                  </a:cubicBezTo>
                  <a:cubicBezTo>
                    <a:pt x="1041" y="479"/>
                    <a:pt x="1043" y="479"/>
                    <a:pt x="1046" y="478"/>
                  </a:cubicBezTo>
                  <a:cubicBezTo>
                    <a:pt x="1034" y="422"/>
                    <a:pt x="1049" y="379"/>
                    <a:pt x="1105" y="358"/>
                  </a:cubicBezTo>
                  <a:cubicBezTo>
                    <a:pt x="1125" y="350"/>
                    <a:pt x="1147" y="352"/>
                    <a:pt x="1168" y="359"/>
                  </a:cubicBezTo>
                  <a:cubicBezTo>
                    <a:pt x="1188" y="366"/>
                    <a:pt x="1202" y="381"/>
                    <a:pt x="1211" y="401"/>
                  </a:cubicBezTo>
                  <a:cubicBezTo>
                    <a:pt x="1243" y="357"/>
                    <a:pt x="1276" y="343"/>
                    <a:pt x="1320" y="358"/>
                  </a:cubicBezTo>
                  <a:cubicBezTo>
                    <a:pt x="1344" y="366"/>
                    <a:pt x="1362" y="382"/>
                    <a:pt x="1373" y="405"/>
                  </a:cubicBezTo>
                  <a:cubicBezTo>
                    <a:pt x="1385" y="428"/>
                    <a:pt x="1382" y="453"/>
                    <a:pt x="1378" y="478"/>
                  </a:cubicBezTo>
                  <a:cubicBezTo>
                    <a:pt x="1383" y="479"/>
                    <a:pt x="1387" y="479"/>
                    <a:pt x="1392" y="479"/>
                  </a:cubicBezTo>
                  <a:cubicBezTo>
                    <a:pt x="1438" y="480"/>
                    <a:pt x="1484" y="479"/>
                    <a:pt x="1530" y="480"/>
                  </a:cubicBezTo>
                  <a:cubicBezTo>
                    <a:pt x="1539" y="480"/>
                    <a:pt x="1543" y="477"/>
                    <a:pt x="1545" y="467"/>
                  </a:cubicBezTo>
                  <a:cubicBezTo>
                    <a:pt x="1560" y="395"/>
                    <a:pt x="1575" y="322"/>
                    <a:pt x="1590" y="249"/>
                  </a:cubicBezTo>
                  <a:cubicBezTo>
                    <a:pt x="1592" y="239"/>
                    <a:pt x="1596" y="232"/>
                    <a:pt x="1607" y="232"/>
                  </a:cubicBezTo>
                  <a:cubicBezTo>
                    <a:pt x="1618" y="232"/>
                    <a:pt x="1623" y="239"/>
                    <a:pt x="1625" y="249"/>
                  </a:cubicBezTo>
                  <a:cubicBezTo>
                    <a:pt x="1641" y="332"/>
                    <a:pt x="1657" y="416"/>
                    <a:pt x="1673" y="499"/>
                  </a:cubicBezTo>
                  <a:cubicBezTo>
                    <a:pt x="1673" y="503"/>
                    <a:pt x="1675" y="507"/>
                    <a:pt x="1678" y="511"/>
                  </a:cubicBezTo>
                  <a:cubicBezTo>
                    <a:pt x="1679" y="507"/>
                    <a:pt x="1681" y="502"/>
                    <a:pt x="1682" y="498"/>
                  </a:cubicBezTo>
                  <a:cubicBezTo>
                    <a:pt x="1697" y="401"/>
                    <a:pt x="1712" y="303"/>
                    <a:pt x="1728" y="206"/>
                  </a:cubicBezTo>
                  <a:cubicBezTo>
                    <a:pt x="1738" y="144"/>
                    <a:pt x="1747" y="82"/>
                    <a:pt x="1757" y="19"/>
                  </a:cubicBezTo>
                  <a:cubicBezTo>
                    <a:pt x="1759" y="6"/>
                    <a:pt x="1765" y="0"/>
                    <a:pt x="1775" y="0"/>
                  </a:cubicBezTo>
                  <a:cubicBezTo>
                    <a:pt x="1785" y="0"/>
                    <a:pt x="1791" y="6"/>
                    <a:pt x="1792" y="19"/>
                  </a:cubicBezTo>
                  <a:cubicBezTo>
                    <a:pt x="1798" y="72"/>
                    <a:pt x="1803" y="125"/>
                    <a:pt x="1809" y="178"/>
                  </a:cubicBezTo>
                  <a:cubicBezTo>
                    <a:pt x="1816" y="245"/>
                    <a:pt x="1824" y="313"/>
                    <a:pt x="1831" y="380"/>
                  </a:cubicBezTo>
                  <a:cubicBezTo>
                    <a:pt x="1838" y="454"/>
                    <a:pt x="1846" y="528"/>
                    <a:pt x="1854" y="602"/>
                  </a:cubicBezTo>
                  <a:cubicBezTo>
                    <a:pt x="1857" y="630"/>
                    <a:pt x="1860" y="658"/>
                    <a:pt x="1865" y="687"/>
                  </a:cubicBezTo>
                  <a:cubicBezTo>
                    <a:pt x="1867" y="677"/>
                    <a:pt x="1869" y="668"/>
                    <a:pt x="1871" y="658"/>
                  </a:cubicBezTo>
                  <a:cubicBezTo>
                    <a:pt x="1884" y="580"/>
                    <a:pt x="1897" y="502"/>
                    <a:pt x="1910" y="423"/>
                  </a:cubicBezTo>
                  <a:cubicBezTo>
                    <a:pt x="1916" y="391"/>
                    <a:pt x="1921" y="358"/>
                    <a:pt x="1927" y="325"/>
                  </a:cubicBezTo>
                  <a:cubicBezTo>
                    <a:pt x="1928" y="315"/>
                    <a:pt x="1933" y="307"/>
                    <a:pt x="1944" y="307"/>
                  </a:cubicBezTo>
                  <a:cubicBezTo>
                    <a:pt x="1954" y="306"/>
                    <a:pt x="1959" y="313"/>
                    <a:pt x="1962" y="322"/>
                  </a:cubicBezTo>
                  <a:cubicBezTo>
                    <a:pt x="1984" y="384"/>
                    <a:pt x="2006" y="446"/>
                    <a:pt x="2028" y="508"/>
                  </a:cubicBezTo>
                  <a:cubicBezTo>
                    <a:pt x="2031" y="516"/>
                    <a:pt x="2034" y="525"/>
                    <a:pt x="2038" y="536"/>
                  </a:cubicBezTo>
                  <a:cubicBezTo>
                    <a:pt x="2044" y="525"/>
                    <a:pt x="2048" y="516"/>
                    <a:pt x="2052" y="507"/>
                  </a:cubicBezTo>
                  <a:cubicBezTo>
                    <a:pt x="2065" y="479"/>
                    <a:pt x="2077" y="451"/>
                    <a:pt x="2090" y="424"/>
                  </a:cubicBezTo>
                  <a:cubicBezTo>
                    <a:pt x="2093" y="418"/>
                    <a:pt x="2101" y="412"/>
                    <a:pt x="2107" y="412"/>
                  </a:cubicBezTo>
                  <a:cubicBezTo>
                    <a:pt x="2112" y="412"/>
                    <a:pt x="2118" y="420"/>
                    <a:pt x="2123" y="424"/>
                  </a:cubicBezTo>
                  <a:cubicBezTo>
                    <a:pt x="2124" y="425"/>
                    <a:pt x="2124" y="426"/>
                    <a:pt x="2125" y="427"/>
                  </a:cubicBezTo>
                  <a:cubicBezTo>
                    <a:pt x="2135" y="448"/>
                    <a:pt x="2145" y="470"/>
                    <a:pt x="2155" y="491"/>
                  </a:cubicBezTo>
                  <a:cubicBezTo>
                    <a:pt x="2156" y="494"/>
                    <a:pt x="2158" y="496"/>
                    <a:pt x="2160" y="499"/>
                  </a:cubicBezTo>
                  <a:cubicBezTo>
                    <a:pt x="2162" y="496"/>
                    <a:pt x="2164" y="494"/>
                    <a:pt x="2165" y="491"/>
                  </a:cubicBezTo>
                  <a:cubicBezTo>
                    <a:pt x="2170" y="483"/>
                    <a:pt x="2177" y="479"/>
                    <a:pt x="2186" y="479"/>
                  </a:cubicBezTo>
                  <a:cubicBezTo>
                    <a:pt x="2264" y="480"/>
                    <a:pt x="2342" y="480"/>
                    <a:pt x="2420" y="480"/>
                  </a:cubicBezTo>
                  <a:cubicBezTo>
                    <a:pt x="2433" y="480"/>
                    <a:pt x="2441" y="486"/>
                    <a:pt x="2441" y="496"/>
                  </a:cubicBezTo>
                  <a:cubicBezTo>
                    <a:pt x="2441" y="507"/>
                    <a:pt x="2433" y="513"/>
                    <a:pt x="2421" y="513"/>
                  </a:cubicBezTo>
                  <a:cubicBezTo>
                    <a:pt x="2348" y="513"/>
                    <a:pt x="2276" y="514"/>
                    <a:pt x="2204" y="513"/>
                  </a:cubicBezTo>
                  <a:cubicBezTo>
                    <a:pt x="2195" y="513"/>
                    <a:pt x="2190" y="516"/>
                    <a:pt x="2186" y="524"/>
                  </a:cubicBezTo>
                  <a:cubicBezTo>
                    <a:pt x="2182" y="531"/>
                    <a:pt x="2178" y="539"/>
                    <a:pt x="2173" y="546"/>
                  </a:cubicBezTo>
                  <a:cubicBezTo>
                    <a:pt x="2165" y="559"/>
                    <a:pt x="2149" y="557"/>
                    <a:pt x="2142" y="544"/>
                  </a:cubicBezTo>
                  <a:cubicBezTo>
                    <a:pt x="2132" y="523"/>
                    <a:pt x="2123" y="502"/>
                    <a:pt x="2113" y="481"/>
                  </a:cubicBezTo>
                  <a:cubicBezTo>
                    <a:pt x="2111" y="478"/>
                    <a:pt x="2109" y="475"/>
                    <a:pt x="2106" y="470"/>
                  </a:cubicBezTo>
                  <a:cubicBezTo>
                    <a:pt x="2096" y="493"/>
                    <a:pt x="2086" y="515"/>
                    <a:pt x="2076" y="536"/>
                  </a:cubicBezTo>
                  <a:cubicBezTo>
                    <a:pt x="2068" y="553"/>
                    <a:pt x="2061" y="570"/>
                    <a:pt x="2054" y="586"/>
                  </a:cubicBezTo>
                  <a:cubicBezTo>
                    <a:pt x="2050" y="594"/>
                    <a:pt x="2045" y="601"/>
                    <a:pt x="2036" y="600"/>
                  </a:cubicBezTo>
                  <a:cubicBezTo>
                    <a:pt x="2026" y="600"/>
                    <a:pt x="2022" y="593"/>
                    <a:pt x="2018" y="584"/>
                  </a:cubicBezTo>
                  <a:cubicBezTo>
                    <a:pt x="1998" y="525"/>
                    <a:pt x="1977" y="466"/>
                    <a:pt x="1956" y="407"/>
                  </a:cubicBezTo>
                  <a:cubicBezTo>
                    <a:pt x="1955" y="404"/>
                    <a:pt x="1953" y="401"/>
                    <a:pt x="1950" y="398"/>
                  </a:cubicBezTo>
                  <a:cubicBezTo>
                    <a:pt x="1947" y="413"/>
                    <a:pt x="1944" y="429"/>
                    <a:pt x="1941" y="445"/>
                  </a:cubicBezTo>
                  <a:cubicBezTo>
                    <a:pt x="1922" y="558"/>
                    <a:pt x="1903" y="672"/>
                    <a:pt x="1883" y="785"/>
                  </a:cubicBezTo>
                  <a:cubicBezTo>
                    <a:pt x="1881" y="797"/>
                    <a:pt x="1880" y="810"/>
                    <a:pt x="1878" y="822"/>
                  </a:cubicBezTo>
                  <a:cubicBezTo>
                    <a:pt x="1875" y="835"/>
                    <a:pt x="1869" y="841"/>
                    <a:pt x="1858" y="839"/>
                  </a:cubicBezTo>
                  <a:cubicBezTo>
                    <a:pt x="1847" y="838"/>
                    <a:pt x="1844" y="830"/>
                    <a:pt x="1843" y="820"/>
                  </a:cubicBezTo>
                  <a:cubicBezTo>
                    <a:pt x="1834" y="737"/>
                    <a:pt x="1825" y="654"/>
                    <a:pt x="1816" y="571"/>
                  </a:cubicBezTo>
                  <a:cubicBezTo>
                    <a:pt x="1808" y="497"/>
                    <a:pt x="1801" y="423"/>
                    <a:pt x="1793" y="349"/>
                  </a:cubicBezTo>
                  <a:cubicBezTo>
                    <a:pt x="1787" y="287"/>
                    <a:pt x="1780" y="225"/>
                    <a:pt x="1773" y="163"/>
                  </a:cubicBezTo>
                  <a:cubicBezTo>
                    <a:pt x="1773" y="161"/>
                    <a:pt x="1773" y="160"/>
                    <a:pt x="1770" y="158"/>
                  </a:cubicBezTo>
                  <a:cubicBezTo>
                    <a:pt x="1768" y="172"/>
                    <a:pt x="1765" y="186"/>
                    <a:pt x="1763" y="200"/>
                  </a:cubicBezTo>
                  <a:cubicBezTo>
                    <a:pt x="1748" y="292"/>
                    <a:pt x="1734" y="384"/>
                    <a:pt x="1719" y="477"/>
                  </a:cubicBezTo>
                  <a:cubicBezTo>
                    <a:pt x="1712" y="523"/>
                    <a:pt x="1704" y="568"/>
                    <a:pt x="1697" y="614"/>
                  </a:cubicBezTo>
                  <a:cubicBezTo>
                    <a:pt x="1695" y="623"/>
                    <a:pt x="1693" y="630"/>
                    <a:pt x="1684" y="633"/>
                  </a:cubicBezTo>
                  <a:cubicBezTo>
                    <a:pt x="1674" y="636"/>
                    <a:pt x="1665" y="632"/>
                    <a:pt x="1663" y="622"/>
                  </a:cubicBezTo>
                  <a:cubicBezTo>
                    <a:pt x="1655" y="582"/>
                    <a:pt x="1648" y="542"/>
                    <a:pt x="1640" y="502"/>
                  </a:cubicBezTo>
                  <a:cubicBezTo>
                    <a:pt x="1630" y="449"/>
                    <a:pt x="1619" y="397"/>
                    <a:pt x="1608" y="345"/>
                  </a:cubicBezTo>
                  <a:cubicBezTo>
                    <a:pt x="1608" y="344"/>
                    <a:pt x="1607" y="343"/>
                    <a:pt x="1606" y="340"/>
                  </a:cubicBezTo>
                  <a:cubicBezTo>
                    <a:pt x="1601" y="365"/>
                    <a:pt x="1596" y="388"/>
                    <a:pt x="1591" y="411"/>
                  </a:cubicBezTo>
                  <a:cubicBezTo>
                    <a:pt x="1585" y="439"/>
                    <a:pt x="1580" y="467"/>
                    <a:pt x="1574" y="495"/>
                  </a:cubicBezTo>
                  <a:cubicBezTo>
                    <a:pt x="1571" y="510"/>
                    <a:pt x="1566" y="513"/>
                    <a:pt x="1551" y="513"/>
                  </a:cubicBezTo>
                  <a:cubicBezTo>
                    <a:pt x="1491" y="513"/>
                    <a:pt x="1431" y="514"/>
                    <a:pt x="1371" y="513"/>
                  </a:cubicBezTo>
                  <a:cubicBezTo>
                    <a:pt x="1363" y="513"/>
                    <a:pt x="1359" y="515"/>
                    <a:pt x="1354" y="521"/>
                  </a:cubicBezTo>
                  <a:cubicBezTo>
                    <a:pt x="1324" y="562"/>
                    <a:pt x="1284" y="592"/>
                    <a:pt x="1242" y="619"/>
                  </a:cubicBezTo>
                  <a:cubicBezTo>
                    <a:pt x="1240" y="620"/>
                    <a:pt x="1237" y="621"/>
                    <a:pt x="1236" y="623"/>
                  </a:cubicBezTo>
                  <a:cubicBezTo>
                    <a:pt x="1219" y="639"/>
                    <a:pt x="1205" y="635"/>
                    <a:pt x="1187" y="623"/>
                  </a:cubicBezTo>
                  <a:cubicBezTo>
                    <a:pt x="1151" y="599"/>
                    <a:pt x="1117" y="574"/>
                    <a:pt x="1087" y="542"/>
                  </a:cubicBezTo>
                  <a:cubicBezTo>
                    <a:pt x="1083" y="538"/>
                    <a:pt x="1078" y="534"/>
                    <a:pt x="1075" y="529"/>
                  </a:cubicBezTo>
                  <a:cubicBezTo>
                    <a:pt x="1068" y="514"/>
                    <a:pt x="1057" y="513"/>
                    <a:pt x="1042" y="513"/>
                  </a:cubicBezTo>
                  <a:cubicBezTo>
                    <a:pt x="995" y="514"/>
                    <a:pt x="949" y="514"/>
                    <a:pt x="902" y="513"/>
                  </a:cubicBezTo>
                  <a:cubicBezTo>
                    <a:pt x="889" y="512"/>
                    <a:pt x="882" y="518"/>
                    <a:pt x="877" y="529"/>
                  </a:cubicBezTo>
                  <a:cubicBezTo>
                    <a:pt x="875" y="535"/>
                    <a:pt x="871" y="541"/>
                    <a:pt x="867" y="546"/>
                  </a:cubicBezTo>
                  <a:cubicBezTo>
                    <a:pt x="858" y="558"/>
                    <a:pt x="843" y="557"/>
                    <a:pt x="837" y="543"/>
                  </a:cubicBezTo>
                  <a:cubicBezTo>
                    <a:pt x="827" y="522"/>
                    <a:pt x="817" y="501"/>
                    <a:pt x="808" y="480"/>
                  </a:cubicBezTo>
                  <a:cubicBezTo>
                    <a:pt x="806" y="478"/>
                    <a:pt x="804" y="475"/>
                    <a:pt x="802" y="470"/>
                  </a:cubicBezTo>
                  <a:cubicBezTo>
                    <a:pt x="796" y="483"/>
                    <a:pt x="790" y="495"/>
                    <a:pt x="785" y="506"/>
                  </a:cubicBezTo>
                  <a:cubicBezTo>
                    <a:pt x="773" y="532"/>
                    <a:pt x="762" y="558"/>
                    <a:pt x="750" y="584"/>
                  </a:cubicBezTo>
                  <a:cubicBezTo>
                    <a:pt x="747" y="592"/>
                    <a:pt x="742" y="601"/>
                    <a:pt x="731" y="600"/>
                  </a:cubicBezTo>
                  <a:cubicBezTo>
                    <a:pt x="719" y="600"/>
                    <a:pt x="716" y="591"/>
                    <a:pt x="713" y="582"/>
                  </a:cubicBezTo>
                  <a:cubicBezTo>
                    <a:pt x="693" y="524"/>
                    <a:pt x="672" y="466"/>
                    <a:pt x="652" y="408"/>
                  </a:cubicBezTo>
                  <a:cubicBezTo>
                    <a:pt x="650" y="405"/>
                    <a:pt x="649" y="401"/>
                    <a:pt x="645" y="397"/>
                  </a:cubicBezTo>
                  <a:cubicBezTo>
                    <a:pt x="641" y="418"/>
                    <a:pt x="637" y="439"/>
                    <a:pt x="634" y="460"/>
                  </a:cubicBezTo>
                  <a:cubicBezTo>
                    <a:pt x="621" y="538"/>
                    <a:pt x="608" y="616"/>
                    <a:pt x="594" y="694"/>
                  </a:cubicBezTo>
                  <a:cubicBezTo>
                    <a:pt x="587" y="736"/>
                    <a:pt x="580" y="778"/>
                    <a:pt x="573" y="820"/>
                  </a:cubicBezTo>
                  <a:cubicBezTo>
                    <a:pt x="571" y="834"/>
                    <a:pt x="565" y="840"/>
                    <a:pt x="555" y="840"/>
                  </a:cubicBezTo>
                  <a:cubicBezTo>
                    <a:pt x="545" y="839"/>
                    <a:pt x="539" y="833"/>
                    <a:pt x="538" y="819"/>
                  </a:cubicBezTo>
                  <a:cubicBezTo>
                    <a:pt x="529" y="736"/>
                    <a:pt x="520" y="652"/>
                    <a:pt x="511" y="569"/>
                  </a:cubicBezTo>
                  <a:cubicBezTo>
                    <a:pt x="503" y="495"/>
                    <a:pt x="496" y="420"/>
                    <a:pt x="488" y="346"/>
                  </a:cubicBezTo>
                  <a:cubicBezTo>
                    <a:pt x="482" y="286"/>
                    <a:pt x="475" y="225"/>
                    <a:pt x="468" y="164"/>
                  </a:cubicBezTo>
                  <a:cubicBezTo>
                    <a:pt x="468" y="163"/>
                    <a:pt x="468" y="161"/>
                    <a:pt x="465" y="159"/>
                  </a:cubicBezTo>
                  <a:cubicBezTo>
                    <a:pt x="464" y="164"/>
                    <a:pt x="463" y="170"/>
                    <a:pt x="462" y="176"/>
                  </a:cubicBezTo>
                  <a:cubicBezTo>
                    <a:pt x="445" y="278"/>
                    <a:pt x="429" y="380"/>
                    <a:pt x="413" y="482"/>
                  </a:cubicBezTo>
                  <a:cubicBezTo>
                    <a:pt x="406" y="526"/>
                    <a:pt x="399" y="571"/>
                    <a:pt x="392" y="616"/>
                  </a:cubicBezTo>
                  <a:cubicBezTo>
                    <a:pt x="391" y="628"/>
                    <a:pt x="384" y="634"/>
                    <a:pt x="375" y="635"/>
                  </a:cubicBezTo>
                  <a:cubicBezTo>
                    <a:pt x="366" y="635"/>
                    <a:pt x="359" y="629"/>
                    <a:pt x="357" y="617"/>
                  </a:cubicBezTo>
                  <a:cubicBezTo>
                    <a:pt x="343" y="547"/>
                    <a:pt x="329" y="476"/>
                    <a:pt x="315" y="405"/>
                  </a:cubicBezTo>
                  <a:cubicBezTo>
                    <a:pt x="311" y="384"/>
                    <a:pt x="307" y="363"/>
                    <a:pt x="301" y="342"/>
                  </a:cubicBezTo>
                  <a:cubicBezTo>
                    <a:pt x="296" y="363"/>
                    <a:pt x="292" y="383"/>
                    <a:pt x="288" y="404"/>
                  </a:cubicBezTo>
                  <a:cubicBezTo>
                    <a:pt x="281" y="435"/>
                    <a:pt x="275" y="467"/>
                    <a:pt x="268" y="498"/>
                  </a:cubicBezTo>
                  <a:cubicBezTo>
                    <a:pt x="266" y="508"/>
                    <a:pt x="260" y="513"/>
                    <a:pt x="250" y="513"/>
                  </a:cubicBezTo>
                  <a:cubicBezTo>
                    <a:pt x="190" y="513"/>
                    <a:pt x="130" y="513"/>
                    <a:pt x="70" y="513"/>
                  </a:cubicBezTo>
                  <a:cubicBezTo>
                    <a:pt x="53" y="513"/>
                    <a:pt x="35" y="514"/>
                    <a:pt x="18" y="513"/>
                  </a:cubicBezTo>
                  <a:cubicBezTo>
                    <a:pt x="5" y="513"/>
                    <a:pt x="0" y="507"/>
                    <a:pt x="0" y="495"/>
                  </a:cubicBezTo>
                  <a:cubicBezTo>
                    <a:pt x="0" y="485"/>
                    <a:pt x="6" y="480"/>
                    <a:pt x="19" y="480"/>
                  </a:cubicBezTo>
                  <a:cubicBezTo>
                    <a:pt x="77" y="480"/>
                    <a:pt x="136" y="480"/>
                    <a:pt x="195" y="479"/>
                  </a:cubicBezTo>
                  <a:cubicBezTo>
                    <a:pt x="206" y="479"/>
                    <a:pt x="217" y="479"/>
                    <a:pt x="228" y="480"/>
                  </a:cubicBezTo>
                  <a:cubicBezTo>
                    <a:pt x="235" y="480"/>
                    <a:pt x="238" y="478"/>
                    <a:pt x="239" y="471"/>
                  </a:cubicBezTo>
                  <a:cubicBezTo>
                    <a:pt x="249" y="421"/>
                    <a:pt x="260" y="370"/>
                    <a:pt x="270" y="320"/>
                  </a:cubicBezTo>
                  <a:cubicBezTo>
                    <a:pt x="275" y="296"/>
                    <a:pt x="280" y="271"/>
                    <a:pt x="286" y="246"/>
                  </a:cubicBezTo>
                  <a:cubicBezTo>
                    <a:pt x="287" y="237"/>
                    <a:pt x="293" y="233"/>
                    <a:pt x="302" y="232"/>
                  </a:cubicBezTo>
                  <a:cubicBezTo>
                    <a:pt x="311" y="232"/>
                    <a:pt x="317" y="237"/>
                    <a:pt x="319" y="245"/>
                  </a:cubicBezTo>
                  <a:cubicBezTo>
                    <a:pt x="324" y="272"/>
                    <a:pt x="329" y="298"/>
                    <a:pt x="334" y="324"/>
                  </a:cubicBezTo>
                  <a:cubicBezTo>
                    <a:pt x="347" y="386"/>
                    <a:pt x="359" y="448"/>
                    <a:pt x="371" y="511"/>
                  </a:cubicBezTo>
                  <a:cubicBezTo>
                    <a:pt x="372" y="511"/>
                    <a:pt x="373" y="511"/>
                    <a:pt x="374" y="5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24A78A5-B215-42C7-A954-78D67DEE2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627063"/>
              <a:ext cx="12700" cy="69850"/>
            </a:xfrm>
            <a:custGeom>
              <a:avLst/>
              <a:gdLst>
                <a:gd name="T0" fmla="*/ 1 w 16"/>
                <a:gd name="T1" fmla="*/ 45 h 90"/>
                <a:gd name="T2" fmla="*/ 1 w 16"/>
                <a:gd name="T3" fmla="*/ 10 h 90"/>
                <a:gd name="T4" fmla="*/ 8 w 16"/>
                <a:gd name="T5" fmla="*/ 0 h 90"/>
                <a:gd name="T6" fmla="*/ 15 w 16"/>
                <a:gd name="T7" fmla="*/ 10 h 90"/>
                <a:gd name="T8" fmla="*/ 15 w 16"/>
                <a:gd name="T9" fmla="*/ 80 h 90"/>
                <a:gd name="T10" fmla="*/ 7 w 16"/>
                <a:gd name="T11" fmla="*/ 90 h 90"/>
                <a:gd name="T12" fmla="*/ 1 w 16"/>
                <a:gd name="T13" fmla="*/ 80 h 90"/>
                <a:gd name="T14" fmla="*/ 1 w 16"/>
                <a:gd name="T1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90">
                  <a:moveTo>
                    <a:pt x="1" y="45"/>
                  </a:moveTo>
                  <a:cubicBezTo>
                    <a:pt x="1" y="33"/>
                    <a:pt x="0" y="22"/>
                    <a:pt x="1" y="10"/>
                  </a:cubicBezTo>
                  <a:cubicBezTo>
                    <a:pt x="1" y="7"/>
                    <a:pt x="5" y="4"/>
                    <a:pt x="8" y="0"/>
                  </a:cubicBezTo>
                  <a:cubicBezTo>
                    <a:pt x="10" y="3"/>
                    <a:pt x="15" y="7"/>
                    <a:pt x="15" y="10"/>
                  </a:cubicBezTo>
                  <a:cubicBezTo>
                    <a:pt x="16" y="34"/>
                    <a:pt x="16" y="57"/>
                    <a:pt x="15" y="80"/>
                  </a:cubicBezTo>
                  <a:cubicBezTo>
                    <a:pt x="15" y="84"/>
                    <a:pt x="10" y="87"/>
                    <a:pt x="7" y="90"/>
                  </a:cubicBezTo>
                  <a:cubicBezTo>
                    <a:pt x="5" y="87"/>
                    <a:pt x="1" y="84"/>
                    <a:pt x="1" y="80"/>
                  </a:cubicBezTo>
                  <a:cubicBezTo>
                    <a:pt x="0" y="69"/>
                    <a:pt x="1" y="57"/>
                    <a:pt x="1" y="4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062BC28-D050-4892-9106-8CC63E3D6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5" y="708025"/>
              <a:ext cx="61913" cy="41275"/>
            </a:xfrm>
            <a:custGeom>
              <a:avLst/>
              <a:gdLst>
                <a:gd name="T0" fmla="*/ 5 w 80"/>
                <a:gd name="T1" fmla="*/ 0 h 53"/>
                <a:gd name="T2" fmla="*/ 13 w 80"/>
                <a:gd name="T3" fmla="*/ 4 h 53"/>
                <a:gd name="T4" fmla="*/ 73 w 80"/>
                <a:gd name="T5" fmla="*/ 39 h 53"/>
                <a:gd name="T6" fmla="*/ 80 w 80"/>
                <a:gd name="T7" fmla="*/ 51 h 53"/>
                <a:gd name="T8" fmla="*/ 66 w 80"/>
                <a:gd name="T9" fmla="*/ 51 h 53"/>
                <a:gd name="T10" fmla="*/ 4 w 80"/>
                <a:gd name="T11" fmla="*/ 15 h 53"/>
                <a:gd name="T12" fmla="*/ 0 w 80"/>
                <a:gd name="T13" fmla="*/ 6 h 53"/>
                <a:gd name="T14" fmla="*/ 5 w 80"/>
                <a:gd name="T1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53">
                  <a:moveTo>
                    <a:pt x="5" y="0"/>
                  </a:moveTo>
                  <a:cubicBezTo>
                    <a:pt x="8" y="2"/>
                    <a:pt x="11" y="3"/>
                    <a:pt x="13" y="4"/>
                  </a:cubicBezTo>
                  <a:cubicBezTo>
                    <a:pt x="33" y="16"/>
                    <a:pt x="53" y="27"/>
                    <a:pt x="73" y="39"/>
                  </a:cubicBezTo>
                  <a:cubicBezTo>
                    <a:pt x="77" y="41"/>
                    <a:pt x="78" y="47"/>
                    <a:pt x="80" y="51"/>
                  </a:cubicBezTo>
                  <a:cubicBezTo>
                    <a:pt x="75" y="51"/>
                    <a:pt x="70" y="53"/>
                    <a:pt x="66" y="51"/>
                  </a:cubicBezTo>
                  <a:cubicBezTo>
                    <a:pt x="45" y="40"/>
                    <a:pt x="24" y="28"/>
                    <a:pt x="4" y="15"/>
                  </a:cubicBezTo>
                  <a:cubicBezTo>
                    <a:pt x="1" y="14"/>
                    <a:pt x="0" y="9"/>
                    <a:pt x="0" y="6"/>
                  </a:cubicBezTo>
                  <a:cubicBezTo>
                    <a:pt x="0" y="4"/>
                    <a:pt x="3" y="2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90C1B0D8-2AA5-4CE0-8867-4663DD350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00" y="1004888"/>
              <a:ext cx="12700" cy="65088"/>
            </a:xfrm>
            <a:custGeom>
              <a:avLst/>
              <a:gdLst>
                <a:gd name="T0" fmla="*/ 1 w 16"/>
                <a:gd name="T1" fmla="*/ 41 h 83"/>
                <a:gd name="T2" fmla="*/ 1 w 16"/>
                <a:gd name="T3" fmla="*/ 10 h 83"/>
                <a:gd name="T4" fmla="*/ 8 w 16"/>
                <a:gd name="T5" fmla="*/ 0 h 83"/>
                <a:gd name="T6" fmla="*/ 15 w 16"/>
                <a:gd name="T7" fmla="*/ 10 h 83"/>
                <a:gd name="T8" fmla="*/ 15 w 16"/>
                <a:gd name="T9" fmla="*/ 73 h 83"/>
                <a:gd name="T10" fmla="*/ 7 w 16"/>
                <a:gd name="T11" fmla="*/ 83 h 83"/>
                <a:gd name="T12" fmla="*/ 1 w 16"/>
                <a:gd name="T13" fmla="*/ 72 h 83"/>
                <a:gd name="T14" fmla="*/ 1 w 16"/>
                <a:gd name="T15" fmla="*/ 41 h 83"/>
                <a:gd name="T16" fmla="*/ 1 w 16"/>
                <a:gd name="T17" fmla="*/ 4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83">
                  <a:moveTo>
                    <a:pt x="1" y="41"/>
                  </a:moveTo>
                  <a:cubicBezTo>
                    <a:pt x="1" y="31"/>
                    <a:pt x="0" y="20"/>
                    <a:pt x="1" y="10"/>
                  </a:cubicBezTo>
                  <a:cubicBezTo>
                    <a:pt x="1" y="6"/>
                    <a:pt x="5" y="3"/>
                    <a:pt x="8" y="0"/>
                  </a:cubicBezTo>
                  <a:cubicBezTo>
                    <a:pt x="10" y="3"/>
                    <a:pt x="15" y="6"/>
                    <a:pt x="15" y="10"/>
                  </a:cubicBezTo>
                  <a:cubicBezTo>
                    <a:pt x="16" y="31"/>
                    <a:pt x="16" y="52"/>
                    <a:pt x="15" y="73"/>
                  </a:cubicBezTo>
                  <a:cubicBezTo>
                    <a:pt x="15" y="77"/>
                    <a:pt x="10" y="80"/>
                    <a:pt x="7" y="83"/>
                  </a:cubicBezTo>
                  <a:cubicBezTo>
                    <a:pt x="5" y="80"/>
                    <a:pt x="1" y="76"/>
                    <a:pt x="1" y="72"/>
                  </a:cubicBezTo>
                  <a:cubicBezTo>
                    <a:pt x="0" y="62"/>
                    <a:pt x="1" y="5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E2F2E363-54F4-40FF-BDD8-84444B4B4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2463" y="930275"/>
              <a:ext cx="38100" cy="60325"/>
            </a:xfrm>
            <a:custGeom>
              <a:avLst/>
              <a:gdLst>
                <a:gd name="T0" fmla="*/ 4 w 48"/>
                <a:gd name="T1" fmla="*/ 77 h 77"/>
                <a:gd name="T2" fmla="*/ 1 w 48"/>
                <a:gd name="T3" fmla="*/ 63 h 77"/>
                <a:gd name="T4" fmla="*/ 35 w 48"/>
                <a:gd name="T5" fmla="*/ 3 h 77"/>
                <a:gd name="T6" fmla="*/ 45 w 48"/>
                <a:gd name="T7" fmla="*/ 0 h 77"/>
                <a:gd name="T8" fmla="*/ 47 w 48"/>
                <a:gd name="T9" fmla="*/ 10 h 77"/>
                <a:gd name="T10" fmla="*/ 13 w 48"/>
                <a:gd name="T11" fmla="*/ 70 h 77"/>
                <a:gd name="T12" fmla="*/ 4 w 48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77">
                  <a:moveTo>
                    <a:pt x="4" y="77"/>
                  </a:moveTo>
                  <a:cubicBezTo>
                    <a:pt x="3" y="71"/>
                    <a:pt x="0" y="66"/>
                    <a:pt x="1" y="63"/>
                  </a:cubicBezTo>
                  <a:cubicBezTo>
                    <a:pt x="12" y="43"/>
                    <a:pt x="24" y="23"/>
                    <a:pt x="35" y="3"/>
                  </a:cubicBezTo>
                  <a:cubicBezTo>
                    <a:pt x="37" y="1"/>
                    <a:pt x="42" y="1"/>
                    <a:pt x="45" y="0"/>
                  </a:cubicBezTo>
                  <a:cubicBezTo>
                    <a:pt x="46" y="3"/>
                    <a:pt x="48" y="8"/>
                    <a:pt x="47" y="10"/>
                  </a:cubicBezTo>
                  <a:cubicBezTo>
                    <a:pt x="36" y="30"/>
                    <a:pt x="25" y="50"/>
                    <a:pt x="13" y="70"/>
                  </a:cubicBezTo>
                  <a:cubicBezTo>
                    <a:pt x="12" y="72"/>
                    <a:pt x="9" y="73"/>
                    <a:pt x="4" y="7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C8CD615-0BD7-4868-B8EA-BDF9707CA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463" y="900113"/>
              <a:ext cx="58738" cy="38100"/>
            </a:xfrm>
            <a:custGeom>
              <a:avLst/>
              <a:gdLst>
                <a:gd name="T0" fmla="*/ 74 w 77"/>
                <a:gd name="T1" fmla="*/ 44 h 48"/>
                <a:gd name="T2" fmla="*/ 62 w 77"/>
                <a:gd name="T3" fmla="*/ 47 h 48"/>
                <a:gd name="T4" fmla="*/ 5 w 77"/>
                <a:gd name="T5" fmla="*/ 14 h 48"/>
                <a:gd name="T6" fmla="*/ 0 w 77"/>
                <a:gd name="T7" fmla="*/ 3 h 48"/>
                <a:gd name="T8" fmla="*/ 12 w 77"/>
                <a:gd name="T9" fmla="*/ 2 h 48"/>
                <a:gd name="T10" fmla="*/ 67 w 77"/>
                <a:gd name="T11" fmla="*/ 33 h 48"/>
                <a:gd name="T12" fmla="*/ 77 w 77"/>
                <a:gd name="T13" fmla="*/ 37 h 48"/>
                <a:gd name="T14" fmla="*/ 74 w 77"/>
                <a:gd name="T1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" h="48">
                  <a:moveTo>
                    <a:pt x="74" y="44"/>
                  </a:moveTo>
                  <a:cubicBezTo>
                    <a:pt x="70" y="45"/>
                    <a:pt x="65" y="48"/>
                    <a:pt x="62" y="47"/>
                  </a:cubicBezTo>
                  <a:cubicBezTo>
                    <a:pt x="43" y="36"/>
                    <a:pt x="24" y="25"/>
                    <a:pt x="5" y="14"/>
                  </a:cubicBezTo>
                  <a:cubicBezTo>
                    <a:pt x="2" y="12"/>
                    <a:pt x="1" y="6"/>
                    <a:pt x="0" y="3"/>
                  </a:cubicBezTo>
                  <a:cubicBezTo>
                    <a:pt x="4" y="2"/>
                    <a:pt x="9" y="0"/>
                    <a:pt x="12" y="2"/>
                  </a:cubicBezTo>
                  <a:cubicBezTo>
                    <a:pt x="31" y="12"/>
                    <a:pt x="49" y="23"/>
                    <a:pt x="67" y="33"/>
                  </a:cubicBezTo>
                  <a:cubicBezTo>
                    <a:pt x="70" y="35"/>
                    <a:pt x="74" y="36"/>
                    <a:pt x="77" y="37"/>
                  </a:cubicBezTo>
                  <a:cubicBezTo>
                    <a:pt x="76" y="39"/>
                    <a:pt x="75" y="42"/>
                    <a:pt x="74" y="44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CC801DF6-78ED-4AA1-904F-66DF42199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100" y="692150"/>
              <a:ext cx="53975" cy="34925"/>
            </a:xfrm>
            <a:custGeom>
              <a:avLst/>
              <a:gdLst>
                <a:gd name="T0" fmla="*/ 69 w 69"/>
                <a:gd name="T1" fmla="*/ 12 h 45"/>
                <a:gd name="T2" fmla="*/ 59 w 69"/>
                <a:gd name="T3" fmla="*/ 17 h 45"/>
                <a:gd name="T4" fmla="*/ 13 w 69"/>
                <a:gd name="T5" fmla="*/ 43 h 45"/>
                <a:gd name="T6" fmla="*/ 0 w 69"/>
                <a:gd name="T7" fmla="*/ 42 h 45"/>
                <a:gd name="T8" fmla="*/ 6 w 69"/>
                <a:gd name="T9" fmla="*/ 31 h 45"/>
                <a:gd name="T10" fmla="*/ 54 w 69"/>
                <a:gd name="T11" fmla="*/ 3 h 45"/>
                <a:gd name="T12" fmla="*/ 66 w 69"/>
                <a:gd name="T13" fmla="*/ 8 h 45"/>
                <a:gd name="T14" fmla="*/ 69 w 69"/>
                <a:gd name="T15" fmla="*/ 1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45">
                  <a:moveTo>
                    <a:pt x="69" y="12"/>
                  </a:moveTo>
                  <a:cubicBezTo>
                    <a:pt x="66" y="14"/>
                    <a:pt x="63" y="15"/>
                    <a:pt x="59" y="17"/>
                  </a:cubicBezTo>
                  <a:cubicBezTo>
                    <a:pt x="44" y="26"/>
                    <a:pt x="29" y="35"/>
                    <a:pt x="13" y="43"/>
                  </a:cubicBezTo>
                  <a:cubicBezTo>
                    <a:pt x="10" y="45"/>
                    <a:pt x="4" y="43"/>
                    <a:pt x="0" y="42"/>
                  </a:cubicBezTo>
                  <a:cubicBezTo>
                    <a:pt x="2" y="38"/>
                    <a:pt x="3" y="33"/>
                    <a:pt x="6" y="31"/>
                  </a:cubicBezTo>
                  <a:cubicBezTo>
                    <a:pt x="22" y="21"/>
                    <a:pt x="38" y="12"/>
                    <a:pt x="54" y="3"/>
                  </a:cubicBezTo>
                  <a:cubicBezTo>
                    <a:pt x="60" y="0"/>
                    <a:pt x="66" y="3"/>
                    <a:pt x="66" y="8"/>
                  </a:cubicBezTo>
                  <a:cubicBezTo>
                    <a:pt x="67" y="10"/>
                    <a:pt x="68" y="11"/>
                    <a:pt x="69" y="12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3270DF50-94F0-4F45-9632-CB4C9BAF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563" y="927100"/>
              <a:ext cx="34925" cy="53975"/>
            </a:xfrm>
            <a:custGeom>
              <a:avLst/>
              <a:gdLst>
                <a:gd name="T0" fmla="*/ 13 w 46"/>
                <a:gd name="T1" fmla="*/ 0 h 70"/>
                <a:gd name="T2" fmla="*/ 17 w 46"/>
                <a:gd name="T3" fmla="*/ 11 h 70"/>
                <a:gd name="T4" fmla="*/ 45 w 46"/>
                <a:gd name="T5" fmla="*/ 59 h 70"/>
                <a:gd name="T6" fmla="*/ 43 w 46"/>
                <a:gd name="T7" fmla="*/ 70 h 70"/>
                <a:gd name="T8" fmla="*/ 32 w 46"/>
                <a:gd name="T9" fmla="*/ 66 h 70"/>
                <a:gd name="T10" fmla="*/ 4 w 46"/>
                <a:gd name="T11" fmla="*/ 17 h 70"/>
                <a:gd name="T12" fmla="*/ 8 w 46"/>
                <a:gd name="T13" fmla="*/ 4 h 70"/>
                <a:gd name="T14" fmla="*/ 13 w 46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70">
                  <a:moveTo>
                    <a:pt x="13" y="0"/>
                  </a:moveTo>
                  <a:cubicBezTo>
                    <a:pt x="14" y="3"/>
                    <a:pt x="15" y="7"/>
                    <a:pt x="17" y="11"/>
                  </a:cubicBezTo>
                  <a:cubicBezTo>
                    <a:pt x="26" y="27"/>
                    <a:pt x="36" y="42"/>
                    <a:pt x="45" y="59"/>
                  </a:cubicBezTo>
                  <a:cubicBezTo>
                    <a:pt x="46" y="62"/>
                    <a:pt x="44" y="67"/>
                    <a:pt x="43" y="70"/>
                  </a:cubicBezTo>
                  <a:cubicBezTo>
                    <a:pt x="39" y="69"/>
                    <a:pt x="34" y="68"/>
                    <a:pt x="32" y="66"/>
                  </a:cubicBezTo>
                  <a:cubicBezTo>
                    <a:pt x="22" y="50"/>
                    <a:pt x="13" y="33"/>
                    <a:pt x="4" y="17"/>
                  </a:cubicBezTo>
                  <a:cubicBezTo>
                    <a:pt x="0" y="11"/>
                    <a:pt x="1" y="6"/>
                    <a:pt x="8" y="4"/>
                  </a:cubicBezTo>
                  <a:cubicBezTo>
                    <a:pt x="10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B0EFC06F-D378-4B4D-A676-119810BD8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688" y="903288"/>
              <a:ext cx="53975" cy="34925"/>
            </a:xfrm>
            <a:custGeom>
              <a:avLst/>
              <a:gdLst>
                <a:gd name="T0" fmla="*/ 68 w 68"/>
                <a:gd name="T1" fmla="*/ 5 h 44"/>
                <a:gd name="T2" fmla="*/ 60 w 68"/>
                <a:gd name="T3" fmla="*/ 14 h 44"/>
                <a:gd name="T4" fmla="*/ 10 w 68"/>
                <a:gd name="T5" fmla="*/ 43 h 44"/>
                <a:gd name="T6" fmla="*/ 0 w 68"/>
                <a:gd name="T7" fmla="*/ 42 h 44"/>
                <a:gd name="T8" fmla="*/ 2 w 68"/>
                <a:gd name="T9" fmla="*/ 31 h 44"/>
                <a:gd name="T10" fmla="*/ 55 w 68"/>
                <a:gd name="T11" fmla="*/ 1 h 44"/>
                <a:gd name="T12" fmla="*/ 68 w 68"/>
                <a:gd name="T13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44">
                  <a:moveTo>
                    <a:pt x="68" y="5"/>
                  </a:moveTo>
                  <a:cubicBezTo>
                    <a:pt x="64" y="10"/>
                    <a:pt x="62" y="13"/>
                    <a:pt x="60" y="14"/>
                  </a:cubicBezTo>
                  <a:cubicBezTo>
                    <a:pt x="44" y="24"/>
                    <a:pt x="27" y="34"/>
                    <a:pt x="10" y="43"/>
                  </a:cubicBezTo>
                  <a:cubicBezTo>
                    <a:pt x="8" y="44"/>
                    <a:pt x="4" y="42"/>
                    <a:pt x="0" y="42"/>
                  </a:cubicBezTo>
                  <a:cubicBezTo>
                    <a:pt x="1" y="38"/>
                    <a:pt x="0" y="32"/>
                    <a:pt x="2" y="31"/>
                  </a:cubicBezTo>
                  <a:cubicBezTo>
                    <a:pt x="20" y="20"/>
                    <a:pt x="37" y="10"/>
                    <a:pt x="55" y="1"/>
                  </a:cubicBezTo>
                  <a:cubicBezTo>
                    <a:pt x="58" y="0"/>
                    <a:pt x="63" y="3"/>
                    <a:pt x="68" y="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C9F8F377-2D2B-4993-9DD3-DA5D05E60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5475" y="608013"/>
              <a:ext cx="31750" cy="47625"/>
            </a:xfrm>
            <a:custGeom>
              <a:avLst/>
              <a:gdLst>
                <a:gd name="T0" fmla="*/ 42 w 42"/>
                <a:gd name="T1" fmla="*/ 55 h 61"/>
                <a:gd name="T2" fmla="*/ 38 w 42"/>
                <a:gd name="T3" fmla="*/ 61 h 61"/>
                <a:gd name="T4" fmla="*/ 28 w 42"/>
                <a:gd name="T5" fmla="*/ 58 h 61"/>
                <a:gd name="T6" fmla="*/ 1 w 42"/>
                <a:gd name="T7" fmla="*/ 10 h 61"/>
                <a:gd name="T8" fmla="*/ 3 w 42"/>
                <a:gd name="T9" fmla="*/ 0 h 61"/>
                <a:gd name="T10" fmla="*/ 14 w 42"/>
                <a:gd name="T11" fmla="*/ 5 h 61"/>
                <a:gd name="T12" fmla="*/ 40 w 42"/>
                <a:gd name="T13" fmla="*/ 50 h 61"/>
                <a:gd name="T14" fmla="*/ 42 w 42"/>
                <a:gd name="T15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61">
                  <a:moveTo>
                    <a:pt x="42" y="55"/>
                  </a:moveTo>
                  <a:cubicBezTo>
                    <a:pt x="41" y="57"/>
                    <a:pt x="39" y="61"/>
                    <a:pt x="38" y="61"/>
                  </a:cubicBezTo>
                  <a:cubicBezTo>
                    <a:pt x="34" y="61"/>
                    <a:pt x="29" y="60"/>
                    <a:pt x="28" y="58"/>
                  </a:cubicBezTo>
                  <a:cubicBezTo>
                    <a:pt x="19" y="42"/>
                    <a:pt x="9" y="26"/>
                    <a:pt x="1" y="10"/>
                  </a:cubicBezTo>
                  <a:cubicBezTo>
                    <a:pt x="0" y="7"/>
                    <a:pt x="2" y="3"/>
                    <a:pt x="3" y="0"/>
                  </a:cubicBezTo>
                  <a:cubicBezTo>
                    <a:pt x="7" y="2"/>
                    <a:pt x="12" y="2"/>
                    <a:pt x="14" y="5"/>
                  </a:cubicBezTo>
                  <a:cubicBezTo>
                    <a:pt x="23" y="19"/>
                    <a:pt x="32" y="35"/>
                    <a:pt x="40" y="50"/>
                  </a:cubicBezTo>
                  <a:cubicBezTo>
                    <a:pt x="41" y="51"/>
                    <a:pt x="41" y="52"/>
                    <a:pt x="42" y="55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B541E002-9DE8-433E-B352-B1EF7BC47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608013"/>
              <a:ext cx="28575" cy="41275"/>
            </a:xfrm>
            <a:custGeom>
              <a:avLst/>
              <a:gdLst>
                <a:gd name="T0" fmla="*/ 37 w 37"/>
                <a:gd name="T1" fmla="*/ 6 h 54"/>
                <a:gd name="T2" fmla="*/ 34 w 37"/>
                <a:gd name="T3" fmla="*/ 13 h 54"/>
                <a:gd name="T4" fmla="*/ 14 w 37"/>
                <a:gd name="T5" fmla="*/ 48 h 54"/>
                <a:gd name="T6" fmla="*/ 4 w 37"/>
                <a:gd name="T7" fmla="*/ 54 h 54"/>
                <a:gd name="T8" fmla="*/ 1 w 37"/>
                <a:gd name="T9" fmla="*/ 42 h 54"/>
                <a:gd name="T10" fmla="*/ 23 w 37"/>
                <a:gd name="T11" fmla="*/ 4 h 54"/>
                <a:gd name="T12" fmla="*/ 33 w 37"/>
                <a:gd name="T13" fmla="*/ 0 h 54"/>
                <a:gd name="T14" fmla="*/ 37 w 37"/>
                <a:gd name="T15" fmla="*/ 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4">
                  <a:moveTo>
                    <a:pt x="37" y="6"/>
                  </a:moveTo>
                  <a:cubicBezTo>
                    <a:pt x="36" y="9"/>
                    <a:pt x="36" y="11"/>
                    <a:pt x="34" y="13"/>
                  </a:cubicBezTo>
                  <a:cubicBezTo>
                    <a:pt x="28" y="25"/>
                    <a:pt x="21" y="37"/>
                    <a:pt x="14" y="48"/>
                  </a:cubicBezTo>
                  <a:cubicBezTo>
                    <a:pt x="12" y="51"/>
                    <a:pt x="7" y="52"/>
                    <a:pt x="4" y="54"/>
                  </a:cubicBezTo>
                  <a:cubicBezTo>
                    <a:pt x="3" y="50"/>
                    <a:pt x="0" y="45"/>
                    <a:pt x="1" y="42"/>
                  </a:cubicBezTo>
                  <a:cubicBezTo>
                    <a:pt x="8" y="29"/>
                    <a:pt x="15" y="16"/>
                    <a:pt x="23" y="4"/>
                  </a:cubicBezTo>
                  <a:cubicBezTo>
                    <a:pt x="25" y="2"/>
                    <a:pt x="29" y="0"/>
                    <a:pt x="33" y="0"/>
                  </a:cubicBezTo>
                  <a:cubicBezTo>
                    <a:pt x="34" y="0"/>
                    <a:pt x="36" y="4"/>
                    <a:pt x="37" y="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FD86BEE9-572B-4369-82FE-2B56A99C8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088" y="660400"/>
              <a:ext cx="28575" cy="39688"/>
            </a:xfrm>
            <a:custGeom>
              <a:avLst/>
              <a:gdLst>
                <a:gd name="T0" fmla="*/ 34 w 37"/>
                <a:gd name="T1" fmla="*/ 7 h 49"/>
                <a:gd name="T2" fmla="*/ 32 w 37"/>
                <a:gd name="T3" fmla="*/ 13 h 49"/>
                <a:gd name="T4" fmla="*/ 14 w 37"/>
                <a:gd name="T5" fmla="*/ 44 h 49"/>
                <a:gd name="T6" fmla="*/ 2 w 37"/>
                <a:gd name="T7" fmla="*/ 49 h 49"/>
                <a:gd name="T8" fmla="*/ 1 w 37"/>
                <a:gd name="T9" fmla="*/ 37 h 49"/>
                <a:gd name="T10" fmla="*/ 20 w 37"/>
                <a:gd name="T11" fmla="*/ 5 h 49"/>
                <a:gd name="T12" fmla="*/ 28 w 37"/>
                <a:gd name="T13" fmla="*/ 0 h 49"/>
                <a:gd name="T14" fmla="*/ 37 w 37"/>
                <a:gd name="T15" fmla="*/ 4 h 49"/>
                <a:gd name="T16" fmla="*/ 34 w 37"/>
                <a:gd name="T17" fmla="*/ 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9">
                  <a:moveTo>
                    <a:pt x="34" y="7"/>
                  </a:moveTo>
                  <a:cubicBezTo>
                    <a:pt x="33" y="9"/>
                    <a:pt x="33" y="11"/>
                    <a:pt x="32" y="13"/>
                  </a:cubicBezTo>
                  <a:cubicBezTo>
                    <a:pt x="26" y="24"/>
                    <a:pt x="21" y="34"/>
                    <a:pt x="14" y="44"/>
                  </a:cubicBezTo>
                  <a:cubicBezTo>
                    <a:pt x="12" y="47"/>
                    <a:pt x="6" y="48"/>
                    <a:pt x="2" y="49"/>
                  </a:cubicBezTo>
                  <a:cubicBezTo>
                    <a:pt x="2" y="45"/>
                    <a:pt x="0" y="40"/>
                    <a:pt x="1" y="37"/>
                  </a:cubicBezTo>
                  <a:cubicBezTo>
                    <a:pt x="7" y="26"/>
                    <a:pt x="13" y="16"/>
                    <a:pt x="20" y="5"/>
                  </a:cubicBezTo>
                  <a:cubicBezTo>
                    <a:pt x="21" y="3"/>
                    <a:pt x="25" y="0"/>
                    <a:pt x="28" y="0"/>
                  </a:cubicBezTo>
                  <a:cubicBezTo>
                    <a:pt x="31" y="0"/>
                    <a:pt x="34" y="2"/>
                    <a:pt x="37" y="4"/>
                  </a:cubicBezTo>
                  <a:cubicBezTo>
                    <a:pt x="36" y="5"/>
                    <a:pt x="35" y="6"/>
                    <a:pt x="34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E999D60A-8CF1-4B61-8394-86B0A11B0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650" y="728663"/>
              <a:ext cx="33338" cy="20638"/>
            </a:xfrm>
            <a:custGeom>
              <a:avLst/>
              <a:gdLst>
                <a:gd name="T0" fmla="*/ 42 w 42"/>
                <a:gd name="T1" fmla="*/ 11 h 28"/>
                <a:gd name="T2" fmla="*/ 32 w 42"/>
                <a:gd name="T3" fmla="*/ 18 h 28"/>
                <a:gd name="T4" fmla="*/ 6 w 42"/>
                <a:gd name="T5" fmla="*/ 27 h 28"/>
                <a:gd name="T6" fmla="*/ 7 w 42"/>
                <a:gd name="T7" fmla="*/ 16 h 28"/>
                <a:gd name="T8" fmla="*/ 30 w 42"/>
                <a:gd name="T9" fmla="*/ 3 h 28"/>
                <a:gd name="T10" fmla="*/ 42 w 42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11"/>
                  </a:moveTo>
                  <a:cubicBezTo>
                    <a:pt x="39" y="13"/>
                    <a:pt x="36" y="17"/>
                    <a:pt x="32" y="18"/>
                  </a:cubicBezTo>
                  <a:cubicBezTo>
                    <a:pt x="24" y="22"/>
                    <a:pt x="15" y="28"/>
                    <a:pt x="6" y="27"/>
                  </a:cubicBezTo>
                  <a:cubicBezTo>
                    <a:pt x="0" y="27"/>
                    <a:pt x="2" y="19"/>
                    <a:pt x="7" y="16"/>
                  </a:cubicBezTo>
                  <a:cubicBezTo>
                    <a:pt x="15" y="11"/>
                    <a:pt x="22" y="7"/>
                    <a:pt x="30" y="3"/>
                  </a:cubicBezTo>
                  <a:cubicBezTo>
                    <a:pt x="36" y="0"/>
                    <a:pt x="40" y="2"/>
                    <a:pt x="42" y="1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8D8B8685-2F53-436E-8931-4846710D3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963613"/>
              <a:ext cx="17463" cy="28575"/>
            </a:xfrm>
            <a:custGeom>
              <a:avLst/>
              <a:gdLst>
                <a:gd name="T0" fmla="*/ 0 w 22"/>
                <a:gd name="T1" fmla="*/ 18 h 36"/>
                <a:gd name="T2" fmla="*/ 11 w 22"/>
                <a:gd name="T3" fmla="*/ 0 h 36"/>
                <a:gd name="T4" fmla="*/ 18 w 22"/>
                <a:gd name="T5" fmla="*/ 19 h 36"/>
                <a:gd name="T6" fmla="*/ 11 w 22"/>
                <a:gd name="T7" fmla="*/ 36 h 36"/>
                <a:gd name="T8" fmla="*/ 0 w 22"/>
                <a:gd name="T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6">
                  <a:moveTo>
                    <a:pt x="0" y="18"/>
                  </a:moveTo>
                  <a:cubicBezTo>
                    <a:pt x="4" y="11"/>
                    <a:pt x="8" y="0"/>
                    <a:pt x="11" y="0"/>
                  </a:cubicBezTo>
                  <a:cubicBezTo>
                    <a:pt x="22" y="1"/>
                    <a:pt x="18" y="12"/>
                    <a:pt x="18" y="19"/>
                  </a:cubicBezTo>
                  <a:cubicBezTo>
                    <a:pt x="18" y="25"/>
                    <a:pt x="22" y="36"/>
                    <a:pt x="11" y="36"/>
                  </a:cubicBezTo>
                  <a:cubicBezTo>
                    <a:pt x="7" y="35"/>
                    <a:pt x="4" y="25"/>
                    <a:pt x="0" y="18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0B4ECF30-4644-4937-B9E6-6DA0B1367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6125" y="590550"/>
              <a:ext cx="17463" cy="28575"/>
            </a:xfrm>
            <a:custGeom>
              <a:avLst/>
              <a:gdLst>
                <a:gd name="T0" fmla="*/ 21 w 21"/>
                <a:gd name="T1" fmla="*/ 21 h 37"/>
                <a:gd name="T2" fmla="*/ 11 w 21"/>
                <a:gd name="T3" fmla="*/ 37 h 37"/>
                <a:gd name="T4" fmla="*/ 4 w 21"/>
                <a:gd name="T5" fmla="*/ 19 h 37"/>
                <a:gd name="T6" fmla="*/ 4 w 21"/>
                <a:gd name="T7" fmla="*/ 7 h 37"/>
                <a:gd name="T8" fmla="*/ 11 w 21"/>
                <a:gd name="T9" fmla="*/ 0 h 37"/>
                <a:gd name="T10" fmla="*/ 18 w 21"/>
                <a:gd name="T11" fmla="*/ 8 h 37"/>
                <a:gd name="T12" fmla="*/ 18 w 21"/>
                <a:gd name="T13" fmla="*/ 20 h 37"/>
                <a:gd name="T14" fmla="*/ 21 w 21"/>
                <a:gd name="T15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37">
                  <a:moveTo>
                    <a:pt x="21" y="21"/>
                  </a:moveTo>
                  <a:cubicBezTo>
                    <a:pt x="18" y="27"/>
                    <a:pt x="14" y="37"/>
                    <a:pt x="11" y="37"/>
                  </a:cubicBezTo>
                  <a:cubicBezTo>
                    <a:pt x="0" y="36"/>
                    <a:pt x="4" y="26"/>
                    <a:pt x="4" y="19"/>
                  </a:cubicBezTo>
                  <a:cubicBezTo>
                    <a:pt x="3" y="15"/>
                    <a:pt x="3" y="11"/>
                    <a:pt x="4" y="7"/>
                  </a:cubicBezTo>
                  <a:cubicBezTo>
                    <a:pt x="5" y="5"/>
                    <a:pt x="8" y="2"/>
                    <a:pt x="11" y="0"/>
                  </a:cubicBezTo>
                  <a:cubicBezTo>
                    <a:pt x="13" y="3"/>
                    <a:pt x="17" y="5"/>
                    <a:pt x="18" y="8"/>
                  </a:cubicBezTo>
                  <a:cubicBezTo>
                    <a:pt x="19" y="11"/>
                    <a:pt x="18" y="16"/>
                    <a:pt x="18" y="20"/>
                  </a:cubicBezTo>
                  <a:cubicBezTo>
                    <a:pt x="19" y="20"/>
                    <a:pt x="20" y="21"/>
                    <a:pt x="21" y="21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861AD7BB-AE33-42AC-B2E6-C71B9BAE2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1825" y="998538"/>
              <a:ext cx="20638" cy="25400"/>
            </a:xfrm>
            <a:custGeom>
              <a:avLst/>
              <a:gdLst>
                <a:gd name="T0" fmla="*/ 27 w 27"/>
                <a:gd name="T1" fmla="*/ 7 h 32"/>
                <a:gd name="T2" fmla="*/ 11 w 27"/>
                <a:gd name="T3" fmla="*/ 31 h 32"/>
                <a:gd name="T4" fmla="*/ 4 w 27"/>
                <a:gd name="T5" fmla="*/ 31 h 32"/>
                <a:gd name="T6" fmla="*/ 1 w 27"/>
                <a:gd name="T7" fmla="*/ 24 h 32"/>
                <a:gd name="T8" fmla="*/ 13 w 27"/>
                <a:gd name="T9" fmla="*/ 2 h 32"/>
                <a:gd name="T10" fmla="*/ 21 w 27"/>
                <a:gd name="T11" fmla="*/ 1 h 32"/>
                <a:gd name="T12" fmla="*/ 27 w 27"/>
                <a:gd name="T13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27" y="7"/>
                  </a:moveTo>
                  <a:cubicBezTo>
                    <a:pt x="21" y="16"/>
                    <a:pt x="17" y="24"/>
                    <a:pt x="11" y="31"/>
                  </a:cubicBezTo>
                  <a:cubicBezTo>
                    <a:pt x="10" y="32"/>
                    <a:pt x="6" y="32"/>
                    <a:pt x="4" y="31"/>
                  </a:cubicBezTo>
                  <a:cubicBezTo>
                    <a:pt x="2" y="29"/>
                    <a:pt x="0" y="25"/>
                    <a:pt x="1" y="24"/>
                  </a:cubicBezTo>
                  <a:cubicBezTo>
                    <a:pt x="5" y="16"/>
                    <a:pt x="9" y="9"/>
                    <a:pt x="13" y="2"/>
                  </a:cubicBezTo>
                  <a:cubicBezTo>
                    <a:pt x="14" y="1"/>
                    <a:pt x="19" y="0"/>
                    <a:pt x="21" y="1"/>
                  </a:cubicBezTo>
                  <a:cubicBezTo>
                    <a:pt x="23" y="2"/>
                    <a:pt x="25" y="5"/>
                    <a:pt x="27" y="7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C7FD190D-E836-4E1F-A40B-C91C887DE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7250" y="996950"/>
              <a:ext cx="20638" cy="26988"/>
            </a:xfrm>
            <a:custGeom>
              <a:avLst/>
              <a:gdLst>
                <a:gd name="T0" fmla="*/ 5 w 25"/>
                <a:gd name="T1" fmla="*/ 0 h 34"/>
                <a:gd name="T2" fmla="*/ 13 w 25"/>
                <a:gd name="T3" fmla="*/ 4 h 34"/>
                <a:gd name="T4" fmla="*/ 25 w 25"/>
                <a:gd name="T5" fmla="*/ 25 h 34"/>
                <a:gd name="T6" fmla="*/ 22 w 25"/>
                <a:gd name="T7" fmla="*/ 33 h 34"/>
                <a:gd name="T8" fmla="*/ 13 w 25"/>
                <a:gd name="T9" fmla="*/ 32 h 34"/>
                <a:gd name="T10" fmla="*/ 1 w 25"/>
                <a:gd name="T11" fmla="*/ 11 h 34"/>
                <a:gd name="T12" fmla="*/ 5 w 25"/>
                <a:gd name="T1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4">
                  <a:moveTo>
                    <a:pt x="5" y="0"/>
                  </a:moveTo>
                  <a:cubicBezTo>
                    <a:pt x="9" y="2"/>
                    <a:pt x="12" y="2"/>
                    <a:pt x="13" y="4"/>
                  </a:cubicBezTo>
                  <a:cubicBezTo>
                    <a:pt x="17" y="10"/>
                    <a:pt x="21" y="17"/>
                    <a:pt x="25" y="25"/>
                  </a:cubicBezTo>
                  <a:cubicBezTo>
                    <a:pt x="25" y="27"/>
                    <a:pt x="24" y="32"/>
                    <a:pt x="22" y="33"/>
                  </a:cubicBezTo>
                  <a:cubicBezTo>
                    <a:pt x="20" y="34"/>
                    <a:pt x="14" y="33"/>
                    <a:pt x="13" y="32"/>
                  </a:cubicBezTo>
                  <a:cubicBezTo>
                    <a:pt x="9" y="25"/>
                    <a:pt x="4" y="18"/>
                    <a:pt x="1" y="11"/>
                  </a:cubicBezTo>
                  <a:cubicBezTo>
                    <a:pt x="0" y="8"/>
                    <a:pt x="3" y="4"/>
                    <a:pt x="5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EC6A0260-AB3F-4D6E-AA20-36BE6E316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879475"/>
              <a:ext cx="23813" cy="20638"/>
            </a:xfrm>
            <a:custGeom>
              <a:avLst/>
              <a:gdLst>
                <a:gd name="T0" fmla="*/ 7 w 31"/>
                <a:gd name="T1" fmla="*/ 26 h 26"/>
                <a:gd name="T2" fmla="*/ 0 w 31"/>
                <a:gd name="T3" fmla="*/ 21 h 26"/>
                <a:gd name="T4" fmla="*/ 2 w 31"/>
                <a:gd name="T5" fmla="*/ 12 h 26"/>
                <a:gd name="T6" fmla="*/ 22 w 31"/>
                <a:gd name="T7" fmla="*/ 1 h 26"/>
                <a:gd name="T8" fmla="*/ 30 w 31"/>
                <a:gd name="T9" fmla="*/ 3 h 26"/>
                <a:gd name="T10" fmla="*/ 29 w 31"/>
                <a:gd name="T11" fmla="*/ 12 h 26"/>
                <a:gd name="T12" fmla="*/ 7 w 3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6">
                  <a:moveTo>
                    <a:pt x="7" y="26"/>
                  </a:moveTo>
                  <a:cubicBezTo>
                    <a:pt x="4" y="24"/>
                    <a:pt x="1" y="23"/>
                    <a:pt x="0" y="21"/>
                  </a:cubicBezTo>
                  <a:cubicBezTo>
                    <a:pt x="0" y="18"/>
                    <a:pt x="0" y="14"/>
                    <a:pt x="2" y="12"/>
                  </a:cubicBezTo>
                  <a:cubicBezTo>
                    <a:pt x="8" y="8"/>
                    <a:pt x="15" y="4"/>
                    <a:pt x="22" y="1"/>
                  </a:cubicBezTo>
                  <a:cubicBezTo>
                    <a:pt x="24" y="0"/>
                    <a:pt x="29" y="1"/>
                    <a:pt x="30" y="3"/>
                  </a:cubicBezTo>
                  <a:cubicBezTo>
                    <a:pt x="31" y="5"/>
                    <a:pt x="31" y="10"/>
                    <a:pt x="29" y="12"/>
                  </a:cubicBezTo>
                  <a:cubicBezTo>
                    <a:pt x="22" y="17"/>
                    <a:pt x="15" y="21"/>
                    <a:pt x="7" y="2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AE3A1082-B571-46DF-BA49-49CED9426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692150"/>
              <a:ext cx="23813" cy="19050"/>
            </a:xfrm>
            <a:custGeom>
              <a:avLst/>
              <a:gdLst>
                <a:gd name="T0" fmla="*/ 30 w 30"/>
                <a:gd name="T1" fmla="*/ 19 h 24"/>
                <a:gd name="T2" fmla="*/ 21 w 30"/>
                <a:gd name="T3" fmla="*/ 23 h 24"/>
                <a:gd name="T4" fmla="*/ 2 w 30"/>
                <a:gd name="T5" fmla="*/ 12 h 24"/>
                <a:gd name="T6" fmla="*/ 1 w 30"/>
                <a:gd name="T7" fmla="*/ 5 h 24"/>
                <a:gd name="T8" fmla="*/ 6 w 30"/>
                <a:gd name="T9" fmla="*/ 1 h 24"/>
                <a:gd name="T10" fmla="*/ 28 w 30"/>
                <a:gd name="T11" fmla="*/ 13 h 24"/>
                <a:gd name="T12" fmla="*/ 30 w 30"/>
                <a:gd name="T13" fmla="*/ 1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4">
                  <a:moveTo>
                    <a:pt x="30" y="19"/>
                  </a:moveTo>
                  <a:cubicBezTo>
                    <a:pt x="27" y="20"/>
                    <a:pt x="23" y="24"/>
                    <a:pt x="21" y="23"/>
                  </a:cubicBezTo>
                  <a:cubicBezTo>
                    <a:pt x="14" y="20"/>
                    <a:pt x="8" y="16"/>
                    <a:pt x="2" y="12"/>
                  </a:cubicBezTo>
                  <a:cubicBezTo>
                    <a:pt x="0" y="11"/>
                    <a:pt x="0" y="7"/>
                    <a:pt x="1" y="5"/>
                  </a:cubicBezTo>
                  <a:cubicBezTo>
                    <a:pt x="1" y="3"/>
                    <a:pt x="5" y="0"/>
                    <a:pt x="6" y="1"/>
                  </a:cubicBezTo>
                  <a:cubicBezTo>
                    <a:pt x="13" y="4"/>
                    <a:pt x="21" y="8"/>
                    <a:pt x="28" y="13"/>
                  </a:cubicBezTo>
                  <a:cubicBezTo>
                    <a:pt x="29" y="13"/>
                    <a:pt x="29" y="15"/>
                    <a:pt x="30" y="19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7285526F-0562-4A59-9E9B-F44A77819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6750" y="677863"/>
              <a:ext cx="15875" cy="22225"/>
            </a:xfrm>
            <a:custGeom>
              <a:avLst/>
              <a:gdLst>
                <a:gd name="T0" fmla="*/ 7 w 20"/>
                <a:gd name="T1" fmla="*/ 0 h 29"/>
                <a:gd name="T2" fmla="*/ 17 w 20"/>
                <a:gd name="T3" fmla="*/ 11 h 29"/>
                <a:gd name="T4" fmla="*/ 20 w 20"/>
                <a:gd name="T5" fmla="*/ 26 h 29"/>
                <a:gd name="T6" fmla="*/ 13 w 20"/>
                <a:gd name="T7" fmla="*/ 29 h 29"/>
                <a:gd name="T8" fmla="*/ 1 w 20"/>
                <a:gd name="T9" fmla="*/ 8 h 29"/>
                <a:gd name="T10" fmla="*/ 7 w 20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7" y="0"/>
                  </a:moveTo>
                  <a:cubicBezTo>
                    <a:pt x="11" y="4"/>
                    <a:pt x="15" y="7"/>
                    <a:pt x="17" y="11"/>
                  </a:cubicBezTo>
                  <a:cubicBezTo>
                    <a:pt x="19" y="15"/>
                    <a:pt x="20" y="21"/>
                    <a:pt x="20" y="26"/>
                  </a:cubicBezTo>
                  <a:cubicBezTo>
                    <a:pt x="20" y="27"/>
                    <a:pt x="13" y="29"/>
                    <a:pt x="13" y="29"/>
                  </a:cubicBezTo>
                  <a:cubicBezTo>
                    <a:pt x="8" y="22"/>
                    <a:pt x="4" y="16"/>
                    <a:pt x="1" y="8"/>
                  </a:cubicBezTo>
                  <a:cubicBezTo>
                    <a:pt x="0" y="7"/>
                    <a:pt x="4" y="4"/>
                    <a:pt x="7" y="0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F2807D7B-5B45-427E-99E2-63309C2BA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8363" y="879475"/>
              <a:ext cx="22225" cy="15875"/>
            </a:xfrm>
            <a:custGeom>
              <a:avLst/>
              <a:gdLst>
                <a:gd name="T0" fmla="*/ 28 w 28"/>
                <a:gd name="T1" fmla="*/ 16 h 20"/>
                <a:gd name="T2" fmla="*/ 18 w 28"/>
                <a:gd name="T3" fmla="*/ 20 h 20"/>
                <a:gd name="T4" fmla="*/ 2 w 28"/>
                <a:gd name="T5" fmla="*/ 6 h 20"/>
                <a:gd name="T6" fmla="*/ 9 w 28"/>
                <a:gd name="T7" fmla="*/ 0 h 20"/>
                <a:gd name="T8" fmla="*/ 28 w 28"/>
                <a:gd name="T9" fmla="*/ 11 h 20"/>
                <a:gd name="T10" fmla="*/ 28 w 28"/>
                <a:gd name="T11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0">
                  <a:moveTo>
                    <a:pt x="28" y="16"/>
                  </a:moveTo>
                  <a:cubicBezTo>
                    <a:pt x="24" y="17"/>
                    <a:pt x="21" y="20"/>
                    <a:pt x="18" y="20"/>
                  </a:cubicBezTo>
                  <a:cubicBezTo>
                    <a:pt x="11" y="20"/>
                    <a:pt x="0" y="10"/>
                    <a:pt x="2" y="6"/>
                  </a:cubicBezTo>
                  <a:cubicBezTo>
                    <a:pt x="3" y="3"/>
                    <a:pt x="8" y="0"/>
                    <a:pt x="9" y="0"/>
                  </a:cubicBezTo>
                  <a:cubicBezTo>
                    <a:pt x="16" y="3"/>
                    <a:pt x="22" y="8"/>
                    <a:pt x="28" y="11"/>
                  </a:cubicBezTo>
                  <a:cubicBezTo>
                    <a:pt x="28" y="13"/>
                    <a:pt x="28" y="14"/>
                    <a:pt x="28" y="16"/>
                  </a:cubicBezTo>
                  <a:close/>
                </a:path>
              </a:pathLst>
            </a:custGeom>
            <a:solidFill>
              <a:srgbClr val="FF859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9642F3FA-AB92-41AB-9977-9FE3D90EE582}"/>
              </a:ext>
            </a:extLst>
          </p:cNvPr>
          <p:cNvGrpSpPr/>
          <p:nvPr/>
        </p:nvGrpSpPr>
        <p:grpSpPr>
          <a:xfrm>
            <a:off x="1367387" y="1606861"/>
            <a:ext cx="1262224" cy="1062925"/>
            <a:chOff x="3133726" y="923925"/>
            <a:chExt cx="663575" cy="558800"/>
          </a:xfrm>
          <a:solidFill>
            <a:schemeClr val="bg1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E72C404-AAEA-4335-9188-6C0CFB2BF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6" y="923925"/>
              <a:ext cx="663575" cy="346075"/>
            </a:xfrm>
            <a:custGeom>
              <a:avLst/>
              <a:gdLst>
                <a:gd name="T0" fmla="*/ 94 w 173"/>
                <a:gd name="T1" fmla="*/ 90 h 90"/>
                <a:gd name="T2" fmla="*/ 88 w 173"/>
                <a:gd name="T3" fmla="*/ 73 h 90"/>
                <a:gd name="T4" fmla="*/ 80 w 173"/>
                <a:gd name="T5" fmla="*/ 49 h 90"/>
                <a:gd name="T6" fmla="*/ 76 w 173"/>
                <a:gd name="T7" fmla="*/ 44 h 90"/>
                <a:gd name="T8" fmla="*/ 70 w 173"/>
                <a:gd name="T9" fmla="*/ 48 h 90"/>
                <a:gd name="T10" fmla="*/ 60 w 173"/>
                <a:gd name="T11" fmla="*/ 67 h 90"/>
                <a:gd name="T12" fmla="*/ 53 w 173"/>
                <a:gd name="T13" fmla="*/ 71 h 90"/>
                <a:gd name="T14" fmla="*/ 17 w 173"/>
                <a:gd name="T15" fmla="*/ 70 h 90"/>
                <a:gd name="T16" fmla="*/ 5 w 173"/>
                <a:gd name="T17" fmla="*/ 62 h 90"/>
                <a:gd name="T18" fmla="*/ 13 w 173"/>
                <a:gd name="T19" fmla="*/ 18 h 90"/>
                <a:gd name="T20" fmla="*/ 54 w 173"/>
                <a:gd name="T21" fmla="*/ 5 h 90"/>
                <a:gd name="T22" fmla="*/ 75 w 173"/>
                <a:gd name="T23" fmla="*/ 16 h 90"/>
                <a:gd name="T24" fmla="*/ 99 w 173"/>
                <a:gd name="T25" fmla="*/ 16 h 90"/>
                <a:gd name="T26" fmla="*/ 146 w 173"/>
                <a:gd name="T27" fmla="*/ 7 h 90"/>
                <a:gd name="T28" fmla="*/ 171 w 173"/>
                <a:gd name="T29" fmla="*/ 50 h 90"/>
                <a:gd name="T30" fmla="*/ 168 w 173"/>
                <a:gd name="T31" fmla="*/ 61 h 90"/>
                <a:gd name="T32" fmla="*/ 158 w 173"/>
                <a:gd name="T33" fmla="*/ 69 h 90"/>
                <a:gd name="T34" fmla="*/ 116 w 173"/>
                <a:gd name="T35" fmla="*/ 68 h 90"/>
                <a:gd name="T36" fmla="*/ 102 w 173"/>
                <a:gd name="T37" fmla="*/ 77 h 90"/>
                <a:gd name="T38" fmla="*/ 95 w 173"/>
                <a:gd name="T39" fmla="*/ 90 h 90"/>
                <a:gd name="T40" fmla="*/ 94 w 173"/>
                <a:gd name="T4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3" h="90">
                  <a:moveTo>
                    <a:pt x="94" y="90"/>
                  </a:moveTo>
                  <a:cubicBezTo>
                    <a:pt x="92" y="84"/>
                    <a:pt x="90" y="78"/>
                    <a:pt x="88" y="73"/>
                  </a:cubicBezTo>
                  <a:cubicBezTo>
                    <a:pt x="85" y="65"/>
                    <a:pt x="83" y="57"/>
                    <a:pt x="80" y="49"/>
                  </a:cubicBezTo>
                  <a:cubicBezTo>
                    <a:pt x="80" y="47"/>
                    <a:pt x="79" y="45"/>
                    <a:pt x="76" y="44"/>
                  </a:cubicBezTo>
                  <a:cubicBezTo>
                    <a:pt x="73" y="44"/>
                    <a:pt x="71" y="46"/>
                    <a:pt x="70" y="48"/>
                  </a:cubicBezTo>
                  <a:cubicBezTo>
                    <a:pt x="67" y="54"/>
                    <a:pt x="63" y="60"/>
                    <a:pt x="60" y="67"/>
                  </a:cubicBezTo>
                  <a:cubicBezTo>
                    <a:pt x="58" y="69"/>
                    <a:pt x="56" y="71"/>
                    <a:pt x="53" y="71"/>
                  </a:cubicBezTo>
                  <a:cubicBezTo>
                    <a:pt x="41" y="70"/>
                    <a:pt x="29" y="71"/>
                    <a:pt x="17" y="70"/>
                  </a:cubicBezTo>
                  <a:cubicBezTo>
                    <a:pt x="11" y="70"/>
                    <a:pt x="7" y="68"/>
                    <a:pt x="5" y="62"/>
                  </a:cubicBezTo>
                  <a:cubicBezTo>
                    <a:pt x="0" y="46"/>
                    <a:pt x="1" y="31"/>
                    <a:pt x="13" y="18"/>
                  </a:cubicBezTo>
                  <a:cubicBezTo>
                    <a:pt x="24" y="6"/>
                    <a:pt x="38" y="2"/>
                    <a:pt x="54" y="5"/>
                  </a:cubicBezTo>
                  <a:cubicBezTo>
                    <a:pt x="62" y="6"/>
                    <a:pt x="69" y="10"/>
                    <a:pt x="75" y="16"/>
                  </a:cubicBezTo>
                  <a:cubicBezTo>
                    <a:pt x="84" y="24"/>
                    <a:pt x="90" y="23"/>
                    <a:pt x="99" y="16"/>
                  </a:cubicBezTo>
                  <a:cubicBezTo>
                    <a:pt x="113" y="3"/>
                    <a:pt x="129" y="0"/>
                    <a:pt x="146" y="7"/>
                  </a:cubicBezTo>
                  <a:cubicBezTo>
                    <a:pt x="162" y="14"/>
                    <a:pt x="173" y="33"/>
                    <a:pt x="171" y="50"/>
                  </a:cubicBezTo>
                  <a:cubicBezTo>
                    <a:pt x="170" y="54"/>
                    <a:pt x="169" y="57"/>
                    <a:pt x="168" y="61"/>
                  </a:cubicBezTo>
                  <a:cubicBezTo>
                    <a:pt x="167" y="66"/>
                    <a:pt x="163" y="68"/>
                    <a:pt x="158" y="69"/>
                  </a:cubicBezTo>
                  <a:cubicBezTo>
                    <a:pt x="144" y="69"/>
                    <a:pt x="130" y="69"/>
                    <a:pt x="116" y="68"/>
                  </a:cubicBezTo>
                  <a:cubicBezTo>
                    <a:pt x="109" y="68"/>
                    <a:pt x="105" y="71"/>
                    <a:pt x="102" y="77"/>
                  </a:cubicBezTo>
                  <a:cubicBezTo>
                    <a:pt x="100" y="82"/>
                    <a:pt x="97" y="86"/>
                    <a:pt x="95" y="90"/>
                  </a:cubicBezTo>
                  <a:cubicBezTo>
                    <a:pt x="95" y="90"/>
                    <a:pt x="94" y="90"/>
                    <a:pt x="94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0CD625E-A31D-4A96-BE37-0412E51DD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801" y="1155700"/>
              <a:ext cx="487363" cy="327025"/>
            </a:xfrm>
            <a:custGeom>
              <a:avLst/>
              <a:gdLst>
                <a:gd name="T0" fmla="*/ 50 w 127"/>
                <a:gd name="T1" fmla="*/ 0 h 85"/>
                <a:gd name="T2" fmla="*/ 62 w 127"/>
                <a:gd name="T3" fmla="*/ 37 h 85"/>
                <a:gd name="T4" fmla="*/ 65 w 127"/>
                <a:gd name="T5" fmla="*/ 45 h 85"/>
                <a:gd name="T6" fmla="*/ 69 w 127"/>
                <a:gd name="T7" fmla="*/ 48 h 85"/>
                <a:gd name="T8" fmla="*/ 73 w 127"/>
                <a:gd name="T9" fmla="*/ 45 h 85"/>
                <a:gd name="T10" fmla="*/ 82 w 127"/>
                <a:gd name="T11" fmla="*/ 30 h 85"/>
                <a:gd name="T12" fmla="*/ 85 w 127"/>
                <a:gd name="T13" fmla="*/ 25 h 85"/>
                <a:gd name="T14" fmla="*/ 97 w 127"/>
                <a:gd name="T15" fmla="*/ 18 h 85"/>
                <a:gd name="T16" fmla="*/ 121 w 127"/>
                <a:gd name="T17" fmla="*/ 18 h 85"/>
                <a:gd name="T18" fmla="*/ 126 w 127"/>
                <a:gd name="T19" fmla="*/ 21 h 85"/>
                <a:gd name="T20" fmla="*/ 124 w 127"/>
                <a:gd name="T21" fmla="*/ 26 h 85"/>
                <a:gd name="T22" fmla="*/ 104 w 127"/>
                <a:gd name="T23" fmla="*/ 47 h 85"/>
                <a:gd name="T24" fmla="*/ 72 w 127"/>
                <a:gd name="T25" fmla="*/ 79 h 85"/>
                <a:gd name="T26" fmla="*/ 53 w 127"/>
                <a:gd name="T27" fmla="*/ 78 h 85"/>
                <a:gd name="T28" fmla="*/ 2 w 127"/>
                <a:gd name="T29" fmla="*/ 27 h 85"/>
                <a:gd name="T30" fmla="*/ 0 w 127"/>
                <a:gd name="T31" fmla="*/ 22 h 85"/>
                <a:gd name="T32" fmla="*/ 5 w 127"/>
                <a:gd name="T33" fmla="*/ 20 h 85"/>
                <a:gd name="T34" fmla="*/ 33 w 127"/>
                <a:gd name="T35" fmla="*/ 20 h 85"/>
                <a:gd name="T36" fmla="*/ 42 w 127"/>
                <a:gd name="T37" fmla="*/ 14 h 85"/>
                <a:gd name="T38" fmla="*/ 50 w 127"/>
                <a:gd name="T3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7" h="85">
                  <a:moveTo>
                    <a:pt x="50" y="0"/>
                  </a:moveTo>
                  <a:cubicBezTo>
                    <a:pt x="54" y="13"/>
                    <a:pt x="58" y="25"/>
                    <a:pt x="62" y="37"/>
                  </a:cubicBezTo>
                  <a:cubicBezTo>
                    <a:pt x="63" y="40"/>
                    <a:pt x="64" y="42"/>
                    <a:pt x="65" y="45"/>
                  </a:cubicBezTo>
                  <a:cubicBezTo>
                    <a:pt x="66" y="46"/>
                    <a:pt x="67" y="48"/>
                    <a:pt x="69" y="48"/>
                  </a:cubicBezTo>
                  <a:cubicBezTo>
                    <a:pt x="70" y="48"/>
                    <a:pt x="73" y="47"/>
                    <a:pt x="73" y="45"/>
                  </a:cubicBezTo>
                  <a:cubicBezTo>
                    <a:pt x="77" y="40"/>
                    <a:pt x="79" y="35"/>
                    <a:pt x="82" y="30"/>
                  </a:cubicBezTo>
                  <a:cubicBezTo>
                    <a:pt x="83" y="28"/>
                    <a:pt x="84" y="27"/>
                    <a:pt x="85" y="25"/>
                  </a:cubicBezTo>
                  <a:cubicBezTo>
                    <a:pt x="86" y="19"/>
                    <a:pt x="91" y="18"/>
                    <a:pt x="97" y="18"/>
                  </a:cubicBezTo>
                  <a:cubicBezTo>
                    <a:pt x="105" y="18"/>
                    <a:pt x="113" y="18"/>
                    <a:pt x="121" y="18"/>
                  </a:cubicBezTo>
                  <a:cubicBezTo>
                    <a:pt x="123" y="18"/>
                    <a:pt x="126" y="19"/>
                    <a:pt x="126" y="21"/>
                  </a:cubicBezTo>
                  <a:cubicBezTo>
                    <a:pt x="127" y="22"/>
                    <a:pt x="126" y="25"/>
                    <a:pt x="124" y="26"/>
                  </a:cubicBezTo>
                  <a:cubicBezTo>
                    <a:pt x="118" y="33"/>
                    <a:pt x="111" y="40"/>
                    <a:pt x="104" y="47"/>
                  </a:cubicBezTo>
                  <a:cubicBezTo>
                    <a:pt x="93" y="58"/>
                    <a:pt x="83" y="68"/>
                    <a:pt x="72" y="79"/>
                  </a:cubicBezTo>
                  <a:cubicBezTo>
                    <a:pt x="66" y="85"/>
                    <a:pt x="59" y="85"/>
                    <a:pt x="53" y="78"/>
                  </a:cubicBezTo>
                  <a:cubicBezTo>
                    <a:pt x="36" y="61"/>
                    <a:pt x="19" y="44"/>
                    <a:pt x="2" y="27"/>
                  </a:cubicBezTo>
                  <a:cubicBezTo>
                    <a:pt x="1" y="26"/>
                    <a:pt x="0" y="24"/>
                    <a:pt x="0" y="22"/>
                  </a:cubicBezTo>
                  <a:cubicBezTo>
                    <a:pt x="1" y="21"/>
                    <a:pt x="3" y="20"/>
                    <a:pt x="5" y="20"/>
                  </a:cubicBezTo>
                  <a:cubicBezTo>
                    <a:pt x="15" y="20"/>
                    <a:pt x="24" y="19"/>
                    <a:pt x="33" y="20"/>
                  </a:cubicBezTo>
                  <a:cubicBezTo>
                    <a:pt x="38" y="20"/>
                    <a:pt x="41" y="18"/>
                    <a:pt x="42" y="14"/>
                  </a:cubicBezTo>
                  <a:cubicBezTo>
                    <a:pt x="45" y="10"/>
                    <a:pt x="47" y="5"/>
                    <a:pt x="5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B177F2AC-E0D6-4B55-A6E2-6D81BB53C9FA}"/>
              </a:ext>
            </a:extLst>
          </p:cNvPr>
          <p:cNvGrpSpPr/>
          <p:nvPr/>
        </p:nvGrpSpPr>
        <p:grpSpPr>
          <a:xfrm>
            <a:off x="6514389" y="1701096"/>
            <a:ext cx="1262224" cy="1062925"/>
            <a:chOff x="3133726" y="923925"/>
            <a:chExt cx="663575" cy="558800"/>
          </a:xfrm>
          <a:solidFill>
            <a:schemeClr val="bg1"/>
          </a:solidFill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A37CBA18-B45A-47AE-AFA6-3BEA8A39A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6" y="923925"/>
              <a:ext cx="663575" cy="346075"/>
            </a:xfrm>
            <a:custGeom>
              <a:avLst/>
              <a:gdLst>
                <a:gd name="T0" fmla="*/ 94 w 173"/>
                <a:gd name="T1" fmla="*/ 90 h 90"/>
                <a:gd name="T2" fmla="*/ 88 w 173"/>
                <a:gd name="T3" fmla="*/ 73 h 90"/>
                <a:gd name="T4" fmla="*/ 80 w 173"/>
                <a:gd name="T5" fmla="*/ 49 h 90"/>
                <a:gd name="T6" fmla="*/ 76 w 173"/>
                <a:gd name="T7" fmla="*/ 44 h 90"/>
                <a:gd name="T8" fmla="*/ 70 w 173"/>
                <a:gd name="T9" fmla="*/ 48 h 90"/>
                <a:gd name="T10" fmla="*/ 60 w 173"/>
                <a:gd name="T11" fmla="*/ 67 h 90"/>
                <a:gd name="T12" fmla="*/ 53 w 173"/>
                <a:gd name="T13" fmla="*/ 71 h 90"/>
                <a:gd name="T14" fmla="*/ 17 w 173"/>
                <a:gd name="T15" fmla="*/ 70 h 90"/>
                <a:gd name="T16" fmla="*/ 5 w 173"/>
                <a:gd name="T17" fmla="*/ 62 h 90"/>
                <a:gd name="T18" fmla="*/ 13 w 173"/>
                <a:gd name="T19" fmla="*/ 18 h 90"/>
                <a:gd name="T20" fmla="*/ 54 w 173"/>
                <a:gd name="T21" fmla="*/ 5 h 90"/>
                <a:gd name="T22" fmla="*/ 75 w 173"/>
                <a:gd name="T23" fmla="*/ 16 h 90"/>
                <a:gd name="T24" fmla="*/ 99 w 173"/>
                <a:gd name="T25" fmla="*/ 16 h 90"/>
                <a:gd name="T26" fmla="*/ 146 w 173"/>
                <a:gd name="T27" fmla="*/ 7 h 90"/>
                <a:gd name="T28" fmla="*/ 171 w 173"/>
                <a:gd name="T29" fmla="*/ 50 h 90"/>
                <a:gd name="T30" fmla="*/ 168 w 173"/>
                <a:gd name="T31" fmla="*/ 61 h 90"/>
                <a:gd name="T32" fmla="*/ 158 w 173"/>
                <a:gd name="T33" fmla="*/ 69 h 90"/>
                <a:gd name="T34" fmla="*/ 116 w 173"/>
                <a:gd name="T35" fmla="*/ 68 h 90"/>
                <a:gd name="T36" fmla="*/ 102 w 173"/>
                <a:gd name="T37" fmla="*/ 77 h 90"/>
                <a:gd name="T38" fmla="*/ 95 w 173"/>
                <a:gd name="T39" fmla="*/ 90 h 90"/>
                <a:gd name="T40" fmla="*/ 94 w 173"/>
                <a:gd name="T4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3" h="90">
                  <a:moveTo>
                    <a:pt x="94" y="90"/>
                  </a:moveTo>
                  <a:cubicBezTo>
                    <a:pt x="92" y="84"/>
                    <a:pt x="90" y="78"/>
                    <a:pt x="88" y="73"/>
                  </a:cubicBezTo>
                  <a:cubicBezTo>
                    <a:pt x="85" y="65"/>
                    <a:pt x="83" y="57"/>
                    <a:pt x="80" y="49"/>
                  </a:cubicBezTo>
                  <a:cubicBezTo>
                    <a:pt x="80" y="47"/>
                    <a:pt x="79" y="45"/>
                    <a:pt x="76" y="44"/>
                  </a:cubicBezTo>
                  <a:cubicBezTo>
                    <a:pt x="73" y="44"/>
                    <a:pt x="71" y="46"/>
                    <a:pt x="70" y="48"/>
                  </a:cubicBezTo>
                  <a:cubicBezTo>
                    <a:pt x="67" y="54"/>
                    <a:pt x="63" y="60"/>
                    <a:pt x="60" y="67"/>
                  </a:cubicBezTo>
                  <a:cubicBezTo>
                    <a:pt x="58" y="69"/>
                    <a:pt x="56" y="71"/>
                    <a:pt x="53" y="71"/>
                  </a:cubicBezTo>
                  <a:cubicBezTo>
                    <a:pt x="41" y="70"/>
                    <a:pt x="29" y="71"/>
                    <a:pt x="17" y="70"/>
                  </a:cubicBezTo>
                  <a:cubicBezTo>
                    <a:pt x="11" y="70"/>
                    <a:pt x="7" y="68"/>
                    <a:pt x="5" y="62"/>
                  </a:cubicBezTo>
                  <a:cubicBezTo>
                    <a:pt x="0" y="46"/>
                    <a:pt x="1" y="31"/>
                    <a:pt x="13" y="18"/>
                  </a:cubicBezTo>
                  <a:cubicBezTo>
                    <a:pt x="24" y="6"/>
                    <a:pt x="38" y="2"/>
                    <a:pt x="54" y="5"/>
                  </a:cubicBezTo>
                  <a:cubicBezTo>
                    <a:pt x="62" y="6"/>
                    <a:pt x="69" y="10"/>
                    <a:pt x="75" y="16"/>
                  </a:cubicBezTo>
                  <a:cubicBezTo>
                    <a:pt x="84" y="24"/>
                    <a:pt x="90" y="23"/>
                    <a:pt x="99" y="16"/>
                  </a:cubicBezTo>
                  <a:cubicBezTo>
                    <a:pt x="113" y="3"/>
                    <a:pt x="129" y="0"/>
                    <a:pt x="146" y="7"/>
                  </a:cubicBezTo>
                  <a:cubicBezTo>
                    <a:pt x="162" y="14"/>
                    <a:pt x="173" y="33"/>
                    <a:pt x="171" y="50"/>
                  </a:cubicBezTo>
                  <a:cubicBezTo>
                    <a:pt x="170" y="54"/>
                    <a:pt x="169" y="57"/>
                    <a:pt x="168" y="61"/>
                  </a:cubicBezTo>
                  <a:cubicBezTo>
                    <a:pt x="167" y="66"/>
                    <a:pt x="163" y="68"/>
                    <a:pt x="158" y="69"/>
                  </a:cubicBezTo>
                  <a:cubicBezTo>
                    <a:pt x="144" y="69"/>
                    <a:pt x="130" y="69"/>
                    <a:pt x="116" y="68"/>
                  </a:cubicBezTo>
                  <a:cubicBezTo>
                    <a:pt x="109" y="68"/>
                    <a:pt x="105" y="71"/>
                    <a:pt x="102" y="77"/>
                  </a:cubicBezTo>
                  <a:cubicBezTo>
                    <a:pt x="100" y="82"/>
                    <a:pt x="97" y="86"/>
                    <a:pt x="95" y="90"/>
                  </a:cubicBezTo>
                  <a:cubicBezTo>
                    <a:pt x="95" y="90"/>
                    <a:pt x="94" y="90"/>
                    <a:pt x="94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0887106E-7F51-41E3-BEA6-91DAB03A3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801" y="1155700"/>
              <a:ext cx="487363" cy="327025"/>
            </a:xfrm>
            <a:custGeom>
              <a:avLst/>
              <a:gdLst>
                <a:gd name="T0" fmla="*/ 50 w 127"/>
                <a:gd name="T1" fmla="*/ 0 h 85"/>
                <a:gd name="T2" fmla="*/ 62 w 127"/>
                <a:gd name="T3" fmla="*/ 37 h 85"/>
                <a:gd name="T4" fmla="*/ 65 w 127"/>
                <a:gd name="T5" fmla="*/ 45 h 85"/>
                <a:gd name="T6" fmla="*/ 69 w 127"/>
                <a:gd name="T7" fmla="*/ 48 h 85"/>
                <a:gd name="T8" fmla="*/ 73 w 127"/>
                <a:gd name="T9" fmla="*/ 45 h 85"/>
                <a:gd name="T10" fmla="*/ 82 w 127"/>
                <a:gd name="T11" fmla="*/ 30 h 85"/>
                <a:gd name="T12" fmla="*/ 85 w 127"/>
                <a:gd name="T13" fmla="*/ 25 h 85"/>
                <a:gd name="T14" fmla="*/ 97 w 127"/>
                <a:gd name="T15" fmla="*/ 18 h 85"/>
                <a:gd name="T16" fmla="*/ 121 w 127"/>
                <a:gd name="T17" fmla="*/ 18 h 85"/>
                <a:gd name="T18" fmla="*/ 126 w 127"/>
                <a:gd name="T19" fmla="*/ 21 h 85"/>
                <a:gd name="T20" fmla="*/ 124 w 127"/>
                <a:gd name="T21" fmla="*/ 26 h 85"/>
                <a:gd name="T22" fmla="*/ 104 w 127"/>
                <a:gd name="T23" fmla="*/ 47 h 85"/>
                <a:gd name="T24" fmla="*/ 72 w 127"/>
                <a:gd name="T25" fmla="*/ 79 h 85"/>
                <a:gd name="T26" fmla="*/ 53 w 127"/>
                <a:gd name="T27" fmla="*/ 78 h 85"/>
                <a:gd name="T28" fmla="*/ 2 w 127"/>
                <a:gd name="T29" fmla="*/ 27 h 85"/>
                <a:gd name="T30" fmla="*/ 0 w 127"/>
                <a:gd name="T31" fmla="*/ 22 h 85"/>
                <a:gd name="T32" fmla="*/ 5 w 127"/>
                <a:gd name="T33" fmla="*/ 20 h 85"/>
                <a:gd name="T34" fmla="*/ 33 w 127"/>
                <a:gd name="T35" fmla="*/ 20 h 85"/>
                <a:gd name="T36" fmla="*/ 42 w 127"/>
                <a:gd name="T37" fmla="*/ 14 h 85"/>
                <a:gd name="T38" fmla="*/ 50 w 127"/>
                <a:gd name="T3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7" h="85">
                  <a:moveTo>
                    <a:pt x="50" y="0"/>
                  </a:moveTo>
                  <a:cubicBezTo>
                    <a:pt x="54" y="13"/>
                    <a:pt x="58" y="25"/>
                    <a:pt x="62" y="37"/>
                  </a:cubicBezTo>
                  <a:cubicBezTo>
                    <a:pt x="63" y="40"/>
                    <a:pt x="64" y="42"/>
                    <a:pt x="65" y="45"/>
                  </a:cubicBezTo>
                  <a:cubicBezTo>
                    <a:pt x="66" y="46"/>
                    <a:pt x="67" y="48"/>
                    <a:pt x="69" y="48"/>
                  </a:cubicBezTo>
                  <a:cubicBezTo>
                    <a:pt x="70" y="48"/>
                    <a:pt x="73" y="47"/>
                    <a:pt x="73" y="45"/>
                  </a:cubicBezTo>
                  <a:cubicBezTo>
                    <a:pt x="77" y="40"/>
                    <a:pt x="79" y="35"/>
                    <a:pt x="82" y="30"/>
                  </a:cubicBezTo>
                  <a:cubicBezTo>
                    <a:pt x="83" y="28"/>
                    <a:pt x="84" y="27"/>
                    <a:pt x="85" y="25"/>
                  </a:cubicBezTo>
                  <a:cubicBezTo>
                    <a:pt x="86" y="19"/>
                    <a:pt x="91" y="18"/>
                    <a:pt x="97" y="18"/>
                  </a:cubicBezTo>
                  <a:cubicBezTo>
                    <a:pt x="105" y="18"/>
                    <a:pt x="113" y="18"/>
                    <a:pt x="121" y="18"/>
                  </a:cubicBezTo>
                  <a:cubicBezTo>
                    <a:pt x="123" y="18"/>
                    <a:pt x="126" y="19"/>
                    <a:pt x="126" y="21"/>
                  </a:cubicBezTo>
                  <a:cubicBezTo>
                    <a:pt x="127" y="22"/>
                    <a:pt x="126" y="25"/>
                    <a:pt x="124" y="26"/>
                  </a:cubicBezTo>
                  <a:cubicBezTo>
                    <a:pt x="118" y="33"/>
                    <a:pt x="111" y="40"/>
                    <a:pt x="104" y="47"/>
                  </a:cubicBezTo>
                  <a:cubicBezTo>
                    <a:pt x="93" y="58"/>
                    <a:pt x="83" y="68"/>
                    <a:pt x="72" y="79"/>
                  </a:cubicBezTo>
                  <a:cubicBezTo>
                    <a:pt x="66" y="85"/>
                    <a:pt x="59" y="85"/>
                    <a:pt x="53" y="78"/>
                  </a:cubicBezTo>
                  <a:cubicBezTo>
                    <a:pt x="36" y="61"/>
                    <a:pt x="19" y="44"/>
                    <a:pt x="2" y="27"/>
                  </a:cubicBezTo>
                  <a:cubicBezTo>
                    <a:pt x="1" y="26"/>
                    <a:pt x="0" y="24"/>
                    <a:pt x="0" y="22"/>
                  </a:cubicBezTo>
                  <a:cubicBezTo>
                    <a:pt x="1" y="21"/>
                    <a:pt x="3" y="20"/>
                    <a:pt x="5" y="20"/>
                  </a:cubicBezTo>
                  <a:cubicBezTo>
                    <a:pt x="15" y="20"/>
                    <a:pt x="24" y="19"/>
                    <a:pt x="33" y="20"/>
                  </a:cubicBezTo>
                  <a:cubicBezTo>
                    <a:pt x="38" y="20"/>
                    <a:pt x="41" y="18"/>
                    <a:pt x="42" y="14"/>
                  </a:cubicBezTo>
                  <a:cubicBezTo>
                    <a:pt x="45" y="10"/>
                    <a:pt x="47" y="5"/>
                    <a:pt x="5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3117D72F-A400-4308-9A30-C93EF97A94B6}"/>
              </a:ext>
            </a:extLst>
          </p:cNvPr>
          <p:cNvGrpSpPr/>
          <p:nvPr/>
        </p:nvGrpSpPr>
        <p:grpSpPr>
          <a:xfrm>
            <a:off x="4007438" y="1813199"/>
            <a:ext cx="1129102" cy="950822"/>
            <a:chOff x="3133726" y="923925"/>
            <a:chExt cx="663575" cy="558800"/>
          </a:xfrm>
          <a:solidFill>
            <a:schemeClr val="bg1"/>
          </a:solidFill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EFFDCF92-9D26-411D-B06E-B45725105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6" y="923925"/>
              <a:ext cx="663575" cy="346075"/>
            </a:xfrm>
            <a:custGeom>
              <a:avLst/>
              <a:gdLst>
                <a:gd name="T0" fmla="*/ 94 w 173"/>
                <a:gd name="T1" fmla="*/ 90 h 90"/>
                <a:gd name="T2" fmla="*/ 88 w 173"/>
                <a:gd name="T3" fmla="*/ 73 h 90"/>
                <a:gd name="T4" fmla="*/ 80 w 173"/>
                <a:gd name="T5" fmla="*/ 49 h 90"/>
                <a:gd name="T6" fmla="*/ 76 w 173"/>
                <a:gd name="T7" fmla="*/ 44 h 90"/>
                <a:gd name="T8" fmla="*/ 70 w 173"/>
                <a:gd name="T9" fmla="*/ 48 h 90"/>
                <a:gd name="T10" fmla="*/ 60 w 173"/>
                <a:gd name="T11" fmla="*/ 67 h 90"/>
                <a:gd name="T12" fmla="*/ 53 w 173"/>
                <a:gd name="T13" fmla="*/ 71 h 90"/>
                <a:gd name="T14" fmla="*/ 17 w 173"/>
                <a:gd name="T15" fmla="*/ 70 h 90"/>
                <a:gd name="T16" fmla="*/ 5 w 173"/>
                <a:gd name="T17" fmla="*/ 62 h 90"/>
                <a:gd name="T18" fmla="*/ 13 w 173"/>
                <a:gd name="T19" fmla="*/ 18 h 90"/>
                <a:gd name="T20" fmla="*/ 54 w 173"/>
                <a:gd name="T21" fmla="*/ 5 h 90"/>
                <a:gd name="T22" fmla="*/ 75 w 173"/>
                <a:gd name="T23" fmla="*/ 16 h 90"/>
                <a:gd name="T24" fmla="*/ 99 w 173"/>
                <a:gd name="T25" fmla="*/ 16 h 90"/>
                <a:gd name="T26" fmla="*/ 146 w 173"/>
                <a:gd name="T27" fmla="*/ 7 h 90"/>
                <a:gd name="T28" fmla="*/ 171 w 173"/>
                <a:gd name="T29" fmla="*/ 50 h 90"/>
                <a:gd name="T30" fmla="*/ 168 w 173"/>
                <a:gd name="T31" fmla="*/ 61 h 90"/>
                <a:gd name="T32" fmla="*/ 158 w 173"/>
                <a:gd name="T33" fmla="*/ 69 h 90"/>
                <a:gd name="T34" fmla="*/ 116 w 173"/>
                <a:gd name="T35" fmla="*/ 68 h 90"/>
                <a:gd name="T36" fmla="*/ 102 w 173"/>
                <a:gd name="T37" fmla="*/ 77 h 90"/>
                <a:gd name="T38" fmla="*/ 95 w 173"/>
                <a:gd name="T39" fmla="*/ 90 h 90"/>
                <a:gd name="T40" fmla="*/ 94 w 173"/>
                <a:gd name="T4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3" h="90">
                  <a:moveTo>
                    <a:pt x="94" y="90"/>
                  </a:moveTo>
                  <a:cubicBezTo>
                    <a:pt x="92" y="84"/>
                    <a:pt x="90" y="78"/>
                    <a:pt x="88" y="73"/>
                  </a:cubicBezTo>
                  <a:cubicBezTo>
                    <a:pt x="85" y="65"/>
                    <a:pt x="83" y="57"/>
                    <a:pt x="80" y="49"/>
                  </a:cubicBezTo>
                  <a:cubicBezTo>
                    <a:pt x="80" y="47"/>
                    <a:pt x="79" y="45"/>
                    <a:pt x="76" y="44"/>
                  </a:cubicBezTo>
                  <a:cubicBezTo>
                    <a:pt x="73" y="44"/>
                    <a:pt x="71" y="46"/>
                    <a:pt x="70" y="48"/>
                  </a:cubicBezTo>
                  <a:cubicBezTo>
                    <a:pt x="67" y="54"/>
                    <a:pt x="63" y="60"/>
                    <a:pt x="60" y="67"/>
                  </a:cubicBezTo>
                  <a:cubicBezTo>
                    <a:pt x="58" y="69"/>
                    <a:pt x="56" y="71"/>
                    <a:pt x="53" y="71"/>
                  </a:cubicBezTo>
                  <a:cubicBezTo>
                    <a:pt x="41" y="70"/>
                    <a:pt x="29" y="71"/>
                    <a:pt x="17" y="70"/>
                  </a:cubicBezTo>
                  <a:cubicBezTo>
                    <a:pt x="11" y="70"/>
                    <a:pt x="7" y="68"/>
                    <a:pt x="5" y="62"/>
                  </a:cubicBezTo>
                  <a:cubicBezTo>
                    <a:pt x="0" y="46"/>
                    <a:pt x="1" y="31"/>
                    <a:pt x="13" y="18"/>
                  </a:cubicBezTo>
                  <a:cubicBezTo>
                    <a:pt x="24" y="6"/>
                    <a:pt x="38" y="2"/>
                    <a:pt x="54" y="5"/>
                  </a:cubicBezTo>
                  <a:cubicBezTo>
                    <a:pt x="62" y="6"/>
                    <a:pt x="69" y="10"/>
                    <a:pt x="75" y="16"/>
                  </a:cubicBezTo>
                  <a:cubicBezTo>
                    <a:pt x="84" y="24"/>
                    <a:pt x="90" y="23"/>
                    <a:pt x="99" y="16"/>
                  </a:cubicBezTo>
                  <a:cubicBezTo>
                    <a:pt x="113" y="3"/>
                    <a:pt x="129" y="0"/>
                    <a:pt x="146" y="7"/>
                  </a:cubicBezTo>
                  <a:cubicBezTo>
                    <a:pt x="162" y="14"/>
                    <a:pt x="173" y="33"/>
                    <a:pt x="171" y="50"/>
                  </a:cubicBezTo>
                  <a:cubicBezTo>
                    <a:pt x="170" y="54"/>
                    <a:pt x="169" y="57"/>
                    <a:pt x="168" y="61"/>
                  </a:cubicBezTo>
                  <a:cubicBezTo>
                    <a:pt x="167" y="66"/>
                    <a:pt x="163" y="68"/>
                    <a:pt x="158" y="69"/>
                  </a:cubicBezTo>
                  <a:cubicBezTo>
                    <a:pt x="144" y="69"/>
                    <a:pt x="130" y="69"/>
                    <a:pt x="116" y="68"/>
                  </a:cubicBezTo>
                  <a:cubicBezTo>
                    <a:pt x="109" y="68"/>
                    <a:pt x="105" y="71"/>
                    <a:pt x="102" y="77"/>
                  </a:cubicBezTo>
                  <a:cubicBezTo>
                    <a:pt x="100" y="82"/>
                    <a:pt x="97" y="86"/>
                    <a:pt x="95" y="90"/>
                  </a:cubicBezTo>
                  <a:cubicBezTo>
                    <a:pt x="95" y="90"/>
                    <a:pt x="94" y="90"/>
                    <a:pt x="94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5D310824-2A53-4059-9851-6DAC21361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801" y="1155700"/>
              <a:ext cx="487363" cy="327025"/>
            </a:xfrm>
            <a:custGeom>
              <a:avLst/>
              <a:gdLst>
                <a:gd name="T0" fmla="*/ 50 w 127"/>
                <a:gd name="T1" fmla="*/ 0 h 85"/>
                <a:gd name="T2" fmla="*/ 62 w 127"/>
                <a:gd name="T3" fmla="*/ 37 h 85"/>
                <a:gd name="T4" fmla="*/ 65 w 127"/>
                <a:gd name="T5" fmla="*/ 45 h 85"/>
                <a:gd name="T6" fmla="*/ 69 w 127"/>
                <a:gd name="T7" fmla="*/ 48 h 85"/>
                <a:gd name="T8" fmla="*/ 73 w 127"/>
                <a:gd name="T9" fmla="*/ 45 h 85"/>
                <a:gd name="T10" fmla="*/ 82 w 127"/>
                <a:gd name="T11" fmla="*/ 30 h 85"/>
                <a:gd name="T12" fmla="*/ 85 w 127"/>
                <a:gd name="T13" fmla="*/ 25 h 85"/>
                <a:gd name="T14" fmla="*/ 97 w 127"/>
                <a:gd name="T15" fmla="*/ 18 h 85"/>
                <a:gd name="T16" fmla="*/ 121 w 127"/>
                <a:gd name="T17" fmla="*/ 18 h 85"/>
                <a:gd name="T18" fmla="*/ 126 w 127"/>
                <a:gd name="T19" fmla="*/ 21 h 85"/>
                <a:gd name="T20" fmla="*/ 124 w 127"/>
                <a:gd name="T21" fmla="*/ 26 h 85"/>
                <a:gd name="T22" fmla="*/ 104 w 127"/>
                <a:gd name="T23" fmla="*/ 47 h 85"/>
                <a:gd name="T24" fmla="*/ 72 w 127"/>
                <a:gd name="T25" fmla="*/ 79 h 85"/>
                <a:gd name="T26" fmla="*/ 53 w 127"/>
                <a:gd name="T27" fmla="*/ 78 h 85"/>
                <a:gd name="T28" fmla="*/ 2 w 127"/>
                <a:gd name="T29" fmla="*/ 27 h 85"/>
                <a:gd name="T30" fmla="*/ 0 w 127"/>
                <a:gd name="T31" fmla="*/ 22 h 85"/>
                <a:gd name="T32" fmla="*/ 5 w 127"/>
                <a:gd name="T33" fmla="*/ 20 h 85"/>
                <a:gd name="T34" fmla="*/ 33 w 127"/>
                <a:gd name="T35" fmla="*/ 20 h 85"/>
                <a:gd name="T36" fmla="*/ 42 w 127"/>
                <a:gd name="T37" fmla="*/ 14 h 85"/>
                <a:gd name="T38" fmla="*/ 50 w 127"/>
                <a:gd name="T3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7" h="85">
                  <a:moveTo>
                    <a:pt x="50" y="0"/>
                  </a:moveTo>
                  <a:cubicBezTo>
                    <a:pt x="54" y="13"/>
                    <a:pt x="58" y="25"/>
                    <a:pt x="62" y="37"/>
                  </a:cubicBezTo>
                  <a:cubicBezTo>
                    <a:pt x="63" y="40"/>
                    <a:pt x="64" y="42"/>
                    <a:pt x="65" y="45"/>
                  </a:cubicBezTo>
                  <a:cubicBezTo>
                    <a:pt x="66" y="46"/>
                    <a:pt x="67" y="48"/>
                    <a:pt x="69" y="48"/>
                  </a:cubicBezTo>
                  <a:cubicBezTo>
                    <a:pt x="70" y="48"/>
                    <a:pt x="73" y="47"/>
                    <a:pt x="73" y="45"/>
                  </a:cubicBezTo>
                  <a:cubicBezTo>
                    <a:pt x="77" y="40"/>
                    <a:pt x="79" y="35"/>
                    <a:pt x="82" y="30"/>
                  </a:cubicBezTo>
                  <a:cubicBezTo>
                    <a:pt x="83" y="28"/>
                    <a:pt x="84" y="27"/>
                    <a:pt x="85" y="25"/>
                  </a:cubicBezTo>
                  <a:cubicBezTo>
                    <a:pt x="86" y="19"/>
                    <a:pt x="91" y="18"/>
                    <a:pt x="97" y="18"/>
                  </a:cubicBezTo>
                  <a:cubicBezTo>
                    <a:pt x="105" y="18"/>
                    <a:pt x="113" y="18"/>
                    <a:pt x="121" y="18"/>
                  </a:cubicBezTo>
                  <a:cubicBezTo>
                    <a:pt x="123" y="18"/>
                    <a:pt x="126" y="19"/>
                    <a:pt x="126" y="21"/>
                  </a:cubicBezTo>
                  <a:cubicBezTo>
                    <a:pt x="127" y="22"/>
                    <a:pt x="126" y="25"/>
                    <a:pt x="124" y="26"/>
                  </a:cubicBezTo>
                  <a:cubicBezTo>
                    <a:pt x="118" y="33"/>
                    <a:pt x="111" y="40"/>
                    <a:pt x="104" y="47"/>
                  </a:cubicBezTo>
                  <a:cubicBezTo>
                    <a:pt x="93" y="58"/>
                    <a:pt x="83" y="68"/>
                    <a:pt x="72" y="79"/>
                  </a:cubicBezTo>
                  <a:cubicBezTo>
                    <a:pt x="66" y="85"/>
                    <a:pt x="59" y="85"/>
                    <a:pt x="53" y="78"/>
                  </a:cubicBezTo>
                  <a:cubicBezTo>
                    <a:pt x="36" y="61"/>
                    <a:pt x="19" y="44"/>
                    <a:pt x="2" y="27"/>
                  </a:cubicBezTo>
                  <a:cubicBezTo>
                    <a:pt x="1" y="26"/>
                    <a:pt x="0" y="24"/>
                    <a:pt x="0" y="22"/>
                  </a:cubicBezTo>
                  <a:cubicBezTo>
                    <a:pt x="1" y="21"/>
                    <a:pt x="3" y="20"/>
                    <a:pt x="5" y="20"/>
                  </a:cubicBezTo>
                  <a:cubicBezTo>
                    <a:pt x="15" y="20"/>
                    <a:pt x="24" y="19"/>
                    <a:pt x="33" y="20"/>
                  </a:cubicBezTo>
                  <a:cubicBezTo>
                    <a:pt x="38" y="20"/>
                    <a:pt x="41" y="18"/>
                    <a:pt x="42" y="14"/>
                  </a:cubicBezTo>
                  <a:cubicBezTo>
                    <a:pt x="45" y="10"/>
                    <a:pt x="47" y="5"/>
                    <a:pt x="5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38"/>
          <p:cNvSpPr txBox="1">
            <a:spLocks noGrp="1"/>
          </p:cNvSpPr>
          <p:nvPr>
            <p:ph type="title"/>
          </p:nvPr>
        </p:nvSpPr>
        <p:spPr>
          <a:xfrm>
            <a:off x="499011" y="106452"/>
            <a:ext cx="4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PATIENT MEDICAL HISTORY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057" name="Google Shape;1057;p38"/>
          <p:cNvSpPr txBox="1">
            <a:spLocks noGrp="1"/>
          </p:cNvSpPr>
          <p:nvPr>
            <p:ph type="title" idx="4294967295"/>
          </p:nvPr>
        </p:nvSpPr>
        <p:spPr>
          <a:xfrm>
            <a:off x="4231311" y="1586350"/>
            <a:ext cx="1925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2005</a:t>
            </a:r>
            <a:endParaRPr sz="1400"/>
          </a:p>
        </p:txBody>
      </p:sp>
      <p:sp>
        <p:nvSpPr>
          <p:cNvPr id="1058" name="Google Shape;1058;p38"/>
          <p:cNvSpPr txBox="1">
            <a:spLocks noGrp="1"/>
          </p:cNvSpPr>
          <p:nvPr>
            <p:ph type="subTitle" idx="4294967295"/>
          </p:nvPr>
        </p:nvSpPr>
        <p:spPr>
          <a:xfrm>
            <a:off x="4231311" y="1893147"/>
            <a:ext cx="19254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Mars is actually a cold place</a:t>
            </a:r>
            <a:endParaRPr sz="1400"/>
          </a:p>
        </p:txBody>
      </p:sp>
      <p:sp>
        <p:nvSpPr>
          <p:cNvPr id="1059" name="Google Shape;1059;p38"/>
          <p:cNvSpPr txBox="1">
            <a:spLocks noGrp="1"/>
          </p:cNvSpPr>
          <p:nvPr>
            <p:ph type="title" idx="4294967295"/>
          </p:nvPr>
        </p:nvSpPr>
        <p:spPr>
          <a:xfrm>
            <a:off x="6911661" y="2614225"/>
            <a:ext cx="1925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2010</a:t>
            </a:r>
            <a:endParaRPr sz="1400"/>
          </a:p>
        </p:txBody>
      </p:sp>
      <p:sp>
        <p:nvSpPr>
          <p:cNvPr id="1060" name="Google Shape;1060;p38"/>
          <p:cNvSpPr txBox="1">
            <a:spLocks noGrp="1"/>
          </p:cNvSpPr>
          <p:nvPr>
            <p:ph type="subTitle" idx="4294967295"/>
          </p:nvPr>
        </p:nvSpPr>
        <p:spPr>
          <a:xfrm>
            <a:off x="6911664" y="2921017"/>
            <a:ext cx="19254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</a:t>
            </a:r>
            <a:endParaRPr sz="1400"/>
          </a:p>
        </p:txBody>
      </p:sp>
      <p:sp>
        <p:nvSpPr>
          <p:cNvPr id="1061" name="Google Shape;1061;p38"/>
          <p:cNvSpPr txBox="1">
            <a:spLocks noGrp="1"/>
          </p:cNvSpPr>
          <p:nvPr>
            <p:ph type="title" idx="4294967295"/>
          </p:nvPr>
        </p:nvSpPr>
        <p:spPr>
          <a:xfrm>
            <a:off x="4231311" y="3623150"/>
            <a:ext cx="19254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2015</a:t>
            </a:r>
            <a:endParaRPr sz="1400"/>
          </a:p>
        </p:txBody>
      </p:sp>
      <p:sp>
        <p:nvSpPr>
          <p:cNvPr id="1062" name="Google Shape;1062;p38"/>
          <p:cNvSpPr txBox="1">
            <a:spLocks noGrp="1"/>
          </p:cNvSpPr>
          <p:nvPr>
            <p:ph type="subTitle" idx="4294967295"/>
          </p:nvPr>
        </p:nvSpPr>
        <p:spPr>
          <a:xfrm>
            <a:off x="4231311" y="3929947"/>
            <a:ext cx="1925400" cy="6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Saturn is a gas giant and has rings</a:t>
            </a:r>
            <a:endParaRPr sz="1400"/>
          </a:p>
        </p:txBody>
      </p:sp>
      <p:cxnSp>
        <p:nvCxnSpPr>
          <p:cNvPr id="1063" name="Google Shape;1063;p38"/>
          <p:cNvCxnSpPr/>
          <p:nvPr/>
        </p:nvCxnSpPr>
        <p:spPr>
          <a:xfrm>
            <a:off x="6537261" y="1405700"/>
            <a:ext cx="0" cy="29733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64" name="Google Shape;1064;p38"/>
          <p:cNvSpPr/>
          <p:nvPr/>
        </p:nvSpPr>
        <p:spPr>
          <a:xfrm>
            <a:off x="6434759" y="1675450"/>
            <a:ext cx="214200" cy="214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8"/>
          <p:cNvSpPr/>
          <p:nvPr/>
        </p:nvSpPr>
        <p:spPr>
          <a:xfrm>
            <a:off x="6434759" y="2709065"/>
            <a:ext cx="214200" cy="214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8"/>
          <p:cNvSpPr/>
          <p:nvPr/>
        </p:nvSpPr>
        <p:spPr>
          <a:xfrm>
            <a:off x="6434759" y="3714813"/>
            <a:ext cx="214200" cy="214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67" name="Google Shape;1067;p38"/>
          <p:cNvCxnSpPr>
            <a:stCxn id="1064" idx="2"/>
            <a:endCxn id="1057" idx="3"/>
          </p:cNvCxnSpPr>
          <p:nvPr/>
        </p:nvCxnSpPr>
        <p:spPr>
          <a:xfrm rot="10800000">
            <a:off x="6156659" y="1782250"/>
            <a:ext cx="278100" cy="3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068" name="Google Shape;1068;p38"/>
          <p:cNvCxnSpPr>
            <a:stCxn id="1065" idx="6"/>
            <a:endCxn id="1059" idx="1"/>
          </p:cNvCxnSpPr>
          <p:nvPr/>
        </p:nvCxnSpPr>
        <p:spPr>
          <a:xfrm rot="10800000" flipH="1">
            <a:off x="6648959" y="2810165"/>
            <a:ext cx="262800" cy="6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069" name="Google Shape;1069;p38"/>
          <p:cNvCxnSpPr>
            <a:stCxn id="1066" idx="2"/>
            <a:endCxn id="1061" idx="3"/>
          </p:cNvCxnSpPr>
          <p:nvPr/>
        </p:nvCxnSpPr>
        <p:spPr>
          <a:xfrm rot="10800000">
            <a:off x="6156659" y="3818913"/>
            <a:ext cx="278100" cy="30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469" y="1405700"/>
            <a:ext cx="656907" cy="90479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899" y="2620473"/>
            <a:ext cx="656907" cy="904796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468" y="3562552"/>
            <a:ext cx="656907" cy="904796"/>
          </a:xfrm>
          <a:prstGeom prst="rect">
            <a:avLst/>
          </a:prstGeom>
        </p:spPr>
      </p:pic>
      <p:sp>
        <p:nvSpPr>
          <p:cNvPr id="20" name="Rectangle 5">
            <a:extLst>
              <a:ext uri="{FF2B5EF4-FFF2-40B4-BE49-F238E27FC236}">
                <a16:creationId xmlns:a16="http://schemas.microsoft.com/office/drawing/2014/main" id="{1E73C427-2175-4A79-80BF-AD8F0EE17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09467"/>
            <a:ext cx="7523663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304199C7-C18E-40CB-B76C-C946F70A5633}"/>
              </a:ext>
            </a:extLst>
          </p:cNvPr>
          <p:cNvSpPr>
            <a:spLocks/>
          </p:cNvSpPr>
          <p:nvPr/>
        </p:nvSpPr>
        <p:spPr bwMode="auto">
          <a:xfrm>
            <a:off x="7480299" y="229625"/>
            <a:ext cx="1663700" cy="757238"/>
          </a:xfrm>
          <a:custGeom>
            <a:avLst/>
            <a:gdLst>
              <a:gd name="T0" fmla="*/ 81 w 2683"/>
              <a:gd name="T1" fmla="*/ 772 h 1221"/>
              <a:gd name="T2" fmla="*/ 163 w 2683"/>
              <a:gd name="T3" fmla="*/ 525 h 1221"/>
              <a:gd name="T4" fmla="*/ 204 w 2683"/>
              <a:gd name="T5" fmla="*/ 637 h 1221"/>
              <a:gd name="T6" fmla="*/ 298 w 2683"/>
              <a:gd name="T7" fmla="*/ 233 h 1221"/>
              <a:gd name="T8" fmla="*/ 327 w 2683"/>
              <a:gd name="T9" fmla="*/ 721 h 1221"/>
              <a:gd name="T10" fmla="*/ 385 w 2683"/>
              <a:gd name="T11" fmla="*/ 631 h 1221"/>
              <a:gd name="T12" fmla="*/ 436 w 2683"/>
              <a:gd name="T13" fmla="*/ 700 h 1221"/>
              <a:gd name="T14" fmla="*/ 616 w 2683"/>
              <a:gd name="T15" fmla="*/ 780 h 1221"/>
              <a:gd name="T16" fmla="*/ 698 w 2683"/>
              <a:gd name="T17" fmla="*/ 563 h 1221"/>
              <a:gd name="T18" fmla="*/ 734 w 2683"/>
              <a:gd name="T19" fmla="*/ 911 h 1221"/>
              <a:gd name="T20" fmla="*/ 788 w 2683"/>
              <a:gd name="T21" fmla="*/ 682 h 1221"/>
              <a:gd name="T22" fmla="*/ 956 w 2683"/>
              <a:gd name="T23" fmla="*/ 738 h 1221"/>
              <a:gd name="T24" fmla="*/ 875 w 2683"/>
              <a:gd name="T25" fmla="*/ 266 h 1221"/>
              <a:gd name="T26" fmla="*/ 1201 w 2683"/>
              <a:gd name="T27" fmla="*/ 295 h 1221"/>
              <a:gd name="T28" fmla="*/ 1557 w 2683"/>
              <a:gd name="T29" fmla="*/ 597 h 1221"/>
              <a:gd name="T30" fmla="*/ 1593 w 2683"/>
              <a:gd name="T31" fmla="*/ 777 h 1221"/>
              <a:gd name="T32" fmla="*/ 1656 w 2683"/>
              <a:gd name="T33" fmla="*/ 636 h 1221"/>
              <a:gd name="T34" fmla="*/ 1717 w 2683"/>
              <a:gd name="T35" fmla="*/ 823 h 1221"/>
              <a:gd name="T36" fmla="*/ 1779 w 2683"/>
              <a:gd name="T37" fmla="*/ 349 h 1221"/>
              <a:gd name="T38" fmla="*/ 1861 w 2683"/>
              <a:gd name="T39" fmla="*/ 778 h 1221"/>
              <a:gd name="T40" fmla="*/ 2116 w 2683"/>
              <a:gd name="T41" fmla="*/ 553 h 1221"/>
              <a:gd name="T42" fmla="*/ 2172 w 2683"/>
              <a:gd name="T43" fmla="*/ 689 h 1221"/>
              <a:gd name="T44" fmla="*/ 2224 w 2683"/>
              <a:gd name="T45" fmla="*/ 123 h 1221"/>
              <a:gd name="T46" fmla="*/ 2315 w 2683"/>
              <a:gd name="T47" fmla="*/ 1072 h 1221"/>
              <a:gd name="T48" fmla="*/ 2361 w 2683"/>
              <a:gd name="T49" fmla="*/ 662 h 1221"/>
              <a:gd name="T50" fmla="*/ 2420 w 2683"/>
              <a:gd name="T51" fmla="*/ 743 h 1221"/>
              <a:gd name="T52" fmla="*/ 2683 w 2683"/>
              <a:gd name="T53" fmla="*/ 779 h 1221"/>
              <a:gd name="T54" fmla="*/ 2385 w 2683"/>
              <a:gd name="T55" fmla="*/ 769 h 1221"/>
              <a:gd name="T56" fmla="*/ 2348 w 2683"/>
              <a:gd name="T57" fmla="*/ 1157 h 1221"/>
              <a:gd name="T58" fmla="*/ 2289 w 2683"/>
              <a:gd name="T59" fmla="*/ 1160 h 1221"/>
              <a:gd name="T60" fmla="*/ 2207 w 2683"/>
              <a:gd name="T61" fmla="*/ 747 h 1221"/>
              <a:gd name="T62" fmla="*/ 2150 w 2683"/>
              <a:gd name="T63" fmla="*/ 753 h 1221"/>
              <a:gd name="T64" fmla="*/ 2099 w 2683"/>
              <a:gd name="T65" fmla="*/ 766 h 1221"/>
              <a:gd name="T66" fmla="*/ 1872 w 2683"/>
              <a:gd name="T67" fmla="*/ 816 h 1221"/>
              <a:gd name="T68" fmla="*/ 1790 w 2683"/>
              <a:gd name="T69" fmla="*/ 546 h 1221"/>
              <a:gd name="T70" fmla="*/ 1749 w 2683"/>
              <a:gd name="T71" fmla="*/ 902 h 1221"/>
              <a:gd name="T72" fmla="*/ 1695 w 2683"/>
              <a:gd name="T73" fmla="*/ 901 h 1221"/>
              <a:gd name="T74" fmla="*/ 1515 w 2683"/>
              <a:gd name="T75" fmla="*/ 812 h 1221"/>
              <a:gd name="T76" fmla="*/ 1338 w 2683"/>
              <a:gd name="T77" fmla="*/ 796 h 1221"/>
              <a:gd name="T78" fmla="*/ 1537 w 2683"/>
              <a:gd name="T79" fmla="*/ 565 h 1221"/>
              <a:gd name="T80" fmla="*/ 1257 w 2683"/>
              <a:gd name="T81" fmla="*/ 293 h 1221"/>
              <a:gd name="T82" fmla="*/ 1150 w 2683"/>
              <a:gd name="T83" fmla="*/ 297 h 1221"/>
              <a:gd name="T84" fmla="*/ 838 w 2683"/>
              <a:gd name="T85" fmla="*/ 526 h 1221"/>
              <a:gd name="T86" fmla="*/ 1062 w 2683"/>
              <a:gd name="T87" fmla="*/ 774 h 1221"/>
              <a:gd name="T88" fmla="*/ 788 w 2683"/>
              <a:gd name="T89" fmla="*/ 799 h 1221"/>
              <a:gd name="T90" fmla="*/ 705 w 2683"/>
              <a:gd name="T91" fmla="*/ 1096 h 1221"/>
              <a:gd name="T92" fmla="*/ 555 w 2683"/>
              <a:gd name="T93" fmla="*/ 817 h 1221"/>
              <a:gd name="T94" fmla="*/ 361 w 2683"/>
              <a:gd name="T95" fmla="*/ 1221 h 1221"/>
              <a:gd name="T96" fmla="*/ 263 w 2683"/>
              <a:gd name="T97" fmla="*/ 314 h 1221"/>
              <a:gd name="T98" fmla="*/ 199 w 2683"/>
              <a:gd name="T99" fmla="*/ 800 h 1221"/>
              <a:gd name="T100" fmla="*/ 124 w 2683"/>
              <a:gd name="T101" fmla="*/ 741 h 1221"/>
              <a:gd name="T102" fmla="*/ 0 w 2683"/>
              <a:gd name="T103" fmla="*/ 791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683" h="1221">
                <a:moveTo>
                  <a:pt x="0" y="791"/>
                </a:moveTo>
                <a:cubicBezTo>
                  <a:pt x="25" y="786"/>
                  <a:pt x="49" y="780"/>
                  <a:pt x="81" y="772"/>
                </a:cubicBezTo>
                <a:cubicBezTo>
                  <a:pt x="101" y="694"/>
                  <a:pt x="122" y="610"/>
                  <a:pt x="144" y="526"/>
                </a:cubicBezTo>
                <a:cubicBezTo>
                  <a:pt x="150" y="525"/>
                  <a:pt x="157" y="525"/>
                  <a:pt x="163" y="525"/>
                </a:cubicBezTo>
                <a:cubicBezTo>
                  <a:pt x="174" y="562"/>
                  <a:pt x="185" y="600"/>
                  <a:pt x="196" y="637"/>
                </a:cubicBezTo>
                <a:cubicBezTo>
                  <a:pt x="199" y="637"/>
                  <a:pt x="201" y="637"/>
                  <a:pt x="204" y="637"/>
                </a:cubicBezTo>
                <a:cubicBezTo>
                  <a:pt x="220" y="426"/>
                  <a:pt x="236" y="216"/>
                  <a:pt x="252" y="0"/>
                </a:cubicBezTo>
                <a:cubicBezTo>
                  <a:pt x="288" y="29"/>
                  <a:pt x="291" y="49"/>
                  <a:pt x="298" y="233"/>
                </a:cubicBezTo>
                <a:cubicBezTo>
                  <a:pt x="301" y="315"/>
                  <a:pt x="306" y="396"/>
                  <a:pt x="311" y="477"/>
                </a:cubicBezTo>
                <a:cubicBezTo>
                  <a:pt x="316" y="558"/>
                  <a:pt x="322" y="640"/>
                  <a:pt x="327" y="721"/>
                </a:cubicBezTo>
                <a:cubicBezTo>
                  <a:pt x="333" y="802"/>
                  <a:pt x="339" y="882"/>
                  <a:pt x="353" y="963"/>
                </a:cubicBezTo>
                <a:cubicBezTo>
                  <a:pt x="363" y="852"/>
                  <a:pt x="374" y="742"/>
                  <a:pt x="385" y="631"/>
                </a:cubicBezTo>
                <a:cubicBezTo>
                  <a:pt x="391" y="630"/>
                  <a:pt x="397" y="628"/>
                  <a:pt x="404" y="627"/>
                </a:cubicBezTo>
                <a:cubicBezTo>
                  <a:pt x="415" y="651"/>
                  <a:pt x="431" y="675"/>
                  <a:pt x="436" y="700"/>
                </a:cubicBezTo>
                <a:cubicBezTo>
                  <a:pt x="449" y="768"/>
                  <a:pt x="486" y="792"/>
                  <a:pt x="552" y="780"/>
                </a:cubicBezTo>
                <a:cubicBezTo>
                  <a:pt x="571" y="777"/>
                  <a:pt x="592" y="780"/>
                  <a:pt x="616" y="780"/>
                </a:cubicBezTo>
                <a:cubicBezTo>
                  <a:pt x="636" y="706"/>
                  <a:pt x="655" y="634"/>
                  <a:pt x="674" y="562"/>
                </a:cubicBezTo>
                <a:cubicBezTo>
                  <a:pt x="682" y="562"/>
                  <a:pt x="690" y="562"/>
                  <a:pt x="698" y="563"/>
                </a:cubicBezTo>
                <a:cubicBezTo>
                  <a:pt x="707" y="679"/>
                  <a:pt x="715" y="795"/>
                  <a:pt x="724" y="911"/>
                </a:cubicBezTo>
                <a:cubicBezTo>
                  <a:pt x="727" y="911"/>
                  <a:pt x="731" y="911"/>
                  <a:pt x="734" y="911"/>
                </a:cubicBezTo>
                <a:cubicBezTo>
                  <a:pt x="746" y="839"/>
                  <a:pt x="758" y="768"/>
                  <a:pt x="770" y="696"/>
                </a:cubicBezTo>
                <a:cubicBezTo>
                  <a:pt x="776" y="691"/>
                  <a:pt x="782" y="687"/>
                  <a:pt x="788" y="682"/>
                </a:cubicBezTo>
                <a:cubicBezTo>
                  <a:pt x="809" y="820"/>
                  <a:pt x="904" y="770"/>
                  <a:pt x="988" y="779"/>
                </a:cubicBezTo>
                <a:cubicBezTo>
                  <a:pt x="974" y="761"/>
                  <a:pt x="965" y="749"/>
                  <a:pt x="956" y="738"/>
                </a:cubicBezTo>
                <a:cubicBezTo>
                  <a:pt x="914" y="688"/>
                  <a:pt x="866" y="642"/>
                  <a:pt x="831" y="587"/>
                </a:cubicBezTo>
                <a:cubicBezTo>
                  <a:pt x="757" y="476"/>
                  <a:pt x="777" y="349"/>
                  <a:pt x="875" y="266"/>
                </a:cubicBezTo>
                <a:cubicBezTo>
                  <a:pt x="970" y="185"/>
                  <a:pt x="1073" y="189"/>
                  <a:pt x="1180" y="280"/>
                </a:cubicBezTo>
                <a:cubicBezTo>
                  <a:pt x="1186" y="285"/>
                  <a:pt x="1193" y="289"/>
                  <a:pt x="1201" y="295"/>
                </a:cubicBezTo>
                <a:cubicBezTo>
                  <a:pt x="1262" y="243"/>
                  <a:pt x="1326" y="202"/>
                  <a:pt x="1411" y="223"/>
                </a:cubicBezTo>
                <a:cubicBezTo>
                  <a:pt x="1583" y="265"/>
                  <a:pt x="1658" y="452"/>
                  <a:pt x="1557" y="597"/>
                </a:cubicBezTo>
                <a:cubicBezTo>
                  <a:pt x="1514" y="660"/>
                  <a:pt x="1456" y="713"/>
                  <a:pt x="1398" y="779"/>
                </a:cubicBezTo>
                <a:cubicBezTo>
                  <a:pt x="1465" y="779"/>
                  <a:pt x="1529" y="780"/>
                  <a:pt x="1593" y="777"/>
                </a:cubicBezTo>
                <a:cubicBezTo>
                  <a:pt x="1603" y="776"/>
                  <a:pt x="1616" y="754"/>
                  <a:pt x="1621" y="739"/>
                </a:cubicBezTo>
                <a:cubicBezTo>
                  <a:pt x="1635" y="705"/>
                  <a:pt x="1645" y="670"/>
                  <a:pt x="1656" y="636"/>
                </a:cubicBezTo>
                <a:cubicBezTo>
                  <a:pt x="1662" y="636"/>
                  <a:pt x="1668" y="636"/>
                  <a:pt x="1675" y="636"/>
                </a:cubicBezTo>
                <a:cubicBezTo>
                  <a:pt x="1689" y="698"/>
                  <a:pt x="1703" y="761"/>
                  <a:pt x="1717" y="823"/>
                </a:cubicBezTo>
                <a:cubicBezTo>
                  <a:pt x="1719" y="822"/>
                  <a:pt x="1722" y="822"/>
                  <a:pt x="1724" y="821"/>
                </a:cubicBezTo>
                <a:cubicBezTo>
                  <a:pt x="1743" y="664"/>
                  <a:pt x="1761" y="506"/>
                  <a:pt x="1779" y="349"/>
                </a:cubicBezTo>
                <a:cubicBezTo>
                  <a:pt x="1787" y="348"/>
                  <a:pt x="1796" y="347"/>
                  <a:pt x="1805" y="347"/>
                </a:cubicBezTo>
                <a:cubicBezTo>
                  <a:pt x="1824" y="490"/>
                  <a:pt x="1842" y="634"/>
                  <a:pt x="1861" y="778"/>
                </a:cubicBezTo>
                <a:cubicBezTo>
                  <a:pt x="1929" y="778"/>
                  <a:pt x="1992" y="778"/>
                  <a:pt x="2059" y="778"/>
                </a:cubicBezTo>
                <a:cubicBezTo>
                  <a:pt x="2078" y="703"/>
                  <a:pt x="2097" y="628"/>
                  <a:pt x="2116" y="553"/>
                </a:cubicBezTo>
                <a:cubicBezTo>
                  <a:pt x="2123" y="553"/>
                  <a:pt x="2129" y="553"/>
                  <a:pt x="2136" y="553"/>
                </a:cubicBezTo>
                <a:cubicBezTo>
                  <a:pt x="2148" y="598"/>
                  <a:pt x="2160" y="644"/>
                  <a:pt x="2172" y="689"/>
                </a:cubicBezTo>
                <a:cubicBezTo>
                  <a:pt x="2175" y="689"/>
                  <a:pt x="2177" y="689"/>
                  <a:pt x="2180" y="689"/>
                </a:cubicBezTo>
                <a:cubicBezTo>
                  <a:pt x="2194" y="500"/>
                  <a:pt x="2209" y="312"/>
                  <a:pt x="2224" y="123"/>
                </a:cubicBezTo>
                <a:cubicBezTo>
                  <a:pt x="2233" y="123"/>
                  <a:pt x="2243" y="123"/>
                  <a:pt x="2252" y="123"/>
                </a:cubicBezTo>
                <a:cubicBezTo>
                  <a:pt x="2273" y="439"/>
                  <a:pt x="2294" y="756"/>
                  <a:pt x="2315" y="1072"/>
                </a:cubicBezTo>
                <a:cubicBezTo>
                  <a:pt x="2317" y="1072"/>
                  <a:pt x="2320" y="1072"/>
                  <a:pt x="2322" y="1072"/>
                </a:cubicBezTo>
                <a:cubicBezTo>
                  <a:pt x="2335" y="935"/>
                  <a:pt x="2348" y="798"/>
                  <a:pt x="2361" y="662"/>
                </a:cubicBezTo>
                <a:cubicBezTo>
                  <a:pt x="2368" y="660"/>
                  <a:pt x="2374" y="659"/>
                  <a:pt x="2380" y="658"/>
                </a:cubicBezTo>
                <a:cubicBezTo>
                  <a:pt x="2393" y="686"/>
                  <a:pt x="2402" y="717"/>
                  <a:pt x="2420" y="743"/>
                </a:cubicBezTo>
                <a:cubicBezTo>
                  <a:pt x="2430" y="759"/>
                  <a:pt x="2452" y="777"/>
                  <a:pt x="2469" y="778"/>
                </a:cubicBezTo>
                <a:cubicBezTo>
                  <a:pt x="2540" y="782"/>
                  <a:pt x="2612" y="779"/>
                  <a:pt x="2683" y="779"/>
                </a:cubicBezTo>
                <a:cubicBezTo>
                  <a:pt x="2683" y="791"/>
                  <a:pt x="2683" y="803"/>
                  <a:pt x="2683" y="815"/>
                </a:cubicBezTo>
                <a:cubicBezTo>
                  <a:pt x="2417" y="815"/>
                  <a:pt x="2417" y="815"/>
                  <a:pt x="2385" y="769"/>
                </a:cubicBezTo>
                <a:cubicBezTo>
                  <a:pt x="2378" y="840"/>
                  <a:pt x="2370" y="903"/>
                  <a:pt x="2364" y="967"/>
                </a:cubicBezTo>
                <a:cubicBezTo>
                  <a:pt x="2358" y="1030"/>
                  <a:pt x="2356" y="1094"/>
                  <a:pt x="2348" y="1157"/>
                </a:cubicBezTo>
                <a:cubicBezTo>
                  <a:pt x="2345" y="1179"/>
                  <a:pt x="2329" y="1199"/>
                  <a:pt x="2319" y="1220"/>
                </a:cubicBezTo>
                <a:cubicBezTo>
                  <a:pt x="2309" y="1200"/>
                  <a:pt x="2291" y="1180"/>
                  <a:pt x="2289" y="1160"/>
                </a:cubicBezTo>
                <a:cubicBezTo>
                  <a:pt x="2271" y="920"/>
                  <a:pt x="2256" y="681"/>
                  <a:pt x="2233" y="441"/>
                </a:cubicBezTo>
                <a:cubicBezTo>
                  <a:pt x="2225" y="543"/>
                  <a:pt x="2217" y="646"/>
                  <a:pt x="2207" y="747"/>
                </a:cubicBezTo>
                <a:cubicBezTo>
                  <a:pt x="2205" y="765"/>
                  <a:pt x="2190" y="781"/>
                  <a:pt x="2181" y="798"/>
                </a:cubicBezTo>
                <a:cubicBezTo>
                  <a:pt x="2170" y="783"/>
                  <a:pt x="2156" y="770"/>
                  <a:pt x="2150" y="753"/>
                </a:cubicBezTo>
                <a:cubicBezTo>
                  <a:pt x="2141" y="727"/>
                  <a:pt x="2138" y="699"/>
                  <a:pt x="2122" y="670"/>
                </a:cubicBezTo>
                <a:cubicBezTo>
                  <a:pt x="2114" y="702"/>
                  <a:pt x="2105" y="734"/>
                  <a:pt x="2099" y="766"/>
                </a:cubicBezTo>
                <a:cubicBezTo>
                  <a:pt x="2092" y="799"/>
                  <a:pt x="2078" y="818"/>
                  <a:pt x="2039" y="816"/>
                </a:cubicBezTo>
                <a:cubicBezTo>
                  <a:pt x="1984" y="813"/>
                  <a:pt x="1928" y="814"/>
                  <a:pt x="1872" y="816"/>
                </a:cubicBezTo>
                <a:cubicBezTo>
                  <a:pt x="1839" y="817"/>
                  <a:pt x="1827" y="803"/>
                  <a:pt x="1824" y="771"/>
                </a:cubicBezTo>
                <a:cubicBezTo>
                  <a:pt x="1817" y="696"/>
                  <a:pt x="1807" y="621"/>
                  <a:pt x="1790" y="546"/>
                </a:cubicBezTo>
                <a:cubicBezTo>
                  <a:pt x="1778" y="651"/>
                  <a:pt x="1766" y="756"/>
                  <a:pt x="1754" y="861"/>
                </a:cubicBezTo>
                <a:cubicBezTo>
                  <a:pt x="1752" y="875"/>
                  <a:pt x="1754" y="890"/>
                  <a:pt x="1749" y="902"/>
                </a:cubicBezTo>
                <a:cubicBezTo>
                  <a:pt x="1744" y="916"/>
                  <a:pt x="1733" y="927"/>
                  <a:pt x="1725" y="939"/>
                </a:cubicBezTo>
                <a:cubicBezTo>
                  <a:pt x="1715" y="926"/>
                  <a:pt x="1699" y="915"/>
                  <a:pt x="1695" y="901"/>
                </a:cubicBezTo>
                <a:cubicBezTo>
                  <a:pt x="1684" y="851"/>
                  <a:pt x="1676" y="800"/>
                  <a:pt x="1663" y="726"/>
                </a:cubicBezTo>
                <a:cubicBezTo>
                  <a:pt x="1644" y="838"/>
                  <a:pt x="1573" y="811"/>
                  <a:pt x="1515" y="812"/>
                </a:cubicBezTo>
                <a:cubicBezTo>
                  <a:pt x="1471" y="813"/>
                  <a:pt x="1428" y="814"/>
                  <a:pt x="1384" y="812"/>
                </a:cubicBezTo>
                <a:cubicBezTo>
                  <a:pt x="1368" y="811"/>
                  <a:pt x="1353" y="801"/>
                  <a:pt x="1338" y="796"/>
                </a:cubicBezTo>
                <a:cubicBezTo>
                  <a:pt x="1346" y="783"/>
                  <a:pt x="1351" y="768"/>
                  <a:pt x="1361" y="758"/>
                </a:cubicBezTo>
                <a:cubicBezTo>
                  <a:pt x="1420" y="693"/>
                  <a:pt x="1487" y="635"/>
                  <a:pt x="1537" y="565"/>
                </a:cubicBezTo>
                <a:cubicBezTo>
                  <a:pt x="1606" y="465"/>
                  <a:pt x="1564" y="331"/>
                  <a:pt x="1457" y="276"/>
                </a:cubicBezTo>
                <a:cubicBezTo>
                  <a:pt x="1387" y="240"/>
                  <a:pt x="1320" y="243"/>
                  <a:pt x="1257" y="293"/>
                </a:cubicBezTo>
                <a:cubicBezTo>
                  <a:pt x="1238" y="308"/>
                  <a:pt x="1220" y="323"/>
                  <a:pt x="1198" y="341"/>
                </a:cubicBezTo>
                <a:cubicBezTo>
                  <a:pt x="1181" y="326"/>
                  <a:pt x="1166" y="311"/>
                  <a:pt x="1150" y="297"/>
                </a:cubicBezTo>
                <a:cubicBezTo>
                  <a:pt x="1072" y="230"/>
                  <a:pt x="986" y="225"/>
                  <a:pt x="906" y="284"/>
                </a:cubicBezTo>
                <a:cubicBezTo>
                  <a:pt x="830" y="340"/>
                  <a:pt x="793" y="447"/>
                  <a:pt x="838" y="526"/>
                </a:cubicBezTo>
                <a:cubicBezTo>
                  <a:pt x="880" y="599"/>
                  <a:pt x="939" y="662"/>
                  <a:pt x="994" y="727"/>
                </a:cubicBezTo>
                <a:cubicBezTo>
                  <a:pt x="1011" y="747"/>
                  <a:pt x="1039" y="758"/>
                  <a:pt x="1062" y="774"/>
                </a:cubicBezTo>
                <a:cubicBezTo>
                  <a:pt x="1057" y="782"/>
                  <a:pt x="1051" y="791"/>
                  <a:pt x="1046" y="799"/>
                </a:cubicBezTo>
                <a:cubicBezTo>
                  <a:pt x="961" y="799"/>
                  <a:pt x="877" y="799"/>
                  <a:pt x="788" y="799"/>
                </a:cubicBezTo>
                <a:cubicBezTo>
                  <a:pt x="770" y="900"/>
                  <a:pt x="753" y="999"/>
                  <a:pt x="736" y="1097"/>
                </a:cubicBezTo>
                <a:cubicBezTo>
                  <a:pt x="726" y="1097"/>
                  <a:pt x="715" y="1096"/>
                  <a:pt x="705" y="1096"/>
                </a:cubicBezTo>
                <a:cubicBezTo>
                  <a:pt x="695" y="972"/>
                  <a:pt x="686" y="848"/>
                  <a:pt x="676" y="725"/>
                </a:cubicBezTo>
                <a:cubicBezTo>
                  <a:pt x="662" y="789"/>
                  <a:pt x="633" y="830"/>
                  <a:pt x="555" y="817"/>
                </a:cubicBezTo>
                <a:cubicBezTo>
                  <a:pt x="498" y="807"/>
                  <a:pt x="426" y="838"/>
                  <a:pt x="407" y="746"/>
                </a:cubicBezTo>
                <a:cubicBezTo>
                  <a:pt x="392" y="904"/>
                  <a:pt x="376" y="1063"/>
                  <a:pt x="361" y="1221"/>
                </a:cubicBezTo>
                <a:cubicBezTo>
                  <a:pt x="351" y="1221"/>
                  <a:pt x="341" y="1220"/>
                  <a:pt x="331" y="1220"/>
                </a:cubicBezTo>
                <a:cubicBezTo>
                  <a:pt x="304" y="919"/>
                  <a:pt x="290" y="617"/>
                  <a:pt x="263" y="314"/>
                </a:cubicBezTo>
                <a:cubicBezTo>
                  <a:pt x="250" y="476"/>
                  <a:pt x="237" y="637"/>
                  <a:pt x="223" y="798"/>
                </a:cubicBezTo>
                <a:cubicBezTo>
                  <a:pt x="215" y="799"/>
                  <a:pt x="207" y="799"/>
                  <a:pt x="199" y="800"/>
                </a:cubicBezTo>
                <a:cubicBezTo>
                  <a:pt x="186" y="747"/>
                  <a:pt x="172" y="695"/>
                  <a:pt x="154" y="624"/>
                </a:cubicBezTo>
                <a:cubicBezTo>
                  <a:pt x="141" y="675"/>
                  <a:pt x="132" y="708"/>
                  <a:pt x="124" y="741"/>
                </a:cubicBezTo>
                <a:cubicBezTo>
                  <a:pt x="103" y="824"/>
                  <a:pt x="85" y="833"/>
                  <a:pt x="0" y="803"/>
                </a:cubicBezTo>
                <a:cubicBezTo>
                  <a:pt x="0" y="799"/>
                  <a:pt x="0" y="795"/>
                  <a:pt x="0" y="79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2976A24-2D31-46C4-ABCC-5F924E2F408A}"/>
              </a:ext>
            </a:extLst>
          </p:cNvPr>
          <p:cNvSpPr>
            <a:spLocks/>
          </p:cNvSpPr>
          <p:nvPr/>
        </p:nvSpPr>
        <p:spPr bwMode="auto">
          <a:xfrm>
            <a:off x="444500" y="1139825"/>
            <a:ext cx="3767138" cy="3744913"/>
          </a:xfrm>
          <a:custGeom>
            <a:avLst/>
            <a:gdLst>
              <a:gd name="T0" fmla="*/ 61 w 160"/>
              <a:gd name="T1" fmla="*/ 73 h 159"/>
              <a:gd name="T2" fmla="*/ 50 w 160"/>
              <a:gd name="T3" fmla="*/ 26 h 159"/>
              <a:gd name="T4" fmla="*/ 88 w 160"/>
              <a:gd name="T5" fmla="*/ 4 h 159"/>
              <a:gd name="T6" fmla="*/ 112 w 160"/>
              <a:gd name="T7" fmla="*/ 33 h 159"/>
              <a:gd name="T8" fmla="*/ 99 w 160"/>
              <a:gd name="T9" fmla="*/ 73 h 159"/>
              <a:gd name="T10" fmla="*/ 117 w 160"/>
              <a:gd name="T11" fmla="*/ 77 h 159"/>
              <a:gd name="T12" fmla="*/ 139 w 160"/>
              <a:gd name="T13" fmla="*/ 85 h 159"/>
              <a:gd name="T14" fmla="*/ 158 w 160"/>
              <a:gd name="T15" fmla="*/ 117 h 159"/>
              <a:gd name="T16" fmla="*/ 159 w 160"/>
              <a:gd name="T17" fmla="*/ 134 h 159"/>
              <a:gd name="T18" fmla="*/ 149 w 160"/>
              <a:gd name="T19" fmla="*/ 149 h 159"/>
              <a:gd name="T20" fmla="*/ 122 w 160"/>
              <a:gd name="T21" fmla="*/ 157 h 159"/>
              <a:gd name="T22" fmla="*/ 95 w 160"/>
              <a:gd name="T23" fmla="*/ 159 h 159"/>
              <a:gd name="T24" fmla="*/ 104 w 160"/>
              <a:gd name="T25" fmla="*/ 149 h 159"/>
              <a:gd name="T26" fmla="*/ 114 w 160"/>
              <a:gd name="T27" fmla="*/ 130 h 159"/>
              <a:gd name="T28" fmla="*/ 102 w 160"/>
              <a:gd name="T29" fmla="*/ 110 h 159"/>
              <a:gd name="T30" fmla="*/ 80 w 160"/>
              <a:gd name="T31" fmla="*/ 120 h 159"/>
              <a:gd name="T32" fmla="*/ 78 w 160"/>
              <a:gd name="T33" fmla="*/ 117 h 159"/>
              <a:gd name="T34" fmla="*/ 57 w 160"/>
              <a:gd name="T35" fmla="*/ 110 h 159"/>
              <a:gd name="T36" fmla="*/ 47 w 160"/>
              <a:gd name="T37" fmla="*/ 133 h 159"/>
              <a:gd name="T38" fmla="*/ 67 w 160"/>
              <a:gd name="T39" fmla="*/ 159 h 159"/>
              <a:gd name="T40" fmla="*/ 65 w 160"/>
              <a:gd name="T41" fmla="*/ 159 h 159"/>
              <a:gd name="T42" fmla="*/ 23 w 160"/>
              <a:gd name="T43" fmla="*/ 154 h 159"/>
              <a:gd name="T44" fmla="*/ 15 w 160"/>
              <a:gd name="T45" fmla="*/ 151 h 159"/>
              <a:gd name="T46" fmla="*/ 1 w 160"/>
              <a:gd name="T47" fmla="*/ 128 h 159"/>
              <a:gd name="T48" fmla="*/ 11 w 160"/>
              <a:gd name="T49" fmla="*/ 96 h 159"/>
              <a:gd name="T50" fmla="*/ 30 w 160"/>
              <a:gd name="T51" fmla="*/ 81 h 159"/>
              <a:gd name="T52" fmla="*/ 54 w 160"/>
              <a:gd name="T53" fmla="*/ 75 h 159"/>
              <a:gd name="T54" fmla="*/ 61 w 160"/>
              <a:gd name="T55" fmla="*/ 73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60" h="159">
                <a:moveTo>
                  <a:pt x="61" y="73"/>
                </a:moveTo>
                <a:cubicBezTo>
                  <a:pt x="50" y="58"/>
                  <a:pt x="47" y="42"/>
                  <a:pt x="50" y="26"/>
                </a:cubicBezTo>
                <a:cubicBezTo>
                  <a:pt x="53" y="9"/>
                  <a:pt x="69" y="0"/>
                  <a:pt x="88" y="4"/>
                </a:cubicBezTo>
                <a:cubicBezTo>
                  <a:pt x="103" y="7"/>
                  <a:pt x="111" y="17"/>
                  <a:pt x="112" y="33"/>
                </a:cubicBezTo>
                <a:cubicBezTo>
                  <a:pt x="112" y="47"/>
                  <a:pt x="109" y="60"/>
                  <a:pt x="99" y="73"/>
                </a:cubicBezTo>
                <a:cubicBezTo>
                  <a:pt x="105" y="74"/>
                  <a:pt x="111" y="75"/>
                  <a:pt x="117" y="77"/>
                </a:cubicBezTo>
                <a:cubicBezTo>
                  <a:pt x="124" y="79"/>
                  <a:pt x="132" y="81"/>
                  <a:pt x="139" y="85"/>
                </a:cubicBezTo>
                <a:cubicBezTo>
                  <a:pt x="151" y="92"/>
                  <a:pt x="155" y="104"/>
                  <a:pt x="158" y="117"/>
                </a:cubicBezTo>
                <a:cubicBezTo>
                  <a:pt x="159" y="122"/>
                  <a:pt x="158" y="128"/>
                  <a:pt x="159" y="134"/>
                </a:cubicBezTo>
                <a:cubicBezTo>
                  <a:pt x="160" y="142"/>
                  <a:pt x="156" y="147"/>
                  <a:pt x="149" y="149"/>
                </a:cubicBezTo>
                <a:cubicBezTo>
                  <a:pt x="140" y="153"/>
                  <a:pt x="131" y="155"/>
                  <a:pt x="122" y="157"/>
                </a:cubicBezTo>
                <a:cubicBezTo>
                  <a:pt x="113" y="158"/>
                  <a:pt x="104" y="159"/>
                  <a:pt x="95" y="159"/>
                </a:cubicBezTo>
                <a:cubicBezTo>
                  <a:pt x="98" y="156"/>
                  <a:pt x="102" y="153"/>
                  <a:pt x="104" y="149"/>
                </a:cubicBezTo>
                <a:cubicBezTo>
                  <a:pt x="108" y="143"/>
                  <a:pt x="112" y="137"/>
                  <a:pt x="114" y="130"/>
                </a:cubicBezTo>
                <a:cubicBezTo>
                  <a:pt x="116" y="121"/>
                  <a:pt x="110" y="113"/>
                  <a:pt x="102" y="110"/>
                </a:cubicBezTo>
                <a:cubicBezTo>
                  <a:pt x="94" y="107"/>
                  <a:pt x="87" y="109"/>
                  <a:pt x="80" y="120"/>
                </a:cubicBezTo>
                <a:cubicBezTo>
                  <a:pt x="79" y="119"/>
                  <a:pt x="79" y="118"/>
                  <a:pt x="78" y="117"/>
                </a:cubicBezTo>
                <a:cubicBezTo>
                  <a:pt x="72" y="108"/>
                  <a:pt x="65" y="106"/>
                  <a:pt x="57" y="110"/>
                </a:cubicBezTo>
                <a:cubicBezTo>
                  <a:pt x="49" y="114"/>
                  <a:pt x="45" y="123"/>
                  <a:pt x="47" y="133"/>
                </a:cubicBezTo>
                <a:cubicBezTo>
                  <a:pt x="50" y="144"/>
                  <a:pt x="58" y="151"/>
                  <a:pt x="67" y="159"/>
                </a:cubicBezTo>
                <a:cubicBezTo>
                  <a:pt x="66" y="159"/>
                  <a:pt x="66" y="159"/>
                  <a:pt x="65" y="159"/>
                </a:cubicBezTo>
                <a:cubicBezTo>
                  <a:pt x="51" y="157"/>
                  <a:pt x="37" y="156"/>
                  <a:pt x="23" y="154"/>
                </a:cubicBezTo>
                <a:cubicBezTo>
                  <a:pt x="20" y="153"/>
                  <a:pt x="18" y="152"/>
                  <a:pt x="15" y="151"/>
                </a:cubicBezTo>
                <a:cubicBezTo>
                  <a:pt x="2" y="146"/>
                  <a:pt x="0" y="142"/>
                  <a:pt x="1" y="128"/>
                </a:cubicBezTo>
                <a:cubicBezTo>
                  <a:pt x="2" y="117"/>
                  <a:pt x="5" y="106"/>
                  <a:pt x="11" y="96"/>
                </a:cubicBezTo>
                <a:cubicBezTo>
                  <a:pt x="15" y="89"/>
                  <a:pt x="22" y="83"/>
                  <a:pt x="30" y="81"/>
                </a:cubicBezTo>
                <a:cubicBezTo>
                  <a:pt x="38" y="78"/>
                  <a:pt x="46" y="77"/>
                  <a:pt x="54" y="75"/>
                </a:cubicBezTo>
                <a:cubicBezTo>
                  <a:pt x="56" y="74"/>
                  <a:pt x="58" y="74"/>
                  <a:pt x="61" y="73"/>
                </a:cubicBezTo>
                <a:close/>
              </a:path>
            </a:pathLst>
          </a:custGeom>
          <a:solidFill>
            <a:srgbClr val="A500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orld Hepatitis Day by Slidesgo">
  <a:themeElements>
    <a:clrScheme name="Simple Light">
      <a:dk1>
        <a:srgbClr val="403B22"/>
      </a:dk1>
      <a:lt1>
        <a:srgbClr val="FFFFFF"/>
      </a:lt1>
      <a:dk2>
        <a:srgbClr val="FFD966"/>
      </a:dk2>
      <a:lt2>
        <a:srgbClr val="FDF9E0"/>
      </a:lt2>
      <a:accent1>
        <a:srgbClr val="CDBC94"/>
      </a:accent1>
      <a:accent2>
        <a:srgbClr val="F1C232"/>
      </a:accent2>
      <a:accent3>
        <a:srgbClr val="FFD966"/>
      </a:accent3>
      <a:accent4>
        <a:srgbClr val="AB967F"/>
      </a:accent4>
      <a:accent5>
        <a:srgbClr val="FDF9E0"/>
      </a:accent5>
      <a:accent6>
        <a:srgbClr val="403B22"/>
      </a:accent6>
      <a:hlink>
        <a:srgbClr val="403B2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1481</Words>
  <Application>Microsoft Office PowerPoint</Application>
  <PresentationFormat>Presentación en pantalla (16:9)</PresentationFormat>
  <Paragraphs>250</Paragraphs>
  <Slides>36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51" baseType="lpstr">
      <vt:lpstr>Poppins</vt:lpstr>
      <vt:lpstr>Gochi Hand</vt:lpstr>
      <vt:lpstr>Rubik</vt:lpstr>
      <vt:lpstr>DM Sans</vt:lpstr>
      <vt:lpstr>Changa One</vt:lpstr>
      <vt:lpstr>FZShuTi</vt:lpstr>
      <vt:lpstr>Montserrat</vt:lpstr>
      <vt:lpstr>Poppins Black</vt:lpstr>
      <vt:lpstr>Open Sans</vt:lpstr>
      <vt:lpstr>Archivo Black</vt:lpstr>
      <vt:lpstr>맑은 고딕</vt:lpstr>
      <vt:lpstr>Roboto</vt:lpstr>
      <vt:lpstr>Cairo</vt:lpstr>
      <vt:lpstr>Arial</vt:lpstr>
      <vt:lpstr>World Hepatitis Day by Slidesgo</vt:lpstr>
      <vt:lpstr>Presentación de PowerPoint</vt:lpstr>
      <vt:lpstr>Presentación de PowerPoint</vt:lpstr>
      <vt:lpstr>Presentación de PowerPoint</vt:lpstr>
      <vt:lpstr>Real Estate Infographics</vt:lpstr>
      <vt:lpstr>INTRODUCTION</vt:lpstr>
      <vt:lpstr>Real Estate Infographics</vt:lpstr>
      <vt:lpstr>01</vt:lpstr>
      <vt:lpstr>IDENTIFYING INFORMATION</vt:lpstr>
      <vt:lpstr>PATIENT MEDICAL HISTORY</vt:lpstr>
      <vt:lpstr>REVIEW OF SYSTEMS</vt:lpstr>
      <vt:lpstr>PHYSICAL EXAMINATION</vt:lpstr>
      <vt:lpstr>A PICTURE IS WORTH A THOUSAND WORDS</vt:lpstr>
      <vt:lpstr>FINDINGS</vt:lpstr>
      <vt:lpstr>PREVALENCE</vt:lpstr>
      <vt:lpstr>DISCUSSION</vt:lpstr>
      <vt:lpstr>DISCUSSION SUMMARY</vt:lpstr>
      <vt:lpstr>PATIENT MEDICAL HISTORY</vt:lpstr>
      <vt:lpstr>DIAGNOSIS</vt:lpstr>
      <vt:lpstr>Real Estate Infographics</vt:lpstr>
      <vt:lpstr>PATIENT MONITORING</vt:lpstr>
      <vt:lpstr>98%</vt:lpstr>
      <vt:lpstr>Presentación de PowerPoint</vt:lpstr>
      <vt:lpstr>Presentación de PowerPoint</vt:lpstr>
      <vt:lpstr>Presentación de PowerPoint</vt:lpstr>
      <vt:lpstr>TREATMENT</vt:lpstr>
      <vt:lpstr>CASE TIMELINE</vt:lpstr>
      <vt:lpstr>CONCLUSION</vt:lpstr>
      <vt:lpstr>OUR TEAM</vt:lpstr>
      <vt:lpstr>THANKS!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cardiologia</dc:title>
  <dc:creator>Sr GRYM</dc:creator>
  <cp:lastModifiedBy>eduardo</cp:lastModifiedBy>
  <cp:revision>82</cp:revision>
  <dcterms:modified xsi:type="dcterms:W3CDTF">2025-10-31T16:32:08Z</dcterms:modified>
</cp:coreProperties>
</file>